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ec51c1f0d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ec51c1f0d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ec51c1f0d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ec51c1f0d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c51c1f0d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c51c1f0d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ec51c1f0d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ec51c1f0d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2ecdbbdc9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2ecdbbdc9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ecdbbdc9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ecdbbdc9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ecdbbdc9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ecdbbdc9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158165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86214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35194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144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375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443280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827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421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947652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01631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81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10887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28317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1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1297500" y="393749"/>
            <a:ext cx="7038900" cy="15735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           </a:t>
            </a:r>
            <a:r>
              <a:rPr lang="en" sz="5400" dirty="0"/>
              <a:t>Team-08</a:t>
            </a:r>
            <a:endParaRPr sz="5400"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body" idx="1"/>
          </p:nvPr>
        </p:nvSpPr>
        <p:spPr>
          <a:xfrm>
            <a:off x="865909" y="2376055"/>
            <a:ext cx="7550727" cy="2102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Arial" panose="020B0604020202020204" pitchFamily="34" charset="0"/>
                <a:cs typeface="Arial" panose="020B0604020202020204" pitchFamily="34" charset="0"/>
              </a:rPr>
              <a:t>Section: 01</a:t>
            </a:r>
            <a:endParaRPr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2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2900" dirty="0">
                <a:latin typeface="Arial" panose="020B0604020202020204" pitchFamily="34" charset="0"/>
                <a:cs typeface="Arial" panose="020B0604020202020204" pitchFamily="34" charset="0"/>
              </a:rPr>
              <a:t>Individual Member: Shuvo Talukder</a:t>
            </a:r>
            <a:r>
              <a:rPr lang="en" sz="29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| ID: 23141068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Student Tutor (ST): Sadiul Arefin Rafi </a:t>
            </a:r>
            <a:endParaRPr sz="29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Research Assistant (RA): Md Humaion Kabir Mehedi </a:t>
            </a:r>
            <a:endParaRPr sz="2900" dirty="0"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                   </a:t>
            </a:r>
            <a:endParaRPr dirty="0"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106425" y="1778849"/>
            <a:ext cx="7651800" cy="14492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2.0 - Sentiment Analysis and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 classification of Memes</a:t>
            </a:r>
            <a:br>
              <a:rPr lang="en-US" dirty="0"/>
            </a:br>
            <a:endParaRPr dirty="0"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is a challenge that is performed in order to better perceive the emotions expressed by memes.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investigates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 of meme, behavior, or skill that can be transferred from one person to another through imitation Guo et al. (2020).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Memes include stories, styles, innovations, formulas, or creating a statue those can be transmitted through social media.</a:t>
            </a: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develop a hybrid model for the computerized processing of Internet memes in order to achieve success.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Reasons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1297500" y="1462025"/>
            <a:ext cx="7038900" cy="3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feature fusion (Genres and layouts)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data adaptation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data imbalance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more applications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1"/>
          </p:nvPr>
        </p:nvSpPr>
        <p:spPr>
          <a:xfrm>
            <a:off x="1297500" y="1475925"/>
            <a:ext cx="7038900" cy="33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emotions</a:t>
            </a: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data</a:t>
            </a: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based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transformers model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 using denoising and normalizing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63" name="Google Shape;163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Experimental results and analysis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the emotion of memes</a:t>
            </a: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weighted avg, accuracy, F1 score, Precision 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of the system are used to assess the model’s overall results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US" dirty="0"/>
          </a:p>
        </p:txBody>
      </p:sp>
      <p:sp>
        <p:nvSpPr>
          <p:cNvPr id="170" name="Google Shape;170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Google Shape;176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additional features to enhance online sentiment.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deeper neural network systems that are capable of capturing the comedy and sarcasm seen in Internet memes.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more types of online social behaviors, like motivation speech.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 functionality to recognize sentiments in memes.</a:t>
            </a:r>
            <a:endParaRPr lang="e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" panose="020B0604020202020204" pitchFamily="34" charset="0"/>
                <a:cs typeface="Arial" panose="020B0604020202020204" pitchFamily="34" charset="0"/>
              </a:rPr>
              <a:t>Thank You.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Google Shape;183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266</Words>
  <Application>Microsoft Office PowerPoint</Application>
  <PresentationFormat>On-screen Show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Calibri Light</vt:lpstr>
      <vt:lpstr>Times New Roman</vt:lpstr>
      <vt:lpstr>Retrospect</vt:lpstr>
      <vt:lpstr>                                 Team-08</vt:lpstr>
      <vt:lpstr>Memotion 2.0 - Sentiment Analysis and Emotion classification of Memes </vt:lpstr>
      <vt:lpstr>Introduction</vt:lpstr>
      <vt:lpstr>Reasons</vt:lpstr>
      <vt:lpstr>Methods</vt:lpstr>
      <vt:lpstr>Experimental results and analysis</vt:lpstr>
      <vt:lpstr>Future work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Team-08</dc:title>
  <cp:lastModifiedBy>Sense1</cp:lastModifiedBy>
  <cp:revision>4</cp:revision>
  <dcterms:modified xsi:type="dcterms:W3CDTF">2023-07-05T17:28:16Z</dcterms:modified>
</cp:coreProperties>
</file>