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6"/>
  </p:notesMasterIdLst>
  <p:sldIdLst>
    <p:sldId id="256" r:id="rId2"/>
    <p:sldId id="291" r:id="rId3"/>
    <p:sldId id="257" r:id="rId4"/>
    <p:sldId id="258" r:id="rId5"/>
    <p:sldId id="259" r:id="rId6"/>
    <p:sldId id="262" r:id="rId7"/>
    <p:sldId id="264" r:id="rId8"/>
    <p:sldId id="286" r:id="rId9"/>
    <p:sldId id="287" r:id="rId10"/>
    <p:sldId id="288" r:id="rId11"/>
    <p:sldId id="289" r:id="rId12"/>
    <p:sldId id="290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75" r:id="rId21"/>
    <p:sldId id="282" r:id="rId22"/>
    <p:sldId id="283" r:id="rId23"/>
    <p:sldId id="284" r:id="rId24"/>
    <p:sldId id="28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AD746-0A39-49BB-8086-A67E4AE691BB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09C8A-20FE-45F1-8CD5-6C3AB2743D5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93B1CF1-535C-440B-A8C2-32DB430B70CC}" type="datetime1">
              <a:rPr lang="en-US" smtClean="0"/>
              <a:t>1/1/2025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0298C5E-6033-4FAA-8461-B4D24CA65B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74DE-501E-427D-BB57-50DDD76B21F5}" type="datetime1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8C5E-6033-4FAA-8461-B4D24CA65B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AF0A-AB3A-444B-96E0-BD3DB2890ABC}" type="datetime1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8C5E-6033-4FAA-8461-B4D24CA65B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3E8-3723-42F9-8157-81B743DA3E05}" type="datetime1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8C5E-6033-4FAA-8461-B4D24CA65B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02AE-18E2-44B2-8030-49464B603560}" type="datetime1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8C5E-6033-4FAA-8461-B4D24CA65B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7362-A494-4DEB-B077-E72E28129F26}" type="datetime1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8C5E-6033-4FAA-8461-B4D24CA65B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CEE5-840E-4105-8028-D475DADC7631}" type="datetime1">
              <a:rPr lang="en-US" smtClean="0"/>
              <a:t>1/1/2025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8C5E-6033-4FAA-8461-B4D24CA65B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9C83-D91F-4446-ABBA-20CB34FC88FA}" type="datetime1">
              <a:rPr lang="en-US" smtClean="0"/>
              <a:t>1/1/2025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8C5E-6033-4FAA-8461-B4D24CA65B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DD93-AD52-4592-BF65-DAC7E768FE15}" type="datetime1">
              <a:rPr lang="en-US" smtClean="0"/>
              <a:t>1/1/2025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8C5E-6033-4FAA-8461-B4D24CA65B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6F842254-92F1-43CC-9C6E-136A26208519}" type="datetime1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8C5E-6033-4FAA-8461-B4D24CA65B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268AFB-BEC9-4DDE-BEE6-A3408A433AB8}" type="datetime1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0298C5E-6033-4FAA-8461-B4D24CA65B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E9AF2F7-04AF-4DFF-930E-5C4DB4A70C63}" type="datetime1">
              <a:rPr lang="en-US" smtClean="0"/>
              <a:t>1/1/2025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0298C5E-6033-4FAA-8461-B4D24CA65B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2590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Presentation on Step-by-Step Guide to Installing and Configuring </a:t>
            </a:r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Ubuntu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Linux </a:t>
            </a: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Operating Systems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8C5E-6033-4FAA-8461-B4D24CA65B6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20152DA-6C52-7E38-2947-8B43E5E36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6A2E243-C016-5D50-0BE7-D36B5D46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Creating a Bootable USB Drive(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balenaEtcher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925A5FE-4684-369F-CB8A-2FEAD285D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5334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8C5E-6033-4FAA-8461-B4D24CA65B6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342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244C2A8-ECA6-903A-36D1-440EA143E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A31BB94-D5E6-80EF-C664-4EC50571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Creating a Bootable USB Drive(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balenaEtcher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67E5430-4E44-D5DD-6F9F-6CC19C68F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570038"/>
            <a:ext cx="9144000" cy="528796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8C5E-6033-4FAA-8461-B4D24CA65B6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15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C9EC0D5-B286-BE36-175A-6E13E33D3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C24BB5E-3153-F278-04E2-9FA51FBBE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Creating a Bootable USB Drive(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balenaEtcher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EA8D54D-60DF-BDC1-0BDF-426F0A772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465622"/>
            <a:ext cx="9144000" cy="539237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8C5E-6033-4FAA-8461-B4D24CA65B6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257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Set up Processing1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270374" cy="762000"/>
          </a:xfrm>
        </p:spPr>
        <p:txBody>
          <a:bodyPr/>
          <a:lstStyle/>
          <a:p>
            <a:r>
              <a:rPr lang="en-US" dirty="0"/>
              <a:t>Select one </a:t>
            </a:r>
          </a:p>
        </p:txBody>
      </p:sp>
      <p:pic>
        <p:nvPicPr>
          <p:cNvPr id="7" name="Content Placeholder 6" descr="v10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0" y="1371600"/>
            <a:ext cx="4497388" cy="5486400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346575" cy="39417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Try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Ubuntu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Allows users to boot into a live session of </a:t>
            </a:r>
            <a:r>
              <a:rPr lang="en-GB" sz="1600" dirty="0" err="1">
                <a:latin typeface="Times New Roman" pitchFamily="18" charset="0"/>
                <a:cs typeface="Times New Roman" pitchFamily="18" charset="0"/>
              </a:rPr>
              <a:t>Ubuntu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 without making any changes to their system. This is helpful for testing the OS before installation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.)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Install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Ubuntu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This option initiates the installation process of </a:t>
            </a:r>
            <a:r>
              <a:rPr lang="en-GB" sz="1800" dirty="0" err="1">
                <a:latin typeface="Times New Roman" pitchFamily="18" charset="0"/>
                <a:cs typeface="Times New Roman" pitchFamily="18" charset="0"/>
              </a:rPr>
              <a:t>Ubuntu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 onto the system or virtual machine. Clicking this will take you through steps like selecting the installation type, setting up partitions, choosing a </a:t>
            </a:r>
            <a:r>
              <a:rPr lang="en-GB" sz="1800" dirty="0" err="1">
                <a:latin typeface="Times New Roman" pitchFamily="18" charset="0"/>
                <a:cs typeface="Times New Roman" pitchFamily="18" charset="0"/>
              </a:rPr>
              <a:t>timezone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, and creating user accounts.)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8C5E-6033-4FAA-8461-B4D24CA65B6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1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76400"/>
            <a:ext cx="9144000" cy="5181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Set up Processing2(Normal Installation)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8C5E-6033-4FAA-8461-B4D24CA65B6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1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410530"/>
            <a:ext cx="8839200" cy="544747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Set up Processing3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8C5E-6033-4FAA-8461-B4D24CA65B6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Erase Disk and Install </a:t>
            </a:r>
            <a:r>
              <a:rPr lang="en-GB" b="1" dirty="0" err="1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Ubuntu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This option formats the entire virtual disk and installs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Ubuntu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as the only operating system.</a:t>
            </a:r>
          </a:p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A warning is provided: 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"This will delete all your programs, documents, photos, music, and any other files in all operating systems."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Since this is a virtual machine, this typically applies only to the virtual hard drive created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within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balenaEtcher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not the host system.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8C5E-6033-4FAA-8461-B4D24CA65B6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Something Else:</a:t>
            </a:r>
          </a:p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This option is for advanced users who want to manually partition the disk or perform custom configurations for the installation.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8C5E-6033-4FAA-8461-B4D24CA65B6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1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85513"/>
            <a:ext cx="9144000" cy="537248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Set up Processing4(Preparing for Installation)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8C5E-6033-4FAA-8461-B4D24CA65B6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1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5410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Set up Processing5(Time Zone Selection)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8C5E-6033-4FAA-8461-B4D24CA65B6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685800"/>
            <a:ext cx="8229600" cy="532149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Presented By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GB" sz="27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sz="27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/>
          <a:p>
            <a:fld id="{A0298C5E-6033-4FAA-8461-B4D24CA65B6B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1524000"/>
          <a:ext cx="72389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237"/>
                <a:gridCol w="3257550"/>
                <a:gridCol w="2081212"/>
              </a:tblGrid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Department</a:t>
                      </a:r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22103414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Md.Riduan</a:t>
                      </a:r>
                      <a:r>
                        <a:rPr lang="en-US" dirty="0" smtClean="0"/>
                        <a:t> Islam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BCSE</a:t>
                      </a:r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22203229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Shuvo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Chakrobortty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BCSE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66800" y="38100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Presented To</a:t>
            </a:r>
          </a:p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Prof.  Dr.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Abhijit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Saha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	Department of Computer Science and Engineering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User Account Setup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Fill up all this blank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4800" y="1447800"/>
            <a:ext cx="4041775" cy="3941763"/>
          </a:xfrm>
        </p:spPr>
        <p:txBody>
          <a:bodyPr>
            <a:normAutofit/>
          </a:bodyPr>
          <a:lstStyle/>
          <a:p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This step is critical for creating a primary user account and securing the system. Once completed, the installation process moves forward to finalize the setup.</a:t>
            </a:r>
          </a:p>
          <a:p>
            <a:pPr>
              <a:buNone/>
            </a:pPr>
            <a:endParaRPr lang="en-GB" sz="1800" dirty="0">
              <a:latin typeface="Times New Roman" pitchFamily="18" charset="0"/>
              <a:cs typeface="Times New Roman" pitchFamily="18" charset="0"/>
            </a:endParaRPr>
          </a:p>
          <a:p>
            <a:pPr marL="452628" indent="-342900">
              <a:buFont typeface="+mj-lt"/>
              <a:buAutoNum type="arabicPeriod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Your Name:</a:t>
            </a:r>
          </a:p>
          <a:p>
            <a:pPr marL="452628" indent="-342900">
              <a:buFont typeface="+mj-lt"/>
              <a:buAutoNum type="arabicPeriod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Your Computer's Name:</a:t>
            </a:r>
          </a:p>
          <a:p>
            <a:pPr marL="452628" indent="-342900">
              <a:buFont typeface="+mj-lt"/>
              <a:buAutoNum type="arabicPeriod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Pick a Username:</a:t>
            </a:r>
          </a:p>
          <a:p>
            <a:pPr marL="452628" indent="-342900">
              <a:buFont typeface="+mj-lt"/>
              <a:buAutoNum type="arabicPeriod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Choose a Password:</a:t>
            </a:r>
          </a:p>
          <a:p>
            <a:pPr marL="452628" indent="-342900">
              <a:buFont typeface="+mj-lt"/>
              <a:buAutoNum type="arabicPeriod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Login Options:</a:t>
            </a:r>
          </a:p>
        </p:txBody>
      </p:sp>
      <p:pic>
        <p:nvPicPr>
          <p:cNvPr id="9" name="Content Placeholder 8" descr="v15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648200" y="1524000"/>
            <a:ext cx="4040188" cy="4571999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8C5E-6033-4FAA-8461-B4D24CA65B6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1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927892"/>
            <a:ext cx="9144000" cy="493010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Install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Successfull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8C5E-6033-4FAA-8461-B4D24CA65B6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2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85343"/>
            <a:ext cx="9144000" cy="547265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Restart and Log In(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Restart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8C5E-6033-4FAA-8461-B4D24CA65B6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2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00199"/>
            <a:ext cx="9144000" cy="521241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Restart and Log In(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Log 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8C5E-6033-4FAA-8461-B4D24CA65B6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133599"/>
            <a:ext cx="4343400" cy="347818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Do you have any Question?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8C5E-6033-4FAA-8461-B4D24CA65B6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/>
            <a:r>
              <a:rPr lang="en-US" dirty="0">
                <a:latin typeface="Times New Roman" pitchFamily="18" charset="0"/>
                <a:cs typeface="Times New Roman" pitchFamily="18" charset="0"/>
              </a:rPr>
              <a:t>Downloading the Linux ISO(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Ubuntu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 </a:t>
            </a:r>
          </a:p>
          <a:p>
            <a:pPr marL="624078" indent="-514350"/>
            <a:r>
              <a:rPr lang="en-US" dirty="0">
                <a:latin typeface="Times New Roman" pitchFamily="18" charset="0"/>
                <a:cs typeface="Times New Roman" pitchFamily="18" charset="0"/>
              </a:rPr>
              <a:t>USB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Drive(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balenaEtcher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Installing   </a:t>
            </a:r>
          </a:p>
          <a:p>
            <a:pPr marL="624078" indent="-514350"/>
            <a:r>
              <a:rPr lang="en-US" dirty="0">
                <a:latin typeface="Times New Roman" pitchFamily="18" charset="0"/>
                <a:cs typeface="Times New Roman" pitchFamily="18" charset="0"/>
              </a:rPr>
              <a:t>Boot from Installation Media</a:t>
            </a:r>
          </a:p>
          <a:p>
            <a:pPr marL="624078" indent="-514350"/>
            <a:r>
              <a:rPr lang="en-US" dirty="0">
                <a:latin typeface="Times New Roman" pitchFamily="18" charset="0"/>
                <a:cs typeface="Times New Roman" pitchFamily="18" charset="0"/>
              </a:rPr>
              <a:t>Disks Partitioning</a:t>
            </a:r>
          </a:p>
          <a:p>
            <a:pPr marL="624078" indent="-514350"/>
            <a:r>
              <a:rPr lang="en-US" dirty="0">
                <a:latin typeface="Times New Roman" pitchFamily="18" charset="0"/>
                <a:cs typeface="Times New Roman" pitchFamily="18" charset="0"/>
              </a:rPr>
              <a:t>Setup processing</a:t>
            </a:r>
          </a:p>
          <a:p>
            <a:pPr marL="624078" indent="-514350"/>
            <a:r>
              <a:rPr lang="en-US" dirty="0">
                <a:latin typeface="Times New Roman" pitchFamily="18" charset="0"/>
                <a:cs typeface="Times New Roman" pitchFamily="18" charset="0"/>
              </a:rPr>
              <a:t>User Account Setup </a:t>
            </a:r>
          </a:p>
          <a:p>
            <a:pPr marL="624078" indent="-514350"/>
            <a:r>
              <a:rPr lang="en-US" dirty="0">
                <a:latin typeface="Times New Roman" pitchFamily="18" charset="0"/>
                <a:cs typeface="Times New Roman" pitchFamily="18" charset="0"/>
              </a:rPr>
              <a:t>Successful Installation</a:t>
            </a:r>
          </a:p>
          <a:p>
            <a:pPr marL="624078" indent="-514350"/>
            <a:r>
              <a:rPr lang="en-US" dirty="0">
                <a:latin typeface="Times New Roman" pitchFamily="18" charset="0"/>
                <a:cs typeface="Times New Roman" pitchFamily="18" charset="0"/>
              </a:rPr>
              <a:t>Restart and Log In</a:t>
            </a:r>
          </a:p>
          <a:p>
            <a:pPr marL="624078" indent="-514350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8C5E-6033-4FAA-8461-B4D24CA65B6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81328"/>
            <a:ext cx="8991600" cy="4525963"/>
          </a:xfrm>
        </p:spPr>
        <p:txBody>
          <a:bodyPr>
            <a:normAutofit/>
          </a:bodyPr>
          <a:lstStyle/>
          <a:p>
            <a:r>
              <a:rPr lang="en-GB" dirty="0" err="1">
                <a:latin typeface="Times New Roman" pitchFamily="18" charset="0"/>
                <a:cs typeface="Times New Roman" pitchFamily="18" charset="0"/>
              </a:rPr>
              <a:t>Ubuntu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Linux is a powerful and versatile operating system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favored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by many users worldwide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.. 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Before installation, ensure your system meets the minimum requirements for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Ubuntu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A minimum of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2 GHz dual-core processor or better,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4 GB RAM, 25 GB of free disk space.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 to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Ubuntu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Linux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8C5E-6033-4FAA-8461-B4D24CA65B6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Visit the official Ubuntu website to download the Ubuntu 24.04.01 LTS version of the operating system.</a:t>
            </a: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Choose the appropriate version for our system architecture, either 64-bit or 32-bit, and ensure to verify the integrity of our download for security.</a:t>
            </a: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Download Link- https://releases.ubuntu.com/focal/ 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Downloading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Ubuntu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8C5E-6033-4FAA-8461-B4D24CA65B6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ownload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2057400"/>
            <a:ext cx="4495800" cy="4800600"/>
          </a:xfrm>
        </p:spPr>
      </p:pic>
      <p:pic>
        <p:nvPicPr>
          <p:cNvPr id="6" name="Content Placeholder 5" descr="select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72000" y="2057400"/>
            <a:ext cx="4572000" cy="48006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Downloading Process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8C5E-6033-4FAA-8461-B4D24CA65B6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Creating a Bootable USB Drive(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balenaEtcher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0FCDCAE-3876-BF40-738D-BE1143BB4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5257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8C5E-6033-4FAA-8461-B4D24CA65B6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5C1D29C-3034-FBDD-E75D-512E87856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CCE82CF-1665-B9AD-421D-DEAE02305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Creating a Bootable USB Drive(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balenaEtcher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077A987-5528-0BC2-5E0F-B21F24EDD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916458"/>
            <a:ext cx="9144000" cy="494154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8C5E-6033-4FAA-8461-B4D24CA65B6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002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C3A56C8-AF04-8203-C1AE-C607A3B79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19855E6-05C0-36B4-AC16-572C7FAC1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Creating a Bootable USB Drive(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balenaEtcher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0857809-5DAD-0794-DB3C-2EAD91A96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534313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8C5E-6033-4FAA-8461-B4D24CA65B6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979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321</TotalTime>
  <Words>446</Words>
  <Application>Microsoft Office PowerPoint</Application>
  <PresentationFormat>On-screen Show (4:3)</PresentationFormat>
  <Paragraphs>97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Concourse</vt:lpstr>
      <vt:lpstr>Presentation on Step-by-Step Guide to Installing and Configuring Ubuntu Linux Operating Systems</vt:lpstr>
      <vt:lpstr>Slide 2</vt:lpstr>
      <vt:lpstr>Contents</vt:lpstr>
      <vt:lpstr>Introduction to Ubuntu Linux</vt:lpstr>
      <vt:lpstr>Downloading Ubuntu</vt:lpstr>
      <vt:lpstr>Downloading Process</vt:lpstr>
      <vt:lpstr>Creating a Bootable USB Drive(balenaEtcher)</vt:lpstr>
      <vt:lpstr>Creating a Bootable USB Drive(balenaEtcher)</vt:lpstr>
      <vt:lpstr>Creating a Bootable USB Drive(balenaEtcher)</vt:lpstr>
      <vt:lpstr>Creating a Bootable USB Drive(balenaEtcher)</vt:lpstr>
      <vt:lpstr>Creating a Bootable USB Drive(balenaEtcher)</vt:lpstr>
      <vt:lpstr>Creating a Bootable USB Drive(balenaEtcher)</vt:lpstr>
      <vt:lpstr>Set up Processing1</vt:lpstr>
      <vt:lpstr>Set up Processing2(Normal Installation)</vt:lpstr>
      <vt:lpstr>Set up Processing3</vt:lpstr>
      <vt:lpstr> </vt:lpstr>
      <vt:lpstr>Slide 17</vt:lpstr>
      <vt:lpstr>Set up Processing4(Preparing for Installation)</vt:lpstr>
      <vt:lpstr>Set up Processing5(Time Zone Selection) </vt:lpstr>
      <vt:lpstr>User Account Setup</vt:lpstr>
      <vt:lpstr>Install Successfull</vt:lpstr>
      <vt:lpstr>Restart and Log In(Restart)</vt:lpstr>
      <vt:lpstr>Restart and Log In(Log In) </vt:lpstr>
      <vt:lpstr>Do you have any Question?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Step-by-Step Guide to Installing and Configuring Ubuntu Linux Desktop Systems</dc:title>
  <dc:creator>USER</dc:creator>
  <cp:lastModifiedBy>USER</cp:lastModifiedBy>
  <cp:revision>23</cp:revision>
  <dcterms:created xsi:type="dcterms:W3CDTF">2024-12-14T17:47:22Z</dcterms:created>
  <dcterms:modified xsi:type="dcterms:W3CDTF">2025-01-01T16:29:06Z</dcterms:modified>
</cp:coreProperties>
</file>