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0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0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5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88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13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4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23-Oct-18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150" y="2190586"/>
            <a:ext cx="7766936" cy="1646302"/>
          </a:xfrm>
        </p:spPr>
        <p:txBody>
          <a:bodyPr/>
          <a:lstStyle/>
          <a:p>
            <a:pPr algn="ctr"/>
            <a:r>
              <a:rPr lang="en-US" sz="5000" b="1" dirty="0" err="1" smtClean="0"/>
              <a:t>Markerless</a:t>
            </a:r>
            <a:r>
              <a:rPr lang="en-US" sz="5000" b="1" dirty="0" smtClean="0"/>
              <a:t> Augmented </a:t>
            </a:r>
            <a:r>
              <a:rPr lang="en-US" sz="5000" b="1" dirty="0"/>
              <a:t>Reality Solo Fighting Game Using artificial intelligence</a:t>
            </a:r>
            <a:r>
              <a:rPr lang="en-US" sz="5000" dirty="0"/>
              <a:t/>
            </a:r>
            <a:br>
              <a:rPr lang="en-US" sz="5000" dirty="0"/>
            </a:br>
            <a:endParaRPr lang="en-GB" sz="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75993"/>
              </p:ext>
            </p:extLst>
          </p:nvPr>
        </p:nvGraphicFramePr>
        <p:xfrm>
          <a:off x="1272146" y="4093930"/>
          <a:ext cx="9288531" cy="222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177"/>
                <a:gridCol w="3096177"/>
                <a:gridCol w="3096177"/>
              </a:tblGrid>
              <a:tr h="38937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672080">
                <a:tc>
                  <a:txBody>
                    <a:bodyPr/>
                    <a:lstStyle/>
                    <a:p>
                      <a:r>
                        <a:rPr lang="en-US" dirty="0" smtClean="0"/>
                        <a:t>Mohammad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Fahim</a:t>
                      </a:r>
                      <a:r>
                        <a:rPr lang="en-US" baseline="0" dirty="0" smtClean="0"/>
                        <a:t> Hossain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1520103042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 Master</a:t>
                      </a:r>
                      <a:endParaRPr lang="en-US" dirty="0"/>
                    </a:p>
                  </a:txBody>
                  <a:tcPr/>
                </a:tc>
              </a:tr>
              <a:tr h="3893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Samiul</a:t>
                      </a:r>
                      <a:r>
                        <a:rPr lang="en-US" dirty="0" smtClean="0"/>
                        <a:t> Azim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1531403042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3893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Silvy</a:t>
                      </a:r>
                      <a:r>
                        <a:rPr lang="en-US" dirty="0" smtClean="0"/>
                        <a:t> Rahman </a:t>
                      </a:r>
                      <a:r>
                        <a:rPr lang="en-US" dirty="0" err="1" smtClean="0"/>
                        <a:t>Urmi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1530794642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</a:tr>
              <a:tr h="389379">
                <a:tc>
                  <a:txBody>
                    <a:bodyPr/>
                    <a:lstStyle/>
                    <a:p>
                      <a:r>
                        <a:rPr lang="en-US" dirty="0" smtClean="0"/>
                        <a:t>Abdullah </a:t>
                      </a:r>
                      <a:r>
                        <a:rPr lang="en-US" dirty="0" err="1" smtClean="0"/>
                        <a:t>khalid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1410648642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Member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37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Playing Video Games: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801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You will make new social connections</a:t>
            </a:r>
          </a:p>
          <a:p>
            <a:r>
              <a:rPr lang="en-US" sz="2000" dirty="0"/>
              <a:t>You might get a career boost</a:t>
            </a:r>
          </a:p>
          <a:p>
            <a:r>
              <a:rPr lang="en-US" sz="2000" dirty="0"/>
              <a:t>They can help address autism</a:t>
            </a:r>
          </a:p>
          <a:p>
            <a:r>
              <a:rPr lang="en-US" sz="2000" dirty="0"/>
              <a:t>Improvements in attention and vigilance</a:t>
            </a:r>
          </a:p>
          <a:p>
            <a:r>
              <a:rPr lang="en-GB" sz="2000" dirty="0"/>
              <a:t>Reduced impulsiveness</a:t>
            </a:r>
          </a:p>
          <a:p>
            <a:r>
              <a:rPr lang="en-GB" sz="2000" dirty="0"/>
              <a:t>Improvements in executive functioning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432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193"/>
            <a:ext cx="8596668" cy="4575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as a group using a particular software development process.</a:t>
            </a:r>
          </a:p>
          <a:p>
            <a:r>
              <a:rPr lang="en-US" dirty="0"/>
              <a:t>Get knowledge </a:t>
            </a:r>
            <a:r>
              <a:rPr lang="en-US" dirty="0" err="1"/>
              <a:t>sofware</a:t>
            </a:r>
            <a:r>
              <a:rPr lang="en-US" dirty="0"/>
              <a:t> </a:t>
            </a:r>
            <a:r>
              <a:rPr lang="en-US" dirty="0" err="1"/>
              <a:t>enginerring</a:t>
            </a:r>
            <a:r>
              <a:rPr lang="en-US" dirty="0"/>
              <a:t> </a:t>
            </a:r>
            <a:r>
              <a:rPr lang="en-US" dirty="0" err="1"/>
              <a:t>displine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uses.</a:t>
            </a:r>
          </a:p>
          <a:p>
            <a:r>
              <a:rPr lang="en-US" dirty="0"/>
              <a:t>Master mobile app development with augmented reality games in Android &amp; IOS.</a:t>
            </a:r>
          </a:p>
          <a:p>
            <a:r>
              <a:rPr lang="en-US" dirty="0" err="1"/>
              <a:t>Realise</a:t>
            </a:r>
            <a:r>
              <a:rPr lang="en-US" dirty="0"/>
              <a:t> the potential of Augmented Reality gaming in real world field tests.</a:t>
            </a:r>
          </a:p>
          <a:p>
            <a:r>
              <a:rPr lang="en-US" dirty="0"/>
              <a:t>Increase our skills in Unity 3D on a basic / intermediate level.</a:t>
            </a:r>
          </a:p>
          <a:p>
            <a:r>
              <a:rPr lang="en-US" dirty="0"/>
              <a:t>Understand how to use the </a:t>
            </a:r>
            <a:r>
              <a:rPr lang="en-US" dirty="0" err="1"/>
              <a:t>Vuforia</a:t>
            </a:r>
            <a:r>
              <a:rPr lang="en-US" dirty="0"/>
              <a:t> Augmented Reality package.</a:t>
            </a:r>
          </a:p>
          <a:p>
            <a:r>
              <a:rPr lang="en-US" dirty="0"/>
              <a:t>Increase your portfolio with augmented reality applications / games.</a:t>
            </a:r>
          </a:p>
          <a:p>
            <a:r>
              <a:rPr lang="en-US" dirty="0"/>
              <a:t>Understand the basics of C# with my step by step instructions on screen.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69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Agile project Management : Scrum</a:t>
            </a:r>
            <a:br>
              <a:rPr lang="en-US" sz="3000" dirty="0"/>
            </a:br>
            <a:r>
              <a:rPr lang="en-US" sz="3000" dirty="0"/>
              <a:t>It is an agile method that focuses on managing iterative development rather than specific agile practices.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772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benefits:</a:t>
            </a:r>
          </a:p>
          <a:p>
            <a:r>
              <a:rPr lang="en-US" sz="2400" dirty="0"/>
              <a:t>The product is broken down into a set of manageable and understandable chunks.</a:t>
            </a:r>
          </a:p>
          <a:p>
            <a:r>
              <a:rPr lang="en-US" sz="2400" dirty="0"/>
              <a:t>Unstable requirements do not hold up progress.</a:t>
            </a:r>
          </a:p>
          <a:p>
            <a:r>
              <a:rPr lang="en-US" sz="2400" dirty="0"/>
              <a:t>The whole team have visibility of everything and consequently team communication is improved.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606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74172"/>
            <a:ext cx="8596668" cy="1320800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Features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8017"/>
            <a:ext cx="10500418" cy="4986659"/>
          </a:xfrm>
        </p:spPr>
        <p:txBody>
          <a:bodyPr>
            <a:normAutofit/>
          </a:bodyPr>
          <a:lstStyle/>
          <a:p>
            <a:r>
              <a:rPr lang="en-US" sz="2100" b="1" dirty="0"/>
              <a:t>Augmented reality : </a:t>
            </a:r>
            <a:r>
              <a:rPr lang="en-US" sz="2100" dirty="0"/>
              <a:t>Augmented reality (AR) is an interactive experience of a real-world environment whereby the objects that reside in the real-world are "augmented" by computer-generated perceptual information.</a:t>
            </a:r>
          </a:p>
          <a:p>
            <a:r>
              <a:rPr lang="en-US" sz="2100" dirty="0"/>
              <a:t>The travel industry also has a lot to gain from the AR boom </a:t>
            </a:r>
          </a:p>
          <a:p>
            <a:r>
              <a:rPr lang="en-US" sz="2100" dirty="0"/>
              <a:t>By 2025 the healthcare revenue from augmented and virtual reality will be around $5 billion.</a:t>
            </a:r>
          </a:p>
          <a:p>
            <a:r>
              <a:rPr lang="en-GB" sz="2100" b="1" dirty="0" err="1"/>
              <a:t>Vuforia</a:t>
            </a:r>
            <a:r>
              <a:rPr lang="en-GB" sz="2100" b="1" dirty="0"/>
              <a:t> Augmented Reality SDK </a:t>
            </a:r>
            <a:r>
              <a:rPr lang="en-GB" sz="2100" dirty="0"/>
              <a:t>: </a:t>
            </a:r>
            <a:r>
              <a:rPr lang="en-US" sz="2100" dirty="0" err="1"/>
              <a:t>Vuforia</a:t>
            </a:r>
            <a:r>
              <a:rPr lang="en-US" sz="2100" dirty="0"/>
              <a:t> is an augmented reality software development kit (SDK) for mobile devices that enables the creation of augmented reality applications.</a:t>
            </a:r>
          </a:p>
          <a:p>
            <a:endParaRPr lang="en-US" sz="2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80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8" y="760247"/>
            <a:ext cx="9217866" cy="52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836574"/>
            <a:ext cx="10975032" cy="5832240"/>
          </a:xfrm>
        </p:spPr>
        <p:txBody>
          <a:bodyPr>
            <a:normAutofit/>
          </a:bodyPr>
          <a:lstStyle/>
          <a:p>
            <a:r>
              <a:rPr lang="en-US" sz="2200" b="1" dirty="0"/>
              <a:t>Artificial intelligence :</a:t>
            </a:r>
            <a:r>
              <a:rPr lang="en-US" sz="2200" dirty="0"/>
              <a:t> In video games, artificial intelligence is used to generate responsive, adaptive or intelligent behaviors primarily in non-player characters (NPCs), similar to human-like intelligence. </a:t>
            </a: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49" y="2636960"/>
            <a:ext cx="4765796" cy="2656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59" y="2636968"/>
            <a:ext cx="4719290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3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46BCF-02E5-4A91-8C50-2868ED6B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language :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687AA-81EF-4F22-9431-C83F1BCF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will use C-sharp language as our scripting language 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Much of the power of Unity is in its rich scripting language, </a:t>
            </a:r>
            <a:r>
              <a:rPr lang="en-US" b="1" dirty="0"/>
              <a:t>C#</a:t>
            </a:r>
            <a:r>
              <a:rPr lang="en-US" dirty="0"/>
              <a:t>. You can use it to handle user input, manipulate objects in the scene, detect collisions, spawn new </a:t>
            </a:r>
            <a:r>
              <a:rPr lang="en-US" dirty="0" err="1"/>
              <a:t>GameObjects</a:t>
            </a:r>
            <a:r>
              <a:rPr lang="en-US" dirty="0"/>
              <a:t> and cast directional rays around the scene to help with your game logic. It might sound intimidating, but Unity exposes well-documented APIs that make these tasks a breeze – even for novice developers.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85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4F7D2-EBD1-4470-AA61-BC9B8078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713A1-7F36-412E-A934-B6A39AEA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1" y="1655379"/>
            <a:ext cx="8815370" cy="3434089"/>
          </a:xfrm>
        </p:spPr>
        <p:txBody>
          <a:bodyPr/>
          <a:lstStyle/>
          <a:p>
            <a:r>
              <a:rPr lang="en-US" b="1" dirty="0"/>
              <a:t>Unity Game Engine : Unity </a:t>
            </a:r>
            <a:r>
              <a:rPr lang="en-US" dirty="0"/>
              <a:t>is a cross-platform game engine developed by Unity Technologies,[4] first announced and released in June 2005 at Apple Inc.'s Worldwide Developers Conference as an OS X-exclusive game engine.</a:t>
            </a:r>
            <a:br>
              <a:rPr lang="en-US" dirty="0"/>
            </a:br>
            <a:r>
              <a:rPr lang="en-US" dirty="0"/>
              <a:t>We will use unity game engine version 2018.2 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A95009-C068-4E17-9410-61DD9C2F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5221048" cy="3320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EE4F3C-0F69-449E-ABED-D995DC02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82" y="3429000"/>
            <a:ext cx="5486400" cy="33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Unity Games Engines 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53377"/>
            <a:ext cx="8983716" cy="4372219"/>
          </a:xfrm>
        </p:spPr>
        <p:txBody>
          <a:bodyPr>
            <a:noAutofit/>
          </a:bodyPr>
          <a:lstStyle/>
          <a:p>
            <a:r>
              <a:rPr lang="en-US" sz="1800" b="1" dirty="0"/>
              <a:t>Platform support </a:t>
            </a:r>
            <a:r>
              <a:rPr lang="en-US" sz="1800" dirty="0"/>
              <a:t>: The engine is highly preferred for its extended support to 27 platforms. </a:t>
            </a:r>
          </a:p>
          <a:p>
            <a:endParaRPr lang="en-US" sz="1800" dirty="0"/>
          </a:p>
          <a:p>
            <a:r>
              <a:rPr lang="en-US" sz="1800" b="1" dirty="0"/>
              <a:t>IDE</a:t>
            </a:r>
            <a:r>
              <a:rPr lang="en-US" sz="1800" dirty="0"/>
              <a:t> : The text editor is provided by IDE to write the code, but sometimes a distinct code editor is also used by the developers to alleviate confusion.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Graphics</a:t>
            </a:r>
            <a:r>
              <a:rPr lang="en-US" sz="1800" dirty="0"/>
              <a:t> : The high quality audio and visual effects are supported by the engine that eases the game development. </a:t>
            </a:r>
          </a:p>
          <a:p>
            <a:endParaRPr lang="en-US" sz="1800" dirty="0"/>
          </a:p>
          <a:p>
            <a:r>
              <a:rPr lang="en-US" sz="1800" b="1" dirty="0"/>
              <a:t>Documentation</a:t>
            </a:r>
            <a:r>
              <a:rPr lang="en-US" sz="1800" dirty="0"/>
              <a:t> : It’s a must have. The novice developers need the easy-to-understand documentation that’s provided in detail by the Unity engine.</a:t>
            </a:r>
          </a:p>
          <a:p>
            <a:endParaRPr lang="en-US" sz="1800" dirty="0"/>
          </a:p>
          <a:p>
            <a:r>
              <a:rPr lang="en-US" sz="1800" b="1" dirty="0"/>
              <a:t>Debugging </a:t>
            </a:r>
            <a:r>
              <a:rPr lang="en-US" sz="1800" dirty="0"/>
              <a:t>: The debugging and tweaking is amazingly easier with Unity game development.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298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509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Markerless Augmented Reality Solo Fighting Game Using artificial intelligence </vt:lpstr>
      <vt:lpstr>Scope:</vt:lpstr>
      <vt:lpstr>Agile project Management : Scrum It is an agile method that focuses on managing iterative development rather than specific agile practices.</vt:lpstr>
      <vt:lpstr> Features :</vt:lpstr>
      <vt:lpstr>PowerPoint Presentation</vt:lpstr>
      <vt:lpstr>PowerPoint Presentation</vt:lpstr>
      <vt:lpstr>scripting language : C#</vt:lpstr>
      <vt:lpstr>Unity Game Engine</vt:lpstr>
      <vt:lpstr>Pros of Unity Games Engines : </vt:lpstr>
      <vt:lpstr>Benefits of Playing Video Games: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Solo Fighting Game Using artificial intelligence</dc:title>
  <dc:creator>Samiul</dc:creator>
  <cp:lastModifiedBy>Rimon</cp:lastModifiedBy>
  <cp:revision>19</cp:revision>
  <dcterms:created xsi:type="dcterms:W3CDTF">2018-10-22T16:39:36Z</dcterms:created>
  <dcterms:modified xsi:type="dcterms:W3CDTF">2018-10-23T06:04:17Z</dcterms:modified>
</cp:coreProperties>
</file>