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il/KIhr3QggQAe0TlUnjNvitrp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74d7d1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74d7d1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4d7d17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74d7d17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" name="Google Shape;1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311760" y="230400"/>
            <a:ext cx="8519400" cy="2051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 4476/6476 Project 3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11760" y="2320200"/>
            <a:ext cx="8519400" cy="1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[name]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[GT email]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[GT username]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[GTID]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18" name="Google Shape;118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[How many RANSAC iterations would we need to find the fundamental matrix with 99.9% certainty from your Mt. Rushmore and Notre Dame SIFT results assuming that they had a 90% point correspondence accuracy?]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/>
              <a:t>[One might imagine that if we had more than 9 point correspondences, it would be better to use more of them to solve for the fundamental matrix. Investigate this by finding the # of RANSAC iterations you would need to run with 18 points.]</a:t>
            </a:r>
            <a:endParaRPr/>
          </a:p>
        </p:txBody>
      </p:sp>
      <p:sp>
        <p:nvSpPr>
          <p:cNvPr id="119" name="Google Shape;119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[If our dataset had a lower point correspondence accuracy, say 70%, what is the minimum # of iterations needed to find the fundamental matrix with 99.9% certainty?]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4: Performance comparison</a:t>
            </a:r>
            <a:endParaRPr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[insert visualization of epipolar lines on the Argoverse image pair using the linear method]</a:t>
            </a:r>
            <a:endParaRPr/>
          </a:p>
        </p:txBody>
      </p:sp>
      <p:sp>
        <p:nvSpPr>
          <p:cNvPr id="126" name="Google Shape;126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[insert visualization of epipolar lines on the Argoverse image pair using RANSAC]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4: Performance comparison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[Describe the different performance of the two methods.]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/>
              <a:t>[Why do these differences appear?]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[Which one should be more robust in real applications? Why?]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5: Visual odometry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[How can we use our code from part 2 and part 3 to determine the “ego-motion” of a camera attached to a robot (i.e., motion of the robot)?]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 addition to the fundamental matrix, what additional camera information is required to recover the ego-motion?]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/>
          <p:nvPr/>
        </p:nvSpPr>
        <p:spPr>
          <a:xfrm>
            <a:off x="311760" y="444960"/>
            <a:ext cx="85194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5: Visual odometry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311760" y="1152360"/>
            <a:ext cx="8519400" cy="3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[Attach a plot of the camera’s trajectory through time]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74d7d171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6: Panorama Stitching</a:t>
            </a:r>
            <a:endParaRPr/>
          </a:p>
        </p:txBody>
      </p:sp>
      <p:sp>
        <p:nvSpPr>
          <p:cNvPr id="151" name="Google Shape;151;g1174d7d171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[Please add a README style documentation here for your implementation of panorama stitching with: description of what you implemented, instructions on how to replicate the results in clear steps that can be followed by course staff. Failure to replicate results by </a:t>
            </a:r>
            <a:r>
              <a:rPr lang="en"/>
              <a:t>following</a:t>
            </a:r>
            <a:r>
              <a:rPr lang="en"/>
              <a:t> this documentation will result in point penalties on this question of the assignment.]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74d7d1715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6: Panorama Stitching</a:t>
            </a:r>
            <a:endParaRPr/>
          </a:p>
        </p:txBody>
      </p:sp>
      <p:sp>
        <p:nvSpPr>
          <p:cNvPr id="157" name="Google Shape;157;g1174d7d1715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[Insert visualizations of your stitched panorama here along with the 2 images you used to stitch this panorama (</a:t>
            </a:r>
            <a:r>
              <a:rPr b="1" lang="en"/>
              <a:t>there should be 3 images in this slide</a:t>
            </a:r>
            <a:r>
              <a:rPr lang="en"/>
              <a:t>)].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65" name="Google Shape;65;p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[insert visualization of projected 3D points and actual 2D points for the CCB image we provided here]</a:t>
            </a:r>
            <a:endParaRPr/>
          </a:p>
        </p:txBody>
      </p:sp>
      <p:sp>
        <p:nvSpPr>
          <p:cNvPr id="66" name="Google Shape;66;p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[insert visualization of camera center for the CCB image here]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[insert visualization of projected 3D points and actual 2D points for the Argoverse image we provided here]</a:t>
            </a:r>
            <a:endParaRPr/>
          </a:p>
        </p:txBody>
      </p:sp>
      <p:sp>
        <p:nvSpPr>
          <p:cNvPr id="73" name="Google Shape;73;p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[insert visualization of camera center for the Argoverse image here]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1: Projection matrix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[What two quantities does the camera matrix relate?]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/>
              <a:t>[What quantities can the camera matrix be decomposed into?]</a:t>
            </a:r>
            <a:endParaRPr/>
          </a:p>
        </p:txBody>
      </p:sp>
      <p:sp>
        <p:nvSpPr>
          <p:cNvPr id="80" name="Google Shape;80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[List any 3 factors that affect the camera projection matrix.]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[insert visualization of epipolar lines on the CCB image pair]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[Why is it that points in one image are projected by the fundamental matrix onto epipolar lines in the other image?]</a:t>
            </a:r>
            <a:endParaRPr/>
          </a:p>
        </p:txBody>
      </p:sp>
      <p:sp>
        <p:nvSpPr>
          <p:cNvPr id="93" name="Google Shape;9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happens to the epipoles and epipolar lines when you take two images where the camera centers are within the images? Why?]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2: Fundamental matrix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[What does it mean when your epipolar lines are all horizontal across the two images?]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[Why is the fundamental matrix defined up to a scale?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[Why is the fundamental matrix rank 2?]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[insert visualization of correspondences on Notre Dame after RANSAC]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3: RANSAC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[insert visualization of epipolar lines on the Notre Dame image pair]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