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7" r:id="rId14"/>
    <p:sldId id="27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FDA917-BF1D-45A5-B592-F91ACCB8328D}">
  <a:tblStyle styleId="{FCFDA917-BF1D-45A5-B592-F91ACCB832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ee6c9df4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ee6c9df4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ee6c9df4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ee6c9df4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231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ee6c9df4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ee6c9df4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354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ee6c9df4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ee6c9df4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866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ee6c9df4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ee6c9df4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406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ee6c9df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ee6c9df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ee6c9df4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ee6c9df4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ee6c9df4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ee6c9df4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ee6c9df4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ee6c9df4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ee6c9df4b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ee6c9df4b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ee6c9df4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ee6c9df4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ee6c9df4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ee6c9df4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ee6c9df4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ee6c9df4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CS 4476/6476 Project 4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[name]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 email]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 username]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 ID]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ResNet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[What does fine-tuning a network mean?]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[Why do we want to "freeze" the conv layers and some of the linear layers from a pre-trained ResNet? Why can we do this?]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4: Multi-label Scene Attributes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loss plot here]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training accuracy: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validation accuracy: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accuracy plot here]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8754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4: Multi-label Scene Attributes</a:t>
            </a:r>
            <a:endParaRPr dirty="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[Insert visualization of accuracy table obtained from your final MultilabelResNet model.]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6327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4: Multi-label Scene Attributes</a:t>
            </a:r>
            <a:endParaRPr dirty="0"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[List 3 changes that you made in the network compared to the one in part 3.]</a:t>
            </a:r>
            <a:endParaRPr dirty="0"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[Is the loss function of the ResNet model from part 3 appropriate for this problem? Why or why not?]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2130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4: Multi-label Scene Attributes</a:t>
            </a:r>
            <a:endParaRPr dirty="0"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20220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[Explain a problem that one needs to be wary of with multilabel classification. HINT: consider the purpose of visualizing your results with the accuracy table. You might want to do some data exploration here.]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390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SimpleNet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loss plot for SimpleNet here]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training accuracy: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validation accuracy: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accuracy plot for SimpleNet here]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SimpleNetFinal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each of the following (keeping the changes as you move to the next row):</a:t>
            </a:r>
            <a:endParaRPr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1239488" y="1693450"/>
          <a:ext cx="6665025" cy="3200200"/>
        </p:xfrm>
        <a:graphic>
          <a:graphicData uri="http://schemas.openxmlformats.org/drawingml/2006/table">
            <a:tbl>
              <a:tblPr>
                <a:noFill/>
                <a:tableStyleId>{FCFDA917-BF1D-45A5-B592-F91ACCB8328D}</a:tableStyleId>
              </a:tblPr>
              <a:tblGrid>
                <a:gridCol w="390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accuracy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2286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SimpleNet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Jittering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Zero-centering &amp; variance-normalization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Dropout regularization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Making network "deep"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Batch normalization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SimpleNetFinal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loss plot for SimpleNetFinal here]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training accuracy: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validation accuracy: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accuracy plot for SimpleNetFinal here]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SimpleNetFinal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[Name 10 different possible transformations for data augmentation.]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[What is the desired variance after each layer? Why would that be helpful?]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SimpleNetFinal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[What distribution is dropout usually sampled from?]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[How many parameters does your base SimpleNet model have? How many parameters does your SimpleNetFinal model have?]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[What is the effect of batch norm after a conv layer with a bias?]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ResNet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loss plot here]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training accuracy: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validation accuracy: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accuracy plot here]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ResNet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visualization of confusion matrix obtained from your final ResNet model.]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ResNet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visualizations of 3 misclassified images from the most misclassified class according to your confusion matrix. Explain why this may have occurred.]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440</Words>
  <Application>Microsoft Office PowerPoint</Application>
  <PresentationFormat>On-screen Show (16:9)</PresentationFormat>
  <Paragraphs>100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CS 4476/6476 Project 4</vt:lpstr>
      <vt:lpstr>Part 1: SimpleNet</vt:lpstr>
      <vt:lpstr>Part 2: SimpleNetFinal</vt:lpstr>
      <vt:lpstr>Part 2: SimpleNetFinal</vt:lpstr>
      <vt:lpstr>Part 2: SimpleNetFinal</vt:lpstr>
      <vt:lpstr>Part 2: SimpleNetFinal</vt:lpstr>
      <vt:lpstr>Part 3: ResNet</vt:lpstr>
      <vt:lpstr>Part 3: ResNet</vt:lpstr>
      <vt:lpstr>Part 3: ResNet</vt:lpstr>
      <vt:lpstr>Part 3: ResNet</vt:lpstr>
      <vt:lpstr>Part 4: Multi-label Scene Attributes</vt:lpstr>
      <vt:lpstr>Part 4: Multi-label Scene Attributes</vt:lpstr>
      <vt:lpstr>Part 4: Multi-label Scene Attributes</vt:lpstr>
      <vt:lpstr>Part 4: Multi-label Scene 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6476 Project 4</dc:title>
  <cp:lastModifiedBy>Toh, Wei Xiong</cp:lastModifiedBy>
  <cp:revision>13</cp:revision>
  <dcterms:modified xsi:type="dcterms:W3CDTF">2022-03-15T16:38:20Z</dcterms:modified>
</cp:coreProperties>
</file>