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67" r:id="rId14"/>
    <p:sldId id="270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FDA917-BF1D-45A5-B592-F91ACCB8328D}">
  <a:tblStyle styleId="{FCFDA917-BF1D-45A5-B592-F91ACCB832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2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ee6c9df4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ee6c9df4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ee6c9df4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ee6c9df4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7231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ee6c9df4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ee6c9df4b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43541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ee6c9df4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ee6c9df4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9866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ee6c9df4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ee6c9df4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4406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ee6c9df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ee6c9df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ee6c9df4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ee6c9df4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ee6c9df4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ee6c9df4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ee6c9df4b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ee6c9df4b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ee6c9df4b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ee6c9df4b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ee6c9df4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ee6c9df4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ee6c9df4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ee6c9df4b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ee6c9df4b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ee6c9df4b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CS 6476 Project 4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[name]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[GT email]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[GT username]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[GT ID]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3: ResNet</a:t>
            </a:r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[What does fine-tuning a network mean?]</a:t>
            </a:r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[Why do we want to "freeze" the conv layers and some of the linear layers from a pre-trained ResNet? Why can we do this?]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4: Multi-label Scene Attributes</a:t>
            </a:r>
            <a:endParaRPr dirty="0"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[Insert loss plot here]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training accuracy: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validation accuracy: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[Insert accuracy plot here]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98754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4: Multi-label Scene Attributes</a:t>
            </a:r>
            <a:endParaRPr dirty="0"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[Insert visualization of accuracy table obtained from your final MultilabelResNet model.]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6327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4: Multi-label Scene Attributes</a:t>
            </a:r>
            <a:endParaRPr dirty="0"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[List 3 changes that you made in the network compared to the one in part 3.]</a:t>
            </a:r>
            <a:endParaRPr dirty="0"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[Explain the rationale for each of the changes listed.]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2130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4: Multi-label Scene Attributes</a:t>
            </a:r>
            <a:endParaRPr dirty="0"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202209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[Explain a problem that might arise with multilabel classification. HINT: consider the purpose of visualizing your results with the accuracy table. You might want to do some data exploration here.]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3906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SimpleNet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[Insert loss plot for SimpleNet here]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training accuracy: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validation accuracy: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[Insert accuracy plot for SimpleNet here]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SimpleNetFinal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each of the following (keeping the changes as you move to the next row):</a:t>
            </a:r>
            <a:endParaRPr/>
          </a:p>
        </p:txBody>
      </p:sp>
      <p:graphicFrame>
        <p:nvGraphicFramePr>
          <p:cNvPr id="69" name="Google Shape;69;p15"/>
          <p:cNvGraphicFramePr/>
          <p:nvPr/>
        </p:nvGraphicFramePr>
        <p:xfrm>
          <a:off x="1239488" y="1693450"/>
          <a:ext cx="6665025" cy="3200200"/>
        </p:xfrm>
        <a:graphic>
          <a:graphicData uri="http://schemas.openxmlformats.org/drawingml/2006/table">
            <a:tbl>
              <a:tblPr>
                <a:noFill/>
                <a:tableStyleId>{FCFDA917-BF1D-45A5-B592-F91ACCB8328D}</a:tableStyleId>
              </a:tblPr>
              <a:tblGrid>
                <a:gridCol w="3908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1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5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Training accuracy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Validation accuracy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2286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SimpleNet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en"/>
                        <a:t>Jittering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en"/>
                        <a:t>Zero-centering &amp; variance-normalization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en"/>
                        <a:t>Dropout regularization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en"/>
                        <a:t>Making network "deep"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en"/>
                        <a:t>Batch normalization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SimpleNetFinal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[Insert loss plot for SimpleNetFinal here]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training accuracy: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validation accuracy: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[Insert accuracy plot for SimpleNetFinal here]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SimpleNetFinal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[Name 10 different possible transformations for data augmentation.]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[What is the desired variance after each layer? Why would that be helpful?]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SimpleNetFinal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[What distribution is dropout usually sampled from?]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[How many parameters does your base SimpleNet model have? How many parameters does your SimpleNetFinal model have?]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[What is the effect of batch norm after a conv layer with a bias?]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3: ResNet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[Insert loss plot here]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training accuracy: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validation accuracy: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[Insert accuracy plot here]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3: ResNet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[Insert visualization of confusion matrix obtained from your final ResNet model.]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3: ResNet</a:t>
            </a: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[Insert visualizations of 3 misclassified images from the most misclassified class according to your confusion matrix. Explain why this may have occurred.]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425</Words>
  <Application>Microsoft Office PowerPoint</Application>
  <PresentationFormat>On-screen Show (16:9)</PresentationFormat>
  <Paragraphs>100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Simple Light</vt:lpstr>
      <vt:lpstr>CS 6476 Project 4</vt:lpstr>
      <vt:lpstr>Part 1: SimpleNet</vt:lpstr>
      <vt:lpstr>Part 2: SimpleNetFinal</vt:lpstr>
      <vt:lpstr>Part 2: SimpleNetFinal</vt:lpstr>
      <vt:lpstr>Part 2: SimpleNetFinal</vt:lpstr>
      <vt:lpstr>Part 2: SimpleNetFinal</vt:lpstr>
      <vt:lpstr>Part 3: ResNet</vt:lpstr>
      <vt:lpstr>Part 3: ResNet</vt:lpstr>
      <vt:lpstr>Part 3: ResNet</vt:lpstr>
      <vt:lpstr>Part 3: ResNet</vt:lpstr>
      <vt:lpstr>Part 4: Multi-label Scene Attributes</vt:lpstr>
      <vt:lpstr>Part 4: Multi-label Scene Attributes</vt:lpstr>
      <vt:lpstr>Part 4: Multi-label Scene Attributes</vt:lpstr>
      <vt:lpstr>Part 4: Multi-label Scene Attributes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6476 Project 4</dc:title>
  <cp:lastModifiedBy>Toh, Wei Xiong</cp:lastModifiedBy>
  <cp:revision>8</cp:revision>
  <dcterms:modified xsi:type="dcterms:W3CDTF">2022-03-14T23:12:15Z</dcterms:modified>
</cp:coreProperties>
</file>