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1" r:id="rId11"/>
    <p:sldId id="265" r:id="rId12"/>
    <p:sldId id="268" r:id="rId13"/>
    <p:sldId id="269" r:id="rId14"/>
    <p:sldId id="267"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76DB38-3065-4BA1-91BF-A1048E1F5D4F}" v="190" dt="2022-11-12T05:46:41.240"/>
  </p1510:revLst>
</p1510:revInfo>
</file>

<file path=ppt/tableStyles.xml><?xml version="1.0" encoding="utf-8"?>
<a:tblStyleLst xmlns:a="http://schemas.openxmlformats.org/drawingml/2006/main" def="{FCFDA917-BF1D-45A5-B592-F91ACCB8328D}">
  <a:tblStyle styleId="{FCFDA917-BF1D-45A5-B592-F91ACCB832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p:cViewPr varScale="1">
        <p:scale>
          <a:sx n="79" d="100"/>
          <a:sy n="79" d="100"/>
        </p:scale>
        <p:origin x="108" y="13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7976DB38-3065-4BA1-91BF-A1048E1F5D4F}"/>
    <pc:docChg chg="undo custSel addSld modSld">
      <pc:chgData name="Newaz, Shuvo" userId="4c2373e7-346f-4797-94d1-ef2a1d69f094" providerId="ADAL" clId="{7976DB38-3065-4BA1-91BF-A1048E1F5D4F}" dt="2022-11-12T05:53:45.832" v="3288" actId="20577"/>
      <pc:docMkLst>
        <pc:docMk/>
      </pc:docMkLst>
      <pc:sldChg chg="modSp mod">
        <pc:chgData name="Newaz, Shuvo" userId="4c2373e7-346f-4797-94d1-ef2a1d69f094" providerId="ADAL" clId="{7976DB38-3065-4BA1-91BF-A1048E1F5D4F}" dt="2022-11-09T19:38:05.243" v="150" actId="2711"/>
        <pc:sldMkLst>
          <pc:docMk/>
          <pc:sldMk cId="0" sldId="256"/>
        </pc:sldMkLst>
        <pc:spChg chg="mod">
          <ac:chgData name="Newaz, Shuvo" userId="4c2373e7-346f-4797-94d1-ef2a1d69f094" providerId="ADAL" clId="{7976DB38-3065-4BA1-91BF-A1048E1F5D4F}" dt="2022-11-09T19:38:05.243" v="150" actId="2711"/>
          <ac:spMkLst>
            <pc:docMk/>
            <pc:sldMk cId="0" sldId="256"/>
            <ac:spMk id="55" creationId="{00000000-0000-0000-0000-000000000000}"/>
          </ac:spMkLst>
        </pc:spChg>
      </pc:sldChg>
      <pc:sldChg chg="addSp delSp modSp mod">
        <pc:chgData name="Newaz, Shuvo" userId="4c2373e7-346f-4797-94d1-ef2a1d69f094" providerId="ADAL" clId="{7976DB38-3065-4BA1-91BF-A1048E1F5D4F}" dt="2022-11-12T04:52:43.574" v="1570" actId="20577"/>
        <pc:sldMkLst>
          <pc:docMk/>
          <pc:sldMk cId="0" sldId="257"/>
        </pc:sldMkLst>
        <pc:spChg chg="mod">
          <ac:chgData name="Newaz, Shuvo" userId="4c2373e7-346f-4797-94d1-ef2a1d69f094" providerId="ADAL" clId="{7976DB38-3065-4BA1-91BF-A1048E1F5D4F}" dt="2022-11-12T04:52:43.574" v="1570" actId="20577"/>
          <ac:spMkLst>
            <pc:docMk/>
            <pc:sldMk cId="0" sldId="257"/>
            <ac:spMk id="61" creationId="{00000000-0000-0000-0000-000000000000}"/>
          </ac:spMkLst>
        </pc:spChg>
        <pc:picChg chg="add del mod">
          <ac:chgData name="Newaz, Shuvo" userId="4c2373e7-346f-4797-94d1-ef2a1d69f094" providerId="ADAL" clId="{7976DB38-3065-4BA1-91BF-A1048E1F5D4F}" dt="2022-11-12T02:31:49.707" v="804" actId="478"/>
          <ac:picMkLst>
            <pc:docMk/>
            <pc:sldMk cId="0" sldId="257"/>
            <ac:picMk id="3" creationId="{7FC49F9A-A119-6FEC-6D46-2FE2FFE244A2}"/>
          </ac:picMkLst>
        </pc:picChg>
        <pc:picChg chg="add del mod">
          <ac:chgData name="Newaz, Shuvo" userId="4c2373e7-346f-4797-94d1-ef2a1d69f094" providerId="ADAL" clId="{7976DB38-3065-4BA1-91BF-A1048E1F5D4F}" dt="2022-11-12T02:05:27.861" v="751"/>
          <ac:picMkLst>
            <pc:docMk/>
            <pc:sldMk cId="0" sldId="257"/>
            <ac:picMk id="4" creationId="{860FDA44-4155-694B-0FC7-DD3DB3CD9F64}"/>
          </ac:picMkLst>
        </pc:picChg>
        <pc:picChg chg="add del mod">
          <ac:chgData name="Newaz, Shuvo" userId="4c2373e7-346f-4797-94d1-ef2a1d69f094" providerId="ADAL" clId="{7976DB38-3065-4BA1-91BF-A1048E1F5D4F}" dt="2022-11-12T02:32:13.507" v="812" actId="478"/>
          <ac:picMkLst>
            <pc:docMk/>
            <pc:sldMk cId="0" sldId="257"/>
            <ac:picMk id="6" creationId="{BEE8C04E-EA9B-3B4E-E5E4-480A625539FC}"/>
          </ac:picMkLst>
        </pc:picChg>
        <pc:picChg chg="add mod">
          <ac:chgData name="Newaz, Shuvo" userId="4c2373e7-346f-4797-94d1-ef2a1d69f094" providerId="ADAL" clId="{7976DB38-3065-4BA1-91BF-A1048E1F5D4F}" dt="2022-11-12T02:32:08.605" v="811" actId="14100"/>
          <ac:picMkLst>
            <pc:docMk/>
            <pc:sldMk cId="0" sldId="257"/>
            <ac:picMk id="8" creationId="{0AA74CFB-38CB-EC14-D8F7-5D566842B06B}"/>
          </ac:picMkLst>
        </pc:picChg>
        <pc:picChg chg="add mod">
          <ac:chgData name="Newaz, Shuvo" userId="4c2373e7-346f-4797-94d1-ef2a1d69f094" providerId="ADAL" clId="{7976DB38-3065-4BA1-91BF-A1048E1F5D4F}" dt="2022-11-12T02:32:25.256" v="816" actId="1076"/>
          <ac:picMkLst>
            <pc:docMk/>
            <pc:sldMk cId="0" sldId="257"/>
            <ac:picMk id="10" creationId="{4CEB5071-53DD-76EA-A00D-4AABD0682085}"/>
          </ac:picMkLst>
        </pc:picChg>
      </pc:sldChg>
      <pc:sldChg chg="modSp mod">
        <pc:chgData name="Newaz, Shuvo" userId="4c2373e7-346f-4797-94d1-ef2a1d69f094" providerId="ADAL" clId="{7976DB38-3065-4BA1-91BF-A1048E1F5D4F}" dt="2022-11-12T04:22:01.882" v="929" actId="20577"/>
        <pc:sldMkLst>
          <pc:docMk/>
          <pc:sldMk cId="0" sldId="258"/>
        </pc:sldMkLst>
        <pc:graphicFrameChg chg="mod modGraphic">
          <ac:chgData name="Newaz, Shuvo" userId="4c2373e7-346f-4797-94d1-ef2a1d69f094" providerId="ADAL" clId="{7976DB38-3065-4BA1-91BF-A1048E1F5D4F}" dt="2022-11-12T04:22:01.882" v="929" actId="20577"/>
          <ac:graphicFrameMkLst>
            <pc:docMk/>
            <pc:sldMk cId="0" sldId="258"/>
            <ac:graphicFrameMk id="69" creationId="{00000000-0000-0000-0000-000000000000}"/>
          </ac:graphicFrameMkLst>
        </pc:graphicFrameChg>
      </pc:sldChg>
      <pc:sldChg chg="addSp delSp modSp mod">
        <pc:chgData name="Newaz, Shuvo" userId="4c2373e7-346f-4797-94d1-ef2a1d69f094" providerId="ADAL" clId="{7976DB38-3065-4BA1-91BF-A1048E1F5D4F}" dt="2022-11-12T04:52:46.038" v="1571" actId="20577"/>
        <pc:sldMkLst>
          <pc:docMk/>
          <pc:sldMk cId="0" sldId="259"/>
        </pc:sldMkLst>
        <pc:spChg chg="mod">
          <ac:chgData name="Newaz, Shuvo" userId="4c2373e7-346f-4797-94d1-ef2a1d69f094" providerId="ADAL" clId="{7976DB38-3065-4BA1-91BF-A1048E1F5D4F}" dt="2022-11-12T04:52:46.038" v="1571" actId="20577"/>
          <ac:spMkLst>
            <pc:docMk/>
            <pc:sldMk cId="0" sldId="259"/>
            <ac:spMk id="75" creationId="{00000000-0000-0000-0000-000000000000}"/>
          </ac:spMkLst>
        </pc:spChg>
        <pc:picChg chg="add del mod">
          <ac:chgData name="Newaz, Shuvo" userId="4c2373e7-346f-4797-94d1-ef2a1d69f094" providerId="ADAL" clId="{7976DB38-3065-4BA1-91BF-A1048E1F5D4F}" dt="2022-11-12T04:22:20.064" v="931" actId="478"/>
          <ac:picMkLst>
            <pc:docMk/>
            <pc:sldMk cId="0" sldId="259"/>
            <ac:picMk id="3" creationId="{6828263B-0776-9CFE-040E-286F1D4A8D68}"/>
          </ac:picMkLst>
        </pc:picChg>
        <pc:picChg chg="add mod">
          <ac:chgData name="Newaz, Shuvo" userId="4c2373e7-346f-4797-94d1-ef2a1d69f094" providerId="ADAL" clId="{7976DB38-3065-4BA1-91BF-A1048E1F5D4F}" dt="2022-11-12T04:22:47.597" v="944" actId="14100"/>
          <ac:picMkLst>
            <pc:docMk/>
            <pc:sldMk cId="0" sldId="259"/>
            <ac:picMk id="4" creationId="{0168A3C1-98A1-B89D-F6D3-28671E9A70F8}"/>
          </ac:picMkLst>
        </pc:picChg>
        <pc:picChg chg="add del mod">
          <ac:chgData name="Newaz, Shuvo" userId="4c2373e7-346f-4797-94d1-ef2a1d69f094" providerId="ADAL" clId="{7976DB38-3065-4BA1-91BF-A1048E1F5D4F}" dt="2022-11-12T04:22:35.521" v="938" actId="478"/>
          <ac:picMkLst>
            <pc:docMk/>
            <pc:sldMk cId="0" sldId="259"/>
            <ac:picMk id="5" creationId="{48ACE1DC-A0FD-1F5E-1A9E-86467C005B48}"/>
          </ac:picMkLst>
        </pc:picChg>
        <pc:picChg chg="add mod">
          <ac:chgData name="Newaz, Shuvo" userId="4c2373e7-346f-4797-94d1-ef2a1d69f094" providerId="ADAL" clId="{7976DB38-3065-4BA1-91BF-A1048E1F5D4F}" dt="2022-11-12T04:22:49.613" v="945" actId="14100"/>
          <ac:picMkLst>
            <pc:docMk/>
            <pc:sldMk cId="0" sldId="259"/>
            <ac:picMk id="7" creationId="{E62E9CCA-54C3-0BA2-DF0C-FDAEF546108E}"/>
          </ac:picMkLst>
        </pc:picChg>
      </pc:sldChg>
      <pc:sldChg chg="modSp mod">
        <pc:chgData name="Newaz, Shuvo" userId="4c2373e7-346f-4797-94d1-ef2a1d69f094" providerId="ADAL" clId="{7976DB38-3065-4BA1-91BF-A1048E1F5D4F}" dt="2022-11-12T04:29:24.802" v="1263" actId="20577"/>
        <pc:sldMkLst>
          <pc:docMk/>
          <pc:sldMk cId="0" sldId="260"/>
        </pc:sldMkLst>
        <pc:spChg chg="mod">
          <ac:chgData name="Newaz, Shuvo" userId="4c2373e7-346f-4797-94d1-ef2a1d69f094" providerId="ADAL" clId="{7976DB38-3065-4BA1-91BF-A1048E1F5D4F}" dt="2022-11-12T04:24:59.354" v="1064" actId="20577"/>
          <ac:spMkLst>
            <pc:docMk/>
            <pc:sldMk cId="0" sldId="260"/>
            <ac:spMk id="82" creationId="{00000000-0000-0000-0000-000000000000}"/>
          </ac:spMkLst>
        </pc:spChg>
        <pc:spChg chg="mod">
          <ac:chgData name="Newaz, Shuvo" userId="4c2373e7-346f-4797-94d1-ef2a1d69f094" providerId="ADAL" clId="{7976DB38-3065-4BA1-91BF-A1048E1F5D4F}" dt="2022-11-12T04:29:24.802" v="1263" actId="20577"/>
          <ac:spMkLst>
            <pc:docMk/>
            <pc:sldMk cId="0" sldId="260"/>
            <ac:spMk id="83" creationId="{00000000-0000-0000-0000-000000000000}"/>
          </ac:spMkLst>
        </pc:spChg>
      </pc:sldChg>
      <pc:sldChg chg="modSp mod">
        <pc:chgData name="Newaz, Shuvo" userId="4c2373e7-346f-4797-94d1-ef2a1d69f094" providerId="ADAL" clId="{7976DB38-3065-4BA1-91BF-A1048E1F5D4F}" dt="2022-11-12T04:40:37.881" v="1534" actId="20577"/>
        <pc:sldMkLst>
          <pc:docMk/>
          <pc:sldMk cId="0" sldId="261"/>
        </pc:sldMkLst>
        <pc:spChg chg="mod">
          <ac:chgData name="Newaz, Shuvo" userId="4c2373e7-346f-4797-94d1-ef2a1d69f094" providerId="ADAL" clId="{7976DB38-3065-4BA1-91BF-A1048E1F5D4F}" dt="2022-11-12T04:36:08.524" v="1307" actId="13926"/>
          <ac:spMkLst>
            <pc:docMk/>
            <pc:sldMk cId="0" sldId="261"/>
            <ac:spMk id="89" creationId="{00000000-0000-0000-0000-000000000000}"/>
          </ac:spMkLst>
        </pc:spChg>
        <pc:spChg chg="mod">
          <ac:chgData name="Newaz, Shuvo" userId="4c2373e7-346f-4797-94d1-ef2a1d69f094" providerId="ADAL" clId="{7976DB38-3065-4BA1-91BF-A1048E1F5D4F}" dt="2022-11-12T04:40:37.881" v="1534" actId="20577"/>
          <ac:spMkLst>
            <pc:docMk/>
            <pc:sldMk cId="0" sldId="261"/>
            <ac:spMk id="90" creationId="{00000000-0000-0000-0000-000000000000}"/>
          </ac:spMkLst>
        </pc:spChg>
      </pc:sldChg>
      <pc:sldChg chg="addSp delSp modSp mod">
        <pc:chgData name="Newaz, Shuvo" userId="4c2373e7-346f-4797-94d1-ef2a1d69f094" providerId="ADAL" clId="{7976DB38-3065-4BA1-91BF-A1048E1F5D4F}" dt="2022-11-12T04:46:24.324" v="1560" actId="20577"/>
        <pc:sldMkLst>
          <pc:docMk/>
          <pc:sldMk cId="0" sldId="262"/>
        </pc:sldMkLst>
        <pc:spChg chg="mod">
          <ac:chgData name="Newaz, Shuvo" userId="4c2373e7-346f-4797-94d1-ef2a1d69f094" providerId="ADAL" clId="{7976DB38-3065-4BA1-91BF-A1048E1F5D4F}" dt="2022-11-12T04:46:24.324" v="1560" actId="20577"/>
          <ac:spMkLst>
            <pc:docMk/>
            <pc:sldMk cId="0" sldId="262"/>
            <ac:spMk id="96" creationId="{00000000-0000-0000-0000-000000000000}"/>
          </ac:spMkLst>
        </pc:spChg>
        <pc:picChg chg="add del mod">
          <ac:chgData name="Newaz, Shuvo" userId="4c2373e7-346f-4797-94d1-ef2a1d69f094" providerId="ADAL" clId="{7976DB38-3065-4BA1-91BF-A1048E1F5D4F}" dt="2022-11-12T04:45:41.024" v="1535" actId="478"/>
          <ac:picMkLst>
            <pc:docMk/>
            <pc:sldMk cId="0" sldId="262"/>
            <ac:picMk id="3" creationId="{AC93D96A-D4E5-6CDF-3B9D-966C36D4EB15}"/>
          </ac:picMkLst>
        </pc:picChg>
        <pc:picChg chg="add mod">
          <ac:chgData name="Newaz, Shuvo" userId="4c2373e7-346f-4797-94d1-ef2a1d69f094" providerId="ADAL" clId="{7976DB38-3065-4BA1-91BF-A1048E1F5D4F}" dt="2022-11-12T04:45:46.776" v="1538" actId="1076"/>
          <ac:picMkLst>
            <pc:docMk/>
            <pc:sldMk cId="0" sldId="262"/>
            <ac:picMk id="4" creationId="{7EC55419-5E12-C52A-BA3F-4A6675F69360}"/>
          </ac:picMkLst>
        </pc:picChg>
        <pc:picChg chg="add del mod">
          <ac:chgData name="Newaz, Shuvo" userId="4c2373e7-346f-4797-94d1-ef2a1d69f094" providerId="ADAL" clId="{7976DB38-3065-4BA1-91BF-A1048E1F5D4F}" dt="2022-11-12T04:45:54.864" v="1539" actId="478"/>
          <ac:picMkLst>
            <pc:docMk/>
            <pc:sldMk cId="0" sldId="262"/>
            <ac:picMk id="5" creationId="{9CB7E070-495B-7D2E-43F2-9CC68F898EFA}"/>
          </ac:picMkLst>
        </pc:picChg>
        <pc:picChg chg="add mod">
          <ac:chgData name="Newaz, Shuvo" userId="4c2373e7-346f-4797-94d1-ef2a1d69f094" providerId="ADAL" clId="{7976DB38-3065-4BA1-91BF-A1048E1F5D4F}" dt="2022-11-12T04:46:05.092" v="1544" actId="14100"/>
          <ac:picMkLst>
            <pc:docMk/>
            <pc:sldMk cId="0" sldId="262"/>
            <ac:picMk id="7" creationId="{8F509B9F-110B-0A25-3509-CEB469AC2E43}"/>
          </ac:picMkLst>
        </pc:picChg>
      </pc:sldChg>
      <pc:sldChg chg="addSp delSp modSp mod">
        <pc:chgData name="Newaz, Shuvo" userId="4c2373e7-346f-4797-94d1-ef2a1d69f094" providerId="ADAL" clId="{7976DB38-3065-4BA1-91BF-A1048E1F5D4F}" dt="2022-11-12T04:46:46.754" v="1569" actId="1076"/>
        <pc:sldMkLst>
          <pc:docMk/>
          <pc:sldMk cId="0" sldId="263"/>
        </pc:sldMkLst>
        <pc:picChg chg="add mod">
          <ac:chgData name="Newaz, Shuvo" userId="4c2373e7-346f-4797-94d1-ef2a1d69f094" providerId="ADAL" clId="{7976DB38-3065-4BA1-91BF-A1048E1F5D4F}" dt="2022-11-12T04:46:46.754" v="1569" actId="1076"/>
          <ac:picMkLst>
            <pc:docMk/>
            <pc:sldMk cId="0" sldId="263"/>
            <ac:picMk id="3" creationId="{3E05ABFB-6E0C-AB10-7256-05084E975717}"/>
          </ac:picMkLst>
        </pc:picChg>
        <pc:picChg chg="add del mod">
          <ac:chgData name="Newaz, Shuvo" userId="4c2373e7-346f-4797-94d1-ef2a1d69f094" providerId="ADAL" clId="{7976DB38-3065-4BA1-91BF-A1048E1F5D4F}" dt="2022-11-05T02:26:57.221" v="26" actId="478"/>
          <ac:picMkLst>
            <pc:docMk/>
            <pc:sldMk cId="0" sldId="263"/>
            <ac:picMk id="3" creationId="{D8465CB4-3F2C-71B8-7345-3730C930EAB4}"/>
          </ac:picMkLst>
        </pc:picChg>
        <pc:picChg chg="add del mod">
          <ac:chgData name="Newaz, Shuvo" userId="4c2373e7-346f-4797-94d1-ef2a1d69f094" providerId="ADAL" clId="{7976DB38-3065-4BA1-91BF-A1048E1F5D4F}" dt="2022-11-12T04:46:32.472" v="1561" actId="478"/>
          <ac:picMkLst>
            <pc:docMk/>
            <pc:sldMk cId="0" sldId="263"/>
            <ac:picMk id="5" creationId="{27BAD21D-9797-54F5-37EB-F691CA05F540}"/>
          </ac:picMkLst>
        </pc:picChg>
      </pc:sldChg>
      <pc:sldChg chg="addSp delSp modSp mod">
        <pc:chgData name="Newaz, Shuvo" userId="4c2373e7-346f-4797-94d1-ef2a1d69f094" providerId="ADAL" clId="{7976DB38-3065-4BA1-91BF-A1048E1F5D4F}" dt="2022-11-12T05:08:53.864" v="1974" actId="20577"/>
        <pc:sldMkLst>
          <pc:docMk/>
          <pc:sldMk cId="0" sldId="264"/>
        </pc:sldMkLst>
        <pc:spChg chg="mod">
          <ac:chgData name="Newaz, Shuvo" userId="4c2373e7-346f-4797-94d1-ef2a1d69f094" providerId="ADAL" clId="{7976DB38-3065-4BA1-91BF-A1048E1F5D4F}" dt="2022-11-12T05:08:53.864" v="1974" actId="20577"/>
          <ac:spMkLst>
            <pc:docMk/>
            <pc:sldMk cId="0" sldId="264"/>
            <ac:spMk id="109" creationId="{00000000-0000-0000-0000-000000000000}"/>
          </ac:spMkLst>
        </pc:spChg>
        <pc:picChg chg="add del">
          <ac:chgData name="Newaz, Shuvo" userId="4c2373e7-346f-4797-94d1-ef2a1d69f094" providerId="ADAL" clId="{7976DB38-3065-4BA1-91BF-A1048E1F5D4F}" dt="2022-11-12T05:08:27.556" v="1947" actId="21"/>
          <ac:picMkLst>
            <pc:docMk/>
            <pc:sldMk cId="0" sldId="264"/>
            <ac:picMk id="3" creationId="{3B4465A9-03AF-5DCF-0B22-42B91A176810}"/>
          </ac:picMkLst>
        </pc:picChg>
      </pc:sldChg>
      <pc:sldChg chg="modSp mod">
        <pc:chgData name="Newaz, Shuvo" userId="4c2373e7-346f-4797-94d1-ef2a1d69f094" providerId="ADAL" clId="{7976DB38-3065-4BA1-91BF-A1048E1F5D4F}" dt="2022-11-12T05:53:45.832" v="3288" actId="20577"/>
        <pc:sldMkLst>
          <pc:docMk/>
          <pc:sldMk cId="0" sldId="265"/>
        </pc:sldMkLst>
        <pc:spChg chg="mod">
          <ac:chgData name="Newaz, Shuvo" userId="4c2373e7-346f-4797-94d1-ef2a1d69f094" providerId="ADAL" clId="{7976DB38-3065-4BA1-91BF-A1048E1F5D4F}" dt="2022-11-12T05:53:45.832" v="3288" actId="20577"/>
          <ac:spMkLst>
            <pc:docMk/>
            <pc:sldMk cId="0" sldId="265"/>
            <ac:spMk id="115" creationId="{00000000-0000-0000-0000-000000000000}"/>
          </ac:spMkLst>
        </pc:spChg>
        <pc:spChg chg="mod">
          <ac:chgData name="Newaz, Shuvo" userId="4c2373e7-346f-4797-94d1-ef2a1d69f094" providerId="ADAL" clId="{7976DB38-3065-4BA1-91BF-A1048E1F5D4F}" dt="2022-11-12T05:53:00.113" v="3243" actId="20577"/>
          <ac:spMkLst>
            <pc:docMk/>
            <pc:sldMk cId="0" sldId="265"/>
            <ac:spMk id="116" creationId="{00000000-0000-0000-0000-000000000000}"/>
          </ac:spMkLst>
        </pc:spChg>
      </pc:sldChg>
      <pc:sldChg chg="modSp mod">
        <pc:chgData name="Newaz, Shuvo" userId="4c2373e7-346f-4797-94d1-ef2a1d69f094" providerId="ADAL" clId="{7976DB38-3065-4BA1-91BF-A1048E1F5D4F}" dt="2022-11-12T05:39:13.081" v="2581" actId="20577"/>
        <pc:sldMkLst>
          <pc:docMk/>
          <pc:sldMk cId="3112130835" sldId="267"/>
        </pc:sldMkLst>
        <pc:spChg chg="mod">
          <ac:chgData name="Newaz, Shuvo" userId="4c2373e7-346f-4797-94d1-ef2a1d69f094" providerId="ADAL" clId="{7976DB38-3065-4BA1-91BF-A1048E1F5D4F}" dt="2022-11-12T05:14:57.476" v="2208" actId="20577"/>
          <ac:spMkLst>
            <pc:docMk/>
            <pc:sldMk cId="3112130835" sldId="267"/>
            <ac:spMk id="115" creationId="{00000000-0000-0000-0000-000000000000}"/>
          </ac:spMkLst>
        </pc:spChg>
        <pc:spChg chg="mod">
          <ac:chgData name="Newaz, Shuvo" userId="4c2373e7-346f-4797-94d1-ef2a1d69f094" providerId="ADAL" clId="{7976DB38-3065-4BA1-91BF-A1048E1F5D4F}" dt="2022-11-12T05:39:13.081" v="2581" actId="20577"/>
          <ac:spMkLst>
            <pc:docMk/>
            <pc:sldMk cId="3112130835" sldId="267"/>
            <ac:spMk id="116" creationId="{00000000-0000-0000-0000-000000000000}"/>
          </ac:spMkLst>
        </pc:spChg>
      </pc:sldChg>
      <pc:sldChg chg="addSp delSp modSp mod">
        <pc:chgData name="Newaz, Shuvo" userId="4c2373e7-346f-4797-94d1-ef2a1d69f094" providerId="ADAL" clId="{7976DB38-3065-4BA1-91BF-A1048E1F5D4F}" dt="2022-11-12T05:25:50.415" v="2579" actId="478"/>
        <pc:sldMkLst>
          <pc:docMk/>
          <pc:sldMk cId="1098754398" sldId="268"/>
        </pc:sldMkLst>
        <pc:spChg chg="mod">
          <ac:chgData name="Newaz, Shuvo" userId="4c2373e7-346f-4797-94d1-ef2a1d69f094" providerId="ADAL" clId="{7976DB38-3065-4BA1-91BF-A1048E1F5D4F}" dt="2022-11-12T05:12:38.321" v="2002" actId="20577"/>
          <ac:spMkLst>
            <pc:docMk/>
            <pc:sldMk cId="1098754398" sldId="268"/>
            <ac:spMk id="96" creationId="{00000000-0000-0000-0000-000000000000}"/>
          </ac:spMkLst>
        </pc:spChg>
        <pc:picChg chg="add del mod">
          <ac:chgData name="Newaz, Shuvo" userId="4c2373e7-346f-4797-94d1-ef2a1d69f094" providerId="ADAL" clId="{7976DB38-3065-4BA1-91BF-A1048E1F5D4F}" dt="2022-11-12T05:11:56.928" v="1975" actId="478"/>
          <ac:picMkLst>
            <pc:docMk/>
            <pc:sldMk cId="1098754398" sldId="268"/>
            <ac:picMk id="3" creationId="{4BFCF5AF-9B35-2ECC-CF97-169616EEC772}"/>
          </ac:picMkLst>
        </pc:picChg>
        <pc:picChg chg="add del">
          <ac:chgData name="Newaz, Shuvo" userId="4c2373e7-346f-4797-94d1-ef2a1d69f094" providerId="ADAL" clId="{7976DB38-3065-4BA1-91BF-A1048E1F5D4F}" dt="2022-11-12T01:59:53.686" v="745" actId="22"/>
          <ac:picMkLst>
            <pc:docMk/>
            <pc:sldMk cId="1098754398" sldId="268"/>
            <ac:picMk id="4" creationId="{E5385444-E9CB-1686-AB7A-97A0D1CE7638}"/>
          </ac:picMkLst>
        </pc:picChg>
        <pc:picChg chg="add del mod">
          <ac:chgData name="Newaz, Shuvo" userId="4c2373e7-346f-4797-94d1-ef2a1d69f094" providerId="ADAL" clId="{7976DB38-3065-4BA1-91BF-A1048E1F5D4F}" dt="2022-11-12T05:12:10.367" v="1981" actId="478"/>
          <ac:picMkLst>
            <pc:docMk/>
            <pc:sldMk cId="1098754398" sldId="268"/>
            <ac:picMk id="5" creationId="{EBE544A1-41FC-0AB4-0BE9-8376E90735CC}"/>
          </ac:picMkLst>
        </pc:picChg>
        <pc:picChg chg="add del mod">
          <ac:chgData name="Newaz, Shuvo" userId="4c2373e7-346f-4797-94d1-ef2a1d69f094" providerId="ADAL" clId="{7976DB38-3065-4BA1-91BF-A1048E1F5D4F}" dt="2022-11-12T05:25:50.415" v="2579" actId="478"/>
          <ac:picMkLst>
            <pc:docMk/>
            <pc:sldMk cId="1098754398" sldId="268"/>
            <ac:picMk id="7" creationId="{A23E11E4-19A3-C7D3-4D71-93924A69696B}"/>
          </ac:picMkLst>
        </pc:picChg>
        <pc:picChg chg="add mod">
          <ac:chgData name="Newaz, Shuvo" userId="4c2373e7-346f-4797-94d1-ef2a1d69f094" providerId="ADAL" clId="{7976DB38-3065-4BA1-91BF-A1048E1F5D4F}" dt="2022-11-12T05:12:16.324" v="1985" actId="14100"/>
          <ac:picMkLst>
            <pc:docMk/>
            <pc:sldMk cId="1098754398" sldId="268"/>
            <ac:picMk id="9" creationId="{CEE863FD-29FA-E150-CCA7-F2CFA9649C2B}"/>
          </ac:picMkLst>
        </pc:picChg>
        <pc:picChg chg="add del mod">
          <ac:chgData name="Newaz, Shuvo" userId="4c2373e7-346f-4797-94d1-ef2a1d69f094" providerId="ADAL" clId="{7976DB38-3065-4BA1-91BF-A1048E1F5D4F}" dt="2022-11-12T05:25:49.144" v="2578" actId="22"/>
          <ac:picMkLst>
            <pc:docMk/>
            <pc:sldMk cId="1098754398" sldId="268"/>
            <ac:picMk id="11" creationId="{8F52567A-4A4E-3A91-661E-4D4DE0628777}"/>
          </ac:picMkLst>
        </pc:picChg>
      </pc:sldChg>
      <pc:sldChg chg="addSp modSp mod">
        <pc:chgData name="Newaz, Shuvo" userId="4c2373e7-346f-4797-94d1-ef2a1d69f094" providerId="ADAL" clId="{7976DB38-3065-4BA1-91BF-A1048E1F5D4F}" dt="2022-11-12T05:41:03.610" v="2583" actId="1076"/>
        <pc:sldMkLst>
          <pc:docMk/>
          <pc:sldMk cId="2486327957" sldId="269"/>
        </pc:sldMkLst>
        <pc:picChg chg="add mod">
          <ac:chgData name="Newaz, Shuvo" userId="4c2373e7-346f-4797-94d1-ef2a1d69f094" providerId="ADAL" clId="{7976DB38-3065-4BA1-91BF-A1048E1F5D4F}" dt="2022-11-12T05:41:03.610" v="2583" actId="1076"/>
          <ac:picMkLst>
            <pc:docMk/>
            <pc:sldMk cId="2486327957" sldId="269"/>
            <ac:picMk id="3" creationId="{63AD7B34-754A-87A9-5A90-2DB795751940}"/>
          </ac:picMkLst>
        </pc:picChg>
      </pc:sldChg>
      <pc:sldChg chg="modSp mod">
        <pc:chgData name="Newaz, Shuvo" userId="4c2373e7-346f-4797-94d1-ef2a1d69f094" providerId="ADAL" clId="{7976DB38-3065-4BA1-91BF-A1048E1F5D4F}" dt="2022-11-12T05:49:46.363" v="3153" actId="20577"/>
        <pc:sldMkLst>
          <pc:docMk/>
          <pc:sldMk cId="2143906477" sldId="270"/>
        </pc:sldMkLst>
        <pc:spChg chg="mod">
          <ac:chgData name="Newaz, Shuvo" userId="4c2373e7-346f-4797-94d1-ef2a1d69f094" providerId="ADAL" clId="{7976DB38-3065-4BA1-91BF-A1048E1F5D4F}" dt="2022-11-12T05:49:46.363" v="3153" actId="20577"/>
          <ac:spMkLst>
            <pc:docMk/>
            <pc:sldMk cId="2143906477" sldId="270"/>
            <ac:spMk id="115" creationId="{00000000-0000-0000-0000-000000000000}"/>
          </ac:spMkLst>
        </pc:spChg>
      </pc:sldChg>
      <pc:sldChg chg="addSp modSp add mod">
        <pc:chgData name="Newaz, Shuvo" userId="4c2373e7-346f-4797-94d1-ef2a1d69f094" providerId="ADAL" clId="{7976DB38-3065-4BA1-91BF-A1048E1F5D4F}" dt="2022-11-12T05:08:46.692" v="1954" actId="1076"/>
        <pc:sldMkLst>
          <pc:docMk/>
          <pc:sldMk cId="3849135137" sldId="271"/>
        </pc:sldMkLst>
        <pc:spChg chg="mod">
          <ac:chgData name="Newaz, Shuvo" userId="4c2373e7-346f-4797-94d1-ef2a1d69f094" providerId="ADAL" clId="{7976DB38-3065-4BA1-91BF-A1048E1F5D4F}" dt="2022-11-12T05:08:36.733" v="1949" actId="20577"/>
          <ac:spMkLst>
            <pc:docMk/>
            <pc:sldMk cId="3849135137" sldId="271"/>
            <ac:spMk id="109" creationId="{00000000-0000-0000-0000-000000000000}"/>
          </ac:spMkLst>
        </pc:spChg>
        <pc:picChg chg="add mod">
          <ac:chgData name="Newaz, Shuvo" userId="4c2373e7-346f-4797-94d1-ef2a1d69f094" providerId="ADAL" clId="{7976DB38-3065-4BA1-91BF-A1048E1F5D4F}" dt="2022-11-12T05:08:46.692" v="1954" actId="1076"/>
          <ac:picMkLst>
            <pc:docMk/>
            <pc:sldMk cId="3849135137" sldId="271"/>
            <ac:picMk id="2" creationId="{A6841E4C-F7E6-142D-2916-A0307992E91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21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231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35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9866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cee6c9df4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cee6c9df4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406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ee6c9df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ee6c9df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ee6c9df4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ee6c9df4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ee6c9df4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ee6c9df4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cee6c9df4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cee6c9df4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ee6c9df4b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ee6c9df4b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ee6c9df4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cee6c9df4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ee6c9df4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ee6c9df4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ee6c9df4b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ee6c9df4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6" name="Google Shape;16;p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dirty="0"/>
              <a:t>CS 4476/6476 Project 4</a:t>
            </a:r>
            <a:endParaRPr dirty="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 Newaz</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shuvo.newaz@gatech.edu</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snewaz3</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903614132</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A6841E4C-F7E6-142D-2916-A0307992E919}"/>
              </a:ext>
            </a:extLst>
          </p:cNvPr>
          <p:cNvPicPr>
            <a:picLocks noChangeAspect="1"/>
          </p:cNvPicPr>
          <p:nvPr/>
        </p:nvPicPr>
        <p:blipFill>
          <a:blip r:embed="rId3"/>
          <a:stretch>
            <a:fillRect/>
          </a:stretch>
        </p:blipFill>
        <p:spPr>
          <a:xfrm>
            <a:off x="1328928" y="1930669"/>
            <a:ext cx="6486144" cy="3212831"/>
          </a:xfrm>
          <a:prstGeom prst="rect">
            <a:avLst/>
          </a:prstGeom>
        </p:spPr>
      </p:pic>
    </p:spTree>
    <p:extLst>
      <p:ext uri="{BB962C8B-B14F-4D97-AF65-F5344CB8AC3E}">
        <p14:creationId xmlns:p14="http://schemas.microsoft.com/office/powerpoint/2010/main" val="384913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does fine-tuning a network mean?]</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It means to take a pre-trained network, freeze all the parameters except for the ones in the last (few) layers and train the model on the given database to get good parameter values for the data. In other words, fine-tune an already </a:t>
            </a:r>
            <a:r>
              <a:rPr lang="en">
                <a:latin typeface="Cambria" panose="02040503050406030204" pitchFamily="18" charset="0"/>
                <a:ea typeface="Cambria" panose="02040503050406030204" pitchFamily="18" charset="0"/>
              </a:rPr>
              <a:t>adequate network to make it catered to the current database.</a:t>
            </a:r>
            <a:endParaRPr dirty="0">
              <a:latin typeface="Cambria" panose="02040503050406030204" pitchFamily="18" charset="0"/>
              <a:ea typeface="Cambria" panose="02040503050406030204" pitchFamily="18" charset="0"/>
            </a:endParaRPr>
          </a:p>
        </p:txBody>
      </p:sp>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do we want to "freeze" the conv layers and some of the linear layers from a pre-trained ResNet? Why can we do this?]</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We want to freeze the conv layers to reduce computation as a result of trainng. The conv layers learn common features from images, so the layers trained on one set of images may be generalized on another set of images.</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mc:AlternateContent xmlns:mc="http://schemas.openxmlformats.org/markup-compatibility/2006">
        <mc:Choice xmlns:a14="http://schemas.microsoft.com/office/drawing/2010/main" Requires="a14">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smtClean="0">
                        <a:latin typeface="Cambria Math" panose="02040503050406030204" pitchFamily="18" charset="0"/>
                      </a:rPr>
                      <m:t>91.6%</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90.7%</m:t>
                    </m:r>
                  </m:oMath>
                </a14:m>
                <a:endParaRPr dirty="0"/>
              </a:p>
            </p:txBody>
          </p:sp>
        </mc:Choice>
        <mc:Fallback>
          <p:sp>
            <p:nvSpPr>
              <p:cNvPr id="96" name="Google Shape;96;p19"/>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7" name="Picture 6">
            <a:extLst>
              <a:ext uri="{FF2B5EF4-FFF2-40B4-BE49-F238E27FC236}">
                <a16:creationId xmlns:a16="http://schemas.microsoft.com/office/drawing/2014/main" id="{A23E11E4-19A3-C7D3-4D71-93924A69696B}"/>
              </a:ext>
            </a:extLst>
          </p:cNvPr>
          <p:cNvPicPr>
            <a:picLocks noChangeAspect="1"/>
          </p:cNvPicPr>
          <p:nvPr/>
        </p:nvPicPr>
        <p:blipFill>
          <a:blip r:embed="rId4"/>
          <a:stretch>
            <a:fillRect/>
          </a:stretch>
        </p:blipFill>
        <p:spPr>
          <a:xfrm>
            <a:off x="311700" y="1478678"/>
            <a:ext cx="2726482" cy="2178300"/>
          </a:xfrm>
          <a:prstGeom prst="rect">
            <a:avLst/>
          </a:prstGeom>
        </p:spPr>
      </p:pic>
      <p:pic>
        <p:nvPicPr>
          <p:cNvPr id="9" name="Picture 8">
            <a:extLst>
              <a:ext uri="{FF2B5EF4-FFF2-40B4-BE49-F238E27FC236}">
                <a16:creationId xmlns:a16="http://schemas.microsoft.com/office/drawing/2014/main" id="{CEE863FD-29FA-E150-CCA7-F2CFA9649C2B}"/>
              </a:ext>
            </a:extLst>
          </p:cNvPr>
          <p:cNvPicPr>
            <a:picLocks noChangeAspect="1"/>
          </p:cNvPicPr>
          <p:nvPr/>
        </p:nvPicPr>
        <p:blipFill>
          <a:blip r:embed="rId5"/>
          <a:stretch>
            <a:fillRect/>
          </a:stretch>
        </p:blipFill>
        <p:spPr>
          <a:xfrm>
            <a:off x="4437888" y="1478678"/>
            <a:ext cx="2769759" cy="2178300"/>
          </a:xfrm>
          <a:prstGeom prst="rect">
            <a:avLst/>
          </a:prstGeom>
        </p:spPr>
      </p:pic>
    </p:spTree>
    <p:extLst>
      <p:ext uri="{BB962C8B-B14F-4D97-AF65-F5344CB8AC3E}">
        <p14:creationId xmlns:p14="http://schemas.microsoft.com/office/powerpoint/2010/main" val="109875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 of accuracy table obtained from your final MultilabelResNet model.]</a:t>
            </a:r>
            <a:endParaRPr dirty="0"/>
          </a:p>
        </p:txBody>
      </p:sp>
      <p:pic>
        <p:nvPicPr>
          <p:cNvPr id="3" name="Picture 2">
            <a:extLst>
              <a:ext uri="{FF2B5EF4-FFF2-40B4-BE49-F238E27FC236}">
                <a16:creationId xmlns:a16="http://schemas.microsoft.com/office/drawing/2014/main" id="{63AD7B34-754A-87A9-5A90-2DB795751940}"/>
              </a:ext>
            </a:extLst>
          </p:cNvPr>
          <p:cNvPicPr>
            <a:picLocks noChangeAspect="1"/>
          </p:cNvPicPr>
          <p:nvPr/>
        </p:nvPicPr>
        <p:blipFill>
          <a:blip r:embed="rId3"/>
          <a:stretch>
            <a:fillRect/>
          </a:stretch>
        </p:blipFill>
        <p:spPr>
          <a:xfrm>
            <a:off x="256975" y="2124700"/>
            <a:ext cx="8630050" cy="2444175"/>
          </a:xfrm>
          <a:prstGeom prst="rect">
            <a:avLst/>
          </a:prstGeom>
        </p:spPr>
      </p:pic>
    </p:spTree>
    <p:extLst>
      <p:ext uri="{BB962C8B-B14F-4D97-AF65-F5344CB8AC3E}">
        <p14:creationId xmlns:p14="http://schemas.microsoft.com/office/powerpoint/2010/main" val="248632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3 changes that you made in the network compared to the one in part 3.]</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Number of output features in the final linear layer changed from 15 to 7.</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The loss function is changed from </a:t>
            </a:r>
            <a:r>
              <a:rPr lang="en-US" dirty="0" err="1">
                <a:latin typeface="Cambria" panose="02040503050406030204" pitchFamily="18" charset="0"/>
                <a:ea typeface="Cambria" panose="02040503050406030204" pitchFamily="18" charset="0"/>
              </a:rPr>
              <a:t>CrossEntropy</a:t>
            </a:r>
            <a:r>
              <a:rPr lang="en-US" dirty="0">
                <a:latin typeface="Cambria" panose="02040503050406030204" pitchFamily="18" charset="0"/>
                <a:ea typeface="Cambria" panose="02040503050406030204" pitchFamily="18" charset="0"/>
              </a:rPr>
              <a:t> to </a:t>
            </a:r>
            <a:r>
              <a:rPr lang="en-US" dirty="0" err="1">
                <a:latin typeface="Cambria" panose="02040503050406030204" pitchFamily="18" charset="0"/>
                <a:ea typeface="Cambria" panose="02040503050406030204" pitchFamily="18" charset="0"/>
              </a:rPr>
              <a:t>BinaryCrossEntropy</a:t>
            </a:r>
            <a:r>
              <a:rPr lang="en-US" dirty="0">
                <a:latin typeface="Cambria" panose="02040503050406030204" pitchFamily="18" charset="0"/>
                <a:ea typeface="Cambria" panose="02040503050406030204" pitchFamily="18" charset="0"/>
              </a:rPr>
              <a:t>.</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A sigmoid activation function added.</a:t>
            </a:r>
            <a:endParaRPr dirty="0">
              <a:latin typeface="Cambria" panose="02040503050406030204" pitchFamily="18" charset="0"/>
              <a:ea typeface="Cambria" panose="02040503050406030204" pitchFamily="18" charset="0"/>
            </a:endParaRPr>
          </a:p>
        </p:txBody>
      </p:sp>
      <mc:AlternateContent xmlns:mc="http://schemas.openxmlformats.org/markup-compatibility/2006">
        <mc:Choice xmlns:a14="http://schemas.microsoft.com/office/drawing/2010/main" Requires="a14">
          <p:sp>
            <p:nvSpPr>
              <p:cNvPr id="116" name="Google Shape;116;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[Is the loss function of the ResNet model from part 3 appropriate for this problem? Why or why not?]</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Cross-entropy Loss is appropriate when we’re classifying among more than 2 classes. Since we only wish to determine the existence/non-existence of classes in the picture, a binary cross-entropy loss is more appropriate. That being said, Cross-entropy loss still works reasonably well, yielding an accuracy of </a:t>
                </a:r>
                <a14:m>
                  <m:oMath xmlns:m="http://schemas.openxmlformats.org/officeDocument/2006/math">
                    <m:r>
                      <a:rPr lang="en-US" b="0" i="1" smtClean="0">
                        <a:latin typeface="Cambria Math" panose="02040503050406030204" pitchFamily="18" charset="0"/>
                        <a:ea typeface="Cambria" panose="02040503050406030204" pitchFamily="18" charset="0"/>
                      </a:rPr>
                      <m:t>81%</m:t>
                    </m:r>
                  </m:oMath>
                </a14:m>
                <a:r>
                  <a:rPr lang="e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mc:Choice>
        <mc:Fallback>
          <p:sp>
            <p:nvSpPr>
              <p:cNvPr id="116" name="Google Shape;116;p22"/>
              <p:cNvSpPr txBox="1">
                <a:spLocks noGrp="1" noRot="1" noChangeAspect="1" noMove="1" noResize="1" noEditPoints="1" noAdjustHandles="1" noChangeArrowheads="1" noChangeShapeType="1" noTextEdit="1"/>
              </p:cNvSpPr>
              <p:nvPr>
                <p:ph type="body" idx="2"/>
              </p:nvPr>
            </p:nvSpPr>
            <p:spPr>
              <a:xfrm>
                <a:off x="4832400" y="1152475"/>
                <a:ext cx="3999900" cy="3416400"/>
              </a:xfrm>
              <a:prstGeom prst="rect">
                <a:avLst/>
              </a:prstGeom>
              <a:blipFill>
                <a:blip r:embed="rId3"/>
                <a:stretch>
                  <a:fillRect l="-457" r="-457"/>
                </a:stretch>
              </a:blipFill>
            </p:spPr>
            <p:txBody>
              <a:bodyPr/>
              <a:lstStyle/>
              <a:p>
                <a:r>
                  <a:rPr lang="en-US">
                    <a:noFill/>
                  </a:rPr>
                  <a:t> </a:t>
                </a:r>
              </a:p>
            </p:txBody>
          </p:sp>
        </mc:Fallback>
      </mc:AlternateContent>
    </p:spTree>
    <p:extLst>
      <p:ext uri="{BB962C8B-B14F-4D97-AF65-F5344CB8AC3E}">
        <p14:creationId xmlns:p14="http://schemas.microsoft.com/office/powerpoint/2010/main" val="311213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Part 4: Multi-label Scene Attributes</a:t>
            </a:r>
            <a:endParaRPr dirty="0"/>
          </a:p>
        </p:txBody>
      </p:sp>
      <p:sp>
        <p:nvSpPr>
          <p:cNvPr id="115" name="Google Shape;115;p22"/>
          <p:cNvSpPr txBox="1">
            <a:spLocks noGrp="1"/>
          </p:cNvSpPr>
          <p:nvPr>
            <p:ph type="body" idx="1"/>
          </p:nvPr>
        </p:nvSpPr>
        <p:spPr>
          <a:xfrm>
            <a:off x="311699" y="1152475"/>
            <a:ext cx="8202209"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dirty="0"/>
              <a:t>[Explain a problem that one needs to be wary of with multilabel classification. HINT: consider the purpose of visualizing your results with the accuracy table. You might want to do some data exploration here.]</a:t>
            </a:r>
          </a:p>
          <a:p>
            <a:pPr marL="0" lvl="0" indent="0" algn="just">
              <a:buNone/>
            </a:pPr>
            <a:r>
              <a:rPr lang="en" dirty="0">
                <a:latin typeface="Cambria" panose="02040503050406030204" pitchFamily="18" charset="0"/>
                <a:ea typeface="Cambria" panose="02040503050406030204" pitchFamily="18" charset="0"/>
              </a:rPr>
              <a:t>The model may learn to associate the presence of one class due to the presence of another class. Some of the sub-classes may be separated by thin lines. For example, it’s likely that a solid, rock structure beside a highway is a natural establishment, but it is just as likely to be a man-made structure beside an urban road that may look like a highway.</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90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1: SimpleNet</a:t>
            </a:r>
            <a:endParaRPr/>
          </a:p>
        </p:txBody>
      </p:sp>
      <mc:AlternateContent xmlns:mc="http://schemas.openxmlformats.org/markup-compatibility/2006">
        <mc:Choice xmlns:a14="http://schemas.microsoft.com/office/drawing/2010/main" Requires="a14">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for SimpleNet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i="1" dirty="0" smtClean="0">
                        <a:latin typeface="Cambria Math" panose="02040503050406030204" pitchFamily="18" charset="0"/>
                        <a:ea typeface="Cambria" panose="02040503050406030204" pitchFamily="18" charset="0"/>
                      </a:rPr>
                      <m:t>7</m:t>
                    </m:r>
                    <m:r>
                      <a:rPr lang="en-US" b="0" i="1" dirty="0" smtClean="0">
                        <a:latin typeface="Cambria Math" panose="02040503050406030204" pitchFamily="18" charset="0"/>
                        <a:ea typeface="Cambria" panose="02040503050406030204" pitchFamily="18" charset="0"/>
                      </a:rPr>
                      <m:t>5.9</m:t>
                    </m:r>
                    <m:r>
                      <a:rPr lang="en-US" i="1" dirty="0" smtClean="0">
                        <a:latin typeface="Cambria Math" panose="02040503050406030204" pitchFamily="18" charset="0"/>
                        <a:ea typeface="Cambria" panose="02040503050406030204" pitchFamily="18" charset="0"/>
                      </a:rPr>
                      <m:t>%</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i="1" dirty="0" smtClean="0">
                        <a:latin typeface="Cambria Math" panose="02040503050406030204" pitchFamily="18" charset="0"/>
                        <a:ea typeface="Cambria" panose="02040503050406030204" pitchFamily="18" charset="0"/>
                      </a:rPr>
                      <m:t>5</m:t>
                    </m:r>
                    <m:r>
                      <a:rPr lang="en-US" b="0" i="1" dirty="0" smtClean="0">
                        <a:latin typeface="Cambria Math" panose="02040503050406030204" pitchFamily="18" charset="0"/>
                        <a:ea typeface="Cambria" panose="02040503050406030204" pitchFamily="18" charset="0"/>
                      </a:rPr>
                      <m:t>4</m:t>
                    </m:r>
                    <m:r>
                      <a:rPr lang="en-US" i="1" dirty="0" smtClean="0">
                        <a:latin typeface="Cambria Math" panose="02040503050406030204" pitchFamily="18" charset="0"/>
                        <a:ea typeface="Cambria" panose="02040503050406030204" pitchFamily="18" charset="0"/>
                      </a:rPr>
                      <m:t>.8%</m:t>
                    </m:r>
                  </m:oMath>
                </a14:m>
                <a:endParaRPr dirty="0">
                  <a:latin typeface="Cambria" panose="02040503050406030204" pitchFamily="18" charset="0"/>
                  <a:ea typeface="Cambria" panose="02040503050406030204" pitchFamily="18" charset="0"/>
                </a:endParaRPr>
              </a:p>
            </p:txBody>
          </p:sp>
        </mc:Choice>
        <mc:Fallback>
          <p:sp>
            <p:nvSpPr>
              <p:cNvPr id="61" name="Google Shape;61;p14"/>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62" name="Google Shape;62;p1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 here]</a:t>
            </a:r>
            <a:endParaRPr/>
          </a:p>
        </p:txBody>
      </p:sp>
      <p:pic>
        <p:nvPicPr>
          <p:cNvPr id="8" name="Picture 7">
            <a:extLst>
              <a:ext uri="{FF2B5EF4-FFF2-40B4-BE49-F238E27FC236}">
                <a16:creationId xmlns:a16="http://schemas.microsoft.com/office/drawing/2014/main" id="{0AA74CFB-38CB-EC14-D8F7-5D566842B06B}"/>
              </a:ext>
            </a:extLst>
          </p:cNvPr>
          <p:cNvPicPr>
            <a:picLocks noChangeAspect="1"/>
          </p:cNvPicPr>
          <p:nvPr/>
        </p:nvPicPr>
        <p:blipFill>
          <a:blip r:embed="rId4"/>
          <a:stretch>
            <a:fillRect/>
          </a:stretch>
        </p:blipFill>
        <p:spPr>
          <a:xfrm>
            <a:off x="357822" y="1493044"/>
            <a:ext cx="2738946" cy="2154066"/>
          </a:xfrm>
          <a:prstGeom prst="rect">
            <a:avLst/>
          </a:prstGeom>
        </p:spPr>
      </p:pic>
      <p:pic>
        <p:nvPicPr>
          <p:cNvPr id="10" name="Picture 9">
            <a:extLst>
              <a:ext uri="{FF2B5EF4-FFF2-40B4-BE49-F238E27FC236}">
                <a16:creationId xmlns:a16="http://schemas.microsoft.com/office/drawing/2014/main" id="{4CEB5071-53DD-76EA-A00D-4AABD0682085}"/>
              </a:ext>
            </a:extLst>
          </p:cNvPr>
          <p:cNvPicPr>
            <a:picLocks noChangeAspect="1"/>
          </p:cNvPicPr>
          <p:nvPr/>
        </p:nvPicPr>
        <p:blipFill>
          <a:blip r:embed="rId5"/>
          <a:stretch>
            <a:fillRect/>
          </a:stretch>
        </p:blipFill>
        <p:spPr>
          <a:xfrm>
            <a:off x="5120640" y="1489698"/>
            <a:ext cx="2700337" cy="21574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mc:AlternateContent xmlns:mc="http://schemas.openxmlformats.org/markup-compatibility/2006">
        <mc:Choice xmlns:a14="http://schemas.microsoft.com/office/drawing/2010/main" Requires="a14">
          <p:graphicFrame>
            <p:nvGraphicFramePr>
              <p:cNvPr id="69" name="Google Shape;69;p15"/>
              <p:cNvGraphicFramePr/>
              <p:nvPr>
                <p:extLst>
                  <p:ext uri="{D42A27DB-BD31-4B8C-83A1-F6EECF244321}">
                    <p14:modId xmlns:p14="http://schemas.microsoft.com/office/powerpoint/2010/main" val="1709444507"/>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dirty="0" smtClean="0">
                                    <a:latin typeface="Cambria Math" panose="02040503050406030204" pitchFamily="18" charset="0"/>
                                    <a:ea typeface="Cambria" panose="02040503050406030204" pitchFamily="18" charset="0"/>
                                  </a:rPr>
                                  <m:t>7</m:t>
                                </m:r>
                                <m:r>
                                  <a:rPr lang="en-US" b="0" i="1" dirty="0" smtClean="0">
                                    <a:latin typeface="Cambria Math" panose="02040503050406030204" pitchFamily="18" charset="0"/>
                                    <a:ea typeface="Cambria" panose="02040503050406030204" pitchFamily="18" charset="0"/>
                                  </a:rPr>
                                  <m:t>5.9</m:t>
                                </m:r>
                                <m:r>
                                  <a:rPr lang="en" i="1" dirty="0" smtClean="0">
                                    <a:latin typeface="Cambria Math" panose="02040503050406030204" pitchFamily="18" charset="0"/>
                                    <a:ea typeface="Cambria" panose="02040503050406030204" pitchFamily="18" charset="0"/>
                                  </a:rPr>
                                  <m:t>%</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 i="1" dirty="0" smtClean="0">
                                    <a:latin typeface="Cambria Math" panose="02040503050406030204" pitchFamily="18" charset="0"/>
                                    <a:ea typeface="Cambria" panose="02040503050406030204" pitchFamily="18" charset="0"/>
                                  </a:rPr>
                                  <m:t>5</m:t>
                                </m:r>
                                <m:r>
                                  <a:rPr lang="en-US" b="0" i="1" dirty="0" smtClean="0">
                                    <a:latin typeface="Cambria Math" panose="02040503050406030204" pitchFamily="18" charset="0"/>
                                    <a:ea typeface="Cambria" panose="02040503050406030204" pitchFamily="18" charset="0"/>
                                  </a:rPr>
                                  <m:t>4</m:t>
                                </m:r>
                                <m:r>
                                  <a:rPr lang="en" i="1" dirty="0" smtClean="0">
                                    <a:latin typeface="Cambria Math" panose="02040503050406030204" pitchFamily="18" charset="0"/>
                                    <a:ea typeface="Cambria" panose="02040503050406030204" pitchFamily="18" charset="0"/>
                                  </a:rPr>
                                  <m:t>.8%</m:t>
                                </m:r>
                              </m:oMath>
                            </m:oMathPara>
                          </a14:m>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dirty="0"/>
                            <a:t>Jittering</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69.4%</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52.8%</m:t>
                                </m:r>
                              </m:oMath>
                            </m:oMathPara>
                          </a14:m>
                          <a:endParaRPr dirty="0"/>
                        </a:p>
                      </a:txBody>
                      <a:tcPr marL="91425" marR="91425" marT="91425" marB="91425"/>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75.9%</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59.1%</m:t>
                                </m:r>
                              </m:oMath>
                            </m:oMathPara>
                          </a14:m>
                          <a:endParaRPr dirty="0"/>
                        </a:p>
                      </a:txBody>
                      <a:tcPr marL="91425" marR="91425" marT="91425" marB="91425"/>
                    </a:tc>
                    <a:extLst>
                      <a:ext uri="{0D108BD9-81ED-4DB2-BD59-A6C34878D82A}">
                        <a16:rowId xmlns:a16="http://schemas.microsoft.com/office/drawing/2014/main" val="10003"/>
                      </a:ext>
                    </a:extLst>
                  </a:tr>
                  <a:tr h="396200">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77.1%</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62.2%</m:t>
                                </m:r>
                              </m:oMath>
                            </m:oMathPara>
                          </a14:m>
                          <a:endParaRPr dirty="0"/>
                        </a:p>
                      </a:txBody>
                      <a:tcPr marL="91425" marR="91425" marT="91425" marB="91425"/>
                    </a:tc>
                    <a:extLst>
                      <a:ext uri="{0D108BD9-81ED-4DB2-BD59-A6C34878D82A}">
                        <a16:rowId xmlns:a16="http://schemas.microsoft.com/office/drawing/2014/main" val="10004"/>
                      </a:ext>
                    </a:extLst>
                  </a:tr>
                  <a:tr h="38100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64.3%</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58.3%</m:t>
                                </m:r>
                              </m:oMath>
                            </m:oMathPara>
                          </a14:m>
                          <a:endParaRPr dirty="0"/>
                        </a:p>
                      </a:txBody>
                      <a:tcPr marL="91425" marR="91425" marT="91425" marB="91425"/>
                    </a:tc>
                    <a:extLst>
                      <a:ext uri="{0D108BD9-81ED-4DB2-BD59-A6C34878D82A}">
                        <a16:rowId xmlns:a16="http://schemas.microsoft.com/office/drawing/2014/main" val="10005"/>
                      </a:ext>
                    </a:extLst>
                  </a:tr>
                  <a:tr h="38100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66.2%</m:t>
                                </m:r>
                              </m:oMath>
                            </m:oMathPara>
                          </a14:m>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56.0%</m:t>
                                </m:r>
                              </m:oMath>
                            </m:oMathPara>
                          </a14:m>
                          <a:endParaRPr dirty="0"/>
                        </a:p>
                      </a:txBody>
                      <a:tcPr marL="91425" marR="91425" marT="91425" marB="91425"/>
                    </a:tc>
                    <a:extLst>
                      <a:ext uri="{0D108BD9-81ED-4DB2-BD59-A6C34878D82A}">
                        <a16:rowId xmlns:a16="http://schemas.microsoft.com/office/drawing/2014/main" val="10006"/>
                      </a:ext>
                    </a:extLst>
                  </a:tr>
                </a:tbl>
              </a:graphicData>
            </a:graphic>
          </p:graphicFrame>
        </mc:Choice>
        <mc:Fallback>
          <p:graphicFrame>
            <p:nvGraphicFramePr>
              <p:cNvPr id="69" name="Google Shape;69;p15"/>
              <p:cNvGraphicFramePr/>
              <p:nvPr>
                <p:extLst>
                  <p:ext uri="{D42A27DB-BD31-4B8C-83A1-F6EECF244321}">
                    <p14:modId xmlns:p14="http://schemas.microsoft.com/office/powerpoint/2010/main" val="1709444507"/>
                  </p:ext>
                </p:extLst>
              </p:nvPr>
            </p:nvGraphicFramePr>
            <p:xfrm>
              <a:off x="1239488" y="1693450"/>
              <a:ext cx="6665025" cy="3200200"/>
            </p:xfrm>
            <a:graphic>
              <a:graphicData uri="http://schemas.openxmlformats.org/drawingml/2006/table">
                <a:tbl>
                  <a:tblPr>
                    <a:noFill/>
                    <a:tableStyleId>{FCFDA917-BF1D-45A5-B592-F91ACCB8328D}</a:tableStyleId>
                  </a:tblPr>
                  <a:tblGrid>
                    <a:gridCol w="3908325">
                      <a:extLst>
                        <a:ext uri="{9D8B030D-6E8A-4147-A177-3AD203B41FA5}">
                          <a16:colId xmlns:a16="http://schemas.microsoft.com/office/drawing/2014/main" val="20000"/>
                        </a:ext>
                      </a:extLst>
                    </a:gridCol>
                    <a:gridCol w="1401150">
                      <a:extLst>
                        <a:ext uri="{9D8B030D-6E8A-4147-A177-3AD203B41FA5}">
                          <a16:colId xmlns:a16="http://schemas.microsoft.com/office/drawing/2014/main" val="20001"/>
                        </a:ext>
                      </a:extLst>
                    </a:gridCol>
                    <a:gridCol w="135555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accuracy</a:t>
                          </a:r>
                          <a:endParaRPr/>
                        </a:p>
                      </a:txBody>
                      <a:tcPr marL="91425" marR="91425" marT="91425" marB="91425"/>
                    </a:tc>
                    <a:tc>
                      <a:txBody>
                        <a:bodyPr/>
                        <a:lstStyle/>
                        <a:p>
                          <a:pPr marL="0" lvl="0" indent="0" algn="l" rtl="0">
                            <a:spcBef>
                              <a:spcPts val="0"/>
                            </a:spcBef>
                            <a:spcAft>
                              <a:spcPts val="0"/>
                            </a:spcAft>
                            <a:buNone/>
                          </a:pPr>
                          <a:r>
                            <a:rPr lang="en"/>
                            <a:t>Validation accuracy</a:t>
                          </a:r>
                          <a:endParaRPr/>
                        </a:p>
                      </a:txBody>
                      <a:tcPr marL="91425" marR="91425" marT="91425" marB="91425"/>
                    </a:tc>
                    <a:extLst>
                      <a:ext uri="{0D108BD9-81ED-4DB2-BD59-A6C34878D82A}">
                        <a16:rowId xmlns:a16="http://schemas.microsoft.com/office/drawing/2014/main" val="10000"/>
                      </a:ext>
                    </a:extLst>
                  </a:tr>
                  <a:tr h="396210">
                    <a:tc>
                      <a:txBody>
                        <a:bodyPr/>
                        <a:lstStyle/>
                        <a:p>
                          <a:pPr marL="228600" lvl="0" indent="0" algn="l" rtl="0">
                            <a:spcBef>
                              <a:spcPts val="0"/>
                            </a:spcBef>
                            <a:spcAft>
                              <a:spcPts val="0"/>
                            </a:spcAft>
                            <a:buNone/>
                          </a:pPr>
                          <a:r>
                            <a:rPr lang="en"/>
                            <a:t>SimpleNet</a:t>
                          </a:r>
                          <a:endParaRPr/>
                        </a:p>
                      </a:txBody>
                      <a:tcPr marL="91425" marR="91425" marT="91425" marB="91425"/>
                    </a:tc>
                    <a:tc>
                      <a:txBody>
                        <a:bodyPr/>
                        <a:lstStyle/>
                        <a:p>
                          <a:endParaRPr lang="en-US"/>
                        </a:p>
                      </a:txBody>
                      <a:tcPr marL="91425" marR="91425" marT="91425" marB="91425">
                        <a:blipFill>
                          <a:blip r:embed="rId3"/>
                          <a:stretch>
                            <a:fillRect l="-280786" t="-153846" r="-98253" b="-560000"/>
                          </a:stretch>
                        </a:blipFill>
                      </a:tcPr>
                    </a:tc>
                    <a:tc>
                      <a:txBody>
                        <a:bodyPr/>
                        <a:lstStyle/>
                        <a:p>
                          <a:endParaRPr lang="en-US"/>
                        </a:p>
                      </a:txBody>
                      <a:tcPr marL="91425" marR="91425" marT="91425" marB="91425">
                        <a:blipFill>
                          <a:blip r:embed="rId3"/>
                          <a:stretch>
                            <a:fillRect l="-391031" t="-153846" r="-897" b="-560000"/>
                          </a:stretch>
                        </a:blipFill>
                      </a:tcPr>
                    </a:tc>
                    <a:extLst>
                      <a:ext uri="{0D108BD9-81ED-4DB2-BD59-A6C34878D82A}">
                        <a16:rowId xmlns:a16="http://schemas.microsoft.com/office/drawing/2014/main" val="10001"/>
                      </a:ext>
                    </a:extLst>
                  </a:tr>
                  <a:tr h="396210">
                    <a:tc>
                      <a:txBody>
                        <a:bodyPr/>
                        <a:lstStyle/>
                        <a:p>
                          <a:pPr marL="457200" lvl="0" indent="-317500" algn="l" rtl="0">
                            <a:spcBef>
                              <a:spcPts val="0"/>
                            </a:spcBef>
                            <a:spcAft>
                              <a:spcPts val="0"/>
                            </a:spcAft>
                            <a:buSzPts val="1400"/>
                            <a:buChar char="+"/>
                          </a:pPr>
                          <a:r>
                            <a:rPr lang="en" dirty="0"/>
                            <a:t>Jittering</a:t>
                          </a:r>
                          <a:endParaRPr dirty="0"/>
                        </a:p>
                      </a:txBody>
                      <a:tcPr marL="91425" marR="91425" marT="91425" marB="91425"/>
                    </a:tc>
                    <a:tc>
                      <a:txBody>
                        <a:bodyPr/>
                        <a:lstStyle/>
                        <a:p>
                          <a:endParaRPr lang="en-US"/>
                        </a:p>
                      </a:txBody>
                      <a:tcPr marL="91425" marR="91425" marT="91425" marB="91425">
                        <a:blipFill>
                          <a:blip r:embed="rId3"/>
                          <a:stretch>
                            <a:fillRect l="-280786" t="-253846" r="-98253" b="-460000"/>
                          </a:stretch>
                        </a:blipFill>
                      </a:tcPr>
                    </a:tc>
                    <a:tc>
                      <a:txBody>
                        <a:bodyPr/>
                        <a:lstStyle/>
                        <a:p>
                          <a:endParaRPr lang="en-US"/>
                        </a:p>
                      </a:txBody>
                      <a:tcPr marL="91425" marR="91425" marT="91425" marB="91425">
                        <a:blipFill>
                          <a:blip r:embed="rId3"/>
                          <a:stretch>
                            <a:fillRect l="-391031" t="-253846" r="-897" b="-460000"/>
                          </a:stretch>
                        </a:blipFill>
                      </a:tcPr>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SzPts val="1400"/>
                            <a:buChar char="+"/>
                          </a:pPr>
                          <a:r>
                            <a:rPr lang="en"/>
                            <a:t>Zero-centering &amp; variance-normalization</a:t>
                          </a:r>
                          <a:endParaRPr/>
                        </a:p>
                      </a:txBody>
                      <a:tcPr marL="91425" marR="91425" marT="91425" marB="91425"/>
                    </a:tc>
                    <a:tc>
                      <a:txBody>
                        <a:bodyPr/>
                        <a:lstStyle/>
                        <a:p>
                          <a:endParaRPr lang="en-US"/>
                        </a:p>
                      </a:txBody>
                      <a:tcPr marL="91425" marR="91425" marT="91425" marB="91425">
                        <a:blipFill>
                          <a:blip r:embed="rId3"/>
                          <a:stretch>
                            <a:fillRect l="-280786" t="-227723" r="-98253" b="-196040"/>
                          </a:stretch>
                        </a:blipFill>
                      </a:tcPr>
                    </a:tc>
                    <a:tc>
                      <a:txBody>
                        <a:bodyPr/>
                        <a:lstStyle/>
                        <a:p>
                          <a:endParaRPr lang="en-US"/>
                        </a:p>
                      </a:txBody>
                      <a:tcPr marL="91425" marR="91425" marT="91425" marB="91425">
                        <a:blipFill>
                          <a:blip r:embed="rId3"/>
                          <a:stretch>
                            <a:fillRect l="-391031" t="-227723" r="-897" b="-196040"/>
                          </a:stretch>
                        </a:blipFill>
                      </a:tcPr>
                    </a:tc>
                    <a:extLst>
                      <a:ext uri="{0D108BD9-81ED-4DB2-BD59-A6C34878D82A}">
                        <a16:rowId xmlns:a16="http://schemas.microsoft.com/office/drawing/2014/main" val="10003"/>
                      </a:ext>
                    </a:extLst>
                  </a:tr>
                  <a:tr h="396210">
                    <a:tc>
                      <a:txBody>
                        <a:bodyPr/>
                        <a:lstStyle/>
                        <a:p>
                          <a:pPr marL="457200" lvl="0" indent="-317500" algn="l" rtl="0">
                            <a:spcBef>
                              <a:spcPts val="0"/>
                            </a:spcBef>
                            <a:spcAft>
                              <a:spcPts val="0"/>
                            </a:spcAft>
                            <a:buSzPts val="1400"/>
                            <a:buChar char="+"/>
                          </a:pPr>
                          <a:r>
                            <a:rPr lang="en"/>
                            <a:t>Dropout regularization</a:t>
                          </a:r>
                          <a:endParaRPr/>
                        </a:p>
                      </a:txBody>
                      <a:tcPr marL="91425" marR="91425" marT="91425" marB="91425"/>
                    </a:tc>
                    <a:tc>
                      <a:txBody>
                        <a:bodyPr/>
                        <a:lstStyle/>
                        <a:p>
                          <a:endParaRPr lang="en-US"/>
                        </a:p>
                      </a:txBody>
                      <a:tcPr marL="91425" marR="91425" marT="91425" marB="91425">
                        <a:blipFill>
                          <a:blip r:embed="rId3"/>
                          <a:stretch>
                            <a:fillRect l="-280786" t="-509231" r="-98253" b="-204615"/>
                          </a:stretch>
                        </a:blipFill>
                      </a:tcPr>
                    </a:tc>
                    <a:tc>
                      <a:txBody>
                        <a:bodyPr/>
                        <a:lstStyle/>
                        <a:p>
                          <a:endParaRPr lang="en-US"/>
                        </a:p>
                      </a:txBody>
                      <a:tcPr marL="91425" marR="91425" marT="91425" marB="91425">
                        <a:blipFill>
                          <a:blip r:embed="rId3"/>
                          <a:stretch>
                            <a:fillRect l="-391031" t="-509231" r="-897" b="-204615"/>
                          </a:stretch>
                        </a:blipFill>
                      </a:tcPr>
                    </a:tc>
                    <a:extLst>
                      <a:ext uri="{0D108BD9-81ED-4DB2-BD59-A6C34878D82A}">
                        <a16:rowId xmlns:a16="http://schemas.microsoft.com/office/drawing/2014/main" val="10004"/>
                      </a:ext>
                    </a:extLst>
                  </a:tr>
                  <a:tr h="396210">
                    <a:tc>
                      <a:txBody>
                        <a:bodyPr/>
                        <a:lstStyle/>
                        <a:p>
                          <a:pPr marL="457200" lvl="0" indent="-317500" algn="l" rtl="0">
                            <a:spcBef>
                              <a:spcPts val="0"/>
                            </a:spcBef>
                            <a:spcAft>
                              <a:spcPts val="0"/>
                            </a:spcAft>
                            <a:buSzPts val="1400"/>
                            <a:buChar char="+"/>
                          </a:pPr>
                          <a:r>
                            <a:rPr lang="en" dirty="0"/>
                            <a:t>Making network "deep"</a:t>
                          </a:r>
                          <a:endParaRPr dirty="0"/>
                        </a:p>
                      </a:txBody>
                      <a:tcPr marL="91425" marR="91425" marT="91425" marB="91425"/>
                    </a:tc>
                    <a:tc>
                      <a:txBody>
                        <a:bodyPr/>
                        <a:lstStyle/>
                        <a:p>
                          <a:endParaRPr lang="en-US"/>
                        </a:p>
                      </a:txBody>
                      <a:tcPr marL="91425" marR="91425" marT="91425" marB="91425">
                        <a:blipFill>
                          <a:blip r:embed="rId3"/>
                          <a:stretch>
                            <a:fillRect l="-280786" t="-609231" r="-98253" b="-104615"/>
                          </a:stretch>
                        </a:blipFill>
                      </a:tcPr>
                    </a:tc>
                    <a:tc>
                      <a:txBody>
                        <a:bodyPr/>
                        <a:lstStyle/>
                        <a:p>
                          <a:endParaRPr lang="en-US"/>
                        </a:p>
                      </a:txBody>
                      <a:tcPr marL="91425" marR="91425" marT="91425" marB="91425">
                        <a:blipFill>
                          <a:blip r:embed="rId3"/>
                          <a:stretch>
                            <a:fillRect l="-391031" t="-609231" r="-897" b="-104615"/>
                          </a:stretch>
                        </a:blipFill>
                      </a:tcPr>
                    </a:tc>
                    <a:extLst>
                      <a:ext uri="{0D108BD9-81ED-4DB2-BD59-A6C34878D82A}">
                        <a16:rowId xmlns:a16="http://schemas.microsoft.com/office/drawing/2014/main" val="10005"/>
                      </a:ext>
                    </a:extLst>
                  </a:tr>
                  <a:tr h="396210">
                    <a:tc>
                      <a:txBody>
                        <a:bodyPr/>
                        <a:lstStyle/>
                        <a:p>
                          <a:pPr marL="457200" lvl="0" indent="-317500" algn="l" rtl="0">
                            <a:spcBef>
                              <a:spcPts val="0"/>
                            </a:spcBef>
                            <a:spcAft>
                              <a:spcPts val="0"/>
                            </a:spcAft>
                            <a:buSzPts val="1400"/>
                            <a:buChar char="+"/>
                          </a:pPr>
                          <a:r>
                            <a:rPr lang="en"/>
                            <a:t>Batch normalization</a:t>
                          </a:r>
                          <a:endParaRPr/>
                        </a:p>
                      </a:txBody>
                      <a:tcPr marL="91425" marR="91425" marT="91425" marB="91425"/>
                    </a:tc>
                    <a:tc>
                      <a:txBody>
                        <a:bodyPr/>
                        <a:lstStyle/>
                        <a:p>
                          <a:endParaRPr lang="en-US"/>
                        </a:p>
                      </a:txBody>
                      <a:tcPr marL="91425" marR="91425" marT="91425" marB="91425">
                        <a:blipFill>
                          <a:blip r:embed="rId3"/>
                          <a:stretch>
                            <a:fillRect l="-280786" t="-709231" r="-98253" b="-4615"/>
                          </a:stretch>
                        </a:blipFill>
                      </a:tcPr>
                    </a:tc>
                    <a:tc>
                      <a:txBody>
                        <a:bodyPr/>
                        <a:lstStyle/>
                        <a:p>
                          <a:endParaRPr lang="en-US"/>
                        </a:p>
                      </a:txBody>
                      <a:tcPr marL="91425" marR="91425" marT="91425" marB="91425">
                        <a:blipFill>
                          <a:blip r:embed="rId3"/>
                          <a:stretch>
                            <a:fillRect l="-391031" t="-709231" r="-897" b="-4615"/>
                          </a:stretch>
                        </a:blipFill>
                      </a:tcPr>
                    </a:tc>
                    <a:extLst>
                      <a:ext uri="{0D108BD9-81ED-4DB2-BD59-A6C34878D82A}">
                        <a16:rowId xmlns:a16="http://schemas.microsoft.com/office/drawing/2014/main" val="10006"/>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mc:AlternateContent xmlns:mc="http://schemas.openxmlformats.org/markup-compatibility/2006">
        <mc:Choice xmlns:a14="http://schemas.microsoft.com/office/drawing/2010/main" Requires="a14">
          <p:sp>
            <p:nvSpPr>
              <p:cNvPr id="75" name="Google Shape;75;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for SimpleNetFinal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i="1" dirty="0" smtClean="0">
                        <a:latin typeface="Cambria Math" panose="02040503050406030204" pitchFamily="18" charset="0"/>
                      </a:rPr>
                      <m:t>6</m:t>
                    </m:r>
                    <m:r>
                      <a:rPr lang="en-US" b="0" i="1" dirty="0" smtClean="0">
                        <a:latin typeface="Cambria Math" panose="02040503050406030204" pitchFamily="18" charset="0"/>
                      </a:rPr>
                      <m:t>6</m:t>
                    </m:r>
                    <m:r>
                      <a:rPr lang="en-US" i="1" dirty="0" smtClean="0">
                        <a:latin typeface="Cambria Math" panose="02040503050406030204" pitchFamily="18" charset="0"/>
                      </a:rPr>
                      <m:t>.</m:t>
                    </m:r>
                    <m:r>
                      <a:rPr lang="en-US" b="0" i="1" dirty="0" smtClean="0">
                        <a:latin typeface="Cambria Math" panose="02040503050406030204" pitchFamily="18" charset="0"/>
                      </a:rPr>
                      <m:t>2</m:t>
                    </m:r>
                    <m:r>
                      <a:rPr lang="en-US" i="1" dirty="0" smtClean="0">
                        <a:latin typeface="Cambria Math" panose="02040503050406030204" pitchFamily="18" charset="0"/>
                      </a:rPr>
                      <m:t>%</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56.0%</m:t>
                    </m:r>
                  </m:oMath>
                </a14:m>
                <a:endParaRPr dirty="0"/>
              </a:p>
            </p:txBody>
          </p:sp>
        </mc:Choice>
        <mc:Fallback>
          <p:sp>
            <p:nvSpPr>
              <p:cNvPr id="75" name="Google Shape;75;p16"/>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76" name="Google Shape;76;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accuracy plot for SimpleNetFinal here]</a:t>
            </a:r>
            <a:endParaRPr/>
          </a:p>
        </p:txBody>
      </p:sp>
      <p:pic>
        <p:nvPicPr>
          <p:cNvPr id="4" name="Picture 3">
            <a:extLst>
              <a:ext uri="{FF2B5EF4-FFF2-40B4-BE49-F238E27FC236}">
                <a16:creationId xmlns:a16="http://schemas.microsoft.com/office/drawing/2014/main" id="{0168A3C1-98A1-B89D-F6D3-28671E9A70F8}"/>
              </a:ext>
            </a:extLst>
          </p:cNvPr>
          <p:cNvPicPr>
            <a:picLocks noChangeAspect="1"/>
          </p:cNvPicPr>
          <p:nvPr/>
        </p:nvPicPr>
        <p:blipFill>
          <a:blip r:embed="rId4"/>
          <a:stretch>
            <a:fillRect/>
          </a:stretch>
        </p:blipFill>
        <p:spPr>
          <a:xfrm>
            <a:off x="480515" y="1536876"/>
            <a:ext cx="2652829" cy="2119456"/>
          </a:xfrm>
          <a:prstGeom prst="rect">
            <a:avLst/>
          </a:prstGeom>
        </p:spPr>
      </p:pic>
      <p:pic>
        <p:nvPicPr>
          <p:cNvPr id="7" name="Picture 6">
            <a:extLst>
              <a:ext uri="{FF2B5EF4-FFF2-40B4-BE49-F238E27FC236}">
                <a16:creationId xmlns:a16="http://schemas.microsoft.com/office/drawing/2014/main" id="{E62E9CCA-54C3-0BA2-DF0C-FDAEF546108E}"/>
              </a:ext>
            </a:extLst>
          </p:cNvPr>
          <p:cNvPicPr>
            <a:picLocks noChangeAspect="1"/>
          </p:cNvPicPr>
          <p:nvPr/>
        </p:nvPicPr>
        <p:blipFill>
          <a:blip r:embed="rId5"/>
          <a:stretch>
            <a:fillRect/>
          </a:stretch>
        </p:blipFill>
        <p:spPr>
          <a:xfrm>
            <a:off x="5303518" y="1536875"/>
            <a:ext cx="2652831" cy="21194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2" name="Google Shape;82;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[Name 10 different possible transformations for data augmentation.]</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Jittering</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horizontal flip</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vertical flip</a:t>
            </a:r>
          </a:p>
          <a:p>
            <a:pPr marL="342900" lvl="0" indent="-342900" algn="just" rtl="0">
              <a:spcBef>
                <a:spcPts val="0"/>
              </a:spcBef>
              <a:spcAft>
                <a:spcPts val="0"/>
              </a:spcAft>
              <a:buFont typeface="+mj-lt"/>
              <a:buAutoNum type="arabicPeriod"/>
            </a:pPr>
            <a:r>
              <a:rPr lang="en" dirty="0">
                <a:latin typeface="Cambria" panose="02040503050406030204" pitchFamily="18" charset="0"/>
                <a:ea typeface="Cambria" panose="02040503050406030204" pitchFamily="18" charset="0"/>
              </a:rPr>
              <a:t>Random rotation</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Gaussian noise</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crop</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zooming</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grayscale conversion</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invert color</a:t>
            </a:r>
          </a:p>
          <a:p>
            <a:pPr marL="342900" lvl="0" indent="-342900" algn="just" rtl="0">
              <a:spcBef>
                <a:spcPts val="0"/>
              </a:spcBef>
              <a:spcAft>
                <a:spcPts val="0"/>
              </a:spcAft>
              <a:buFont typeface="+mj-lt"/>
              <a:buAutoNum type="arabicPeriod"/>
            </a:pPr>
            <a:r>
              <a:rPr lang="en-US" dirty="0">
                <a:latin typeface="Cambria" panose="02040503050406030204" pitchFamily="18" charset="0"/>
                <a:ea typeface="Cambria" panose="02040503050406030204" pitchFamily="18" charset="0"/>
              </a:rPr>
              <a:t>Random sharpness adjustment</a:t>
            </a:r>
          </a:p>
          <a:p>
            <a:pPr marL="342900" lvl="0" indent="-342900" algn="l" rtl="0">
              <a:spcBef>
                <a:spcPts val="0"/>
              </a:spcBef>
              <a:spcAft>
                <a:spcPts val="0"/>
              </a:spcAft>
              <a:buFont typeface="+mj-lt"/>
              <a:buAutoNum type="arabicPeriod"/>
            </a:pPr>
            <a:endParaRPr dirty="0"/>
          </a:p>
        </p:txBody>
      </p:sp>
      <p:sp>
        <p:nvSpPr>
          <p:cNvPr id="83" name="Google Shape;83;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the desired variance after each layer? Why would that be helpful?]</a:t>
            </a:r>
          </a:p>
          <a:p>
            <a:pPr marL="0" lvl="0" indent="0" algn="just" rtl="0">
              <a:spcBef>
                <a:spcPts val="0"/>
              </a:spcBef>
              <a:spcAft>
                <a:spcPts val="0"/>
              </a:spcAft>
              <a:buNone/>
            </a:pPr>
            <a:r>
              <a:rPr lang="en" dirty="0">
                <a:latin typeface="Cambria" panose="02040503050406030204" pitchFamily="18" charset="0"/>
                <a:ea typeface="Cambria" panose="02040503050406030204" pitchFamily="18" charset="0"/>
              </a:rPr>
              <a:t>Ideally, the variance after each layer should be the same. This way, every layer is learning at the same pace, which minimizes the risk of vanishing or exploding gradient.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2: SimpleNetFinal</a:t>
            </a:r>
            <a:endParaRPr/>
          </a:p>
        </p:txBody>
      </p:sp>
      <p:sp>
        <p:nvSpPr>
          <p:cNvPr id="89" name="Google Shape;89;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distribution is dropout usually sampled from?]</a:t>
            </a:r>
            <a:endParaRPr dirty="0"/>
          </a:p>
          <a:p>
            <a:pPr marL="0" lvl="0" indent="0" algn="just" rtl="0">
              <a:spcBef>
                <a:spcPts val="0"/>
              </a:spcBef>
              <a:spcAft>
                <a:spcPts val="0"/>
              </a:spcAft>
              <a:buClr>
                <a:schemeClr val="dk1"/>
              </a:buClr>
              <a:buSzPts val="1100"/>
              <a:buFont typeface="Arial"/>
              <a:buNone/>
            </a:pPr>
            <a:r>
              <a:rPr lang="en-US" dirty="0">
                <a:latin typeface="Cambria" panose="02040503050406030204" pitchFamily="18" charset="0"/>
                <a:ea typeface="Cambria" panose="02040503050406030204" pitchFamily="18" charset="0"/>
              </a:rPr>
              <a:t>Bernoulli distribution.</a:t>
            </a:r>
            <a:endParaRPr dirty="0">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r>
              <a:rPr lang="en" dirty="0"/>
              <a:t>[How many parameters does your base SimpleNet model have? How many parameters does your SimpleNetFinal model have?]</a:t>
            </a:r>
          </a:p>
          <a:p>
            <a:pPr marL="0" lvl="0" indent="0" algn="l"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SimpleNet: </a:t>
            </a:r>
            <a:r>
              <a:rPr lang="en" dirty="0">
                <a:highlight>
                  <a:srgbClr val="00FF00"/>
                </a:highlight>
                <a:latin typeface="Cambria" panose="02040503050406030204" pitchFamily="18" charset="0"/>
                <a:ea typeface="Cambria" panose="02040503050406030204" pitchFamily="18" charset="0"/>
              </a:rPr>
              <a:t>108495</a:t>
            </a:r>
          </a:p>
          <a:p>
            <a:pPr marL="0" lvl="0" indent="0" algn="l"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SimpleNetFinal: </a:t>
            </a:r>
            <a:r>
              <a:rPr lang="en" dirty="0">
                <a:highlight>
                  <a:srgbClr val="00FF00"/>
                </a:highlight>
                <a:latin typeface="Cambria" panose="02040503050406030204" pitchFamily="18" charset="0"/>
                <a:ea typeface="Cambria" panose="02040503050406030204" pitchFamily="18" charset="0"/>
              </a:rPr>
              <a:t>114650</a:t>
            </a:r>
            <a:endParaRPr dirty="0">
              <a:highlight>
                <a:srgbClr val="00FF00"/>
              </a:highlight>
              <a:latin typeface="Cambria" panose="02040503050406030204" pitchFamily="18" charset="0"/>
              <a:ea typeface="Cambria" panose="02040503050406030204" pitchFamily="18" charset="0"/>
            </a:endParaRPr>
          </a:p>
        </p:txBody>
      </p:sp>
      <p:sp>
        <p:nvSpPr>
          <p:cNvPr id="90" name="Google Shape;90;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is the effect of batch norm after a conv layer with a bias?]</a:t>
            </a:r>
          </a:p>
          <a:p>
            <a:pPr marL="0" lvl="0" indent="0" algn="just" rtl="0">
              <a:spcBef>
                <a:spcPts val="0"/>
              </a:spcBef>
              <a:spcAft>
                <a:spcPts val="0"/>
              </a:spcAft>
              <a:buClr>
                <a:schemeClr val="dk1"/>
              </a:buClr>
              <a:buSzPts val="1100"/>
              <a:buFont typeface="Arial"/>
              <a:buNone/>
            </a:pPr>
            <a:r>
              <a:rPr lang="en" dirty="0">
                <a:latin typeface="Cambria" panose="02040503050406030204" pitchFamily="18" charset="0"/>
                <a:ea typeface="Cambria" panose="02040503050406030204" pitchFamily="18" charset="0"/>
              </a:rPr>
              <a:t>Batch normalization make training faster and more stable by re-centering and re-scaling the layer inputs. Employing batch normalization essentially removes the need to use a bias in the previous layer.</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mc:AlternateContent xmlns:mc="http://schemas.openxmlformats.org/markup-compatibility/2006">
        <mc:Choice xmlns:a14="http://schemas.microsoft.com/office/drawing/2010/main" Requires="a14">
          <p:sp>
            <p:nvSpPr>
              <p:cNvPr id="96" name="Google Shape;96;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[Insert loss plot here]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Final training accuracy: </a:t>
                </a:r>
                <a14:m>
                  <m:oMath xmlns:m="http://schemas.openxmlformats.org/officeDocument/2006/math">
                    <m:r>
                      <a:rPr lang="en-US" b="0" i="1" smtClean="0">
                        <a:latin typeface="Cambria Math" panose="02040503050406030204" pitchFamily="18" charset="0"/>
                      </a:rPr>
                      <m:t>89.7%</m:t>
                    </m:r>
                  </m:oMath>
                </a14:m>
                <a:endParaRPr lang="en-US" dirty="0"/>
              </a:p>
              <a:p>
                <a:pPr marL="0" lvl="0" indent="0" algn="l" rtl="0">
                  <a:spcBef>
                    <a:spcPts val="0"/>
                  </a:spcBef>
                  <a:spcAft>
                    <a:spcPts val="0"/>
                  </a:spcAft>
                  <a:buNone/>
                </a:pPr>
                <a:r>
                  <a:rPr lang="en-US" dirty="0"/>
                  <a:t>Final validation accuracy: </a:t>
                </a:r>
                <a14:m>
                  <m:oMath xmlns:m="http://schemas.openxmlformats.org/officeDocument/2006/math">
                    <m:r>
                      <a:rPr lang="en-US" b="0" i="1" smtClean="0">
                        <a:latin typeface="Cambria Math" panose="02040503050406030204" pitchFamily="18" charset="0"/>
                      </a:rPr>
                      <m:t>88.3%</m:t>
                    </m:r>
                  </m:oMath>
                </a14:m>
                <a:endParaRPr dirty="0"/>
              </a:p>
            </p:txBody>
          </p:sp>
        </mc:Choice>
        <mc:Fallback>
          <p:sp>
            <p:nvSpPr>
              <p:cNvPr id="96" name="Google Shape;96;p19"/>
              <p:cNvSpPr txBox="1">
                <a:spLocks noGrp="1" noRot="1" noChangeAspect="1" noMove="1" noResize="1" noEditPoints="1" noAdjustHandles="1" noChangeArrowheads="1" noChangeShapeType="1" noTextEdit="1"/>
              </p:cNvSpPr>
              <p:nvPr>
                <p:ph type="body" idx="1"/>
              </p:nvPr>
            </p:nvSpPr>
            <p:spPr>
              <a:xfrm>
                <a:off x="311700" y="1152475"/>
                <a:ext cx="3999900" cy="3416400"/>
              </a:xfrm>
              <a:prstGeom prst="rect">
                <a:avLst/>
              </a:prstGeom>
              <a:blipFill>
                <a:blip r:embed="rId3"/>
                <a:stretch>
                  <a:fillRect l="-457"/>
                </a:stretch>
              </a:blipFill>
            </p:spPr>
            <p:txBody>
              <a:bodyPr/>
              <a:lstStyle/>
              <a:p>
                <a:r>
                  <a:rPr lang="en-US">
                    <a:noFill/>
                  </a:rPr>
                  <a:t> </a:t>
                </a:r>
              </a:p>
            </p:txBody>
          </p:sp>
        </mc:Fallback>
      </mc:AlternateContent>
      <p:sp>
        <p:nvSpPr>
          <p:cNvPr id="97" name="Google Shape;97;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accuracy plot here]</a:t>
            </a:r>
            <a:endParaRPr dirty="0"/>
          </a:p>
        </p:txBody>
      </p:sp>
      <p:pic>
        <p:nvPicPr>
          <p:cNvPr id="4" name="Picture 3">
            <a:extLst>
              <a:ext uri="{FF2B5EF4-FFF2-40B4-BE49-F238E27FC236}">
                <a16:creationId xmlns:a16="http://schemas.microsoft.com/office/drawing/2014/main" id="{7EC55419-5E12-C52A-BA3F-4A6675F69360}"/>
              </a:ext>
            </a:extLst>
          </p:cNvPr>
          <p:cNvPicPr>
            <a:picLocks noChangeAspect="1"/>
          </p:cNvPicPr>
          <p:nvPr/>
        </p:nvPicPr>
        <p:blipFill>
          <a:blip r:embed="rId4"/>
          <a:stretch>
            <a:fillRect/>
          </a:stretch>
        </p:blipFill>
        <p:spPr>
          <a:xfrm>
            <a:off x="51300" y="1448507"/>
            <a:ext cx="2700338" cy="2157413"/>
          </a:xfrm>
          <a:prstGeom prst="rect">
            <a:avLst/>
          </a:prstGeom>
        </p:spPr>
      </p:pic>
      <p:pic>
        <p:nvPicPr>
          <p:cNvPr id="7" name="Picture 6">
            <a:extLst>
              <a:ext uri="{FF2B5EF4-FFF2-40B4-BE49-F238E27FC236}">
                <a16:creationId xmlns:a16="http://schemas.microsoft.com/office/drawing/2014/main" id="{8F509B9F-110B-0A25-3509-CEB469AC2E43}"/>
              </a:ext>
            </a:extLst>
          </p:cNvPr>
          <p:cNvPicPr>
            <a:picLocks noChangeAspect="1"/>
          </p:cNvPicPr>
          <p:nvPr/>
        </p:nvPicPr>
        <p:blipFill>
          <a:blip r:embed="rId5"/>
          <a:stretch>
            <a:fillRect/>
          </a:stretch>
        </p:blipFill>
        <p:spPr>
          <a:xfrm>
            <a:off x="4548266" y="1493043"/>
            <a:ext cx="2686572" cy="21128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visualization of confusion matrix obtained from your final ResNet model.]</a:t>
            </a:r>
            <a:endParaRPr/>
          </a:p>
        </p:txBody>
      </p:sp>
      <p:pic>
        <p:nvPicPr>
          <p:cNvPr id="3" name="Picture 2">
            <a:extLst>
              <a:ext uri="{FF2B5EF4-FFF2-40B4-BE49-F238E27FC236}">
                <a16:creationId xmlns:a16="http://schemas.microsoft.com/office/drawing/2014/main" id="{3E05ABFB-6E0C-AB10-7256-05084E975717}"/>
              </a:ext>
            </a:extLst>
          </p:cNvPr>
          <p:cNvPicPr>
            <a:picLocks noChangeAspect="1"/>
          </p:cNvPicPr>
          <p:nvPr/>
        </p:nvPicPr>
        <p:blipFill>
          <a:blip r:embed="rId3"/>
          <a:stretch>
            <a:fillRect/>
          </a:stretch>
        </p:blipFill>
        <p:spPr>
          <a:xfrm>
            <a:off x="2823954" y="1631991"/>
            <a:ext cx="3496091" cy="35115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3: ResNet</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[Insert visualizations of 3 misclassified images from the most misclassified class according to your confusion matrix. Explain why this may have occurred.]</a:t>
            </a:r>
          </a:p>
          <a:p>
            <a:pPr marL="0" lvl="0" indent="0" algn="l" rtl="0">
              <a:spcBef>
                <a:spcPts val="0"/>
              </a:spcBef>
              <a:spcAft>
                <a:spcPts val="0"/>
              </a:spcAft>
              <a:buNone/>
            </a:pPr>
            <a:r>
              <a:rPr lang="en" dirty="0">
                <a:latin typeface="Cambria" panose="02040503050406030204" pitchFamily="18" charset="0"/>
                <a:ea typeface="Cambria" panose="02040503050406030204" pitchFamily="18" charset="0"/>
              </a:rPr>
              <a:t>Bedrooms misclassified as living rooms is the most misclassified class. This is likely because bedrooms and living rooms usually look similar with curtains and a soft, cushiony structure (bed or couch). In the next page, the first row shows bedrooms which were misclassified and the second row shows properly classified living rooms.</a:t>
            </a:r>
          </a:p>
          <a:p>
            <a:pPr marL="0" lvl="0" indent="0" algn="l" rtl="0">
              <a:spcBef>
                <a:spcPts val="0"/>
              </a:spcBef>
              <a:spcAft>
                <a:spcPts val="0"/>
              </a:spcAft>
              <a:buNone/>
            </a:pPr>
            <a:endParaRPr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TotalTime>
  <Words>923</Words>
  <Application>Microsoft Office PowerPoint</Application>
  <PresentationFormat>On-screen Show (16:9)</PresentationFormat>
  <Paragraphs>132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Cambria</vt:lpstr>
      <vt:lpstr>Cambria Math</vt:lpstr>
      <vt:lpstr>Simple Light</vt:lpstr>
      <vt:lpstr>CS 4476/6476 Project 4</vt:lpstr>
      <vt:lpstr>Part 1: SimpleNet</vt:lpstr>
      <vt:lpstr>Part 2: SimpleNetFinal</vt:lpstr>
      <vt:lpstr>Part 2: SimpleNetFinal</vt:lpstr>
      <vt:lpstr>Part 2: SimpleNetFinal</vt:lpstr>
      <vt:lpstr>Part 2: SimpleNetFinal</vt:lpstr>
      <vt:lpstr>Part 3: ResNet</vt:lpstr>
      <vt:lpstr>Part 3: ResNet</vt:lpstr>
      <vt:lpstr>Part 3: ResNet</vt:lpstr>
      <vt:lpstr>Part 3: ResNet</vt:lpstr>
      <vt:lpstr>Part 3: ResNet</vt:lpstr>
      <vt:lpstr>Part 4: Multi-label Scene Attributes</vt:lpstr>
      <vt:lpstr>Part 4: Multi-label Scene Attributes</vt:lpstr>
      <vt:lpstr>Part 4: Multi-label Scene Attributes</vt:lpstr>
      <vt:lpstr>Part 4: Multi-label Scene Attributes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4</dc:title>
  <dc:creator>Shuvo Newaz</dc:creator>
  <cp:lastModifiedBy>Newaz, Shuvo</cp:lastModifiedBy>
  <cp:revision>13</cp:revision>
  <dcterms:modified xsi:type="dcterms:W3CDTF">2022-11-12T05:53:47Z</dcterms:modified>
</cp:coreProperties>
</file>