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2" r:id="rId16"/>
    <p:sldId id="273" r:id="rId17"/>
    <p:sldId id="274" r:id="rId18"/>
    <p:sldId id="276" r:id="rId19"/>
    <p:sldId id="277" r:id="rId20"/>
    <p:sldId id="275" r:id="rId21"/>
    <p:sldId id="271" r:id="rId2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3B6811-DD8A-4A03-8D1E-4602962F5319}" v="1301" dt="2022-09-03T17:59:50.64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79"/>
    <p:restoredTop sz="94720"/>
  </p:normalViewPr>
  <p:slideViewPr>
    <p:cSldViewPr snapToGrid="0" snapToObjects="1">
      <p:cViewPr varScale="1">
        <p:scale>
          <a:sx n="86" d="100"/>
          <a:sy n="86" d="100"/>
        </p:scale>
        <p:origin x="96" y="1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waz, Shuvo" userId="4c2373e7-346f-4797-94d1-ef2a1d69f094" providerId="ADAL" clId="{8D3B6811-DD8A-4A03-8D1E-4602962F5319}"/>
    <pc:docChg chg="undo custSel modSld">
      <pc:chgData name="Newaz, Shuvo" userId="4c2373e7-346f-4797-94d1-ef2a1d69f094" providerId="ADAL" clId="{8D3B6811-DD8A-4A03-8D1E-4602962F5319}" dt="2022-09-03T19:50:01.140" v="4585" actId="2711"/>
      <pc:docMkLst>
        <pc:docMk/>
      </pc:docMkLst>
      <pc:sldChg chg="modSp mod">
        <pc:chgData name="Newaz, Shuvo" userId="4c2373e7-346f-4797-94d1-ef2a1d69f094" providerId="ADAL" clId="{8D3B6811-DD8A-4A03-8D1E-4602962F5319}" dt="2022-09-03T18:01:43.510" v="4575" actId="2711"/>
        <pc:sldMkLst>
          <pc:docMk/>
          <pc:sldMk cId="0" sldId="256"/>
        </pc:sldMkLst>
        <pc:spChg chg="mod">
          <ac:chgData name="Newaz, Shuvo" userId="4c2373e7-346f-4797-94d1-ef2a1d69f094" providerId="ADAL" clId="{8D3B6811-DD8A-4A03-8D1E-4602962F5319}" dt="2022-09-03T18:01:43.510" v="4575" actId="2711"/>
          <ac:spMkLst>
            <pc:docMk/>
            <pc:sldMk cId="0" sldId="256"/>
            <ac:spMk id="206" creationId="{00000000-0000-0000-0000-000000000000}"/>
          </ac:spMkLst>
        </pc:spChg>
      </pc:sldChg>
      <pc:sldChg chg="addSp modSp mod">
        <pc:chgData name="Newaz, Shuvo" userId="4c2373e7-346f-4797-94d1-ef2a1d69f094" providerId="ADAL" clId="{8D3B6811-DD8A-4A03-8D1E-4602962F5319}" dt="2022-09-03T17:01:14.806" v="3043" actId="2711"/>
        <pc:sldMkLst>
          <pc:docMk/>
          <pc:sldMk cId="0" sldId="257"/>
        </pc:sldMkLst>
        <pc:spChg chg="mod">
          <ac:chgData name="Newaz, Shuvo" userId="4c2373e7-346f-4797-94d1-ef2a1d69f094" providerId="ADAL" clId="{8D3B6811-DD8A-4A03-8D1E-4602962F5319}" dt="2022-08-28T21:31:04.279" v="71" actId="20577"/>
          <ac:spMkLst>
            <pc:docMk/>
            <pc:sldMk cId="0" sldId="257"/>
            <ac:spMk id="209" creationId="{00000000-0000-0000-0000-000000000000}"/>
          </ac:spMkLst>
        </pc:spChg>
        <pc:spChg chg="mod">
          <ac:chgData name="Newaz, Shuvo" userId="4c2373e7-346f-4797-94d1-ef2a1d69f094" providerId="ADAL" clId="{8D3B6811-DD8A-4A03-8D1E-4602962F5319}" dt="2022-09-03T17:01:14.806" v="3043" actId="2711"/>
          <ac:spMkLst>
            <pc:docMk/>
            <pc:sldMk cId="0" sldId="257"/>
            <ac:spMk id="210" creationId="{00000000-0000-0000-0000-000000000000}"/>
          </ac:spMkLst>
        </pc:spChg>
        <pc:picChg chg="add mod">
          <ac:chgData name="Newaz, Shuvo" userId="4c2373e7-346f-4797-94d1-ef2a1d69f094" providerId="ADAL" clId="{8D3B6811-DD8A-4A03-8D1E-4602962F5319}" dt="2022-08-28T21:30:59.957" v="68" actId="1076"/>
          <ac:picMkLst>
            <pc:docMk/>
            <pc:sldMk cId="0" sldId="257"/>
            <ac:picMk id="3" creationId="{580D6484-B4C2-D329-CD91-9E239CB79342}"/>
          </ac:picMkLst>
        </pc:picChg>
        <pc:picChg chg="add mod">
          <ac:chgData name="Newaz, Shuvo" userId="4c2373e7-346f-4797-94d1-ef2a1d69f094" providerId="ADAL" clId="{8D3B6811-DD8A-4A03-8D1E-4602962F5319}" dt="2022-08-28T21:31:08.623" v="74" actId="1076"/>
          <ac:picMkLst>
            <pc:docMk/>
            <pc:sldMk cId="0" sldId="257"/>
            <ac:picMk id="5" creationId="{25B8D8E7-D5F1-0FA2-1D2B-B09C7728AD11}"/>
          </ac:picMkLst>
        </pc:picChg>
      </pc:sldChg>
      <pc:sldChg chg="addSp delSp modSp mod">
        <pc:chgData name="Newaz, Shuvo" userId="4c2373e7-346f-4797-94d1-ef2a1d69f094" providerId="ADAL" clId="{8D3B6811-DD8A-4A03-8D1E-4602962F5319}" dt="2022-08-28T21:35:12.494" v="176" actId="1076"/>
        <pc:sldMkLst>
          <pc:docMk/>
          <pc:sldMk cId="0" sldId="258"/>
        </pc:sldMkLst>
        <pc:picChg chg="add del mod">
          <ac:chgData name="Newaz, Shuvo" userId="4c2373e7-346f-4797-94d1-ef2a1d69f094" providerId="ADAL" clId="{8D3B6811-DD8A-4A03-8D1E-4602962F5319}" dt="2022-08-28T21:35:01.005" v="172" actId="478"/>
          <ac:picMkLst>
            <pc:docMk/>
            <pc:sldMk cId="0" sldId="258"/>
            <ac:picMk id="3" creationId="{96D181DE-2F23-816B-80CD-7DCEBF4EA10C}"/>
          </ac:picMkLst>
        </pc:picChg>
        <pc:picChg chg="add del mod">
          <ac:chgData name="Newaz, Shuvo" userId="4c2373e7-346f-4797-94d1-ef2a1d69f094" providerId="ADAL" clId="{8D3B6811-DD8A-4A03-8D1E-4602962F5319}" dt="2022-08-28T21:34:43.824" v="167" actId="478"/>
          <ac:picMkLst>
            <pc:docMk/>
            <pc:sldMk cId="0" sldId="258"/>
            <ac:picMk id="5" creationId="{1BE64119-5E6B-78F2-EB50-E1FF35B7D13C}"/>
          </ac:picMkLst>
        </pc:picChg>
        <pc:picChg chg="add mod">
          <ac:chgData name="Newaz, Shuvo" userId="4c2373e7-346f-4797-94d1-ef2a1d69f094" providerId="ADAL" clId="{8D3B6811-DD8A-4A03-8D1E-4602962F5319}" dt="2022-08-28T21:34:49.948" v="171" actId="1076"/>
          <ac:picMkLst>
            <pc:docMk/>
            <pc:sldMk cId="0" sldId="258"/>
            <ac:picMk id="7" creationId="{6243AAF9-8723-723E-719A-19DC013AFC36}"/>
          </ac:picMkLst>
        </pc:picChg>
        <pc:picChg chg="add mod">
          <ac:chgData name="Newaz, Shuvo" userId="4c2373e7-346f-4797-94d1-ef2a1d69f094" providerId="ADAL" clId="{8D3B6811-DD8A-4A03-8D1E-4602962F5319}" dt="2022-08-28T21:35:12.494" v="176" actId="1076"/>
          <ac:picMkLst>
            <pc:docMk/>
            <pc:sldMk cId="0" sldId="258"/>
            <ac:picMk id="9" creationId="{1E5A077A-4D64-B8A4-38BC-AC52DB54525C}"/>
          </ac:picMkLst>
        </pc:picChg>
      </pc:sldChg>
      <pc:sldChg chg="addSp delSp modSp mod">
        <pc:chgData name="Newaz, Shuvo" userId="4c2373e7-346f-4797-94d1-ef2a1d69f094" providerId="ADAL" clId="{8D3B6811-DD8A-4A03-8D1E-4602962F5319}" dt="2022-08-28T21:36:01.703" v="186" actId="1076"/>
        <pc:sldMkLst>
          <pc:docMk/>
          <pc:sldMk cId="0" sldId="259"/>
        </pc:sldMkLst>
        <pc:picChg chg="add del mod">
          <ac:chgData name="Newaz, Shuvo" userId="4c2373e7-346f-4797-94d1-ef2a1d69f094" providerId="ADAL" clId="{8D3B6811-DD8A-4A03-8D1E-4602962F5319}" dt="2022-08-28T21:35:33.695" v="177" actId="478"/>
          <ac:picMkLst>
            <pc:docMk/>
            <pc:sldMk cId="0" sldId="259"/>
            <ac:picMk id="3" creationId="{9F1BF5E9-CF21-F8F5-9304-D12CDC7554F8}"/>
          </ac:picMkLst>
        </pc:picChg>
        <pc:picChg chg="add mod">
          <ac:chgData name="Newaz, Shuvo" userId="4c2373e7-346f-4797-94d1-ef2a1d69f094" providerId="ADAL" clId="{8D3B6811-DD8A-4A03-8D1E-4602962F5319}" dt="2022-08-28T21:35:41.952" v="182" actId="1076"/>
          <ac:picMkLst>
            <pc:docMk/>
            <pc:sldMk cId="0" sldId="259"/>
            <ac:picMk id="5" creationId="{D79D8435-14CC-A398-790B-03090BB92A27}"/>
          </ac:picMkLst>
        </pc:picChg>
        <pc:picChg chg="add mod">
          <ac:chgData name="Newaz, Shuvo" userId="4c2373e7-346f-4797-94d1-ef2a1d69f094" providerId="ADAL" clId="{8D3B6811-DD8A-4A03-8D1E-4602962F5319}" dt="2022-08-28T21:36:01.703" v="186" actId="1076"/>
          <ac:picMkLst>
            <pc:docMk/>
            <pc:sldMk cId="0" sldId="259"/>
            <ac:picMk id="7" creationId="{590182AB-DD67-1970-A75C-F16430127B25}"/>
          </ac:picMkLst>
        </pc:picChg>
      </pc:sldChg>
      <pc:sldChg chg="addSp delSp modSp mod">
        <pc:chgData name="Newaz, Shuvo" userId="4c2373e7-346f-4797-94d1-ef2a1d69f094" providerId="ADAL" clId="{8D3B6811-DD8A-4A03-8D1E-4602962F5319}" dt="2022-09-03T17:01:04.294" v="3042" actId="123"/>
        <pc:sldMkLst>
          <pc:docMk/>
          <pc:sldMk cId="0" sldId="260"/>
        </pc:sldMkLst>
        <pc:spChg chg="mod">
          <ac:chgData name="Newaz, Shuvo" userId="4c2373e7-346f-4797-94d1-ef2a1d69f094" providerId="ADAL" clId="{8D3B6811-DD8A-4A03-8D1E-4602962F5319}" dt="2022-09-03T17:01:04.294" v="3042" actId="123"/>
          <ac:spMkLst>
            <pc:docMk/>
            <pc:sldMk cId="0" sldId="260"/>
            <ac:spMk id="221" creationId="{00000000-0000-0000-0000-000000000000}"/>
          </ac:spMkLst>
        </pc:spChg>
        <pc:spChg chg="mod">
          <ac:chgData name="Newaz, Shuvo" userId="4c2373e7-346f-4797-94d1-ef2a1d69f094" providerId="ADAL" clId="{8D3B6811-DD8A-4A03-8D1E-4602962F5319}" dt="2022-08-30T17:14:18.569" v="385" actId="20577"/>
          <ac:spMkLst>
            <pc:docMk/>
            <pc:sldMk cId="0" sldId="260"/>
            <ac:spMk id="222" creationId="{00000000-0000-0000-0000-000000000000}"/>
          </ac:spMkLst>
        </pc:spChg>
        <pc:picChg chg="add del mod">
          <ac:chgData name="Newaz, Shuvo" userId="4c2373e7-346f-4797-94d1-ef2a1d69f094" providerId="ADAL" clId="{8D3B6811-DD8A-4A03-8D1E-4602962F5319}" dt="2022-08-29T15:05:13.773" v="203" actId="478"/>
          <ac:picMkLst>
            <pc:docMk/>
            <pc:sldMk cId="0" sldId="260"/>
            <ac:picMk id="3" creationId="{E17CDDFD-046D-E2D4-FC26-190B5296347B}"/>
          </ac:picMkLst>
        </pc:picChg>
        <pc:picChg chg="add del mod">
          <ac:chgData name="Newaz, Shuvo" userId="4c2373e7-346f-4797-94d1-ef2a1d69f094" providerId="ADAL" clId="{8D3B6811-DD8A-4A03-8D1E-4602962F5319}" dt="2022-08-29T15:13:43.318" v="240" actId="478"/>
          <ac:picMkLst>
            <pc:docMk/>
            <pc:sldMk cId="0" sldId="260"/>
            <ac:picMk id="4" creationId="{D6D1927A-8EDA-4017-576B-A1EF88B262DD}"/>
          </ac:picMkLst>
        </pc:picChg>
        <pc:picChg chg="add del mod">
          <ac:chgData name="Newaz, Shuvo" userId="4c2373e7-346f-4797-94d1-ef2a1d69f094" providerId="ADAL" clId="{8D3B6811-DD8A-4A03-8D1E-4602962F5319}" dt="2022-08-29T15:20:32.484" v="270" actId="478"/>
          <ac:picMkLst>
            <pc:docMk/>
            <pc:sldMk cId="0" sldId="260"/>
            <ac:picMk id="6" creationId="{1B4C2A97-44FD-0F8F-1924-182E4BB2304C}"/>
          </ac:picMkLst>
        </pc:picChg>
        <pc:picChg chg="add mod">
          <ac:chgData name="Newaz, Shuvo" userId="4c2373e7-346f-4797-94d1-ef2a1d69f094" providerId="ADAL" clId="{8D3B6811-DD8A-4A03-8D1E-4602962F5319}" dt="2022-08-30T17:14:22.716" v="386" actId="14100"/>
          <ac:picMkLst>
            <pc:docMk/>
            <pc:sldMk cId="0" sldId="260"/>
            <ac:picMk id="8" creationId="{F7AE89F7-5755-9C91-72D6-3B3F8699DEB4}"/>
          </ac:picMkLst>
        </pc:picChg>
      </pc:sldChg>
      <pc:sldChg chg="addSp delSp modSp mod">
        <pc:chgData name="Newaz, Shuvo" userId="4c2373e7-346f-4797-94d1-ef2a1d69f094" providerId="ADAL" clId="{8D3B6811-DD8A-4A03-8D1E-4602962F5319}" dt="2022-08-30T17:14:39.344" v="392" actId="14100"/>
        <pc:sldMkLst>
          <pc:docMk/>
          <pc:sldMk cId="0" sldId="261"/>
        </pc:sldMkLst>
        <pc:spChg chg="mod">
          <ac:chgData name="Newaz, Shuvo" userId="4c2373e7-346f-4797-94d1-ef2a1d69f094" providerId="ADAL" clId="{8D3B6811-DD8A-4A03-8D1E-4602962F5319}" dt="2022-08-30T17:14:30.321" v="388" actId="20577"/>
          <ac:spMkLst>
            <pc:docMk/>
            <pc:sldMk cId="0" sldId="261"/>
            <ac:spMk id="225" creationId="{00000000-0000-0000-0000-000000000000}"/>
          </ac:spMkLst>
        </pc:spChg>
        <pc:spChg chg="mod">
          <ac:chgData name="Newaz, Shuvo" userId="4c2373e7-346f-4797-94d1-ef2a1d69f094" providerId="ADAL" clId="{8D3B6811-DD8A-4A03-8D1E-4602962F5319}" dt="2022-08-30T17:14:36.001" v="391" actId="20577"/>
          <ac:spMkLst>
            <pc:docMk/>
            <pc:sldMk cId="0" sldId="261"/>
            <ac:spMk id="226" creationId="{00000000-0000-0000-0000-000000000000}"/>
          </ac:spMkLst>
        </pc:spChg>
        <pc:picChg chg="add del mod">
          <ac:chgData name="Newaz, Shuvo" userId="4c2373e7-346f-4797-94d1-ef2a1d69f094" providerId="ADAL" clId="{8D3B6811-DD8A-4A03-8D1E-4602962F5319}" dt="2022-08-29T15:15:19.412" v="246" actId="478"/>
          <ac:picMkLst>
            <pc:docMk/>
            <pc:sldMk cId="0" sldId="261"/>
            <ac:picMk id="3" creationId="{952DBCAB-3C58-0E59-AB06-20A0D5013DEE}"/>
          </ac:picMkLst>
        </pc:picChg>
        <pc:picChg chg="add del mod">
          <ac:chgData name="Newaz, Shuvo" userId="4c2373e7-346f-4797-94d1-ef2a1d69f094" providerId="ADAL" clId="{8D3B6811-DD8A-4A03-8D1E-4602962F5319}" dt="2022-08-29T15:17:18.049" v="252" actId="478"/>
          <ac:picMkLst>
            <pc:docMk/>
            <pc:sldMk cId="0" sldId="261"/>
            <ac:picMk id="5" creationId="{31DAD797-45DA-61F3-50C2-C01433B70F73}"/>
          </ac:picMkLst>
        </pc:picChg>
        <pc:picChg chg="add mod">
          <ac:chgData name="Newaz, Shuvo" userId="4c2373e7-346f-4797-94d1-ef2a1d69f094" providerId="ADAL" clId="{8D3B6811-DD8A-4A03-8D1E-4602962F5319}" dt="2022-08-30T17:14:33.441" v="389" actId="14100"/>
          <ac:picMkLst>
            <pc:docMk/>
            <pc:sldMk cId="0" sldId="261"/>
            <ac:picMk id="7" creationId="{B65D6EC9-A80B-3914-9C9A-127AF3D02CC9}"/>
          </ac:picMkLst>
        </pc:picChg>
        <pc:picChg chg="add mod">
          <ac:chgData name="Newaz, Shuvo" userId="4c2373e7-346f-4797-94d1-ef2a1d69f094" providerId="ADAL" clId="{8D3B6811-DD8A-4A03-8D1E-4602962F5319}" dt="2022-08-30T17:14:39.344" v="392" actId="14100"/>
          <ac:picMkLst>
            <pc:docMk/>
            <pc:sldMk cId="0" sldId="261"/>
            <ac:picMk id="9" creationId="{64754056-46CF-89E5-39D2-FFB6BB922CCD}"/>
          </ac:picMkLst>
        </pc:picChg>
      </pc:sldChg>
      <pc:sldChg chg="addSp delSp modSp mod">
        <pc:chgData name="Newaz, Shuvo" userId="4c2373e7-346f-4797-94d1-ef2a1d69f094" providerId="ADAL" clId="{8D3B6811-DD8A-4A03-8D1E-4602962F5319}" dt="2022-08-30T17:14:53.432" v="398" actId="14100"/>
        <pc:sldMkLst>
          <pc:docMk/>
          <pc:sldMk cId="0" sldId="262"/>
        </pc:sldMkLst>
        <pc:spChg chg="mod">
          <ac:chgData name="Newaz, Shuvo" userId="4c2373e7-346f-4797-94d1-ef2a1d69f094" providerId="ADAL" clId="{8D3B6811-DD8A-4A03-8D1E-4602962F5319}" dt="2022-08-30T17:14:42.657" v="394" actId="20577"/>
          <ac:spMkLst>
            <pc:docMk/>
            <pc:sldMk cId="0" sldId="262"/>
            <ac:spMk id="229" creationId="{00000000-0000-0000-0000-000000000000}"/>
          </ac:spMkLst>
        </pc:spChg>
        <pc:spChg chg="mod">
          <ac:chgData name="Newaz, Shuvo" userId="4c2373e7-346f-4797-94d1-ef2a1d69f094" providerId="ADAL" clId="{8D3B6811-DD8A-4A03-8D1E-4602962F5319}" dt="2022-08-30T17:14:49.553" v="397" actId="20577"/>
          <ac:spMkLst>
            <pc:docMk/>
            <pc:sldMk cId="0" sldId="262"/>
            <ac:spMk id="230" creationId="{00000000-0000-0000-0000-000000000000}"/>
          </ac:spMkLst>
        </pc:spChg>
        <pc:picChg chg="add del mod">
          <ac:chgData name="Newaz, Shuvo" userId="4c2373e7-346f-4797-94d1-ef2a1d69f094" providerId="ADAL" clId="{8D3B6811-DD8A-4A03-8D1E-4602962F5319}" dt="2022-08-29T15:18:47.708" v="258" actId="478"/>
          <ac:picMkLst>
            <pc:docMk/>
            <pc:sldMk cId="0" sldId="262"/>
            <ac:picMk id="3" creationId="{4532D405-16AC-340B-D1C7-643D5BD78B8D}"/>
          </ac:picMkLst>
        </pc:picChg>
        <pc:picChg chg="add del mod">
          <ac:chgData name="Newaz, Shuvo" userId="4c2373e7-346f-4797-94d1-ef2a1d69f094" providerId="ADAL" clId="{8D3B6811-DD8A-4A03-8D1E-4602962F5319}" dt="2022-08-29T15:19:53.189" v="264" actId="478"/>
          <ac:picMkLst>
            <pc:docMk/>
            <pc:sldMk cId="0" sldId="262"/>
            <ac:picMk id="5" creationId="{D5C34850-B1B9-3F2D-9170-26222619F459}"/>
          </ac:picMkLst>
        </pc:picChg>
        <pc:picChg chg="add mod">
          <ac:chgData name="Newaz, Shuvo" userId="4c2373e7-346f-4797-94d1-ef2a1d69f094" providerId="ADAL" clId="{8D3B6811-DD8A-4A03-8D1E-4602962F5319}" dt="2022-08-30T17:14:46.609" v="395" actId="14100"/>
          <ac:picMkLst>
            <pc:docMk/>
            <pc:sldMk cId="0" sldId="262"/>
            <ac:picMk id="7" creationId="{19DB91B3-2748-8665-82E4-BF0157B6B2C4}"/>
          </ac:picMkLst>
        </pc:picChg>
        <pc:picChg chg="add mod">
          <ac:chgData name="Newaz, Shuvo" userId="4c2373e7-346f-4797-94d1-ef2a1d69f094" providerId="ADAL" clId="{8D3B6811-DD8A-4A03-8D1E-4602962F5319}" dt="2022-08-30T17:14:53.432" v="398" actId="14100"/>
          <ac:picMkLst>
            <pc:docMk/>
            <pc:sldMk cId="0" sldId="262"/>
            <ac:picMk id="9" creationId="{DF9D0D20-32DD-4D3C-8329-D639C0C7B92A}"/>
          </ac:picMkLst>
        </pc:picChg>
      </pc:sldChg>
      <pc:sldChg chg="addSp modSp mod">
        <pc:chgData name="Newaz, Shuvo" userId="4c2373e7-346f-4797-94d1-ef2a1d69f094" providerId="ADAL" clId="{8D3B6811-DD8A-4A03-8D1E-4602962F5319}" dt="2022-08-29T15:23:31.505" v="301" actId="1076"/>
        <pc:sldMkLst>
          <pc:docMk/>
          <pc:sldMk cId="0" sldId="263"/>
        </pc:sldMkLst>
        <pc:spChg chg="mod">
          <ac:chgData name="Newaz, Shuvo" userId="4c2373e7-346f-4797-94d1-ef2a1d69f094" providerId="ADAL" clId="{8D3B6811-DD8A-4A03-8D1E-4602962F5319}" dt="2022-08-29T15:22:56.671" v="290" actId="20577"/>
          <ac:spMkLst>
            <pc:docMk/>
            <pc:sldMk cId="0" sldId="263"/>
            <ac:spMk id="233" creationId="{00000000-0000-0000-0000-000000000000}"/>
          </ac:spMkLst>
        </pc:spChg>
        <pc:spChg chg="mod">
          <ac:chgData name="Newaz, Shuvo" userId="4c2373e7-346f-4797-94d1-ef2a1d69f094" providerId="ADAL" clId="{8D3B6811-DD8A-4A03-8D1E-4602962F5319}" dt="2022-08-29T15:23:24.023" v="296" actId="20577"/>
          <ac:spMkLst>
            <pc:docMk/>
            <pc:sldMk cId="0" sldId="263"/>
            <ac:spMk id="234" creationId="{00000000-0000-0000-0000-000000000000}"/>
          </ac:spMkLst>
        </pc:spChg>
        <pc:picChg chg="add mod">
          <ac:chgData name="Newaz, Shuvo" userId="4c2373e7-346f-4797-94d1-ef2a1d69f094" providerId="ADAL" clId="{8D3B6811-DD8A-4A03-8D1E-4602962F5319}" dt="2022-08-29T15:23:15.191" v="295" actId="1076"/>
          <ac:picMkLst>
            <pc:docMk/>
            <pc:sldMk cId="0" sldId="263"/>
            <ac:picMk id="3" creationId="{EAECB44C-20A3-22A1-B6F4-51A88579AA53}"/>
          </ac:picMkLst>
        </pc:picChg>
        <pc:picChg chg="add mod">
          <ac:chgData name="Newaz, Shuvo" userId="4c2373e7-346f-4797-94d1-ef2a1d69f094" providerId="ADAL" clId="{8D3B6811-DD8A-4A03-8D1E-4602962F5319}" dt="2022-08-29T15:23:31.505" v="301" actId="1076"/>
          <ac:picMkLst>
            <pc:docMk/>
            <pc:sldMk cId="0" sldId="263"/>
            <ac:picMk id="5" creationId="{21D90173-5E56-F2CF-3BAD-77C8CAA6F77E}"/>
          </ac:picMkLst>
        </pc:picChg>
      </pc:sldChg>
      <pc:sldChg chg="addSp modSp mod">
        <pc:chgData name="Newaz, Shuvo" userId="4c2373e7-346f-4797-94d1-ef2a1d69f094" providerId="ADAL" clId="{8D3B6811-DD8A-4A03-8D1E-4602962F5319}" dt="2022-08-29T15:24:06.152" v="313" actId="1076"/>
        <pc:sldMkLst>
          <pc:docMk/>
          <pc:sldMk cId="0" sldId="264"/>
        </pc:sldMkLst>
        <pc:spChg chg="mod">
          <ac:chgData name="Newaz, Shuvo" userId="4c2373e7-346f-4797-94d1-ef2a1d69f094" providerId="ADAL" clId="{8D3B6811-DD8A-4A03-8D1E-4602962F5319}" dt="2022-08-29T15:23:34.245" v="302" actId="20577"/>
          <ac:spMkLst>
            <pc:docMk/>
            <pc:sldMk cId="0" sldId="264"/>
            <ac:spMk id="237" creationId="{00000000-0000-0000-0000-000000000000}"/>
          </ac:spMkLst>
        </pc:spChg>
        <pc:spChg chg="mod">
          <ac:chgData name="Newaz, Shuvo" userId="4c2373e7-346f-4797-94d1-ef2a1d69f094" providerId="ADAL" clId="{8D3B6811-DD8A-4A03-8D1E-4602962F5319}" dt="2022-08-29T15:23:56.942" v="308" actId="20577"/>
          <ac:spMkLst>
            <pc:docMk/>
            <pc:sldMk cId="0" sldId="264"/>
            <ac:spMk id="238" creationId="{00000000-0000-0000-0000-000000000000}"/>
          </ac:spMkLst>
        </pc:spChg>
        <pc:picChg chg="add mod">
          <ac:chgData name="Newaz, Shuvo" userId="4c2373e7-346f-4797-94d1-ef2a1d69f094" providerId="ADAL" clId="{8D3B6811-DD8A-4A03-8D1E-4602962F5319}" dt="2022-08-29T15:23:49.443" v="307" actId="1076"/>
          <ac:picMkLst>
            <pc:docMk/>
            <pc:sldMk cId="0" sldId="264"/>
            <ac:picMk id="3" creationId="{47F7AE83-D903-1308-E6C8-A1FD041C7A05}"/>
          </ac:picMkLst>
        </pc:picChg>
        <pc:picChg chg="add mod">
          <ac:chgData name="Newaz, Shuvo" userId="4c2373e7-346f-4797-94d1-ef2a1d69f094" providerId="ADAL" clId="{8D3B6811-DD8A-4A03-8D1E-4602962F5319}" dt="2022-08-29T15:24:06.152" v="313" actId="1076"/>
          <ac:picMkLst>
            <pc:docMk/>
            <pc:sldMk cId="0" sldId="264"/>
            <ac:picMk id="5" creationId="{F2B1E22E-10E4-BCA4-5CBF-148317DAB5CF}"/>
          </ac:picMkLst>
        </pc:picChg>
      </pc:sldChg>
      <pc:sldChg chg="addSp modSp mod">
        <pc:chgData name="Newaz, Shuvo" userId="4c2373e7-346f-4797-94d1-ef2a1d69f094" providerId="ADAL" clId="{8D3B6811-DD8A-4A03-8D1E-4602962F5319}" dt="2022-09-03T18:02:04.486" v="4584" actId="20577"/>
        <pc:sldMkLst>
          <pc:docMk/>
          <pc:sldMk cId="0" sldId="265"/>
        </pc:sldMkLst>
        <pc:spChg chg="mod">
          <ac:chgData name="Newaz, Shuvo" userId="4c2373e7-346f-4797-94d1-ef2a1d69f094" providerId="ADAL" clId="{8D3B6811-DD8A-4A03-8D1E-4602962F5319}" dt="2022-08-29T15:24:14.336" v="314" actId="20577"/>
          <ac:spMkLst>
            <pc:docMk/>
            <pc:sldMk cId="0" sldId="265"/>
            <ac:spMk id="241" creationId="{00000000-0000-0000-0000-000000000000}"/>
          </ac:spMkLst>
        </pc:spChg>
        <pc:spChg chg="mod">
          <ac:chgData name="Newaz, Shuvo" userId="4c2373e7-346f-4797-94d1-ef2a1d69f094" providerId="ADAL" clId="{8D3B6811-DD8A-4A03-8D1E-4602962F5319}" dt="2022-09-03T18:02:04.486" v="4584" actId="20577"/>
          <ac:spMkLst>
            <pc:docMk/>
            <pc:sldMk cId="0" sldId="265"/>
            <ac:spMk id="242" creationId="{00000000-0000-0000-0000-000000000000}"/>
          </ac:spMkLst>
        </pc:spChg>
        <pc:picChg chg="add mod">
          <ac:chgData name="Newaz, Shuvo" userId="4c2373e7-346f-4797-94d1-ef2a1d69f094" providerId="ADAL" clId="{8D3B6811-DD8A-4A03-8D1E-4602962F5319}" dt="2022-08-29T15:24:28.621" v="319" actId="1076"/>
          <ac:picMkLst>
            <pc:docMk/>
            <pc:sldMk cId="0" sldId="265"/>
            <ac:picMk id="3" creationId="{BBE276FB-B659-525F-68CF-771376BEEBCE}"/>
          </ac:picMkLst>
        </pc:picChg>
      </pc:sldChg>
      <pc:sldChg chg="modSp mod">
        <pc:chgData name="Newaz, Shuvo" userId="4c2373e7-346f-4797-94d1-ef2a1d69f094" providerId="ADAL" clId="{8D3B6811-DD8A-4A03-8D1E-4602962F5319}" dt="2022-09-03T17:59:50.644" v="4574" actId="20577"/>
        <pc:sldMkLst>
          <pc:docMk/>
          <pc:sldMk cId="0" sldId="266"/>
        </pc:sldMkLst>
        <pc:spChg chg="mod">
          <ac:chgData name="Newaz, Shuvo" userId="4c2373e7-346f-4797-94d1-ef2a1d69f094" providerId="ADAL" clId="{8D3B6811-DD8A-4A03-8D1E-4602962F5319}" dt="2022-09-03T17:22:28.489" v="4260" actId="13926"/>
          <ac:spMkLst>
            <pc:docMk/>
            <pc:sldMk cId="0" sldId="266"/>
            <ac:spMk id="245" creationId="{00000000-0000-0000-0000-000000000000}"/>
          </ac:spMkLst>
        </pc:spChg>
        <pc:spChg chg="mod">
          <ac:chgData name="Newaz, Shuvo" userId="4c2373e7-346f-4797-94d1-ef2a1d69f094" providerId="ADAL" clId="{8D3B6811-DD8A-4A03-8D1E-4602962F5319}" dt="2022-09-03T17:59:50.644" v="4574" actId="20577"/>
          <ac:spMkLst>
            <pc:docMk/>
            <pc:sldMk cId="0" sldId="266"/>
            <ac:spMk id="246" creationId="{00000000-0000-0000-0000-000000000000}"/>
          </ac:spMkLst>
        </pc:spChg>
      </pc:sldChg>
      <pc:sldChg chg="modSp mod">
        <pc:chgData name="Newaz, Shuvo" userId="4c2373e7-346f-4797-94d1-ef2a1d69f094" providerId="ADAL" clId="{8D3B6811-DD8A-4A03-8D1E-4602962F5319}" dt="2022-09-03T19:50:01.140" v="4585" actId="2711"/>
        <pc:sldMkLst>
          <pc:docMk/>
          <pc:sldMk cId="0" sldId="268"/>
        </pc:sldMkLst>
        <pc:spChg chg="mod">
          <ac:chgData name="Newaz, Shuvo" userId="4c2373e7-346f-4797-94d1-ef2a1d69f094" providerId="ADAL" clId="{8D3B6811-DD8A-4A03-8D1E-4602962F5319}" dt="2022-09-03T19:50:01.140" v="4585" actId="2711"/>
          <ac:spMkLst>
            <pc:docMk/>
            <pc:sldMk cId="0" sldId="268"/>
            <ac:spMk id="4" creationId="{9D456C8C-54E4-BC49-8CE2-BD68F478A90C}"/>
          </ac:spMkLst>
        </pc:spChg>
        <pc:spChg chg="mod">
          <ac:chgData name="Newaz, Shuvo" userId="4c2373e7-346f-4797-94d1-ef2a1d69f094" providerId="ADAL" clId="{8D3B6811-DD8A-4A03-8D1E-4602962F5319}" dt="2022-09-03T17:24:13.735" v="4269" actId="20577"/>
          <ac:spMkLst>
            <pc:docMk/>
            <pc:sldMk cId="0" sldId="268"/>
            <ac:spMk id="253" creationId="{00000000-0000-0000-0000-000000000000}"/>
          </ac:spMkLst>
        </pc:spChg>
      </pc:sldChg>
      <pc:sldChg chg="addSp modSp mod">
        <pc:chgData name="Newaz, Shuvo" userId="4c2373e7-346f-4797-94d1-ef2a1d69f094" providerId="ADAL" clId="{8D3B6811-DD8A-4A03-8D1E-4602962F5319}" dt="2022-08-30T17:30:48.417" v="551" actId="1076"/>
        <pc:sldMkLst>
          <pc:docMk/>
          <pc:sldMk cId="0" sldId="269"/>
        </pc:sldMkLst>
        <pc:spChg chg="mod">
          <ac:chgData name="Newaz, Shuvo" userId="4c2373e7-346f-4797-94d1-ef2a1d69f094" providerId="ADAL" clId="{8D3B6811-DD8A-4A03-8D1E-4602962F5319}" dt="2022-08-30T17:30:10.067" v="541" actId="20577"/>
          <ac:spMkLst>
            <pc:docMk/>
            <pc:sldMk cId="0" sldId="269"/>
            <ac:spMk id="257" creationId="{00000000-0000-0000-0000-000000000000}"/>
          </ac:spMkLst>
        </pc:spChg>
        <pc:picChg chg="add mod">
          <ac:chgData name="Newaz, Shuvo" userId="4c2373e7-346f-4797-94d1-ef2a1d69f094" providerId="ADAL" clId="{8D3B6811-DD8A-4A03-8D1E-4602962F5319}" dt="2022-08-30T17:30:28.221" v="545" actId="1076"/>
          <ac:picMkLst>
            <pc:docMk/>
            <pc:sldMk cId="0" sldId="269"/>
            <ac:picMk id="3" creationId="{6035A15D-462A-C043-61F7-2138789BE59D}"/>
          </ac:picMkLst>
        </pc:picChg>
        <pc:picChg chg="add mod">
          <ac:chgData name="Newaz, Shuvo" userId="4c2373e7-346f-4797-94d1-ef2a1d69f094" providerId="ADAL" clId="{8D3B6811-DD8A-4A03-8D1E-4602962F5319}" dt="2022-08-30T17:30:48.417" v="551" actId="1076"/>
          <ac:picMkLst>
            <pc:docMk/>
            <pc:sldMk cId="0" sldId="269"/>
            <ac:picMk id="5" creationId="{CDDA7C07-A919-A1DE-E64F-24E01667547C}"/>
          </ac:picMkLst>
        </pc:picChg>
      </pc:sldChg>
      <pc:sldChg chg="addSp modSp mod">
        <pc:chgData name="Newaz, Shuvo" userId="4c2373e7-346f-4797-94d1-ef2a1d69f094" providerId="ADAL" clId="{8D3B6811-DD8A-4A03-8D1E-4602962F5319}" dt="2022-08-30T17:31:23.752" v="563" actId="1076"/>
        <pc:sldMkLst>
          <pc:docMk/>
          <pc:sldMk cId="0" sldId="270"/>
        </pc:sldMkLst>
        <pc:picChg chg="add mod">
          <ac:chgData name="Newaz, Shuvo" userId="4c2373e7-346f-4797-94d1-ef2a1d69f094" providerId="ADAL" clId="{8D3B6811-DD8A-4A03-8D1E-4602962F5319}" dt="2022-08-30T17:31:09.901" v="557" actId="1076"/>
          <ac:picMkLst>
            <pc:docMk/>
            <pc:sldMk cId="0" sldId="270"/>
            <ac:picMk id="3" creationId="{E2C8EBA9-80CF-B076-DF14-5D2BDE42AE9A}"/>
          </ac:picMkLst>
        </pc:picChg>
        <pc:picChg chg="add mod">
          <ac:chgData name="Newaz, Shuvo" userId="4c2373e7-346f-4797-94d1-ef2a1d69f094" providerId="ADAL" clId="{8D3B6811-DD8A-4A03-8D1E-4602962F5319}" dt="2022-08-30T17:31:23.752" v="563" actId="1076"/>
          <ac:picMkLst>
            <pc:docMk/>
            <pc:sldMk cId="0" sldId="270"/>
            <ac:picMk id="5" creationId="{36E4ACD6-7FEB-5420-1516-14893B7F32B8}"/>
          </ac:picMkLst>
        </pc:picChg>
      </pc:sldChg>
      <pc:sldChg chg="modSp mod">
        <pc:chgData name="Newaz, Shuvo" userId="4c2373e7-346f-4797-94d1-ef2a1d69f094" providerId="ADAL" clId="{8D3B6811-DD8A-4A03-8D1E-4602962F5319}" dt="2022-09-03T17:07:00.718" v="3164" actId="2711"/>
        <pc:sldMkLst>
          <pc:docMk/>
          <pc:sldMk cId="0" sldId="271"/>
        </pc:sldMkLst>
        <pc:spChg chg="mod">
          <ac:chgData name="Newaz, Shuvo" userId="4c2373e7-346f-4797-94d1-ef2a1d69f094" providerId="ADAL" clId="{8D3B6811-DD8A-4A03-8D1E-4602962F5319}" dt="2022-09-03T17:07:00.718" v="3164" actId="2711"/>
          <ac:spMkLst>
            <pc:docMk/>
            <pc:sldMk cId="0" sldId="271"/>
            <ac:spMk id="265" creationId="{00000000-0000-0000-0000-000000000000}"/>
          </ac:spMkLst>
        </pc:spChg>
      </pc:sldChg>
      <pc:sldChg chg="addSp modSp mod">
        <pc:chgData name="Newaz, Shuvo" userId="4c2373e7-346f-4797-94d1-ef2a1d69f094" providerId="ADAL" clId="{8D3B6811-DD8A-4A03-8D1E-4602962F5319}" dt="2022-08-30T17:38:54.100" v="575" actId="1076"/>
        <pc:sldMkLst>
          <pc:docMk/>
          <pc:sldMk cId="3633747566" sldId="272"/>
        </pc:sldMkLst>
        <pc:picChg chg="add mod">
          <ac:chgData name="Newaz, Shuvo" userId="4c2373e7-346f-4797-94d1-ef2a1d69f094" providerId="ADAL" clId="{8D3B6811-DD8A-4A03-8D1E-4602962F5319}" dt="2022-08-30T17:38:54.100" v="575" actId="1076"/>
          <ac:picMkLst>
            <pc:docMk/>
            <pc:sldMk cId="3633747566" sldId="272"/>
            <ac:picMk id="3" creationId="{154DD0F4-0714-A124-D0E0-224502EBFE20}"/>
          </ac:picMkLst>
        </pc:picChg>
        <pc:picChg chg="add mod">
          <ac:chgData name="Newaz, Shuvo" userId="4c2373e7-346f-4797-94d1-ef2a1d69f094" providerId="ADAL" clId="{8D3B6811-DD8A-4A03-8D1E-4602962F5319}" dt="2022-08-30T17:38:52.792" v="574" actId="1076"/>
          <ac:picMkLst>
            <pc:docMk/>
            <pc:sldMk cId="3633747566" sldId="272"/>
            <ac:picMk id="5" creationId="{F99FBB4C-90E9-556F-4028-18731DABE4CA}"/>
          </ac:picMkLst>
        </pc:picChg>
      </pc:sldChg>
      <pc:sldChg chg="addSp modSp mod">
        <pc:chgData name="Newaz, Shuvo" userId="4c2373e7-346f-4797-94d1-ef2a1d69f094" providerId="ADAL" clId="{8D3B6811-DD8A-4A03-8D1E-4602962F5319}" dt="2022-09-03T17:49:30.679" v="4515" actId="1076"/>
        <pc:sldMkLst>
          <pc:docMk/>
          <pc:sldMk cId="3571544464" sldId="273"/>
        </pc:sldMkLst>
        <pc:spChg chg="mod">
          <ac:chgData name="Newaz, Shuvo" userId="4c2373e7-346f-4797-94d1-ef2a1d69f094" providerId="ADAL" clId="{8D3B6811-DD8A-4A03-8D1E-4602962F5319}" dt="2022-09-03T17:48:21.164" v="4512" actId="20577"/>
          <ac:spMkLst>
            <pc:docMk/>
            <pc:sldMk cId="3571544464" sldId="273"/>
            <ac:spMk id="246" creationId="{00000000-0000-0000-0000-000000000000}"/>
          </ac:spMkLst>
        </pc:spChg>
        <pc:picChg chg="add mod">
          <ac:chgData name="Newaz, Shuvo" userId="4c2373e7-346f-4797-94d1-ef2a1d69f094" providerId="ADAL" clId="{8D3B6811-DD8A-4A03-8D1E-4602962F5319}" dt="2022-08-30T17:38:45.884" v="573" actId="1076"/>
          <ac:picMkLst>
            <pc:docMk/>
            <pc:sldMk cId="3571544464" sldId="273"/>
            <ac:picMk id="3" creationId="{30309F84-A423-9F25-636D-4245A76A9B35}"/>
          </ac:picMkLst>
        </pc:picChg>
        <pc:picChg chg="add mod">
          <ac:chgData name="Newaz, Shuvo" userId="4c2373e7-346f-4797-94d1-ef2a1d69f094" providerId="ADAL" clId="{8D3B6811-DD8A-4A03-8D1E-4602962F5319}" dt="2022-09-03T17:49:30.679" v="4515" actId="1076"/>
          <ac:picMkLst>
            <pc:docMk/>
            <pc:sldMk cId="3571544464" sldId="273"/>
            <ac:picMk id="4" creationId="{A14B7E61-3D5E-BA79-D676-8F598EB12336}"/>
          </ac:picMkLst>
        </pc:picChg>
      </pc:sldChg>
      <pc:sldChg chg="modSp mod">
        <pc:chgData name="Newaz, Shuvo" userId="4c2373e7-346f-4797-94d1-ef2a1d69f094" providerId="ADAL" clId="{8D3B6811-DD8A-4A03-8D1E-4602962F5319}" dt="2022-09-03T17:20:30.032" v="4145" actId="20577"/>
        <pc:sldMkLst>
          <pc:docMk/>
          <pc:sldMk cId="1232422722" sldId="274"/>
        </pc:sldMkLst>
        <pc:spChg chg="mod">
          <ac:chgData name="Newaz, Shuvo" userId="4c2373e7-346f-4797-94d1-ef2a1d69f094" providerId="ADAL" clId="{8D3B6811-DD8A-4A03-8D1E-4602962F5319}" dt="2022-09-03T17:20:30.032" v="4145" actId="20577"/>
          <ac:spMkLst>
            <pc:docMk/>
            <pc:sldMk cId="1232422722" sldId="274"/>
            <ac:spMk id="245" creationId="{00000000-0000-0000-0000-000000000000}"/>
          </ac:spMkLst>
        </pc:spChg>
      </pc:sldChg>
      <pc:sldChg chg="modSp mod">
        <pc:chgData name="Newaz, Shuvo" userId="4c2373e7-346f-4797-94d1-ef2a1d69f094" providerId="ADAL" clId="{8D3B6811-DD8A-4A03-8D1E-4602962F5319}" dt="2022-09-03T17:11:42.042" v="3440" actId="20577"/>
        <pc:sldMkLst>
          <pc:docMk/>
          <pc:sldMk cId="1028200377" sldId="275"/>
        </pc:sldMkLst>
        <pc:spChg chg="mod">
          <ac:chgData name="Newaz, Shuvo" userId="4c2373e7-346f-4797-94d1-ef2a1d69f094" providerId="ADAL" clId="{8D3B6811-DD8A-4A03-8D1E-4602962F5319}" dt="2022-09-03T17:02:37.969" v="3044" actId="2711"/>
          <ac:spMkLst>
            <pc:docMk/>
            <pc:sldMk cId="1028200377" sldId="275"/>
            <ac:spMk id="4" creationId="{CBC4779F-BBD2-3F49-9926-A96DCE5BC7C8}"/>
          </ac:spMkLst>
        </pc:spChg>
        <pc:spChg chg="mod">
          <ac:chgData name="Newaz, Shuvo" userId="4c2373e7-346f-4797-94d1-ef2a1d69f094" providerId="ADAL" clId="{8D3B6811-DD8A-4A03-8D1E-4602962F5319}" dt="2022-09-03T17:11:42.042" v="3440" actId="20577"/>
          <ac:spMkLst>
            <pc:docMk/>
            <pc:sldMk cId="1028200377" sldId="275"/>
            <ac:spMk id="245" creationId="{00000000-0000-0000-0000-000000000000}"/>
          </ac:spMkLst>
        </pc:spChg>
      </pc:sldChg>
      <pc:sldChg chg="addSp modSp mod">
        <pc:chgData name="Newaz, Shuvo" userId="4c2373e7-346f-4797-94d1-ef2a1d69f094" providerId="ADAL" clId="{8D3B6811-DD8A-4A03-8D1E-4602962F5319}" dt="2022-08-30T17:39:40.719" v="581" actId="1076"/>
        <pc:sldMkLst>
          <pc:docMk/>
          <pc:sldMk cId="2265757157" sldId="276"/>
        </pc:sldMkLst>
        <pc:picChg chg="add mod">
          <ac:chgData name="Newaz, Shuvo" userId="4c2373e7-346f-4797-94d1-ef2a1d69f094" providerId="ADAL" clId="{8D3B6811-DD8A-4A03-8D1E-4602962F5319}" dt="2022-08-30T17:39:27.251" v="578" actId="1076"/>
          <ac:picMkLst>
            <pc:docMk/>
            <pc:sldMk cId="2265757157" sldId="276"/>
            <ac:picMk id="3" creationId="{048E41A5-8570-C693-7FF6-1E639DD4B9E1}"/>
          </ac:picMkLst>
        </pc:picChg>
        <pc:picChg chg="add mod">
          <ac:chgData name="Newaz, Shuvo" userId="4c2373e7-346f-4797-94d1-ef2a1d69f094" providerId="ADAL" clId="{8D3B6811-DD8A-4A03-8D1E-4602962F5319}" dt="2022-08-30T17:39:40.719" v="581" actId="1076"/>
          <ac:picMkLst>
            <pc:docMk/>
            <pc:sldMk cId="2265757157" sldId="276"/>
            <ac:picMk id="5" creationId="{89ECEE20-FC8E-5A1A-4417-6188BE25C526}"/>
          </ac:picMkLst>
        </pc:picChg>
      </pc:sldChg>
      <pc:sldChg chg="addSp modSp mod">
        <pc:chgData name="Newaz, Shuvo" userId="4c2373e7-346f-4797-94d1-ef2a1d69f094" providerId="ADAL" clId="{8D3B6811-DD8A-4A03-8D1E-4602962F5319}" dt="2022-08-30T17:40:21.377" v="587" actId="1076"/>
        <pc:sldMkLst>
          <pc:docMk/>
          <pc:sldMk cId="1367324130" sldId="277"/>
        </pc:sldMkLst>
        <pc:picChg chg="add mod">
          <ac:chgData name="Newaz, Shuvo" userId="4c2373e7-346f-4797-94d1-ef2a1d69f094" providerId="ADAL" clId="{8D3B6811-DD8A-4A03-8D1E-4602962F5319}" dt="2022-08-30T17:40:03.680" v="584" actId="1076"/>
          <ac:picMkLst>
            <pc:docMk/>
            <pc:sldMk cId="1367324130" sldId="277"/>
            <ac:picMk id="3" creationId="{DF10063C-FB4B-7F9C-60C0-3B68E714A6C6}"/>
          </ac:picMkLst>
        </pc:picChg>
        <pc:picChg chg="add mod">
          <ac:chgData name="Newaz, Shuvo" userId="4c2373e7-346f-4797-94d1-ef2a1d69f094" providerId="ADAL" clId="{8D3B6811-DD8A-4A03-8D1E-4602962F5319}" dt="2022-08-30T17:40:21.377" v="587" actId="1076"/>
          <ac:picMkLst>
            <pc:docMk/>
            <pc:sldMk cId="1367324130" sldId="277"/>
            <ac:picMk id="5" creationId="{E5C1598A-9545-12FA-61FD-BD5E2FAA625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xfrm>
            <a:off x="1143000" y="685800"/>
            <a:ext cx="4572000" cy="3429000"/>
          </a:xfrm>
          <a:prstGeom prst="rect">
            <a:avLst/>
          </a:prstGeom>
        </p:spPr>
        <p:txBody>
          <a:bodyPr/>
          <a:lstStyle/>
          <a:p>
            <a:endParaRPr/>
          </a:p>
        </p:txBody>
      </p:sp>
      <p:sp>
        <p:nvSpPr>
          <p:cNvPr id="203" name="Shape 20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07"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08"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116" name="Title Text"/>
          <p:cNvSpPr txBox="1">
            <a:spLocks noGrp="1"/>
          </p:cNvSpPr>
          <p:nvPr>
            <p:ph type="title"/>
          </p:nvPr>
        </p:nvSpPr>
        <p:spPr>
          <a:prstGeom prst="rect">
            <a:avLst/>
          </a:prstGeom>
        </p:spPr>
        <p:txBody>
          <a:bodyPr/>
          <a:lstStyle/>
          <a:p>
            <a:r>
              <a:t>Title Text</a:t>
            </a:r>
          </a:p>
        </p:txBody>
      </p:sp>
      <p:sp>
        <p:nvSpPr>
          <p:cNvPr id="117"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118" name="Google Shape;61;p1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126" name="Title Text"/>
          <p:cNvSpPr txBox="1">
            <a:spLocks noGrp="1"/>
          </p:cNvSpPr>
          <p:nvPr>
            <p:ph type="title"/>
          </p:nvPr>
        </p:nvSpPr>
        <p:spPr>
          <a:prstGeom prst="rect">
            <a:avLst/>
          </a:prstGeom>
        </p:spPr>
        <p:txBody>
          <a:bodyPr/>
          <a:lstStyle/>
          <a:p>
            <a:r>
              <a:t>Title Text</a:t>
            </a:r>
          </a:p>
        </p:txBody>
      </p:sp>
      <p:sp>
        <p:nvSpPr>
          <p:cNvPr id="12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143" name="Title Text"/>
          <p:cNvSpPr txBox="1">
            <a:spLocks noGrp="1"/>
          </p:cNvSpPr>
          <p:nvPr>
            <p:ph type="title"/>
          </p:nvPr>
        </p:nvSpPr>
        <p:spPr>
          <a:prstGeom prst="rect">
            <a:avLst/>
          </a:prstGeom>
        </p:spPr>
        <p:txBody>
          <a:bodyPr/>
          <a:lstStyle/>
          <a:p>
            <a:r>
              <a:t>Title Text</a:t>
            </a:r>
          </a:p>
        </p:txBody>
      </p:sp>
      <p:sp>
        <p:nvSpPr>
          <p:cNvPr id="1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151"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152"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1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160"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1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168" name="Google Shape;81;p21"/>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169"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170"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171" name="Google Shape;84;p21"/>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1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179"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1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187"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188"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1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Google Shape;99;p25"/>
          <p:cNvSpPr txBox="1">
            <a:spLocks noGrp="1"/>
          </p:cNvSpPr>
          <p:nvPr>
            <p:ph type="title"/>
          </p:nvPr>
        </p:nvSpPr>
        <p:spPr>
          <a:xfrm>
            <a:off x="311707" y="230475"/>
            <a:ext cx="8520602" cy="2052599"/>
          </a:xfrm>
          <a:prstGeom prst="rect">
            <a:avLst/>
          </a:prstGeom>
        </p:spPr>
        <p:txBody>
          <a:bodyPr/>
          <a:lstStyle/>
          <a:p>
            <a:r>
              <a:t>CS 6476 Project 1</a:t>
            </a:r>
          </a:p>
        </p:txBody>
      </p:sp>
      <p:sp>
        <p:nvSpPr>
          <p:cNvPr id="206" name="Google Shape;100;p25"/>
          <p:cNvSpPr txBox="1">
            <a:spLocks noGrp="1"/>
          </p:cNvSpPr>
          <p:nvPr>
            <p:ph type="body" sz="half" idx="1"/>
          </p:nvPr>
        </p:nvSpPr>
        <p:spPr>
          <a:xfrm>
            <a:off x="311699" y="2320025"/>
            <a:ext cx="8520602" cy="1797301"/>
          </a:xfrm>
          <a:prstGeom prst="rect">
            <a:avLst/>
          </a:prstGeom>
        </p:spPr>
        <p:txBody>
          <a:bodyPr>
            <a:normAutofit lnSpcReduction="10000"/>
          </a:bodyPr>
          <a:lstStyle/>
          <a:p>
            <a:pPr marL="0" indent="0"/>
            <a:r>
              <a:rPr lang="en-US" dirty="0">
                <a:latin typeface="Cambria" panose="02040503050406030204" pitchFamily="18" charset="0"/>
                <a:ea typeface="Cambria" panose="02040503050406030204" pitchFamily="18" charset="0"/>
              </a:rPr>
              <a:t>Shuvo Newaz</a:t>
            </a:r>
            <a:endParaRPr dirty="0">
              <a:latin typeface="Cambria" panose="02040503050406030204" pitchFamily="18" charset="0"/>
              <a:ea typeface="Cambria" panose="02040503050406030204" pitchFamily="18" charset="0"/>
            </a:endParaRPr>
          </a:p>
          <a:p>
            <a:pPr marL="0" indent="0"/>
            <a:r>
              <a:rPr lang="en-US" dirty="0">
                <a:latin typeface="Cambria" panose="02040503050406030204" pitchFamily="18" charset="0"/>
                <a:ea typeface="Cambria" panose="02040503050406030204" pitchFamily="18" charset="0"/>
              </a:rPr>
              <a:t>shuvo.newaz@gatech.edu</a:t>
            </a:r>
            <a:endParaRPr dirty="0">
              <a:latin typeface="Cambria" panose="02040503050406030204" pitchFamily="18" charset="0"/>
              <a:ea typeface="Cambria" panose="02040503050406030204" pitchFamily="18" charset="0"/>
            </a:endParaRPr>
          </a:p>
          <a:p>
            <a:pPr marL="0" indent="0"/>
            <a:r>
              <a:rPr lang="en-US" dirty="0">
                <a:latin typeface="Cambria" panose="02040503050406030204" pitchFamily="18" charset="0"/>
                <a:ea typeface="Cambria" panose="02040503050406030204" pitchFamily="18" charset="0"/>
              </a:rPr>
              <a:t>snewaz3</a:t>
            </a:r>
            <a:endParaRPr dirty="0">
              <a:latin typeface="Cambria" panose="02040503050406030204" pitchFamily="18" charset="0"/>
              <a:ea typeface="Cambria" panose="02040503050406030204" pitchFamily="18" charset="0"/>
            </a:endParaRPr>
          </a:p>
          <a:p>
            <a:pPr marL="0" indent="0"/>
            <a:r>
              <a:rPr lang="en-US" dirty="0">
                <a:latin typeface="Cambria" panose="02040503050406030204" pitchFamily="18" charset="0"/>
                <a:ea typeface="Cambria" panose="02040503050406030204" pitchFamily="18" charset="0"/>
              </a:rPr>
              <a:t>903614132</a:t>
            </a:r>
            <a:endParaRPr dirty="0">
              <a:latin typeface="Cambria" panose="02040503050406030204" pitchFamily="18" charset="0"/>
              <a:ea typeface="Cambria" panose="02040503050406030204" pitchFamily="18"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Google Shape;161;p34"/>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2: Hybrid images with PyTorch</a:t>
            </a:r>
          </a:p>
        </p:txBody>
      </p:sp>
      <p:sp>
        <p:nvSpPr>
          <p:cNvPr id="241" name="Google Shape;162;p34"/>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Submarine + Fish</a:t>
            </a:r>
          </a:p>
        </p:txBody>
      </p:sp>
      <p:sp>
        <p:nvSpPr>
          <p:cNvPr id="242" name="Google Shape;163;p34"/>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b="1"/>
            </a:pPr>
            <a:r>
              <a:rPr dirty="0"/>
              <a:t>Part 1 vs. Part 2</a:t>
            </a:r>
          </a:p>
          <a:p>
            <a:pPr marL="0" indent="0">
              <a:spcBef>
                <a:spcPts val="1600"/>
              </a:spcBef>
              <a:buSzTx/>
              <a:buNone/>
              <a:defRPr sz="1400"/>
            </a:pPr>
            <a:r>
              <a:rPr dirty="0"/>
              <a:t>[Compare the run-times of Parts 1 and 2 here, as calculated in project-1.ipynb. Which method is faster?]</a:t>
            </a:r>
            <a:endParaRPr lang="en-US" dirty="0"/>
          </a:p>
          <a:p>
            <a:pPr marL="0" indent="0">
              <a:spcBef>
                <a:spcPts val="1600"/>
              </a:spcBef>
              <a:buSzTx/>
              <a:buNone/>
              <a:defRPr sz="1400"/>
            </a:pPr>
            <a:r>
              <a:rPr lang="en-US" dirty="0">
                <a:latin typeface="Cambria" panose="02040503050406030204" pitchFamily="18" charset="0"/>
                <a:ea typeface="Cambria" panose="02040503050406030204" pitchFamily="18" charset="0"/>
              </a:rPr>
              <a:t>Part 1: 11.595s</a:t>
            </a:r>
          </a:p>
          <a:p>
            <a:pPr marL="0" indent="0">
              <a:spcBef>
                <a:spcPts val="1600"/>
              </a:spcBef>
              <a:buSzTx/>
              <a:buNone/>
              <a:defRPr sz="1400"/>
            </a:pPr>
            <a:r>
              <a:rPr lang="en-US" dirty="0">
                <a:latin typeface="Cambria" panose="02040503050406030204" pitchFamily="18" charset="0"/>
                <a:ea typeface="Cambria" panose="02040503050406030204" pitchFamily="18" charset="0"/>
              </a:rPr>
              <a:t>Part 2</a:t>
            </a:r>
            <a:r>
              <a:rPr lang="en-US">
                <a:latin typeface="Cambria" panose="02040503050406030204" pitchFamily="18" charset="0"/>
                <a:ea typeface="Cambria" panose="02040503050406030204" pitchFamily="18" charset="0"/>
              </a:rPr>
              <a:t>: 1.536s</a:t>
            </a:r>
            <a:endParaRPr lang="en-US" dirty="0">
              <a:latin typeface="Cambria" panose="02040503050406030204" pitchFamily="18" charset="0"/>
              <a:ea typeface="Cambria" panose="02040503050406030204" pitchFamily="18" charset="0"/>
            </a:endParaRPr>
          </a:p>
          <a:p>
            <a:pPr marL="0" indent="0">
              <a:spcBef>
                <a:spcPts val="1600"/>
              </a:spcBef>
              <a:buSzTx/>
              <a:buNone/>
              <a:defRPr sz="1400"/>
            </a:pPr>
            <a:r>
              <a:rPr lang="en-US" dirty="0">
                <a:latin typeface="Cambria" panose="02040503050406030204" pitchFamily="18" charset="0"/>
                <a:ea typeface="Cambria" panose="02040503050406030204" pitchFamily="18" charset="0"/>
              </a:rPr>
              <a:t>Part 2 is much faster than Part 1.</a:t>
            </a:r>
            <a:endParaRPr dirty="0">
              <a:latin typeface="Cambria" panose="02040503050406030204" pitchFamily="18" charset="0"/>
              <a:ea typeface="Cambria" panose="02040503050406030204" pitchFamily="18" charset="0"/>
            </a:endParaRPr>
          </a:p>
        </p:txBody>
      </p:sp>
      <p:pic>
        <p:nvPicPr>
          <p:cNvPr id="3" name="Picture 2" descr="A fish swimming in the water&#10;&#10;Description automatically generated with low confidence">
            <a:extLst>
              <a:ext uri="{FF2B5EF4-FFF2-40B4-BE49-F238E27FC236}">
                <a16:creationId xmlns:a16="http://schemas.microsoft.com/office/drawing/2014/main" id="{BBE276FB-B659-525F-68CF-771376BEE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99" y="1825675"/>
            <a:ext cx="3350814" cy="274320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3</a:t>
            </a:r>
            <a:r>
              <a:rPr lang="en-US" dirty="0"/>
              <a:t>: Understanding input/output shapes in PyTorch</a:t>
            </a:r>
            <a:endParaRPr dirty="0"/>
          </a:p>
        </p:txBody>
      </p:sp>
      <mc:AlternateContent xmlns:mc="http://schemas.openxmlformats.org/markup-compatibility/2006" xmlns:a14="http://schemas.microsoft.com/office/drawing/2010/main">
        <mc:Choice Requires="a14">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r>
                  <a:rPr lang="en-US" dirty="0"/>
                  <a:t>Consider a 1-channel 5x5 image and a 3x3 filter. What are the output dimensions of a convolution with the following parameters?</a:t>
                </a:r>
              </a:p>
              <a:p>
                <a:pPr marL="0" indent="0">
                  <a:buSzTx/>
                  <a:buNone/>
                </a:pPr>
                <a:r>
                  <a:rPr lang="en-US" dirty="0"/>
                  <a:t>Stride = 1, padding = 0? </a:t>
                </a:r>
                <a14:m>
                  <m:oMath xmlns:m="http://schemas.openxmlformats.org/officeDocument/2006/math">
                    <m:r>
                      <a:rPr lang="en-US" i="1" dirty="0" smtClean="0">
                        <a:highlight>
                          <a:srgbClr val="00FF00"/>
                        </a:highlight>
                        <a:latin typeface="Cambria Math" panose="02040503050406030204" pitchFamily="18" charset="0"/>
                      </a:rPr>
                      <m:t>3</m:t>
                    </m:r>
                    <m:r>
                      <a:rPr lang="en-US" b="0" i="1" dirty="0" smtClean="0">
                        <a:highlight>
                          <a:srgbClr val="00FF00"/>
                        </a:highlight>
                        <a:latin typeface="Cambria Math" panose="02040503050406030204" pitchFamily="18" charset="0"/>
                      </a:rPr>
                      <m:t>×</m:t>
                    </m:r>
                    <m:r>
                      <a:rPr lang="en-US" i="1" dirty="0" smtClean="0">
                        <a:highlight>
                          <a:srgbClr val="00FF00"/>
                        </a:highlight>
                        <a:latin typeface="Cambria Math" panose="02040503050406030204" pitchFamily="18" charset="0"/>
                      </a:rPr>
                      <m:t>3</m:t>
                    </m:r>
                  </m:oMath>
                </a14:m>
                <a:endParaRPr lang="en-US" dirty="0">
                  <a:highlight>
                    <a:srgbClr val="00FF00"/>
                  </a:highlight>
                </a:endParaRPr>
              </a:p>
              <a:p>
                <a:pPr marL="0" indent="0">
                  <a:buSzTx/>
                  <a:buNone/>
                </a:pPr>
                <a:r>
                  <a:rPr lang="en-US" dirty="0"/>
                  <a:t>Stride = 2, padding = 0? </a:t>
                </a:r>
                <a14:m>
                  <m:oMath xmlns:m="http://schemas.openxmlformats.org/officeDocument/2006/math">
                    <m:r>
                      <a:rPr lang="en-US" i="1" dirty="0" smtClean="0">
                        <a:highlight>
                          <a:srgbClr val="00FF00"/>
                        </a:highlight>
                        <a:latin typeface="Cambria Math" panose="02040503050406030204" pitchFamily="18" charset="0"/>
                      </a:rPr>
                      <m:t>2</m:t>
                    </m:r>
                    <m:r>
                      <a:rPr lang="en-US" b="0" i="1" dirty="0" smtClean="0">
                        <a:highlight>
                          <a:srgbClr val="00FF00"/>
                        </a:highlight>
                        <a:latin typeface="Cambria Math" panose="02040503050406030204" pitchFamily="18" charset="0"/>
                      </a:rPr>
                      <m:t>×</m:t>
                    </m:r>
                    <m:r>
                      <a:rPr lang="en-US" i="1" dirty="0" smtClean="0">
                        <a:highlight>
                          <a:srgbClr val="00FF00"/>
                        </a:highlight>
                        <a:latin typeface="Cambria Math" panose="02040503050406030204" pitchFamily="18" charset="0"/>
                      </a:rPr>
                      <m:t>2</m:t>
                    </m:r>
                  </m:oMath>
                </a14:m>
                <a:endParaRPr lang="en-US" dirty="0">
                  <a:highlight>
                    <a:srgbClr val="00FF00"/>
                  </a:highlight>
                </a:endParaRPr>
              </a:p>
              <a:p>
                <a:pPr marL="0" indent="0">
                  <a:buSzTx/>
                  <a:buNone/>
                </a:pPr>
                <a:r>
                  <a:rPr lang="en-US" dirty="0"/>
                  <a:t>Stride = 1, padding = 1? </a:t>
                </a:r>
                <a14:m>
                  <m:oMath xmlns:m="http://schemas.openxmlformats.org/officeDocument/2006/math">
                    <m:r>
                      <a:rPr lang="en-US" i="1" dirty="0" smtClean="0">
                        <a:highlight>
                          <a:srgbClr val="00FF00"/>
                        </a:highlight>
                        <a:latin typeface="Cambria Math" panose="02040503050406030204" pitchFamily="18" charset="0"/>
                      </a:rPr>
                      <m:t>5</m:t>
                    </m:r>
                    <m:r>
                      <a:rPr lang="en-US" b="0" i="1" dirty="0" smtClean="0">
                        <a:highlight>
                          <a:srgbClr val="00FF00"/>
                        </a:highlight>
                        <a:latin typeface="Cambria Math" panose="02040503050406030204" pitchFamily="18" charset="0"/>
                      </a:rPr>
                      <m:t>×</m:t>
                    </m:r>
                    <m:r>
                      <a:rPr lang="en-US" i="1" dirty="0" smtClean="0">
                        <a:highlight>
                          <a:srgbClr val="00FF00"/>
                        </a:highlight>
                        <a:latin typeface="Cambria Math" panose="02040503050406030204" pitchFamily="18" charset="0"/>
                      </a:rPr>
                      <m:t>5</m:t>
                    </m:r>
                  </m:oMath>
                </a14:m>
                <a:endParaRPr lang="en-US" dirty="0">
                  <a:highlight>
                    <a:srgbClr val="00FF00"/>
                  </a:highlight>
                </a:endParaRPr>
              </a:p>
              <a:p>
                <a:pPr marL="0" indent="0">
                  <a:buSzTx/>
                  <a:buNone/>
                </a:pPr>
                <a:r>
                  <a:rPr lang="en-US" dirty="0"/>
                  <a:t>Stride = 2, padding = 1? </a:t>
                </a:r>
                <a14:m>
                  <m:oMath xmlns:m="http://schemas.openxmlformats.org/officeDocument/2006/math">
                    <m:r>
                      <a:rPr lang="en-US" i="1" dirty="0" smtClean="0">
                        <a:highlight>
                          <a:srgbClr val="00FF00"/>
                        </a:highlight>
                        <a:latin typeface="Cambria Math" panose="02040503050406030204" pitchFamily="18" charset="0"/>
                      </a:rPr>
                      <m:t>3</m:t>
                    </m:r>
                    <m:r>
                      <a:rPr lang="en-US" b="0" i="1" dirty="0" smtClean="0">
                        <a:highlight>
                          <a:srgbClr val="00FF00"/>
                        </a:highlight>
                        <a:latin typeface="Cambria Math" panose="02040503050406030204" pitchFamily="18" charset="0"/>
                      </a:rPr>
                      <m:t>×</m:t>
                    </m:r>
                    <m:r>
                      <a:rPr lang="en-US" i="1" dirty="0" smtClean="0">
                        <a:highlight>
                          <a:srgbClr val="00FF00"/>
                        </a:highlight>
                        <a:latin typeface="Cambria Math" panose="02040503050406030204" pitchFamily="18" charset="0"/>
                      </a:rPr>
                      <m:t>3</m:t>
                    </m:r>
                  </m:oMath>
                </a14:m>
                <a:endParaRPr dirty="0">
                  <a:highlight>
                    <a:srgbClr val="00FF00"/>
                  </a:highlight>
                </a:endParaRPr>
              </a:p>
            </p:txBody>
          </p:sp>
        </mc:Choice>
        <mc:Fallback xmlns="">
          <p:sp>
            <p:nvSpPr>
              <p:cNvPr id="245" name="Google Shape;169;p35"/>
              <p:cNvSpPr txBox="1">
                <a:spLocks noGrp="1" noRot="1" noChangeAspect="1" noMove="1" noResize="1" noEditPoints="1" noAdjustHandles="1" noChangeArrowheads="1" noChangeShapeType="1" noTextEdit="1"/>
              </p:cNvSpPr>
              <p:nvPr>
                <p:ph type="body" sz="half" idx="1"/>
              </p:nvPr>
            </p:nvSpPr>
            <p:spPr>
              <a:xfrm>
                <a:off x="311699" y="1152475"/>
                <a:ext cx="3999902" cy="3416400"/>
              </a:xfrm>
              <a:prstGeom prst="rect">
                <a:avLst/>
              </a:prstGeom>
              <a:blipFill>
                <a:blip r:embed="rId2"/>
                <a:stretch>
                  <a:fillRect l="-457" r="-1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6" name="Google Shape;170;p35"/>
              <p:cNvSpPr txBox="1">
                <a:spLocks noGrp="1"/>
              </p:cNvSpPr>
              <p:nvPr>
                <p:ph type="body" idx="21"/>
              </p:nvPr>
            </p:nvSpPr>
            <p:spPr>
              <a:prstGeom prst="rect">
                <a:avLst/>
              </a:prstGeom>
              <a:extLst>
                <a:ext uri="{C572A759-6A51-4108-AA02-DFA0A04FC94B}">
                  <ma14:wrappingTextBoxFlag xmlns="" xmlns:m="http://schemas.openxmlformats.org/officeDocument/2006/math" xmlns:ma14="http://schemas.microsoft.com/office/mac/drawingml/2011/main" val="1"/>
                </a:ext>
              </a:extLst>
            </p:spPr>
            <p:txBody>
              <a:bodyPr/>
              <a:lstStyle/>
              <a:p>
                <a:pPr marL="0" indent="0">
                  <a:buSzTx/>
                  <a:buNone/>
                  <a:defRPr sz="1400"/>
                </a:pPr>
                <a:r>
                  <a:rPr lang="en-US" dirty="0"/>
                  <a:t>What are the input &amp; output dimensions of the convolutions of the dog image and a 3x3 filter  with the following parameters: </a:t>
                </a:r>
              </a:p>
              <a:p>
                <a:pPr marL="0" indent="0">
                  <a:buSzTx/>
                  <a:buNone/>
                  <a:defRPr sz="1400"/>
                </a:pPr>
                <a:r>
                  <a:rPr lang="en-US" dirty="0"/>
                  <a:t>Stride = 1, padding = 0?</a:t>
                </a:r>
                <a14:m>
                  <m:oMath xmlns:m="http://schemas.openxmlformats.org/officeDocument/2006/math">
                    <m:r>
                      <a:rPr lang="en-US" i="1" dirty="0" smtClean="0">
                        <a:highlight>
                          <a:srgbClr val="00FF00"/>
                        </a:highlight>
                        <a:latin typeface="Cambria Math" panose="02040503050406030204" pitchFamily="18" charset="0"/>
                      </a:rPr>
                      <m:t> </m:t>
                    </m:r>
                    <m:r>
                      <a:rPr lang="en-US" i="1" dirty="0">
                        <a:highlight>
                          <a:srgbClr val="00FF00"/>
                        </a:highlight>
                        <a:latin typeface="Cambria Math" panose="02040503050406030204" pitchFamily="18" charset="0"/>
                      </a:rPr>
                      <m:t>359</m:t>
                    </m:r>
                    <m:r>
                      <a:rPr lang="en-US" b="0" i="1" dirty="0" smtClean="0">
                        <a:highlight>
                          <a:srgbClr val="00FF00"/>
                        </a:highlight>
                        <a:latin typeface="Cambria Math" panose="02040503050406030204" pitchFamily="18" charset="0"/>
                      </a:rPr>
                      <m:t>×</m:t>
                    </m:r>
                    <m:r>
                      <a:rPr lang="en-US" i="1" dirty="0" smtClean="0">
                        <a:highlight>
                          <a:srgbClr val="00FF00"/>
                        </a:highlight>
                        <a:latin typeface="Cambria Math" panose="02040503050406030204" pitchFamily="18" charset="0"/>
                      </a:rPr>
                      <m:t>408</m:t>
                    </m:r>
                  </m:oMath>
                </a14:m>
                <a:endParaRPr lang="en-US" dirty="0">
                  <a:highlight>
                    <a:srgbClr val="00FF00"/>
                  </a:highlight>
                </a:endParaRPr>
              </a:p>
              <a:p>
                <a:pPr marL="0" indent="0">
                  <a:buSzTx/>
                  <a:buNone/>
                  <a:defRPr sz="1400"/>
                </a:pPr>
                <a:r>
                  <a:rPr lang="en-US" dirty="0"/>
                  <a:t>Stride = 2, padding = 0? </a:t>
                </a:r>
                <a14:m>
                  <m:oMath xmlns:m="http://schemas.openxmlformats.org/officeDocument/2006/math">
                    <m:r>
                      <a:rPr lang="en-US" i="1" dirty="0">
                        <a:highlight>
                          <a:srgbClr val="00FF00"/>
                        </a:highlight>
                        <a:latin typeface="Cambria Math" panose="02040503050406030204" pitchFamily="18" charset="0"/>
                      </a:rPr>
                      <m:t>180</m:t>
                    </m:r>
                    <m:r>
                      <a:rPr lang="en-US" b="0" i="1" dirty="0" smtClean="0">
                        <a:highlight>
                          <a:srgbClr val="00FF00"/>
                        </a:highlight>
                        <a:latin typeface="Cambria Math" panose="02040503050406030204" pitchFamily="18" charset="0"/>
                      </a:rPr>
                      <m:t>×</m:t>
                    </m:r>
                    <m:r>
                      <a:rPr lang="en-US" i="1" dirty="0">
                        <a:highlight>
                          <a:srgbClr val="00FF00"/>
                        </a:highlight>
                        <a:latin typeface="Cambria Math" panose="02040503050406030204" pitchFamily="18" charset="0"/>
                      </a:rPr>
                      <m:t>204</m:t>
                    </m:r>
                  </m:oMath>
                </a14:m>
                <a:endParaRPr lang="en-US" dirty="0">
                  <a:highlight>
                    <a:srgbClr val="00FF00"/>
                  </a:highlight>
                </a:endParaRPr>
              </a:p>
              <a:p>
                <a:pPr marL="0" indent="0">
                  <a:buSzTx/>
                  <a:buNone/>
                  <a:defRPr sz="1400"/>
                </a:pPr>
                <a:r>
                  <a:rPr lang="en-US" dirty="0"/>
                  <a:t>Stride = 1, padding = 1?</a:t>
                </a:r>
                <a14:m>
                  <m:oMath xmlns:m="http://schemas.openxmlformats.org/officeDocument/2006/math">
                    <m:r>
                      <a:rPr lang="en-US" b="0" i="0" dirty="0" smtClean="0">
                        <a:highlight>
                          <a:srgbClr val="00FF00"/>
                        </a:highlight>
                        <a:latin typeface="Cambria Math" panose="02040503050406030204" pitchFamily="18" charset="0"/>
                      </a:rPr>
                      <m:t> </m:t>
                    </m:r>
                    <m:r>
                      <a:rPr lang="en-US" i="1" dirty="0">
                        <a:highlight>
                          <a:srgbClr val="00FF00"/>
                        </a:highlight>
                        <a:latin typeface="Cambria Math" panose="02040503050406030204" pitchFamily="18" charset="0"/>
                      </a:rPr>
                      <m:t>361</m:t>
                    </m:r>
                    <m:r>
                      <a:rPr lang="en-US" b="0" i="1" dirty="0" smtClean="0">
                        <a:highlight>
                          <a:srgbClr val="00FF00"/>
                        </a:highlight>
                        <a:latin typeface="Cambria Math" panose="02040503050406030204" pitchFamily="18" charset="0"/>
                      </a:rPr>
                      <m:t>×</m:t>
                    </m:r>
                    <m:r>
                      <a:rPr lang="en-US" i="1" dirty="0">
                        <a:highlight>
                          <a:srgbClr val="00FF00"/>
                        </a:highlight>
                        <a:latin typeface="Cambria Math" panose="02040503050406030204" pitchFamily="18" charset="0"/>
                      </a:rPr>
                      <m:t>410</m:t>
                    </m:r>
                  </m:oMath>
                </a14:m>
                <a:endParaRPr lang="en-US" dirty="0">
                  <a:highlight>
                    <a:srgbClr val="00FF00"/>
                  </a:highlight>
                </a:endParaRPr>
              </a:p>
              <a:p>
                <a:pPr marL="0" indent="0">
                  <a:buSzTx/>
                  <a:buNone/>
                  <a:defRPr sz="1400"/>
                </a:pPr>
                <a:r>
                  <a:rPr lang="en-US" dirty="0"/>
                  <a:t>Stride = 2, padding = 1? </a:t>
                </a:r>
                <a14:m>
                  <m:oMath xmlns:m="http://schemas.openxmlformats.org/officeDocument/2006/math">
                    <m:r>
                      <a:rPr lang="en-US" i="1" dirty="0">
                        <a:highlight>
                          <a:srgbClr val="00FF00"/>
                        </a:highlight>
                        <a:latin typeface="Cambria Math" panose="02040503050406030204" pitchFamily="18" charset="0"/>
                      </a:rPr>
                      <m:t>181</m:t>
                    </m:r>
                    <m:r>
                      <a:rPr lang="en-US" b="0" i="1" dirty="0" smtClean="0">
                        <a:highlight>
                          <a:srgbClr val="00FF00"/>
                        </a:highlight>
                        <a:latin typeface="Cambria Math" panose="02040503050406030204" pitchFamily="18" charset="0"/>
                      </a:rPr>
                      <m:t>×</m:t>
                    </m:r>
                    <m:r>
                      <a:rPr lang="en-US" i="1" dirty="0">
                        <a:highlight>
                          <a:srgbClr val="00FF00"/>
                        </a:highlight>
                        <a:latin typeface="Cambria Math" panose="02040503050406030204" pitchFamily="18" charset="0"/>
                      </a:rPr>
                      <m:t>205</m:t>
                    </m:r>
                  </m:oMath>
                </a14:m>
                <a:endParaRPr lang="en-US" dirty="0">
                  <a:highlight>
                    <a:srgbClr val="00FF00"/>
                  </a:highlight>
                </a:endParaRPr>
              </a:p>
              <a:p>
                <a:pPr marL="0" indent="0">
                  <a:buSzTx/>
                  <a:buNone/>
                  <a:defRPr sz="1400"/>
                </a:pPr>
                <a:endParaRPr lang="en-US" dirty="0">
                  <a:highlight>
                    <a:srgbClr val="00FF00"/>
                  </a:highlight>
                </a:endParaRPr>
              </a:p>
              <a:p>
                <a:pPr marL="0" indent="0">
                  <a:buSzTx/>
                  <a:buNone/>
                  <a:defRPr sz="1400"/>
                </a:pPr>
                <a:r>
                  <a:rPr lang="en-US" dirty="0">
                    <a:latin typeface="Cambria" panose="02040503050406030204" pitchFamily="18" charset="0"/>
                    <a:ea typeface="Cambria" panose="02040503050406030204" pitchFamily="18" charset="0"/>
                  </a:rPr>
                  <a:t>The input dimension of the dog image is</a:t>
                </a:r>
                <a14:m>
                  <m:oMath xmlns:m="http://schemas.openxmlformats.org/officeDocument/2006/math">
                    <m:r>
                      <a:rPr lang="en-US" b="0" i="0" dirty="0" smtClean="0">
                        <a:highlight>
                          <a:srgbClr val="00FF00"/>
                        </a:highlight>
                        <a:latin typeface="Cambria Math" panose="02040503050406030204" pitchFamily="18" charset="0"/>
                      </a:rPr>
                      <m:t> </m:t>
                    </m:r>
                    <m:r>
                      <a:rPr lang="en-US" i="1" dirty="0">
                        <a:highlight>
                          <a:srgbClr val="00FF00"/>
                        </a:highlight>
                        <a:latin typeface="Cambria Math" panose="02040503050406030204" pitchFamily="18" charset="0"/>
                      </a:rPr>
                      <m:t>361×410</m:t>
                    </m:r>
                  </m:oMath>
                </a14:m>
                <a:r>
                  <a:rPr lang="en-US" dirty="0">
                    <a:latin typeface="Cambria" panose="02040503050406030204" pitchFamily="18" charset="0"/>
                    <a:ea typeface="Cambria" panose="02040503050406030204" pitchFamily="18" charset="0"/>
                  </a:rPr>
                  <a:t>.</a:t>
                </a:r>
                <a:endParaRPr dirty="0">
                  <a:latin typeface="Cambria" panose="02040503050406030204" pitchFamily="18" charset="0"/>
                  <a:ea typeface="Cambria" panose="02040503050406030204" pitchFamily="18" charset="0"/>
                </a:endParaRPr>
              </a:p>
            </p:txBody>
          </p:sp>
        </mc:Choice>
        <mc:Fallback xmlns="">
          <p:sp>
            <p:nvSpPr>
              <p:cNvPr id="246" name="Google Shape;170;p35"/>
              <p:cNvSpPr txBox="1">
                <a:spLocks noGrp="1" noRot="1" noChangeAspect="1" noMove="1" noResize="1" noEditPoints="1" noAdjustHandles="1" noChangeArrowheads="1" noChangeShapeType="1" noTextEdit="1"/>
              </p:cNvSpPr>
              <p:nvPr>
                <p:ph type="body" idx="21"/>
              </p:nvPr>
            </p:nvSpPr>
            <p:spPr>
              <a:prstGeom prst="rect">
                <a:avLst/>
              </a:prstGeom>
              <a:blipFill>
                <a:blip r:embed="rId3"/>
                <a:stretch>
                  <a:fillRect l="-457"/>
                </a:stretch>
              </a:blip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Google Shape;182;p37"/>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3</a:t>
            </a:r>
            <a:r>
              <a:rPr lang="en-US" dirty="0"/>
              <a:t>: Understanding input/output shapes in PyTorch</a:t>
            </a:r>
            <a:endParaRPr dirty="0"/>
          </a:p>
        </p:txBody>
      </p:sp>
      <p:sp>
        <p:nvSpPr>
          <p:cNvPr id="253" name="Google Shape;183;p37"/>
          <p:cNvSpPr txBox="1">
            <a:spLocks noGrp="1"/>
          </p:cNvSpPr>
          <p:nvPr>
            <p:ph type="body" sz="half" idx="1"/>
          </p:nvPr>
        </p:nvSpPr>
        <p:spPr>
          <a:xfrm>
            <a:off x="4486415" y="1152475"/>
            <a:ext cx="4144079" cy="3416400"/>
          </a:xfrm>
          <a:prstGeom prst="rect">
            <a:avLst/>
          </a:prstGeom>
        </p:spPr>
        <p:txBody>
          <a:bodyPr>
            <a:normAutofit lnSpcReduction="10000"/>
          </a:bodyPr>
          <a:lstStyle>
            <a:lvl1pPr marL="0" indent="0">
              <a:buSzTx/>
              <a:buNone/>
            </a:lvl1pPr>
          </a:lstStyle>
          <a:p>
            <a:r>
              <a:rPr lang="en-US" dirty="0"/>
              <a:t>[Section 3 of the handout gives equations to calculate output dimensions given filter size, stride, and padding. What is the intuition behind this equation?]</a:t>
            </a:r>
          </a:p>
          <a:p>
            <a:endParaRPr lang="en-US" dirty="0"/>
          </a:p>
          <a:p>
            <a:pPr algn="just"/>
            <a:r>
              <a:rPr lang="en-US" dirty="0">
                <a:latin typeface="Cambria" panose="02040503050406030204" pitchFamily="18" charset="0"/>
                <a:ea typeface="Cambria" panose="02040503050406030204" pitchFamily="18" charset="0"/>
              </a:rPr>
              <a:t>In any form of pooling operation, the original dimension of the image will get reduced because several cells of the matrix get lumped into 1 cell of the resulting matrix. The amount of this reduction depends on the size of the filter and the stride of the pooling operation. To maintain the correct matrix shape, we pool the original matrix with zeros so we can retain the original shape when it does get reduced.</a:t>
            </a:r>
          </a:p>
          <a:p>
            <a:endParaRPr dirty="0"/>
          </a:p>
        </p:txBody>
      </p:sp>
      <p:sp>
        <p:nvSpPr>
          <p:cNvPr id="4" name="Google Shape;176;p36">
            <a:extLst>
              <a:ext uri="{FF2B5EF4-FFF2-40B4-BE49-F238E27FC236}">
                <a16:creationId xmlns:a16="http://schemas.microsoft.com/office/drawing/2014/main" id="{9D456C8C-54E4-BC49-8CE2-BD68F478A90C}"/>
              </a:ext>
            </a:extLst>
          </p:cNvPr>
          <p:cNvSpPr txBox="1">
            <a:spLocks/>
          </p:cNvSpPr>
          <p:nvPr/>
        </p:nvSpPr>
        <p:spPr>
          <a:xfrm>
            <a:off x="311699" y="1152475"/>
            <a:ext cx="39999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marL="0" marR="0" indent="0" algn="l" defTabSz="914400" rtl="0" latinLnBrk="0">
              <a:lnSpc>
                <a:spcPct val="115000"/>
              </a:lnSpc>
              <a:spcBef>
                <a:spcPts val="0"/>
              </a:spcBef>
              <a:spcAft>
                <a:spcPts val="0"/>
              </a:spcAft>
              <a:buClr>
                <a:schemeClr val="accent2">
                  <a:lumOff val="21764"/>
                </a:schemeClr>
              </a:buClr>
              <a:buSzTx/>
              <a:buFont typeface="Arial"/>
              <a:buNone/>
              <a:tabLst/>
              <a:defRPr sz="1400" b="0" i="0" u="none" strike="noStrike" cap="none" spc="0" baseline="0">
                <a:solidFill>
                  <a:schemeClr val="accent2">
                    <a:lumOff val="21764"/>
                  </a:schemeClr>
                </a:solidFill>
                <a:uFillTx/>
                <a:latin typeface="+mj-lt"/>
                <a:ea typeface="+mj-ea"/>
                <a:cs typeface="+mj-cs"/>
                <a:sym typeface="Arial"/>
              </a:defRPr>
            </a:lvl1pPr>
            <a:lvl2pPr marL="9652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2pPr>
            <a:lvl3pPr marL="14224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3pPr>
            <a:lvl4pPr marL="18796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4pPr>
            <a:lvl5pPr marL="23368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a:lstStyle>
          <a:p>
            <a:pPr hangingPunct="1"/>
            <a:r>
              <a:rPr lang="en-US" dirty="0"/>
              <a:t>[How many filters did we apply to the dog image?]</a:t>
            </a:r>
          </a:p>
          <a:p>
            <a:pPr hangingPunct="1"/>
            <a:endParaRPr lang="en-US" dirty="0"/>
          </a:p>
          <a:p>
            <a:pPr hangingPunct="1"/>
            <a:r>
              <a:rPr lang="en-US" dirty="0">
                <a:latin typeface="Cambria" panose="02040503050406030204" pitchFamily="18" charset="0"/>
                <a:ea typeface="Cambria" panose="02040503050406030204" pitchFamily="18" charset="0"/>
              </a:rPr>
              <a:t>We applied </a:t>
            </a:r>
            <a:r>
              <a:rPr lang="en-US" dirty="0">
                <a:highlight>
                  <a:srgbClr val="00FF00"/>
                </a:highlight>
                <a:latin typeface="Cambria" panose="02040503050406030204" pitchFamily="18" charset="0"/>
                <a:ea typeface="Cambria" panose="02040503050406030204" pitchFamily="18" charset="0"/>
              </a:rPr>
              <a:t>4</a:t>
            </a:r>
            <a:r>
              <a:rPr lang="en-US" dirty="0">
                <a:latin typeface="Cambria" panose="02040503050406030204" pitchFamily="18" charset="0"/>
                <a:ea typeface="Cambria" panose="02040503050406030204" pitchFamily="18" charset="0"/>
              </a:rPr>
              <a:t> different filters to the dog image.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Google Shape;189;p38"/>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3</a:t>
            </a:r>
            <a:r>
              <a:rPr lang="en-US" dirty="0"/>
              <a:t>: Understanding input/output shapes in PyTorch</a:t>
            </a:r>
            <a:endParaRPr dirty="0"/>
          </a:p>
        </p:txBody>
      </p:sp>
      <p:sp>
        <p:nvSpPr>
          <p:cNvPr id="257" name="Google Shape;190;p38"/>
          <p:cNvSpPr txBox="1">
            <a:spLocks noGrp="1"/>
          </p:cNvSpPr>
          <p:nvPr>
            <p:ph type="body" sz="half" idx="1"/>
          </p:nvPr>
        </p:nvSpPr>
        <p:spPr>
          <a:xfrm>
            <a:off x="311699" y="1152475"/>
            <a:ext cx="3999902" cy="3416400"/>
          </a:xfrm>
          <a:prstGeom prst="rect">
            <a:avLst/>
          </a:prstGeom>
        </p:spPr>
        <p:txBody>
          <a:bodyPr/>
          <a:lstStyle>
            <a:lvl1pPr marL="0" indent="0">
              <a:buSzTx/>
              <a:buNone/>
            </a:lvl1pPr>
          </a:lstStyle>
          <a:p>
            <a:r>
              <a:rPr lang="en-US" dirty="0"/>
              <a:t>[insert visualization 0 here]</a:t>
            </a:r>
          </a:p>
          <a:p>
            <a:endParaRPr lang="en-US" dirty="0"/>
          </a:p>
        </p:txBody>
      </p:sp>
      <p:sp>
        <p:nvSpPr>
          <p:cNvPr id="258" name="Google Shape;191;p38"/>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a:buSzTx/>
              <a:buNone/>
              <a:defRPr sz="1400"/>
            </a:lvl1pPr>
          </a:lstStyle>
          <a:p>
            <a:r>
              <a:t>[insert visualization 1 here]</a:t>
            </a:r>
          </a:p>
        </p:txBody>
      </p:sp>
      <p:pic>
        <p:nvPicPr>
          <p:cNvPr id="3" name="Picture 2" descr="A dog with its tongue out&#10;&#10;Description automatically generated with medium confidence">
            <a:extLst>
              <a:ext uri="{FF2B5EF4-FFF2-40B4-BE49-F238E27FC236}">
                <a16:creationId xmlns:a16="http://schemas.microsoft.com/office/drawing/2014/main" id="{6035A15D-462A-C043-61F7-2138789BE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99" y="1825675"/>
            <a:ext cx="3115546" cy="2743200"/>
          </a:xfrm>
          <a:prstGeom prst="rect">
            <a:avLst/>
          </a:prstGeom>
        </p:spPr>
      </p:pic>
      <p:pic>
        <p:nvPicPr>
          <p:cNvPr id="5" name="Picture 4" descr="A dog with its tongue out&#10;&#10;Description automatically generated with medium confidence">
            <a:extLst>
              <a:ext uri="{FF2B5EF4-FFF2-40B4-BE49-F238E27FC236}">
                <a16:creationId xmlns:a16="http://schemas.microsoft.com/office/drawing/2014/main" id="{CDDA7C07-A919-A1DE-E64F-24E0166754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825675"/>
            <a:ext cx="3115546" cy="2743200"/>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Google Shape;196;p3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 3</a:t>
            </a:r>
            <a:r>
              <a:rPr lang="en-US" dirty="0"/>
              <a:t>: Understanding input/output shapes in PyTorch</a:t>
            </a:r>
            <a:endParaRPr dirty="0"/>
          </a:p>
        </p:txBody>
      </p:sp>
      <p:sp>
        <p:nvSpPr>
          <p:cNvPr id="261" name="Google Shape;197;p39"/>
          <p:cNvSpPr txBox="1">
            <a:spLocks noGrp="1"/>
          </p:cNvSpPr>
          <p:nvPr>
            <p:ph type="body" sz="half" idx="1"/>
          </p:nvPr>
        </p:nvSpPr>
        <p:spPr>
          <a:xfrm>
            <a:off x="311699" y="1152475"/>
            <a:ext cx="3999902" cy="3416400"/>
          </a:xfrm>
          <a:prstGeom prst="rect">
            <a:avLst/>
          </a:prstGeom>
        </p:spPr>
        <p:txBody>
          <a:bodyPr/>
          <a:lstStyle>
            <a:lvl1pPr marL="0" indent="0">
              <a:buSzTx/>
              <a:buNone/>
            </a:lvl1pPr>
          </a:lstStyle>
          <a:p>
            <a:r>
              <a:t>[insert visualization 2 here]</a:t>
            </a:r>
          </a:p>
        </p:txBody>
      </p:sp>
      <p:sp>
        <p:nvSpPr>
          <p:cNvPr id="262" name="Google Shape;198;p39"/>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a:buSzTx/>
              <a:buNone/>
              <a:defRPr sz="1400"/>
            </a:lvl1pPr>
          </a:lstStyle>
          <a:p>
            <a:r>
              <a:t>[insert visualization 3 here]</a:t>
            </a:r>
          </a:p>
        </p:txBody>
      </p:sp>
      <p:pic>
        <p:nvPicPr>
          <p:cNvPr id="3" name="Picture 2" descr="A close up of a lion&#10;&#10;Description automatically generated with low confidence">
            <a:extLst>
              <a:ext uri="{FF2B5EF4-FFF2-40B4-BE49-F238E27FC236}">
                <a16:creationId xmlns:a16="http://schemas.microsoft.com/office/drawing/2014/main" id="{E2C8EBA9-80CF-B076-DF14-5D2BDE42A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99" y="1825675"/>
            <a:ext cx="3115546" cy="2743200"/>
          </a:xfrm>
          <a:prstGeom prst="rect">
            <a:avLst/>
          </a:prstGeom>
        </p:spPr>
      </p:pic>
      <p:pic>
        <p:nvPicPr>
          <p:cNvPr id="5" name="Picture 4" descr="A picture containing text, building material, stone&#10;&#10;Description automatically generated">
            <a:extLst>
              <a:ext uri="{FF2B5EF4-FFF2-40B4-BE49-F238E27FC236}">
                <a16:creationId xmlns:a16="http://schemas.microsoft.com/office/drawing/2014/main" id="{36E4ACD6-7FEB-5420-1516-14893B7F3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825675"/>
            <a:ext cx="3115546" cy="2743200"/>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a:t>
            </a:r>
            <a:r>
              <a:rPr lang="en-US" dirty="0"/>
              <a:t>Insert the visualizations of the dog image in the spatial and frequency domain]</a:t>
            </a:r>
            <a:endParaRPr dirty="0"/>
          </a:p>
        </p:txBody>
      </p:sp>
      <p:sp>
        <p:nvSpPr>
          <p:cNvPr id="246" name="Google Shape;170;p35"/>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a:pPr>
            <a:r>
              <a:rPr lang="en-US" dirty="0"/>
              <a:t>[Insert the visualizations of the blurred dog image in the spatial and frequency domain]</a:t>
            </a:r>
          </a:p>
          <a:p>
            <a:pPr marL="0" indent="0">
              <a:buSzTx/>
              <a:buNone/>
              <a:defRPr sz="1400"/>
            </a:pPr>
            <a:endParaRPr dirty="0"/>
          </a:p>
        </p:txBody>
      </p:sp>
      <p:pic>
        <p:nvPicPr>
          <p:cNvPr id="3" name="Picture 2">
            <a:extLst>
              <a:ext uri="{FF2B5EF4-FFF2-40B4-BE49-F238E27FC236}">
                <a16:creationId xmlns:a16="http://schemas.microsoft.com/office/drawing/2014/main" id="{154DD0F4-0714-A124-D0E0-224502EBFE20}"/>
              </a:ext>
            </a:extLst>
          </p:cNvPr>
          <p:cNvPicPr>
            <a:picLocks noChangeAspect="1"/>
          </p:cNvPicPr>
          <p:nvPr/>
        </p:nvPicPr>
        <p:blipFill>
          <a:blip r:embed="rId2"/>
          <a:stretch>
            <a:fillRect/>
          </a:stretch>
        </p:blipFill>
        <p:spPr>
          <a:xfrm>
            <a:off x="4832399" y="2571750"/>
            <a:ext cx="3657600" cy="1558386"/>
          </a:xfrm>
          <a:prstGeom prst="rect">
            <a:avLst/>
          </a:prstGeom>
        </p:spPr>
      </p:pic>
      <p:pic>
        <p:nvPicPr>
          <p:cNvPr id="5" name="Picture 4">
            <a:extLst>
              <a:ext uri="{FF2B5EF4-FFF2-40B4-BE49-F238E27FC236}">
                <a16:creationId xmlns:a16="http://schemas.microsoft.com/office/drawing/2014/main" id="{F99FBB4C-90E9-556F-4028-18731DABE4CA}"/>
              </a:ext>
            </a:extLst>
          </p:cNvPr>
          <p:cNvPicPr>
            <a:picLocks noChangeAspect="1"/>
          </p:cNvPicPr>
          <p:nvPr/>
        </p:nvPicPr>
        <p:blipFill>
          <a:blip r:embed="rId3"/>
          <a:stretch>
            <a:fillRect/>
          </a:stretch>
        </p:blipFill>
        <p:spPr>
          <a:xfrm>
            <a:off x="311699" y="2571750"/>
            <a:ext cx="3657600" cy="1558386"/>
          </a:xfrm>
          <a:prstGeom prst="rect">
            <a:avLst/>
          </a:prstGeom>
        </p:spPr>
      </p:pic>
    </p:spTree>
    <p:extLst>
      <p:ext uri="{BB962C8B-B14F-4D97-AF65-F5344CB8AC3E}">
        <p14:creationId xmlns:p14="http://schemas.microsoft.com/office/powerpoint/2010/main" val="363374756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r>
              <a:rPr lang="en-US" dirty="0"/>
              <a:t>[Insert the visualizations of the 2D Gaussian in the spatial and frequency domain]</a:t>
            </a:r>
          </a:p>
        </p:txBody>
      </p:sp>
      <p:sp>
        <p:nvSpPr>
          <p:cNvPr id="246" name="Google Shape;170;p35"/>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a:pPr>
            <a:r>
              <a:rPr lang="en-US" dirty="0"/>
              <a:t>[Why does our frequency domain representation of a Gaussian not look like a Gaussian itself? How could we adjust the kernel to make these look more similar?]</a:t>
            </a:r>
          </a:p>
          <a:p>
            <a:pPr marL="0" indent="0">
              <a:buSzTx/>
              <a:buNone/>
              <a:defRPr sz="1400"/>
            </a:pPr>
            <a:endParaRPr lang="en-US" dirty="0"/>
          </a:p>
          <a:p>
            <a:pPr marL="0" indent="0" algn="just">
              <a:buSzTx/>
              <a:buNone/>
              <a:defRPr sz="1400"/>
            </a:pPr>
            <a:r>
              <a:rPr lang="en-US" dirty="0">
                <a:latin typeface="Cambria" panose="02040503050406030204" pitchFamily="18" charset="0"/>
                <a:ea typeface="Cambria" panose="02040503050406030204" pitchFamily="18" charset="0"/>
              </a:rPr>
              <a:t>The wider (higher standard deviation) the Gaussian is in spatial domain, the narrower the Gaussian will be in frequency domain. If we zoom in on the frequency domain representation, we can see that it is in fact a Gaussian.</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30309F84-A423-9F25-636D-4245A76A9B35}"/>
              </a:ext>
            </a:extLst>
          </p:cNvPr>
          <p:cNvPicPr>
            <a:picLocks noChangeAspect="1"/>
          </p:cNvPicPr>
          <p:nvPr/>
        </p:nvPicPr>
        <p:blipFill>
          <a:blip r:embed="rId2"/>
          <a:stretch>
            <a:fillRect/>
          </a:stretch>
        </p:blipFill>
        <p:spPr>
          <a:xfrm>
            <a:off x="311699" y="2571750"/>
            <a:ext cx="3657600" cy="1743834"/>
          </a:xfrm>
          <a:prstGeom prst="rect">
            <a:avLst/>
          </a:prstGeom>
        </p:spPr>
      </p:pic>
      <p:pic>
        <p:nvPicPr>
          <p:cNvPr id="4" name="Picture 3">
            <a:extLst>
              <a:ext uri="{FF2B5EF4-FFF2-40B4-BE49-F238E27FC236}">
                <a16:creationId xmlns:a16="http://schemas.microsoft.com/office/drawing/2014/main" id="{A14B7E61-3D5E-BA79-D676-8F598EB12336}"/>
              </a:ext>
            </a:extLst>
          </p:cNvPr>
          <p:cNvPicPr>
            <a:picLocks noChangeAspect="1"/>
          </p:cNvPicPr>
          <p:nvPr/>
        </p:nvPicPr>
        <p:blipFill>
          <a:blip r:embed="rId3"/>
          <a:stretch>
            <a:fillRect/>
          </a:stretch>
        </p:blipFill>
        <p:spPr>
          <a:xfrm>
            <a:off x="5796506" y="3705263"/>
            <a:ext cx="2071688" cy="993212"/>
          </a:xfrm>
          <a:prstGeom prst="rect">
            <a:avLst/>
          </a:prstGeom>
        </p:spPr>
      </p:pic>
    </p:spTree>
    <p:extLst>
      <p:ext uri="{BB962C8B-B14F-4D97-AF65-F5344CB8AC3E}">
        <p14:creationId xmlns:p14="http://schemas.microsoft.com/office/powerpoint/2010/main" val="357154446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mc:AlternateContent xmlns:mc="http://schemas.openxmlformats.org/markup-compatibility/2006" xmlns:a14="http://schemas.microsoft.com/office/drawing/2010/main">
        <mc:Choice Requires="a14">
          <p:sp>
            <p:nvSpPr>
              <p:cNvPr id="245" name="Google Shape;169;p35"/>
              <p:cNvSpPr txBox="1">
                <a:spLocks noGrp="1"/>
              </p:cNvSpPr>
              <p:nvPr>
                <p:ph type="body" sz="half" idx="1"/>
              </p:nvPr>
            </p:nvSpPr>
            <p:spPr>
              <a:xfrm>
                <a:off x="311698" y="1152475"/>
                <a:ext cx="8039521" cy="3416400"/>
              </a:xfrm>
              <a:prstGeom prst="rect">
                <a:avLst/>
              </a:prstGeom>
            </p:spPr>
            <p:txBody>
              <a:bodyPr/>
              <a:lstStyle/>
              <a:p>
                <a:pPr marL="0" indent="0">
                  <a:buSzTx/>
                  <a:buNone/>
                </a:pPr>
                <a:r>
                  <a:rPr lang="en-US" dirty="0"/>
                  <a:t>[Briefly explain the Convolution Theorem and why this is related to deconvolution]</a:t>
                </a:r>
              </a:p>
              <a:p>
                <a:pPr marL="0" indent="0">
                  <a:buSzTx/>
                  <a:buNone/>
                </a:pPr>
                <a:endParaRPr lang="en-US" dirty="0"/>
              </a:p>
              <a:p>
                <a:pPr marL="0" indent="0" algn="just">
                  <a:buSzTx/>
                  <a:buNone/>
                </a:pPr>
                <a:r>
                  <a:rPr lang="en-US" dirty="0">
                    <a:latin typeface="Cambria" panose="02040503050406030204" pitchFamily="18" charset="0"/>
                    <a:ea typeface="Cambria" panose="02040503050406030204" pitchFamily="18" charset="0"/>
                  </a:rPr>
                  <a:t>Convolution of an image with a kernel is the mathematical analogue of the filtering operation. It is related to deconvolution in the way that if we get image </a:t>
                </a:r>
                <a14:m>
                  <m:oMath xmlns:m="http://schemas.openxmlformats.org/officeDocument/2006/math">
                    <m:acc>
                      <m:accPr>
                        <m:chr m:val="̂"/>
                        <m:ctrlPr>
                          <a:rPr lang="en-US" b="0" i="1" smtClean="0">
                            <a:latin typeface="Cambria Math" panose="02040503050406030204" pitchFamily="18" charset="0"/>
                          </a:rPr>
                        </m:ctrlPr>
                      </m:accPr>
                      <m:e>
                        <m:r>
                          <a:rPr lang="en-US" b="1" i="1" smtClean="0">
                            <a:latin typeface="Cambria Math" panose="02040503050406030204" pitchFamily="18" charset="0"/>
                          </a:rPr>
                          <m:t>𝑰</m:t>
                        </m:r>
                      </m:e>
                    </m:acc>
                  </m:oMath>
                </a14:m>
                <a:r>
                  <a:rPr lang="en-US" dirty="0">
                    <a:latin typeface="Cambria" panose="02040503050406030204" pitchFamily="18" charset="0"/>
                    <a:ea typeface="Cambria" panose="02040503050406030204" pitchFamily="18" charset="0"/>
                  </a:rPr>
                  <a:t> by convolving image </a:t>
                </a:r>
                <a14:m>
                  <m:oMath xmlns:m="http://schemas.openxmlformats.org/officeDocument/2006/math">
                    <m:r>
                      <a:rPr lang="en-US" b="1" i="1" smtClean="0">
                        <a:latin typeface="Cambria Math" panose="02040503050406030204" pitchFamily="18" charset="0"/>
                      </a:rPr>
                      <m:t>𝑰</m:t>
                    </m:r>
                  </m:oMath>
                </a14:m>
                <a:r>
                  <a:rPr lang="en-US" dirty="0">
                    <a:latin typeface="Cambria" panose="02040503050406030204" pitchFamily="18" charset="0"/>
                    <a:ea typeface="Cambria" panose="02040503050406030204" pitchFamily="18" charset="0"/>
                  </a:rPr>
                  <a:t> and filter </a:t>
                </a:r>
                <a14:m>
                  <m:oMath xmlns:m="http://schemas.openxmlformats.org/officeDocument/2006/math">
                    <m:r>
                      <a:rPr lang="en-US" b="1" i="1" smtClean="0">
                        <a:latin typeface="Cambria Math" panose="02040503050406030204" pitchFamily="18" charset="0"/>
                      </a:rPr>
                      <m:t>𝑾</m:t>
                    </m:r>
                  </m:oMath>
                </a14:m>
                <a:r>
                  <a:rPr lang="en-US" dirty="0">
                    <a:latin typeface="Cambria" panose="02040503050406030204" pitchFamily="18" charset="0"/>
                    <a:ea typeface="Cambria" panose="02040503050406030204" pitchFamily="18" charset="0"/>
                  </a:rPr>
                  <a:t>, we can get image </a:t>
                </a:r>
                <a14:m>
                  <m:oMath xmlns:m="http://schemas.openxmlformats.org/officeDocument/2006/math">
                    <m:r>
                      <a:rPr lang="en-US" b="1" i="1" smtClean="0">
                        <a:latin typeface="Cambria Math" panose="02040503050406030204" pitchFamily="18" charset="0"/>
                      </a:rPr>
                      <m:t>𝑰</m:t>
                    </m:r>
                  </m:oMath>
                </a14:m>
                <a:r>
                  <a:rPr lang="en-US" dirty="0">
                    <a:latin typeface="Cambria" panose="02040503050406030204" pitchFamily="18" charset="0"/>
                    <a:ea typeface="Cambria" panose="02040503050406030204" pitchFamily="18" charset="0"/>
                  </a:rPr>
                  <a:t> by deconvolving image </a:t>
                </a:r>
                <a14:m>
                  <m:oMath xmlns:m="http://schemas.openxmlformats.org/officeDocument/2006/math">
                    <m:acc>
                      <m:accPr>
                        <m:chr m:val="̂"/>
                        <m:ctrlPr>
                          <a:rPr lang="en-US" b="0" i="1" smtClean="0">
                            <a:latin typeface="Cambria Math" panose="02040503050406030204" pitchFamily="18" charset="0"/>
                          </a:rPr>
                        </m:ctrlPr>
                      </m:accPr>
                      <m:e>
                        <m:r>
                          <a:rPr lang="en-US" b="1" i="1" smtClean="0">
                            <a:latin typeface="Cambria Math" panose="02040503050406030204" pitchFamily="18" charset="0"/>
                          </a:rPr>
                          <m:t>𝑰</m:t>
                        </m:r>
                      </m:e>
                    </m:acc>
                  </m:oMath>
                </a14:m>
                <a:r>
                  <a:rPr lang="en-US" dirty="0">
                    <a:latin typeface="Cambria" panose="02040503050406030204" pitchFamily="18" charset="0"/>
                    <a:ea typeface="Cambria" panose="02040503050406030204" pitchFamily="18" charset="0"/>
                  </a:rPr>
                  <a:t> using filter </a:t>
                </a:r>
                <a14:m>
                  <m:oMath xmlns:m="http://schemas.openxmlformats.org/officeDocument/2006/math">
                    <m:r>
                      <a:rPr lang="en-US" b="1" i="1" smtClean="0">
                        <a:latin typeface="Cambria Math" panose="02040503050406030204" pitchFamily="18" charset="0"/>
                      </a:rPr>
                      <m:t>𝑾</m:t>
                    </m:r>
                  </m:oMath>
                </a14:m>
                <a:r>
                  <a:rPr lang="en-US" dirty="0">
                    <a:latin typeface="Cambria" panose="02040503050406030204" pitchFamily="18" charset="0"/>
                    <a:ea typeface="Cambria" panose="02040503050406030204" pitchFamily="18" charset="0"/>
                  </a:rPr>
                  <a:t>. This is readily seen in frequency domain. The convolution operation in frequency domain is given by</a:t>
                </a:r>
              </a:p>
              <a:p>
                <a:pPr marL="0" indent="0" algn="just">
                  <a:buSzTx/>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ea typeface="Cambria" panose="02040503050406030204" pitchFamily="18" charset="0"/>
                            </a:rPr>
                          </m:ctrlPr>
                        </m:accPr>
                        <m:e>
                          <m:r>
                            <a:rPr lang="en-US" b="1" i="1" smtClean="0">
                              <a:latin typeface="Cambria Math" panose="02040503050406030204" pitchFamily="18" charset="0"/>
                              <a:ea typeface="Cambria" panose="02040503050406030204" pitchFamily="18" charset="0"/>
                            </a:rPr>
                            <m:t>𝑰</m:t>
                          </m:r>
                        </m:e>
                      </m:acc>
                      <m:r>
                        <a:rPr lang="en-US" b="0" i="1" smtClean="0">
                          <a:latin typeface="Cambria Math" panose="02040503050406030204" pitchFamily="18" charset="0"/>
                          <a:ea typeface="Cambria" panose="02040503050406030204" pitchFamily="18" charset="0"/>
                        </a:rPr>
                        <m:t>=</m:t>
                      </m:r>
                      <m:r>
                        <a:rPr lang="en-US" b="1" i="1" smtClean="0">
                          <a:latin typeface="Cambria Math" panose="02040503050406030204" pitchFamily="18" charset="0"/>
                          <a:ea typeface="Cambria" panose="02040503050406030204" pitchFamily="18" charset="0"/>
                        </a:rPr>
                        <m:t>𝑰</m:t>
                      </m:r>
                      <m:r>
                        <a:rPr lang="en-US" b="0" i="1" smtClean="0">
                          <a:latin typeface="Cambria Math" panose="02040503050406030204" pitchFamily="18" charset="0"/>
                          <a:ea typeface="Cambria" panose="02040503050406030204" pitchFamily="18" charset="0"/>
                        </a:rPr>
                        <m:t>⨀</m:t>
                      </m:r>
                      <m:r>
                        <a:rPr lang="en-US" b="1" i="1" smtClean="0">
                          <a:latin typeface="Cambria Math" panose="02040503050406030204" pitchFamily="18" charset="0"/>
                          <a:ea typeface="Cambria" panose="02040503050406030204" pitchFamily="18" charset="0"/>
                        </a:rPr>
                        <m:t>𝑾</m:t>
                      </m:r>
                    </m:oMath>
                  </m:oMathPara>
                </a14:m>
                <a:endParaRPr lang="en-US" b="1" dirty="0">
                  <a:latin typeface="Cambria" panose="02040503050406030204" pitchFamily="18" charset="0"/>
                  <a:ea typeface="Cambria" panose="02040503050406030204" pitchFamily="18" charset="0"/>
                </a:endParaRPr>
              </a:p>
              <a:p>
                <a:pPr marL="0" indent="0" algn="just">
                  <a:buSzTx/>
                  <a:buNone/>
                </a:pPr>
                <a:r>
                  <a:rPr lang="en-US" dirty="0">
                    <a:latin typeface="Cambria" panose="02040503050406030204" pitchFamily="18" charset="0"/>
                    <a:ea typeface="Cambria" panose="02040503050406030204" pitchFamily="18" charset="0"/>
                  </a:rPr>
                  <a:t>Where </a:t>
                </a:r>
                <a14:m>
                  <m:oMath xmlns:m="http://schemas.openxmlformats.org/officeDocument/2006/math">
                    <m:r>
                      <a:rPr lang="en-US" b="0" i="1" smtClean="0">
                        <a:latin typeface="Cambria Math" panose="02040503050406030204" pitchFamily="18" charset="0"/>
                        <a:ea typeface="Cambria" panose="02040503050406030204" pitchFamily="18" charset="0"/>
                      </a:rPr>
                      <m:t>⨀</m:t>
                    </m:r>
                  </m:oMath>
                </a14:m>
                <a:r>
                  <a:rPr lang="en-US" dirty="0">
                    <a:latin typeface="Cambria" panose="02040503050406030204" pitchFamily="18" charset="0"/>
                    <a:ea typeface="Cambria" panose="02040503050406030204" pitchFamily="18" charset="0"/>
                  </a:rPr>
                  <a:t> represents the elementwise product operation. From the above equation, we can determine that recovering the original image is simply the elementwise division of the filtered image by the filter.</a:t>
                </a:r>
              </a:p>
            </p:txBody>
          </p:sp>
        </mc:Choice>
        <mc:Fallback xmlns="">
          <p:sp>
            <p:nvSpPr>
              <p:cNvPr id="245" name="Google Shape;169;p35"/>
              <p:cNvSpPr txBox="1">
                <a:spLocks noGrp="1" noRot="1" noChangeAspect="1" noMove="1" noResize="1" noEditPoints="1" noAdjustHandles="1" noChangeArrowheads="1" noChangeShapeType="1" noTextEdit="1"/>
              </p:cNvSpPr>
              <p:nvPr>
                <p:ph type="body" sz="half" idx="1"/>
              </p:nvPr>
            </p:nvSpPr>
            <p:spPr>
              <a:xfrm>
                <a:off x="311698" y="1152475"/>
                <a:ext cx="8039521" cy="3416400"/>
              </a:xfrm>
              <a:prstGeom prst="rect">
                <a:avLst/>
              </a:prstGeom>
              <a:blipFill>
                <a:blip r:embed="rId2"/>
                <a:stretch>
                  <a:fillRect l="-227" r="-227"/>
                </a:stretch>
              </a:blipFill>
            </p:spPr>
            <p:txBody>
              <a:bodyPr/>
              <a:lstStyle/>
              <a:p>
                <a:r>
                  <a:rPr lang="en-US">
                    <a:noFill/>
                  </a:rPr>
                  <a:t> </a:t>
                </a:r>
              </a:p>
            </p:txBody>
          </p:sp>
        </mc:Fallback>
      </mc:AlternateContent>
    </p:spTree>
    <p:extLst>
      <p:ext uri="{BB962C8B-B14F-4D97-AF65-F5344CB8AC3E}">
        <p14:creationId xmlns:p14="http://schemas.microsoft.com/office/powerpoint/2010/main" val="123242272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a:t>
            </a:r>
            <a:r>
              <a:rPr lang="en-US" dirty="0"/>
              <a:t>Insert the visualizations of the mystery image in the spatial and frequency domain]</a:t>
            </a:r>
            <a:endParaRPr dirty="0"/>
          </a:p>
        </p:txBody>
      </p:sp>
      <p:sp>
        <p:nvSpPr>
          <p:cNvPr id="246" name="Google Shape;170;p35"/>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a:pPr>
            <a:r>
              <a:rPr lang="en-US" dirty="0"/>
              <a:t>[Insert the visualizations of the mystery kernel in the spatial and frequency domain]</a:t>
            </a:r>
          </a:p>
          <a:p>
            <a:pPr marL="0" indent="0">
              <a:buSzTx/>
              <a:buNone/>
              <a:defRPr sz="1400"/>
            </a:pPr>
            <a:endParaRPr dirty="0"/>
          </a:p>
        </p:txBody>
      </p:sp>
      <p:pic>
        <p:nvPicPr>
          <p:cNvPr id="3" name="Picture 2">
            <a:extLst>
              <a:ext uri="{FF2B5EF4-FFF2-40B4-BE49-F238E27FC236}">
                <a16:creationId xmlns:a16="http://schemas.microsoft.com/office/drawing/2014/main" id="{048E41A5-8570-C693-7FF6-1E639DD4B9E1}"/>
              </a:ext>
            </a:extLst>
          </p:cNvPr>
          <p:cNvPicPr>
            <a:picLocks noChangeAspect="1"/>
          </p:cNvPicPr>
          <p:nvPr/>
        </p:nvPicPr>
        <p:blipFill>
          <a:blip r:embed="rId2"/>
          <a:stretch>
            <a:fillRect/>
          </a:stretch>
        </p:blipFill>
        <p:spPr>
          <a:xfrm>
            <a:off x="311699" y="2571750"/>
            <a:ext cx="3657600" cy="1929505"/>
          </a:xfrm>
          <a:prstGeom prst="rect">
            <a:avLst/>
          </a:prstGeom>
        </p:spPr>
      </p:pic>
      <p:pic>
        <p:nvPicPr>
          <p:cNvPr id="5" name="Picture 4">
            <a:extLst>
              <a:ext uri="{FF2B5EF4-FFF2-40B4-BE49-F238E27FC236}">
                <a16:creationId xmlns:a16="http://schemas.microsoft.com/office/drawing/2014/main" id="{89ECEE20-FC8E-5A1A-4417-6188BE25C526}"/>
              </a:ext>
            </a:extLst>
          </p:cNvPr>
          <p:cNvPicPr>
            <a:picLocks noChangeAspect="1"/>
          </p:cNvPicPr>
          <p:nvPr/>
        </p:nvPicPr>
        <p:blipFill>
          <a:blip r:embed="rId3"/>
          <a:stretch>
            <a:fillRect/>
          </a:stretch>
        </p:blipFill>
        <p:spPr>
          <a:xfrm>
            <a:off x="4832399" y="2552434"/>
            <a:ext cx="3657600" cy="1948821"/>
          </a:xfrm>
          <a:prstGeom prst="rect">
            <a:avLst/>
          </a:prstGeom>
        </p:spPr>
      </p:pic>
    </p:spTree>
    <p:extLst>
      <p:ext uri="{BB962C8B-B14F-4D97-AF65-F5344CB8AC3E}">
        <p14:creationId xmlns:p14="http://schemas.microsoft.com/office/powerpoint/2010/main" val="226575715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a:t>
            </a:r>
            <a:r>
              <a:rPr lang="en-US" dirty="0"/>
              <a:t>Insert the de-blurred mystery image and its visualizations in the spatial and frequency domain]</a:t>
            </a:r>
            <a:endParaRPr dirty="0"/>
          </a:p>
        </p:txBody>
      </p:sp>
      <p:sp>
        <p:nvSpPr>
          <p:cNvPr id="246" name="Google Shape;170;p35"/>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defRPr sz="1400"/>
            </a:pPr>
            <a:r>
              <a:rPr lang="en-US" dirty="0"/>
              <a:t>[Insert the de-blurred mystery image and its visualizations in the spatial and frequency domain after adding salt and pepper noise]</a:t>
            </a:r>
            <a:endParaRPr dirty="0"/>
          </a:p>
        </p:txBody>
      </p:sp>
      <p:pic>
        <p:nvPicPr>
          <p:cNvPr id="3" name="Picture 2">
            <a:extLst>
              <a:ext uri="{FF2B5EF4-FFF2-40B4-BE49-F238E27FC236}">
                <a16:creationId xmlns:a16="http://schemas.microsoft.com/office/drawing/2014/main" id="{DF10063C-FB4B-7F9C-60C0-3B68E714A6C6}"/>
              </a:ext>
            </a:extLst>
          </p:cNvPr>
          <p:cNvPicPr>
            <a:picLocks noChangeAspect="1"/>
          </p:cNvPicPr>
          <p:nvPr/>
        </p:nvPicPr>
        <p:blipFill>
          <a:blip r:embed="rId2"/>
          <a:stretch>
            <a:fillRect/>
          </a:stretch>
        </p:blipFill>
        <p:spPr>
          <a:xfrm>
            <a:off x="311699" y="2571750"/>
            <a:ext cx="3657600" cy="1929505"/>
          </a:xfrm>
          <a:prstGeom prst="rect">
            <a:avLst/>
          </a:prstGeom>
        </p:spPr>
      </p:pic>
      <p:pic>
        <p:nvPicPr>
          <p:cNvPr id="5" name="Picture 4">
            <a:extLst>
              <a:ext uri="{FF2B5EF4-FFF2-40B4-BE49-F238E27FC236}">
                <a16:creationId xmlns:a16="http://schemas.microsoft.com/office/drawing/2014/main" id="{E5C1598A-9545-12FA-61FD-BD5E2FAA6251}"/>
              </a:ext>
            </a:extLst>
          </p:cNvPr>
          <p:cNvPicPr>
            <a:picLocks noChangeAspect="1"/>
          </p:cNvPicPr>
          <p:nvPr/>
        </p:nvPicPr>
        <p:blipFill>
          <a:blip r:embed="rId3"/>
          <a:stretch>
            <a:fillRect/>
          </a:stretch>
        </p:blipFill>
        <p:spPr>
          <a:xfrm>
            <a:off x="4832399" y="2571750"/>
            <a:ext cx="3657600" cy="1929505"/>
          </a:xfrm>
          <a:prstGeom prst="rect">
            <a:avLst/>
          </a:prstGeom>
        </p:spPr>
      </p:pic>
    </p:spTree>
    <p:extLst>
      <p:ext uri="{BB962C8B-B14F-4D97-AF65-F5344CB8AC3E}">
        <p14:creationId xmlns:p14="http://schemas.microsoft.com/office/powerpoint/2010/main" val="136732413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Google Shape;105;p26"/>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Image filtering</a:t>
            </a:r>
          </a:p>
        </p:txBody>
      </p:sp>
      <p:sp>
        <p:nvSpPr>
          <p:cNvPr id="209" name="Google Shape;106;p26"/>
          <p:cNvSpPr txBox="1">
            <a:spLocks noGrp="1"/>
          </p:cNvSpPr>
          <p:nvPr>
            <p:ph type="body" sz="half" idx="1"/>
          </p:nvPr>
        </p:nvSpPr>
        <p:spPr>
          <a:xfrm>
            <a:off x="311699" y="1152475"/>
            <a:ext cx="3999902" cy="3416400"/>
          </a:xfrm>
          <a:prstGeom prst="rect">
            <a:avLst/>
          </a:prstGeom>
        </p:spPr>
        <p:txBody>
          <a:bodyPr/>
          <a:lstStyle>
            <a:lvl1pPr marL="0" indent="0">
              <a:spcBef>
                <a:spcPts val="1600"/>
              </a:spcBef>
              <a:buSzTx/>
              <a:buNone/>
            </a:lvl1pPr>
          </a:lstStyle>
          <a:p>
            <a:r>
              <a:rPr dirty="0"/>
              <a:t>[insert visualization of Gaussian kernel from project-1.ipynb here]</a:t>
            </a:r>
            <a:endParaRPr lang="en-US" dirty="0"/>
          </a:p>
          <a:p>
            <a:endParaRPr lang="en-US" dirty="0"/>
          </a:p>
          <a:p>
            <a:endParaRPr lang="en-US" dirty="0"/>
          </a:p>
          <a:p>
            <a:endParaRPr lang="en-US" dirty="0"/>
          </a:p>
          <a:p>
            <a:endParaRPr dirty="0"/>
          </a:p>
        </p:txBody>
      </p:sp>
      <mc:AlternateContent xmlns:mc="http://schemas.openxmlformats.org/markup-compatibility/2006" xmlns:a14="http://schemas.microsoft.com/office/drawing/2010/main">
        <mc:Choice Requires="a14">
          <p:sp>
            <p:nvSpPr>
              <p:cNvPr id="210" name="Google Shape;107;p26"/>
              <p:cNvSpPr txBox="1">
                <a:spLocks noGrp="1"/>
              </p:cNvSpPr>
              <p:nvPr>
                <p:ph type="body" idx="21"/>
              </p:nvPr>
            </p:nvSpPr>
            <p:spPr>
              <a:prstGeom prst="rect">
                <a:avLst/>
              </a:prstGeom>
              <a:extLst>
                <a:ext uri="{C572A759-6A51-4108-AA02-DFA0A04FC94B}">
                  <ma14:wrappingTextBoxFlag xmlns="" xmlns:m="http://schemas.openxmlformats.org/officeDocument/2006/math" xmlns:ma14="http://schemas.microsoft.com/office/mac/drawingml/2011/main" val="1"/>
                </a:ext>
              </a:extLst>
            </p:spPr>
            <p:txBody>
              <a:bodyPr>
                <a:normAutofit fontScale="47500" lnSpcReduction="20000"/>
              </a:bodyPr>
              <a:lstStyle>
                <a:lvl1pPr marL="0" indent="0">
                  <a:spcBef>
                    <a:spcPts val="1600"/>
                  </a:spcBef>
                  <a:buSzTx/>
                  <a:buNone/>
                  <a:defRPr sz="1400"/>
                </a:lvl1pPr>
              </a:lstStyle>
              <a:p>
                <a:r>
                  <a:rPr lang="en-US" sz="1800" dirty="0"/>
                  <a:t>[Describe your implementation of my_conv2d_numpy() in words. Make sure to discuss padding, and the operations used between the filter and image.]</a:t>
                </a:r>
              </a:p>
              <a:p>
                <a:r>
                  <a:rPr lang="en-US" sz="1800" dirty="0">
                    <a:latin typeface="Cambria" panose="02040503050406030204" pitchFamily="18" charset="0"/>
                    <a:ea typeface="Cambria" panose="02040503050406030204" pitchFamily="18" charset="0"/>
                  </a:rPr>
                  <a:t>For a filter </a:t>
                </a:r>
                <a14:m>
                  <m:oMath xmlns:m="http://schemas.openxmlformats.org/officeDocument/2006/math">
                    <m:r>
                      <a:rPr lang="en-US" sz="1800" b="1" i="1" smtClean="0">
                        <a:latin typeface="Cambria Math" panose="02040503050406030204" pitchFamily="18" charset="0"/>
                      </a:rPr>
                      <m:t>𝑾</m:t>
                    </m:r>
                  </m:oMath>
                </a14:m>
                <a:r>
                  <a:rPr lang="en-US" sz="1800" dirty="0">
                    <a:latin typeface="Cambria" panose="02040503050406030204" pitchFamily="18" charset="0"/>
                    <a:ea typeface="Cambria" panose="02040503050406030204" pitchFamily="18" charset="0"/>
                  </a:rPr>
                  <a:t> of dimension </a:t>
                </a:r>
                <a14:m>
                  <m:oMath xmlns:m="http://schemas.openxmlformats.org/officeDocument/2006/math">
                    <m:r>
                      <a:rPr lang="en-US" sz="1800" b="0" i="1" smtClean="0">
                        <a:latin typeface="Cambria Math" panose="02040503050406030204" pitchFamily="18" charset="0"/>
                      </a:rPr>
                      <m:t>𝑘</m:t>
                    </m:r>
                    <m:r>
                      <a:rPr lang="en-US" sz="1800" b="0" i="1" smtClean="0">
                        <a:latin typeface="Cambria Math" panose="02040503050406030204" pitchFamily="18" charset="0"/>
                      </a:rPr>
                      <m:t>×</m:t>
                    </m:r>
                    <m:r>
                      <a:rPr lang="en-US" sz="1800" b="0" i="1" smtClean="0">
                        <a:latin typeface="Cambria Math" panose="02040503050406030204" pitchFamily="18" charset="0"/>
                      </a:rPr>
                      <m:t>𝑗</m:t>
                    </m:r>
                  </m:oMath>
                </a14:m>
                <a:r>
                  <a:rPr lang="en-US" sz="1800" dirty="0">
                    <a:latin typeface="Cambria" panose="02040503050406030204" pitchFamily="18" charset="0"/>
                    <a:ea typeface="Cambria" panose="02040503050406030204" pitchFamily="18" charset="0"/>
                  </a:rPr>
                  <a:t>, The row and column padding were determined as</a:t>
                </a:r>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𝑝𝑎</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m:rPr>
                              <m:sty m:val="p"/>
                            </m:rPr>
                            <a:rPr lang="en-US" sz="1800" b="0" i="0" smtClean="0">
                              <a:latin typeface="Cambria Math" panose="02040503050406030204" pitchFamily="18" charset="0"/>
                            </a:rPr>
                            <m:t>row</m:t>
                          </m:r>
                        </m:sub>
                      </m:sSub>
                      <m:r>
                        <a:rPr lang="en-US" sz="1800" b="0" i="1" smtClean="0">
                          <a:latin typeface="Cambria Math" panose="02040503050406030204" pitchFamily="18" charset="0"/>
                        </a:rPr>
                        <m:t>=</m:t>
                      </m:r>
                      <m:r>
                        <m:rPr>
                          <m:sty m:val="p"/>
                        </m:rPr>
                        <a:rPr lang="en-US" sz="1800" b="0" i="0" smtClean="0">
                          <a:latin typeface="Cambria Math" panose="02040503050406030204" pitchFamily="18" charset="0"/>
                        </a:rPr>
                        <m:t>int</m:t>
                      </m:r>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𝑘</m:t>
                              </m:r>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e>
                      </m:d>
                      <m:r>
                        <a:rPr lang="en-US" sz="1800" b="0" i="1" smtClean="0">
                          <a:latin typeface="Cambria Math" panose="02040503050406030204" pitchFamily="18" charset="0"/>
                        </a:rPr>
                        <m:t>, </m:t>
                      </m:r>
                      <m:r>
                        <a:rPr lang="en-US" sz="1800" b="0" i="1" smtClean="0">
                          <a:latin typeface="Cambria Math" panose="02040503050406030204" pitchFamily="18" charset="0"/>
                        </a:rPr>
                        <m:t>𝑝𝑎</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m:rPr>
                              <m:sty m:val="p"/>
                            </m:rPr>
                            <a:rPr lang="en-US" sz="1800" b="0" i="0" smtClean="0">
                              <a:latin typeface="Cambria Math" panose="02040503050406030204" pitchFamily="18" charset="0"/>
                            </a:rPr>
                            <m:t>col</m:t>
                          </m:r>
                        </m:sub>
                      </m:sSub>
                      <m:r>
                        <a:rPr lang="en-US" sz="1800" b="0" i="1" smtClean="0">
                          <a:latin typeface="Cambria Math" panose="02040503050406030204" pitchFamily="18" charset="0"/>
                        </a:rPr>
                        <m:t>=</m:t>
                      </m:r>
                      <m:r>
                        <m:rPr>
                          <m:sty m:val="p"/>
                        </m:rPr>
                        <a:rPr lang="en-US" sz="1800" b="0" i="0" smtClean="0">
                          <a:latin typeface="Cambria Math" panose="02040503050406030204" pitchFamily="18" charset="0"/>
                        </a:rPr>
                        <m:t>int</m:t>
                      </m:r>
                      <m:d>
                        <m:dPr>
                          <m:ctrlPr>
                            <a:rPr lang="en-US" sz="1800" b="0"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𝑗</m:t>
                              </m:r>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e>
                      </m:d>
                    </m:oMath>
                  </m:oMathPara>
                </a14:m>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The original image </a:t>
                </a:r>
                <a14:m>
                  <m:oMath xmlns:m="http://schemas.openxmlformats.org/officeDocument/2006/math">
                    <m:r>
                      <a:rPr lang="en-US" sz="1800" b="1" i="1" smtClean="0">
                        <a:latin typeface="Cambria Math" panose="02040503050406030204" pitchFamily="18" charset="0"/>
                      </a:rPr>
                      <m:t>𝑰</m:t>
                    </m:r>
                  </m:oMath>
                </a14:m>
                <a:r>
                  <a:rPr lang="en-US" sz="1800" dirty="0">
                    <a:latin typeface="Cambria" panose="02040503050406030204" pitchFamily="18" charset="0"/>
                    <a:ea typeface="Cambria" panose="02040503050406030204" pitchFamily="18" charset="0"/>
                  </a:rPr>
                  <a:t> was padded with zeros, Giving a new matrix </a:t>
                </a:r>
                <a14:m>
                  <m:oMath xmlns:m="http://schemas.openxmlformats.org/officeDocument/2006/math">
                    <m:sSub>
                      <m:sSubPr>
                        <m:ctrlPr>
                          <a:rPr lang="en-US" sz="1800" b="0" i="1" smtClean="0">
                            <a:latin typeface="Cambria Math" panose="02040503050406030204" pitchFamily="18" charset="0"/>
                          </a:rPr>
                        </m:ctrlPr>
                      </m:sSubPr>
                      <m:e>
                        <m:r>
                          <a:rPr lang="en-US" sz="1800" b="1" i="1" smtClean="0">
                            <a:latin typeface="Cambria Math" panose="02040503050406030204" pitchFamily="18" charset="0"/>
                          </a:rPr>
                          <m:t>𝑰</m:t>
                        </m:r>
                      </m:e>
                      <m:sub>
                        <m:r>
                          <m:rPr>
                            <m:sty m:val="p"/>
                          </m:rPr>
                          <a:rPr lang="en-US" sz="1800" b="0" i="0" smtClean="0">
                            <a:latin typeface="Cambria Math" panose="02040503050406030204" pitchFamily="18" charset="0"/>
                          </a:rPr>
                          <m:t>pad</m:t>
                        </m:r>
                      </m:sub>
                    </m:sSub>
                  </m:oMath>
                </a14:m>
                <a:r>
                  <a:rPr lang="en-US" sz="1800" dirty="0">
                    <a:latin typeface="Cambria" panose="02040503050406030204" pitchFamily="18" charset="0"/>
                    <a:ea typeface="Cambria" panose="02040503050406030204" pitchFamily="18" charset="0"/>
                  </a:rPr>
                  <a:t>. For an image of size </a:t>
                </a:r>
                <a14:m>
                  <m:oMath xmlns:m="http://schemas.openxmlformats.org/officeDocument/2006/math">
                    <m:r>
                      <a:rPr lang="en-US" sz="1800" b="0" i="1" smtClean="0">
                        <a:latin typeface="Cambria Math" panose="02040503050406030204" pitchFamily="18" charset="0"/>
                      </a:rPr>
                      <m:t>𝑚</m:t>
                    </m:r>
                    <m:r>
                      <a:rPr lang="en-US" sz="1800" b="0" i="1" smtClean="0">
                        <a:latin typeface="Cambria Math" panose="02040503050406030204" pitchFamily="18" charset="0"/>
                      </a:rPr>
                      <m:t>×</m:t>
                    </m:r>
                    <m:r>
                      <a:rPr lang="en-US" sz="1800" b="0" i="1" smtClean="0">
                        <a:latin typeface="Cambria Math" panose="02040503050406030204" pitchFamily="18" charset="0"/>
                      </a:rPr>
                      <m:t>𝑛</m:t>
                    </m:r>
                  </m:oMath>
                </a14:m>
                <a:r>
                  <a:rPr lang="en-US" sz="1800" dirty="0">
                    <a:latin typeface="Cambria" panose="02040503050406030204" pitchFamily="18" charset="0"/>
                    <a:ea typeface="Cambria" panose="02040503050406030204" pitchFamily="18" charset="0"/>
                  </a:rPr>
                  <a:t>, a matrix </a:t>
                </a:r>
                <a14:m>
                  <m:oMath xmlns:m="http://schemas.openxmlformats.org/officeDocument/2006/math">
                    <m:r>
                      <a:rPr lang="en-US" sz="1800" b="1" i="1" smtClean="0">
                        <a:latin typeface="Cambria Math" panose="02040503050406030204" pitchFamily="18" charset="0"/>
                      </a:rPr>
                      <m:t>𝑰</m:t>
                    </m:r>
                    <m:r>
                      <a:rPr lang="en-US" sz="1800" b="1" i="1" smtClean="0">
                        <a:latin typeface="Cambria Math" panose="02040503050406030204" pitchFamily="18" charset="0"/>
                      </a:rPr>
                      <m:t>′</m:t>
                    </m:r>
                  </m:oMath>
                </a14:m>
                <a:r>
                  <a:rPr lang="en-US" sz="1800" dirty="0">
                    <a:latin typeface="Cambria" panose="02040503050406030204" pitchFamily="18" charset="0"/>
                    <a:ea typeface="Cambria" panose="02040503050406030204" pitchFamily="18" charset="0"/>
                  </a:rPr>
                  <a:t> of size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𝑚</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𝑛</m:t>
                        </m:r>
                      </m:e>
                      <m:sup>
                        <m:r>
                          <a:rPr lang="en-US" sz="1800" b="0" i="1" smtClean="0">
                            <a:latin typeface="Cambria Math" panose="02040503050406030204" pitchFamily="18" charset="0"/>
                          </a:rPr>
                          <m:t>′</m:t>
                        </m:r>
                      </m:sup>
                    </m:sSup>
                  </m:oMath>
                </a14:m>
                <a:r>
                  <a:rPr lang="en-US" sz="1800" dirty="0">
                    <a:latin typeface="Cambria" panose="02040503050406030204" pitchFamily="18" charset="0"/>
                    <a:ea typeface="Cambria" panose="02040503050406030204" pitchFamily="18" charset="0"/>
                  </a:rPr>
                  <a:t> was created, where,</a:t>
                </a:r>
              </a:p>
              <a:p>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𝑚</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r>
                        <a:rPr lang="en-US" sz="1800" b="0" i="1" smtClean="0">
                          <a:latin typeface="Cambria Math" panose="02040503050406030204" pitchFamily="18" charset="0"/>
                        </a:rPr>
                        <m:t>𝑚</m:t>
                      </m:r>
                      <m:r>
                        <a:rPr lang="en-US" sz="1800" b="0" i="1" smtClean="0">
                          <a:latin typeface="Cambria Math" panose="02040503050406030204" pitchFamily="18" charset="0"/>
                        </a:rPr>
                        <m:t>+2</m:t>
                      </m:r>
                      <m:r>
                        <a:rPr lang="en-US" sz="1800" b="0" i="1" smtClean="0">
                          <a:latin typeface="Cambria Math" panose="02040503050406030204" pitchFamily="18" charset="0"/>
                        </a:rPr>
                        <m:t>𝑝𝑎</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m:rPr>
                              <m:sty m:val="p"/>
                            </m:rPr>
                            <a:rPr lang="en-US" sz="1800" b="0" i="0" smtClean="0">
                              <a:latin typeface="Cambria Math" panose="02040503050406030204" pitchFamily="18" charset="0"/>
                            </a:rPr>
                            <m:t>row</m:t>
                          </m:r>
                        </m:sub>
                      </m:sSub>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𝑛</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r>
                        <a:rPr lang="en-US" sz="1800" b="0" i="1" smtClean="0">
                          <a:latin typeface="Cambria Math" panose="02040503050406030204" pitchFamily="18" charset="0"/>
                        </a:rPr>
                        <m:t>𝑛</m:t>
                      </m:r>
                      <m:r>
                        <a:rPr lang="en-US" sz="1800" b="0" i="1" smtClean="0">
                          <a:latin typeface="Cambria Math" panose="02040503050406030204" pitchFamily="18" charset="0"/>
                        </a:rPr>
                        <m:t>+2</m:t>
                      </m:r>
                      <m:r>
                        <a:rPr lang="en-US" sz="1800" b="0" i="1" smtClean="0">
                          <a:latin typeface="Cambria Math" panose="02040503050406030204" pitchFamily="18" charset="0"/>
                        </a:rPr>
                        <m:t>𝑝𝑎</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m:rPr>
                              <m:sty m:val="p"/>
                            </m:rPr>
                            <a:rPr lang="en-US" sz="1800" b="0" i="0" smtClean="0">
                              <a:latin typeface="Cambria Math" panose="02040503050406030204" pitchFamily="18" charset="0"/>
                            </a:rPr>
                            <m:t>col</m:t>
                          </m:r>
                        </m:sub>
                      </m:sSub>
                    </m:oMath>
                  </m:oMathPara>
                </a14:m>
                <a:endParaRPr lang="en-US" sz="1800" dirty="0">
                  <a:latin typeface="Cambria" panose="02040503050406030204" pitchFamily="18" charset="0"/>
                  <a:ea typeface="Cambria" panose="02040503050406030204" pitchFamily="18" charset="0"/>
                </a:endParaRPr>
              </a:p>
              <a:p>
                <a14:m>
                  <m:oMath xmlns:m="http://schemas.openxmlformats.org/officeDocument/2006/math">
                    <m:sSub>
                      <m:sSubPr>
                        <m:ctrlPr>
                          <a:rPr lang="en-US" sz="1800" b="0" i="1" smtClean="0">
                            <a:latin typeface="Cambria Math" panose="02040503050406030204" pitchFamily="18" charset="0"/>
                          </a:rPr>
                        </m:ctrlPr>
                      </m:sSubPr>
                      <m:e>
                        <m:r>
                          <a:rPr lang="en-US" sz="1800" b="1" i="1" smtClean="0">
                            <a:latin typeface="Cambria Math" panose="02040503050406030204" pitchFamily="18" charset="0"/>
                          </a:rPr>
                          <m:t>𝑰</m:t>
                        </m:r>
                      </m:e>
                      <m:sub>
                        <m:r>
                          <m:rPr>
                            <m:sty m:val="p"/>
                          </m:rPr>
                          <a:rPr lang="en-US" sz="1800" b="0" i="0" smtClean="0">
                            <a:latin typeface="Cambria Math" panose="02040503050406030204" pitchFamily="18" charset="0"/>
                          </a:rPr>
                          <m:t>pad</m:t>
                        </m:r>
                      </m:sub>
                    </m:sSub>
                  </m:oMath>
                </a14:m>
                <a:r>
                  <a:rPr lang="en-US" sz="1800" dirty="0">
                    <a:latin typeface="Cambria" panose="02040503050406030204" pitchFamily="18" charset="0"/>
                    <a:ea typeface="Cambria" panose="02040503050406030204" pitchFamily="18" charset="0"/>
                  </a:rPr>
                  <a:t> and </a:t>
                </a:r>
                <a14:m>
                  <m:oMath xmlns:m="http://schemas.openxmlformats.org/officeDocument/2006/math">
                    <m:acc>
                      <m:accPr>
                        <m:chr m:val="̂"/>
                        <m:ctrlPr>
                          <a:rPr lang="en-US" sz="1800" i="1">
                            <a:latin typeface="Cambria Math" panose="02040503050406030204" pitchFamily="18" charset="0"/>
                          </a:rPr>
                        </m:ctrlPr>
                      </m:accPr>
                      <m:e>
                        <m:r>
                          <a:rPr lang="en-US" sz="1800" b="1" i="1">
                            <a:latin typeface="Cambria Math" panose="02040503050406030204" pitchFamily="18" charset="0"/>
                          </a:rPr>
                          <m:t>𝑰</m:t>
                        </m:r>
                      </m:e>
                    </m:acc>
                  </m:oMath>
                </a14:m>
                <a:r>
                  <a:rPr lang="en-US" sz="1800" dirty="0">
                    <a:latin typeface="Cambria" panose="02040503050406030204" pitchFamily="18" charset="0"/>
                    <a:ea typeface="Cambria" panose="02040503050406030204" pitchFamily="18" charset="0"/>
                  </a:rPr>
                  <a:t> have the same dimension. This matrix was filled using the following equation:</a:t>
                </a:r>
              </a:p>
              <a:p>
                <a:pPr/>
                <a14:m>
                  <m:oMathPara xmlns:m="http://schemas.openxmlformats.org/officeDocument/2006/math">
                    <m:oMathParaPr>
                      <m:jc m:val="centerGroup"/>
                    </m:oMathParaPr>
                    <m:oMath xmlns:m="http://schemas.openxmlformats.org/officeDocument/2006/math">
                      <m:acc>
                        <m:accPr>
                          <m:chr m:val="̂"/>
                          <m:ctrlPr>
                            <a:rPr lang="en-US" sz="1800" i="1">
                              <a:latin typeface="Cambria Math" panose="02040503050406030204" pitchFamily="18" charset="0"/>
                            </a:rPr>
                          </m:ctrlPr>
                        </m:accPr>
                        <m:e>
                          <m:r>
                            <a:rPr lang="en-US" sz="1800" b="1" i="1">
                              <a:latin typeface="Cambria Math" panose="02040503050406030204" pitchFamily="18" charset="0"/>
                            </a:rPr>
                            <m:t>𝑰</m:t>
                          </m:r>
                        </m:e>
                      </m:acc>
                      <m:d>
                        <m:dPr>
                          <m:ctrlPr>
                            <a:rPr lang="en-US" sz="1800" b="0" i="1" smtClean="0">
                              <a:latin typeface="Cambria Math" panose="02040503050406030204" pitchFamily="18" charset="0"/>
                            </a:rPr>
                          </m:ctrlPr>
                        </m:dPr>
                        <m:e>
                          <m:r>
                            <a:rPr lang="en-US" sz="1800" b="0" i="1" smtClean="0">
                              <a:latin typeface="Cambria Math" panose="02040503050406030204" pitchFamily="18" charset="0"/>
                            </a:rPr>
                            <m:t>h</m:t>
                          </m:r>
                          <m:r>
                            <a:rPr lang="en-US" sz="1800" b="0" i="1" smtClean="0">
                              <a:latin typeface="Cambria Math" panose="02040503050406030204" pitchFamily="18" charset="0"/>
                            </a:rPr>
                            <m:t>,</m:t>
                          </m:r>
                          <m:r>
                            <a:rPr lang="en-US" sz="1800" b="0" i="1" smtClean="0">
                              <a:latin typeface="Cambria Math" panose="02040503050406030204" pitchFamily="18" charset="0"/>
                            </a:rPr>
                            <m:t>𝑤</m:t>
                          </m:r>
                          <m:r>
                            <a:rPr lang="en-US" sz="1800" b="0" i="1" smtClean="0">
                              <a:latin typeface="Cambria Math" panose="02040503050406030204" pitchFamily="18" charset="0"/>
                            </a:rPr>
                            <m:t>,</m:t>
                          </m:r>
                          <m:r>
                            <a:rPr lang="en-US" sz="1800" b="0" i="1" smtClean="0">
                              <a:latin typeface="Cambria Math" panose="02040503050406030204" pitchFamily="18" charset="0"/>
                            </a:rPr>
                            <m:t>𝑐</m:t>
                          </m:r>
                        </m:e>
                      </m:d>
                      <m:r>
                        <a:rPr lang="en-US" sz="1800" b="0" i="1" smtClean="0">
                          <a:latin typeface="Cambria Math" panose="02040503050406030204" pitchFamily="18" charset="0"/>
                        </a:rPr>
                        <m:t>=</m:t>
                      </m:r>
                      <m:r>
                        <m:rPr>
                          <m:sty m:val="p"/>
                        </m:rPr>
                        <a:rPr lang="en-US" sz="1800" b="0" i="0" smtClean="0">
                          <a:latin typeface="Cambria Math" panose="02040503050406030204" pitchFamily="18" charset="0"/>
                        </a:rPr>
                        <m:t>sum</m:t>
                      </m:r>
                      <m:d>
                        <m:dPr>
                          <m:ctrlPr>
                            <a:rPr lang="en-US" sz="1800" b="1" i="1" smtClean="0">
                              <a:latin typeface="Cambria Math" panose="02040503050406030204" pitchFamily="18" charset="0"/>
                            </a:rPr>
                          </m:ctrlPr>
                        </m:dPr>
                        <m:e>
                          <m:r>
                            <a:rPr lang="en-US" sz="1800" b="1" i="1" smtClean="0">
                              <a:latin typeface="Cambria Math" panose="02040503050406030204" pitchFamily="18" charset="0"/>
                            </a:rPr>
                            <m:t>𝑾</m:t>
                          </m:r>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b="1" i="1">
                                  <a:latin typeface="Cambria Math" panose="02040503050406030204" pitchFamily="18" charset="0"/>
                                </a:rPr>
                                <m:t>𝑰</m:t>
                              </m:r>
                            </m:e>
                            <m:sub>
                              <m:r>
                                <m:rPr>
                                  <m:sty m:val="p"/>
                                </m:rPr>
                                <a:rPr lang="en-US" sz="1800">
                                  <a:latin typeface="Cambria Math" panose="02040503050406030204" pitchFamily="18" charset="0"/>
                                </a:rPr>
                                <m:t>pad</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h</m:t>
                              </m:r>
                              <m:r>
                                <a:rPr lang="en-US" sz="1800" b="0" i="1" smtClean="0">
                                  <a:latin typeface="Cambria Math" panose="02040503050406030204" pitchFamily="18" charset="0"/>
                                </a:rPr>
                                <m:t>:</m:t>
                              </m:r>
                              <m:r>
                                <a:rPr lang="en-US" sz="1800" b="0" i="1" smtClean="0">
                                  <a:latin typeface="Cambria Math" panose="02040503050406030204" pitchFamily="18" charset="0"/>
                                </a:rPr>
                                <m:t>h</m:t>
                              </m:r>
                              <m:r>
                                <a:rPr lang="en-US" sz="1800" b="0" i="1" smtClean="0">
                                  <a:latin typeface="Cambria Math" panose="02040503050406030204" pitchFamily="18" charset="0"/>
                                </a:rPr>
                                <m:t>+</m:t>
                              </m:r>
                              <m:r>
                                <a:rPr lang="en-US" sz="1800" b="0" i="1" smtClean="0">
                                  <a:latin typeface="Cambria Math" panose="02040503050406030204" pitchFamily="18" charset="0"/>
                                </a:rPr>
                                <m:t>𝑘</m:t>
                              </m:r>
                              <m:r>
                                <a:rPr lang="en-US" sz="1800" b="0" i="1" smtClean="0">
                                  <a:latin typeface="Cambria Math" panose="02040503050406030204" pitchFamily="18" charset="0"/>
                                </a:rPr>
                                <m:t>,</m:t>
                              </m:r>
                              <m:r>
                                <a:rPr lang="en-US" sz="1800" b="0" i="1" smtClean="0">
                                  <a:latin typeface="Cambria Math" panose="02040503050406030204" pitchFamily="18" charset="0"/>
                                </a:rPr>
                                <m:t>𝑤</m:t>
                              </m:r>
                              <m:r>
                                <a:rPr lang="en-US" sz="1800" b="0" i="1" smtClean="0">
                                  <a:latin typeface="Cambria Math" panose="02040503050406030204" pitchFamily="18" charset="0"/>
                                </a:rPr>
                                <m:t>:</m:t>
                              </m:r>
                              <m:r>
                                <a:rPr lang="en-US" sz="1800" b="0" i="1" smtClean="0">
                                  <a:latin typeface="Cambria Math" panose="02040503050406030204" pitchFamily="18" charset="0"/>
                                </a:rPr>
                                <m:t>𝑤</m:t>
                              </m:r>
                              <m:r>
                                <a:rPr lang="en-US" sz="1800" b="0" i="1" smtClean="0">
                                  <a:latin typeface="Cambria Math" panose="02040503050406030204" pitchFamily="18" charset="0"/>
                                </a:rPr>
                                <m:t>+</m:t>
                              </m:r>
                              <m:r>
                                <a:rPr lang="en-US" sz="1800" b="0" i="1" smtClean="0">
                                  <a:latin typeface="Cambria Math" panose="02040503050406030204" pitchFamily="18" charset="0"/>
                                </a:rPr>
                                <m:t>𝑗</m:t>
                              </m:r>
                              <m:r>
                                <a:rPr lang="en-US" sz="1800" b="0" i="1" smtClean="0">
                                  <a:latin typeface="Cambria Math" panose="02040503050406030204" pitchFamily="18" charset="0"/>
                                </a:rPr>
                                <m:t>,</m:t>
                              </m:r>
                              <m:r>
                                <a:rPr lang="en-US" sz="1800" b="0" i="1" smtClean="0">
                                  <a:latin typeface="Cambria Math" panose="02040503050406030204" pitchFamily="18" charset="0"/>
                                </a:rPr>
                                <m:t>𝑐</m:t>
                              </m:r>
                            </m:e>
                          </m:d>
                        </m:e>
                      </m:d>
                    </m:oMath>
                  </m:oMathPara>
                </a14:m>
                <a:endParaRPr lang="en-US" sz="1800" b="0" i="1" dirty="0">
                  <a:latin typeface="Cambria" panose="02040503050406030204" pitchFamily="18" charset="0"/>
                  <a:ea typeface="Cambria" panose="02040503050406030204" pitchFamily="18" charset="0"/>
                </a:endParaRPr>
              </a:p>
              <a:p>
                <a:r>
                  <a:rPr lang="en-US" sz="1800" b="0" dirty="0">
                    <a:latin typeface="Cambria" panose="02040503050406030204" pitchFamily="18" charset="0"/>
                    <a:ea typeface="Cambria" panose="02040503050406030204" pitchFamily="18" charset="0"/>
                  </a:rPr>
                  <a:t>The final filtered image is given by:</a:t>
                </a:r>
              </a:p>
              <a:p>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rPr>
                          </m:ctrlPr>
                        </m:accPr>
                        <m:e>
                          <m:r>
                            <a:rPr lang="en-US" sz="1800" b="1" i="1" smtClean="0">
                              <a:latin typeface="Cambria Math" panose="02040503050406030204" pitchFamily="18" charset="0"/>
                            </a:rPr>
                            <m:t>𝑰</m:t>
                          </m:r>
                        </m:e>
                      </m:acc>
                      <m:d>
                        <m:dPr>
                          <m:ctrlPr>
                            <a:rPr lang="en-US" sz="1800" b="0" i="1" smtClean="0">
                              <a:latin typeface="Cambria Math" panose="02040503050406030204" pitchFamily="18" charset="0"/>
                            </a:rPr>
                          </m:ctrlPr>
                        </m:dPr>
                        <m:e>
                          <m:r>
                            <a:rPr lang="en-US" sz="1800" b="0" i="1" smtClean="0">
                              <a:latin typeface="Cambria Math" panose="02040503050406030204" pitchFamily="18" charset="0"/>
                            </a:rPr>
                            <m:t>0:</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𝑚</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−2</m:t>
                          </m:r>
                          <m:r>
                            <a:rPr lang="en-US" sz="1800" b="0" i="1" smtClean="0">
                              <a:latin typeface="Cambria Math" panose="02040503050406030204" pitchFamily="18" charset="0"/>
                            </a:rPr>
                            <m:t>𝑝𝑎</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m:rPr>
                                  <m:sty m:val="p"/>
                                </m:rPr>
                                <a:rPr lang="en-US" sz="1800" b="0" i="0" smtClean="0">
                                  <a:latin typeface="Cambria Math" panose="02040503050406030204" pitchFamily="18" charset="0"/>
                                </a:rPr>
                                <m:t>row</m:t>
                              </m:r>
                            </m:sub>
                          </m:sSub>
                          <m:r>
                            <a:rPr lang="en-US" sz="1800" b="0" i="1" smtClean="0">
                              <a:latin typeface="Cambria Math" panose="02040503050406030204" pitchFamily="18" charset="0"/>
                            </a:rPr>
                            <m:t>,0:</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𝑛</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−2</m:t>
                          </m:r>
                          <m:r>
                            <a:rPr lang="en-US" sz="1800" b="0" i="1" smtClean="0">
                              <a:latin typeface="Cambria Math" panose="02040503050406030204" pitchFamily="18" charset="0"/>
                            </a:rPr>
                            <m:t>𝑝𝑎</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m:rPr>
                                  <m:sty m:val="p"/>
                                </m:rPr>
                                <a:rPr lang="en-US" sz="1800" b="0" i="0" smtClean="0">
                                  <a:latin typeface="Cambria Math" panose="02040503050406030204" pitchFamily="18" charset="0"/>
                                </a:rPr>
                                <m:t>col</m:t>
                              </m:r>
                            </m:sub>
                          </m:sSub>
                          <m:r>
                            <a:rPr lang="en-US" sz="1800" b="0" i="1" smtClean="0">
                              <a:latin typeface="Cambria Math" panose="02040503050406030204" pitchFamily="18" charset="0"/>
                            </a:rPr>
                            <m:t>,:</m:t>
                          </m:r>
                        </m:e>
                      </m:d>
                    </m:oMath>
                  </m:oMathPara>
                </a14:m>
                <a:endParaRPr lang="en-US" b="0" dirty="0">
                  <a:latin typeface="Cambria" panose="02040503050406030204" pitchFamily="18" charset="0"/>
                  <a:ea typeface="Cambria" panose="02040503050406030204" pitchFamily="18" charset="0"/>
                </a:endParaRPr>
              </a:p>
              <a:p>
                <a:endParaRPr lang="en-US" i="1" dirty="0"/>
              </a:p>
              <a:p>
                <a:endParaRPr dirty="0"/>
              </a:p>
            </p:txBody>
          </p:sp>
        </mc:Choice>
        <mc:Fallback xmlns="">
          <p:sp>
            <p:nvSpPr>
              <p:cNvPr id="210" name="Google Shape;107;p26"/>
              <p:cNvSpPr txBox="1">
                <a:spLocks noGrp="1" noRot="1" noChangeAspect="1" noMove="1" noResize="1" noEditPoints="1" noAdjustHandles="1" noChangeArrowheads="1" noChangeShapeType="1" noTextEdit="1"/>
              </p:cNvSpPr>
              <p:nvPr>
                <p:ph type="body" idx="21"/>
              </p:nvPr>
            </p:nvSpPr>
            <p:spPr>
              <a:prstGeom prst="rect">
                <a:avLst/>
              </a:prstGeom>
              <a:blipFill>
                <a:blip r:embed="rId2"/>
                <a:stretch>
                  <a:fillRect r="-152"/>
                </a:stretch>
              </a:blip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pic>
        <p:nvPicPr>
          <p:cNvPr id="3" name="Picture 2">
            <a:extLst>
              <a:ext uri="{FF2B5EF4-FFF2-40B4-BE49-F238E27FC236}">
                <a16:creationId xmlns:a16="http://schemas.microsoft.com/office/drawing/2014/main" id="{580D6484-B4C2-D329-CD91-9E239CB79342}"/>
              </a:ext>
            </a:extLst>
          </p:cNvPr>
          <p:cNvPicPr>
            <a:picLocks noChangeAspect="1"/>
          </p:cNvPicPr>
          <p:nvPr/>
        </p:nvPicPr>
        <p:blipFill>
          <a:blip r:embed="rId3"/>
          <a:stretch>
            <a:fillRect/>
          </a:stretch>
        </p:blipFill>
        <p:spPr>
          <a:xfrm>
            <a:off x="0" y="1880505"/>
            <a:ext cx="3999903" cy="472260"/>
          </a:xfrm>
          <a:prstGeom prst="rect">
            <a:avLst/>
          </a:prstGeom>
        </p:spPr>
      </p:pic>
      <p:pic>
        <p:nvPicPr>
          <p:cNvPr id="5" name="Picture 4">
            <a:extLst>
              <a:ext uri="{FF2B5EF4-FFF2-40B4-BE49-F238E27FC236}">
                <a16:creationId xmlns:a16="http://schemas.microsoft.com/office/drawing/2014/main" id="{25B8D8E7-D5F1-0FA2-1D2B-B09C7728AD11}"/>
              </a:ext>
            </a:extLst>
          </p:cNvPr>
          <p:cNvPicPr>
            <a:picLocks noChangeAspect="1"/>
          </p:cNvPicPr>
          <p:nvPr/>
        </p:nvPicPr>
        <p:blipFill>
          <a:blip r:embed="rId4"/>
          <a:stretch>
            <a:fillRect/>
          </a:stretch>
        </p:blipFill>
        <p:spPr>
          <a:xfrm>
            <a:off x="1085245" y="2487514"/>
            <a:ext cx="1829411" cy="1808798"/>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Google Shape;168;p35"/>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Part</a:t>
            </a:r>
            <a:r>
              <a:rPr lang="en-US" dirty="0"/>
              <a:t> 4: Frequency Domain Convolutions</a:t>
            </a:r>
            <a:endParaRPr dirty="0"/>
          </a:p>
        </p:txBody>
      </p:sp>
      <p:sp>
        <p:nvSpPr>
          <p:cNvPr id="245" name="Google Shape;169;p35"/>
          <p:cNvSpPr txBox="1">
            <a:spLocks noGrp="1"/>
          </p:cNvSpPr>
          <p:nvPr>
            <p:ph type="body" sz="half" idx="1"/>
          </p:nvPr>
        </p:nvSpPr>
        <p:spPr>
          <a:xfrm>
            <a:off x="311699" y="1152475"/>
            <a:ext cx="4174718" cy="3416400"/>
          </a:xfrm>
          <a:prstGeom prst="rect">
            <a:avLst/>
          </a:prstGeom>
        </p:spPr>
        <p:txBody>
          <a:bodyPr/>
          <a:lstStyle/>
          <a:p>
            <a:pPr marL="0" indent="0">
              <a:buSzTx/>
              <a:buNone/>
              <a:defRPr sz="1400"/>
            </a:pPr>
            <a:r>
              <a:rPr lang="en-US" dirty="0"/>
              <a:t>[What factors limit the potential uses of deconvolution in the real world? Give two possible factors]</a:t>
            </a:r>
          </a:p>
          <a:p>
            <a:pPr marL="0" indent="0">
              <a:buSzTx/>
              <a:buNone/>
              <a:defRPr sz="1400"/>
            </a:pPr>
            <a:endParaRPr lang="en-US" dirty="0"/>
          </a:p>
          <a:p>
            <a:pPr marL="0" indent="0" algn="just">
              <a:buSzTx/>
              <a:buNone/>
              <a:defRPr sz="1400"/>
            </a:pPr>
            <a:r>
              <a:rPr lang="en-US" dirty="0">
                <a:latin typeface="Cambria" panose="02040503050406030204" pitchFamily="18" charset="0"/>
                <a:ea typeface="Cambria" panose="02040503050406030204" pitchFamily="18" charset="0"/>
              </a:rPr>
              <a:t>As seen from the results, deconvolution is very susceptible to noise. Since deconvolution is a division of the image by the filter contents, even small amounts of noise make a big difference in the result. Also, there is always a possibility of a divide-by-zero error to occur with deconvolution.</a:t>
            </a:r>
          </a:p>
        </p:txBody>
      </p:sp>
      <p:sp>
        <p:nvSpPr>
          <p:cNvPr id="4" name="Google Shape;169;p35">
            <a:extLst>
              <a:ext uri="{FF2B5EF4-FFF2-40B4-BE49-F238E27FC236}">
                <a16:creationId xmlns:a16="http://schemas.microsoft.com/office/drawing/2014/main" id="{CBC4779F-BBD2-3F49-9926-A96DCE5BC7C8}"/>
              </a:ext>
            </a:extLst>
          </p:cNvPr>
          <p:cNvSpPr txBox="1">
            <a:spLocks/>
          </p:cNvSpPr>
          <p:nvPr/>
        </p:nvSpPr>
        <p:spPr>
          <a:xfrm>
            <a:off x="4657585" y="1152475"/>
            <a:ext cx="4174718"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marL="457200" marR="0" indent="-3175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1pPr>
            <a:lvl2pPr marL="9652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2pPr>
            <a:lvl3pPr marL="14224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3pPr>
            <a:lvl4pPr marL="18796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4pPr>
            <a:lvl5pPr marL="2336800" marR="0" indent="-355600" algn="l" defTabSz="914400" rtl="0" latinLnBrk="0">
              <a:lnSpc>
                <a:spcPct val="115000"/>
              </a:lnSpc>
              <a:spcBef>
                <a:spcPts val="0"/>
              </a:spcBef>
              <a:spcAft>
                <a:spcPts val="0"/>
              </a:spcAft>
              <a:buClr>
                <a:schemeClr val="accent2">
                  <a:lumOff val="21764"/>
                </a:schemeClr>
              </a:buClr>
              <a:buSzPts val="1400"/>
              <a:buFont typeface="Arial"/>
              <a:buChar char="○"/>
              <a:tabLst/>
              <a:defRPr sz="14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a:lstStyle>
          <a:p>
            <a:pPr marL="0" indent="0" hangingPunct="1">
              <a:buSzTx/>
              <a:buFont typeface="Arial"/>
              <a:buNone/>
              <a:defRPr sz="1400"/>
            </a:pPr>
            <a:r>
              <a:rPr lang="en-US" dirty="0"/>
              <a:t>[We performed two convolutions of the dog image with the same Gaussian (one in the spatial domain, one in the frequency domain). How do the two compare, and why might they be different?]</a:t>
            </a:r>
          </a:p>
          <a:p>
            <a:pPr marL="0" indent="0" hangingPunct="1">
              <a:buSzTx/>
              <a:buFont typeface="Arial"/>
              <a:buNone/>
              <a:defRPr sz="1400"/>
            </a:pPr>
            <a:endParaRPr lang="en-US" dirty="0"/>
          </a:p>
          <a:p>
            <a:pPr marL="0" indent="0" algn="just" hangingPunct="1">
              <a:buSzTx/>
              <a:buFont typeface="Arial"/>
              <a:buNone/>
              <a:defRPr sz="1400"/>
            </a:pPr>
            <a:r>
              <a:rPr lang="en-US" dirty="0">
                <a:latin typeface="Cambria" panose="02040503050406030204" pitchFamily="18" charset="0"/>
                <a:ea typeface="Cambria" panose="02040503050406030204" pitchFamily="18" charset="0"/>
              </a:rPr>
              <a:t>Convolution in spatial domain is essentially an integration of the product of the image and the filter, whereas in frequency domain, it is simply the elementwise product of the Fourier transform of the image and the Fourier transform of the filter. In general, integrations are computationally heavier than multiplications.</a:t>
            </a:r>
          </a:p>
        </p:txBody>
      </p:sp>
    </p:spTree>
    <p:extLst>
      <p:ext uri="{BB962C8B-B14F-4D97-AF65-F5344CB8AC3E}">
        <p14:creationId xmlns:p14="http://schemas.microsoft.com/office/powerpoint/2010/main" val="102820037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Google Shape;203;p40"/>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Conclusion</a:t>
            </a:r>
          </a:p>
        </p:txBody>
      </p:sp>
      <p:sp>
        <p:nvSpPr>
          <p:cNvPr id="265" name="Google Shape;204;p40"/>
          <p:cNvSpPr txBox="1">
            <a:spLocks noGrp="1"/>
          </p:cNvSpPr>
          <p:nvPr>
            <p:ph type="body" idx="1"/>
          </p:nvPr>
        </p:nvSpPr>
        <p:spPr>
          <a:xfrm>
            <a:off x="311699" y="1152475"/>
            <a:ext cx="8520602" cy="3416400"/>
          </a:xfrm>
          <a:prstGeom prst="rect">
            <a:avLst/>
          </a:prstGeom>
        </p:spPr>
        <p:txBody>
          <a:bodyPr/>
          <a:lstStyle>
            <a:lvl1pPr marL="0" indent="0">
              <a:spcBef>
                <a:spcPts val="1600"/>
              </a:spcBef>
              <a:buSzTx/>
              <a:buNone/>
            </a:lvl1pPr>
          </a:lstStyle>
          <a:p>
            <a:r>
              <a:rPr dirty="0"/>
              <a:t>[How does varying the cutoff frequency value or swapping images within a pair influences the resulting hybrid image?]</a:t>
            </a:r>
            <a:endParaRPr lang="en-US" dirty="0"/>
          </a:p>
          <a:p>
            <a:r>
              <a:rPr lang="en-US" dirty="0">
                <a:latin typeface="Cambria" panose="02040503050406030204" pitchFamily="18" charset="0"/>
                <a:ea typeface="Cambria" panose="02040503050406030204" pitchFamily="18" charset="0"/>
              </a:rPr>
              <a:t>Lowering the cutoff frequency emphasizes the low-frequency image. Increasing the cutoff frequency emphasizes the high-frequency image.</a:t>
            </a:r>
            <a:endParaRPr dirty="0">
              <a:latin typeface="Cambria" panose="02040503050406030204" pitchFamily="18" charset="0"/>
              <a:ea typeface="Cambria" panose="02040503050406030204" pitchFamily="18"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Google Shape;112;p27"/>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Image filtering</a:t>
            </a:r>
          </a:p>
        </p:txBody>
      </p:sp>
      <p:sp>
        <p:nvSpPr>
          <p:cNvPr id="213" name="Google Shape;114;p27"/>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b="1"/>
            </a:pPr>
            <a:r>
              <a:t>Small blur with a box filter</a:t>
            </a:r>
          </a:p>
          <a:p>
            <a:pPr marL="0" indent="0">
              <a:spcBef>
                <a:spcPts val="1600"/>
              </a:spcBef>
              <a:buSzTx/>
              <a:buNone/>
              <a:defRPr sz="1400"/>
            </a:pPr>
            <a:r>
              <a:t>[insert the results from project-1.ipynb using 1b_cat.bmp with the box filter here]</a:t>
            </a:r>
          </a:p>
        </p:txBody>
      </p:sp>
      <p:sp>
        <p:nvSpPr>
          <p:cNvPr id="214" name="Google Shape;113;p27"/>
          <p:cNvSpPr txBox="1">
            <a:spLocks noGrp="1"/>
          </p:cNvSpPr>
          <p:nvPr>
            <p:ph type="body" sz="half" idx="1"/>
          </p:nvPr>
        </p:nvSpPr>
        <p:spPr>
          <a:xfrm>
            <a:off x="311699" y="1152475"/>
            <a:ext cx="3999902" cy="3416400"/>
          </a:xfrm>
          <a:prstGeom prst="rect">
            <a:avLst/>
          </a:prstGeom>
        </p:spPr>
        <p:txBody>
          <a:bodyPr/>
          <a:lstStyle/>
          <a:p>
            <a:pPr marL="0" indent="0">
              <a:buSzTx/>
              <a:buNone/>
              <a:defRPr b="1"/>
            </a:pPr>
            <a:r>
              <a:t>Identity filter</a:t>
            </a:r>
          </a:p>
          <a:p>
            <a:pPr marL="0" indent="0">
              <a:spcBef>
                <a:spcPts val="1600"/>
              </a:spcBef>
              <a:buSzTx/>
              <a:buNone/>
            </a:pPr>
            <a:r>
              <a:t>[insert the results from project-1.ipynb using 1b_cat.bmp with the identity filter here]</a:t>
            </a:r>
          </a:p>
        </p:txBody>
      </p:sp>
      <p:pic>
        <p:nvPicPr>
          <p:cNvPr id="7" name="Picture 6" descr="A cat with blue eyes&#10;&#10;Description automatically generated with low confidence">
            <a:extLst>
              <a:ext uri="{FF2B5EF4-FFF2-40B4-BE49-F238E27FC236}">
                <a16:creationId xmlns:a16="http://schemas.microsoft.com/office/drawing/2014/main" id="{6243AAF9-8723-723E-719A-19DC013AF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5512" y="2388295"/>
            <a:ext cx="2733675" cy="2400300"/>
          </a:xfrm>
          <a:prstGeom prst="rect">
            <a:avLst/>
          </a:prstGeom>
        </p:spPr>
      </p:pic>
      <p:pic>
        <p:nvPicPr>
          <p:cNvPr id="9" name="Picture 8" descr="A cat with blue eyes&#10;&#10;Description automatically generated with low confidence">
            <a:extLst>
              <a:ext uri="{FF2B5EF4-FFF2-40B4-BE49-F238E27FC236}">
                <a16:creationId xmlns:a16="http://schemas.microsoft.com/office/drawing/2014/main" id="{1E5A077A-4D64-B8A4-38BC-AC52DB545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12" y="2388295"/>
            <a:ext cx="2733675" cy="2400300"/>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Google Shape;119;p28"/>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Image filtering</a:t>
            </a:r>
          </a:p>
        </p:txBody>
      </p:sp>
      <p:sp>
        <p:nvSpPr>
          <p:cNvPr id="217" name="Google Shape;120;p28"/>
          <p:cNvSpPr txBox="1">
            <a:spLocks noGrp="1"/>
          </p:cNvSpPr>
          <p:nvPr>
            <p:ph type="body" sz="half" idx="1"/>
          </p:nvPr>
        </p:nvSpPr>
        <p:spPr>
          <a:xfrm>
            <a:off x="311699" y="1152475"/>
            <a:ext cx="3999902" cy="3416400"/>
          </a:xfrm>
          <a:prstGeom prst="rect">
            <a:avLst/>
          </a:prstGeom>
        </p:spPr>
        <p:txBody>
          <a:bodyPr/>
          <a:lstStyle/>
          <a:p>
            <a:pPr marL="0" indent="0">
              <a:buSzTx/>
              <a:buNone/>
              <a:defRPr b="1"/>
            </a:pPr>
            <a:r>
              <a:t>Sobel filter</a:t>
            </a:r>
          </a:p>
          <a:p>
            <a:pPr marL="0" indent="0">
              <a:spcBef>
                <a:spcPts val="1600"/>
              </a:spcBef>
              <a:buSzTx/>
              <a:buNone/>
            </a:pPr>
            <a:r>
              <a:t>[insert the results from project-1.ipynb using 1b_cat.bmp with the Sobel filter here]</a:t>
            </a:r>
          </a:p>
        </p:txBody>
      </p:sp>
      <p:sp>
        <p:nvSpPr>
          <p:cNvPr id="218" name="Google Shape;121;p28"/>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b="1"/>
            </a:pPr>
            <a:r>
              <a:t>Discrete Laplacian filter</a:t>
            </a:r>
          </a:p>
          <a:p>
            <a:pPr marL="0" indent="0">
              <a:spcBef>
                <a:spcPts val="1600"/>
              </a:spcBef>
              <a:buSzTx/>
              <a:buNone/>
              <a:defRPr sz="1400"/>
            </a:pPr>
            <a:r>
              <a:t>[insert the results from project-1.ipynb using 1b_cat.bmp with the discrete Laplacian filter here]</a:t>
            </a:r>
          </a:p>
        </p:txBody>
      </p:sp>
      <p:pic>
        <p:nvPicPr>
          <p:cNvPr id="5" name="Picture 4" descr="A close up of a cat&#10;&#10;Description automatically generated with medium confidence">
            <a:extLst>
              <a:ext uri="{FF2B5EF4-FFF2-40B4-BE49-F238E27FC236}">
                <a16:creationId xmlns:a16="http://schemas.microsoft.com/office/drawing/2014/main" id="{D79D8435-14CC-A398-790B-03090BB92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12" y="2378185"/>
            <a:ext cx="2733675" cy="2400300"/>
          </a:xfrm>
          <a:prstGeom prst="rect">
            <a:avLst/>
          </a:prstGeom>
        </p:spPr>
      </p:pic>
      <p:pic>
        <p:nvPicPr>
          <p:cNvPr id="7" name="Picture 6" descr="Background pattern&#10;&#10;Description automatically generated">
            <a:extLst>
              <a:ext uri="{FF2B5EF4-FFF2-40B4-BE49-F238E27FC236}">
                <a16:creationId xmlns:a16="http://schemas.microsoft.com/office/drawing/2014/main" id="{590182AB-DD67-1970-A75C-F16430127B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5512" y="2415650"/>
            <a:ext cx="2733675" cy="240030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Google Shape;126;p2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Hybrid images</a:t>
            </a:r>
          </a:p>
        </p:txBody>
      </p:sp>
      <mc:AlternateContent xmlns:mc="http://schemas.openxmlformats.org/markup-compatibility/2006" xmlns:a14="http://schemas.microsoft.com/office/drawing/2010/main">
        <mc:Choice Requires="a14">
          <p:sp>
            <p:nvSpPr>
              <p:cNvPr id="221" name="Google Shape;127;p29"/>
              <p:cNvSpPr txBox="1">
                <a:spLocks noGrp="1"/>
              </p:cNvSpPr>
              <p:nvPr>
                <p:ph type="body" sz="half" idx="1"/>
              </p:nvPr>
            </p:nvSpPr>
            <p:spPr>
              <a:xfrm>
                <a:off x="311699" y="1152475"/>
                <a:ext cx="3999902" cy="3416400"/>
              </a:xfrm>
              <a:prstGeom prst="rect">
                <a:avLst/>
              </a:prstGeom>
            </p:spPr>
            <p:txBody>
              <a:bodyPr>
                <a:normAutofit fontScale="92500" lnSpcReduction="10000"/>
              </a:bodyPr>
              <a:lstStyle>
                <a:lvl1pPr marL="0" indent="0">
                  <a:spcBef>
                    <a:spcPts val="1600"/>
                  </a:spcBef>
                  <a:buSzTx/>
                  <a:buNone/>
                </a:lvl1pPr>
              </a:lstStyle>
              <a:p>
                <a:r>
                  <a:rPr lang="en-US" dirty="0"/>
                  <a:t>[Describe the three main steps of </a:t>
                </a:r>
                <a:r>
                  <a:rPr lang="en-US" dirty="0" err="1"/>
                  <a:t>create_hybrid_image</a:t>
                </a:r>
                <a:r>
                  <a:rPr lang="en-US" dirty="0"/>
                  <a:t>() here. Explain how to ensure the output values are within the appropriate range for matplotlib visualizations.]</a:t>
                </a:r>
              </a:p>
              <a:p>
                <a:pPr marL="342900" indent="-342900" algn="just">
                  <a:buAutoNum type="arabicPeriod"/>
                </a:pPr>
                <a:r>
                  <a:rPr lang="en-US" dirty="0">
                    <a:latin typeface="Cambria" panose="02040503050406030204" pitchFamily="18" charset="0"/>
                    <a:ea typeface="Cambria" panose="02040503050406030204" pitchFamily="18" charset="0"/>
                  </a:rPr>
                  <a:t>Extract the low-frequency contents from both image </a:t>
                </a:r>
                <a:r>
                  <a:rPr lang="en-US" i="1" dirty="0">
                    <a:latin typeface="Cambria" panose="02040503050406030204" pitchFamily="18" charset="0"/>
                    <a:ea typeface="Cambria" panose="02040503050406030204" pitchFamily="18" charset="0"/>
                  </a:rPr>
                  <a:t>a</a:t>
                </a:r>
                <a:r>
                  <a:rPr lang="en-US" dirty="0">
                    <a:latin typeface="Cambria" panose="02040503050406030204" pitchFamily="18" charset="0"/>
                    <a:ea typeface="Cambria" panose="02040503050406030204" pitchFamily="18" charset="0"/>
                  </a:rPr>
                  <a:t> and image </a:t>
                </a:r>
                <a:r>
                  <a:rPr lang="en-US" i="1" dirty="0">
                    <a:latin typeface="Cambria" panose="02040503050406030204" pitchFamily="18" charset="0"/>
                    <a:ea typeface="Cambria" panose="02040503050406030204" pitchFamily="18" charset="0"/>
                  </a:rPr>
                  <a:t>b</a:t>
                </a:r>
                <a:r>
                  <a:rPr lang="en-US" dirty="0">
                    <a:latin typeface="Cambria" panose="02040503050406030204" pitchFamily="18" charset="0"/>
                    <a:ea typeface="Cambria" panose="02040503050406030204" pitchFamily="18" charset="0"/>
                  </a:rPr>
                  <a:t> using Gaussian filters.</a:t>
                </a:r>
              </a:p>
              <a:p>
                <a:pPr marL="342900" indent="-342900" algn="just">
                  <a:buAutoNum type="arabicPeriod"/>
                </a:pPr>
                <a:r>
                  <a:rPr lang="en-US" dirty="0">
                    <a:latin typeface="Cambria" panose="02040503050406030204" pitchFamily="18" charset="0"/>
                    <a:ea typeface="Cambria" panose="02040503050406030204" pitchFamily="18" charset="0"/>
                  </a:rPr>
                  <a:t>Subtract low-frequency contents of image </a:t>
                </a:r>
                <a:r>
                  <a:rPr lang="en-US" i="1" dirty="0">
                    <a:latin typeface="Cambria" panose="02040503050406030204" pitchFamily="18" charset="0"/>
                    <a:ea typeface="Cambria" panose="02040503050406030204" pitchFamily="18" charset="0"/>
                  </a:rPr>
                  <a:t>b</a:t>
                </a:r>
                <a:r>
                  <a:rPr lang="en-US" dirty="0">
                    <a:latin typeface="Cambria" panose="02040503050406030204" pitchFamily="18" charset="0"/>
                    <a:ea typeface="Cambria" panose="02040503050406030204" pitchFamily="18" charset="0"/>
                  </a:rPr>
                  <a:t> from original image </a:t>
                </a:r>
                <a:r>
                  <a:rPr lang="en-US" i="1" dirty="0">
                    <a:latin typeface="Cambria" panose="02040503050406030204" pitchFamily="18" charset="0"/>
                    <a:ea typeface="Cambria" panose="02040503050406030204" pitchFamily="18" charset="0"/>
                  </a:rPr>
                  <a:t>b</a:t>
                </a:r>
                <a:r>
                  <a:rPr lang="en-US" dirty="0">
                    <a:latin typeface="Cambria" panose="02040503050406030204" pitchFamily="18" charset="0"/>
                    <a:ea typeface="Cambria" panose="02040503050406030204" pitchFamily="18" charset="0"/>
                  </a:rPr>
                  <a:t> to get the high-frequency contents.</a:t>
                </a:r>
              </a:p>
              <a:p>
                <a:pPr marL="342900" indent="-342900" algn="just">
                  <a:buAutoNum type="arabicPeriod"/>
                </a:pPr>
                <a:r>
                  <a:rPr lang="en-US" dirty="0">
                    <a:latin typeface="Cambria" panose="02040503050406030204" pitchFamily="18" charset="0"/>
                    <a:ea typeface="Cambria" panose="02040503050406030204" pitchFamily="18" charset="0"/>
                  </a:rPr>
                  <a:t>Add the low-frequency contents of image </a:t>
                </a:r>
                <a:r>
                  <a:rPr lang="en-US" i="1" dirty="0">
                    <a:latin typeface="Cambria" panose="02040503050406030204" pitchFamily="18" charset="0"/>
                    <a:ea typeface="Cambria" panose="02040503050406030204" pitchFamily="18" charset="0"/>
                  </a:rPr>
                  <a:t>a</a:t>
                </a:r>
                <a:r>
                  <a:rPr lang="en-US" dirty="0">
                    <a:latin typeface="Cambria" panose="02040503050406030204" pitchFamily="18" charset="0"/>
                    <a:ea typeface="Cambria" panose="02040503050406030204" pitchFamily="18" charset="0"/>
                  </a:rPr>
                  <a:t> and high-frequency contents of image </a:t>
                </a:r>
                <a:r>
                  <a:rPr lang="en-US" i="1" dirty="0">
                    <a:latin typeface="Cambria" panose="02040503050406030204" pitchFamily="18" charset="0"/>
                    <a:ea typeface="Cambria" panose="02040503050406030204" pitchFamily="18" charset="0"/>
                  </a:rPr>
                  <a:t>b</a:t>
                </a:r>
                <a:r>
                  <a:rPr lang="en-US" dirty="0">
                    <a:latin typeface="Cambria" panose="02040503050406030204" pitchFamily="18" charset="0"/>
                    <a:ea typeface="Cambria" panose="02040503050406030204" pitchFamily="18" charset="0"/>
                  </a:rPr>
                  <a:t>. Limit the pixel values within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oMath>
                </a14:m>
                <a:r>
                  <a:rPr lang="en-US" dirty="0">
                    <a:latin typeface="Cambria" panose="02040503050406030204" pitchFamily="18" charset="0"/>
                    <a:ea typeface="Cambria" panose="02040503050406030204" pitchFamily="18" charset="0"/>
                  </a:rPr>
                  <a:t>.</a:t>
                </a:r>
                <a:endParaRPr dirty="0">
                  <a:latin typeface="Cambria" panose="02040503050406030204" pitchFamily="18" charset="0"/>
                  <a:ea typeface="Cambria" panose="02040503050406030204" pitchFamily="18" charset="0"/>
                </a:endParaRPr>
              </a:p>
            </p:txBody>
          </p:sp>
        </mc:Choice>
        <mc:Fallback xmlns="">
          <p:sp>
            <p:nvSpPr>
              <p:cNvPr id="221" name="Google Shape;127;p29"/>
              <p:cNvSpPr txBox="1">
                <a:spLocks noGrp="1" noRot="1" noChangeAspect="1" noMove="1" noResize="1" noEditPoints="1" noAdjustHandles="1" noChangeArrowheads="1" noChangeShapeType="1" noTextEdit="1"/>
              </p:cNvSpPr>
              <p:nvPr>
                <p:ph type="body" sz="half" idx="1"/>
              </p:nvPr>
            </p:nvSpPr>
            <p:spPr>
              <a:xfrm>
                <a:off x="311699" y="1152475"/>
                <a:ext cx="3999902" cy="3416400"/>
              </a:xfrm>
              <a:prstGeom prst="rect">
                <a:avLst/>
              </a:prstGeom>
              <a:blipFill>
                <a:blip r:embed="rId2"/>
                <a:stretch>
                  <a:fillRect l="-152" r="-1372"/>
                </a:stretch>
              </a:blipFill>
            </p:spPr>
            <p:txBody>
              <a:bodyPr/>
              <a:lstStyle/>
              <a:p>
                <a:r>
                  <a:rPr lang="en-US">
                    <a:noFill/>
                  </a:rPr>
                  <a:t> </a:t>
                </a:r>
              </a:p>
            </p:txBody>
          </p:sp>
        </mc:Fallback>
      </mc:AlternateContent>
      <p:sp>
        <p:nvSpPr>
          <p:cNvPr id="222" name="Google Shape;128;p29"/>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b="1"/>
            </a:pPr>
            <a:r>
              <a:rPr dirty="0"/>
              <a:t>Cat + Dog</a:t>
            </a:r>
            <a:endParaRPr lang="en-US" dirty="0"/>
          </a:p>
          <a:p>
            <a:pPr marL="0" indent="0">
              <a:buSzTx/>
              <a:buNone/>
              <a:defRPr sz="1400" b="1"/>
            </a:pPr>
            <a:endParaRPr lang="en-US" dirty="0"/>
          </a:p>
          <a:p>
            <a:pPr marL="0" indent="0">
              <a:buSzTx/>
              <a:buNone/>
              <a:defRPr sz="1400" b="1"/>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r>
              <a:rPr dirty="0"/>
              <a:t>Cutoff frequency: </a:t>
            </a:r>
            <a:r>
              <a:rPr lang="en-US" dirty="0"/>
              <a:t>5</a:t>
            </a:r>
            <a:endParaRPr dirty="0"/>
          </a:p>
        </p:txBody>
      </p:sp>
      <p:pic>
        <p:nvPicPr>
          <p:cNvPr id="8" name="Picture 7" descr="A close up of a cat&#10;&#10;Description automatically generated with medium confidence">
            <a:extLst>
              <a:ext uri="{FF2B5EF4-FFF2-40B4-BE49-F238E27FC236}">
                <a16:creationId xmlns:a16="http://schemas.microsoft.com/office/drawing/2014/main" id="{F7AE89F7-5755-9C91-72D6-3B3F8699D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399" y="1794510"/>
            <a:ext cx="2077031" cy="182880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Google Shape;133;p30"/>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Hybrid images</a:t>
            </a:r>
          </a:p>
        </p:txBody>
      </p:sp>
      <p:sp>
        <p:nvSpPr>
          <p:cNvPr id="225" name="Google Shape;134;p30"/>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Motorcycle + Bicycle</a:t>
            </a:r>
            <a:endParaRPr lang="en-US" dirty="0"/>
          </a:p>
          <a:p>
            <a:pPr marL="0" indent="0">
              <a:buSzTx/>
              <a:buNone/>
              <a:defRPr b="1"/>
            </a:pPr>
            <a:endParaRPr lang="en-US" dirty="0"/>
          </a:p>
          <a:p>
            <a:pPr marL="0" indent="0">
              <a:buSzTx/>
              <a:buNone/>
              <a:defRPr b="1"/>
            </a:pPr>
            <a:endParaRPr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r>
              <a:rPr dirty="0"/>
              <a:t>Cutoff frequency: </a:t>
            </a:r>
            <a:r>
              <a:rPr lang="en-US" dirty="0"/>
              <a:t>6</a:t>
            </a:r>
            <a:endParaRPr dirty="0"/>
          </a:p>
        </p:txBody>
      </p:sp>
      <p:sp>
        <p:nvSpPr>
          <p:cNvPr id="226" name="Google Shape;135;p30"/>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b="1"/>
            </a:pPr>
            <a:r>
              <a:rPr dirty="0"/>
              <a:t>Plane + Bird</a:t>
            </a:r>
            <a:endParaRPr lang="en-US" dirty="0"/>
          </a:p>
          <a:p>
            <a:pPr marL="0" indent="0">
              <a:buSzTx/>
              <a:buNone/>
              <a:defRPr sz="1400" b="1"/>
            </a:pPr>
            <a:endParaRPr lang="en-US" dirty="0"/>
          </a:p>
          <a:p>
            <a:pPr marL="0" indent="0">
              <a:buSzTx/>
              <a:buNone/>
              <a:defRPr sz="1400" b="1"/>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r>
              <a:rPr dirty="0"/>
              <a:t>Cutoff frequency: </a:t>
            </a:r>
            <a:r>
              <a:rPr lang="en-US" dirty="0"/>
              <a:t>7</a:t>
            </a:r>
            <a:endParaRPr dirty="0"/>
          </a:p>
        </p:txBody>
      </p:sp>
      <p:pic>
        <p:nvPicPr>
          <p:cNvPr id="7" name="Picture 6" descr="A picture containing transport, bicycle&#10;&#10;Description automatically generated">
            <a:extLst>
              <a:ext uri="{FF2B5EF4-FFF2-40B4-BE49-F238E27FC236}">
                <a16:creationId xmlns:a16="http://schemas.microsoft.com/office/drawing/2014/main" id="{B65D6EC9-A80B-3914-9C9A-127AF3D02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66" y="1794510"/>
            <a:ext cx="2761488" cy="1828800"/>
          </a:xfrm>
          <a:prstGeom prst="rect">
            <a:avLst/>
          </a:prstGeom>
        </p:spPr>
      </p:pic>
      <p:pic>
        <p:nvPicPr>
          <p:cNvPr id="9" name="Picture 8" descr="A bird flying in the sky&#10;&#10;Description automatically generated">
            <a:extLst>
              <a:ext uri="{FF2B5EF4-FFF2-40B4-BE49-F238E27FC236}">
                <a16:creationId xmlns:a16="http://schemas.microsoft.com/office/drawing/2014/main" id="{64754056-46CF-89E5-39D2-FFB6BB922C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399" y="1794510"/>
            <a:ext cx="2071904" cy="182880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Google Shape;140;p31"/>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1: Hybrid images</a:t>
            </a:r>
          </a:p>
        </p:txBody>
      </p:sp>
      <p:sp>
        <p:nvSpPr>
          <p:cNvPr id="229" name="Google Shape;141;p31"/>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Einstein + Marilyn</a:t>
            </a:r>
            <a:endParaRPr lang="en-US" dirty="0"/>
          </a:p>
          <a:p>
            <a:pPr marL="0" indent="0">
              <a:buSzTx/>
              <a:buNone/>
              <a:defRPr b="1"/>
            </a:pPr>
            <a:endParaRPr lang="en-US" dirty="0"/>
          </a:p>
          <a:p>
            <a:pPr marL="0" indent="0">
              <a:buSzTx/>
              <a:buNone/>
              <a:defRPr b="1"/>
            </a:pPr>
            <a:endParaRPr dirty="0"/>
          </a:p>
          <a:p>
            <a:pPr marL="0" indent="0">
              <a:spcBef>
                <a:spcPts val="1600"/>
              </a:spcBef>
              <a:buSzTx/>
              <a:buNone/>
            </a:pPr>
            <a:endParaRPr lang="en-US"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r>
              <a:rPr dirty="0"/>
              <a:t>Cutoff frequency: </a:t>
            </a:r>
            <a:r>
              <a:rPr lang="en-US" dirty="0"/>
              <a:t>3</a:t>
            </a:r>
            <a:endParaRPr dirty="0"/>
          </a:p>
        </p:txBody>
      </p:sp>
      <p:sp>
        <p:nvSpPr>
          <p:cNvPr id="230" name="Google Shape;142;p31"/>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b="1"/>
            </a:pPr>
            <a:r>
              <a:rPr dirty="0"/>
              <a:t>Submarine + Fish</a:t>
            </a:r>
            <a:endParaRPr lang="en-US" dirty="0"/>
          </a:p>
          <a:p>
            <a:pPr marL="0" indent="0">
              <a:buSzTx/>
              <a:buNone/>
              <a:defRPr sz="1400" b="1"/>
            </a:pPr>
            <a:endParaRPr lang="en-US" dirty="0"/>
          </a:p>
          <a:p>
            <a:pPr marL="0" indent="0">
              <a:buSzTx/>
              <a:buNone/>
              <a:defRPr sz="1400" b="1"/>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endParaRPr dirty="0"/>
          </a:p>
          <a:p>
            <a:pPr marL="0" indent="0">
              <a:spcBef>
                <a:spcPts val="1600"/>
              </a:spcBef>
              <a:buSzTx/>
              <a:buNone/>
              <a:defRPr sz="1400"/>
            </a:pPr>
            <a:r>
              <a:rPr dirty="0"/>
              <a:t>Cutoff frequency: </a:t>
            </a:r>
            <a:r>
              <a:rPr lang="en-US" dirty="0"/>
              <a:t>3</a:t>
            </a:r>
            <a:endParaRPr dirty="0"/>
          </a:p>
        </p:txBody>
      </p:sp>
      <p:pic>
        <p:nvPicPr>
          <p:cNvPr id="7" name="Picture 6" descr="A picture containing person, staring&#10;&#10;Description automatically generated">
            <a:extLst>
              <a:ext uri="{FF2B5EF4-FFF2-40B4-BE49-F238E27FC236}">
                <a16:creationId xmlns:a16="http://schemas.microsoft.com/office/drawing/2014/main" id="{19DB91B3-2748-8665-82E4-BF0157B6B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343" y="1794510"/>
            <a:ext cx="1552755" cy="1828800"/>
          </a:xfrm>
          <a:prstGeom prst="rect">
            <a:avLst/>
          </a:prstGeom>
        </p:spPr>
      </p:pic>
      <p:pic>
        <p:nvPicPr>
          <p:cNvPr id="9" name="Picture 8" descr="A shark swimming in the water&#10;&#10;Description automatically generated with medium confidence">
            <a:extLst>
              <a:ext uri="{FF2B5EF4-FFF2-40B4-BE49-F238E27FC236}">
                <a16:creationId xmlns:a16="http://schemas.microsoft.com/office/drawing/2014/main" id="{DF9D0D20-32DD-4D3C-8329-D639C0C7B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398" y="1763129"/>
            <a:ext cx="2233876" cy="1828800"/>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Google Shape;147;p32"/>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2: Hybrid images with PyTorch</a:t>
            </a:r>
          </a:p>
        </p:txBody>
      </p:sp>
      <p:sp>
        <p:nvSpPr>
          <p:cNvPr id="233" name="Google Shape;148;p32"/>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Cat + Dog</a:t>
            </a:r>
          </a:p>
        </p:txBody>
      </p:sp>
      <p:sp>
        <p:nvSpPr>
          <p:cNvPr id="234" name="Google Shape;149;p32"/>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b="1"/>
            </a:pPr>
            <a:r>
              <a:rPr dirty="0"/>
              <a:t>Motorcycle + Bicycle</a:t>
            </a:r>
          </a:p>
        </p:txBody>
      </p:sp>
      <p:pic>
        <p:nvPicPr>
          <p:cNvPr id="3" name="Picture 2" descr="A picture containing cat, mammal, indoor, domestic cat&#10;&#10;Description automatically generated">
            <a:extLst>
              <a:ext uri="{FF2B5EF4-FFF2-40B4-BE49-F238E27FC236}">
                <a16:creationId xmlns:a16="http://schemas.microsoft.com/office/drawing/2014/main" id="{EAECB44C-20A3-22A1-B6F4-51A88579A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877" y="1681826"/>
            <a:ext cx="3115546" cy="2743200"/>
          </a:xfrm>
          <a:prstGeom prst="rect">
            <a:avLst/>
          </a:prstGeom>
        </p:spPr>
      </p:pic>
      <p:pic>
        <p:nvPicPr>
          <p:cNvPr id="5" name="Picture 4" descr="A picture containing transport, bicycle&#10;&#10;Description automatically generated">
            <a:extLst>
              <a:ext uri="{FF2B5EF4-FFF2-40B4-BE49-F238E27FC236}">
                <a16:creationId xmlns:a16="http://schemas.microsoft.com/office/drawing/2014/main" id="{21D90173-5E56-F2CF-3BAD-77C8CAA6F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0221" y="1681826"/>
            <a:ext cx="4142232" cy="2743200"/>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Google Shape;154;p33"/>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Part 2: Hybrid images with PyTorch</a:t>
            </a:r>
          </a:p>
        </p:txBody>
      </p:sp>
      <p:sp>
        <p:nvSpPr>
          <p:cNvPr id="237" name="Google Shape;155;p33"/>
          <p:cNvSpPr txBox="1">
            <a:spLocks noGrp="1"/>
          </p:cNvSpPr>
          <p:nvPr>
            <p:ph type="body" sz="half" idx="1"/>
          </p:nvPr>
        </p:nvSpPr>
        <p:spPr>
          <a:xfrm>
            <a:off x="311699" y="1152475"/>
            <a:ext cx="3999902" cy="3416400"/>
          </a:xfrm>
          <a:prstGeom prst="rect">
            <a:avLst/>
          </a:prstGeom>
        </p:spPr>
        <p:txBody>
          <a:bodyPr/>
          <a:lstStyle/>
          <a:p>
            <a:pPr marL="0" indent="0">
              <a:buSzTx/>
              <a:buNone/>
              <a:defRPr b="1"/>
            </a:pPr>
            <a:r>
              <a:rPr dirty="0"/>
              <a:t>Plane + Bird</a:t>
            </a:r>
          </a:p>
        </p:txBody>
      </p:sp>
      <p:sp>
        <p:nvSpPr>
          <p:cNvPr id="238" name="Google Shape;156;p33"/>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b="1"/>
            </a:pPr>
            <a:r>
              <a:rPr dirty="0"/>
              <a:t>Einstein + Marilyn</a:t>
            </a:r>
          </a:p>
        </p:txBody>
      </p:sp>
      <p:pic>
        <p:nvPicPr>
          <p:cNvPr id="3" name="Picture 2" descr="A bird flying in the sky&#10;&#10;Description automatically generated">
            <a:extLst>
              <a:ext uri="{FF2B5EF4-FFF2-40B4-BE49-F238E27FC236}">
                <a16:creationId xmlns:a16="http://schemas.microsoft.com/office/drawing/2014/main" id="{47F7AE83-D903-1308-E6C8-A1FD041C7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99" y="1825675"/>
            <a:ext cx="3107855" cy="2743200"/>
          </a:xfrm>
          <a:prstGeom prst="rect">
            <a:avLst/>
          </a:prstGeom>
        </p:spPr>
      </p:pic>
      <p:pic>
        <p:nvPicPr>
          <p:cNvPr id="5" name="Picture 4" descr="A picture containing person, person, suit&#10;&#10;Description automatically generated">
            <a:extLst>
              <a:ext uri="{FF2B5EF4-FFF2-40B4-BE49-F238E27FC236}">
                <a16:creationId xmlns:a16="http://schemas.microsoft.com/office/drawing/2014/main" id="{F2B1E22E-10E4-BCA4-5CBF-148317DAB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361" y="1825675"/>
            <a:ext cx="2329132" cy="2743200"/>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237</TotalTime>
  <Words>1369</Words>
  <Application>Microsoft Office PowerPoint</Application>
  <PresentationFormat>On-screen Show (16:9)</PresentationFormat>
  <Paragraphs>144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Cambria</vt:lpstr>
      <vt:lpstr>Cambria Math</vt:lpstr>
      <vt:lpstr>Simple Light</vt:lpstr>
      <vt:lpstr>CS 6476 Project 1</vt:lpstr>
      <vt:lpstr>Part 1: Image filtering</vt:lpstr>
      <vt:lpstr>Part 1: Image filtering</vt:lpstr>
      <vt:lpstr>Part 1: Image filtering</vt:lpstr>
      <vt:lpstr>Part 1: Hybrid images</vt:lpstr>
      <vt:lpstr>Part 1: Hybrid images</vt:lpstr>
      <vt:lpstr>Part 1: Hybrid images</vt:lpstr>
      <vt:lpstr>Part 2: Hybrid images with PyTorch</vt:lpstr>
      <vt:lpstr>Part 2: Hybrid images with PyTorch</vt:lpstr>
      <vt:lpstr>Part 2: Hybrid images with PyTorch</vt:lpstr>
      <vt:lpstr>Part 3: Understanding input/output shapes in PyTorch</vt:lpstr>
      <vt:lpstr>Part 3: Understanding input/output shapes in PyTorch</vt:lpstr>
      <vt:lpstr>Part 3: Understanding input/output shapes in PyTorch</vt:lpstr>
      <vt:lpstr>Part 3: Understanding input/output shapes in PyTorch</vt:lpstr>
      <vt:lpstr>Part 4: Frequency Domain Convolutions</vt:lpstr>
      <vt:lpstr>Part 4: Frequency Domain Convolutions</vt:lpstr>
      <vt:lpstr>Part 4: Frequency Domain Convolutions</vt:lpstr>
      <vt:lpstr>Part 4: Frequency Domain Convolutions</vt:lpstr>
      <vt:lpstr>Part 4: Frequency Domain Convolutions</vt:lpstr>
      <vt:lpstr>Part 4: Frequency Domain Convolutions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1</dc:title>
  <cp:lastModifiedBy>Newaz, Shuvo</cp:lastModifiedBy>
  <cp:revision>3</cp:revision>
  <dcterms:modified xsi:type="dcterms:W3CDTF">2022-09-03T19:50:04Z</dcterms:modified>
</cp:coreProperties>
</file>