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0149e431a_3_5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gc0149e431a_3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e8da4bd3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e8da4bd3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e8da4bd33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e8da4bd33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e8da4bd3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e8da4bd33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0149e431a_1_6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c0149e431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1" y="685795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9ace40975_0_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79ace4097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1" y="685795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e8da4bd3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e8da4bd3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e8da4bd33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e8da4bd33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e8da4bd3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e8da4bd3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e8da4bd3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e8da4bd3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e8da4bd3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e8da4bd3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e8da4bd3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e8da4bd3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e8da4bd3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e8da4bd3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e8da4bd3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e8da4bd3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311760" y="230400"/>
            <a:ext cx="8519400" cy="205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 4476 Project 3</a:t>
            </a:r>
            <a:endParaRPr sz="5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311760" y="2320200"/>
            <a:ext cx="8519400" cy="1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[name]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[</a:t>
            </a:r>
            <a:r>
              <a:rPr lang="en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GT </a:t>
            </a:r>
            <a:r>
              <a:rPr lang="en" sz="2800">
                <a:solidFill>
                  <a:srgbClr val="595959"/>
                </a:solidFill>
              </a:rPr>
              <a:t>email]</a:t>
            </a:r>
            <a:endParaRPr sz="2800">
              <a:solidFill>
                <a:srgbClr val="59595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[GT username]</a:t>
            </a:r>
            <a:endParaRPr sz="2800">
              <a:solidFill>
                <a:srgbClr val="59595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[</a:t>
            </a:r>
            <a:r>
              <a:rPr lang="en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GTID]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RANSAC</a:t>
            </a: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[How many RANSAC iterations would we need to find the fundamental matrix with 99.9% certainty from your Mt. Rushmore and Notre Dame SIFT results assuming that they had a 90% point correspondence accuracy?]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[One might imagine that if we had more than 9 point correspondences, it would be better to use more of them to solve for the fundamental matrix. Investigate this by finding the # of RANSAC iterations you would need to run with 18 points.]</a:t>
            </a: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[If our dataset had a lower point correspondence accuracy, say 70%, what is the minimum # of iterations needed to find the fundamental matrix with 99.9% certainty?]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4: Performance comparison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[insert visualization of epipolar lines on the Argoverse image pair using the linear method]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[insert visualization of epipolar lines on the Argoverse image pair using RANSAC]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4: Performance comparison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[Describe the different performance of the two methods.]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[Why do these differences appear?]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[Which one should be more robust in real applications? Why?]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>
            <a:off x="311760" y="444960"/>
            <a:ext cx="85194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Part 5: Visual odometry</a:t>
            </a:r>
            <a:endParaRPr sz="2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139" name="Google Shape;139;p26"/>
          <p:cNvSpPr/>
          <p:nvPr/>
        </p:nvSpPr>
        <p:spPr>
          <a:xfrm>
            <a:off x="311760" y="1152360"/>
            <a:ext cx="8519400" cy="3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[How can we use our code from part 2 and part 3 to determine the “ego-motion” of a camera attached to a robot (i.e., motion of the robot)?]</a:t>
            </a:r>
            <a:endParaRPr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[In addition to the fundamental matrix, what additional camera information is required to recover the ego-motion?]</a:t>
            </a:r>
            <a:endParaRPr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/>
          <p:nvPr/>
        </p:nvSpPr>
        <p:spPr>
          <a:xfrm>
            <a:off x="311760" y="444960"/>
            <a:ext cx="85194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Part 5: Visual odometry</a:t>
            </a:r>
            <a:endParaRPr sz="2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145" name="Google Shape;145;p27"/>
          <p:cNvSpPr/>
          <p:nvPr/>
        </p:nvSpPr>
        <p:spPr>
          <a:xfrm>
            <a:off x="311760" y="1152360"/>
            <a:ext cx="8519400" cy="3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[Attach a plot of the camera’s trajectory through time]</a:t>
            </a:r>
            <a:endParaRPr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Projection matrix</a:t>
            </a: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[insert visualization of projected 3D points and actual 2D points for the CCB image we provided here]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[insert visualization of camera center for the CCB image here]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Projection matrix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[insert visualization of projected 3D points and actual 2D points for the Argoverse image we provided here]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[insert visualization of camera center for the Argoverse image here]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Projection matrix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[What two quantities does the camera matrix relate?]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[What quantities can the camera matrix be decomposed into?]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[List any 3 factors that affect the camera projection matrix.]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Fundamental matrix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[insert visualization of epipolar lines on the CCB image pair]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Fundamental matrix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[Why is it that points in one image are projected by the fundamental matrix onto epipolar lines in the other image?]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[What happens to the epipoles and epipolar lines when you take two images where the camera centers are within the images? Why?]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Fundamental matrix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[What does it mean when your epipolar lines are all horizontal across the two images?]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[Why is the fundamental matrix defined up to a scale?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[Why is the fundamental matrix rank 2?]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RANSAC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[insert visualization of correspondences on Notre Dame after RANSAC]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RANSAC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[insert visualization of epipolar lines on the Notre Dame image pair]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Microsoft Macintosh PowerPoint</Application>
  <PresentationFormat>On-screen Show (16:9)</PresentationFormat>
  <Paragraphs>59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PowerPoint Presentation</vt:lpstr>
      <vt:lpstr>Part 1: Projection matrix</vt:lpstr>
      <vt:lpstr>Part 1: Projection matrix</vt:lpstr>
      <vt:lpstr>Part 1: Projection matrix</vt:lpstr>
      <vt:lpstr>Part 2: Fundamental matrix</vt:lpstr>
      <vt:lpstr>Part 2: Fundamental matrix</vt:lpstr>
      <vt:lpstr>Part 2: Fundamental matrix</vt:lpstr>
      <vt:lpstr>Part 3: RANSAC</vt:lpstr>
      <vt:lpstr>Part 3: RANSAC</vt:lpstr>
      <vt:lpstr>Part 3: RANSAC</vt:lpstr>
      <vt:lpstr>Part 4: Performance comparison</vt:lpstr>
      <vt:lpstr>Part 4: Performance comparison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Leo, Jonathan P</cp:lastModifiedBy>
  <cp:revision>1</cp:revision>
  <dcterms:modified xsi:type="dcterms:W3CDTF">2021-09-26T18:53:22Z</dcterms:modified>
</cp:coreProperties>
</file>