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3" r:id="rId5"/>
    <p:sldId id="273" r:id="rId6"/>
    <p:sldId id="264" r:id="rId7"/>
    <p:sldId id="272" r:id="rId8"/>
    <p:sldId id="274" r:id="rId9"/>
    <p:sldId id="27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l/KIhr3QggQAe0TlUnjNvitrp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13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07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2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311760" y="23040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4476/6476 Project 6</a:t>
            </a:r>
            <a:endParaRPr sz="5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11760" y="2320200"/>
            <a:ext cx="85194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[name]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[GT email]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[GT username]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[GTID]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Part 2: Voxel Baseline Model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 dirty="0"/>
              <a:t>[insert confusion matrix for baseline model on test dataset]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Part 2: Voxel Baseline Model</a:t>
            </a:r>
            <a:endParaRPr dirty="0"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dirty="0"/>
              <a:t>[Which classes does this baseline perform well for? Why?]</a:t>
            </a:r>
            <a:endParaRPr dirty="0"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[What are some ways we can improve this voxel based model?]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Part 3: Simplified PointNet</a:t>
            </a:r>
            <a:endParaRPr dirty="0"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 dirty="0"/>
              <a:t>[insert confusion matrix for PointNet model on test dataset]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Part 3: Simplified PointNet</a:t>
            </a:r>
            <a:endParaRPr dirty="0"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dirty="0"/>
              <a:t>[Which classes does this model perform well for? Why?]</a:t>
            </a:r>
            <a:endParaRPr dirty="0"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[Wh</a:t>
            </a:r>
            <a:r>
              <a:rPr lang="en-US" dirty="0" err="1"/>
              <a:t>ic</a:t>
            </a:r>
            <a:r>
              <a:rPr lang="en" dirty="0"/>
              <a:t>h classes are </a:t>
            </a:r>
            <a:r>
              <a:rPr lang="en-US" dirty="0"/>
              <a:t>most misclassified</a:t>
            </a:r>
            <a:r>
              <a:rPr lang="en" dirty="0"/>
              <a:t>? What were they classified as and why do you think this is the case?]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00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Part 4: Analysis</a:t>
            </a:r>
            <a:endParaRPr dirty="0"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 dirty="0"/>
              <a:t>[insert visualization of critical points on the PEDESTRIAN/11.txt point cloud] 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A70E-DFC0-6831-5338-752BD9E3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4: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36B5D-8DC8-F63D-05E8-6705D9001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[insert visualization critical points on one other point cloud, why would it make sense for these to be selected as critical points?]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6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Part 5: PointNet + Positional Encoding</a:t>
            </a:r>
            <a:endParaRPr dirty="0"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 dirty="0"/>
              <a:t>[insert confusion matrix for PointNet with positional encoding on test dataset]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4616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Part 5: PointNet + Positional Encoding</a:t>
            </a:r>
            <a:endParaRPr dirty="0"/>
          </a:p>
        </p:txBody>
      </p:sp>
      <p:sp>
        <p:nvSpPr>
          <p:cNvPr id="8" name="Google Shape;92;p6">
            <a:extLst>
              <a:ext uri="{FF2B5EF4-FFF2-40B4-BE49-F238E27FC236}">
                <a16:creationId xmlns:a16="http://schemas.microsoft.com/office/drawing/2014/main" id="{8377C818-F3C5-C3FF-0B42-F5F1D754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400" dirty="0"/>
              <a:t>[What is the motivation behind using positional encoding in PointNet?]</a:t>
            </a:r>
            <a:endParaRPr sz="1400" dirty="0"/>
          </a:p>
        </p:txBody>
      </p:sp>
      <p:sp>
        <p:nvSpPr>
          <p:cNvPr id="9" name="Google Shape;93;p6">
            <a:extLst>
              <a:ext uri="{FF2B5EF4-FFF2-40B4-BE49-F238E27FC236}">
                <a16:creationId xmlns:a16="http://schemas.microsoft.com/office/drawing/2014/main" id="{5C25F00E-928E-7952-0C25-90B1B9C54346}"/>
              </a:ext>
            </a:extLst>
          </p:cNvPr>
          <p:cNvSpPr txBox="1">
            <a:spLocks/>
          </p:cNvSpPr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2"/>
                </a:solidFill>
              </a:rPr>
              <a:t>[Which classes saw the most improvement from including positional encoding? Why do you think this is the case?]</a:t>
            </a:r>
          </a:p>
        </p:txBody>
      </p:sp>
    </p:spTree>
    <p:extLst>
      <p:ext uri="{BB962C8B-B14F-4D97-AF65-F5344CB8AC3E}">
        <p14:creationId xmlns:p14="http://schemas.microsoft.com/office/powerpoint/2010/main" val="20777647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232</Words>
  <Application>Microsoft Office PowerPoint</Application>
  <PresentationFormat>On-screen Show (16:9)</PresentationFormat>
  <Paragraphs>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Presentation</vt:lpstr>
      <vt:lpstr>Part 2: Voxel Baseline Model</vt:lpstr>
      <vt:lpstr>Part 2: Voxel Baseline Model</vt:lpstr>
      <vt:lpstr>Part 3: Simplified PointNet</vt:lpstr>
      <vt:lpstr>Part 3: Simplified PointNet</vt:lpstr>
      <vt:lpstr>Part 4: Analysis</vt:lpstr>
      <vt:lpstr>Part 4: Analysis</vt:lpstr>
      <vt:lpstr>Part 5: PointNet + Positional Encoding</vt:lpstr>
      <vt:lpstr>Part 5: PointNet + Positional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Karthik, Sooraj</cp:lastModifiedBy>
  <cp:revision>2</cp:revision>
  <dcterms:modified xsi:type="dcterms:W3CDTF">2022-11-30T16:31:12Z</dcterms:modified>
</cp:coreProperties>
</file>