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167973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18267-AAEB-4102-B816-F36238828449}"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12771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85140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49758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3215701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437195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225107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650110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30462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651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2148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D18267-AAEB-4102-B816-F36238828449}"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419408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D18267-AAEB-4102-B816-F36238828449}"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14653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31087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40483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7D18267-AAEB-4102-B816-F36238828449}" type="datetimeFigureOut">
              <a:rPr lang="en-US" smtClean="0"/>
              <a:t>4/4/2020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90099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18267-AAEB-4102-B816-F36238828449}"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EF6A40-17D0-4B0F-B9DD-F160DB3E299A}" type="slidenum">
              <a:rPr lang="en-US" smtClean="0"/>
              <a:t>‹#›</a:t>
            </a:fld>
            <a:endParaRPr lang="en-US"/>
          </a:p>
        </p:txBody>
      </p:sp>
    </p:spTree>
    <p:extLst>
      <p:ext uri="{BB962C8B-B14F-4D97-AF65-F5344CB8AC3E}">
        <p14:creationId xmlns:p14="http://schemas.microsoft.com/office/powerpoint/2010/main" val="251976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D18267-AAEB-4102-B816-F36238828449}" type="datetimeFigureOut">
              <a:rPr lang="en-US" smtClean="0"/>
              <a:t>4/4/2020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EF6A40-17D0-4B0F-B9DD-F160DB3E299A}" type="slidenum">
              <a:rPr lang="en-US" smtClean="0"/>
              <a:t>‹#›</a:t>
            </a:fld>
            <a:endParaRPr lang="en-US"/>
          </a:p>
        </p:txBody>
      </p:sp>
    </p:spTree>
    <p:extLst>
      <p:ext uri="{BB962C8B-B14F-4D97-AF65-F5344CB8AC3E}">
        <p14:creationId xmlns:p14="http://schemas.microsoft.com/office/powerpoint/2010/main" val="15879967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5192" y="145279"/>
            <a:ext cx="6634385" cy="1211143"/>
          </a:xfrm>
        </p:spPr>
        <p:txBody>
          <a:bodyPr>
            <a:noAutofit/>
          </a:bodyPr>
          <a:lstStyle/>
          <a:p>
            <a:r>
              <a:rPr lang="en-US" sz="9600" dirty="0" smtClean="0">
                <a:solidFill>
                  <a:srgbClr val="9933FF"/>
                </a:solidFill>
                <a:latin typeface="Brush Script MT" panose="03060802040406070304" pitchFamily="66" charset="0"/>
              </a:rPr>
              <a:t>Android Root</a:t>
            </a:r>
            <a:endParaRPr lang="en-US" sz="9600" dirty="0">
              <a:solidFill>
                <a:srgbClr val="9933FF"/>
              </a:solidFill>
              <a:latin typeface="Brush Script MT" panose="030608020404060703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6375" y="1951298"/>
            <a:ext cx="3206096" cy="4355497"/>
          </a:xfrm>
          <a:prstGeom prst="rect">
            <a:avLst/>
          </a:prstGeom>
        </p:spPr>
      </p:pic>
    </p:spTree>
    <p:extLst>
      <p:ext uri="{BB962C8B-B14F-4D97-AF65-F5344CB8AC3E}">
        <p14:creationId xmlns:p14="http://schemas.microsoft.com/office/powerpoint/2010/main" val="42727874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2" y="982133"/>
            <a:ext cx="9601196" cy="692844"/>
          </a:xfrm>
        </p:spPr>
        <p:txBody>
          <a:bodyPr>
            <a:normAutofit fontScale="90000"/>
          </a:bodyPr>
          <a:lstStyle/>
          <a:p>
            <a:r>
              <a:rPr lang="en-US" u="sng" dirty="0" smtClean="0">
                <a:latin typeface="Cooper Black" panose="0208090404030B020404" pitchFamily="18" charset="0"/>
              </a:rPr>
              <a:t>What is Android Root ?</a:t>
            </a:r>
            <a:endParaRPr lang="en-US" u="sng" dirty="0">
              <a:latin typeface="Cooper Black" panose="0208090404030B020404" pitchFamily="18" charset="0"/>
            </a:endParaRPr>
          </a:p>
        </p:txBody>
      </p:sp>
      <p:sp>
        <p:nvSpPr>
          <p:cNvPr id="5" name="Content Placeholder 4"/>
          <p:cNvSpPr>
            <a:spLocks noGrp="1"/>
          </p:cNvSpPr>
          <p:nvPr>
            <p:ph idx="1"/>
          </p:nvPr>
        </p:nvSpPr>
        <p:spPr/>
        <p:txBody>
          <a:bodyPr>
            <a:normAutofit/>
          </a:bodyPr>
          <a:lstStyle/>
          <a:p>
            <a:r>
              <a:rPr lang="en-US" b="1" i="1" dirty="0" smtClean="0"/>
              <a:t>The main </a:t>
            </a:r>
            <a:r>
              <a:rPr lang="en-US" dirty="0" smtClean="0"/>
              <a:t>components of the computer system and its function are Processor Main memory Additional memory Input devices Output devices, the processor, auxiliary memory, power supply, and auxiliary equipment. Many components are connected to the main computer board, called the motherboard. </a:t>
            </a:r>
          </a:p>
          <a:p>
            <a:r>
              <a:rPr lang="en-US" b="1" i="1" dirty="0" smtClean="0"/>
              <a:t>The main </a:t>
            </a:r>
            <a:r>
              <a:rPr lang="en-US" dirty="0" smtClean="0"/>
              <a:t>components of the computer system and its function are Processor Main memory Additional memory Input devices Output devices, the processor, auxiliary memory, power supply, and auxiliary equipment. Many components are connected to the main computer board, called the motherboard.</a:t>
            </a:r>
            <a:endParaRPr lang="en-US" dirty="0"/>
          </a:p>
        </p:txBody>
      </p:sp>
    </p:spTree>
    <p:extLst>
      <p:ext uri="{BB962C8B-B14F-4D97-AF65-F5344CB8AC3E}">
        <p14:creationId xmlns:p14="http://schemas.microsoft.com/office/powerpoint/2010/main" val="3980602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circle(in)">
                                      <p:cBhvr>
                                        <p:cTn id="14" dur="2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circle(in)">
                                      <p:cBhvr>
                                        <p:cTn id="19"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761514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33</TotalTime>
  <Words>105</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Brush Script MT</vt:lpstr>
      <vt:lpstr>Century Gothic</vt:lpstr>
      <vt:lpstr>Cooper Black</vt:lpstr>
      <vt:lpstr>Wingdings 3</vt:lpstr>
      <vt:lpstr>Ion</vt:lpstr>
      <vt:lpstr>Android Root</vt:lpstr>
      <vt:lpstr>What is Android Root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Root</dc:title>
  <dc:creator>Windows User</dc:creator>
  <cp:lastModifiedBy>Windows User</cp:lastModifiedBy>
  <cp:revision>4</cp:revision>
  <dcterms:created xsi:type="dcterms:W3CDTF">2020-04-04T15:13:00Z</dcterms:created>
  <dcterms:modified xsi:type="dcterms:W3CDTF">2020-04-04T16:12:18Z</dcterms:modified>
</cp:coreProperties>
</file>