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69" r:id="rId5"/>
    <p:sldId id="259" r:id="rId6"/>
    <p:sldId id="270" r:id="rId7"/>
    <p:sldId id="275" r:id="rId8"/>
    <p:sldId id="260" r:id="rId9"/>
    <p:sldId id="261" r:id="rId10"/>
    <p:sldId id="262" r:id="rId11"/>
    <p:sldId id="263" r:id="rId12"/>
    <p:sldId id="264" r:id="rId13"/>
    <p:sldId id="265" r:id="rId14"/>
    <p:sldId id="266" r:id="rId15"/>
    <p:sldId id="267" r:id="rId16"/>
    <p:sldId id="268" r:id="rId17"/>
    <p:sldId id="273" r:id="rId18"/>
    <p:sldId id="274" r:id="rId19"/>
    <p:sldId id="271" r:id="rId20"/>
    <p:sldId id="276" r:id="rId21"/>
    <p:sldId id="277" r:id="rId22"/>
    <p:sldId id="272" r:id="rId23"/>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018"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3600" b="0" i="0">
                <a:solidFill>
                  <a:srgbClr val="00F4AD"/>
                </a:solidFill>
                <a:latin typeface="Calibri"/>
                <a:cs typeface="Calibri"/>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500" b="0"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0F4AD"/>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500" b="0"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F357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456791"/>
            <a:ext cx="458218" cy="94420"/>
          </a:xfrm>
          <a:prstGeom prst="rect">
            <a:avLst/>
          </a:prstGeom>
        </p:spPr>
      </p:pic>
      <p:sp>
        <p:nvSpPr>
          <p:cNvPr id="18" name="bg object 18"/>
          <p:cNvSpPr/>
          <p:nvPr/>
        </p:nvSpPr>
        <p:spPr>
          <a:xfrm>
            <a:off x="0" y="0"/>
            <a:ext cx="3187700" cy="612140"/>
          </a:xfrm>
          <a:custGeom>
            <a:avLst/>
            <a:gdLst/>
            <a:ahLst/>
            <a:cxnLst/>
            <a:rect l="l" t="t" r="r" b="b"/>
            <a:pathLst>
              <a:path w="3187700" h="612140">
                <a:moveTo>
                  <a:pt x="3187166" y="0"/>
                </a:moveTo>
                <a:lnTo>
                  <a:pt x="3173260" y="0"/>
                </a:lnTo>
                <a:lnTo>
                  <a:pt x="2849676" y="323583"/>
                </a:lnTo>
                <a:lnTo>
                  <a:pt x="1612519" y="323583"/>
                </a:lnTo>
                <a:lnTo>
                  <a:pt x="1936102" y="0"/>
                </a:lnTo>
                <a:lnTo>
                  <a:pt x="1908644" y="0"/>
                </a:lnTo>
                <a:lnTo>
                  <a:pt x="1585188" y="323583"/>
                </a:lnTo>
                <a:lnTo>
                  <a:pt x="1322946" y="323583"/>
                </a:lnTo>
                <a:lnTo>
                  <a:pt x="999363" y="0"/>
                </a:lnTo>
                <a:lnTo>
                  <a:pt x="985634" y="0"/>
                </a:lnTo>
                <a:lnTo>
                  <a:pt x="1318882" y="333425"/>
                </a:lnTo>
                <a:lnTo>
                  <a:pt x="1575358" y="333425"/>
                </a:lnTo>
                <a:lnTo>
                  <a:pt x="1315986" y="592912"/>
                </a:lnTo>
                <a:lnTo>
                  <a:pt x="0" y="592912"/>
                </a:lnTo>
                <a:lnTo>
                  <a:pt x="0" y="612013"/>
                </a:lnTo>
                <a:lnTo>
                  <a:pt x="1324089" y="612013"/>
                </a:lnTo>
                <a:lnTo>
                  <a:pt x="1602676" y="333425"/>
                </a:lnTo>
                <a:lnTo>
                  <a:pt x="2853740" y="333425"/>
                </a:lnTo>
                <a:lnTo>
                  <a:pt x="2863583" y="323583"/>
                </a:lnTo>
                <a:lnTo>
                  <a:pt x="3187166" y="0"/>
                </a:lnTo>
                <a:close/>
              </a:path>
            </a:pathLst>
          </a:custGeom>
          <a:solidFill>
            <a:srgbClr val="285293"/>
          </a:solidFill>
        </p:spPr>
        <p:txBody>
          <a:bodyPr wrap="square" lIns="0" tIns="0" rIns="0" bIns="0" rtlCol="0"/>
          <a:lstStyle/>
          <a:p>
            <a:endParaRPr/>
          </a:p>
        </p:txBody>
      </p:sp>
      <p:sp>
        <p:nvSpPr>
          <p:cNvPr id="19" name="bg object 19"/>
          <p:cNvSpPr/>
          <p:nvPr/>
        </p:nvSpPr>
        <p:spPr>
          <a:xfrm>
            <a:off x="0" y="0"/>
            <a:ext cx="2649220" cy="887094"/>
          </a:xfrm>
          <a:custGeom>
            <a:avLst/>
            <a:gdLst/>
            <a:ahLst/>
            <a:cxnLst/>
            <a:rect l="l" t="t" r="r" b="b"/>
            <a:pathLst>
              <a:path w="2649220" h="887094">
                <a:moveTo>
                  <a:pt x="1772390" y="876722"/>
                </a:moveTo>
                <a:lnTo>
                  <a:pt x="1758484" y="876722"/>
                </a:lnTo>
                <a:lnTo>
                  <a:pt x="2635642" y="0"/>
                </a:lnTo>
                <a:lnTo>
                  <a:pt x="2649112" y="0"/>
                </a:lnTo>
                <a:lnTo>
                  <a:pt x="1772390" y="876722"/>
                </a:lnTo>
                <a:close/>
              </a:path>
              <a:path w="2649220" h="887094">
                <a:moveTo>
                  <a:pt x="1762544" y="886567"/>
                </a:moveTo>
                <a:lnTo>
                  <a:pt x="1054201" y="886567"/>
                </a:lnTo>
                <a:lnTo>
                  <a:pt x="320940" y="152722"/>
                </a:lnTo>
                <a:lnTo>
                  <a:pt x="0" y="152722"/>
                </a:lnTo>
                <a:lnTo>
                  <a:pt x="0" y="143460"/>
                </a:lnTo>
                <a:lnTo>
                  <a:pt x="325000" y="143460"/>
                </a:lnTo>
                <a:lnTo>
                  <a:pt x="1058261" y="876722"/>
                </a:lnTo>
                <a:lnTo>
                  <a:pt x="1772390" y="876722"/>
                </a:lnTo>
                <a:lnTo>
                  <a:pt x="1762544" y="886567"/>
                </a:lnTo>
                <a:close/>
              </a:path>
            </a:pathLst>
          </a:custGeom>
          <a:solidFill>
            <a:srgbClr val="9FC5E7"/>
          </a:solidFill>
        </p:spPr>
        <p:txBody>
          <a:bodyPr wrap="square" lIns="0" tIns="0" rIns="0" bIns="0" rtlCol="0"/>
          <a:lstStyle/>
          <a:p>
            <a:endParaRPr/>
          </a:p>
        </p:txBody>
      </p:sp>
      <p:pic>
        <p:nvPicPr>
          <p:cNvPr id="20" name="bg object 20"/>
          <p:cNvPicPr/>
          <p:nvPr/>
        </p:nvPicPr>
        <p:blipFill>
          <a:blip r:embed="rId3" cstate="print"/>
          <a:stretch>
            <a:fillRect/>
          </a:stretch>
        </p:blipFill>
        <p:spPr>
          <a:xfrm>
            <a:off x="988175" y="813589"/>
            <a:ext cx="136695" cy="136669"/>
          </a:xfrm>
          <a:prstGeom prst="rect">
            <a:avLst/>
          </a:prstGeom>
        </p:spPr>
      </p:pic>
      <p:pic>
        <p:nvPicPr>
          <p:cNvPr id="21" name="bg object 21"/>
          <p:cNvPicPr/>
          <p:nvPr/>
        </p:nvPicPr>
        <p:blipFill>
          <a:blip r:embed="rId4" cstate="print"/>
          <a:stretch>
            <a:fillRect/>
          </a:stretch>
        </p:blipFill>
        <p:spPr>
          <a:xfrm>
            <a:off x="744322" y="567426"/>
            <a:ext cx="70669" cy="70669"/>
          </a:xfrm>
          <a:prstGeom prst="rect">
            <a:avLst/>
          </a:prstGeom>
        </p:spPr>
      </p:pic>
      <p:pic>
        <p:nvPicPr>
          <p:cNvPr id="22" name="bg object 22"/>
          <p:cNvPicPr/>
          <p:nvPr/>
        </p:nvPicPr>
        <p:blipFill>
          <a:blip r:embed="rId5" cstate="print"/>
          <a:stretch>
            <a:fillRect/>
          </a:stretch>
        </p:blipFill>
        <p:spPr>
          <a:xfrm>
            <a:off x="2279179" y="293452"/>
            <a:ext cx="70669" cy="70085"/>
          </a:xfrm>
          <a:prstGeom prst="rect">
            <a:avLst/>
          </a:prstGeom>
        </p:spPr>
      </p:pic>
      <p:pic>
        <p:nvPicPr>
          <p:cNvPr id="23" name="bg object 23"/>
          <p:cNvPicPr/>
          <p:nvPr/>
        </p:nvPicPr>
        <p:blipFill>
          <a:blip r:embed="rId6" cstate="print"/>
          <a:stretch>
            <a:fillRect/>
          </a:stretch>
        </p:blipFill>
        <p:spPr>
          <a:xfrm>
            <a:off x="1524501" y="257546"/>
            <a:ext cx="141896" cy="141896"/>
          </a:xfrm>
          <a:prstGeom prst="rect">
            <a:avLst/>
          </a:prstGeom>
        </p:spPr>
      </p:pic>
      <p:sp>
        <p:nvSpPr>
          <p:cNvPr id="24" name="bg object 24"/>
          <p:cNvSpPr/>
          <p:nvPr/>
        </p:nvSpPr>
        <p:spPr>
          <a:xfrm>
            <a:off x="3072676" y="59473"/>
            <a:ext cx="1336040" cy="175895"/>
          </a:xfrm>
          <a:custGeom>
            <a:avLst/>
            <a:gdLst/>
            <a:ahLst/>
            <a:cxnLst/>
            <a:rect l="l" t="t" r="r" b="b"/>
            <a:pathLst>
              <a:path w="1336039" h="175895">
                <a:moveTo>
                  <a:pt x="280898" y="0"/>
                </a:moveTo>
                <a:lnTo>
                  <a:pt x="169125" y="0"/>
                </a:lnTo>
                <a:lnTo>
                  <a:pt x="0" y="175501"/>
                </a:lnTo>
                <a:lnTo>
                  <a:pt x="111772" y="175501"/>
                </a:lnTo>
                <a:lnTo>
                  <a:pt x="280898" y="0"/>
                </a:lnTo>
                <a:close/>
              </a:path>
              <a:path w="1336039" h="175895">
                <a:moveTo>
                  <a:pt x="491744" y="0"/>
                </a:moveTo>
                <a:lnTo>
                  <a:pt x="379933" y="0"/>
                </a:lnTo>
                <a:lnTo>
                  <a:pt x="210820" y="175501"/>
                </a:lnTo>
                <a:lnTo>
                  <a:pt x="322618" y="175501"/>
                </a:lnTo>
                <a:lnTo>
                  <a:pt x="491744" y="0"/>
                </a:lnTo>
                <a:close/>
              </a:path>
              <a:path w="1336039" h="175895">
                <a:moveTo>
                  <a:pt x="702551" y="0"/>
                </a:moveTo>
                <a:lnTo>
                  <a:pt x="590778" y="0"/>
                </a:lnTo>
                <a:lnTo>
                  <a:pt x="421652" y="175501"/>
                </a:lnTo>
                <a:lnTo>
                  <a:pt x="534009" y="175501"/>
                </a:lnTo>
                <a:lnTo>
                  <a:pt x="702551" y="0"/>
                </a:lnTo>
                <a:close/>
              </a:path>
              <a:path w="1336039" h="175895">
                <a:moveTo>
                  <a:pt x="913955" y="0"/>
                </a:moveTo>
                <a:lnTo>
                  <a:pt x="801598" y="0"/>
                </a:lnTo>
                <a:lnTo>
                  <a:pt x="633056" y="175501"/>
                </a:lnTo>
                <a:lnTo>
                  <a:pt x="744829" y="175501"/>
                </a:lnTo>
                <a:lnTo>
                  <a:pt x="913955" y="0"/>
                </a:lnTo>
                <a:close/>
              </a:path>
              <a:path w="1336039" h="175895">
                <a:moveTo>
                  <a:pt x="1124800" y="0"/>
                </a:moveTo>
                <a:lnTo>
                  <a:pt x="1013015" y="0"/>
                </a:lnTo>
                <a:lnTo>
                  <a:pt x="843889" y="175501"/>
                </a:lnTo>
                <a:lnTo>
                  <a:pt x="955675" y="175501"/>
                </a:lnTo>
                <a:lnTo>
                  <a:pt x="1124800" y="0"/>
                </a:lnTo>
                <a:close/>
              </a:path>
              <a:path w="1336039" h="175895">
                <a:moveTo>
                  <a:pt x="1335608" y="0"/>
                </a:moveTo>
                <a:lnTo>
                  <a:pt x="1223835" y="0"/>
                </a:lnTo>
                <a:lnTo>
                  <a:pt x="1054709" y="175501"/>
                </a:lnTo>
                <a:lnTo>
                  <a:pt x="1166482" y="175501"/>
                </a:lnTo>
                <a:lnTo>
                  <a:pt x="1335608" y="0"/>
                </a:lnTo>
                <a:close/>
              </a:path>
            </a:pathLst>
          </a:custGeom>
          <a:solidFill>
            <a:srgbClr val="285293"/>
          </a:solidFill>
        </p:spPr>
        <p:txBody>
          <a:bodyPr wrap="square" lIns="0" tIns="0" rIns="0" bIns="0" rtlCol="0"/>
          <a:lstStyle/>
          <a:p>
            <a:endParaRPr/>
          </a:p>
        </p:txBody>
      </p:sp>
      <p:sp>
        <p:nvSpPr>
          <p:cNvPr id="25" name="bg object 25"/>
          <p:cNvSpPr/>
          <p:nvPr/>
        </p:nvSpPr>
        <p:spPr>
          <a:xfrm>
            <a:off x="8962049" y="2747799"/>
            <a:ext cx="116205" cy="2395855"/>
          </a:xfrm>
          <a:custGeom>
            <a:avLst/>
            <a:gdLst/>
            <a:ahLst/>
            <a:cxnLst/>
            <a:rect l="l" t="t" r="r" b="b"/>
            <a:pathLst>
              <a:path w="116204" h="2395854">
                <a:moveTo>
                  <a:pt x="78749" y="2395699"/>
                </a:moveTo>
                <a:lnTo>
                  <a:pt x="78749" y="1371799"/>
                </a:lnTo>
                <a:lnTo>
                  <a:pt x="0" y="1293049"/>
                </a:lnTo>
                <a:lnTo>
                  <a:pt x="0" y="717849"/>
                </a:lnTo>
                <a:lnTo>
                  <a:pt x="115849" y="601449"/>
                </a:lnTo>
                <a:lnTo>
                  <a:pt x="115849" y="0"/>
                </a:lnTo>
              </a:path>
            </a:pathLst>
          </a:custGeom>
          <a:ln w="13124">
            <a:solidFill>
              <a:srgbClr val="9FC5E7"/>
            </a:solidFill>
          </a:ln>
        </p:spPr>
        <p:txBody>
          <a:bodyPr wrap="square" lIns="0" tIns="0" rIns="0" bIns="0" rtlCol="0"/>
          <a:lstStyle/>
          <a:p>
            <a:endParaRPr/>
          </a:p>
        </p:txBody>
      </p:sp>
      <p:sp>
        <p:nvSpPr>
          <p:cNvPr id="26" name="bg object 26"/>
          <p:cNvSpPr/>
          <p:nvPr/>
        </p:nvSpPr>
        <p:spPr>
          <a:xfrm>
            <a:off x="9057924" y="2728974"/>
            <a:ext cx="40005" cy="40005"/>
          </a:xfrm>
          <a:custGeom>
            <a:avLst/>
            <a:gdLst/>
            <a:ahLst/>
            <a:cxnLst/>
            <a:rect l="l" t="t" r="r" b="b"/>
            <a:pathLst>
              <a:path w="40004" h="40005">
                <a:moveTo>
                  <a:pt x="19974" y="39949"/>
                </a:moveTo>
                <a:lnTo>
                  <a:pt x="12276" y="38354"/>
                </a:lnTo>
                <a:lnTo>
                  <a:pt x="5918" y="34031"/>
                </a:lnTo>
                <a:lnTo>
                  <a:pt x="1595" y="27673"/>
                </a:lnTo>
                <a:lnTo>
                  <a:pt x="0" y="19974"/>
                </a:lnTo>
                <a:lnTo>
                  <a:pt x="1595" y="12276"/>
                </a:lnTo>
                <a:lnTo>
                  <a:pt x="5918" y="5918"/>
                </a:lnTo>
                <a:lnTo>
                  <a:pt x="12276" y="1595"/>
                </a:lnTo>
                <a:lnTo>
                  <a:pt x="19974" y="0"/>
                </a:lnTo>
                <a:lnTo>
                  <a:pt x="27905" y="1595"/>
                </a:lnTo>
                <a:lnTo>
                  <a:pt x="34237" y="5918"/>
                </a:lnTo>
                <a:lnTo>
                  <a:pt x="38432" y="12276"/>
                </a:lnTo>
                <a:lnTo>
                  <a:pt x="39949" y="19974"/>
                </a:lnTo>
                <a:lnTo>
                  <a:pt x="38432" y="27673"/>
                </a:lnTo>
                <a:lnTo>
                  <a:pt x="34237" y="34031"/>
                </a:lnTo>
                <a:lnTo>
                  <a:pt x="27905" y="38354"/>
                </a:lnTo>
                <a:lnTo>
                  <a:pt x="19974" y="39949"/>
                </a:lnTo>
                <a:close/>
              </a:path>
            </a:pathLst>
          </a:custGeom>
          <a:solidFill>
            <a:srgbClr val="9FC5E7"/>
          </a:solidFill>
        </p:spPr>
        <p:txBody>
          <a:bodyPr wrap="square" lIns="0" tIns="0" rIns="0" bIns="0" rtlCol="0"/>
          <a:lstStyle/>
          <a:p>
            <a:endParaRPr/>
          </a:p>
        </p:txBody>
      </p:sp>
      <p:sp>
        <p:nvSpPr>
          <p:cNvPr id="27" name="bg object 27"/>
          <p:cNvSpPr/>
          <p:nvPr/>
        </p:nvSpPr>
        <p:spPr>
          <a:xfrm>
            <a:off x="9057924" y="2728974"/>
            <a:ext cx="40005" cy="40005"/>
          </a:xfrm>
          <a:custGeom>
            <a:avLst/>
            <a:gdLst/>
            <a:ahLst/>
            <a:cxnLst/>
            <a:rect l="l" t="t" r="r" b="b"/>
            <a:pathLst>
              <a:path w="40004" h="40005">
                <a:moveTo>
                  <a:pt x="19974" y="0"/>
                </a:moveTo>
                <a:lnTo>
                  <a:pt x="12276" y="1595"/>
                </a:lnTo>
                <a:lnTo>
                  <a:pt x="5918" y="5918"/>
                </a:lnTo>
                <a:lnTo>
                  <a:pt x="1595" y="12276"/>
                </a:lnTo>
                <a:lnTo>
                  <a:pt x="0" y="19974"/>
                </a:lnTo>
                <a:lnTo>
                  <a:pt x="1595" y="27673"/>
                </a:lnTo>
                <a:lnTo>
                  <a:pt x="5918" y="34031"/>
                </a:lnTo>
                <a:lnTo>
                  <a:pt x="12276" y="38354"/>
                </a:lnTo>
                <a:lnTo>
                  <a:pt x="19974" y="39949"/>
                </a:lnTo>
                <a:lnTo>
                  <a:pt x="27905" y="38354"/>
                </a:lnTo>
                <a:lnTo>
                  <a:pt x="34237" y="34031"/>
                </a:lnTo>
                <a:lnTo>
                  <a:pt x="38432" y="27673"/>
                </a:lnTo>
                <a:lnTo>
                  <a:pt x="39949" y="19974"/>
                </a:lnTo>
                <a:lnTo>
                  <a:pt x="38432" y="12276"/>
                </a:lnTo>
                <a:lnTo>
                  <a:pt x="34237" y="5918"/>
                </a:lnTo>
                <a:lnTo>
                  <a:pt x="27905" y="1595"/>
                </a:lnTo>
                <a:lnTo>
                  <a:pt x="19974" y="0"/>
                </a:lnTo>
                <a:close/>
              </a:path>
            </a:pathLst>
          </a:custGeom>
          <a:ln w="9524">
            <a:solidFill>
              <a:srgbClr val="9FC5E7"/>
            </a:solidFill>
          </a:ln>
        </p:spPr>
        <p:txBody>
          <a:bodyPr wrap="square" lIns="0" tIns="0" rIns="0" bIns="0" rtlCol="0"/>
          <a:lstStyle/>
          <a:p>
            <a:endParaRPr/>
          </a:p>
        </p:txBody>
      </p:sp>
      <p:sp>
        <p:nvSpPr>
          <p:cNvPr id="28" name="bg object 28"/>
          <p:cNvSpPr/>
          <p:nvPr/>
        </p:nvSpPr>
        <p:spPr>
          <a:xfrm>
            <a:off x="8777749" y="3277349"/>
            <a:ext cx="112395" cy="1866264"/>
          </a:xfrm>
          <a:custGeom>
            <a:avLst/>
            <a:gdLst/>
            <a:ahLst/>
            <a:cxnLst/>
            <a:rect l="l" t="t" r="r" b="b"/>
            <a:pathLst>
              <a:path w="112395" h="1866264">
                <a:moveTo>
                  <a:pt x="112399" y="1866149"/>
                </a:moveTo>
                <a:lnTo>
                  <a:pt x="112399" y="1271374"/>
                </a:lnTo>
                <a:lnTo>
                  <a:pt x="0" y="1158949"/>
                </a:lnTo>
                <a:lnTo>
                  <a:pt x="0" y="0"/>
                </a:lnTo>
              </a:path>
            </a:pathLst>
          </a:custGeom>
          <a:ln w="13124">
            <a:solidFill>
              <a:srgbClr val="285293"/>
            </a:solidFill>
          </a:ln>
        </p:spPr>
        <p:txBody>
          <a:bodyPr wrap="square" lIns="0" tIns="0" rIns="0" bIns="0" rtlCol="0"/>
          <a:lstStyle/>
          <a:p>
            <a:endParaRPr/>
          </a:p>
        </p:txBody>
      </p:sp>
      <p:sp>
        <p:nvSpPr>
          <p:cNvPr id="29" name="bg object 29"/>
          <p:cNvSpPr/>
          <p:nvPr/>
        </p:nvSpPr>
        <p:spPr>
          <a:xfrm>
            <a:off x="8757774" y="3257949"/>
            <a:ext cx="40005" cy="40005"/>
          </a:xfrm>
          <a:custGeom>
            <a:avLst/>
            <a:gdLst/>
            <a:ahLst/>
            <a:cxnLst/>
            <a:rect l="l" t="t" r="r" b="b"/>
            <a:pathLst>
              <a:path w="40004" h="40004">
                <a:moveTo>
                  <a:pt x="19974" y="39949"/>
                </a:moveTo>
                <a:lnTo>
                  <a:pt x="12276" y="38432"/>
                </a:lnTo>
                <a:lnTo>
                  <a:pt x="5918" y="34237"/>
                </a:lnTo>
                <a:lnTo>
                  <a:pt x="1595" y="27905"/>
                </a:lnTo>
                <a:lnTo>
                  <a:pt x="0" y="19974"/>
                </a:lnTo>
                <a:lnTo>
                  <a:pt x="1595" y="12276"/>
                </a:lnTo>
                <a:lnTo>
                  <a:pt x="5918" y="5918"/>
                </a:lnTo>
                <a:lnTo>
                  <a:pt x="12276" y="1595"/>
                </a:lnTo>
                <a:lnTo>
                  <a:pt x="19974" y="0"/>
                </a:lnTo>
                <a:lnTo>
                  <a:pt x="27662" y="1595"/>
                </a:lnTo>
                <a:lnTo>
                  <a:pt x="34021" y="5918"/>
                </a:lnTo>
                <a:lnTo>
                  <a:pt x="38351" y="12276"/>
                </a:lnTo>
                <a:lnTo>
                  <a:pt x="39949" y="19974"/>
                </a:lnTo>
                <a:lnTo>
                  <a:pt x="38351" y="27905"/>
                </a:lnTo>
                <a:lnTo>
                  <a:pt x="34021" y="34237"/>
                </a:lnTo>
                <a:lnTo>
                  <a:pt x="27662" y="38432"/>
                </a:lnTo>
                <a:lnTo>
                  <a:pt x="19974" y="39949"/>
                </a:lnTo>
                <a:close/>
              </a:path>
            </a:pathLst>
          </a:custGeom>
          <a:solidFill>
            <a:srgbClr val="285293"/>
          </a:solidFill>
        </p:spPr>
        <p:txBody>
          <a:bodyPr wrap="square" lIns="0" tIns="0" rIns="0" bIns="0" rtlCol="0"/>
          <a:lstStyle/>
          <a:p>
            <a:endParaRPr/>
          </a:p>
        </p:txBody>
      </p:sp>
      <p:sp>
        <p:nvSpPr>
          <p:cNvPr id="30" name="bg object 30"/>
          <p:cNvSpPr/>
          <p:nvPr/>
        </p:nvSpPr>
        <p:spPr>
          <a:xfrm>
            <a:off x="8757774" y="3257949"/>
            <a:ext cx="40005" cy="40005"/>
          </a:xfrm>
          <a:custGeom>
            <a:avLst/>
            <a:gdLst/>
            <a:ahLst/>
            <a:cxnLst/>
            <a:rect l="l" t="t" r="r" b="b"/>
            <a:pathLst>
              <a:path w="40004" h="40004">
                <a:moveTo>
                  <a:pt x="19974" y="0"/>
                </a:moveTo>
                <a:lnTo>
                  <a:pt x="12276" y="1595"/>
                </a:lnTo>
                <a:lnTo>
                  <a:pt x="5918" y="5918"/>
                </a:lnTo>
                <a:lnTo>
                  <a:pt x="1595" y="12276"/>
                </a:lnTo>
                <a:lnTo>
                  <a:pt x="0" y="19974"/>
                </a:lnTo>
                <a:lnTo>
                  <a:pt x="1595" y="27905"/>
                </a:lnTo>
                <a:lnTo>
                  <a:pt x="5918" y="34237"/>
                </a:lnTo>
                <a:lnTo>
                  <a:pt x="12276" y="38432"/>
                </a:lnTo>
                <a:lnTo>
                  <a:pt x="19974" y="39949"/>
                </a:lnTo>
                <a:lnTo>
                  <a:pt x="27662" y="38432"/>
                </a:lnTo>
                <a:lnTo>
                  <a:pt x="34021" y="34237"/>
                </a:lnTo>
                <a:lnTo>
                  <a:pt x="38351" y="27905"/>
                </a:lnTo>
                <a:lnTo>
                  <a:pt x="39949" y="19974"/>
                </a:lnTo>
                <a:lnTo>
                  <a:pt x="38351" y="12276"/>
                </a:lnTo>
                <a:lnTo>
                  <a:pt x="34021" y="5918"/>
                </a:lnTo>
                <a:lnTo>
                  <a:pt x="27662" y="1595"/>
                </a:lnTo>
                <a:lnTo>
                  <a:pt x="19974" y="0"/>
                </a:lnTo>
                <a:close/>
              </a:path>
            </a:pathLst>
          </a:custGeom>
          <a:ln w="9524">
            <a:solidFill>
              <a:srgbClr val="285293"/>
            </a:solidFill>
          </a:ln>
        </p:spPr>
        <p:txBody>
          <a:bodyPr wrap="square" lIns="0" tIns="0" rIns="0" bIns="0" rtlCol="0"/>
          <a:lstStyle/>
          <a:p>
            <a:endParaRPr/>
          </a:p>
        </p:txBody>
      </p:sp>
      <p:sp>
        <p:nvSpPr>
          <p:cNvPr id="31" name="bg object 31"/>
          <p:cNvSpPr/>
          <p:nvPr/>
        </p:nvSpPr>
        <p:spPr>
          <a:xfrm>
            <a:off x="8777749" y="3030274"/>
            <a:ext cx="193040" cy="374650"/>
          </a:xfrm>
          <a:custGeom>
            <a:avLst/>
            <a:gdLst/>
            <a:ahLst/>
            <a:cxnLst/>
            <a:rect l="l" t="t" r="r" b="b"/>
            <a:pathLst>
              <a:path w="193040" h="374650">
                <a:moveTo>
                  <a:pt x="0" y="374324"/>
                </a:moveTo>
                <a:lnTo>
                  <a:pt x="192874" y="181449"/>
                </a:lnTo>
                <a:lnTo>
                  <a:pt x="192874" y="0"/>
                </a:lnTo>
              </a:path>
            </a:pathLst>
          </a:custGeom>
          <a:ln w="13124">
            <a:solidFill>
              <a:srgbClr val="285293"/>
            </a:solidFill>
          </a:ln>
        </p:spPr>
        <p:txBody>
          <a:bodyPr wrap="square" lIns="0" tIns="0" rIns="0" bIns="0" rtlCol="0"/>
          <a:lstStyle/>
          <a:p>
            <a:endParaRPr/>
          </a:p>
        </p:txBody>
      </p:sp>
      <p:sp>
        <p:nvSpPr>
          <p:cNvPr id="32" name="bg object 32"/>
          <p:cNvSpPr/>
          <p:nvPr/>
        </p:nvSpPr>
        <p:spPr>
          <a:xfrm>
            <a:off x="8950649" y="3011449"/>
            <a:ext cx="40005" cy="40005"/>
          </a:xfrm>
          <a:custGeom>
            <a:avLst/>
            <a:gdLst/>
            <a:ahLst/>
            <a:cxnLst/>
            <a:rect l="l" t="t" r="r" b="b"/>
            <a:pathLst>
              <a:path w="40004" h="40005">
                <a:moveTo>
                  <a:pt x="19974" y="39924"/>
                </a:moveTo>
                <a:lnTo>
                  <a:pt x="12276" y="38329"/>
                </a:lnTo>
                <a:lnTo>
                  <a:pt x="5918" y="34006"/>
                </a:lnTo>
                <a:lnTo>
                  <a:pt x="1595" y="27648"/>
                </a:lnTo>
                <a:lnTo>
                  <a:pt x="0" y="19949"/>
                </a:lnTo>
                <a:lnTo>
                  <a:pt x="1595" y="12266"/>
                </a:lnTo>
                <a:lnTo>
                  <a:pt x="5918" y="5915"/>
                </a:lnTo>
                <a:lnTo>
                  <a:pt x="12276" y="1594"/>
                </a:lnTo>
                <a:lnTo>
                  <a:pt x="19974" y="0"/>
                </a:lnTo>
                <a:lnTo>
                  <a:pt x="27658" y="1594"/>
                </a:lnTo>
                <a:lnTo>
                  <a:pt x="34009" y="5915"/>
                </a:lnTo>
                <a:lnTo>
                  <a:pt x="38330" y="12266"/>
                </a:lnTo>
                <a:lnTo>
                  <a:pt x="39924" y="19949"/>
                </a:lnTo>
                <a:lnTo>
                  <a:pt x="38330" y="27648"/>
                </a:lnTo>
                <a:lnTo>
                  <a:pt x="34009" y="34006"/>
                </a:lnTo>
                <a:lnTo>
                  <a:pt x="27658" y="38329"/>
                </a:lnTo>
                <a:lnTo>
                  <a:pt x="19974" y="39924"/>
                </a:lnTo>
                <a:close/>
              </a:path>
            </a:pathLst>
          </a:custGeom>
          <a:solidFill>
            <a:srgbClr val="285293"/>
          </a:solidFill>
        </p:spPr>
        <p:txBody>
          <a:bodyPr wrap="square" lIns="0" tIns="0" rIns="0" bIns="0" rtlCol="0"/>
          <a:lstStyle/>
          <a:p>
            <a:endParaRPr/>
          </a:p>
        </p:txBody>
      </p:sp>
      <p:sp>
        <p:nvSpPr>
          <p:cNvPr id="33" name="bg object 33"/>
          <p:cNvSpPr/>
          <p:nvPr/>
        </p:nvSpPr>
        <p:spPr>
          <a:xfrm>
            <a:off x="8950649" y="3011449"/>
            <a:ext cx="40005" cy="40005"/>
          </a:xfrm>
          <a:custGeom>
            <a:avLst/>
            <a:gdLst/>
            <a:ahLst/>
            <a:cxnLst/>
            <a:rect l="l" t="t" r="r" b="b"/>
            <a:pathLst>
              <a:path w="40004" h="40005">
                <a:moveTo>
                  <a:pt x="19974" y="0"/>
                </a:moveTo>
                <a:lnTo>
                  <a:pt x="12276" y="1594"/>
                </a:lnTo>
                <a:lnTo>
                  <a:pt x="5918" y="5915"/>
                </a:lnTo>
                <a:lnTo>
                  <a:pt x="1595" y="12266"/>
                </a:lnTo>
                <a:lnTo>
                  <a:pt x="0" y="19949"/>
                </a:lnTo>
                <a:lnTo>
                  <a:pt x="1595" y="27648"/>
                </a:lnTo>
                <a:lnTo>
                  <a:pt x="5918" y="34006"/>
                </a:lnTo>
                <a:lnTo>
                  <a:pt x="12276" y="38329"/>
                </a:lnTo>
                <a:lnTo>
                  <a:pt x="19974" y="39924"/>
                </a:lnTo>
                <a:lnTo>
                  <a:pt x="27658" y="38329"/>
                </a:lnTo>
                <a:lnTo>
                  <a:pt x="34009" y="34006"/>
                </a:lnTo>
                <a:lnTo>
                  <a:pt x="38330" y="27648"/>
                </a:lnTo>
                <a:lnTo>
                  <a:pt x="39924" y="19949"/>
                </a:lnTo>
                <a:lnTo>
                  <a:pt x="38330" y="12266"/>
                </a:lnTo>
                <a:lnTo>
                  <a:pt x="34009" y="5915"/>
                </a:lnTo>
                <a:lnTo>
                  <a:pt x="27658" y="1594"/>
                </a:lnTo>
                <a:lnTo>
                  <a:pt x="19974" y="0"/>
                </a:lnTo>
                <a:close/>
              </a:path>
            </a:pathLst>
          </a:custGeom>
          <a:ln w="9524">
            <a:solidFill>
              <a:srgbClr val="285293"/>
            </a:solidFill>
          </a:ln>
        </p:spPr>
        <p:txBody>
          <a:bodyPr wrap="square" lIns="0" tIns="0" rIns="0" bIns="0" rtlCol="0"/>
          <a:lstStyle/>
          <a:p>
            <a:endParaRPr/>
          </a:p>
        </p:txBody>
      </p:sp>
      <p:sp>
        <p:nvSpPr>
          <p:cNvPr id="34" name="bg object 34"/>
          <p:cNvSpPr/>
          <p:nvPr/>
        </p:nvSpPr>
        <p:spPr>
          <a:xfrm>
            <a:off x="8771187" y="4710774"/>
            <a:ext cx="13335" cy="433070"/>
          </a:xfrm>
          <a:custGeom>
            <a:avLst/>
            <a:gdLst/>
            <a:ahLst/>
            <a:cxnLst/>
            <a:rect l="l" t="t" r="r" b="b"/>
            <a:pathLst>
              <a:path w="13334" h="433070">
                <a:moveTo>
                  <a:pt x="0" y="0"/>
                </a:moveTo>
                <a:lnTo>
                  <a:pt x="13124" y="0"/>
                </a:lnTo>
                <a:lnTo>
                  <a:pt x="13124" y="432724"/>
                </a:lnTo>
                <a:lnTo>
                  <a:pt x="0" y="432724"/>
                </a:lnTo>
                <a:lnTo>
                  <a:pt x="0" y="0"/>
                </a:lnTo>
                <a:close/>
              </a:path>
            </a:pathLst>
          </a:custGeom>
          <a:solidFill>
            <a:srgbClr val="9FC5E7"/>
          </a:solidFill>
        </p:spPr>
        <p:txBody>
          <a:bodyPr wrap="square" lIns="0" tIns="0" rIns="0" bIns="0" rtlCol="0"/>
          <a:lstStyle/>
          <a:p>
            <a:endParaRPr/>
          </a:p>
        </p:txBody>
      </p:sp>
      <p:sp>
        <p:nvSpPr>
          <p:cNvPr id="35" name="bg object 35"/>
          <p:cNvSpPr/>
          <p:nvPr/>
        </p:nvSpPr>
        <p:spPr>
          <a:xfrm>
            <a:off x="8757774" y="4691949"/>
            <a:ext cx="40005" cy="40005"/>
          </a:xfrm>
          <a:custGeom>
            <a:avLst/>
            <a:gdLst/>
            <a:ahLst/>
            <a:cxnLst/>
            <a:rect l="l" t="t" r="r" b="b"/>
            <a:pathLst>
              <a:path w="40004" h="40004">
                <a:moveTo>
                  <a:pt x="19974" y="39949"/>
                </a:moveTo>
                <a:lnTo>
                  <a:pt x="12276" y="38354"/>
                </a:lnTo>
                <a:lnTo>
                  <a:pt x="5918" y="34031"/>
                </a:lnTo>
                <a:lnTo>
                  <a:pt x="1595" y="27673"/>
                </a:lnTo>
                <a:lnTo>
                  <a:pt x="0" y="19974"/>
                </a:lnTo>
                <a:lnTo>
                  <a:pt x="1595" y="12033"/>
                </a:lnTo>
                <a:lnTo>
                  <a:pt x="5918" y="5703"/>
                </a:lnTo>
                <a:lnTo>
                  <a:pt x="12276" y="1514"/>
                </a:lnTo>
                <a:lnTo>
                  <a:pt x="19974" y="0"/>
                </a:lnTo>
                <a:lnTo>
                  <a:pt x="27662" y="1514"/>
                </a:lnTo>
                <a:lnTo>
                  <a:pt x="34021" y="5703"/>
                </a:lnTo>
                <a:lnTo>
                  <a:pt x="38351" y="12033"/>
                </a:lnTo>
                <a:lnTo>
                  <a:pt x="39949" y="19974"/>
                </a:lnTo>
                <a:lnTo>
                  <a:pt x="38351" y="27673"/>
                </a:lnTo>
                <a:lnTo>
                  <a:pt x="34021" y="34031"/>
                </a:lnTo>
                <a:lnTo>
                  <a:pt x="27662" y="38354"/>
                </a:lnTo>
                <a:lnTo>
                  <a:pt x="19974" y="39949"/>
                </a:lnTo>
                <a:close/>
              </a:path>
            </a:pathLst>
          </a:custGeom>
          <a:solidFill>
            <a:srgbClr val="9FC5E7"/>
          </a:solidFill>
        </p:spPr>
        <p:txBody>
          <a:bodyPr wrap="square" lIns="0" tIns="0" rIns="0" bIns="0" rtlCol="0"/>
          <a:lstStyle/>
          <a:p>
            <a:endParaRPr/>
          </a:p>
        </p:txBody>
      </p:sp>
      <p:sp>
        <p:nvSpPr>
          <p:cNvPr id="36" name="bg object 36"/>
          <p:cNvSpPr/>
          <p:nvPr/>
        </p:nvSpPr>
        <p:spPr>
          <a:xfrm>
            <a:off x="8757774" y="4691949"/>
            <a:ext cx="40005" cy="40005"/>
          </a:xfrm>
          <a:custGeom>
            <a:avLst/>
            <a:gdLst/>
            <a:ahLst/>
            <a:cxnLst/>
            <a:rect l="l" t="t" r="r" b="b"/>
            <a:pathLst>
              <a:path w="40004" h="40004">
                <a:moveTo>
                  <a:pt x="19974" y="0"/>
                </a:moveTo>
                <a:lnTo>
                  <a:pt x="12276" y="1514"/>
                </a:lnTo>
                <a:lnTo>
                  <a:pt x="5918" y="5703"/>
                </a:lnTo>
                <a:lnTo>
                  <a:pt x="1595" y="12033"/>
                </a:lnTo>
                <a:lnTo>
                  <a:pt x="0" y="19974"/>
                </a:lnTo>
                <a:lnTo>
                  <a:pt x="1595" y="27673"/>
                </a:lnTo>
                <a:lnTo>
                  <a:pt x="5918" y="34031"/>
                </a:lnTo>
                <a:lnTo>
                  <a:pt x="12276" y="38354"/>
                </a:lnTo>
                <a:lnTo>
                  <a:pt x="19974" y="39949"/>
                </a:lnTo>
                <a:lnTo>
                  <a:pt x="27662" y="38354"/>
                </a:lnTo>
                <a:lnTo>
                  <a:pt x="34021" y="34031"/>
                </a:lnTo>
                <a:lnTo>
                  <a:pt x="38351" y="27673"/>
                </a:lnTo>
                <a:lnTo>
                  <a:pt x="39949" y="19974"/>
                </a:lnTo>
                <a:lnTo>
                  <a:pt x="38351" y="12033"/>
                </a:lnTo>
                <a:lnTo>
                  <a:pt x="34021" y="5703"/>
                </a:lnTo>
                <a:lnTo>
                  <a:pt x="27662" y="1514"/>
                </a:lnTo>
                <a:lnTo>
                  <a:pt x="19974" y="0"/>
                </a:lnTo>
                <a:close/>
              </a:path>
            </a:pathLst>
          </a:custGeom>
          <a:ln w="9524">
            <a:solidFill>
              <a:srgbClr val="9FC5E7"/>
            </a:solidFill>
          </a:ln>
        </p:spPr>
        <p:txBody>
          <a:bodyPr wrap="square" lIns="0" tIns="0" rIns="0" bIns="0" rtlCol="0"/>
          <a:lstStyle/>
          <a:p>
            <a:endParaRPr/>
          </a:p>
        </p:txBody>
      </p:sp>
      <p:sp>
        <p:nvSpPr>
          <p:cNvPr id="37" name="bg object 37"/>
          <p:cNvSpPr/>
          <p:nvPr/>
        </p:nvSpPr>
        <p:spPr>
          <a:xfrm>
            <a:off x="9121250" y="3954098"/>
            <a:ext cx="22860" cy="1189990"/>
          </a:xfrm>
          <a:custGeom>
            <a:avLst/>
            <a:gdLst/>
            <a:ahLst/>
            <a:cxnLst/>
            <a:rect l="l" t="t" r="r" b="b"/>
            <a:pathLst>
              <a:path w="22859" h="1189989">
                <a:moveTo>
                  <a:pt x="0" y="1189400"/>
                </a:moveTo>
                <a:lnTo>
                  <a:pt x="0" y="22850"/>
                </a:lnTo>
                <a:lnTo>
                  <a:pt x="22749" y="0"/>
                </a:lnTo>
              </a:path>
            </a:pathLst>
          </a:custGeom>
          <a:ln w="13124">
            <a:solidFill>
              <a:srgbClr val="9FC5E7"/>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00F4AD"/>
                </a:solidFill>
                <a:latin typeface="Calibri"/>
                <a:cs typeface="Calibri"/>
              </a:defRPr>
            </a:lvl1pPr>
          </a:lstStyle>
          <a:p>
            <a:endParaRPr/>
          </a:p>
        </p:txBody>
      </p:sp>
      <p:sp>
        <p:nvSpPr>
          <p:cNvPr id="3" name="Holder 3"/>
          <p:cNvSpPr>
            <a:spLocks noGrp="1"/>
          </p:cNvSpPr>
          <p:nvPr>
            <p:ph sz="half" idx="2"/>
          </p:nvPr>
        </p:nvSpPr>
        <p:spPr>
          <a:xfrm>
            <a:off x="248550" y="933582"/>
            <a:ext cx="4022725" cy="3085465"/>
          </a:xfrm>
          <a:prstGeom prst="rect">
            <a:avLst/>
          </a:prstGeom>
        </p:spPr>
        <p:txBody>
          <a:bodyPr wrap="square" lIns="0" tIns="0" rIns="0" bIns="0">
            <a:spAutoFit/>
          </a:bodyPr>
          <a:lstStyle>
            <a:lvl1pPr>
              <a:defRPr sz="2400" b="0" i="0">
                <a:solidFill>
                  <a:srgbClr val="00F4AD"/>
                </a:solidFill>
                <a:latin typeface="Calibri"/>
                <a:cs typeface="Calibri"/>
              </a:defRPr>
            </a:lvl1pPr>
          </a:lstStyle>
          <a:p>
            <a:endParaRPr/>
          </a:p>
        </p:txBody>
      </p:sp>
      <p:sp>
        <p:nvSpPr>
          <p:cNvPr id="4" name="Holder 4"/>
          <p:cNvSpPr>
            <a:spLocks noGrp="1"/>
          </p:cNvSpPr>
          <p:nvPr>
            <p:ph sz="half" idx="3"/>
          </p:nvPr>
        </p:nvSpPr>
        <p:spPr>
          <a:xfrm>
            <a:off x="4825500" y="933582"/>
            <a:ext cx="4018915" cy="2766060"/>
          </a:xfrm>
          <a:prstGeom prst="rect">
            <a:avLst/>
          </a:prstGeom>
        </p:spPr>
        <p:txBody>
          <a:bodyPr wrap="square" lIns="0" tIns="0" rIns="0" bIns="0">
            <a:spAutoFit/>
          </a:bodyPr>
          <a:lstStyle>
            <a:lvl1pPr>
              <a:defRPr sz="2400" b="0" i="0">
                <a:solidFill>
                  <a:srgbClr val="00F4AD"/>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0F4AD"/>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F3570"/>
          </a:solidFill>
        </p:spPr>
        <p:txBody>
          <a:bodyPr wrap="square" lIns="0" tIns="0" rIns="0" bIns="0" rtlCol="0"/>
          <a:lstStyle/>
          <a:p>
            <a:endParaRPr/>
          </a:p>
        </p:txBody>
      </p:sp>
      <p:sp>
        <p:nvSpPr>
          <p:cNvPr id="2" name="Holder 2"/>
          <p:cNvSpPr>
            <a:spLocks noGrp="1"/>
          </p:cNvSpPr>
          <p:nvPr>
            <p:ph type="title"/>
          </p:nvPr>
        </p:nvSpPr>
        <p:spPr>
          <a:xfrm>
            <a:off x="306975" y="180387"/>
            <a:ext cx="8530049" cy="977239"/>
          </a:xfrm>
          <a:prstGeom prst="rect">
            <a:avLst/>
          </a:prstGeom>
        </p:spPr>
        <p:txBody>
          <a:bodyPr wrap="square" lIns="0" tIns="0" rIns="0" bIns="0">
            <a:spAutoFit/>
          </a:bodyPr>
          <a:lstStyle>
            <a:lvl1pPr>
              <a:defRPr sz="3600" b="0" i="0">
                <a:solidFill>
                  <a:srgbClr val="00F4AD"/>
                </a:solidFill>
                <a:latin typeface="Calibri"/>
                <a:cs typeface="Calibri"/>
              </a:defRPr>
            </a:lvl1pPr>
          </a:lstStyle>
          <a:p>
            <a:endParaRPr/>
          </a:p>
        </p:txBody>
      </p:sp>
      <p:sp>
        <p:nvSpPr>
          <p:cNvPr id="3" name="Holder 3"/>
          <p:cNvSpPr>
            <a:spLocks noGrp="1"/>
          </p:cNvSpPr>
          <p:nvPr>
            <p:ph type="body" idx="1"/>
          </p:nvPr>
        </p:nvSpPr>
        <p:spPr>
          <a:xfrm>
            <a:off x="743675" y="1222104"/>
            <a:ext cx="7656649" cy="2997200"/>
          </a:xfrm>
          <a:prstGeom prst="rect">
            <a:avLst/>
          </a:prstGeom>
        </p:spPr>
        <p:txBody>
          <a:bodyPr wrap="square" lIns="0" tIns="0" rIns="0" bIns="0">
            <a:spAutoFit/>
          </a:bodyPr>
          <a:lstStyle>
            <a:lvl1pPr>
              <a:defRPr sz="1500" b="0"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57.jp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jpg"/><Relationship Id="rId4" Type="http://schemas.openxmlformats.org/officeDocument/2006/relationships/image" Target="../media/image62.png"/></Relationships>
</file>

<file path=ppt/slides/_rels/slide1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5.jpg"/><Relationship Id="rId5" Type="http://schemas.openxmlformats.org/officeDocument/2006/relationships/image" Target="../media/image64.jpg"/><Relationship Id="rId4" Type="http://schemas.openxmlformats.org/officeDocument/2006/relationships/image" Target="../media/image62.png"/></Relationships>
</file>

<file path=ppt/slides/_rels/slide15.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8.jp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7.jpg"/><Relationship Id="rId5" Type="http://schemas.openxmlformats.org/officeDocument/2006/relationships/image" Target="../media/image66.jpg"/><Relationship Id="rId4" Type="http://schemas.openxmlformats.org/officeDocument/2006/relationships/image" Target="../media/image62.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jpg"/><Relationship Id="rId4" Type="http://schemas.openxmlformats.org/officeDocument/2006/relationships/image" Target="../media/image31.png"/><Relationship Id="rId9" Type="http://schemas.openxmlformats.org/officeDocument/2006/relationships/image" Target="../media/image36.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0.png"/><Relationship Id="rId7" Type="http://schemas.openxmlformats.org/officeDocument/2006/relationships/image" Target="../media/image32.png"/><Relationship Id="rId12" Type="http://schemas.openxmlformats.org/officeDocument/2006/relationships/image" Target="../media/image37.jp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emf"/><Relationship Id="rId7" Type="http://schemas.openxmlformats.org/officeDocument/2006/relationships/image" Target="../media/image41.png"/><Relationship Id="rId2" Type="http://schemas.openxmlformats.org/officeDocument/2006/relationships/oleObject" Target="../embeddings/oleObject1.bin"/><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wmf"/><Relationship Id="rId4" Type="http://schemas.openxmlformats.org/officeDocument/2006/relationships/oleObject" Target="../embeddings/oleObject2.bin"/><Relationship Id="rId9"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hyperlink" Target="https://www.hypr.com/data-encryption-standard-des/" TargetMode="External"/><Relationship Id="rId4" Type="http://schemas.openxmlformats.org/officeDocument/2006/relationships/hyperlink" Target="https://www.hypr.com/advanced-encryption-standard-a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2.jp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jp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6.jpe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62189" y="1375676"/>
            <a:ext cx="822325" cy="93345"/>
          </a:xfrm>
          <a:custGeom>
            <a:avLst/>
            <a:gdLst/>
            <a:ahLst/>
            <a:cxnLst/>
            <a:rect l="l" t="t" r="r" b="b"/>
            <a:pathLst>
              <a:path w="822325" h="93344">
                <a:moveTo>
                  <a:pt x="148958" y="93027"/>
                </a:moveTo>
                <a:lnTo>
                  <a:pt x="59359" y="0"/>
                </a:lnTo>
                <a:lnTo>
                  <a:pt x="0" y="0"/>
                </a:lnTo>
                <a:lnTo>
                  <a:pt x="89611" y="93027"/>
                </a:lnTo>
                <a:lnTo>
                  <a:pt x="148958" y="93027"/>
                </a:lnTo>
                <a:close/>
              </a:path>
              <a:path w="822325" h="93344">
                <a:moveTo>
                  <a:pt x="261353" y="93027"/>
                </a:moveTo>
                <a:lnTo>
                  <a:pt x="171208" y="0"/>
                </a:lnTo>
                <a:lnTo>
                  <a:pt x="111848" y="0"/>
                </a:lnTo>
                <a:lnTo>
                  <a:pt x="201460" y="93027"/>
                </a:lnTo>
                <a:lnTo>
                  <a:pt x="261353" y="93027"/>
                </a:lnTo>
                <a:close/>
              </a:path>
              <a:path w="822325" h="93344">
                <a:moveTo>
                  <a:pt x="373202" y="93027"/>
                </a:moveTo>
                <a:lnTo>
                  <a:pt x="283629" y="0"/>
                </a:lnTo>
                <a:lnTo>
                  <a:pt x="224282" y="0"/>
                </a:lnTo>
                <a:lnTo>
                  <a:pt x="313855" y="93027"/>
                </a:lnTo>
                <a:lnTo>
                  <a:pt x="373202" y="93027"/>
                </a:lnTo>
                <a:close/>
              </a:path>
              <a:path w="822325" h="93344">
                <a:moveTo>
                  <a:pt x="485051" y="93027"/>
                </a:moveTo>
                <a:lnTo>
                  <a:pt x="395452" y="0"/>
                </a:lnTo>
                <a:lnTo>
                  <a:pt x="336105" y="0"/>
                </a:lnTo>
                <a:lnTo>
                  <a:pt x="425704" y="93027"/>
                </a:lnTo>
                <a:lnTo>
                  <a:pt x="485051" y="93027"/>
                </a:lnTo>
                <a:close/>
              </a:path>
              <a:path w="822325" h="93344">
                <a:moveTo>
                  <a:pt x="597458" y="93027"/>
                </a:moveTo>
                <a:lnTo>
                  <a:pt x="507885" y="0"/>
                </a:lnTo>
                <a:lnTo>
                  <a:pt x="447954" y="0"/>
                </a:lnTo>
                <a:lnTo>
                  <a:pt x="538124" y="93027"/>
                </a:lnTo>
                <a:lnTo>
                  <a:pt x="597458" y="93027"/>
                </a:lnTo>
                <a:close/>
              </a:path>
              <a:path w="822325" h="93344">
                <a:moveTo>
                  <a:pt x="709307" y="93027"/>
                </a:moveTo>
                <a:lnTo>
                  <a:pt x="619734" y="0"/>
                </a:lnTo>
                <a:lnTo>
                  <a:pt x="560374" y="0"/>
                </a:lnTo>
                <a:lnTo>
                  <a:pt x="649960" y="93027"/>
                </a:lnTo>
                <a:lnTo>
                  <a:pt x="709307" y="93027"/>
                </a:lnTo>
                <a:close/>
              </a:path>
              <a:path w="822325" h="93344">
                <a:moveTo>
                  <a:pt x="821728" y="93027"/>
                </a:moveTo>
                <a:lnTo>
                  <a:pt x="731558" y="0"/>
                </a:lnTo>
                <a:lnTo>
                  <a:pt x="672223" y="0"/>
                </a:lnTo>
                <a:lnTo>
                  <a:pt x="761809" y="93027"/>
                </a:lnTo>
                <a:lnTo>
                  <a:pt x="821728" y="93027"/>
                </a:lnTo>
                <a:close/>
              </a:path>
            </a:pathLst>
          </a:custGeom>
          <a:solidFill>
            <a:srgbClr val="285293"/>
          </a:solidFill>
        </p:spPr>
        <p:txBody>
          <a:bodyPr wrap="square" lIns="0" tIns="0" rIns="0" bIns="0" rtlCol="0"/>
          <a:lstStyle/>
          <a:p>
            <a:endParaRPr/>
          </a:p>
        </p:txBody>
      </p:sp>
      <p:sp>
        <p:nvSpPr>
          <p:cNvPr id="3" name="object 3"/>
          <p:cNvSpPr/>
          <p:nvPr/>
        </p:nvSpPr>
        <p:spPr>
          <a:xfrm>
            <a:off x="6443059" y="0"/>
            <a:ext cx="2701290" cy="513080"/>
          </a:xfrm>
          <a:custGeom>
            <a:avLst/>
            <a:gdLst/>
            <a:ahLst/>
            <a:cxnLst/>
            <a:rect l="l" t="t" r="r" b="b"/>
            <a:pathLst>
              <a:path w="2701290" h="513080">
                <a:moveTo>
                  <a:pt x="2698764" y="512875"/>
                </a:moveTo>
                <a:lnTo>
                  <a:pt x="535954" y="512875"/>
                </a:lnTo>
                <a:lnTo>
                  <a:pt x="0" y="0"/>
                </a:lnTo>
                <a:lnTo>
                  <a:pt x="14291" y="0"/>
                </a:lnTo>
                <a:lnTo>
                  <a:pt x="540133" y="503175"/>
                </a:lnTo>
                <a:lnTo>
                  <a:pt x="2698764" y="503175"/>
                </a:lnTo>
                <a:lnTo>
                  <a:pt x="2700940" y="505256"/>
                </a:lnTo>
                <a:lnTo>
                  <a:pt x="2700940" y="510815"/>
                </a:lnTo>
                <a:lnTo>
                  <a:pt x="2698764" y="512875"/>
                </a:lnTo>
                <a:close/>
              </a:path>
            </a:pathLst>
          </a:custGeom>
          <a:solidFill>
            <a:srgbClr val="285293"/>
          </a:solidFill>
        </p:spPr>
        <p:txBody>
          <a:bodyPr wrap="square" lIns="0" tIns="0" rIns="0" bIns="0" rtlCol="0"/>
          <a:lstStyle/>
          <a:p>
            <a:endParaRPr/>
          </a:p>
        </p:txBody>
      </p:sp>
      <p:grpSp>
        <p:nvGrpSpPr>
          <p:cNvPr id="4" name="object 4"/>
          <p:cNvGrpSpPr/>
          <p:nvPr/>
        </p:nvGrpSpPr>
        <p:grpSpPr>
          <a:xfrm>
            <a:off x="1452999" y="0"/>
            <a:ext cx="7691120" cy="1862455"/>
            <a:chOff x="1452999" y="0"/>
            <a:chExt cx="7691120" cy="1862455"/>
          </a:xfrm>
        </p:grpSpPr>
        <p:sp>
          <p:nvSpPr>
            <p:cNvPr id="5" name="object 5"/>
            <p:cNvSpPr/>
            <p:nvPr/>
          </p:nvSpPr>
          <p:spPr>
            <a:xfrm>
              <a:off x="2340318" y="0"/>
              <a:ext cx="6576695" cy="1529080"/>
            </a:xfrm>
            <a:custGeom>
              <a:avLst/>
              <a:gdLst/>
              <a:ahLst/>
              <a:cxnLst/>
              <a:rect l="l" t="t" r="r" b="b"/>
              <a:pathLst>
                <a:path w="6576695" h="1529080">
                  <a:moveTo>
                    <a:pt x="6576555" y="1513776"/>
                  </a:moveTo>
                  <a:lnTo>
                    <a:pt x="6571996" y="1509776"/>
                  </a:lnTo>
                  <a:lnTo>
                    <a:pt x="4776775" y="1509776"/>
                  </a:lnTo>
                  <a:lnTo>
                    <a:pt x="3415246" y="147675"/>
                  </a:lnTo>
                  <a:lnTo>
                    <a:pt x="2514803" y="147675"/>
                  </a:lnTo>
                  <a:lnTo>
                    <a:pt x="2367280" y="177"/>
                  </a:lnTo>
                  <a:lnTo>
                    <a:pt x="2367445" y="0"/>
                  </a:lnTo>
                  <a:lnTo>
                    <a:pt x="2367115" y="0"/>
                  </a:lnTo>
                  <a:lnTo>
                    <a:pt x="2339721" y="0"/>
                  </a:lnTo>
                  <a:lnTo>
                    <a:pt x="1384" y="0"/>
                  </a:lnTo>
                  <a:lnTo>
                    <a:pt x="0" y="1028"/>
                  </a:lnTo>
                  <a:lnTo>
                    <a:pt x="0" y="6184"/>
                  </a:lnTo>
                  <a:lnTo>
                    <a:pt x="2298" y="8458"/>
                  </a:lnTo>
                  <a:lnTo>
                    <a:pt x="2348179" y="8458"/>
                  </a:lnTo>
                  <a:lnTo>
                    <a:pt x="2506802" y="167081"/>
                  </a:lnTo>
                  <a:lnTo>
                    <a:pt x="3407245" y="167081"/>
                  </a:lnTo>
                  <a:lnTo>
                    <a:pt x="4768799" y="1528610"/>
                  </a:lnTo>
                  <a:lnTo>
                    <a:pt x="6571996" y="1528610"/>
                  </a:lnTo>
                  <a:lnTo>
                    <a:pt x="6576555" y="1524635"/>
                  </a:lnTo>
                  <a:lnTo>
                    <a:pt x="6576555" y="1513776"/>
                  </a:lnTo>
                  <a:close/>
                </a:path>
              </a:pathLst>
            </a:custGeom>
            <a:solidFill>
              <a:srgbClr val="285293"/>
            </a:solidFill>
          </p:spPr>
          <p:txBody>
            <a:bodyPr wrap="square" lIns="0" tIns="0" rIns="0" bIns="0" rtlCol="0"/>
            <a:lstStyle/>
            <a:p>
              <a:endParaRPr/>
            </a:p>
          </p:txBody>
        </p:sp>
        <p:sp>
          <p:nvSpPr>
            <p:cNvPr id="6" name="object 6"/>
            <p:cNvSpPr/>
            <p:nvPr/>
          </p:nvSpPr>
          <p:spPr>
            <a:xfrm>
              <a:off x="2983999" y="158524"/>
              <a:ext cx="6160135" cy="1096010"/>
            </a:xfrm>
            <a:custGeom>
              <a:avLst/>
              <a:gdLst/>
              <a:ahLst/>
              <a:cxnLst/>
              <a:rect l="l" t="t" r="r" b="b"/>
              <a:pathLst>
                <a:path w="6160134" h="1096010">
                  <a:moveTo>
                    <a:pt x="4130249" y="1095599"/>
                  </a:moveTo>
                  <a:lnTo>
                    <a:pt x="2618074" y="1095599"/>
                  </a:lnTo>
                  <a:lnTo>
                    <a:pt x="1532149" y="9699"/>
                  </a:lnTo>
                  <a:lnTo>
                    <a:pt x="1724" y="9699"/>
                  </a:lnTo>
                  <a:lnTo>
                    <a:pt x="0" y="7424"/>
                  </a:lnTo>
                  <a:lnTo>
                    <a:pt x="0" y="2274"/>
                  </a:lnTo>
                  <a:lnTo>
                    <a:pt x="1724" y="0"/>
                  </a:lnTo>
                  <a:lnTo>
                    <a:pt x="4574" y="0"/>
                  </a:lnTo>
                  <a:lnTo>
                    <a:pt x="1536149" y="0"/>
                  </a:lnTo>
                  <a:lnTo>
                    <a:pt x="2622074" y="1085899"/>
                  </a:lnTo>
                  <a:lnTo>
                    <a:pt x="4126249" y="1085899"/>
                  </a:lnTo>
                  <a:lnTo>
                    <a:pt x="5181349" y="30799"/>
                  </a:lnTo>
                  <a:lnTo>
                    <a:pt x="6157699" y="30799"/>
                  </a:lnTo>
                  <a:lnTo>
                    <a:pt x="6159999" y="32524"/>
                  </a:lnTo>
                  <a:lnTo>
                    <a:pt x="6159999" y="37649"/>
                  </a:lnTo>
                  <a:lnTo>
                    <a:pt x="6157699" y="39949"/>
                  </a:lnTo>
                  <a:lnTo>
                    <a:pt x="5185349" y="39949"/>
                  </a:lnTo>
                  <a:lnTo>
                    <a:pt x="4130249" y="1095599"/>
                  </a:lnTo>
                  <a:close/>
                </a:path>
              </a:pathLst>
            </a:custGeom>
            <a:solidFill>
              <a:srgbClr val="9FC5E7"/>
            </a:solidFill>
          </p:spPr>
          <p:txBody>
            <a:bodyPr wrap="square" lIns="0" tIns="0" rIns="0" bIns="0" rtlCol="0"/>
            <a:lstStyle/>
            <a:p>
              <a:endParaRPr/>
            </a:p>
          </p:txBody>
        </p:sp>
        <p:sp>
          <p:nvSpPr>
            <p:cNvPr id="7" name="object 7"/>
            <p:cNvSpPr/>
            <p:nvPr/>
          </p:nvSpPr>
          <p:spPr>
            <a:xfrm>
              <a:off x="1452994" y="0"/>
              <a:ext cx="7459345" cy="1799589"/>
            </a:xfrm>
            <a:custGeom>
              <a:avLst/>
              <a:gdLst/>
              <a:ahLst/>
              <a:cxnLst/>
              <a:rect l="l" t="t" r="r" b="b"/>
              <a:pathLst>
                <a:path w="7459345" h="1799589">
                  <a:moveTo>
                    <a:pt x="902754" y="1600"/>
                  </a:moveTo>
                  <a:lnTo>
                    <a:pt x="901128" y="0"/>
                  </a:lnTo>
                  <a:lnTo>
                    <a:pt x="887996" y="0"/>
                  </a:lnTo>
                  <a:lnTo>
                    <a:pt x="894168" y="6184"/>
                  </a:lnTo>
                  <a:lnTo>
                    <a:pt x="894753" y="7302"/>
                  </a:lnTo>
                  <a:lnTo>
                    <a:pt x="895896" y="7886"/>
                  </a:lnTo>
                  <a:lnTo>
                    <a:pt x="898753" y="7886"/>
                  </a:lnTo>
                  <a:lnTo>
                    <a:pt x="899896" y="7302"/>
                  </a:lnTo>
                  <a:lnTo>
                    <a:pt x="900455" y="6184"/>
                  </a:lnTo>
                  <a:lnTo>
                    <a:pt x="902754" y="4457"/>
                  </a:lnTo>
                  <a:lnTo>
                    <a:pt x="902754" y="1600"/>
                  </a:lnTo>
                  <a:close/>
                </a:path>
                <a:path w="7459345" h="1799589">
                  <a:moveTo>
                    <a:pt x="3410674" y="829576"/>
                  </a:moveTo>
                  <a:lnTo>
                    <a:pt x="3406673" y="825601"/>
                  </a:lnTo>
                  <a:lnTo>
                    <a:pt x="2590673" y="825601"/>
                  </a:lnTo>
                  <a:lnTo>
                    <a:pt x="2142718" y="377659"/>
                  </a:lnTo>
                  <a:lnTo>
                    <a:pt x="518693" y="377659"/>
                  </a:lnTo>
                  <a:lnTo>
                    <a:pt x="4000" y="892352"/>
                  </a:lnTo>
                  <a:lnTo>
                    <a:pt x="0" y="895781"/>
                  </a:lnTo>
                  <a:lnTo>
                    <a:pt x="0" y="902055"/>
                  </a:lnTo>
                  <a:lnTo>
                    <a:pt x="4000" y="905484"/>
                  </a:lnTo>
                  <a:lnTo>
                    <a:pt x="5702" y="907757"/>
                  </a:lnTo>
                  <a:lnTo>
                    <a:pt x="8547" y="908329"/>
                  </a:lnTo>
                  <a:lnTo>
                    <a:pt x="13119" y="908329"/>
                  </a:lnTo>
                  <a:lnTo>
                    <a:pt x="15405" y="907757"/>
                  </a:lnTo>
                  <a:lnTo>
                    <a:pt x="17703" y="905484"/>
                  </a:lnTo>
                  <a:lnTo>
                    <a:pt x="526122" y="397052"/>
                  </a:lnTo>
                  <a:lnTo>
                    <a:pt x="2134755" y="397052"/>
                  </a:lnTo>
                  <a:lnTo>
                    <a:pt x="2582672" y="844435"/>
                  </a:lnTo>
                  <a:lnTo>
                    <a:pt x="3406673" y="844435"/>
                  </a:lnTo>
                  <a:lnTo>
                    <a:pt x="3410674" y="840435"/>
                  </a:lnTo>
                  <a:lnTo>
                    <a:pt x="3410674" y="829576"/>
                  </a:lnTo>
                  <a:close/>
                </a:path>
                <a:path w="7459345" h="1799589">
                  <a:moveTo>
                    <a:pt x="6332372" y="0"/>
                  </a:moveTo>
                  <a:lnTo>
                    <a:pt x="6305372" y="0"/>
                  </a:lnTo>
                  <a:lnTo>
                    <a:pt x="6151423" y="153962"/>
                  </a:lnTo>
                  <a:lnTo>
                    <a:pt x="5488927" y="153962"/>
                  </a:lnTo>
                  <a:lnTo>
                    <a:pt x="5484927" y="157962"/>
                  </a:lnTo>
                  <a:lnTo>
                    <a:pt x="5484927" y="168808"/>
                  </a:lnTo>
                  <a:lnTo>
                    <a:pt x="5488927" y="172808"/>
                  </a:lnTo>
                  <a:lnTo>
                    <a:pt x="6159398" y="172808"/>
                  </a:lnTo>
                  <a:lnTo>
                    <a:pt x="6332372" y="0"/>
                  </a:lnTo>
                  <a:close/>
                </a:path>
                <a:path w="7459345" h="1799589">
                  <a:moveTo>
                    <a:pt x="7459319" y="1069251"/>
                  </a:moveTo>
                  <a:lnTo>
                    <a:pt x="7457021" y="1066977"/>
                  </a:lnTo>
                  <a:lnTo>
                    <a:pt x="6640449" y="1066977"/>
                  </a:lnTo>
                  <a:lnTo>
                    <a:pt x="5918022" y="1789404"/>
                  </a:lnTo>
                  <a:lnTo>
                    <a:pt x="5228145" y="1789404"/>
                  </a:lnTo>
                  <a:lnTo>
                    <a:pt x="4070896" y="632726"/>
                  </a:lnTo>
                  <a:lnTo>
                    <a:pt x="2614079" y="632726"/>
                  </a:lnTo>
                  <a:lnTo>
                    <a:pt x="2269972" y="288632"/>
                  </a:lnTo>
                  <a:lnTo>
                    <a:pt x="841121" y="288632"/>
                  </a:lnTo>
                  <a:lnTo>
                    <a:pt x="838822" y="288632"/>
                  </a:lnTo>
                  <a:lnTo>
                    <a:pt x="836549" y="290360"/>
                  </a:lnTo>
                  <a:lnTo>
                    <a:pt x="836549" y="296062"/>
                  </a:lnTo>
                  <a:lnTo>
                    <a:pt x="838822" y="297751"/>
                  </a:lnTo>
                  <a:lnTo>
                    <a:pt x="2265972" y="297751"/>
                  </a:lnTo>
                  <a:lnTo>
                    <a:pt x="2610078" y="641858"/>
                  </a:lnTo>
                  <a:lnTo>
                    <a:pt x="4066895" y="641858"/>
                  </a:lnTo>
                  <a:lnTo>
                    <a:pt x="5224145" y="1799107"/>
                  </a:lnTo>
                  <a:lnTo>
                    <a:pt x="5922022" y="1799107"/>
                  </a:lnTo>
                  <a:lnTo>
                    <a:pt x="6644449" y="1076109"/>
                  </a:lnTo>
                  <a:lnTo>
                    <a:pt x="7457021" y="1076109"/>
                  </a:lnTo>
                  <a:lnTo>
                    <a:pt x="7459319" y="1074381"/>
                  </a:lnTo>
                  <a:lnTo>
                    <a:pt x="7459319" y="1069251"/>
                  </a:lnTo>
                  <a:close/>
                </a:path>
              </a:pathLst>
            </a:custGeom>
            <a:solidFill>
              <a:srgbClr val="285293"/>
            </a:solidFill>
          </p:spPr>
          <p:txBody>
            <a:bodyPr wrap="square" lIns="0" tIns="0" rIns="0" bIns="0" rtlCol="0"/>
            <a:lstStyle/>
            <a:p>
              <a:endParaRPr/>
            </a:p>
          </p:txBody>
        </p:sp>
        <p:pic>
          <p:nvPicPr>
            <p:cNvPr id="8" name="object 8"/>
            <p:cNvPicPr/>
            <p:nvPr/>
          </p:nvPicPr>
          <p:blipFill>
            <a:blip r:embed="rId2" cstate="print"/>
            <a:stretch>
              <a:fillRect/>
            </a:stretch>
          </p:blipFill>
          <p:spPr>
            <a:xfrm>
              <a:off x="7305400" y="1727199"/>
              <a:ext cx="134674" cy="134649"/>
            </a:xfrm>
            <a:prstGeom prst="rect">
              <a:avLst/>
            </a:prstGeom>
          </p:spPr>
        </p:pic>
        <p:pic>
          <p:nvPicPr>
            <p:cNvPr id="9" name="object 9"/>
            <p:cNvPicPr/>
            <p:nvPr/>
          </p:nvPicPr>
          <p:blipFill>
            <a:blip r:embed="rId3" cstate="print"/>
            <a:stretch>
              <a:fillRect/>
            </a:stretch>
          </p:blipFill>
          <p:spPr>
            <a:xfrm>
              <a:off x="6773574" y="440425"/>
              <a:ext cx="134674" cy="134649"/>
            </a:xfrm>
            <a:prstGeom prst="rect">
              <a:avLst/>
            </a:prstGeom>
          </p:spPr>
        </p:pic>
        <p:pic>
          <p:nvPicPr>
            <p:cNvPr id="10" name="object 10"/>
            <p:cNvPicPr/>
            <p:nvPr/>
          </p:nvPicPr>
          <p:blipFill>
            <a:blip r:embed="rId4" cstate="print"/>
            <a:stretch>
              <a:fillRect/>
            </a:stretch>
          </p:blipFill>
          <p:spPr>
            <a:xfrm>
              <a:off x="6811824" y="96324"/>
              <a:ext cx="134649" cy="134674"/>
            </a:xfrm>
            <a:prstGeom prst="rect">
              <a:avLst/>
            </a:prstGeom>
          </p:spPr>
        </p:pic>
        <p:pic>
          <p:nvPicPr>
            <p:cNvPr id="11" name="object 11"/>
            <p:cNvPicPr/>
            <p:nvPr/>
          </p:nvPicPr>
          <p:blipFill>
            <a:blip r:embed="rId5" cstate="print"/>
            <a:stretch>
              <a:fillRect/>
            </a:stretch>
          </p:blipFill>
          <p:spPr>
            <a:xfrm>
              <a:off x="6089399" y="119724"/>
              <a:ext cx="87874" cy="87874"/>
            </a:xfrm>
            <a:prstGeom prst="rect">
              <a:avLst/>
            </a:prstGeom>
          </p:spPr>
        </p:pic>
        <p:pic>
          <p:nvPicPr>
            <p:cNvPr id="12" name="object 12"/>
            <p:cNvPicPr/>
            <p:nvPr/>
          </p:nvPicPr>
          <p:blipFill>
            <a:blip r:embed="rId6" cstate="print"/>
            <a:stretch>
              <a:fillRect/>
            </a:stretch>
          </p:blipFill>
          <p:spPr>
            <a:xfrm>
              <a:off x="8397024" y="817024"/>
              <a:ext cx="87874" cy="87324"/>
            </a:xfrm>
            <a:prstGeom prst="rect">
              <a:avLst/>
            </a:prstGeom>
          </p:spPr>
        </p:pic>
        <p:pic>
          <p:nvPicPr>
            <p:cNvPr id="13" name="object 13"/>
            <p:cNvPicPr/>
            <p:nvPr/>
          </p:nvPicPr>
          <p:blipFill>
            <a:blip r:embed="rId7" cstate="print"/>
            <a:stretch>
              <a:fillRect/>
            </a:stretch>
          </p:blipFill>
          <p:spPr>
            <a:xfrm>
              <a:off x="4855124" y="769100"/>
              <a:ext cx="134649" cy="134674"/>
            </a:xfrm>
            <a:prstGeom prst="rect">
              <a:avLst/>
            </a:prstGeom>
          </p:spPr>
        </p:pic>
        <p:pic>
          <p:nvPicPr>
            <p:cNvPr id="14" name="object 14"/>
            <p:cNvPicPr/>
            <p:nvPr/>
          </p:nvPicPr>
          <p:blipFill>
            <a:blip r:embed="rId8" cstate="print"/>
            <a:stretch>
              <a:fillRect/>
            </a:stretch>
          </p:blipFill>
          <p:spPr>
            <a:xfrm>
              <a:off x="7798999" y="454675"/>
              <a:ext cx="106149" cy="106149"/>
            </a:xfrm>
            <a:prstGeom prst="rect">
              <a:avLst/>
            </a:prstGeom>
          </p:spPr>
        </p:pic>
        <p:pic>
          <p:nvPicPr>
            <p:cNvPr id="15" name="object 15"/>
            <p:cNvPicPr/>
            <p:nvPr/>
          </p:nvPicPr>
          <p:blipFill>
            <a:blip r:embed="rId9" cstate="print"/>
            <a:stretch>
              <a:fillRect/>
            </a:stretch>
          </p:blipFill>
          <p:spPr>
            <a:xfrm>
              <a:off x="7610700" y="1484675"/>
              <a:ext cx="69624" cy="69624"/>
            </a:xfrm>
            <a:prstGeom prst="rect">
              <a:avLst/>
            </a:prstGeom>
          </p:spPr>
        </p:pic>
        <p:pic>
          <p:nvPicPr>
            <p:cNvPr id="16" name="object 16"/>
            <p:cNvPicPr/>
            <p:nvPr/>
          </p:nvPicPr>
          <p:blipFill>
            <a:blip r:embed="rId10" cstate="print"/>
            <a:stretch>
              <a:fillRect/>
            </a:stretch>
          </p:blipFill>
          <p:spPr>
            <a:xfrm>
              <a:off x="6098524" y="1214750"/>
              <a:ext cx="69624" cy="69049"/>
            </a:xfrm>
            <a:prstGeom prst="rect">
              <a:avLst/>
            </a:prstGeom>
          </p:spPr>
        </p:pic>
        <p:pic>
          <p:nvPicPr>
            <p:cNvPr id="17" name="object 17"/>
            <p:cNvPicPr/>
            <p:nvPr/>
          </p:nvPicPr>
          <p:blipFill>
            <a:blip r:embed="rId11" cstate="print"/>
            <a:stretch>
              <a:fillRect/>
            </a:stretch>
          </p:blipFill>
          <p:spPr>
            <a:xfrm>
              <a:off x="4925300" y="568225"/>
              <a:ext cx="139799" cy="139249"/>
            </a:xfrm>
            <a:prstGeom prst="rect">
              <a:avLst/>
            </a:prstGeom>
          </p:spPr>
        </p:pic>
        <p:pic>
          <p:nvPicPr>
            <p:cNvPr id="18" name="object 18"/>
            <p:cNvPicPr/>
            <p:nvPr/>
          </p:nvPicPr>
          <p:blipFill>
            <a:blip r:embed="rId12" cstate="print"/>
            <a:stretch>
              <a:fillRect/>
            </a:stretch>
          </p:blipFill>
          <p:spPr>
            <a:xfrm>
              <a:off x="6771874" y="1179374"/>
              <a:ext cx="139799" cy="139799"/>
            </a:xfrm>
            <a:prstGeom prst="rect">
              <a:avLst/>
            </a:prstGeom>
          </p:spPr>
        </p:pic>
        <p:sp>
          <p:nvSpPr>
            <p:cNvPr id="19" name="object 19"/>
            <p:cNvSpPr/>
            <p:nvPr/>
          </p:nvSpPr>
          <p:spPr>
            <a:xfrm>
              <a:off x="2296972" y="0"/>
              <a:ext cx="6132195" cy="1157605"/>
            </a:xfrm>
            <a:custGeom>
              <a:avLst/>
              <a:gdLst/>
              <a:ahLst/>
              <a:cxnLst/>
              <a:rect l="l" t="t" r="r" b="b"/>
              <a:pathLst>
                <a:path w="6132195" h="1157605">
                  <a:moveTo>
                    <a:pt x="106121" y="2755"/>
                  </a:moveTo>
                  <a:lnTo>
                    <a:pt x="105575" y="0"/>
                  </a:lnTo>
                  <a:lnTo>
                    <a:pt x="558" y="0"/>
                  </a:lnTo>
                  <a:lnTo>
                    <a:pt x="0" y="2755"/>
                  </a:lnTo>
                  <a:lnTo>
                    <a:pt x="4191" y="23558"/>
                  </a:lnTo>
                  <a:lnTo>
                    <a:pt x="15608" y="40411"/>
                  </a:lnTo>
                  <a:lnTo>
                    <a:pt x="32473" y="51689"/>
                  </a:lnTo>
                  <a:lnTo>
                    <a:pt x="53047" y="55803"/>
                  </a:lnTo>
                  <a:lnTo>
                    <a:pt x="73863" y="51689"/>
                  </a:lnTo>
                  <a:lnTo>
                    <a:pt x="90716" y="40411"/>
                  </a:lnTo>
                  <a:lnTo>
                    <a:pt x="102006" y="23558"/>
                  </a:lnTo>
                  <a:lnTo>
                    <a:pt x="106121" y="2755"/>
                  </a:lnTo>
                  <a:close/>
                </a:path>
                <a:path w="6132195" h="1157605">
                  <a:moveTo>
                    <a:pt x="2050275" y="1157135"/>
                  </a:moveTo>
                  <a:lnTo>
                    <a:pt x="1883651" y="984237"/>
                  </a:lnTo>
                  <a:lnTo>
                    <a:pt x="1773516" y="984237"/>
                  </a:lnTo>
                  <a:lnTo>
                    <a:pt x="1940140" y="1157135"/>
                  </a:lnTo>
                  <a:lnTo>
                    <a:pt x="2050275" y="1157135"/>
                  </a:lnTo>
                  <a:close/>
                </a:path>
                <a:path w="6132195" h="1157605">
                  <a:moveTo>
                    <a:pt x="2257971" y="1157135"/>
                  </a:moveTo>
                  <a:lnTo>
                    <a:pt x="2091347" y="984237"/>
                  </a:lnTo>
                  <a:lnTo>
                    <a:pt x="1981225" y="984237"/>
                  </a:lnTo>
                  <a:lnTo>
                    <a:pt x="2147849" y="1157135"/>
                  </a:lnTo>
                  <a:lnTo>
                    <a:pt x="2257971" y="1157135"/>
                  </a:lnTo>
                  <a:close/>
                </a:path>
                <a:path w="6132195" h="1157605">
                  <a:moveTo>
                    <a:pt x="2432024" y="3886"/>
                  </a:moveTo>
                  <a:lnTo>
                    <a:pt x="2431237" y="0"/>
                  </a:lnTo>
                  <a:lnTo>
                    <a:pt x="2367762" y="0"/>
                  </a:lnTo>
                  <a:lnTo>
                    <a:pt x="2366975" y="3886"/>
                  </a:lnTo>
                  <a:lnTo>
                    <a:pt x="2369566" y="16433"/>
                  </a:lnTo>
                  <a:lnTo>
                    <a:pt x="2376601" y="26784"/>
                  </a:lnTo>
                  <a:lnTo>
                    <a:pt x="2386952" y="33807"/>
                  </a:lnTo>
                  <a:lnTo>
                    <a:pt x="2399500" y="36410"/>
                  </a:lnTo>
                  <a:lnTo>
                    <a:pt x="2412047" y="33807"/>
                  </a:lnTo>
                  <a:lnTo>
                    <a:pt x="2422398" y="26784"/>
                  </a:lnTo>
                  <a:lnTo>
                    <a:pt x="2429433" y="16433"/>
                  </a:lnTo>
                  <a:lnTo>
                    <a:pt x="2432024" y="3886"/>
                  </a:lnTo>
                  <a:close/>
                </a:path>
                <a:path w="6132195" h="1157605">
                  <a:moveTo>
                    <a:pt x="2465692" y="1157135"/>
                  </a:moveTo>
                  <a:lnTo>
                    <a:pt x="2299639" y="984237"/>
                  </a:lnTo>
                  <a:lnTo>
                    <a:pt x="2188946" y="984237"/>
                  </a:lnTo>
                  <a:lnTo>
                    <a:pt x="2355570" y="1157135"/>
                  </a:lnTo>
                  <a:lnTo>
                    <a:pt x="2465692" y="1157135"/>
                  </a:lnTo>
                  <a:close/>
                </a:path>
                <a:path w="6132195" h="1157605">
                  <a:moveTo>
                    <a:pt x="2673972" y="1157135"/>
                  </a:moveTo>
                  <a:lnTo>
                    <a:pt x="2507348" y="984237"/>
                  </a:lnTo>
                  <a:lnTo>
                    <a:pt x="2397226" y="984237"/>
                  </a:lnTo>
                  <a:lnTo>
                    <a:pt x="2563266" y="1157135"/>
                  </a:lnTo>
                  <a:lnTo>
                    <a:pt x="2673972" y="1157135"/>
                  </a:lnTo>
                  <a:close/>
                </a:path>
                <a:path w="6132195" h="1157605">
                  <a:moveTo>
                    <a:pt x="2723045" y="300609"/>
                  </a:moveTo>
                  <a:lnTo>
                    <a:pt x="2633472" y="207606"/>
                  </a:lnTo>
                  <a:lnTo>
                    <a:pt x="2573540" y="207606"/>
                  </a:lnTo>
                  <a:lnTo>
                    <a:pt x="2663698" y="300609"/>
                  </a:lnTo>
                  <a:lnTo>
                    <a:pt x="2723045" y="300609"/>
                  </a:lnTo>
                  <a:close/>
                </a:path>
                <a:path w="6132195" h="1157605">
                  <a:moveTo>
                    <a:pt x="2834894" y="300609"/>
                  </a:moveTo>
                  <a:lnTo>
                    <a:pt x="2745295" y="207606"/>
                  </a:lnTo>
                  <a:lnTo>
                    <a:pt x="2685948" y="207606"/>
                  </a:lnTo>
                  <a:lnTo>
                    <a:pt x="2775547" y="300609"/>
                  </a:lnTo>
                  <a:lnTo>
                    <a:pt x="2834894" y="300609"/>
                  </a:lnTo>
                  <a:close/>
                </a:path>
                <a:path w="6132195" h="1157605">
                  <a:moveTo>
                    <a:pt x="2881693" y="1157135"/>
                  </a:moveTo>
                  <a:lnTo>
                    <a:pt x="2715069" y="984237"/>
                  </a:lnTo>
                  <a:lnTo>
                    <a:pt x="2604922" y="984237"/>
                  </a:lnTo>
                  <a:lnTo>
                    <a:pt x="2771546" y="1157135"/>
                  </a:lnTo>
                  <a:lnTo>
                    <a:pt x="2881693" y="1157135"/>
                  </a:lnTo>
                  <a:close/>
                </a:path>
                <a:path w="6132195" h="1157605">
                  <a:moveTo>
                    <a:pt x="2947301" y="300609"/>
                  </a:moveTo>
                  <a:lnTo>
                    <a:pt x="2857144" y="207606"/>
                  </a:lnTo>
                  <a:lnTo>
                    <a:pt x="2797797" y="207606"/>
                  </a:lnTo>
                  <a:lnTo>
                    <a:pt x="2887395" y="300609"/>
                  </a:lnTo>
                  <a:lnTo>
                    <a:pt x="2947301" y="300609"/>
                  </a:lnTo>
                  <a:close/>
                </a:path>
                <a:path w="6132195" h="1157605">
                  <a:moveTo>
                    <a:pt x="3059150" y="300609"/>
                  </a:moveTo>
                  <a:lnTo>
                    <a:pt x="2969564" y="207606"/>
                  </a:lnTo>
                  <a:lnTo>
                    <a:pt x="2910217" y="207606"/>
                  </a:lnTo>
                  <a:lnTo>
                    <a:pt x="2999790" y="300609"/>
                  </a:lnTo>
                  <a:lnTo>
                    <a:pt x="3059150" y="300609"/>
                  </a:lnTo>
                  <a:close/>
                </a:path>
                <a:path w="6132195" h="1157605">
                  <a:moveTo>
                    <a:pt x="3089402" y="1157135"/>
                  </a:moveTo>
                  <a:lnTo>
                    <a:pt x="2922765" y="984237"/>
                  </a:lnTo>
                  <a:lnTo>
                    <a:pt x="2812643" y="984237"/>
                  </a:lnTo>
                  <a:lnTo>
                    <a:pt x="2979267" y="1157135"/>
                  </a:lnTo>
                  <a:lnTo>
                    <a:pt x="3089402" y="1157135"/>
                  </a:lnTo>
                  <a:close/>
                </a:path>
                <a:path w="6132195" h="1157605">
                  <a:moveTo>
                    <a:pt x="3170999" y="300609"/>
                  </a:moveTo>
                  <a:lnTo>
                    <a:pt x="3081401" y="207606"/>
                  </a:lnTo>
                  <a:lnTo>
                    <a:pt x="3022066" y="207606"/>
                  </a:lnTo>
                  <a:lnTo>
                    <a:pt x="3111639" y="300609"/>
                  </a:lnTo>
                  <a:lnTo>
                    <a:pt x="3170999" y="300609"/>
                  </a:lnTo>
                  <a:close/>
                </a:path>
                <a:path w="6132195" h="1157605">
                  <a:moveTo>
                    <a:pt x="3283420" y="300609"/>
                  </a:moveTo>
                  <a:lnTo>
                    <a:pt x="3193821" y="207606"/>
                  </a:lnTo>
                  <a:lnTo>
                    <a:pt x="3133890" y="207606"/>
                  </a:lnTo>
                  <a:lnTo>
                    <a:pt x="3224072" y="300609"/>
                  </a:lnTo>
                  <a:lnTo>
                    <a:pt x="3283420" y="300609"/>
                  </a:lnTo>
                  <a:close/>
                </a:path>
                <a:path w="6132195" h="1157605">
                  <a:moveTo>
                    <a:pt x="3395243" y="300609"/>
                  </a:moveTo>
                  <a:lnTo>
                    <a:pt x="3305670" y="207606"/>
                  </a:lnTo>
                  <a:lnTo>
                    <a:pt x="3246323" y="207606"/>
                  </a:lnTo>
                  <a:lnTo>
                    <a:pt x="3335896" y="300609"/>
                  </a:lnTo>
                  <a:lnTo>
                    <a:pt x="3395243" y="300609"/>
                  </a:lnTo>
                  <a:close/>
                </a:path>
                <a:path w="6132195" h="1157605">
                  <a:moveTo>
                    <a:pt x="3507676" y="300609"/>
                  </a:moveTo>
                  <a:lnTo>
                    <a:pt x="3417493" y="207606"/>
                  </a:lnTo>
                  <a:lnTo>
                    <a:pt x="3358172" y="207606"/>
                  </a:lnTo>
                  <a:lnTo>
                    <a:pt x="3447745" y="300609"/>
                  </a:lnTo>
                  <a:lnTo>
                    <a:pt x="3507676" y="300609"/>
                  </a:lnTo>
                  <a:close/>
                </a:path>
                <a:path w="6132195" h="1157605">
                  <a:moveTo>
                    <a:pt x="6131992" y="858126"/>
                  </a:moveTo>
                  <a:lnTo>
                    <a:pt x="6129718" y="855827"/>
                  </a:lnTo>
                  <a:lnTo>
                    <a:pt x="4535373" y="855827"/>
                  </a:lnTo>
                  <a:lnTo>
                    <a:pt x="3838918" y="159385"/>
                  </a:lnTo>
                  <a:lnTo>
                    <a:pt x="3837648" y="158953"/>
                  </a:lnTo>
                  <a:lnTo>
                    <a:pt x="3836339" y="158953"/>
                  </a:lnTo>
                  <a:lnTo>
                    <a:pt x="3835069" y="158953"/>
                  </a:lnTo>
                  <a:lnTo>
                    <a:pt x="3833799" y="159385"/>
                  </a:lnTo>
                  <a:lnTo>
                    <a:pt x="3832923" y="160235"/>
                  </a:lnTo>
                  <a:lnTo>
                    <a:pt x="3831221" y="161950"/>
                  </a:lnTo>
                  <a:lnTo>
                    <a:pt x="3831221" y="164807"/>
                  </a:lnTo>
                  <a:lnTo>
                    <a:pt x="3832923" y="167081"/>
                  </a:lnTo>
                  <a:lnTo>
                    <a:pt x="4531372" y="865530"/>
                  </a:lnTo>
                  <a:lnTo>
                    <a:pt x="6129718" y="865530"/>
                  </a:lnTo>
                  <a:lnTo>
                    <a:pt x="6131992" y="863257"/>
                  </a:lnTo>
                  <a:lnTo>
                    <a:pt x="6131992" y="858126"/>
                  </a:lnTo>
                  <a:close/>
                </a:path>
              </a:pathLst>
            </a:custGeom>
            <a:solidFill>
              <a:srgbClr val="285293"/>
            </a:solidFill>
          </p:spPr>
          <p:txBody>
            <a:bodyPr wrap="square" lIns="0" tIns="0" rIns="0" bIns="0" rtlCol="0"/>
            <a:lstStyle/>
            <a:p>
              <a:endParaRPr/>
            </a:p>
          </p:txBody>
        </p:sp>
      </p:grpSp>
      <p:grpSp>
        <p:nvGrpSpPr>
          <p:cNvPr id="20" name="object 20"/>
          <p:cNvGrpSpPr/>
          <p:nvPr/>
        </p:nvGrpSpPr>
        <p:grpSpPr>
          <a:xfrm>
            <a:off x="368227" y="1568967"/>
            <a:ext cx="917575" cy="694055"/>
            <a:chOff x="368227" y="1568967"/>
            <a:chExt cx="917575" cy="694055"/>
          </a:xfrm>
        </p:grpSpPr>
        <p:sp>
          <p:nvSpPr>
            <p:cNvPr id="21" name="object 21"/>
            <p:cNvSpPr/>
            <p:nvPr/>
          </p:nvSpPr>
          <p:spPr>
            <a:xfrm>
              <a:off x="368227" y="1909199"/>
              <a:ext cx="352425" cy="354330"/>
            </a:xfrm>
            <a:custGeom>
              <a:avLst/>
              <a:gdLst/>
              <a:ahLst/>
              <a:cxnLst/>
              <a:rect l="l" t="t" r="r" b="b"/>
              <a:pathLst>
                <a:path w="352425" h="354330">
                  <a:moveTo>
                    <a:pt x="185177" y="353797"/>
                  </a:moveTo>
                  <a:lnTo>
                    <a:pt x="175216" y="353797"/>
                  </a:lnTo>
                  <a:lnTo>
                    <a:pt x="165577" y="353487"/>
                  </a:lnTo>
                  <a:lnTo>
                    <a:pt x="156241" y="352560"/>
                  </a:lnTo>
                  <a:lnTo>
                    <a:pt x="146893" y="351014"/>
                  </a:lnTo>
                  <a:lnTo>
                    <a:pt x="137217" y="348849"/>
                  </a:lnTo>
                  <a:lnTo>
                    <a:pt x="128971" y="317447"/>
                  </a:lnTo>
                  <a:lnTo>
                    <a:pt x="119062" y="313415"/>
                  </a:lnTo>
                  <a:lnTo>
                    <a:pt x="109320" y="308937"/>
                  </a:lnTo>
                  <a:lnTo>
                    <a:pt x="99887" y="304162"/>
                  </a:lnTo>
                  <a:lnTo>
                    <a:pt x="90906" y="299240"/>
                  </a:lnTo>
                  <a:lnTo>
                    <a:pt x="61154" y="310784"/>
                  </a:lnTo>
                  <a:lnTo>
                    <a:pt x="51557" y="301806"/>
                  </a:lnTo>
                  <a:lnTo>
                    <a:pt x="42567" y="292197"/>
                  </a:lnTo>
                  <a:lnTo>
                    <a:pt x="34195" y="281970"/>
                  </a:lnTo>
                  <a:lnTo>
                    <a:pt x="26453" y="271136"/>
                  </a:lnTo>
                  <a:lnTo>
                    <a:pt x="42946" y="243033"/>
                  </a:lnTo>
                  <a:lnTo>
                    <a:pt x="38565" y="233098"/>
                  </a:lnTo>
                  <a:lnTo>
                    <a:pt x="35112" y="223176"/>
                  </a:lnTo>
                  <a:lnTo>
                    <a:pt x="32277" y="213254"/>
                  </a:lnTo>
                  <a:lnTo>
                    <a:pt x="29752" y="203319"/>
                  </a:lnTo>
                  <a:lnTo>
                    <a:pt x="0" y="190125"/>
                  </a:lnTo>
                  <a:lnTo>
                    <a:pt x="0" y="176865"/>
                  </a:lnTo>
                  <a:lnTo>
                    <a:pt x="283" y="166959"/>
                  </a:lnTo>
                  <a:lnTo>
                    <a:pt x="1030" y="157041"/>
                  </a:lnTo>
                  <a:lnTo>
                    <a:pt x="2087" y="147123"/>
                  </a:lnTo>
                  <a:lnTo>
                    <a:pt x="3298" y="137217"/>
                  </a:lnTo>
                  <a:lnTo>
                    <a:pt x="34700" y="128905"/>
                  </a:lnTo>
                  <a:lnTo>
                    <a:pt x="38730" y="119283"/>
                  </a:lnTo>
                  <a:lnTo>
                    <a:pt x="43391" y="110112"/>
                  </a:lnTo>
                  <a:lnTo>
                    <a:pt x="48671" y="101250"/>
                  </a:lnTo>
                  <a:lnTo>
                    <a:pt x="54557" y="92555"/>
                  </a:lnTo>
                  <a:lnTo>
                    <a:pt x="41297" y="61154"/>
                  </a:lnTo>
                  <a:lnTo>
                    <a:pt x="50304" y="51555"/>
                  </a:lnTo>
                  <a:lnTo>
                    <a:pt x="59917" y="42748"/>
                  </a:lnTo>
                  <a:lnTo>
                    <a:pt x="70148" y="34881"/>
                  </a:lnTo>
                  <a:lnTo>
                    <a:pt x="81011" y="28103"/>
                  </a:lnTo>
                  <a:lnTo>
                    <a:pt x="110763" y="42946"/>
                  </a:lnTo>
                  <a:lnTo>
                    <a:pt x="119715" y="39261"/>
                  </a:lnTo>
                  <a:lnTo>
                    <a:pt x="129144" y="35731"/>
                  </a:lnTo>
                  <a:lnTo>
                    <a:pt x="138882" y="32509"/>
                  </a:lnTo>
                  <a:lnTo>
                    <a:pt x="148762" y="29752"/>
                  </a:lnTo>
                  <a:lnTo>
                    <a:pt x="162022" y="0"/>
                  </a:lnTo>
                  <a:lnTo>
                    <a:pt x="175216" y="0"/>
                  </a:lnTo>
                  <a:lnTo>
                    <a:pt x="185846" y="309"/>
                  </a:lnTo>
                  <a:lnTo>
                    <a:pt x="195691" y="1236"/>
                  </a:lnTo>
                  <a:lnTo>
                    <a:pt x="205227" y="2783"/>
                  </a:lnTo>
                  <a:lnTo>
                    <a:pt x="214930" y="4947"/>
                  </a:lnTo>
                  <a:lnTo>
                    <a:pt x="223176" y="36349"/>
                  </a:lnTo>
                  <a:lnTo>
                    <a:pt x="233085" y="39417"/>
                  </a:lnTo>
                  <a:lnTo>
                    <a:pt x="242827" y="43573"/>
                  </a:lnTo>
                  <a:lnTo>
                    <a:pt x="252259" y="48669"/>
                  </a:lnTo>
                  <a:lnTo>
                    <a:pt x="261241" y="54557"/>
                  </a:lnTo>
                  <a:lnTo>
                    <a:pt x="290993" y="42946"/>
                  </a:lnTo>
                  <a:lnTo>
                    <a:pt x="300590" y="51953"/>
                  </a:lnTo>
                  <a:lnTo>
                    <a:pt x="309580" y="61566"/>
                  </a:lnTo>
                  <a:lnTo>
                    <a:pt x="317952" y="71798"/>
                  </a:lnTo>
                  <a:lnTo>
                    <a:pt x="325693" y="82660"/>
                  </a:lnTo>
                  <a:lnTo>
                    <a:pt x="309201" y="110763"/>
                  </a:lnTo>
                  <a:lnTo>
                    <a:pt x="313582" y="119741"/>
                  </a:lnTo>
                  <a:lnTo>
                    <a:pt x="317035" y="129350"/>
                  </a:lnTo>
                  <a:lnTo>
                    <a:pt x="319869" y="139578"/>
                  </a:lnTo>
                  <a:lnTo>
                    <a:pt x="322395" y="150411"/>
                  </a:lnTo>
                  <a:lnTo>
                    <a:pt x="352147" y="163671"/>
                  </a:lnTo>
                  <a:lnTo>
                    <a:pt x="352147" y="176865"/>
                  </a:lnTo>
                  <a:lnTo>
                    <a:pt x="351864" y="186774"/>
                  </a:lnTo>
                  <a:lnTo>
                    <a:pt x="351117" y="196516"/>
                  </a:lnTo>
                  <a:lnTo>
                    <a:pt x="350060" y="205949"/>
                  </a:lnTo>
                  <a:lnTo>
                    <a:pt x="348849" y="214930"/>
                  </a:lnTo>
                  <a:lnTo>
                    <a:pt x="317447" y="224825"/>
                  </a:lnTo>
                  <a:lnTo>
                    <a:pt x="313417" y="234475"/>
                  </a:lnTo>
                  <a:lnTo>
                    <a:pt x="308756" y="243643"/>
                  </a:lnTo>
                  <a:lnTo>
                    <a:pt x="303476" y="252489"/>
                  </a:lnTo>
                  <a:lnTo>
                    <a:pt x="297590" y="261175"/>
                  </a:lnTo>
                  <a:lnTo>
                    <a:pt x="310850" y="290993"/>
                  </a:lnTo>
                  <a:lnTo>
                    <a:pt x="301843" y="300580"/>
                  </a:lnTo>
                  <a:lnTo>
                    <a:pt x="292230" y="309555"/>
                  </a:lnTo>
                  <a:lnTo>
                    <a:pt x="281999" y="317924"/>
                  </a:lnTo>
                  <a:lnTo>
                    <a:pt x="271136" y="325693"/>
                  </a:lnTo>
                  <a:lnTo>
                    <a:pt x="241384" y="309135"/>
                  </a:lnTo>
                  <a:lnTo>
                    <a:pt x="232431" y="313758"/>
                  </a:lnTo>
                  <a:lnTo>
                    <a:pt x="223003" y="317620"/>
                  </a:lnTo>
                  <a:lnTo>
                    <a:pt x="213265" y="320555"/>
                  </a:lnTo>
                  <a:lnTo>
                    <a:pt x="203385" y="322395"/>
                  </a:lnTo>
                  <a:lnTo>
                    <a:pt x="190125" y="352147"/>
                  </a:lnTo>
                  <a:lnTo>
                    <a:pt x="185177" y="353797"/>
                  </a:lnTo>
                  <a:close/>
                </a:path>
              </a:pathLst>
            </a:custGeom>
            <a:solidFill>
              <a:srgbClr val="285293"/>
            </a:solidFill>
          </p:spPr>
          <p:txBody>
            <a:bodyPr wrap="square" lIns="0" tIns="0" rIns="0" bIns="0" rtlCol="0"/>
            <a:lstStyle/>
            <a:p>
              <a:endParaRPr/>
            </a:p>
          </p:txBody>
        </p:sp>
        <p:pic>
          <p:nvPicPr>
            <p:cNvPr id="22" name="object 22"/>
            <p:cNvPicPr/>
            <p:nvPr/>
          </p:nvPicPr>
          <p:blipFill>
            <a:blip r:embed="rId13" cstate="print"/>
            <a:stretch>
              <a:fillRect/>
            </a:stretch>
          </p:blipFill>
          <p:spPr>
            <a:xfrm>
              <a:off x="442641" y="1985197"/>
              <a:ext cx="203319" cy="201736"/>
            </a:xfrm>
            <a:prstGeom prst="rect">
              <a:avLst/>
            </a:prstGeom>
          </p:spPr>
        </p:pic>
        <p:sp>
          <p:nvSpPr>
            <p:cNvPr id="23" name="object 23"/>
            <p:cNvSpPr/>
            <p:nvPr/>
          </p:nvSpPr>
          <p:spPr>
            <a:xfrm>
              <a:off x="723673" y="1578492"/>
              <a:ext cx="552450" cy="552450"/>
            </a:xfrm>
            <a:custGeom>
              <a:avLst/>
              <a:gdLst/>
              <a:ahLst/>
              <a:cxnLst/>
              <a:rect l="l" t="t" r="r" b="b"/>
              <a:pathLst>
                <a:path w="552450" h="552450">
                  <a:moveTo>
                    <a:pt x="271202" y="0"/>
                  </a:moveTo>
                  <a:lnTo>
                    <a:pt x="256309" y="335"/>
                  </a:lnTo>
                  <a:lnTo>
                    <a:pt x="241417" y="1443"/>
                  </a:lnTo>
                  <a:lnTo>
                    <a:pt x="226524" y="3478"/>
                  </a:lnTo>
                  <a:lnTo>
                    <a:pt x="211631" y="6597"/>
                  </a:lnTo>
                  <a:lnTo>
                    <a:pt x="203385" y="8246"/>
                  </a:lnTo>
                  <a:lnTo>
                    <a:pt x="196788" y="11544"/>
                  </a:lnTo>
                  <a:lnTo>
                    <a:pt x="190191" y="13193"/>
                  </a:lnTo>
                  <a:lnTo>
                    <a:pt x="181879" y="62803"/>
                  </a:lnTo>
                  <a:lnTo>
                    <a:pt x="167306" y="70573"/>
                  </a:lnTo>
                  <a:lnTo>
                    <a:pt x="153363" y="78949"/>
                  </a:lnTo>
                  <a:lnTo>
                    <a:pt x="140039" y="87944"/>
                  </a:lnTo>
                  <a:lnTo>
                    <a:pt x="127322" y="97569"/>
                  </a:lnTo>
                  <a:lnTo>
                    <a:pt x="77712" y="84309"/>
                  </a:lnTo>
                  <a:lnTo>
                    <a:pt x="63734" y="99769"/>
                  </a:lnTo>
                  <a:lnTo>
                    <a:pt x="51283" y="116156"/>
                  </a:lnTo>
                  <a:lnTo>
                    <a:pt x="40057" y="133162"/>
                  </a:lnTo>
                  <a:lnTo>
                    <a:pt x="29752" y="150477"/>
                  </a:lnTo>
                  <a:lnTo>
                    <a:pt x="59570" y="193423"/>
                  </a:lnTo>
                  <a:lnTo>
                    <a:pt x="53966" y="208600"/>
                  </a:lnTo>
                  <a:lnTo>
                    <a:pt x="49617" y="224240"/>
                  </a:lnTo>
                  <a:lnTo>
                    <a:pt x="46518" y="240189"/>
                  </a:lnTo>
                  <a:lnTo>
                    <a:pt x="44661" y="256293"/>
                  </a:lnTo>
                  <a:lnTo>
                    <a:pt x="0" y="281098"/>
                  </a:lnTo>
                  <a:lnTo>
                    <a:pt x="4898" y="326407"/>
                  </a:lnTo>
                  <a:lnTo>
                    <a:pt x="11610" y="355446"/>
                  </a:lnTo>
                  <a:lnTo>
                    <a:pt x="13259" y="362109"/>
                  </a:lnTo>
                  <a:lnTo>
                    <a:pt x="64518" y="370355"/>
                  </a:lnTo>
                  <a:lnTo>
                    <a:pt x="71332" y="385865"/>
                  </a:lnTo>
                  <a:lnTo>
                    <a:pt x="79394" y="400132"/>
                  </a:lnTo>
                  <a:lnTo>
                    <a:pt x="88694" y="413150"/>
                  </a:lnTo>
                  <a:lnTo>
                    <a:pt x="99218" y="424912"/>
                  </a:lnTo>
                  <a:lnTo>
                    <a:pt x="84375" y="474522"/>
                  </a:lnTo>
                  <a:lnTo>
                    <a:pt x="99822" y="488760"/>
                  </a:lnTo>
                  <a:lnTo>
                    <a:pt x="116371" y="501594"/>
                  </a:lnTo>
                  <a:lnTo>
                    <a:pt x="133859" y="512882"/>
                  </a:lnTo>
                  <a:lnTo>
                    <a:pt x="152126" y="522482"/>
                  </a:lnTo>
                  <a:lnTo>
                    <a:pt x="193490" y="492729"/>
                  </a:lnTo>
                  <a:lnTo>
                    <a:pt x="208628" y="498296"/>
                  </a:lnTo>
                  <a:lnTo>
                    <a:pt x="224248" y="502625"/>
                  </a:lnTo>
                  <a:lnTo>
                    <a:pt x="240190" y="505717"/>
                  </a:lnTo>
                  <a:lnTo>
                    <a:pt x="256293" y="507573"/>
                  </a:lnTo>
                  <a:lnTo>
                    <a:pt x="281098" y="552234"/>
                  </a:lnTo>
                  <a:lnTo>
                    <a:pt x="327140" y="547364"/>
                  </a:lnTo>
                  <a:lnTo>
                    <a:pt x="355512" y="540624"/>
                  </a:lnTo>
                  <a:lnTo>
                    <a:pt x="362109" y="538974"/>
                  </a:lnTo>
                  <a:lnTo>
                    <a:pt x="372004" y="487716"/>
                  </a:lnTo>
                  <a:lnTo>
                    <a:pt x="386588" y="480937"/>
                  </a:lnTo>
                  <a:lnTo>
                    <a:pt x="400553" y="473070"/>
                  </a:lnTo>
                  <a:lnTo>
                    <a:pt x="413899" y="464263"/>
                  </a:lnTo>
                  <a:lnTo>
                    <a:pt x="426628" y="454665"/>
                  </a:lnTo>
                  <a:lnTo>
                    <a:pt x="476171" y="467925"/>
                  </a:lnTo>
                  <a:lnTo>
                    <a:pt x="489465" y="452439"/>
                  </a:lnTo>
                  <a:lnTo>
                    <a:pt x="501825" y="435872"/>
                  </a:lnTo>
                  <a:lnTo>
                    <a:pt x="512936" y="418376"/>
                  </a:lnTo>
                  <a:lnTo>
                    <a:pt x="522482" y="400107"/>
                  </a:lnTo>
                  <a:lnTo>
                    <a:pt x="494379" y="358810"/>
                  </a:lnTo>
                  <a:lnTo>
                    <a:pt x="499002" y="343634"/>
                  </a:lnTo>
                  <a:lnTo>
                    <a:pt x="502864" y="327994"/>
                  </a:lnTo>
                  <a:lnTo>
                    <a:pt x="505799" y="312045"/>
                  </a:lnTo>
                  <a:lnTo>
                    <a:pt x="507639" y="295941"/>
                  </a:lnTo>
                  <a:lnTo>
                    <a:pt x="552234" y="271136"/>
                  </a:lnTo>
                  <a:lnTo>
                    <a:pt x="548755" y="225122"/>
                  </a:lnTo>
                  <a:lnTo>
                    <a:pt x="540690" y="196722"/>
                  </a:lnTo>
                  <a:lnTo>
                    <a:pt x="539040" y="190125"/>
                  </a:lnTo>
                  <a:lnTo>
                    <a:pt x="489431" y="181879"/>
                  </a:lnTo>
                  <a:lnTo>
                    <a:pt x="481690" y="166343"/>
                  </a:lnTo>
                  <a:lnTo>
                    <a:pt x="473318" y="151895"/>
                  </a:lnTo>
                  <a:lnTo>
                    <a:pt x="464327" y="138388"/>
                  </a:lnTo>
                  <a:lnTo>
                    <a:pt x="454731" y="125672"/>
                  </a:lnTo>
                  <a:lnTo>
                    <a:pt x="467925" y="77712"/>
                  </a:lnTo>
                  <a:lnTo>
                    <a:pt x="452707" y="63474"/>
                  </a:lnTo>
                  <a:lnTo>
                    <a:pt x="436729" y="50640"/>
                  </a:lnTo>
                  <a:lnTo>
                    <a:pt x="419823" y="39352"/>
                  </a:lnTo>
                  <a:lnTo>
                    <a:pt x="401823" y="29752"/>
                  </a:lnTo>
                  <a:lnTo>
                    <a:pt x="358810" y="59504"/>
                  </a:lnTo>
                  <a:lnTo>
                    <a:pt x="343635" y="53938"/>
                  </a:lnTo>
                  <a:lnTo>
                    <a:pt x="328002" y="49609"/>
                  </a:lnTo>
                  <a:lnTo>
                    <a:pt x="312073" y="46517"/>
                  </a:lnTo>
                  <a:lnTo>
                    <a:pt x="296007" y="44661"/>
                  </a:lnTo>
                  <a:lnTo>
                    <a:pt x="271202" y="0"/>
                  </a:lnTo>
                  <a:close/>
                </a:path>
                <a:path w="552450" h="552450">
                  <a:moveTo>
                    <a:pt x="276810" y="117558"/>
                  </a:moveTo>
                  <a:lnTo>
                    <a:pt x="238085" y="122374"/>
                  </a:lnTo>
                  <a:lnTo>
                    <a:pt x="191612" y="141666"/>
                  </a:lnTo>
                  <a:lnTo>
                    <a:pt x="154739" y="173672"/>
                  </a:lnTo>
                  <a:lnTo>
                    <a:pt x="129532" y="215210"/>
                  </a:lnTo>
                  <a:lnTo>
                    <a:pt x="118056" y="263096"/>
                  </a:lnTo>
                  <a:lnTo>
                    <a:pt x="122374" y="314149"/>
                  </a:lnTo>
                  <a:lnTo>
                    <a:pt x="144155" y="363178"/>
                  </a:lnTo>
                  <a:lnTo>
                    <a:pt x="179562" y="401254"/>
                  </a:lnTo>
                  <a:lnTo>
                    <a:pt x="224802" y="425909"/>
                  </a:lnTo>
                  <a:lnTo>
                    <a:pt x="276084" y="434676"/>
                  </a:lnTo>
                  <a:lnTo>
                    <a:pt x="285557" y="434378"/>
                  </a:lnTo>
                  <a:lnTo>
                    <a:pt x="360623" y="410568"/>
                  </a:lnTo>
                  <a:lnTo>
                    <a:pt x="397499" y="378562"/>
                  </a:lnTo>
                  <a:lnTo>
                    <a:pt x="422716" y="337024"/>
                  </a:lnTo>
                  <a:lnTo>
                    <a:pt x="434212" y="289138"/>
                  </a:lnTo>
                  <a:lnTo>
                    <a:pt x="429926" y="238085"/>
                  </a:lnTo>
                  <a:lnTo>
                    <a:pt x="408961" y="189056"/>
                  </a:lnTo>
                  <a:lnTo>
                    <a:pt x="373926" y="150980"/>
                  </a:lnTo>
                  <a:lnTo>
                    <a:pt x="328612" y="126325"/>
                  </a:lnTo>
                  <a:lnTo>
                    <a:pt x="276810" y="117558"/>
                  </a:lnTo>
                  <a:close/>
                </a:path>
              </a:pathLst>
            </a:custGeom>
            <a:ln w="19049">
              <a:solidFill>
                <a:srgbClr val="285293"/>
              </a:solidFill>
            </a:ln>
          </p:spPr>
          <p:txBody>
            <a:bodyPr wrap="square" lIns="0" tIns="0" rIns="0" bIns="0" rtlCol="0"/>
            <a:lstStyle/>
            <a:p>
              <a:endParaRPr/>
            </a:p>
          </p:txBody>
        </p:sp>
        <p:pic>
          <p:nvPicPr>
            <p:cNvPr id="24" name="object 24"/>
            <p:cNvPicPr/>
            <p:nvPr/>
          </p:nvPicPr>
          <p:blipFill>
            <a:blip r:embed="rId14" cstate="print"/>
            <a:stretch>
              <a:fillRect/>
            </a:stretch>
          </p:blipFill>
          <p:spPr>
            <a:xfrm>
              <a:off x="894328" y="1747111"/>
              <a:ext cx="211686" cy="214468"/>
            </a:xfrm>
            <a:prstGeom prst="rect">
              <a:avLst/>
            </a:prstGeom>
          </p:spPr>
        </p:pic>
      </p:grpSp>
      <p:sp>
        <p:nvSpPr>
          <p:cNvPr id="25" name="object 25"/>
          <p:cNvSpPr/>
          <p:nvPr/>
        </p:nvSpPr>
        <p:spPr>
          <a:xfrm>
            <a:off x="143707" y="4943842"/>
            <a:ext cx="19050" cy="19050"/>
          </a:xfrm>
          <a:custGeom>
            <a:avLst/>
            <a:gdLst/>
            <a:ahLst/>
            <a:cxnLst/>
            <a:rect l="l" t="t" r="r" b="b"/>
            <a:pathLst>
              <a:path w="19050" h="19050">
                <a:moveTo>
                  <a:pt x="0" y="9524"/>
                </a:moveTo>
                <a:lnTo>
                  <a:pt x="2789" y="16260"/>
                </a:lnTo>
                <a:lnTo>
                  <a:pt x="9524" y="19049"/>
                </a:lnTo>
                <a:lnTo>
                  <a:pt x="16260" y="16260"/>
                </a:lnTo>
                <a:lnTo>
                  <a:pt x="19049" y="9524"/>
                </a:lnTo>
                <a:lnTo>
                  <a:pt x="16260" y="2789"/>
                </a:lnTo>
                <a:lnTo>
                  <a:pt x="9524" y="0"/>
                </a:lnTo>
                <a:lnTo>
                  <a:pt x="2789" y="2789"/>
                </a:lnTo>
                <a:lnTo>
                  <a:pt x="0" y="9524"/>
                </a:lnTo>
                <a:close/>
              </a:path>
            </a:pathLst>
          </a:custGeom>
          <a:solidFill>
            <a:srgbClr val="285293"/>
          </a:solidFill>
        </p:spPr>
        <p:txBody>
          <a:bodyPr wrap="square" lIns="0" tIns="0" rIns="0" bIns="0" rtlCol="0"/>
          <a:lstStyle/>
          <a:p>
            <a:endParaRPr/>
          </a:p>
        </p:txBody>
      </p:sp>
      <p:grpSp>
        <p:nvGrpSpPr>
          <p:cNvPr id="26" name="object 26"/>
          <p:cNvGrpSpPr/>
          <p:nvPr/>
        </p:nvGrpSpPr>
        <p:grpSpPr>
          <a:xfrm>
            <a:off x="173550" y="4943842"/>
            <a:ext cx="572135" cy="19050"/>
            <a:chOff x="173550" y="4943842"/>
            <a:chExt cx="572135" cy="19050"/>
          </a:xfrm>
        </p:grpSpPr>
        <p:sp>
          <p:nvSpPr>
            <p:cNvPr id="27" name="object 27"/>
            <p:cNvSpPr/>
            <p:nvPr/>
          </p:nvSpPr>
          <p:spPr>
            <a:xfrm>
              <a:off x="726347" y="4943842"/>
              <a:ext cx="19050" cy="19050"/>
            </a:xfrm>
            <a:custGeom>
              <a:avLst/>
              <a:gdLst/>
              <a:ahLst/>
              <a:cxnLst/>
              <a:rect l="l" t="t" r="r" b="b"/>
              <a:pathLst>
                <a:path w="19050" h="19050">
                  <a:moveTo>
                    <a:pt x="0" y="9524"/>
                  </a:moveTo>
                  <a:lnTo>
                    <a:pt x="2789" y="16260"/>
                  </a:lnTo>
                  <a:lnTo>
                    <a:pt x="9524" y="19049"/>
                  </a:lnTo>
                  <a:lnTo>
                    <a:pt x="16260" y="16260"/>
                  </a:lnTo>
                  <a:lnTo>
                    <a:pt x="19049" y="9524"/>
                  </a:lnTo>
                  <a:lnTo>
                    <a:pt x="16260" y="2789"/>
                  </a:lnTo>
                  <a:lnTo>
                    <a:pt x="9524" y="0"/>
                  </a:lnTo>
                  <a:lnTo>
                    <a:pt x="2789" y="2789"/>
                  </a:lnTo>
                  <a:lnTo>
                    <a:pt x="0" y="9524"/>
                  </a:lnTo>
                  <a:close/>
                </a:path>
              </a:pathLst>
            </a:custGeom>
            <a:solidFill>
              <a:srgbClr val="285293"/>
            </a:solidFill>
          </p:spPr>
          <p:txBody>
            <a:bodyPr wrap="square" lIns="0" tIns="0" rIns="0" bIns="0" rtlCol="0"/>
            <a:lstStyle/>
            <a:p>
              <a:endParaRPr/>
            </a:p>
          </p:txBody>
        </p:sp>
        <p:sp>
          <p:nvSpPr>
            <p:cNvPr id="28" name="object 28"/>
            <p:cNvSpPr/>
            <p:nvPr/>
          </p:nvSpPr>
          <p:spPr>
            <a:xfrm>
              <a:off x="173550" y="4953367"/>
              <a:ext cx="527050" cy="0"/>
            </a:xfrm>
            <a:custGeom>
              <a:avLst/>
              <a:gdLst/>
              <a:ahLst/>
              <a:cxnLst/>
              <a:rect l="l" t="t" r="r" b="b"/>
              <a:pathLst>
                <a:path w="527050">
                  <a:moveTo>
                    <a:pt x="526943" y="0"/>
                  </a:moveTo>
                  <a:lnTo>
                    <a:pt x="0" y="0"/>
                  </a:lnTo>
                </a:path>
              </a:pathLst>
            </a:custGeom>
            <a:ln w="19049">
              <a:solidFill>
                <a:srgbClr val="285293"/>
              </a:solidFill>
            </a:ln>
          </p:spPr>
          <p:txBody>
            <a:bodyPr wrap="square" lIns="0" tIns="0" rIns="0" bIns="0" rtlCol="0"/>
            <a:lstStyle/>
            <a:p>
              <a:endParaRPr/>
            </a:p>
          </p:txBody>
        </p:sp>
      </p:grpSp>
      <p:sp>
        <p:nvSpPr>
          <p:cNvPr id="29" name="object 29"/>
          <p:cNvSpPr/>
          <p:nvPr/>
        </p:nvSpPr>
        <p:spPr>
          <a:xfrm>
            <a:off x="0" y="4802030"/>
            <a:ext cx="80010" cy="19050"/>
          </a:xfrm>
          <a:custGeom>
            <a:avLst/>
            <a:gdLst/>
            <a:ahLst/>
            <a:cxnLst/>
            <a:rect l="l" t="t" r="r" b="b"/>
            <a:pathLst>
              <a:path w="80010" h="19050">
                <a:moveTo>
                  <a:pt x="79756" y="19049"/>
                </a:moveTo>
                <a:lnTo>
                  <a:pt x="0" y="19049"/>
                </a:lnTo>
                <a:lnTo>
                  <a:pt x="0" y="0"/>
                </a:lnTo>
                <a:lnTo>
                  <a:pt x="79756" y="0"/>
                </a:lnTo>
                <a:lnTo>
                  <a:pt x="79756" y="19049"/>
                </a:lnTo>
                <a:close/>
              </a:path>
            </a:pathLst>
          </a:custGeom>
          <a:solidFill>
            <a:srgbClr val="285293"/>
          </a:solidFill>
        </p:spPr>
        <p:txBody>
          <a:bodyPr wrap="square" lIns="0" tIns="0" rIns="0" bIns="0" rtlCol="0"/>
          <a:lstStyle/>
          <a:p>
            <a:endParaRPr/>
          </a:p>
        </p:txBody>
      </p:sp>
      <p:sp>
        <p:nvSpPr>
          <p:cNvPr id="30" name="object 30"/>
          <p:cNvSpPr/>
          <p:nvPr/>
        </p:nvSpPr>
        <p:spPr>
          <a:xfrm>
            <a:off x="1215" y="4735545"/>
            <a:ext cx="78740" cy="0"/>
          </a:xfrm>
          <a:custGeom>
            <a:avLst/>
            <a:gdLst/>
            <a:ahLst/>
            <a:cxnLst/>
            <a:rect l="l" t="t" r="r" b="b"/>
            <a:pathLst>
              <a:path w="78740">
                <a:moveTo>
                  <a:pt x="78541" y="0"/>
                </a:moveTo>
                <a:lnTo>
                  <a:pt x="0" y="0"/>
                </a:lnTo>
              </a:path>
            </a:pathLst>
          </a:custGeom>
          <a:ln w="19049">
            <a:solidFill>
              <a:srgbClr val="285293"/>
            </a:solidFill>
          </a:ln>
        </p:spPr>
        <p:txBody>
          <a:bodyPr wrap="square" lIns="0" tIns="0" rIns="0" bIns="0" rtlCol="0"/>
          <a:lstStyle/>
          <a:p>
            <a:endParaRPr/>
          </a:p>
        </p:txBody>
      </p:sp>
      <p:sp>
        <p:nvSpPr>
          <p:cNvPr id="31" name="object 31"/>
          <p:cNvSpPr/>
          <p:nvPr/>
        </p:nvSpPr>
        <p:spPr>
          <a:xfrm>
            <a:off x="812074" y="4755760"/>
            <a:ext cx="53340" cy="0"/>
          </a:xfrm>
          <a:custGeom>
            <a:avLst/>
            <a:gdLst/>
            <a:ahLst/>
            <a:cxnLst/>
            <a:rect l="l" t="t" r="r" b="b"/>
            <a:pathLst>
              <a:path w="53340">
                <a:moveTo>
                  <a:pt x="0" y="0"/>
                </a:moveTo>
                <a:lnTo>
                  <a:pt x="53169" y="0"/>
                </a:lnTo>
              </a:path>
            </a:pathLst>
          </a:custGeom>
          <a:ln w="19049">
            <a:solidFill>
              <a:srgbClr val="285293"/>
            </a:solidFill>
          </a:ln>
        </p:spPr>
        <p:txBody>
          <a:bodyPr wrap="square" lIns="0" tIns="0" rIns="0" bIns="0" rtlCol="0"/>
          <a:lstStyle/>
          <a:p>
            <a:endParaRPr/>
          </a:p>
        </p:txBody>
      </p:sp>
      <p:sp>
        <p:nvSpPr>
          <p:cNvPr id="32" name="object 32"/>
          <p:cNvSpPr/>
          <p:nvPr/>
        </p:nvSpPr>
        <p:spPr>
          <a:xfrm>
            <a:off x="459815" y="5029377"/>
            <a:ext cx="0" cy="114300"/>
          </a:xfrm>
          <a:custGeom>
            <a:avLst/>
            <a:gdLst/>
            <a:ahLst/>
            <a:cxnLst/>
            <a:rect l="l" t="t" r="r" b="b"/>
            <a:pathLst>
              <a:path h="114300">
                <a:moveTo>
                  <a:pt x="0" y="0"/>
                </a:moveTo>
                <a:lnTo>
                  <a:pt x="0" y="114015"/>
                </a:lnTo>
              </a:path>
            </a:pathLst>
          </a:custGeom>
          <a:ln w="19049">
            <a:solidFill>
              <a:srgbClr val="285293"/>
            </a:solidFill>
          </a:ln>
        </p:spPr>
        <p:txBody>
          <a:bodyPr wrap="square" lIns="0" tIns="0" rIns="0" bIns="0" rtlCol="0"/>
          <a:lstStyle/>
          <a:p>
            <a:endParaRPr/>
          </a:p>
        </p:txBody>
      </p:sp>
      <p:sp>
        <p:nvSpPr>
          <p:cNvPr id="33" name="object 33"/>
          <p:cNvSpPr/>
          <p:nvPr/>
        </p:nvSpPr>
        <p:spPr>
          <a:xfrm>
            <a:off x="335686" y="5029377"/>
            <a:ext cx="0" cy="53340"/>
          </a:xfrm>
          <a:custGeom>
            <a:avLst/>
            <a:gdLst/>
            <a:ahLst/>
            <a:cxnLst/>
            <a:rect l="l" t="t" r="r" b="b"/>
            <a:pathLst>
              <a:path h="53339">
                <a:moveTo>
                  <a:pt x="0" y="0"/>
                </a:moveTo>
                <a:lnTo>
                  <a:pt x="0" y="53267"/>
                </a:lnTo>
              </a:path>
            </a:pathLst>
          </a:custGeom>
          <a:ln w="19049">
            <a:solidFill>
              <a:srgbClr val="285293"/>
            </a:solidFill>
          </a:ln>
        </p:spPr>
        <p:txBody>
          <a:bodyPr wrap="square" lIns="0" tIns="0" rIns="0" bIns="0" rtlCol="0"/>
          <a:lstStyle/>
          <a:p>
            <a:endParaRPr/>
          </a:p>
        </p:txBody>
      </p:sp>
      <p:sp>
        <p:nvSpPr>
          <p:cNvPr id="34" name="object 34"/>
          <p:cNvSpPr/>
          <p:nvPr/>
        </p:nvSpPr>
        <p:spPr>
          <a:xfrm>
            <a:off x="244408" y="5029377"/>
            <a:ext cx="0" cy="83820"/>
          </a:xfrm>
          <a:custGeom>
            <a:avLst/>
            <a:gdLst/>
            <a:ahLst/>
            <a:cxnLst/>
            <a:rect l="l" t="t" r="r" b="b"/>
            <a:pathLst>
              <a:path h="83820">
                <a:moveTo>
                  <a:pt x="0" y="0"/>
                </a:moveTo>
                <a:lnTo>
                  <a:pt x="0" y="83590"/>
                </a:lnTo>
              </a:path>
            </a:pathLst>
          </a:custGeom>
          <a:ln w="19049">
            <a:solidFill>
              <a:srgbClr val="285293"/>
            </a:solidFill>
          </a:ln>
        </p:spPr>
        <p:txBody>
          <a:bodyPr wrap="square" lIns="0" tIns="0" rIns="0" bIns="0" rtlCol="0"/>
          <a:lstStyle/>
          <a:p>
            <a:endParaRPr/>
          </a:p>
        </p:txBody>
      </p:sp>
      <p:sp>
        <p:nvSpPr>
          <p:cNvPr id="35" name="object 35"/>
          <p:cNvSpPr/>
          <p:nvPr/>
        </p:nvSpPr>
        <p:spPr>
          <a:xfrm>
            <a:off x="611742" y="5029377"/>
            <a:ext cx="0" cy="83820"/>
          </a:xfrm>
          <a:custGeom>
            <a:avLst/>
            <a:gdLst/>
            <a:ahLst/>
            <a:cxnLst/>
            <a:rect l="l" t="t" r="r" b="b"/>
            <a:pathLst>
              <a:path h="83820">
                <a:moveTo>
                  <a:pt x="0" y="0"/>
                </a:moveTo>
                <a:lnTo>
                  <a:pt x="0" y="83590"/>
                </a:lnTo>
              </a:path>
            </a:pathLst>
          </a:custGeom>
          <a:ln w="19049">
            <a:solidFill>
              <a:srgbClr val="285293"/>
            </a:solidFill>
          </a:ln>
        </p:spPr>
        <p:txBody>
          <a:bodyPr wrap="square" lIns="0" tIns="0" rIns="0" bIns="0" rtlCol="0"/>
          <a:lstStyle/>
          <a:p>
            <a:endParaRPr/>
          </a:p>
        </p:txBody>
      </p:sp>
      <p:sp>
        <p:nvSpPr>
          <p:cNvPr id="36" name="object 36"/>
          <p:cNvSpPr/>
          <p:nvPr/>
        </p:nvSpPr>
        <p:spPr>
          <a:xfrm>
            <a:off x="535829" y="5029377"/>
            <a:ext cx="0" cy="63500"/>
          </a:xfrm>
          <a:custGeom>
            <a:avLst/>
            <a:gdLst/>
            <a:ahLst/>
            <a:cxnLst/>
            <a:rect l="l" t="t" r="r" b="b"/>
            <a:pathLst>
              <a:path h="63500">
                <a:moveTo>
                  <a:pt x="0" y="0"/>
                </a:moveTo>
                <a:lnTo>
                  <a:pt x="0" y="63375"/>
                </a:lnTo>
              </a:path>
            </a:pathLst>
          </a:custGeom>
          <a:ln w="19049">
            <a:solidFill>
              <a:srgbClr val="285293"/>
            </a:solidFill>
          </a:ln>
        </p:spPr>
        <p:txBody>
          <a:bodyPr wrap="square" lIns="0" tIns="0" rIns="0" bIns="0" rtlCol="0"/>
          <a:lstStyle/>
          <a:p>
            <a:endParaRPr/>
          </a:p>
        </p:txBody>
      </p:sp>
      <p:sp>
        <p:nvSpPr>
          <p:cNvPr id="37" name="object 37"/>
          <p:cNvSpPr/>
          <p:nvPr/>
        </p:nvSpPr>
        <p:spPr>
          <a:xfrm>
            <a:off x="812236" y="4847228"/>
            <a:ext cx="961390" cy="296545"/>
          </a:xfrm>
          <a:custGeom>
            <a:avLst/>
            <a:gdLst/>
            <a:ahLst/>
            <a:cxnLst/>
            <a:rect l="l" t="t" r="r" b="b"/>
            <a:pathLst>
              <a:path w="961389" h="296545">
                <a:moveTo>
                  <a:pt x="0" y="0"/>
                </a:moveTo>
                <a:lnTo>
                  <a:pt x="670459" y="0"/>
                </a:lnTo>
                <a:lnTo>
                  <a:pt x="961368" y="296271"/>
                </a:lnTo>
              </a:path>
            </a:pathLst>
          </a:custGeom>
          <a:ln w="9524">
            <a:solidFill>
              <a:srgbClr val="00F4AD"/>
            </a:solidFill>
          </a:ln>
        </p:spPr>
        <p:txBody>
          <a:bodyPr wrap="square" lIns="0" tIns="0" rIns="0" bIns="0" rtlCol="0"/>
          <a:lstStyle/>
          <a:p>
            <a:endParaRPr/>
          </a:p>
        </p:txBody>
      </p:sp>
      <p:grpSp>
        <p:nvGrpSpPr>
          <p:cNvPr id="38" name="object 38"/>
          <p:cNvGrpSpPr/>
          <p:nvPr/>
        </p:nvGrpSpPr>
        <p:grpSpPr>
          <a:xfrm>
            <a:off x="70220" y="4287748"/>
            <a:ext cx="751205" cy="748665"/>
            <a:chOff x="70220" y="4287748"/>
            <a:chExt cx="751205" cy="748665"/>
          </a:xfrm>
        </p:grpSpPr>
        <p:sp>
          <p:nvSpPr>
            <p:cNvPr id="39" name="object 39"/>
            <p:cNvSpPr/>
            <p:nvPr/>
          </p:nvSpPr>
          <p:spPr>
            <a:xfrm>
              <a:off x="201347" y="4418869"/>
              <a:ext cx="486409" cy="486409"/>
            </a:xfrm>
            <a:custGeom>
              <a:avLst/>
              <a:gdLst/>
              <a:ahLst/>
              <a:cxnLst/>
              <a:rect l="l" t="t" r="r" b="b"/>
              <a:pathLst>
                <a:path w="486409" h="486410">
                  <a:moveTo>
                    <a:pt x="0" y="0"/>
                  </a:moveTo>
                  <a:lnTo>
                    <a:pt x="486408" y="0"/>
                  </a:lnTo>
                  <a:lnTo>
                    <a:pt x="486408" y="486384"/>
                  </a:lnTo>
                  <a:lnTo>
                    <a:pt x="0" y="486384"/>
                  </a:lnTo>
                  <a:lnTo>
                    <a:pt x="0" y="0"/>
                  </a:lnTo>
                  <a:close/>
                </a:path>
              </a:pathLst>
            </a:custGeom>
            <a:ln w="19049">
              <a:solidFill>
                <a:srgbClr val="285293"/>
              </a:solidFill>
            </a:ln>
          </p:spPr>
          <p:txBody>
            <a:bodyPr wrap="square" lIns="0" tIns="0" rIns="0" bIns="0" rtlCol="0"/>
            <a:lstStyle/>
            <a:p>
              <a:endParaRPr/>
            </a:p>
          </p:txBody>
        </p:sp>
        <p:sp>
          <p:nvSpPr>
            <p:cNvPr id="40" name="object 40"/>
            <p:cNvSpPr/>
            <p:nvPr/>
          </p:nvSpPr>
          <p:spPr>
            <a:xfrm>
              <a:off x="282415" y="4499933"/>
              <a:ext cx="324485" cy="324485"/>
            </a:xfrm>
            <a:custGeom>
              <a:avLst/>
              <a:gdLst/>
              <a:ahLst/>
              <a:cxnLst/>
              <a:rect l="l" t="t" r="r" b="b"/>
              <a:pathLst>
                <a:path w="324484" h="324485">
                  <a:moveTo>
                    <a:pt x="324272" y="324256"/>
                  </a:moveTo>
                  <a:lnTo>
                    <a:pt x="0" y="324256"/>
                  </a:lnTo>
                  <a:lnTo>
                    <a:pt x="0" y="0"/>
                  </a:lnTo>
                  <a:lnTo>
                    <a:pt x="324272" y="0"/>
                  </a:lnTo>
                  <a:lnTo>
                    <a:pt x="324272" y="324256"/>
                  </a:lnTo>
                  <a:close/>
                </a:path>
              </a:pathLst>
            </a:custGeom>
            <a:solidFill>
              <a:srgbClr val="00F4AD"/>
            </a:solidFill>
          </p:spPr>
          <p:txBody>
            <a:bodyPr wrap="square" lIns="0" tIns="0" rIns="0" bIns="0" rtlCol="0"/>
            <a:lstStyle/>
            <a:p>
              <a:endParaRPr/>
            </a:p>
          </p:txBody>
        </p:sp>
        <p:sp>
          <p:nvSpPr>
            <p:cNvPr id="41" name="object 41"/>
            <p:cNvSpPr/>
            <p:nvPr/>
          </p:nvSpPr>
          <p:spPr>
            <a:xfrm>
              <a:off x="153232" y="4388445"/>
              <a:ext cx="454025" cy="527050"/>
            </a:xfrm>
            <a:custGeom>
              <a:avLst/>
              <a:gdLst/>
              <a:ahLst/>
              <a:cxnLst/>
              <a:rect l="l" t="t" r="r" b="b"/>
              <a:pathLst>
                <a:path w="454025" h="527050">
                  <a:moveTo>
                    <a:pt x="129183" y="111488"/>
                  </a:moveTo>
                  <a:lnTo>
                    <a:pt x="129183" y="435744"/>
                  </a:lnTo>
                  <a:lnTo>
                    <a:pt x="453456" y="435744"/>
                  </a:lnTo>
                  <a:lnTo>
                    <a:pt x="453456" y="111488"/>
                  </a:lnTo>
                  <a:lnTo>
                    <a:pt x="129183" y="111488"/>
                  </a:lnTo>
                  <a:close/>
                </a:path>
                <a:path w="454025" h="527050">
                  <a:moveTo>
                    <a:pt x="0" y="526916"/>
                  </a:moveTo>
                  <a:lnTo>
                    <a:pt x="0" y="0"/>
                  </a:lnTo>
                </a:path>
              </a:pathLst>
            </a:custGeom>
            <a:ln w="19049">
              <a:solidFill>
                <a:srgbClr val="285293"/>
              </a:solidFill>
            </a:ln>
          </p:spPr>
          <p:txBody>
            <a:bodyPr wrap="square" lIns="0" tIns="0" rIns="0" bIns="0" rtlCol="0"/>
            <a:lstStyle/>
            <a:p>
              <a:endParaRPr/>
            </a:p>
          </p:txBody>
        </p:sp>
        <p:sp>
          <p:nvSpPr>
            <p:cNvPr id="42" name="object 42"/>
            <p:cNvSpPr/>
            <p:nvPr/>
          </p:nvSpPr>
          <p:spPr>
            <a:xfrm>
              <a:off x="143707" y="4361231"/>
              <a:ext cx="19050" cy="19050"/>
            </a:xfrm>
            <a:custGeom>
              <a:avLst/>
              <a:gdLst/>
              <a:ahLst/>
              <a:cxnLst/>
              <a:rect l="l" t="t" r="r" b="b"/>
              <a:pathLst>
                <a:path w="19050" h="19050">
                  <a:moveTo>
                    <a:pt x="0" y="9524"/>
                  </a:moveTo>
                  <a:lnTo>
                    <a:pt x="2789" y="16260"/>
                  </a:lnTo>
                  <a:lnTo>
                    <a:pt x="9524" y="19049"/>
                  </a:lnTo>
                  <a:lnTo>
                    <a:pt x="16260" y="16260"/>
                  </a:lnTo>
                  <a:lnTo>
                    <a:pt x="19049" y="9524"/>
                  </a:lnTo>
                  <a:lnTo>
                    <a:pt x="16260" y="2789"/>
                  </a:lnTo>
                  <a:lnTo>
                    <a:pt x="9524" y="0"/>
                  </a:lnTo>
                  <a:lnTo>
                    <a:pt x="2789" y="2789"/>
                  </a:lnTo>
                  <a:lnTo>
                    <a:pt x="0" y="9524"/>
                  </a:lnTo>
                  <a:close/>
                </a:path>
              </a:pathLst>
            </a:custGeom>
            <a:solidFill>
              <a:srgbClr val="285293"/>
            </a:solidFill>
          </p:spPr>
          <p:txBody>
            <a:bodyPr wrap="square" lIns="0" tIns="0" rIns="0" bIns="0" rtlCol="0"/>
            <a:lstStyle/>
            <a:p>
              <a:endParaRPr/>
            </a:p>
          </p:txBody>
        </p:sp>
        <p:sp>
          <p:nvSpPr>
            <p:cNvPr id="43" name="object 43"/>
            <p:cNvSpPr/>
            <p:nvPr/>
          </p:nvSpPr>
          <p:spPr>
            <a:xfrm>
              <a:off x="191239" y="4370756"/>
              <a:ext cx="527050" cy="0"/>
            </a:xfrm>
            <a:custGeom>
              <a:avLst/>
              <a:gdLst/>
              <a:ahLst/>
              <a:cxnLst/>
              <a:rect l="l" t="t" r="r" b="b"/>
              <a:pathLst>
                <a:path w="527050">
                  <a:moveTo>
                    <a:pt x="0" y="0"/>
                  </a:moveTo>
                  <a:lnTo>
                    <a:pt x="526943" y="0"/>
                  </a:lnTo>
                </a:path>
              </a:pathLst>
            </a:custGeom>
            <a:ln w="19049">
              <a:solidFill>
                <a:srgbClr val="285293"/>
              </a:solidFill>
            </a:ln>
          </p:spPr>
          <p:txBody>
            <a:bodyPr wrap="square" lIns="0" tIns="0" rIns="0" bIns="0" rtlCol="0"/>
            <a:lstStyle/>
            <a:p>
              <a:endParaRPr/>
            </a:p>
          </p:txBody>
        </p:sp>
        <p:sp>
          <p:nvSpPr>
            <p:cNvPr id="44" name="object 44"/>
            <p:cNvSpPr/>
            <p:nvPr/>
          </p:nvSpPr>
          <p:spPr>
            <a:xfrm>
              <a:off x="726347" y="4361231"/>
              <a:ext cx="19050" cy="19050"/>
            </a:xfrm>
            <a:custGeom>
              <a:avLst/>
              <a:gdLst/>
              <a:ahLst/>
              <a:cxnLst/>
              <a:rect l="l" t="t" r="r" b="b"/>
              <a:pathLst>
                <a:path w="19050" h="19050">
                  <a:moveTo>
                    <a:pt x="0" y="9524"/>
                  </a:moveTo>
                  <a:lnTo>
                    <a:pt x="2789" y="16260"/>
                  </a:lnTo>
                  <a:lnTo>
                    <a:pt x="9524" y="19049"/>
                  </a:lnTo>
                  <a:lnTo>
                    <a:pt x="16260" y="16260"/>
                  </a:lnTo>
                  <a:lnTo>
                    <a:pt x="19049" y="9524"/>
                  </a:lnTo>
                  <a:lnTo>
                    <a:pt x="16260" y="2789"/>
                  </a:lnTo>
                  <a:lnTo>
                    <a:pt x="9524" y="0"/>
                  </a:lnTo>
                  <a:lnTo>
                    <a:pt x="2789" y="2789"/>
                  </a:lnTo>
                  <a:lnTo>
                    <a:pt x="0" y="9524"/>
                  </a:lnTo>
                  <a:close/>
                </a:path>
              </a:pathLst>
            </a:custGeom>
            <a:solidFill>
              <a:srgbClr val="285293"/>
            </a:solidFill>
          </p:spPr>
          <p:txBody>
            <a:bodyPr wrap="square" lIns="0" tIns="0" rIns="0" bIns="0" rtlCol="0"/>
            <a:lstStyle/>
            <a:p>
              <a:endParaRPr/>
            </a:p>
          </p:txBody>
        </p:sp>
        <p:sp>
          <p:nvSpPr>
            <p:cNvPr id="45" name="object 45"/>
            <p:cNvSpPr/>
            <p:nvPr/>
          </p:nvSpPr>
          <p:spPr>
            <a:xfrm>
              <a:off x="79745" y="4297273"/>
              <a:ext cx="732155" cy="729615"/>
            </a:xfrm>
            <a:custGeom>
              <a:avLst/>
              <a:gdLst/>
              <a:ahLst/>
              <a:cxnLst/>
              <a:rect l="l" t="t" r="r" b="b"/>
              <a:pathLst>
                <a:path w="732155" h="729614">
                  <a:moveTo>
                    <a:pt x="656126" y="108961"/>
                  </a:moveTo>
                  <a:lnTo>
                    <a:pt x="656126" y="635878"/>
                  </a:lnTo>
                </a:path>
                <a:path w="732155" h="729614">
                  <a:moveTo>
                    <a:pt x="0" y="0"/>
                  </a:moveTo>
                  <a:lnTo>
                    <a:pt x="732140" y="0"/>
                  </a:lnTo>
                  <a:lnTo>
                    <a:pt x="732140" y="729577"/>
                  </a:lnTo>
                  <a:lnTo>
                    <a:pt x="0" y="729577"/>
                  </a:lnTo>
                  <a:lnTo>
                    <a:pt x="0" y="0"/>
                  </a:lnTo>
                  <a:close/>
                </a:path>
              </a:pathLst>
            </a:custGeom>
            <a:ln w="19049">
              <a:solidFill>
                <a:srgbClr val="285293"/>
              </a:solidFill>
            </a:ln>
          </p:spPr>
          <p:txBody>
            <a:bodyPr wrap="square" lIns="0" tIns="0" rIns="0" bIns="0" rtlCol="0"/>
            <a:lstStyle/>
            <a:p>
              <a:endParaRPr/>
            </a:p>
          </p:txBody>
        </p:sp>
      </p:grpSp>
      <p:grpSp>
        <p:nvGrpSpPr>
          <p:cNvPr id="46" name="object 46"/>
          <p:cNvGrpSpPr/>
          <p:nvPr/>
        </p:nvGrpSpPr>
        <p:grpSpPr>
          <a:xfrm>
            <a:off x="128792" y="3325429"/>
            <a:ext cx="597535" cy="976630"/>
            <a:chOff x="128792" y="3325429"/>
            <a:chExt cx="597535" cy="976630"/>
          </a:xfrm>
        </p:grpSpPr>
        <p:pic>
          <p:nvPicPr>
            <p:cNvPr id="47" name="object 47"/>
            <p:cNvPicPr/>
            <p:nvPr/>
          </p:nvPicPr>
          <p:blipFill>
            <a:blip r:embed="rId15" cstate="print"/>
            <a:stretch>
              <a:fillRect/>
            </a:stretch>
          </p:blipFill>
          <p:spPr>
            <a:xfrm>
              <a:off x="322558" y="3325429"/>
              <a:ext cx="219950" cy="219950"/>
            </a:xfrm>
            <a:prstGeom prst="rect">
              <a:avLst/>
            </a:prstGeom>
          </p:spPr>
        </p:pic>
        <p:sp>
          <p:nvSpPr>
            <p:cNvPr id="48" name="object 48"/>
            <p:cNvSpPr/>
            <p:nvPr/>
          </p:nvSpPr>
          <p:spPr>
            <a:xfrm>
              <a:off x="432449" y="3536024"/>
              <a:ext cx="0" cy="765175"/>
            </a:xfrm>
            <a:custGeom>
              <a:avLst/>
              <a:gdLst/>
              <a:ahLst/>
              <a:cxnLst/>
              <a:rect l="l" t="t" r="r" b="b"/>
              <a:pathLst>
                <a:path h="765175">
                  <a:moveTo>
                    <a:pt x="0" y="764699"/>
                  </a:moveTo>
                  <a:lnTo>
                    <a:pt x="0" y="0"/>
                  </a:lnTo>
                </a:path>
              </a:pathLst>
            </a:custGeom>
            <a:ln w="19049">
              <a:solidFill>
                <a:srgbClr val="9FC5E7"/>
              </a:solidFill>
            </a:ln>
          </p:spPr>
          <p:txBody>
            <a:bodyPr wrap="square" lIns="0" tIns="0" rIns="0" bIns="0" rtlCol="0"/>
            <a:lstStyle/>
            <a:p>
              <a:endParaRPr/>
            </a:p>
          </p:txBody>
        </p:sp>
        <p:sp>
          <p:nvSpPr>
            <p:cNvPr id="49" name="object 49"/>
            <p:cNvSpPr/>
            <p:nvPr/>
          </p:nvSpPr>
          <p:spPr>
            <a:xfrm>
              <a:off x="553420" y="3371324"/>
              <a:ext cx="163195" cy="921385"/>
            </a:xfrm>
            <a:custGeom>
              <a:avLst/>
              <a:gdLst/>
              <a:ahLst/>
              <a:cxnLst/>
              <a:rect l="l" t="t" r="r" b="b"/>
              <a:pathLst>
                <a:path w="163195" h="921385">
                  <a:moveTo>
                    <a:pt x="0" y="920837"/>
                  </a:moveTo>
                  <a:lnTo>
                    <a:pt x="0" y="586002"/>
                  </a:lnTo>
                  <a:lnTo>
                    <a:pt x="163159" y="422844"/>
                  </a:lnTo>
                  <a:lnTo>
                    <a:pt x="163159" y="0"/>
                  </a:lnTo>
                </a:path>
              </a:pathLst>
            </a:custGeom>
            <a:ln w="19049">
              <a:solidFill>
                <a:srgbClr val="285293"/>
              </a:solidFill>
            </a:ln>
          </p:spPr>
          <p:txBody>
            <a:bodyPr wrap="square" lIns="0" tIns="0" rIns="0" bIns="0" rtlCol="0"/>
            <a:lstStyle/>
            <a:p>
              <a:endParaRPr/>
            </a:p>
          </p:txBody>
        </p:sp>
        <p:sp>
          <p:nvSpPr>
            <p:cNvPr id="50" name="object 50"/>
            <p:cNvSpPr/>
            <p:nvPr/>
          </p:nvSpPr>
          <p:spPr>
            <a:xfrm>
              <a:off x="133554" y="3392366"/>
              <a:ext cx="222250" cy="899794"/>
            </a:xfrm>
            <a:custGeom>
              <a:avLst/>
              <a:gdLst/>
              <a:ahLst/>
              <a:cxnLst/>
              <a:rect l="l" t="t" r="r" b="b"/>
              <a:pathLst>
                <a:path w="222250" h="899795">
                  <a:moveTo>
                    <a:pt x="221775" y="899796"/>
                  </a:moveTo>
                  <a:lnTo>
                    <a:pt x="221775" y="468769"/>
                  </a:lnTo>
                  <a:lnTo>
                    <a:pt x="0" y="251001"/>
                  </a:lnTo>
                  <a:lnTo>
                    <a:pt x="0" y="0"/>
                  </a:lnTo>
                </a:path>
              </a:pathLst>
            </a:custGeom>
            <a:ln w="9524">
              <a:solidFill>
                <a:srgbClr val="00F4AD"/>
              </a:solidFill>
            </a:ln>
          </p:spPr>
          <p:txBody>
            <a:bodyPr wrap="square" lIns="0" tIns="0" rIns="0" bIns="0" rtlCol="0"/>
            <a:lstStyle/>
            <a:p>
              <a:endParaRPr/>
            </a:p>
          </p:txBody>
        </p:sp>
        <p:sp>
          <p:nvSpPr>
            <p:cNvPr id="51" name="object 51"/>
            <p:cNvSpPr/>
            <p:nvPr/>
          </p:nvSpPr>
          <p:spPr>
            <a:xfrm>
              <a:off x="280008" y="3919749"/>
              <a:ext cx="367665" cy="372745"/>
            </a:xfrm>
            <a:custGeom>
              <a:avLst/>
              <a:gdLst/>
              <a:ahLst/>
              <a:cxnLst/>
              <a:rect l="l" t="t" r="r" b="b"/>
              <a:pathLst>
                <a:path w="367665" h="372745">
                  <a:moveTo>
                    <a:pt x="0" y="372576"/>
                  </a:moveTo>
                  <a:lnTo>
                    <a:pt x="0" y="0"/>
                  </a:lnTo>
                </a:path>
                <a:path w="367665" h="372745">
                  <a:moveTo>
                    <a:pt x="367208" y="372576"/>
                  </a:moveTo>
                  <a:lnTo>
                    <a:pt x="367208" y="0"/>
                  </a:lnTo>
                </a:path>
              </a:pathLst>
            </a:custGeom>
            <a:ln w="19049">
              <a:solidFill>
                <a:srgbClr val="285293"/>
              </a:solidFill>
            </a:ln>
          </p:spPr>
          <p:txBody>
            <a:bodyPr wrap="square" lIns="0" tIns="0" rIns="0" bIns="0" rtlCol="0"/>
            <a:lstStyle/>
            <a:p>
              <a:endParaRPr/>
            </a:p>
          </p:txBody>
        </p:sp>
      </p:grpSp>
      <p:sp>
        <p:nvSpPr>
          <p:cNvPr id="52" name="object 52"/>
          <p:cNvSpPr/>
          <p:nvPr/>
        </p:nvSpPr>
        <p:spPr>
          <a:xfrm>
            <a:off x="0" y="4650009"/>
            <a:ext cx="80010" cy="19050"/>
          </a:xfrm>
          <a:custGeom>
            <a:avLst/>
            <a:gdLst/>
            <a:ahLst/>
            <a:cxnLst/>
            <a:rect l="l" t="t" r="r" b="b"/>
            <a:pathLst>
              <a:path w="80010" h="19050">
                <a:moveTo>
                  <a:pt x="79756" y="19049"/>
                </a:moveTo>
                <a:lnTo>
                  <a:pt x="0" y="19049"/>
                </a:lnTo>
                <a:lnTo>
                  <a:pt x="0" y="0"/>
                </a:lnTo>
                <a:lnTo>
                  <a:pt x="79756" y="0"/>
                </a:lnTo>
                <a:lnTo>
                  <a:pt x="79756" y="19049"/>
                </a:lnTo>
                <a:close/>
              </a:path>
            </a:pathLst>
          </a:custGeom>
          <a:solidFill>
            <a:srgbClr val="285293"/>
          </a:solidFill>
        </p:spPr>
        <p:txBody>
          <a:bodyPr wrap="square" lIns="0" tIns="0" rIns="0" bIns="0" rtlCol="0"/>
          <a:lstStyle/>
          <a:p>
            <a:endParaRPr/>
          </a:p>
        </p:txBody>
      </p:sp>
      <p:sp>
        <p:nvSpPr>
          <p:cNvPr id="53" name="object 53"/>
          <p:cNvSpPr/>
          <p:nvPr/>
        </p:nvSpPr>
        <p:spPr>
          <a:xfrm>
            <a:off x="11324" y="4537938"/>
            <a:ext cx="68580" cy="0"/>
          </a:xfrm>
          <a:custGeom>
            <a:avLst/>
            <a:gdLst/>
            <a:ahLst/>
            <a:cxnLst/>
            <a:rect l="l" t="t" r="r" b="b"/>
            <a:pathLst>
              <a:path w="68580">
                <a:moveTo>
                  <a:pt x="68432" y="0"/>
                </a:moveTo>
                <a:lnTo>
                  <a:pt x="0" y="0"/>
                </a:lnTo>
              </a:path>
            </a:pathLst>
          </a:custGeom>
          <a:ln w="19049">
            <a:solidFill>
              <a:srgbClr val="285293"/>
            </a:solidFill>
          </a:ln>
        </p:spPr>
        <p:txBody>
          <a:bodyPr wrap="square" lIns="0" tIns="0" rIns="0" bIns="0" rtlCol="0"/>
          <a:lstStyle/>
          <a:p>
            <a:endParaRPr/>
          </a:p>
        </p:txBody>
      </p:sp>
      <p:sp>
        <p:nvSpPr>
          <p:cNvPr id="54" name="object 54"/>
          <p:cNvSpPr/>
          <p:nvPr/>
        </p:nvSpPr>
        <p:spPr>
          <a:xfrm>
            <a:off x="0" y="4434714"/>
            <a:ext cx="80010" cy="19050"/>
          </a:xfrm>
          <a:custGeom>
            <a:avLst/>
            <a:gdLst/>
            <a:ahLst/>
            <a:cxnLst/>
            <a:rect l="l" t="t" r="r" b="b"/>
            <a:pathLst>
              <a:path w="80010" h="19050">
                <a:moveTo>
                  <a:pt x="79756" y="19049"/>
                </a:moveTo>
                <a:lnTo>
                  <a:pt x="0" y="19049"/>
                </a:lnTo>
                <a:lnTo>
                  <a:pt x="0" y="0"/>
                </a:lnTo>
                <a:lnTo>
                  <a:pt x="79756" y="0"/>
                </a:lnTo>
                <a:lnTo>
                  <a:pt x="79756" y="19049"/>
                </a:lnTo>
                <a:close/>
              </a:path>
            </a:pathLst>
          </a:custGeom>
          <a:solidFill>
            <a:srgbClr val="285293"/>
          </a:solidFill>
        </p:spPr>
        <p:txBody>
          <a:bodyPr wrap="square" lIns="0" tIns="0" rIns="0" bIns="0" rtlCol="0"/>
          <a:lstStyle/>
          <a:p>
            <a:endParaRPr/>
          </a:p>
        </p:txBody>
      </p:sp>
      <p:sp>
        <p:nvSpPr>
          <p:cNvPr id="55" name="object 55"/>
          <p:cNvSpPr/>
          <p:nvPr/>
        </p:nvSpPr>
        <p:spPr>
          <a:xfrm>
            <a:off x="812074" y="4479718"/>
            <a:ext cx="83820" cy="0"/>
          </a:xfrm>
          <a:custGeom>
            <a:avLst/>
            <a:gdLst/>
            <a:ahLst/>
            <a:cxnLst/>
            <a:rect l="l" t="t" r="r" b="b"/>
            <a:pathLst>
              <a:path w="83819">
                <a:moveTo>
                  <a:pt x="0" y="0"/>
                </a:moveTo>
                <a:lnTo>
                  <a:pt x="83595" y="0"/>
                </a:lnTo>
              </a:path>
            </a:pathLst>
          </a:custGeom>
          <a:ln w="19049">
            <a:solidFill>
              <a:srgbClr val="285293"/>
            </a:solidFill>
          </a:ln>
        </p:spPr>
        <p:txBody>
          <a:bodyPr wrap="square" lIns="0" tIns="0" rIns="0" bIns="0" rtlCol="0"/>
          <a:lstStyle/>
          <a:p>
            <a:endParaRPr/>
          </a:p>
        </p:txBody>
      </p:sp>
      <p:sp>
        <p:nvSpPr>
          <p:cNvPr id="56" name="object 56"/>
          <p:cNvSpPr/>
          <p:nvPr/>
        </p:nvSpPr>
        <p:spPr>
          <a:xfrm>
            <a:off x="812074" y="4555728"/>
            <a:ext cx="63500" cy="0"/>
          </a:xfrm>
          <a:custGeom>
            <a:avLst/>
            <a:gdLst/>
            <a:ahLst/>
            <a:cxnLst/>
            <a:rect l="l" t="t" r="r" b="b"/>
            <a:pathLst>
              <a:path w="63500">
                <a:moveTo>
                  <a:pt x="0" y="0"/>
                </a:moveTo>
                <a:lnTo>
                  <a:pt x="63277" y="0"/>
                </a:lnTo>
              </a:path>
            </a:pathLst>
          </a:custGeom>
          <a:ln w="19049">
            <a:solidFill>
              <a:srgbClr val="285293"/>
            </a:solidFill>
          </a:ln>
        </p:spPr>
        <p:txBody>
          <a:bodyPr wrap="square" lIns="0" tIns="0" rIns="0" bIns="0" rtlCol="0"/>
          <a:lstStyle/>
          <a:p>
            <a:endParaRPr/>
          </a:p>
        </p:txBody>
      </p:sp>
      <p:grpSp>
        <p:nvGrpSpPr>
          <p:cNvPr id="57" name="object 57"/>
          <p:cNvGrpSpPr/>
          <p:nvPr/>
        </p:nvGrpSpPr>
        <p:grpSpPr>
          <a:xfrm>
            <a:off x="809450" y="4521811"/>
            <a:ext cx="1574165" cy="220345"/>
            <a:chOff x="809450" y="4521811"/>
            <a:chExt cx="1574165" cy="220345"/>
          </a:xfrm>
        </p:grpSpPr>
        <p:pic>
          <p:nvPicPr>
            <p:cNvPr id="58" name="object 58"/>
            <p:cNvPicPr/>
            <p:nvPr/>
          </p:nvPicPr>
          <p:blipFill>
            <a:blip r:embed="rId16" cstate="print"/>
            <a:stretch>
              <a:fillRect/>
            </a:stretch>
          </p:blipFill>
          <p:spPr>
            <a:xfrm>
              <a:off x="2163570" y="4521811"/>
              <a:ext cx="219950" cy="219951"/>
            </a:xfrm>
            <a:prstGeom prst="rect">
              <a:avLst/>
            </a:prstGeom>
          </p:spPr>
        </p:pic>
        <p:sp>
          <p:nvSpPr>
            <p:cNvPr id="59" name="object 59"/>
            <p:cNvSpPr/>
            <p:nvPr/>
          </p:nvSpPr>
          <p:spPr>
            <a:xfrm>
              <a:off x="809450" y="4631703"/>
              <a:ext cx="1366520" cy="0"/>
            </a:xfrm>
            <a:custGeom>
              <a:avLst/>
              <a:gdLst/>
              <a:ahLst/>
              <a:cxnLst/>
              <a:rect l="l" t="t" r="r" b="b"/>
              <a:pathLst>
                <a:path w="1366520">
                  <a:moveTo>
                    <a:pt x="0" y="0"/>
                  </a:moveTo>
                  <a:lnTo>
                    <a:pt x="1366200" y="0"/>
                  </a:lnTo>
                </a:path>
              </a:pathLst>
            </a:custGeom>
            <a:ln w="19049">
              <a:solidFill>
                <a:srgbClr val="9FC5E7"/>
              </a:solidFill>
            </a:ln>
          </p:spPr>
          <p:txBody>
            <a:bodyPr wrap="square" lIns="0" tIns="0" rIns="0" bIns="0" rtlCol="0"/>
            <a:lstStyle/>
            <a:p>
              <a:endParaRPr/>
            </a:p>
          </p:txBody>
        </p:sp>
      </p:grpSp>
      <p:sp>
        <p:nvSpPr>
          <p:cNvPr id="60" name="object 60"/>
          <p:cNvSpPr/>
          <p:nvPr/>
        </p:nvSpPr>
        <p:spPr>
          <a:xfrm>
            <a:off x="5266376" y="4230494"/>
            <a:ext cx="103505" cy="296545"/>
          </a:xfrm>
          <a:custGeom>
            <a:avLst/>
            <a:gdLst/>
            <a:ahLst/>
            <a:cxnLst/>
            <a:rect l="l" t="t" r="r" b="b"/>
            <a:pathLst>
              <a:path w="103504" h="296545">
                <a:moveTo>
                  <a:pt x="103103" y="296453"/>
                </a:moveTo>
                <a:lnTo>
                  <a:pt x="0" y="296453"/>
                </a:lnTo>
                <a:lnTo>
                  <a:pt x="0" y="0"/>
                </a:lnTo>
                <a:lnTo>
                  <a:pt x="103103" y="0"/>
                </a:lnTo>
                <a:lnTo>
                  <a:pt x="103103" y="296453"/>
                </a:lnTo>
                <a:close/>
              </a:path>
            </a:pathLst>
          </a:custGeom>
          <a:solidFill>
            <a:srgbClr val="285293"/>
          </a:solidFill>
        </p:spPr>
        <p:txBody>
          <a:bodyPr wrap="square" lIns="0" tIns="0" rIns="0" bIns="0" rtlCol="0"/>
          <a:lstStyle/>
          <a:p>
            <a:endParaRPr/>
          </a:p>
        </p:txBody>
      </p:sp>
      <p:sp>
        <p:nvSpPr>
          <p:cNvPr id="61" name="object 61"/>
          <p:cNvSpPr/>
          <p:nvPr/>
        </p:nvSpPr>
        <p:spPr>
          <a:xfrm>
            <a:off x="5459598" y="4230494"/>
            <a:ext cx="103505" cy="296545"/>
          </a:xfrm>
          <a:custGeom>
            <a:avLst/>
            <a:gdLst/>
            <a:ahLst/>
            <a:cxnLst/>
            <a:rect l="l" t="t" r="r" b="b"/>
            <a:pathLst>
              <a:path w="103504" h="296545">
                <a:moveTo>
                  <a:pt x="103102" y="296453"/>
                </a:moveTo>
                <a:lnTo>
                  <a:pt x="0" y="296453"/>
                </a:lnTo>
                <a:lnTo>
                  <a:pt x="0" y="0"/>
                </a:lnTo>
                <a:lnTo>
                  <a:pt x="103102" y="0"/>
                </a:lnTo>
                <a:lnTo>
                  <a:pt x="103102" y="296453"/>
                </a:lnTo>
                <a:close/>
              </a:path>
            </a:pathLst>
          </a:custGeom>
          <a:solidFill>
            <a:srgbClr val="285293"/>
          </a:solidFill>
        </p:spPr>
        <p:txBody>
          <a:bodyPr wrap="square" lIns="0" tIns="0" rIns="0" bIns="0" rtlCol="0"/>
          <a:lstStyle/>
          <a:p>
            <a:endParaRPr/>
          </a:p>
        </p:txBody>
      </p:sp>
      <p:sp>
        <p:nvSpPr>
          <p:cNvPr id="62" name="object 62"/>
          <p:cNvSpPr/>
          <p:nvPr/>
        </p:nvSpPr>
        <p:spPr>
          <a:xfrm>
            <a:off x="5649734" y="4230494"/>
            <a:ext cx="103505" cy="296545"/>
          </a:xfrm>
          <a:custGeom>
            <a:avLst/>
            <a:gdLst/>
            <a:ahLst/>
            <a:cxnLst/>
            <a:rect l="l" t="t" r="r" b="b"/>
            <a:pathLst>
              <a:path w="103504" h="296545">
                <a:moveTo>
                  <a:pt x="103103" y="296453"/>
                </a:moveTo>
                <a:lnTo>
                  <a:pt x="0" y="296453"/>
                </a:lnTo>
                <a:lnTo>
                  <a:pt x="0" y="0"/>
                </a:lnTo>
                <a:lnTo>
                  <a:pt x="103103" y="0"/>
                </a:lnTo>
                <a:lnTo>
                  <a:pt x="103103" y="296453"/>
                </a:lnTo>
                <a:close/>
              </a:path>
            </a:pathLst>
          </a:custGeom>
          <a:solidFill>
            <a:srgbClr val="285293"/>
          </a:solidFill>
        </p:spPr>
        <p:txBody>
          <a:bodyPr wrap="square" lIns="0" tIns="0" rIns="0" bIns="0" rtlCol="0"/>
          <a:lstStyle/>
          <a:p>
            <a:endParaRPr/>
          </a:p>
        </p:txBody>
      </p:sp>
      <p:sp>
        <p:nvSpPr>
          <p:cNvPr id="63" name="object 63"/>
          <p:cNvSpPr/>
          <p:nvPr/>
        </p:nvSpPr>
        <p:spPr>
          <a:xfrm>
            <a:off x="5839871" y="4230494"/>
            <a:ext cx="103505" cy="296545"/>
          </a:xfrm>
          <a:custGeom>
            <a:avLst/>
            <a:gdLst/>
            <a:ahLst/>
            <a:cxnLst/>
            <a:rect l="l" t="t" r="r" b="b"/>
            <a:pathLst>
              <a:path w="103504" h="296545">
                <a:moveTo>
                  <a:pt x="103102" y="296453"/>
                </a:moveTo>
                <a:lnTo>
                  <a:pt x="0" y="296453"/>
                </a:lnTo>
                <a:lnTo>
                  <a:pt x="0" y="0"/>
                </a:lnTo>
                <a:lnTo>
                  <a:pt x="103102" y="0"/>
                </a:lnTo>
                <a:lnTo>
                  <a:pt x="103102" y="296453"/>
                </a:lnTo>
                <a:close/>
              </a:path>
            </a:pathLst>
          </a:custGeom>
          <a:solidFill>
            <a:srgbClr val="285293"/>
          </a:solidFill>
        </p:spPr>
        <p:txBody>
          <a:bodyPr wrap="square" lIns="0" tIns="0" rIns="0" bIns="0" rtlCol="0"/>
          <a:lstStyle/>
          <a:p>
            <a:endParaRPr/>
          </a:p>
        </p:txBody>
      </p:sp>
      <p:sp>
        <p:nvSpPr>
          <p:cNvPr id="64" name="object 64"/>
          <p:cNvSpPr/>
          <p:nvPr/>
        </p:nvSpPr>
        <p:spPr>
          <a:xfrm>
            <a:off x="6030008" y="4230494"/>
            <a:ext cx="103505" cy="296545"/>
          </a:xfrm>
          <a:custGeom>
            <a:avLst/>
            <a:gdLst/>
            <a:ahLst/>
            <a:cxnLst/>
            <a:rect l="l" t="t" r="r" b="b"/>
            <a:pathLst>
              <a:path w="103504" h="296545">
                <a:moveTo>
                  <a:pt x="103102" y="296453"/>
                </a:moveTo>
                <a:lnTo>
                  <a:pt x="0" y="296453"/>
                </a:lnTo>
                <a:lnTo>
                  <a:pt x="0" y="0"/>
                </a:lnTo>
                <a:lnTo>
                  <a:pt x="103102" y="0"/>
                </a:lnTo>
                <a:lnTo>
                  <a:pt x="103102" y="296453"/>
                </a:lnTo>
                <a:close/>
              </a:path>
            </a:pathLst>
          </a:custGeom>
          <a:solidFill>
            <a:srgbClr val="285293"/>
          </a:solidFill>
        </p:spPr>
        <p:txBody>
          <a:bodyPr wrap="square" lIns="0" tIns="0" rIns="0" bIns="0" rtlCol="0"/>
          <a:lstStyle/>
          <a:p>
            <a:endParaRPr/>
          </a:p>
        </p:txBody>
      </p:sp>
      <p:sp>
        <p:nvSpPr>
          <p:cNvPr id="65" name="object 65"/>
          <p:cNvSpPr/>
          <p:nvPr/>
        </p:nvSpPr>
        <p:spPr>
          <a:xfrm>
            <a:off x="6220016" y="4230494"/>
            <a:ext cx="106680" cy="296545"/>
          </a:xfrm>
          <a:custGeom>
            <a:avLst/>
            <a:gdLst/>
            <a:ahLst/>
            <a:cxnLst/>
            <a:rect l="l" t="t" r="r" b="b"/>
            <a:pathLst>
              <a:path w="106679" h="296545">
                <a:moveTo>
                  <a:pt x="106317" y="296453"/>
                </a:moveTo>
                <a:lnTo>
                  <a:pt x="0" y="296453"/>
                </a:lnTo>
                <a:lnTo>
                  <a:pt x="0" y="0"/>
                </a:lnTo>
                <a:lnTo>
                  <a:pt x="106317" y="0"/>
                </a:lnTo>
                <a:lnTo>
                  <a:pt x="106317" y="296453"/>
                </a:lnTo>
                <a:close/>
              </a:path>
            </a:pathLst>
          </a:custGeom>
          <a:solidFill>
            <a:srgbClr val="285293"/>
          </a:solidFill>
        </p:spPr>
        <p:txBody>
          <a:bodyPr wrap="square" lIns="0" tIns="0" rIns="0" bIns="0" rtlCol="0"/>
          <a:lstStyle/>
          <a:p>
            <a:endParaRPr/>
          </a:p>
        </p:txBody>
      </p:sp>
      <p:sp>
        <p:nvSpPr>
          <p:cNvPr id="66" name="object 66"/>
          <p:cNvSpPr/>
          <p:nvPr/>
        </p:nvSpPr>
        <p:spPr>
          <a:xfrm>
            <a:off x="6413366" y="4230494"/>
            <a:ext cx="103505" cy="296545"/>
          </a:xfrm>
          <a:custGeom>
            <a:avLst/>
            <a:gdLst/>
            <a:ahLst/>
            <a:cxnLst/>
            <a:rect l="l" t="t" r="r" b="b"/>
            <a:pathLst>
              <a:path w="103504" h="296545">
                <a:moveTo>
                  <a:pt x="0" y="0"/>
                </a:moveTo>
                <a:lnTo>
                  <a:pt x="0" y="296453"/>
                </a:lnTo>
                <a:lnTo>
                  <a:pt x="103102" y="296453"/>
                </a:lnTo>
                <a:lnTo>
                  <a:pt x="103102" y="0"/>
                </a:lnTo>
                <a:lnTo>
                  <a:pt x="0" y="0"/>
                </a:lnTo>
                <a:close/>
              </a:path>
            </a:pathLst>
          </a:custGeom>
          <a:ln w="9524">
            <a:solidFill>
              <a:srgbClr val="00F4AD"/>
            </a:solidFill>
          </a:ln>
        </p:spPr>
        <p:txBody>
          <a:bodyPr wrap="square" lIns="0" tIns="0" rIns="0" bIns="0" rtlCol="0"/>
          <a:lstStyle/>
          <a:p>
            <a:endParaRPr/>
          </a:p>
        </p:txBody>
      </p:sp>
      <p:sp>
        <p:nvSpPr>
          <p:cNvPr id="67" name="object 67"/>
          <p:cNvSpPr/>
          <p:nvPr/>
        </p:nvSpPr>
        <p:spPr>
          <a:xfrm>
            <a:off x="6603503" y="4230494"/>
            <a:ext cx="103505" cy="296545"/>
          </a:xfrm>
          <a:custGeom>
            <a:avLst/>
            <a:gdLst/>
            <a:ahLst/>
            <a:cxnLst/>
            <a:rect l="l" t="t" r="r" b="b"/>
            <a:pathLst>
              <a:path w="103504" h="296545">
                <a:moveTo>
                  <a:pt x="0" y="0"/>
                </a:moveTo>
                <a:lnTo>
                  <a:pt x="0" y="296453"/>
                </a:lnTo>
                <a:lnTo>
                  <a:pt x="103103" y="296453"/>
                </a:lnTo>
                <a:lnTo>
                  <a:pt x="103103" y="0"/>
                </a:lnTo>
                <a:lnTo>
                  <a:pt x="0" y="0"/>
                </a:lnTo>
                <a:close/>
              </a:path>
            </a:pathLst>
          </a:custGeom>
          <a:ln w="9524">
            <a:solidFill>
              <a:srgbClr val="00F4AD"/>
            </a:solidFill>
          </a:ln>
        </p:spPr>
        <p:txBody>
          <a:bodyPr wrap="square" lIns="0" tIns="0" rIns="0" bIns="0" rtlCol="0"/>
          <a:lstStyle/>
          <a:p>
            <a:endParaRPr/>
          </a:p>
        </p:txBody>
      </p:sp>
      <p:sp>
        <p:nvSpPr>
          <p:cNvPr id="68" name="object 68"/>
          <p:cNvSpPr/>
          <p:nvPr/>
        </p:nvSpPr>
        <p:spPr>
          <a:xfrm>
            <a:off x="6793510" y="4230494"/>
            <a:ext cx="103505" cy="296545"/>
          </a:xfrm>
          <a:custGeom>
            <a:avLst/>
            <a:gdLst/>
            <a:ahLst/>
            <a:cxnLst/>
            <a:rect l="l" t="t" r="r" b="b"/>
            <a:pathLst>
              <a:path w="103504" h="296545">
                <a:moveTo>
                  <a:pt x="0" y="0"/>
                </a:moveTo>
                <a:lnTo>
                  <a:pt x="0" y="296453"/>
                </a:lnTo>
                <a:lnTo>
                  <a:pt x="103102" y="296453"/>
                </a:lnTo>
                <a:lnTo>
                  <a:pt x="103102" y="0"/>
                </a:lnTo>
                <a:lnTo>
                  <a:pt x="0" y="0"/>
                </a:lnTo>
                <a:close/>
              </a:path>
            </a:pathLst>
          </a:custGeom>
          <a:ln w="9524">
            <a:solidFill>
              <a:srgbClr val="00F4AD"/>
            </a:solidFill>
          </a:ln>
        </p:spPr>
        <p:txBody>
          <a:bodyPr wrap="square" lIns="0" tIns="0" rIns="0" bIns="0" rtlCol="0"/>
          <a:lstStyle/>
          <a:p>
            <a:endParaRPr/>
          </a:p>
        </p:txBody>
      </p:sp>
      <p:sp>
        <p:nvSpPr>
          <p:cNvPr id="69" name="object 69"/>
          <p:cNvSpPr/>
          <p:nvPr/>
        </p:nvSpPr>
        <p:spPr>
          <a:xfrm>
            <a:off x="6983647" y="4230494"/>
            <a:ext cx="103505" cy="296545"/>
          </a:xfrm>
          <a:custGeom>
            <a:avLst/>
            <a:gdLst/>
            <a:ahLst/>
            <a:cxnLst/>
            <a:rect l="l" t="t" r="r" b="b"/>
            <a:pathLst>
              <a:path w="103504" h="296545">
                <a:moveTo>
                  <a:pt x="0" y="0"/>
                </a:moveTo>
                <a:lnTo>
                  <a:pt x="0" y="296453"/>
                </a:lnTo>
                <a:lnTo>
                  <a:pt x="103103" y="296453"/>
                </a:lnTo>
                <a:lnTo>
                  <a:pt x="103103" y="0"/>
                </a:lnTo>
                <a:lnTo>
                  <a:pt x="0" y="0"/>
                </a:lnTo>
                <a:close/>
              </a:path>
            </a:pathLst>
          </a:custGeom>
          <a:ln w="9524">
            <a:solidFill>
              <a:srgbClr val="00F4AD"/>
            </a:solidFill>
          </a:ln>
        </p:spPr>
        <p:txBody>
          <a:bodyPr wrap="square" lIns="0" tIns="0" rIns="0" bIns="0" rtlCol="0"/>
          <a:lstStyle/>
          <a:p>
            <a:endParaRPr/>
          </a:p>
        </p:txBody>
      </p:sp>
      <p:sp>
        <p:nvSpPr>
          <p:cNvPr id="70" name="object 70"/>
          <p:cNvSpPr/>
          <p:nvPr/>
        </p:nvSpPr>
        <p:spPr>
          <a:xfrm>
            <a:off x="7176998" y="4230494"/>
            <a:ext cx="103505" cy="296545"/>
          </a:xfrm>
          <a:custGeom>
            <a:avLst/>
            <a:gdLst/>
            <a:ahLst/>
            <a:cxnLst/>
            <a:rect l="l" t="t" r="r" b="b"/>
            <a:pathLst>
              <a:path w="103504" h="296545">
                <a:moveTo>
                  <a:pt x="0" y="0"/>
                </a:moveTo>
                <a:lnTo>
                  <a:pt x="0" y="296453"/>
                </a:lnTo>
                <a:lnTo>
                  <a:pt x="103102" y="296453"/>
                </a:lnTo>
                <a:lnTo>
                  <a:pt x="103102" y="0"/>
                </a:lnTo>
                <a:lnTo>
                  <a:pt x="0" y="0"/>
                </a:lnTo>
                <a:close/>
              </a:path>
            </a:pathLst>
          </a:custGeom>
          <a:ln w="9524">
            <a:solidFill>
              <a:srgbClr val="00F4AD"/>
            </a:solidFill>
          </a:ln>
        </p:spPr>
        <p:txBody>
          <a:bodyPr wrap="square" lIns="0" tIns="0" rIns="0" bIns="0" rtlCol="0"/>
          <a:lstStyle/>
          <a:p>
            <a:endParaRPr/>
          </a:p>
        </p:txBody>
      </p:sp>
      <p:sp>
        <p:nvSpPr>
          <p:cNvPr id="71" name="object 71"/>
          <p:cNvSpPr/>
          <p:nvPr/>
        </p:nvSpPr>
        <p:spPr>
          <a:xfrm>
            <a:off x="7367134" y="4230494"/>
            <a:ext cx="103505" cy="296545"/>
          </a:xfrm>
          <a:custGeom>
            <a:avLst/>
            <a:gdLst/>
            <a:ahLst/>
            <a:cxnLst/>
            <a:rect l="l" t="t" r="r" b="b"/>
            <a:pathLst>
              <a:path w="103504" h="296545">
                <a:moveTo>
                  <a:pt x="0" y="0"/>
                </a:moveTo>
                <a:lnTo>
                  <a:pt x="0" y="296453"/>
                </a:lnTo>
                <a:lnTo>
                  <a:pt x="103102" y="296453"/>
                </a:lnTo>
                <a:lnTo>
                  <a:pt x="103102" y="0"/>
                </a:lnTo>
                <a:lnTo>
                  <a:pt x="0" y="0"/>
                </a:lnTo>
                <a:close/>
              </a:path>
            </a:pathLst>
          </a:custGeom>
          <a:ln w="9524">
            <a:solidFill>
              <a:srgbClr val="00F4AD"/>
            </a:solidFill>
          </a:ln>
        </p:spPr>
        <p:txBody>
          <a:bodyPr wrap="square" lIns="0" tIns="0" rIns="0" bIns="0" rtlCol="0"/>
          <a:lstStyle/>
          <a:p>
            <a:endParaRPr/>
          </a:p>
        </p:txBody>
      </p:sp>
      <p:sp>
        <p:nvSpPr>
          <p:cNvPr id="72" name="object 72"/>
          <p:cNvSpPr/>
          <p:nvPr/>
        </p:nvSpPr>
        <p:spPr>
          <a:xfrm>
            <a:off x="7557142" y="4230494"/>
            <a:ext cx="103505" cy="296545"/>
          </a:xfrm>
          <a:custGeom>
            <a:avLst/>
            <a:gdLst/>
            <a:ahLst/>
            <a:cxnLst/>
            <a:rect l="l" t="t" r="r" b="b"/>
            <a:pathLst>
              <a:path w="103504" h="296545">
                <a:moveTo>
                  <a:pt x="0" y="0"/>
                </a:moveTo>
                <a:lnTo>
                  <a:pt x="0" y="296453"/>
                </a:lnTo>
                <a:lnTo>
                  <a:pt x="103102" y="296453"/>
                </a:lnTo>
                <a:lnTo>
                  <a:pt x="103102" y="0"/>
                </a:lnTo>
                <a:lnTo>
                  <a:pt x="0" y="0"/>
                </a:lnTo>
                <a:close/>
              </a:path>
            </a:pathLst>
          </a:custGeom>
          <a:ln w="9524">
            <a:solidFill>
              <a:srgbClr val="00F4AD"/>
            </a:solidFill>
          </a:ln>
        </p:spPr>
        <p:txBody>
          <a:bodyPr wrap="square" lIns="0" tIns="0" rIns="0" bIns="0" rtlCol="0"/>
          <a:lstStyle/>
          <a:p>
            <a:endParaRPr/>
          </a:p>
        </p:txBody>
      </p:sp>
      <p:sp>
        <p:nvSpPr>
          <p:cNvPr id="73" name="object 73"/>
          <p:cNvSpPr/>
          <p:nvPr/>
        </p:nvSpPr>
        <p:spPr>
          <a:xfrm>
            <a:off x="7747279" y="4230494"/>
            <a:ext cx="103505" cy="296545"/>
          </a:xfrm>
          <a:custGeom>
            <a:avLst/>
            <a:gdLst/>
            <a:ahLst/>
            <a:cxnLst/>
            <a:rect l="l" t="t" r="r" b="b"/>
            <a:pathLst>
              <a:path w="103504" h="296545">
                <a:moveTo>
                  <a:pt x="0" y="0"/>
                </a:moveTo>
                <a:lnTo>
                  <a:pt x="0" y="296453"/>
                </a:lnTo>
                <a:lnTo>
                  <a:pt x="103102" y="296453"/>
                </a:lnTo>
                <a:lnTo>
                  <a:pt x="103102" y="0"/>
                </a:lnTo>
                <a:lnTo>
                  <a:pt x="0" y="0"/>
                </a:lnTo>
                <a:close/>
              </a:path>
            </a:pathLst>
          </a:custGeom>
          <a:ln w="9524">
            <a:solidFill>
              <a:srgbClr val="00F4AD"/>
            </a:solidFill>
          </a:ln>
        </p:spPr>
        <p:txBody>
          <a:bodyPr wrap="square" lIns="0" tIns="0" rIns="0" bIns="0" rtlCol="0"/>
          <a:lstStyle/>
          <a:p>
            <a:endParaRPr/>
          </a:p>
        </p:txBody>
      </p:sp>
      <p:sp>
        <p:nvSpPr>
          <p:cNvPr id="74" name="object 74"/>
          <p:cNvSpPr/>
          <p:nvPr/>
        </p:nvSpPr>
        <p:spPr>
          <a:xfrm>
            <a:off x="7940630" y="4230494"/>
            <a:ext cx="103505" cy="296545"/>
          </a:xfrm>
          <a:custGeom>
            <a:avLst/>
            <a:gdLst/>
            <a:ahLst/>
            <a:cxnLst/>
            <a:rect l="l" t="t" r="r" b="b"/>
            <a:pathLst>
              <a:path w="103504" h="296545">
                <a:moveTo>
                  <a:pt x="0" y="0"/>
                </a:moveTo>
                <a:lnTo>
                  <a:pt x="0" y="296453"/>
                </a:lnTo>
                <a:lnTo>
                  <a:pt x="103102" y="296453"/>
                </a:lnTo>
                <a:lnTo>
                  <a:pt x="103102" y="0"/>
                </a:lnTo>
                <a:lnTo>
                  <a:pt x="0" y="0"/>
                </a:lnTo>
                <a:close/>
              </a:path>
            </a:pathLst>
          </a:custGeom>
          <a:ln w="9524">
            <a:solidFill>
              <a:srgbClr val="00F4AD"/>
            </a:solidFill>
          </a:ln>
        </p:spPr>
        <p:txBody>
          <a:bodyPr wrap="square" lIns="0" tIns="0" rIns="0" bIns="0" rtlCol="0"/>
          <a:lstStyle/>
          <a:p>
            <a:endParaRPr/>
          </a:p>
        </p:txBody>
      </p:sp>
      <p:sp>
        <p:nvSpPr>
          <p:cNvPr id="75" name="object 75"/>
          <p:cNvSpPr/>
          <p:nvPr/>
        </p:nvSpPr>
        <p:spPr>
          <a:xfrm>
            <a:off x="8130637" y="4230494"/>
            <a:ext cx="103505" cy="296545"/>
          </a:xfrm>
          <a:custGeom>
            <a:avLst/>
            <a:gdLst/>
            <a:ahLst/>
            <a:cxnLst/>
            <a:rect l="l" t="t" r="r" b="b"/>
            <a:pathLst>
              <a:path w="103504" h="296545">
                <a:moveTo>
                  <a:pt x="0" y="0"/>
                </a:moveTo>
                <a:lnTo>
                  <a:pt x="0" y="296453"/>
                </a:lnTo>
                <a:lnTo>
                  <a:pt x="103102" y="296453"/>
                </a:lnTo>
                <a:lnTo>
                  <a:pt x="103102" y="0"/>
                </a:lnTo>
                <a:lnTo>
                  <a:pt x="0" y="0"/>
                </a:lnTo>
                <a:close/>
              </a:path>
            </a:pathLst>
          </a:custGeom>
          <a:ln w="9524">
            <a:solidFill>
              <a:srgbClr val="00F4AD"/>
            </a:solidFill>
          </a:ln>
        </p:spPr>
        <p:txBody>
          <a:bodyPr wrap="square" lIns="0" tIns="0" rIns="0" bIns="0" rtlCol="0"/>
          <a:lstStyle/>
          <a:p>
            <a:endParaRPr/>
          </a:p>
        </p:txBody>
      </p:sp>
      <p:sp>
        <p:nvSpPr>
          <p:cNvPr id="76" name="object 76"/>
          <p:cNvSpPr/>
          <p:nvPr/>
        </p:nvSpPr>
        <p:spPr>
          <a:xfrm>
            <a:off x="8320774" y="4230494"/>
            <a:ext cx="103505" cy="296545"/>
          </a:xfrm>
          <a:custGeom>
            <a:avLst/>
            <a:gdLst/>
            <a:ahLst/>
            <a:cxnLst/>
            <a:rect l="l" t="t" r="r" b="b"/>
            <a:pathLst>
              <a:path w="103504" h="296545">
                <a:moveTo>
                  <a:pt x="0" y="0"/>
                </a:moveTo>
                <a:lnTo>
                  <a:pt x="0" y="296453"/>
                </a:lnTo>
                <a:lnTo>
                  <a:pt x="103103" y="296453"/>
                </a:lnTo>
                <a:lnTo>
                  <a:pt x="103103" y="0"/>
                </a:lnTo>
                <a:lnTo>
                  <a:pt x="0" y="0"/>
                </a:lnTo>
                <a:close/>
              </a:path>
            </a:pathLst>
          </a:custGeom>
          <a:ln w="9524">
            <a:solidFill>
              <a:srgbClr val="00F4AD"/>
            </a:solidFill>
          </a:ln>
        </p:spPr>
        <p:txBody>
          <a:bodyPr wrap="square" lIns="0" tIns="0" rIns="0" bIns="0" rtlCol="0"/>
          <a:lstStyle/>
          <a:p>
            <a:endParaRPr/>
          </a:p>
        </p:txBody>
      </p:sp>
      <p:grpSp>
        <p:nvGrpSpPr>
          <p:cNvPr id="77" name="object 77"/>
          <p:cNvGrpSpPr/>
          <p:nvPr/>
        </p:nvGrpSpPr>
        <p:grpSpPr>
          <a:xfrm>
            <a:off x="198329" y="1286219"/>
            <a:ext cx="571500" cy="571500"/>
            <a:chOff x="198329" y="1286219"/>
            <a:chExt cx="571500" cy="571500"/>
          </a:xfrm>
        </p:grpSpPr>
        <p:sp>
          <p:nvSpPr>
            <p:cNvPr id="78" name="object 78"/>
            <p:cNvSpPr/>
            <p:nvPr/>
          </p:nvSpPr>
          <p:spPr>
            <a:xfrm>
              <a:off x="207854" y="1295744"/>
              <a:ext cx="552450" cy="552450"/>
            </a:xfrm>
            <a:custGeom>
              <a:avLst/>
              <a:gdLst/>
              <a:ahLst/>
              <a:cxnLst/>
              <a:rect l="l" t="t" r="r" b="b"/>
              <a:pathLst>
                <a:path w="552450" h="552450">
                  <a:moveTo>
                    <a:pt x="552234" y="276150"/>
                  </a:moveTo>
                  <a:lnTo>
                    <a:pt x="548728" y="322396"/>
                  </a:lnTo>
                  <a:lnTo>
                    <a:pt x="497677" y="350564"/>
                  </a:lnTo>
                  <a:lnTo>
                    <a:pt x="491144" y="366089"/>
                  </a:lnTo>
                  <a:lnTo>
                    <a:pt x="484005" y="380704"/>
                  </a:lnTo>
                  <a:lnTo>
                    <a:pt x="476247" y="394713"/>
                  </a:lnTo>
                  <a:lnTo>
                    <a:pt x="467859" y="408420"/>
                  </a:lnTo>
                  <a:lnTo>
                    <a:pt x="486066" y="456380"/>
                  </a:lnTo>
                  <a:lnTo>
                    <a:pt x="472086" y="471827"/>
                  </a:lnTo>
                  <a:lnTo>
                    <a:pt x="457345" y="485901"/>
                  </a:lnTo>
                  <a:lnTo>
                    <a:pt x="441676" y="498442"/>
                  </a:lnTo>
                  <a:lnTo>
                    <a:pt x="424912" y="509288"/>
                  </a:lnTo>
                  <a:lnTo>
                    <a:pt x="380251" y="484483"/>
                  </a:lnTo>
                  <a:lnTo>
                    <a:pt x="365342" y="491286"/>
                  </a:lnTo>
                  <a:lnTo>
                    <a:pt x="350292" y="496852"/>
                  </a:lnTo>
                  <a:lnTo>
                    <a:pt x="334932" y="501182"/>
                  </a:lnTo>
                  <a:lnTo>
                    <a:pt x="319096" y="504274"/>
                  </a:lnTo>
                  <a:lnTo>
                    <a:pt x="297590" y="552234"/>
                  </a:lnTo>
                  <a:lnTo>
                    <a:pt x="290993" y="552234"/>
                  </a:lnTo>
                  <a:lnTo>
                    <a:pt x="284396" y="552234"/>
                  </a:lnTo>
                  <a:lnTo>
                    <a:pt x="276084" y="552234"/>
                  </a:lnTo>
                  <a:lnTo>
                    <a:pt x="260970" y="551899"/>
                  </a:lnTo>
                  <a:lnTo>
                    <a:pt x="245713" y="550791"/>
                  </a:lnTo>
                  <a:lnTo>
                    <a:pt x="230766" y="548755"/>
                  </a:lnTo>
                  <a:lnTo>
                    <a:pt x="216579" y="545637"/>
                  </a:lnTo>
                  <a:lnTo>
                    <a:pt x="201670" y="496028"/>
                  </a:lnTo>
                  <a:lnTo>
                    <a:pt x="186841" y="490477"/>
                  </a:lnTo>
                  <a:lnTo>
                    <a:pt x="172148" y="483832"/>
                  </a:lnTo>
                  <a:lnTo>
                    <a:pt x="157752" y="476259"/>
                  </a:lnTo>
                  <a:lnTo>
                    <a:pt x="143814" y="467925"/>
                  </a:lnTo>
                  <a:lnTo>
                    <a:pt x="95854" y="486132"/>
                  </a:lnTo>
                  <a:lnTo>
                    <a:pt x="81334" y="472142"/>
                  </a:lnTo>
                  <a:lnTo>
                    <a:pt x="67569" y="457378"/>
                  </a:lnTo>
                  <a:lnTo>
                    <a:pt x="54720" y="441686"/>
                  </a:lnTo>
                  <a:lnTo>
                    <a:pt x="42946" y="424912"/>
                  </a:lnTo>
                  <a:lnTo>
                    <a:pt x="67751" y="380317"/>
                  </a:lnTo>
                  <a:lnTo>
                    <a:pt x="60948" y="365372"/>
                  </a:lnTo>
                  <a:lnTo>
                    <a:pt x="55381" y="350119"/>
                  </a:lnTo>
                  <a:lnTo>
                    <a:pt x="51052" y="334247"/>
                  </a:lnTo>
                  <a:lnTo>
                    <a:pt x="47960" y="317447"/>
                  </a:lnTo>
                  <a:lnTo>
                    <a:pt x="1649" y="297656"/>
                  </a:lnTo>
                  <a:lnTo>
                    <a:pt x="0" y="290993"/>
                  </a:lnTo>
                  <a:lnTo>
                    <a:pt x="0" y="282747"/>
                  </a:lnTo>
                  <a:lnTo>
                    <a:pt x="0" y="276150"/>
                  </a:lnTo>
                  <a:lnTo>
                    <a:pt x="3478" y="229848"/>
                  </a:lnTo>
                  <a:lnTo>
                    <a:pt x="56206" y="201736"/>
                  </a:lnTo>
                  <a:lnTo>
                    <a:pt x="61747" y="186870"/>
                  </a:lnTo>
                  <a:lnTo>
                    <a:pt x="68377" y="172165"/>
                  </a:lnTo>
                  <a:lnTo>
                    <a:pt x="75947" y="157781"/>
                  </a:lnTo>
                  <a:lnTo>
                    <a:pt x="84309" y="143880"/>
                  </a:lnTo>
                  <a:lnTo>
                    <a:pt x="66101" y="95920"/>
                  </a:lnTo>
                  <a:lnTo>
                    <a:pt x="80350" y="81363"/>
                  </a:lnTo>
                  <a:lnTo>
                    <a:pt x="95681" y="67586"/>
                  </a:lnTo>
                  <a:lnTo>
                    <a:pt x="111939" y="54748"/>
                  </a:lnTo>
                  <a:lnTo>
                    <a:pt x="128971" y="43012"/>
                  </a:lnTo>
                  <a:lnTo>
                    <a:pt x="173567" y="67817"/>
                  </a:lnTo>
                  <a:lnTo>
                    <a:pt x="187789" y="60975"/>
                  </a:lnTo>
                  <a:lnTo>
                    <a:pt x="202940" y="55390"/>
                  </a:lnTo>
                  <a:lnTo>
                    <a:pt x="218709" y="51053"/>
                  </a:lnTo>
                  <a:lnTo>
                    <a:pt x="234787" y="47960"/>
                  </a:lnTo>
                  <a:lnTo>
                    <a:pt x="254578" y="0"/>
                  </a:lnTo>
                  <a:lnTo>
                    <a:pt x="262890" y="0"/>
                  </a:lnTo>
                  <a:lnTo>
                    <a:pt x="269487" y="0"/>
                  </a:lnTo>
                  <a:lnTo>
                    <a:pt x="276084" y="0"/>
                  </a:lnTo>
                  <a:lnTo>
                    <a:pt x="291930" y="334"/>
                  </a:lnTo>
                  <a:lnTo>
                    <a:pt x="307313" y="1443"/>
                  </a:lnTo>
                  <a:lnTo>
                    <a:pt x="322386" y="3478"/>
                  </a:lnTo>
                  <a:lnTo>
                    <a:pt x="337304" y="6596"/>
                  </a:lnTo>
                  <a:lnTo>
                    <a:pt x="350498" y="56206"/>
                  </a:lnTo>
                  <a:lnTo>
                    <a:pt x="366292" y="61785"/>
                  </a:lnTo>
                  <a:lnTo>
                    <a:pt x="381306" y="68427"/>
                  </a:lnTo>
                  <a:lnTo>
                    <a:pt x="395380" y="75985"/>
                  </a:lnTo>
                  <a:lnTo>
                    <a:pt x="408354" y="84309"/>
                  </a:lnTo>
                  <a:lnTo>
                    <a:pt x="456314" y="66167"/>
                  </a:lnTo>
                  <a:lnTo>
                    <a:pt x="471824" y="80378"/>
                  </a:lnTo>
                  <a:lnTo>
                    <a:pt x="486091" y="95689"/>
                  </a:lnTo>
                  <a:lnTo>
                    <a:pt x="499109" y="111940"/>
                  </a:lnTo>
                  <a:lnTo>
                    <a:pt x="510871" y="128971"/>
                  </a:lnTo>
                  <a:lnTo>
                    <a:pt x="484417" y="173632"/>
                  </a:lnTo>
                  <a:lnTo>
                    <a:pt x="491256" y="187817"/>
                  </a:lnTo>
                  <a:lnTo>
                    <a:pt x="497026" y="202948"/>
                  </a:lnTo>
                  <a:lnTo>
                    <a:pt x="501867" y="218710"/>
                  </a:lnTo>
                  <a:lnTo>
                    <a:pt x="505923" y="234787"/>
                  </a:lnTo>
                  <a:lnTo>
                    <a:pt x="552234" y="254644"/>
                  </a:lnTo>
                  <a:lnTo>
                    <a:pt x="552234" y="262890"/>
                  </a:lnTo>
                  <a:lnTo>
                    <a:pt x="552234" y="269487"/>
                  </a:lnTo>
                  <a:lnTo>
                    <a:pt x="552234" y="276150"/>
                  </a:lnTo>
                  <a:close/>
                </a:path>
              </a:pathLst>
            </a:custGeom>
            <a:ln w="19049">
              <a:solidFill>
                <a:srgbClr val="9FC5E7"/>
              </a:solidFill>
            </a:ln>
          </p:spPr>
          <p:txBody>
            <a:bodyPr wrap="square" lIns="0" tIns="0" rIns="0" bIns="0" rtlCol="0"/>
            <a:lstStyle/>
            <a:p>
              <a:endParaRPr/>
            </a:p>
          </p:txBody>
        </p:sp>
        <p:sp>
          <p:nvSpPr>
            <p:cNvPr id="79" name="object 79"/>
            <p:cNvSpPr/>
            <p:nvPr/>
          </p:nvSpPr>
          <p:spPr>
            <a:xfrm>
              <a:off x="325215" y="1413171"/>
              <a:ext cx="317500" cy="317500"/>
            </a:xfrm>
            <a:custGeom>
              <a:avLst/>
              <a:gdLst/>
              <a:ahLst/>
              <a:cxnLst/>
              <a:rect l="l" t="t" r="r" b="b"/>
              <a:pathLst>
                <a:path w="317500" h="317500">
                  <a:moveTo>
                    <a:pt x="158723" y="317447"/>
                  </a:moveTo>
                  <a:lnTo>
                    <a:pt x="108575" y="309350"/>
                  </a:lnTo>
                  <a:lnTo>
                    <a:pt x="65006" y="286808"/>
                  </a:lnTo>
                  <a:lnTo>
                    <a:pt x="30639" y="252441"/>
                  </a:lnTo>
                  <a:lnTo>
                    <a:pt x="8096" y="208872"/>
                  </a:lnTo>
                  <a:lnTo>
                    <a:pt x="0" y="158723"/>
                  </a:lnTo>
                  <a:lnTo>
                    <a:pt x="8096" y="108549"/>
                  </a:lnTo>
                  <a:lnTo>
                    <a:pt x="30639" y="64977"/>
                  </a:lnTo>
                  <a:lnTo>
                    <a:pt x="65006" y="30620"/>
                  </a:lnTo>
                  <a:lnTo>
                    <a:pt x="108575" y="8090"/>
                  </a:lnTo>
                  <a:lnTo>
                    <a:pt x="158723" y="0"/>
                  </a:lnTo>
                  <a:lnTo>
                    <a:pt x="208897" y="8090"/>
                  </a:lnTo>
                  <a:lnTo>
                    <a:pt x="252469" y="30620"/>
                  </a:lnTo>
                  <a:lnTo>
                    <a:pt x="286827" y="64977"/>
                  </a:lnTo>
                  <a:lnTo>
                    <a:pt x="309357" y="108549"/>
                  </a:lnTo>
                  <a:lnTo>
                    <a:pt x="317447" y="158723"/>
                  </a:lnTo>
                  <a:lnTo>
                    <a:pt x="309357" y="208872"/>
                  </a:lnTo>
                  <a:lnTo>
                    <a:pt x="286827" y="252441"/>
                  </a:lnTo>
                  <a:lnTo>
                    <a:pt x="252469" y="286808"/>
                  </a:lnTo>
                  <a:lnTo>
                    <a:pt x="208897" y="309350"/>
                  </a:lnTo>
                  <a:lnTo>
                    <a:pt x="158723" y="317447"/>
                  </a:lnTo>
                  <a:close/>
                </a:path>
              </a:pathLst>
            </a:custGeom>
            <a:solidFill>
              <a:srgbClr val="285293"/>
            </a:solidFill>
          </p:spPr>
          <p:txBody>
            <a:bodyPr wrap="square" lIns="0" tIns="0" rIns="0" bIns="0" rtlCol="0"/>
            <a:lstStyle/>
            <a:p>
              <a:endParaRPr/>
            </a:p>
          </p:txBody>
        </p:sp>
        <p:pic>
          <p:nvPicPr>
            <p:cNvPr id="80" name="object 80"/>
            <p:cNvPicPr/>
            <p:nvPr/>
          </p:nvPicPr>
          <p:blipFill>
            <a:blip r:embed="rId17" cstate="print"/>
            <a:stretch>
              <a:fillRect/>
            </a:stretch>
          </p:blipFill>
          <p:spPr>
            <a:xfrm>
              <a:off x="371711" y="1459667"/>
              <a:ext cx="224455" cy="224455"/>
            </a:xfrm>
            <a:prstGeom prst="rect">
              <a:avLst/>
            </a:prstGeom>
          </p:spPr>
        </p:pic>
      </p:grpSp>
      <p:sp>
        <p:nvSpPr>
          <p:cNvPr id="81" name="object 81"/>
          <p:cNvSpPr txBox="1">
            <a:spLocks noGrp="1"/>
          </p:cNvSpPr>
          <p:nvPr>
            <p:ph type="title"/>
          </p:nvPr>
        </p:nvSpPr>
        <p:spPr>
          <a:xfrm>
            <a:off x="2736160" y="1473325"/>
            <a:ext cx="4682446" cy="951543"/>
          </a:xfrm>
          <a:prstGeom prst="rect">
            <a:avLst/>
          </a:prstGeom>
        </p:spPr>
        <p:txBody>
          <a:bodyPr vert="horz" wrap="square" lIns="0" tIns="12700" rIns="0" bIns="0" rtlCol="0">
            <a:spAutoFit/>
          </a:bodyPr>
          <a:lstStyle/>
          <a:p>
            <a:pPr marL="12700">
              <a:lnSpc>
                <a:spcPct val="100000"/>
              </a:lnSpc>
              <a:spcBef>
                <a:spcPts val="100"/>
              </a:spcBef>
            </a:pPr>
            <a:r>
              <a:rPr sz="6100" dirty="0"/>
              <a:t>Cryptography</a:t>
            </a:r>
          </a:p>
        </p:txBody>
      </p:sp>
      <p:sp>
        <p:nvSpPr>
          <p:cNvPr id="82" name="object 82"/>
          <p:cNvSpPr txBox="1"/>
          <p:nvPr/>
        </p:nvSpPr>
        <p:spPr>
          <a:xfrm>
            <a:off x="1102263" y="2413379"/>
            <a:ext cx="6940550" cy="1715854"/>
          </a:xfrm>
          <a:prstGeom prst="rect">
            <a:avLst/>
          </a:prstGeom>
        </p:spPr>
        <p:txBody>
          <a:bodyPr vert="horz" wrap="square" lIns="0" tIns="12700" rIns="0" bIns="0" rtlCol="0">
            <a:spAutoFit/>
          </a:bodyPr>
          <a:lstStyle/>
          <a:p>
            <a:pPr algn="ctr">
              <a:lnSpc>
                <a:spcPct val="100000"/>
              </a:lnSpc>
              <a:spcBef>
                <a:spcPts val="100"/>
              </a:spcBef>
            </a:pPr>
            <a:r>
              <a:rPr sz="4800" spc="-605" dirty="0">
                <a:solidFill>
                  <a:srgbClr val="00F4AD"/>
                </a:solidFill>
                <a:latin typeface="Calibri"/>
                <a:cs typeface="Calibri"/>
              </a:rPr>
              <a:t>The</a:t>
            </a:r>
            <a:r>
              <a:rPr sz="4800" spc="-315" dirty="0">
                <a:solidFill>
                  <a:srgbClr val="00F4AD"/>
                </a:solidFill>
                <a:latin typeface="Calibri"/>
                <a:cs typeface="Calibri"/>
              </a:rPr>
              <a:t> </a:t>
            </a:r>
            <a:r>
              <a:rPr sz="4800" spc="-400" dirty="0">
                <a:solidFill>
                  <a:srgbClr val="00F4AD"/>
                </a:solidFill>
                <a:latin typeface="Calibri"/>
                <a:cs typeface="Calibri"/>
              </a:rPr>
              <a:t>Science</a:t>
            </a:r>
            <a:r>
              <a:rPr sz="4800" spc="-310" dirty="0">
                <a:solidFill>
                  <a:srgbClr val="00F4AD"/>
                </a:solidFill>
                <a:latin typeface="Calibri"/>
                <a:cs typeface="Calibri"/>
              </a:rPr>
              <a:t> </a:t>
            </a:r>
            <a:r>
              <a:rPr sz="4800" spc="-225" dirty="0">
                <a:solidFill>
                  <a:srgbClr val="00F4AD"/>
                </a:solidFill>
                <a:latin typeface="Calibri"/>
                <a:cs typeface="Calibri"/>
              </a:rPr>
              <a:t>of</a:t>
            </a:r>
            <a:r>
              <a:rPr sz="4800" spc="-315" dirty="0">
                <a:solidFill>
                  <a:srgbClr val="00F4AD"/>
                </a:solidFill>
                <a:latin typeface="Calibri"/>
                <a:cs typeface="Calibri"/>
              </a:rPr>
              <a:t> </a:t>
            </a:r>
            <a:r>
              <a:rPr sz="4800" spc="-375" dirty="0">
                <a:solidFill>
                  <a:srgbClr val="00F4AD"/>
                </a:solidFill>
                <a:latin typeface="Calibri"/>
                <a:cs typeface="Calibri"/>
              </a:rPr>
              <a:t>Secure</a:t>
            </a:r>
            <a:r>
              <a:rPr sz="4800" spc="-310" dirty="0">
                <a:solidFill>
                  <a:srgbClr val="00F4AD"/>
                </a:solidFill>
                <a:latin typeface="Calibri"/>
                <a:cs typeface="Calibri"/>
              </a:rPr>
              <a:t> </a:t>
            </a:r>
            <a:r>
              <a:rPr sz="4800" spc="-380" dirty="0">
                <a:solidFill>
                  <a:srgbClr val="00F4AD"/>
                </a:solidFill>
                <a:latin typeface="Calibri"/>
                <a:cs typeface="Calibri"/>
              </a:rPr>
              <a:t>Information</a:t>
            </a:r>
            <a:endParaRPr sz="4800" dirty="0">
              <a:latin typeface="Calibri"/>
              <a:cs typeface="Calibri"/>
            </a:endParaRPr>
          </a:p>
          <a:p>
            <a:pPr marL="2336165" marR="2332355" algn="ctr">
              <a:lnSpc>
                <a:spcPct val="100000"/>
              </a:lnSpc>
              <a:spcBef>
                <a:spcPts val="3150"/>
              </a:spcBef>
            </a:pPr>
            <a:r>
              <a:rPr spc="-60" dirty="0">
                <a:solidFill>
                  <a:srgbClr val="FFFFFF"/>
                </a:solidFill>
                <a:latin typeface="Trebuchet MS"/>
                <a:cs typeface="Trebuchet MS"/>
              </a:rPr>
              <a:t>By:</a:t>
            </a:r>
            <a:r>
              <a:rPr spc="-70" dirty="0">
                <a:solidFill>
                  <a:srgbClr val="FFFFFF"/>
                </a:solidFill>
                <a:latin typeface="Trebuchet MS"/>
                <a:cs typeface="Trebuchet MS"/>
              </a:rPr>
              <a:t> </a:t>
            </a:r>
            <a:r>
              <a:rPr lang="en-GB" spc="-90" dirty="0">
                <a:solidFill>
                  <a:srgbClr val="FFFFFF"/>
                </a:solidFill>
                <a:latin typeface="Trebuchet MS"/>
                <a:cs typeface="Trebuchet MS"/>
              </a:rPr>
              <a:t>Md. Raihanul Haque   March 2023</a:t>
            </a:r>
            <a:endParaRPr lang="en-GB" sz="1500" spc="-10" dirty="0">
              <a:solidFill>
                <a:srgbClr val="FFFFFF"/>
              </a:solidFill>
              <a:latin typeface="Trebuchet MS"/>
              <a:cs typeface="Trebuchet MS"/>
            </a:endParaRPr>
          </a:p>
        </p:txBody>
      </p:sp>
      <p:grpSp>
        <p:nvGrpSpPr>
          <p:cNvPr id="83" name="object 83"/>
          <p:cNvGrpSpPr/>
          <p:nvPr/>
        </p:nvGrpSpPr>
        <p:grpSpPr>
          <a:xfrm>
            <a:off x="-9525" y="517900"/>
            <a:ext cx="2070735" cy="477520"/>
            <a:chOff x="-9525" y="517900"/>
            <a:chExt cx="2070735" cy="477520"/>
          </a:xfrm>
        </p:grpSpPr>
        <p:sp>
          <p:nvSpPr>
            <p:cNvPr id="84" name="object 84"/>
            <p:cNvSpPr/>
            <p:nvPr/>
          </p:nvSpPr>
          <p:spPr>
            <a:xfrm>
              <a:off x="-562" y="522663"/>
              <a:ext cx="1896110" cy="147955"/>
            </a:xfrm>
            <a:custGeom>
              <a:avLst/>
              <a:gdLst/>
              <a:ahLst/>
              <a:cxnLst/>
              <a:rect l="l" t="t" r="r" b="b"/>
              <a:pathLst>
                <a:path w="1896110" h="147954">
                  <a:moveTo>
                    <a:pt x="0" y="0"/>
                  </a:moveTo>
                  <a:lnTo>
                    <a:pt x="1442853" y="0"/>
                  </a:lnTo>
                  <a:lnTo>
                    <a:pt x="1591646" y="147722"/>
                  </a:lnTo>
                  <a:lnTo>
                    <a:pt x="1895698" y="147722"/>
                  </a:lnTo>
                </a:path>
              </a:pathLst>
            </a:custGeom>
            <a:ln w="9524">
              <a:solidFill>
                <a:srgbClr val="00F4AD"/>
              </a:solidFill>
            </a:ln>
          </p:spPr>
          <p:txBody>
            <a:bodyPr wrap="square" lIns="0" tIns="0" rIns="0" bIns="0" rtlCol="0"/>
            <a:lstStyle/>
            <a:p>
              <a:endParaRPr/>
            </a:p>
          </p:txBody>
        </p:sp>
        <p:sp>
          <p:nvSpPr>
            <p:cNvPr id="85" name="object 85"/>
            <p:cNvSpPr/>
            <p:nvPr/>
          </p:nvSpPr>
          <p:spPr>
            <a:xfrm>
              <a:off x="0" y="539989"/>
              <a:ext cx="1688464" cy="361950"/>
            </a:xfrm>
            <a:custGeom>
              <a:avLst/>
              <a:gdLst/>
              <a:ahLst/>
              <a:cxnLst/>
              <a:rect l="l" t="t" r="r" b="b"/>
              <a:pathLst>
                <a:path w="1688464" h="361950">
                  <a:moveTo>
                    <a:pt x="0" y="0"/>
                  </a:moveTo>
                  <a:lnTo>
                    <a:pt x="407016" y="0"/>
                  </a:lnTo>
                  <a:lnTo>
                    <a:pt x="770855" y="361638"/>
                  </a:lnTo>
                  <a:lnTo>
                    <a:pt x="1688238" y="361638"/>
                  </a:lnTo>
                </a:path>
              </a:pathLst>
            </a:custGeom>
            <a:ln w="19049">
              <a:solidFill>
                <a:srgbClr val="285293"/>
              </a:solidFill>
            </a:ln>
          </p:spPr>
          <p:txBody>
            <a:bodyPr wrap="square" lIns="0" tIns="0" rIns="0" bIns="0" rtlCol="0"/>
            <a:lstStyle/>
            <a:p>
              <a:endParaRPr/>
            </a:p>
          </p:txBody>
        </p:sp>
        <p:pic>
          <p:nvPicPr>
            <p:cNvPr id="86" name="object 86"/>
            <p:cNvPicPr/>
            <p:nvPr/>
          </p:nvPicPr>
          <p:blipFill>
            <a:blip r:embed="rId18" cstate="print"/>
            <a:stretch>
              <a:fillRect/>
            </a:stretch>
          </p:blipFill>
          <p:spPr>
            <a:xfrm>
              <a:off x="1678811" y="810536"/>
              <a:ext cx="186670" cy="184471"/>
            </a:xfrm>
            <a:prstGeom prst="rect">
              <a:avLst/>
            </a:prstGeom>
          </p:spPr>
        </p:pic>
        <p:pic>
          <p:nvPicPr>
            <p:cNvPr id="87" name="object 87"/>
            <p:cNvPicPr/>
            <p:nvPr/>
          </p:nvPicPr>
          <p:blipFill>
            <a:blip r:embed="rId19" cstate="print"/>
            <a:stretch>
              <a:fillRect/>
            </a:stretch>
          </p:blipFill>
          <p:spPr>
            <a:xfrm>
              <a:off x="1895319" y="584423"/>
              <a:ext cx="165420" cy="167532"/>
            </a:xfrm>
            <a:prstGeom prst="rect">
              <a:avLst/>
            </a:prstGeom>
          </p:spPr>
        </p:pic>
      </p:grpSp>
      <p:grpSp>
        <p:nvGrpSpPr>
          <p:cNvPr id="88" name="object 88"/>
          <p:cNvGrpSpPr/>
          <p:nvPr/>
        </p:nvGrpSpPr>
        <p:grpSpPr>
          <a:xfrm>
            <a:off x="2281" y="-5"/>
            <a:ext cx="1948180" cy="386715"/>
            <a:chOff x="2281" y="-5"/>
            <a:chExt cx="1948180" cy="386715"/>
          </a:xfrm>
        </p:grpSpPr>
        <p:sp>
          <p:nvSpPr>
            <p:cNvPr id="89" name="object 89"/>
            <p:cNvSpPr/>
            <p:nvPr/>
          </p:nvSpPr>
          <p:spPr>
            <a:xfrm>
              <a:off x="11806" y="86048"/>
              <a:ext cx="1771014" cy="291465"/>
            </a:xfrm>
            <a:custGeom>
              <a:avLst/>
              <a:gdLst/>
              <a:ahLst/>
              <a:cxnLst/>
              <a:rect l="l" t="t" r="r" b="b"/>
              <a:pathLst>
                <a:path w="1771014" h="291465">
                  <a:moveTo>
                    <a:pt x="0" y="291070"/>
                  </a:moveTo>
                  <a:lnTo>
                    <a:pt x="835816" y="291070"/>
                  </a:lnTo>
                  <a:lnTo>
                    <a:pt x="1129175" y="0"/>
                  </a:lnTo>
                  <a:lnTo>
                    <a:pt x="1770886" y="0"/>
                  </a:lnTo>
                </a:path>
                <a:path w="1771014" h="291465">
                  <a:moveTo>
                    <a:pt x="74" y="110251"/>
                  </a:moveTo>
                  <a:lnTo>
                    <a:pt x="564617" y="110251"/>
                  </a:lnTo>
                </a:path>
              </a:pathLst>
            </a:custGeom>
            <a:ln w="19049">
              <a:solidFill>
                <a:srgbClr val="285293"/>
              </a:solidFill>
            </a:ln>
          </p:spPr>
          <p:txBody>
            <a:bodyPr wrap="square" lIns="0" tIns="0" rIns="0" bIns="0" rtlCol="0"/>
            <a:lstStyle/>
            <a:p>
              <a:endParaRPr/>
            </a:p>
          </p:txBody>
        </p:sp>
        <p:pic>
          <p:nvPicPr>
            <p:cNvPr id="90" name="object 90"/>
            <p:cNvPicPr/>
            <p:nvPr/>
          </p:nvPicPr>
          <p:blipFill>
            <a:blip r:embed="rId20" cstate="print"/>
            <a:stretch>
              <a:fillRect/>
            </a:stretch>
          </p:blipFill>
          <p:spPr>
            <a:xfrm>
              <a:off x="566906" y="102920"/>
              <a:ext cx="184471" cy="186670"/>
            </a:xfrm>
            <a:prstGeom prst="rect">
              <a:avLst/>
            </a:prstGeom>
          </p:spPr>
        </p:pic>
        <p:pic>
          <p:nvPicPr>
            <p:cNvPr id="91" name="object 91"/>
            <p:cNvPicPr/>
            <p:nvPr/>
          </p:nvPicPr>
          <p:blipFill>
            <a:blip r:embed="rId21" cstate="print"/>
            <a:stretch>
              <a:fillRect/>
            </a:stretch>
          </p:blipFill>
          <p:spPr>
            <a:xfrm>
              <a:off x="1782706" y="-5"/>
              <a:ext cx="167620" cy="167620"/>
            </a:xfrm>
            <a:prstGeom prst="rect">
              <a:avLst/>
            </a:prstGeom>
          </p:spPr>
        </p:pic>
      </p:grpSp>
      <p:grpSp>
        <p:nvGrpSpPr>
          <p:cNvPr id="92" name="object 92"/>
          <p:cNvGrpSpPr/>
          <p:nvPr/>
        </p:nvGrpSpPr>
        <p:grpSpPr>
          <a:xfrm>
            <a:off x="5876365" y="113362"/>
            <a:ext cx="3272154" cy="304165"/>
            <a:chOff x="5876365" y="113362"/>
            <a:chExt cx="3272154" cy="304165"/>
          </a:xfrm>
        </p:grpSpPr>
        <p:sp>
          <p:nvSpPr>
            <p:cNvPr id="93" name="object 93"/>
            <p:cNvSpPr/>
            <p:nvPr/>
          </p:nvSpPr>
          <p:spPr>
            <a:xfrm>
              <a:off x="6008940" y="118125"/>
              <a:ext cx="3134995" cy="182245"/>
            </a:xfrm>
            <a:custGeom>
              <a:avLst/>
              <a:gdLst/>
              <a:ahLst/>
              <a:cxnLst/>
              <a:rect l="l" t="t" r="r" b="b"/>
              <a:pathLst>
                <a:path w="3134995" h="182245">
                  <a:moveTo>
                    <a:pt x="0" y="181894"/>
                  </a:moveTo>
                  <a:lnTo>
                    <a:pt x="1685966" y="181894"/>
                  </a:lnTo>
                  <a:lnTo>
                    <a:pt x="1864783" y="0"/>
                  </a:lnTo>
                  <a:lnTo>
                    <a:pt x="3134701" y="0"/>
                  </a:lnTo>
                </a:path>
              </a:pathLst>
            </a:custGeom>
            <a:ln w="9524">
              <a:solidFill>
                <a:srgbClr val="00F4AD"/>
              </a:solidFill>
            </a:ln>
          </p:spPr>
          <p:txBody>
            <a:bodyPr wrap="square" lIns="0" tIns="0" rIns="0" bIns="0" rtlCol="0"/>
            <a:lstStyle/>
            <a:p>
              <a:endParaRPr/>
            </a:p>
          </p:txBody>
        </p:sp>
        <p:pic>
          <p:nvPicPr>
            <p:cNvPr id="94" name="object 94"/>
            <p:cNvPicPr/>
            <p:nvPr/>
          </p:nvPicPr>
          <p:blipFill>
            <a:blip r:embed="rId22" cstate="print"/>
            <a:stretch>
              <a:fillRect/>
            </a:stretch>
          </p:blipFill>
          <p:spPr>
            <a:xfrm>
              <a:off x="5876365" y="182937"/>
              <a:ext cx="234281" cy="234163"/>
            </a:xfrm>
            <a:prstGeom prst="rect">
              <a:avLst/>
            </a:prstGeom>
          </p:spPr>
        </p:pic>
      </p:grpSp>
      <p:grpSp>
        <p:nvGrpSpPr>
          <p:cNvPr id="95" name="object 95"/>
          <p:cNvGrpSpPr/>
          <p:nvPr/>
        </p:nvGrpSpPr>
        <p:grpSpPr>
          <a:xfrm>
            <a:off x="9025341" y="515749"/>
            <a:ext cx="118745" cy="646430"/>
            <a:chOff x="9025341" y="515749"/>
            <a:chExt cx="118745" cy="646430"/>
          </a:xfrm>
        </p:grpSpPr>
        <p:pic>
          <p:nvPicPr>
            <p:cNvPr id="96" name="object 96"/>
            <p:cNvPicPr/>
            <p:nvPr/>
          </p:nvPicPr>
          <p:blipFill>
            <a:blip r:embed="rId23" cstate="print"/>
            <a:stretch>
              <a:fillRect/>
            </a:stretch>
          </p:blipFill>
          <p:spPr>
            <a:xfrm>
              <a:off x="9025341" y="996438"/>
              <a:ext cx="118658" cy="165421"/>
            </a:xfrm>
            <a:prstGeom prst="rect">
              <a:avLst/>
            </a:prstGeom>
          </p:spPr>
        </p:pic>
        <p:sp>
          <p:nvSpPr>
            <p:cNvPr id="97" name="object 97"/>
            <p:cNvSpPr/>
            <p:nvPr/>
          </p:nvSpPr>
          <p:spPr>
            <a:xfrm>
              <a:off x="9109107" y="515749"/>
              <a:ext cx="0" cy="565150"/>
            </a:xfrm>
            <a:custGeom>
              <a:avLst/>
              <a:gdLst/>
              <a:ahLst/>
              <a:cxnLst/>
              <a:rect l="l" t="t" r="r" b="b"/>
              <a:pathLst>
                <a:path h="565150">
                  <a:moveTo>
                    <a:pt x="0" y="0"/>
                  </a:moveTo>
                  <a:lnTo>
                    <a:pt x="0" y="564543"/>
                  </a:lnTo>
                </a:path>
              </a:pathLst>
            </a:custGeom>
            <a:ln w="19049">
              <a:solidFill>
                <a:srgbClr val="285293"/>
              </a:solidFill>
            </a:ln>
          </p:spPr>
          <p:txBody>
            <a:bodyPr wrap="square" lIns="0" tIns="0" rIns="0" bIns="0" rtlCol="0"/>
            <a:lstStyle/>
            <a:p>
              <a:endParaRPr/>
            </a:p>
          </p:txBody>
        </p:sp>
      </p:grpSp>
      <p:grpSp>
        <p:nvGrpSpPr>
          <p:cNvPr id="98" name="object 98"/>
          <p:cNvGrpSpPr/>
          <p:nvPr/>
        </p:nvGrpSpPr>
        <p:grpSpPr>
          <a:xfrm>
            <a:off x="8357275" y="511003"/>
            <a:ext cx="450850" cy="2437765"/>
            <a:chOff x="8357275" y="511003"/>
            <a:chExt cx="450850" cy="2437765"/>
          </a:xfrm>
        </p:grpSpPr>
        <p:sp>
          <p:nvSpPr>
            <p:cNvPr id="99" name="object 99"/>
            <p:cNvSpPr/>
            <p:nvPr/>
          </p:nvSpPr>
          <p:spPr>
            <a:xfrm>
              <a:off x="8441136" y="515766"/>
              <a:ext cx="361950" cy="2369185"/>
            </a:xfrm>
            <a:custGeom>
              <a:avLst/>
              <a:gdLst/>
              <a:ahLst/>
              <a:cxnLst/>
              <a:rect l="l" t="t" r="r" b="b"/>
              <a:pathLst>
                <a:path w="361950" h="2369185">
                  <a:moveTo>
                    <a:pt x="361638" y="0"/>
                  </a:moveTo>
                  <a:lnTo>
                    <a:pt x="361638" y="781473"/>
                  </a:lnTo>
                  <a:lnTo>
                    <a:pt x="0" y="1232281"/>
                  </a:lnTo>
                  <a:lnTo>
                    <a:pt x="0" y="2368949"/>
                  </a:lnTo>
                </a:path>
              </a:pathLst>
            </a:custGeom>
            <a:ln w="9524">
              <a:solidFill>
                <a:srgbClr val="00F4AD"/>
              </a:solidFill>
            </a:ln>
          </p:spPr>
          <p:txBody>
            <a:bodyPr wrap="square" lIns="0" tIns="0" rIns="0" bIns="0" rtlCol="0"/>
            <a:lstStyle/>
            <a:p>
              <a:endParaRPr/>
            </a:p>
          </p:txBody>
        </p:sp>
        <p:pic>
          <p:nvPicPr>
            <p:cNvPr id="100" name="object 100"/>
            <p:cNvPicPr/>
            <p:nvPr/>
          </p:nvPicPr>
          <p:blipFill>
            <a:blip r:embed="rId24" cstate="print"/>
            <a:stretch>
              <a:fillRect/>
            </a:stretch>
          </p:blipFill>
          <p:spPr>
            <a:xfrm>
              <a:off x="8357275" y="2781080"/>
              <a:ext cx="165420" cy="16762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2">
                                            <p:txEl>
                                              <p:pRg st="1" end="1"/>
                                            </p:txEl>
                                          </p:spTgt>
                                        </p:tgtEl>
                                        <p:attrNameLst>
                                          <p:attrName>style.visibility</p:attrName>
                                        </p:attrNameLst>
                                      </p:cBhvr>
                                      <p:to>
                                        <p:strVal val="visible"/>
                                      </p:to>
                                    </p:set>
                                    <p:animEffect transition="in" filter="wipe(down)">
                                      <p:cBhvr>
                                        <p:cTn id="7" dur="580">
                                          <p:stCondLst>
                                            <p:cond delay="0"/>
                                          </p:stCondLst>
                                        </p:cTn>
                                        <p:tgtEl>
                                          <p:spTgt spid="82">
                                            <p:txEl>
                                              <p:pRg st="1" end="1"/>
                                            </p:txEl>
                                          </p:spTgt>
                                        </p:tgtEl>
                                      </p:cBhvr>
                                    </p:animEffect>
                                    <p:anim calcmode="lin" valueType="num">
                                      <p:cBhvr>
                                        <p:cTn id="8" dur="1822" tmFilter="0,0; 0.14,0.36; 0.43,0.73; 0.71,0.91; 1.0,1.0">
                                          <p:stCondLst>
                                            <p:cond delay="0"/>
                                          </p:stCondLst>
                                        </p:cTn>
                                        <p:tgtEl>
                                          <p:spTgt spid="8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82">
                                            <p:txEl>
                                              <p:pRg st="1" end="1"/>
                                            </p:txEl>
                                          </p:spTgt>
                                        </p:tgtEl>
                                      </p:cBhvr>
                                      <p:to x="100000" y="60000"/>
                                    </p:animScale>
                                    <p:animScale>
                                      <p:cBhvr>
                                        <p:cTn id="14" dur="166" decel="50000">
                                          <p:stCondLst>
                                            <p:cond delay="676"/>
                                          </p:stCondLst>
                                        </p:cTn>
                                        <p:tgtEl>
                                          <p:spTgt spid="82">
                                            <p:txEl>
                                              <p:pRg st="1" end="1"/>
                                            </p:txEl>
                                          </p:spTgt>
                                        </p:tgtEl>
                                      </p:cBhvr>
                                      <p:to x="100000" y="100000"/>
                                    </p:animScale>
                                    <p:animScale>
                                      <p:cBhvr>
                                        <p:cTn id="15" dur="26">
                                          <p:stCondLst>
                                            <p:cond delay="1312"/>
                                          </p:stCondLst>
                                        </p:cTn>
                                        <p:tgtEl>
                                          <p:spTgt spid="82">
                                            <p:txEl>
                                              <p:pRg st="1" end="1"/>
                                            </p:txEl>
                                          </p:spTgt>
                                        </p:tgtEl>
                                      </p:cBhvr>
                                      <p:to x="100000" y="80000"/>
                                    </p:animScale>
                                    <p:animScale>
                                      <p:cBhvr>
                                        <p:cTn id="16" dur="166" decel="50000">
                                          <p:stCondLst>
                                            <p:cond delay="1338"/>
                                          </p:stCondLst>
                                        </p:cTn>
                                        <p:tgtEl>
                                          <p:spTgt spid="82">
                                            <p:txEl>
                                              <p:pRg st="1" end="1"/>
                                            </p:txEl>
                                          </p:spTgt>
                                        </p:tgtEl>
                                      </p:cBhvr>
                                      <p:to x="100000" y="100000"/>
                                    </p:animScale>
                                    <p:animScale>
                                      <p:cBhvr>
                                        <p:cTn id="17" dur="26">
                                          <p:stCondLst>
                                            <p:cond delay="1642"/>
                                          </p:stCondLst>
                                        </p:cTn>
                                        <p:tgtEl>
                                          <p:spTgt spid="82">
                                            <p:txEl>
                                              <p:pRg st="1" end="1"/>
                                            </p:txEl>
                                          </p:spTgt>
                                        </p:tgtEl>
                                      </p:cBhvr>
                                      <p:to x="100000" y="90000"/>
                                    </p:animScale>
                                    <p:animScale>
                                      <p:cBhvr>
                                        <p:cTn id="18" dur="166" decel="50000">
                                          <p:stCondLst>
                                            <p:cond delay="1668"/>
                                          </p:stCondLst>
                                        </p:cTn>
                                        <p:tgtEl>
                                          <p:spTgt spid="82">
                                            <p:txEl>
                                              <p:pRg st="1" end="1"/>
                                            </p:txEl>
                                          </p:spTgt>
                                        </p:tgtEl>
                                      </p:cBhvr>
                                      <p:to x="100000" y="100000"/>
                                    </p:animScale>
                                    <p:animScale>
                                      <p:cBhvr>
                                        <p:cTn id="19" dur="26">
                                          <p:stCondLst>
                                            <p:cond delay="1808"/>
                                          </p:stCondLst>
                                        </p:cTn>
                                        <p:tgtEl>
                                          <p:spTgt spid="82">
                                            <p:txEl>
                                              <p:pRg st="1" end="1"/>
                                            </p:txEl>
                                          </p:spTgt>
                                        </p:tgtEl>
                                      </p:cBhvr>
                                      <p:to x="100000" y="95000"/>
                                    </p:animScale>
                                    <p:animScale>
                                      <p:cBhvr>
                                        <p:cTn id="20" dur="166" decel="50000">
                                          <p:stCondLst>
                                            <p:cond delay="1834"/>
                                          </p:stCondLst>
                                        </p:cTn>
                                        <p:tgtEl>
                                          <p:spTgt spid="82">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anim calcmode="lin" valueType="num">
                                      <p:cBhvr>
                                        <p:cTn id="25" dur="500" fill="hold"/>
                                        <p:tgtEl>
                                          <p:spTgt spid="81"/>
                                        </p:tgtEl>
                                        <p:attrNameLst>
                                          <p:attrName>ppt_w</p:attrName>
                                        </p:attrNameLst>
                                      </p:cBhvr>
                                      <p:tavLst>
                                        <p:tav tm="0">
                                          <p:val>
                                            <p:fltVal val="0"/>
                                          </p:val>
                                        </p:tav>
                                        <p:tav tm="100000">
                                          <p:val>
                                            <p:strVal val="#ppt_w"/>
                                          </p:val>
                                        </p:tav>
                                      </p:tavLst>
                                    </p:anim>
                                    <p:anim calcmode="lin" valueType="num">
                                      <p:cBhvr>
                                        <p:cTn id="26" dur="500" fill="hold"/>
                                        <p:tgtEl>
                                          <p:spTgt spid="81"/>
                                        </p:tgtEl>
                                        <p:attrNameLst>
                                          <p:attrName>ppt_h</p:attrName>
                                        </p:attrNameLst>
                                      </p:cBhvr>
                                      <p:tavLst>
                                        <p:tav tm="0">
                                          <p:val>
                                            <p:fltVal val="0"/>
                                          </p:val>
                                        </p:tav>
                                        <p:tav tm="100000">
                                          <p:val>
                                            <p:strVal val="#ppt_h"/>
                                          </p:val>
                                        </p:tav>
                                      </p:tavLst>
                                    </p:anim>
                                    <p:animEffect transition="in" filter="fade">
                                      <p:cBhvr>
                                        <p:cTn id="27" dur="500"/>
                                        <p:tgtEl>
                                          <p:spTgt spid="81"/>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82">
                                            <p:txEl>
                                              <p:pRg st="0" end="0"/>
                                            </p:txEl>
                                          </p:spTgt>
                                        </p:tgtEl>
                                        <p:attrNameLst>
                                          <p:attrName>style.visibility</p:attrName>
                                        </p:attrNameLst>
                                      </p:cBhvr>
                                      <p:to>
                                        <p:strVal val="visible"/>
                                      </p:to>
                                    </p:set>
                                    <p:animEffect transition="in" filter="wheel(1)">
                                      <p:cBhvr>
                                        <p:cTn id="32" dur="2000"/>
                                        <p:tgtEl>
                                          <p:spTgt spid="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1" y="180387"/>
            <a:ext cx="8760824" cy="819767"/>
          </a:xfrm>
          <a:prstGeom prst="rect">
            <a:avLst/>
          </a:prstGeom>
        </p:spPr>
        <p:txBody>
          <a:bodyPr vert="horz" wrap="square" lIns="0" tIns="263199" rIns="0" bIns="0" rtlCol="0">
            <a:spAutoFit/>
          </a:bodyPr>
          <a:lstStyle/>
          <a:p>
            <a:pPr marL="412750">
              <a:lnSpc>
                <a:spcPct val="100000"/>
              </a:lnSpc>
              <a:spcBef>
                <a:spcPts val="100"/>
              </a:spcBef>
            </a:pPr>
            <a:r>
              <a:rPr dirty="0"/>
              <a:t>How to Use The Caesar Cipher</a:t>
            </a:r>
          </a:p>
        </p:txBody>
      </p:sp>
      <p:sp>
        <p:nvSpPr>
          <p:cNvPr id="3" name="object 3"/>
          <p:cNvSpPr txBox="1"/>
          <p:nvPr/>
        </p:nvSpPr>
        <p:spPr>
          <a:xfrm>
            <a:off x="623825" y="1171940"/>
            <a:ext cx="4918075" cy="3197225"/>
          </a:xfrm>
          <a:prstGeom prst="rect">
            <a:avLst/>
          </a:prstGeom>
        </p:spPr>
        <p:txBody>
          <a:bodyPr vert="horz" wrap="square" lIns="0" tIns="12700" rIns="0" bIns="0" rtlCol="0">
            <a:spAutoFit/>
          </a:bodyPr>
          <a:lstStyle/>
          <a:p>
            <a:pPr marL="12700" marR="5080">
              <a:lnSpc>
                <a:spcPct val="115599"/>
              </a:lnSpc>
              <a:spcBef>
                <a:spcPts val="100"/>
              </a:spcBef>
            </a:pPr>
            <a:r>
              <a:rPr sz="2000" dirty="0">
                <a:solidFill>
                  <a:srgbClr val="FFFFFF"/>
                </a:solidFill>
                <a:latin typeface="Times New Roman"/>
                <a:cs typeface="Times New Roman"/>
              </a:rPr>
              <a:t>This</a:t>
            </a:r>
            <a:r>
              <a:rPr sz="2000" spc="-25" dirty="0">
                <a:solidFill>
                  <a:srgbClr val="FFFFFF"/>
                </a:solidFill>
                <a:latin typeface="Times New Roman"/>
                <a:cs typeface="Times New Roman"/>
              </a:rPr>
              <a:t> </a:t>
            </a:r>
            <a:r>
              <a:rPr sz="2000" dirty="0">
                <a:solidFill>
                  <a:srgbClr val="FFFFFF"/>
                </a:solidFill>
                <a:latin typeface="Times New Roman"/>
                <a:cs typeface="Times New Roman"/>
              </a:rPr>
              <a:t>wheel</a:t>
            </a:r>
            <a:r>
              <a:rPr sz="2000" spc="-15" dirty="0">
                <a:solidFill>
                  <a:srgbClr val="FFFFFF"/>
                </a:solidFill>
                <a:latin typeface="Times New Roman"/>
                <a:cs typeface="Times New Roman"/>
              </a:rPr>
              <a:t> </a:t>
            </a:r>
            <a:r>
              <a:rPr sz="2000" dirty="0">
                <a:solidFill>
                  <a:srgbClr val="FFFFFF"/>
                </a:solidFill>
                <a:latin typeface="Times New Roman"/>
                <a:cs typeface="Times New Roman"/>
              </a:rPr>
              <a:t>to</a:t>
            </a:r>
            <a:r>
              <a:rPr sz="2000" spc="-5" dirty="0">
                <a:solidFill>
                  <a:srgbClr val="FFFFFF"/>
                </a:solidFill>
                <a:latin typeface="Times New Roman"/>
                <a:cs typeface="Times New Roman"/>
              </a:rPr>
              <a:t> </a:t>
            </a:r>
            <a:r>
              <a:rPr sz="2000" dirty="0">
                <a:solidFill>
                  <a:srgbClr val="FFFFFF"/>
                </a:solidFill>
                <a:latin typeface="Times New Roman"/>
                <a:cs typeface="Times New Roman"/>
              </a:rPr>
              <a:t>the</a:t>
            </a:r>
            <a:r>
              <a:rPr sz="2000" spc="-15" dirty="0">
                <a:solidFill>
                  <a:srgbClr val="FFFFFF"/>
                </a:solidFill>
                <a:latin typeface="Times New Roman"/>
                <a:cs typeface="Times New Roman"/>
              </a:rPr>
              <a:t> </a:t>
            </a:r>
            <a:r>
              <a:rPr sz="2000" dirty="0">
                <a:solidFill>
                  <a:srgbClr val="FFFFFF"/>
                </a:solidFill>
                <a:latin typeface="Times New Roman"/>
                <a:cs typeface="Times New Roman"/>
              </a:rPr>
              <a:t>right</a:t>
            </a:r>
            <a:r>
              <a:rPr sz="2000" spc="-15" dirty="0">
                <a:solidFill>
                  <a:srgbClr val="FFFFFF"/>
                </a:solidFill>
                <a:latin typeface="Times New Roman"/>
                <a:cs typeface="Times New Roman"/>
              </a:rPr>
              <a:t> </a:t>
            </a:r>
            <a:r>
              <a:rPr sz="2000" dirty="0">
                <a:solidFill>
                  <a:srgbClr val="FFFFFF"/>
                </a:solidFill>
                <a:latin typeface="Times New Roman"/>
                <a:cs typeface="Times New Roman"/>
              </a:rPr>
              <a:t>is</a:t>
            </a:r>
            <a:r>
              <a:rPr sz="2000" spc="-10" dirty="0">
                <a:solidFill>
                  <a:srgbClr val="FFFFFF"/>
                </a:solidFill>
                <a:latin typeface="Times New Roman"/>
                <a:cs typeface="Times New Roman"/>
              </a:rPr>
              <a:t> </a:t>
            </a:r>
            <a:r>
              <a:rPr sz="2000" dirty="0">
                <a:solidFill>
                  <a:srgbClr val="FFFFFF"/>
                </a:solidFill>
                <a:latin typeface="Times New Roman"/>
                <a:cs typeface="Times New Roman"/>
              </a:rPr>
              <a:t>how</a:t>
            </a:r>
            <a:r>
              <a:rPr sz="2000" spc="-10" dirty="0">
                <a:solidFill>
                  <a:srgbClr val="FFFFFF"/>
                </a:solidFill>
                <a:latin typeface="Times New Roman"/>
                <a:cs typeface="Times New Roman"/>
              </a:rPr>
              <a:t> </a:t>
            </a:r>
            <a:r>
              <a:rPr sz="2000" dirty="0">
                <a:solidFill>
                  <a:srgbClr val="FFFFFF"/>
                </a:solidFill>
                <a:latin typeface="Times New Roman"/>
                <a:cs typeface="Times New Roman"/>
              </a:rPr>
              <a:t>we</a:t>
            </a:r>
            <a:r>
              <a:rPr sz="2000" spc="-15" dirty="0">
                <a:solidFill>
                  <a:srgbClr val="FFFFFF"/>
                </a:solidFill>
                <a:latin typeface="Times New Roman"/>
                <a:cs typeface="Times New Roman"/>
              </a:rPr>
              <a:t> </a:t>
            </a:r>
            <a:r>
              <a:rPr sz="2000" dirty="0">
                <a:solidFill>
                  <a:srgbClr val="FFFFFF"/>
                </a:solidFill>
                <a:latin typeface="Times New Roman"/>
                <a:cs typeface="Times New Roman"/>
              </a:rPr>
              <a:t>decipher</a:t>
            </a:r>
            <a:r>
              <a:rPr sz="2000" spc="-5" dirty="0">
                <a:solidFill>
                  <a:srgbClr val="FFFFFF"/>
                </a:solidFill>
                <a:latin typeface="Times New Roman"/>
                <a:cs typeface="Times New Roman"/>
              </a:rPr>
              <a:t> </a:t>
            </a:r>
            <a:r>
              <a:rPr sz="2000" spc="-25" dirty="0">
                <a:solidFill>
                  <a:srgbClr val="FFFFFF"/>
                </a:solidFill>
                <a:latin typeface="Times New Roman"/>
                <a:cs typeface="Times New Roman"/>
              </a:rPr>
              <a:t>the </a:t>
            </a:r>
            <a:r>
              <a:rPr sz="2000" dirty="0">
                <a:solidFill>
                  <a:srgbClr val="FFFFFF"/>
                </a:solidFill>
                <a:latin typeface="Times New Roman"/>
                <a:cs typeface="Times New Roman"/>
              </a:rPr>
              <a:t>code.</a:t>
            </a:r>
            <a:r>
              <a:rPr sz="2000" spc="-35" dirty="0">
                <a:solidFill>
                  <a:srgbClr val="FFFFFF"/>
                </a:solidFill>
                <a:latin typeface="Times New Roman"/>
                <a:cs typeface="Times New Roman"/>
              </a:rPr>
              <a:t> </a:t>
            </a:r>
            <a:r>
              <a:rPr sz="2000" dirty="0">
                <a:solidFill>
                  <a:srgbClr val="FFFFFF"/>
                </a:solidFill>
                <a:latin typeface="Times New Roman"/>
                <a:cs typeface="Times New Roman"/>
              </a:rPr>
              <a:t>Each</a:t>
            </a:r>
            <a:r>
              <a:rPr sz="2000" spc="-20" dirty="0">
                <a:solidFill>
                  <a:srgbClr val="FFFFFF"/>
                </a:solidFill>
                <a:latin typeface="Times New Roman"/>
                <a:cs typeface="Times New Roman"/>
              </a:rPr>
              <a:t> </a:t>
            </a:r>
            <a:r>
              <a:rPr sz="2000" dirty="0">
                <a:solidFill>
                  <a:srgbClr val="FFFFFF"/>
                </a:solidFill>
                <a:latin typeface="Times New Roman"/>
                <a:cs typeface="Times New Roman"/>
              </a:rPr>
              <a:t>letter</a:t>
            </a:r>
            <a:r>
              <a:rPr sz="2000" spc="-25" dirty="0">
                <a:solidFill>
                  <a:srgbClr val="FFFFFF"/>
                </a:solidFill>
                <a:latin typeface="Times New Roman"/>
                <a:cs typeface="Times New Roman"/>
              </a:rPr>
              <a:t> </a:t>
            </a:r>
            <a:r>
              <a:rPr sz="2000" dirty="0">
                <a:solidFill>
                  <a:srgbClr val="FFFFFF"/>
                </a:solidFill>
                <a:latin typeface="Times New Roman"/>
                <a:cs typeface="Times New Roman"/>
              </a:rPr>
              <a:t>represents</a:t>
            </a:r>
            <a:r>
              <a:rPr sz="2000" spc="-25" dirty="0">
                <a:solidFill>
                  <a:srgbClr val="FFFFFF"/>
                </a:solidFill>
                <a:latin typeface="Times New Roman"/>
                <a:cs typeface="Times New Roman"/>
              </a:rPr>
              <a:t> </a:t>
            </a:r>
            <a:r>
              <a:rPr sz="2000" dirty="0">
                <a:solidFill>
                  <a:srgbClr val="FFFFFF"/>
                </a:solidFill>
                <a:latin typeface="Times New Roman"/>
                <a:cs typeface="Times New Roman"/>
              </a:rPr>
              <a:t>a</a:t>
            </a:r>
            <a:r>
              <a:rPr sz="2000" spc="-25" dirty="0">
                <a:solidFill>
                  <a:srgbClr val="FFFFFF"/>
                </a:solidFill>
                <a:latin typeface="Times New Roman"/>
                <a:cs typeface="Times New Roman"/>
              </a:rPr>
              <a:t> </a:t>
            </a:r>
            <a:r>
              <a:rPr sz="2000" dirty="0">
                <a:solidFill>
                  <a:srgbClr val="FFFFFF"/>
                </a:solidFill>
                <a:latin typeface="Times New Roman"/>
                <a:cs typeface="Times New Roman"/>
              </a:rPr>
              <a:t>different</a:t>
            </a:r>
            <a:r>
              <a:rPr sz="2000" spc="-25" dirty="0">
                <a:solidFill>
                  <a:srgbClr val="FFFFFF"/>
                </a:solidFill>
                <a:latin typeface="Times New Roman"/>
                <a:cs typeface="Times New Roman"/>
              </a:rPr>
              <a:t> </a:t>
            </a:r>
            <a:r>
              <a:rPr sz="2000" spc="-10" dirty="0">
                <a:solidFill>
                  <a:srgbClr val="FFFFFF"/>
                </a:solidFill>
                <a:latin typeface="Times New Roman"/>
                <a:cs typeface="Times New Roman"/>
              </a:rPr>
              <a:t>number, </a:t>
            </a:r>
            <a:r>
              <a:rPr sz="2000" dirty="0">
                <a:solidFill>
                  <a:srgbClr val="FFFFFF"/>
                </a:solidFill>
                <a:latin typeface="Times New Roman"/>
                <a:cs typeface="Times New Roman"/>
              </a:rPr>
              <a:t>for</a:t>
            </a:r>
            <a:r>
              <a:rPr sz="2000" spc="-20" dirty="0">
                <a:solidFill>
                  <a:srgbClr val="FFFFFF"/>
                </a:solidFill>
                <a:latin typeface="Times New Roman"/>
                <a:cs typeface="Times New Roman"/>
              </a:rPr>
              <a:t> </a:t>
            </a:r>
            <a:r>
              <a:rPr sz="2000" dirty="0">
                <a:solidFill>
                  <a:srgbClr val="FFFFFF"/>
                </a:solidFill>
                <a:latin typeface="Times New Roman"/>
                <a:cs typeface="Times New Roman"/>
              </a:rPr>
              <a:t>example</a:t>
            </a:r>
            <a:r>
              <a:rPr sz="2000" spc="-10" dirty="0">
                <a:solidFill>
                  <a:srgbClr val="FFFFFF"/>
                </a:solidFill>
                <a:latin typeface="Times New Roman"/>
                <a:cs typeface="Times New Roman"/>
              </a:rPr>
              <a:t> </a:t>
            </a:r>
            <a:r>
              <a:rPr sz="2000" dirty="0">
                <a:solidFill>
                  <a:srgbClr val="FFFFFF"/>
                </a:solidFill>
                <a:latin typeface="Times New Roman"/>
                <a:cs typeface="Times New Roman"/>
              </a:rPr>
              <a:t>a=0</a:t>
            </a:r>
            <a:r>
              <a:rPr sz="2000" spc="-10" dirty="0">
                <a:solidFill>
                  <a:srgbClr val="FFFFFF"/>
                </a:solidFill>
                <a:latin typeface="Times New Roman"/>
                <a:cs typeface="Times New Roman"/>
              </a:rPr>
              <a:t> </a:t>
            </a:r>
            <a:r>
              <a:rPr sz="2000" dirty="0">
                <a:solidFill>
                  <a:srgbClr val="FFFFFF"/>
                </a:solidFill>
                <a:latin typeface="Times New Roman"/>
                <a:cs typeface="Times New Roman"/>
              </a:rPr>
              <a:t>and</a:t>
            </a:r>
            <a:r>
              <a:rPr sz="2000" spc="-5" dirty="0">
                <a:solidFill>
                  <a:srgbClr val="FFFFFF"/>
                </a:solidFill>
                <a:latin typeface="Times New Roman"/>
                <a:cs typeface="Times New Roman"/>
              </a:rPr>
              <a:t> </a:t>
            </a:r>
            <a:r>
              <a:rPr sz="2000" dirty="0">
                <a:solidFill>
                  <a:srgbClr val="FFFFFF"/>
                </a:solidFill>
                <a:latin typeface="Times New Roman"/>
                <a:cs typeface="Times New Roman"/>
              </a:rPr>
              <a:t>then</a:t>
            </a:r>
            <a:r>
              <a:rPr sz="2000" spc="-10" dirty="0">
                <a:solidFill>
                  <a:srgbClr val="FFFFFF"/>
                </a:solidFill>
                <a:latin typeface="Times New Roman"/>
                <a:cs typeface="Times New Roman"/>
              </a:rPr>
              <a:t> </a:t>
            </a:r>
            <a:r>
              <a:rPr sz="2000" dirty="0">
                <a:solidFill>
                  <a:srgbClr val="FFFFFF"/>
                </a:solidFill>
                <a:latin typeface="Times New Roman"/>
                <a:cs typeface="Times New Roman"/>
              </a:rPr>
              <a:t>all</a:t>
            </a:r>
            <a:r>
              <a:rPr sz="2000" spc="-10" dirty="0">
                <a:solidFill>
                  <a:srgbClr val="FFFFFF"/>
                </a:solidFill>
                <a:latin typeface="Times New Roman"/>
                <a:cs typeface="Times New Roman"/>
              </a:rPr>
              <a:t> </a:t>
            </a:r>
            <a:r>
              <a:rPr sz="2000" dirty="0">
                <a:solidFill>
                  <a:srgbClr val="FFFFFF"/>
                </a:solidFill>
                <a:latin typeface="Times New Roman"/>
                <a:cs typeface="Times New Roman"/>
              </a:rPr>
              <a:t>the</a:t>
            </a:r>
            <a:r>
              <a:rPr sz="2000" spc="-15" dirty="0">
                <a:solidFill>
                  <a:srgbClr val="FFFFFF"/>
                </a:solidFill>
                <a:latin typeface="Times New Roman"/>
                <a:cs typeface="Times New Roman"/>
              </a:rPr>
              <a:t> </a:t>
            </a:r>
            <a:r>
              <a:rPr sz="2000" dirty="0">
                <a:solidFill>
                  <a:srgbClr val="FFFFFF"/>
                </a:solidFill>
                <a:latin typeface="Times New Roman"/>
                <a:cs typeface="Times New Roman"/>
              </a:rPr>
              <a:t>way</a:t>
            </a:r>
            <a:r>
              <a:rPr sz="2000" spc="-5" dirty="0">
                <a:solidFill>
                  <a:srgbClr val="FFFFFF"/>
                </a:solidFill>
                <a:latin typeface="Times New Roman"/>
                <a:cs typeface="Times New Roman"/>
              </a:rPr>
              <a:t> </a:t>
            </a:r>
            <a:r>
              <a:rPr sz="2000" dirty="0">
                <a:solidFill>
                  <a:srgbClr val="FFFFFF"/>
                </a:solidFill>
                <a:latin typeface="Times New Roman"/>
                <a:cs typeface="Times New Roman"/>
              </a:rPr>
              <a:t>to</a:t>
            </a:r>
            <a:r>
              <a:rPr sz="2000" spc="-10" dirty="0">
                <a:solidFill>
                  <a:srgbClr val="FFFFFF"/>
                </a:solidFill>
                <a:latin typeface="Times New Roman"/>
                <a:cs typeface="Times New Roman"/>
              </a:rPr>
              <a:t> </a:t>
            </a:r>
            <a:r>
              <a:rPr sz="2000" dirty="0">
                <a:solidFill>
                  <a:srgbClr val="FFFFFF"/>
                </a:solidFill>
                <a:latin typeface="Times New Roman"/>
                <a:cs typeface="Times New Roman"/>
              </a:rPr>
              <a:t>z</a:t>
            </a:r>
            <a:r>
              <a:rPr sz="2000" spc="-10" dirty="0">
                <a:solidFill>
                  <a:srgbClr val="FFFFFF"/>
                </a:solidFill>
                <a:latin typeface="Times New Roman"/>
                <a:cs typeface="Times New Roman"/>
              </a:rPr>
              <a:t> which </a:t>
            </a:r>
            <a:r>
              <a:rPr sz="2000" dirty="0">
                <a:solidFill>
                  <a:srgbClr val="FFFFFF"/>
                </a:solidFill>
                <a:latin typeface="Times New Roman"/>
                <a:cs typeface="Times New Roman"/>
              </a:rPr>
              <a:t>equals</a:t>
            </a:r>
            <a:r>
              <a:rPr sz="2000" spc="-25" dirty="0">
                <a:solidFill>
                  <a:srgbClr val="FFFFFF"/>
                </a:solidFill>
                <a:latin typeface="Times New Roman"/>
                <a:cs typeface="Times New Roman"/>
              </a:rPr>
              <a:t> </a:t>
            </a:r>
            <a:r>
              <a:rPr sz="2000" dirty="0">
                <a:solidFill>
                  <a:srgbClr val="FFFFFF"/>
                </a:solidFill>
                <a:latin typeface="Times New Roman"/>
                <a:cs typeface="Times New Roman"/>
              </a:rPr>
              <a:t>25.</a:t>
            </a:r>
            <a:r>
              <a:rPr sz="2000" spc="-50" dirty="0">
                <a:solidFill>
                  <a:srgbClr val="FFFFFF"/>
                </a:solidFill>
                <a:latin typeface="Times New Roman"/>
                <a:cs typeface="Times New Roman"/>
              </a:rPr>
              <a:t> </a:t>
            </a:r>
            <a:r>
              <a:rPr sz="2000" dirty="0">
                <a:solidFill>
                  <a:srgbClr val="FFFFFF"/>
                </a:solidFill>
                <a:latin typeface="Times New Roman"/>
                <a:cs typeface="Times New Roman"/>
              </a:rPr>
              <a:t>These</a:t>
            </a:r>
            <a:r>
              <a:rPr sz="2000" spc="-15" dirty="0">
                <a:solidFill>
                  <a:srgbClr val="FFFFFF"/>
                </a:solidFill>
                <a:latin typeface="Times New Roman"/>
                <a:cs typeface="Times New Roman"/>
              </a:rPr>
              <a:t> </a:t>
            </a:r>
            <a:r>
              <a:rPr sz="2000" dirty="0">
                <a:solidFill>
                  <a:srgbClr val="FFFFFF"/>
                </a:solidFill>
                <a:latin typeface="Times New Roman"/>
                <a:cs typeface="Times New Roman"/>
              </a:rPr>
              <a:t>numbers</a:t>
            </a:r>
            <a:r>
              <a:rPr sz="2000" spc="-10" dirty="0">
                <a:solidFill>
                  <a:srgbClr val="FFFFFF"/>
                </a:solidFill>
                <a:latin typeface="Times New Roman"/>
                <a:cs typeface="Times New Roman"/>
              </a:rPr>
              <a:t> </a:t>
            </a:r>
            <a:r>
              <a:rPr sz="2000" dirty="0">
                <a:solidFill>
                  <a:srgbClr val="FFFFFF"/>
                </a:solidFill>
                <a:latin typeface="Times New Roman"/>
                <a:cs typeface="Times New Roman"/>
              </a:rPr>
              <a:t>will</a:t>
            </a:r>
            <a:r>
              <a:rPr sz="2000" spc="-15" dirty="0">
                <a:solidFill>
                  <a:srgbClr val="FFFFFF"/>
                </a:solidFill>
                <a:latin typeface="Times New Roman"/>
                <a:cs typeface="Times New Roman"/>
              </a:rPr>
              <a:t> </a:t>
            </a:r>
            <a:r>
              <a:rPr sz="2000" dirty="0">
                <a:solidFill>
                  <a:srgbClr val="FFFFFF"/>
                </a:solidFill>
                <a:latin typeface="Times New Roman"/>
                <a:cs typeface="Times New Roman"/>
              </a:rPr>
              <a:t>tell</a:t>
            </a:r>
            <a:r>
              <a:rPr sz="2000" spc="-15" dirty="0">
                <a:solidFill>
                  <a:srgbClr val="FFFFFF"/>
                </a:solidFill>
                <a:latin typeface="Times New Roman"/>
                <a:cs typeface="Times New Roman"/>
              </a:rPr>
              <a:t> </a:t>
            </a:r>
            <a:r>
              <a:rPr sz="2000" dirty="0">
                <a:solidFill>
                  <a:srgbClr val="FFFFFF"/>
                </a:solidFill>
                <a:latin typeface="Times New Roman"/>
                <a:cs typeface="Times New Roman"/>
              </a:rPr>
              <a:t>us</a:t>
            </a:r>
            <a:r>
              <a:rPr sz="2000" spc="-10" dirty="0">
                <a:solidFill>
                  <a:srgbClr val="FFFFFF"/>
                </a:solidFill>
                <a:latin typeface="Times New Roman"/>
                <a:cs typeface="Times New Roman"/>
              </a:rPr>
              <a:t> </a:t>
            </a:r>
            <a:r>
              <a:rPr sz="2000" dirty="0">
                <a:solidFill>
                  <a:srgbClr val="FFFFFF"/>
                </a:solidFill>
                <a:latin typeface="Times New Roman"/>
                <a:cs typeface="Times New Roman"/>
              </a:rPr>
              <a:t>the</a:t>
            </a:r>
            <a:r>
              <a:rPr sz="2000" spc="-10" dirty="0">
                <a:solidFill>
                  <a:srgbClr val="FFFFFF"/>
                </a:solidFill>
                <a:latin typeface="Times New Roman"/>
                <a:cs typeface="Times New Roman"/>
              </a:rPr>
              <a:t> shift</a:t>
            </a:r>
            <a:r>
              <a:rPr sz="2000" spc="500" dirty="0">
                <a:solidFill>
                  <a:srgbClr val="FFFFFF"/>
                </a:solidFill>
                <a:latin typeface="Times New Roman"/>
                <a:cs typeface="Times New Roman"/>
              </a:rPr>
              <a:t> </a:t>
            </a:r>
            <a:r>
              <a:rPr sz="2000" dirty="0">
                <a:solidFill>
                  <a:srgbClr val="FFFFFF"/>
                </a:solidFill>
                <a:latin typeface="Times New Roman"/>
                <a:cs typeface="Times New Roman"/>
              </a:rPr>
              <a:t>of</a:t>
            </a:r>
            <a:r>
              <a:rPr sz="2000" spc="-10" dirty="0">
                <a:solidFill>
                  <a:srgbClr val="FFFFFF"/>
                </a:solidFill>
                <a:latin typeface="Times New Roman"/>
                <a:cs typeface="Times New Roman"/>
              </a:rPr>
              <a:t> </a:t>
            </a:r>
            <a:r>
              <a:rPr sz="2000" dirty="0">
                <a:solidFill>
                  <a:srgbClr val="FFFFFF"/>
                </a:solidFill>
                <a:latin typeface="Times New Roman"/>
                <a:cs typeface="Times New Roman"/>
              </a:rPr>
              <a:t>the</a:t>
            </a:r>
            <a:r>
              <a:rPr sz="2000" spc="-15" dirty="0">
                <a:solidFill>
                  <a:srgbClr val="FFFFFF"/>
                </a:solidFill>
                <a:latin typeface="Times New Roman"/>
                <a:cs typeface="Times New Roman"/>
              </a:rPr>
              <a:t> </a:t>
            </a:r>
            <a:r>
              <a:rPr sz="2000" dirty="0">
                <a:solidFill>
                  <a:srgbClr val="FFFFFF"/>
                </a:solidFill>
                <a:latin typeface="Times New Roman"/>
                <a:cs typeface="Times New Roman"/>
              </a:rPr>
              <a:t>wheel.</a:t>
            </a:r>
            <a:r>
              <a:rPr sz="2000" spc="-50" dirty="0">
                <a:solidFill>
                  <a:srgbClr val="FFFFFF"/>
                </a:solidFill>
                <a:latin typeface="Times New Roman"/>
                <a:cs typeface="Times New Roman"/>
              </a:rPr>
              <a:t> </a:t>
            </a:r>
            <a:r>
              <a:rPr sz="2000" dirty="0">
                <a:solidFill>
                  <a:srgbClr val="FFFFFF"/>
                </a:solidFill>
                <a:latin typeface="Times New Roman"/>
                <a:cs typeface="Times New Roman"/>
              </a:rPr>
              <a:t>When</a:t>
            </a:r>
            <a:r>
              <a:rPr sz="2000" spc="-10" dirty="0">
                <a:solidFill>
                  <a:srgbClr val="FFFFFF"/>
                </a:solidFill>
                <a:latin typeface="Times New Roman"/>
                <a:cs typeface="Times New Roman"/>
              </a:rPr>
              <a:t> </a:t>
            </a:r>
            <a:r>
              <a:rPr sz="2000" dirty="0">
                <a:solidFill>
                  <a:srgbClr val="FFFFFF"/>
                </a:solidFill>
                <a:latin typeface="Times New Roman"/>
                <a:cs typeface="Times New Roman"/>
              </a:rPr>
              <a:t>you</a:t>
            </a:r>
            <a:r>
              <a:rPr sz="2000" spc="-10" dirty="0">
                <a:solidFill>
                  <a:srgbClr val="FFFFFF"/>
                </a:solidFill>
                <a:latin typeface="Times New Roman"/>
                <a:cs typeface="Times New Roman"/>
              </a:rPr>
              <a:t> </a:t>
            </a:r>
            <a:r>
              <a:rPr sz="2000" dirty="0">
                <a:solidFill>
                  <a:srgbClr val="FFFFFF"/>
                </a:solidFill>
                <a:latin typeface="Times New Roman"/>
                <a:cs typeface="Times New Roman"/>
              </a:rPr>
              <a:t>input</a:t>
            </a:r>
            <a:r>
              <a:rPr sz="2000" spc="-15" dirty="0">
                <a:solidFill>
                  <a:srgbClr val="FFFFFF"/>
                </a:solidFill>
                <a:latin typeface="Times New Roman"/>
                <a:cs typeface="Times New Roman"/>
              </a:rPr>
              <a:t> </a:t>
            </a:r>
            <a:r>
              <a:rPr sz="2000" dirty="0">
                <a:solidFill>
                  <a:srgbClr val="FFFFFF"/>
                </a:solidFill>
                <a:latin typeface="Times New Roman"/>
                <a:cs typeface="Times New Roman"/>
              </a:rPr>
              <a:t>a</a:t>
            </a:r>
            <a:r>
              <a:rPr sz="2000" spc="-15" dirty="0">
                <a:solidFill>
                  <a:srgbClr val="FFFFFF"/>
                </a:solidFill>
                <a:latin typeface="Times New Roman"/>
                <a:cs typeface="Times New Roman"/>
              </a:rPr>
              <a:t> </a:t>
            </a:r>
            <a:r>
              <a:rPr sz="2000" dirty="0">
                <a:solidFill>
                  <a:srgbClr val="FFFFFF"/>
                </a:solidFill>
                <a:latin typeface="Times New Roman"/>
                <a:cs typeface="Times New Roman"/>
              </a:rPr>
              <a:t>certain</a:t>
            </a:r>
            <a:r>
              <a:rPr sz="2000" spc="-10" dirty="0">
                <a:solidFill>
                  <a:srgbClr val="FFFFFF"/>
                </a:solidFill>
                <a:latin typeface="Times New Roman"/>
                <a:cs typeface="Times New Roman"/>
              </a:rPr>
              <a:t> </a:t>
            </a:r>
            <a:r>
              <a:rPr sz="2000" dirty="0">
                <a:solidFill>
                  <a:srgbClr val="FFFFFF"/>
                </a:solidFill>
                <a:latin typeface="Times New Roman"/>
                <a:cs typeface="Times New Roman"/>
              </a:rPr>
              <a:t>shift</a:t>
            </a:r>
            <a:r>
              <a:rPr sz="2000" spc="-10" dirty="0">
                <a:solidFill>
                  <a:srgbClr val="FFFFFF"/>
                </a:solidFill>
                <a:latin typeface="Times New Roman"/>
                <a:cs typeface="Times New Roman"/>
              </a:rPr>
              <a:t> </a:t>
            </a:r>
            <a:r>
              <a:rPr sz="2000" spc="-25" dirty="0">
                <a:solidFill>
                  <a:srgbClr val="FFFFFF"/>
                </a:solidFill>
                <a:latin typeface="Times New Roman"/>
                <a:cs typeface="Times New Roman"/>
              </a:rPr>
              <a:t>it </a:t>
            </a:r>
            <a:r>
              <a:rPr sz="2000" dirty="0">
                <a:solidFill>
                  <a:srgbClr val="FFFFFF"/>
                </a:solidFill>
                <a:latin typeface="Times New Roman"/>
                <a:cs typeface="Times New Roman"/>
              </a:rPr>
              <a:t>will</a:t>
            </a:r>
            <a:r>
              <a:rPr sz="2000" spc="-25" dirty="0">
                <a:solidFill>
                  <a:srgbClr val="FFFFFF"/>
                </a:solidFill>
                <a:latin typeface="Times New Roman"/>
                <a:cs typeface="Times New Roman"/>
              </a:rPr>
              <a:t> </a:t>
            </a:r>
            <a:r>
              <a:rPr sz="2000" dirty="0">
                <a:solidFill>
                  <a:srgbClr val="FFFFFF"/>
                </a:solidFill>
                <a:latin typeface="Times New Roman"/>
                <a:cs typeface="Times New Roman"/>
              </a:rPr>
              <a:t>take</a:t>
            </a:r>
            <a:r>
              <a:rPr sz="2000" spc="-15" dirty="0">
                <a:solidFill>
                  <a:srgbClr val="FFFFFF"/>
                </a:solidFill>
                <a:latin typeface="Times New Roman"/>
                <a:cs typeface="Times New Roman"/>
              </a:rPr>
              <a:t> </a:t>
            </a:r>
            <a:r>
              <a:rPr sz="2000" dirty="0">
                <a:solidFill>
                  <a:srgbClr val="FFFFFF"/>
                </a:solidFill>
                <a:latin typeface="Times New Roman"/>
                <a:cs typeface="Times New Roman"/>
              </a:rPr>
              <a:t>the</a:t>
            </a:r>
            <a:r>
              <a:rPr sz="2000" spc="-15" dirty="0">
                <a:solidFill>
                  <a:srgbClr val="FFFFFF"/>
                </a:solidFill>
                <a:latin typeface="Times New Roman"/>
                <a:cs typeface="Times New Roman"/>
              </a:rPr>
              <a:t> </a:t>
            </a:r>
            <a:r>
              <a:rPr sz="2000" dirty="0">
                <a:solidFill>
                  <a:srgbClr val="FFFFFF"/>
                </a:solidFill>
                <a:latin typeface="Times New Roman"/>
                <a:cs typeface="Times New Roman"/>
              </a:rPr>
              <a:t>inner</a:t>
            </a:r>
            <a:r>
              <a:rPr sz="2000" spc="-10" dirty="0">
                <a:solidFill>
                  <a:srgbClr val="FFFFFF"/>
                </a:solidFill>
                <a:latin typeface="Times New Roman"/>
                <a:cs typeface="Times New Roman"/>
              </a:rPr>
              <a:t> </a:t>
            </a:r>
            <a:r>
              <a:rPr sz="2000" dirty="0">
                <a:solidFill>
                  <a:srgbClr val="FFFFFF"/>
                </a:solidFill>
                <a:latin typeface="Times New Roman"/>
                <a:cs typeface="Times New Roman"/>
              </a:rPr>
              <a:t>wheel</a:t>
            </a:r>
            <a:r>
              <a:rPr sz="2000" spc="-15" dirty="0">
                <a:solidFill>
                  <a:srgbClr val="FFFFFF"/>
                </a:solidFill>
                <a:latin typeface="Times New Roman"/>
                <a:cs typeface="Times New Roman"/>
              </a:rPr>
              <a:t> </a:t>
            </a:r>
            <a:r>
              <a:rPr sz="2000" dirty="0">
                <a:solidFill>
                  <a:srgbClr val="FFFFFF"/>
                </a:solidFill>
                <a:latin typeface="Times New Roman"/>
                <a:cs typeface="Times New Roman"/>
              </a:rPr>
              <a:t>and</a:t>
            </a:r>
            <a:r>
              <a:rPr sz="2000" spc="-10" dirty="0">
                <a:solidFill>
                  <a:srgbClr val="FFFFFF"/>
                </a:solidFill>
                <a:latin typeface="Times New Roman"/>
                <a:cs typeface="Times New Roman"/>
              </a:rPr>
              <a:t> </a:t>
            </a:r>
            <a:r>
              <a:rPr sz="2000" dirty="0">
                <a:solidFill>
                  <a:srgbClr val="FFFFFF"/>
                </a:solidFill>
                <a:latin typeface="Times New Roman"/>
                <a:cs typeface="Times New Roman"/>
              </a:rPr>
              <a:t>turn</a:t>
            </a:r>
            <a:r>
              <a:rPr sz="2000" spc="-10" dirty="0">
                <a:solidFill>
                  <a:srgbClr val="FFFFFF"/>
                </a:solidFill>
                <a:latin typeface="Times New Roman"/>
                <a:cs typeface="Times New Roman"/>
              </a:rPr>
              <a:t> </a:t>
            </a:r>
            <a:r>
              <a:rPr sz="2000" dirty="0">
                <a:solidFill>
                  <a:srgbClr val="FFFFFF"/>
                </a:solidFill>
                <a:latin typeface="Times New Roman"/>
                <a:cs typeface="Times New Roman"/>
              </a:rPr>
              <a:t>it</a:t>
            </a:r>
            <a:r>
              <a:rPr sz="2000" spc="-10" dirty="0">
                <a:solidFill>
                  <a:srgbClr val="FFFFFF"/>
                </a:solidFill>
                <a:latin typeface="Times New Roman"/>
                <a:cs typeface="Times New Roman"/>
              </a:rPr>
              <a:t> clockwise </a:t>
            </a:r>
            <a:r>
              <a:rPr sz="2000" dirty="0">
                <a:solidFill>
                  <a:srgbClr val="FFFFFF"/>
                </a:solidFill>
                <a:latin typeface="Times New Roman"/>
                <a:cs typeface="Times New Roman"/>
              </a:rPr>
              <a:t>in</a:t>
            </a:r>
            <a:r>
              <a:rPr sz="2000" spc="-20" dirty="0">
                <a:solidFill>
                  <a:srgbClr val="FFFFFF"/>
                </a:solidFill>
                <a:latin typeface="Times New Roman"/>
                <a:cs typeface="Times New Roman"/>
              </a:rPr>
              <a:t> </a:t>
            </a:r>
            <a:r>
              <a:rPr sz="2000" dirty="0">
                <a:solidFill>
                  <a:srgbClr val="FFFFFF"/>
                </a:solidFill>
                <a:latin typeface="Times New Roman"/>
                <a:cs typeface="Times New Roman"/>
              </a:rPr>
              <a:t>the</a:t>
            </a:r>
            <a:r>
              <a:rPr sz="2000" spc="-15" dirty="0">
                <a:solidFill>
                  <a:srgbClr val="FFFFFF"/>
                </a:solidFill>
                <a:latin typeface="Times New Roman"/>
                <a:cs typeface="Times New Roman"/>
              </a:rPr>
              <a:t> </a:t>
            </a:r>
            <a:r>
              <a:rPr sz="2000" dirty="0">
                <a:solidFill>
                  <a:srgbClr val="FFFFFF"/>
                </a:solidFill>
                <a:latin typeface="Times New Roman"/>
                <a:cs typeface="Times New Roman"/>
              </a:rPr>
              <a:t>number</a:t>
            </a:r>
            <a:r>
              <a:rPr sz="2000" spc="-5" dirty="0">
                <a:solidFill>
                  <a:srgbClr val="FFFFFF"/>
                </a:solidFill>
                <a:latin typeface="Times New Roman"/>
                <a:cs typeface="Times New Roman"/>
              </a:rPr>
              <a:t> </a:t>
            </a:r>
            <a:r>
              <a:rPr sz="2000" dirty="0">
                <a:solidFill>
                  <a:srgbClr val="FFFFFF"/>
                </a:solidFill>
                <a:latin typeface="Times New Roman"/>
                <a:cs typeface="Times New Roman"/>
              </a:rPr>
              <a:t>of</a:t>
            </a:r>
            <a:r>
              <a:rPr sz="2000" spc="-10" dirty="0">
                <a:solidFill>
                  <a:srgbClr val="FFFFFF"/>
                </a:solidFill>
                <a:latin typeface="Times New Roman"/>
                <a:cs typeface="Times New Roman"/>
              </a:rPr>
              <a:t> </a:t>
            </a:r>
            <a:r>
              <a:rPr sz="2000" dirty="0">
                <a:solidFill>
                  <a:srgbClr val="FFFFFF"/>
                </a:solidFill>
                <a:latin typeface="Times New Roman"/>
                <a:cs typeface="Times New Roman"/>
              </a:rPr>
              <a:t>shifts.</a:t>
            </a:r>
            <a:r>
              <a:rPr sz="2000" spc="-10" dirty="0">
                <a:solidFill>
                  <a:srgbClr val="FFFFFF"/>
                </a:solidFill>
                <a:latin typeface="Times New Roman"/>
                <a:cs typeface="Times New Roman"/>
              </a:rPr>
              <a:t> </a:t>
            </a:r>
            <a:r>
              <a:rPr sz="2000" dirty="0">
                <a:solidFill>
                  <a:srgbClr val="FFFFFF"/>
                </a:solidFill>
                <a:latin typeface="Times New Roman"/>
                <a:cs typeface="Times New Roman"/>
              </a:rPr>
              <a:t>In</a:t>
            </a:r>
            <a:r>
              <a:rPr sz="2000" spc="-10" dirty="0">
                <a:solidFill>
                  <a:srgbClr val="FFFFFF"/>
                </a:solidFill>
                <a:latin typeface="Times New Roman"/>
                <a:cs typeface="Times New Roman"/>
              </a:rPr>
              <a:t> </a:t>
            </a:r>
            <a:r>
              <a:rPr sz="2000" dirty="0">
                <a:solidFill>
                  <a:srgbClr val="FFFFFF"/>
                </a:solidFill>
                <a:latin typeface="Times New Roman"/>
                <a:cs typeface="Times New Roman"/>
              </a:rPr>
              <a:t>the</a:t>
            </a:r>
            <a:r>
              <a:rPr sz="2000" spc="-10" dirty="0">
                <a:solidFill>
                  <a:srgbClr val="FFFFFF"/>
                </a:solidFill>
                <a:latin typeface="Times New Roman"/>
                <a:cs typeface="Times New Roman"/>
              </a:rPr>
              <a:t> </a:t>
            </a:r>
            <a:r>
              <a:rPr sz="2000" dirty="0">
                <a:solidFill>
                  <a:srgbClr val="FFFFFF"/>
                </a:solidFill>
                <a:latin typeface="Times New Roman"/>
                <a:cs typeface="Times New Roman"/>
              </a:rPr>
              <a:t>top</a:t>
            </a:r>
            <a:r>
              <a:rPr sz="2000" spc="-10" dirty="0">
                <a:solidFill>
                  <a:srgbClr val="FFFFFF"/>
                </a:solidFill>
                <a:latin typeface="Times New Roman"/>
                <a:cs typeface="Times New Roman"/>
              </a:rPr>
              <a:t> </a:t>
            </a:r>
            <a:r>
              <a:rPr sz="2000" dirty="0">
                <a:solidFill>
                  <a:srgbClr val="FFFFFF"/>
                </a:solidFill>
                <a:latin typeface="Times New Roman"/>
                <a:cs typeface="Times New Roman"/>
              </a:rPr>
              <a:t>picture</a:t>
            </a:r>
            <a:r>
              <a:rPr sz="2000" spc="-10" dirty="0">
                <a:solidFill>
                  <a:srgbClr val="FFFFFF"/>
                </a:solidFill>
                <a:latin typeface="Times New Roman"/>
                <a:cs typeface="Times New Roman"/>
              </a:rPr>
              <a:t> there </a:t>
            </a:r>
            <a:r>
              <a:rPr sz="2000" dirty="0">
                <a:solidFill>
                  <a:srgbClr val="FFFFFF"/>
                </a:solidFill>
                <a:latin typeface="Times New Roman"/>
                <a:cs typeface="Times New Roman"/>
              </a:rPr>
              <a:t>is</a:t>
            </a:r>
            <a:r>
              <a:rPr sz="2000" spc="-25" dirty="0">
                <a:solidFill>
                  <a:srgbClr val="FFFFFF"/>
                </a:solidFill>
                <a:latin typeface="Times New Roman"/>
                <a:cs typeface="Times New Roman"/>
              </a:rPr>
              <a:t> </a:t>
            </a:r>
            <a:r>
              <a:rPr sz="2000" dirty="0">
                <a:solidFill>
                  <a:srgbClr val="FFFFFF"/>
                </a:solidFill>
                <a:latin typeface="Times New Roman"/>
                <a:cs typeface="Times New Roman"/>
              </a:rPr>
              <a:t>no</a:t>
            </a:r>
            <a:r>
              <a:rPr sz="2000" spc="-5" dirty="0">
                <a:solidFill>
                  <a:srgbClr val="FFFFFF"/>
                </a:solidFill>
                <a:latin typeface="Times New Roman"/>
                <a:cs typeface="Times New Roman"/>
              </a:rPr>
              <a:t> </a:t>
            </a:r>
            <a:r>
              <a:rPr sz="2000" dirty="0">
                <a:solidFill>
                  <a:srgbClr val="FFFFFF"/>
                </a:solidFill>
                <a:latin typeface="Times New Roman"/>
                <a:cs typeface="Times New Roman"/>
              </a:rPr>
              <a:t>shift,</a:t>
            </a:r>
            <a:r>
              <a:rPr sz="2000" spc="-5" dirty="0">
                <a:solidFill>
                  <a:srgbClr val="FFFFFF"/>
                </a:solidFill>
                <a:latin typeface="Times New Roman"/>
                <a:cs typeface="Times New Roman"/>
              </a:rPr>
              <a:t> </a:t>
            </a:r>
            <a:r>
              <a:rPr sz="2000" dirty="0">
                <a:solidFill>
                  <a:srgbClr val="FFFFFF"/>
                </a:solidFill>
                <a:latin typeface="Times New Roman"/>
                <a:cs typeface="Times New Roman"/>
              </a:rPr>
              <a:t>but</a:t>
            </a:r>
            <a:r>
              <a:rPr sz="2000" spc="-15" dirty="0">
                <a:solidFill>
                  <a:srgbClr val="FFFFFF"/>
                </a:solidFill>
                <a:latin typeface="Times New Roman"/>
                <a:cs typeface="Times New Roman"/>
              </a:rPr>
              <a:t> </a:t>
            </a:r>
            <a:r>
              <a:rPr sz="2000" dirty="0">
                <a:solidFill>
                  <a:srgbClr val="FFFFFF"/>
                </a:solidFill>
                <a:latin typeface="Times New Roman"/>
                <a:cs typeface="Times New Roman"/>
              </a:rPr>
              <a:t>as</a:t>
            </a:r>
            <a:r>
              <a:rPr sz="2000" spc="-10" dirty="0">
                <a:solidFill>
                  <a:srgbClr val="FFFFFF"/>
                </a:solidFill>
                <a:latin typeface="Times New Roman"/>
                <a:cs typeface="Times New Roman"/>
              </a:rPr>
              <a:t> </a:t>
            </a:r>
            <a:r>
              <a:rPr sz="2000" dirty="0">
                <a:solidFill>
                  <a:srgbClr val="FFFFFF"/>
                </a:solidFill>
                <a:latin typeface="Times New Roman"/>
                <a:cs typeface="Times New Roman"/>
              </a:rPr>
              <a:t>we</a:t>
            </a:r>
            <a:r>
              <a:rPr sz="2000" spc="-10" dirty="0">
                <a:solidFill>
                  <a:srgbClr val="FFFFFF"/>
                </a:solidFill>
                <a:latin typeface="Times New Roman"/>
                <a:cs typeface="Times New Roman"/>
              </a:rPr>
              <a:t> </a:t>
            </a:r>
            <a:r>
              <a:rPr sz="2000" dirty="0">
                <a:solidFill>
                  <a:srgbClr val="FFFFFF"/>
                </a:solidFill>
                <a:latin typeface="Times New Roman"/>
                <a:cs typeface="Times New Roman"/>
              </a:rPr>
              <a:t>can</a:t>
            </a:r>
            <a:r>
              <a:rPr sz="2000" spc="-10" dirty="0">
                <a:solidFill>
                  <a:srgbClr val="FFFFFF"/>
                </a:solidFill>
                <a:latin typeface="Times New Roman"/>
                <a:cs typeface="Times New Roman"/>
              </a:rPr>
              <a:t> </a:t>
            </a:r>
            <a:r>
              <a:rPr sz="2000" dirty="0">
                <a:solidFill>
                  <a:srgbClr val="FFFFFF"/>
                </a:solidFill>
                <a:latin typeface="Times New Roman"/>
                <a:cs typeface="Times New Roman"/>
              </a:rPr>
              <a:t>see</a:t>
            </a:r>
            <a:r>
              <a:rPr sz="2000" spc="-10" dirty="0">
                <a:solidFill>
                  <a:srgbClr val="FFFFFF"/>
                </a:solidFill>
                <a:latin typeface="Times New Roman"/>
                <a:cs typeface="Times New Roman"/>
              </a:rPr>
              <a:t> </a:t>
            </a:r>
            <a:r>
              <a:rPr sz="2000" dirty="0">
                <a:solidFill>
                  <a:srgbClr val="FFFFFF"/>
                </a:solidFill>
                <a:latin typeface="Times New Roman"/>
                <a:cs typeface="Times New Roman"/>
              </a:rPr>
              <a:t>in</a:t>
            </a:r>
            <a:r>
              <a:rPr sz="2000" spc="-5" dirty="0">
                <a:solidFill>
                  <a:srgbClr val="FFFFFF"/>
                </a:solidFill>
                <a:latin typeface="Times New Roman"/>
                <a:cs typeface="Times New Roman"/>
              </a:rPr>
              <a:t> </a:t>
            </a:r>
            <a:r>
              <a:rPr sz="2000" dirty="0">
                <a:solidFill>
                  <a:srgbClr val="FFFFFF"/>
                </a:solidFill>
                <a:latin typeface="Times New Roman"/>
                <a:cs typeface="Times New Roman"/>
              </a:rPr>
              <a:t>the</a:t>
            </a:r>
            <a:r>
              <a:rPr sz="2000" spc="-10" dirty="0">
                <a:solidFill>
                  <a:srgbClr val="FFFFFF"/>
                </a:solidFill>
                <a:latin typeface="Times New Roman"/>
                <a:cs typeface="Times New Roman"/>
              </a:rPr>
              <a:t> second </a:t>
            </a:r>
            <a:r>
              <a:rPr sz="2000" dirty="0">
                <a:solidFill>
                  <a:srgbClr val="FFFFFF"/>
                </a:solidFill>
                <a:latin typeface="Times New Roman"/>
                <a:cs typeface="Times New Roman"/>
              </a:rPr>
              <a:t>picture</a:t>
            </a:r>
            <a:r>
              <a:rPr sz="2000" spc="-15" dirty="0">
                <a:solidFill>
                  <a:srgbClr val="FFFFFF"/>
                </a:solidFill>
                <a:latin typeface="Times New Roman"/>
                <a:cs typeface="Times New Roman"/>
              </a:rPr>
              <a:t> </a:t>
            </a:r>
            <a:r>
              <a:rPr sz="2000" dirty="0">
                <a:solidFill>
                  <a:srgbClr val="FFFFFF"/>
                </a:solidFill>
                <a:latin typeface="Times New Roman"/>
                <a:cs typeface="Times New Roman"/>
              </a:rPr>
              <a:t>there</a:t>
            </a:r>
            <a:r>
              <a:rPr sz="2000" spc="-10" dirty="0">
                <a:solidFill>
                  <a:srgbClr val="FFFFFF"/>
                </a:solidFill>
                <a:latin typeface="Times New Roman"/>
                <a:cs typeface="Times New Roman"/>
              </a:rPr>
              <a:t> </a:t>
            </a:r>
            <a:r>
              <a:rPr sz="2000" dirty="0">
                <a:solidFill>
                  <a:srgbClr val="FFFFFF"/>
                </a:solidFill>
                <a:latin typeface="Times New Roman"/>
                <a:cs typeface="Times New Roman"/>
              </a:rPr>
              <a:t>is</a:t>
            </a:r>
            <a:r>
              <a:rPr sz="2000" spc="-15" dirty="0">
                <a:solidFill>
                  <a:srgbClr val="FFFFFF"/>
                </a:solidFill>
                <a:latin typeface="Times New Roman"/>
                <a:cs typeface="Times New Roman"/>
              </a:rPr>
              <a:t> </a:t>
            </a:r>
            <a:r>
              <a:rPr sz="2000" dirty="0">
                <a:solidFill>
                  <a:srgbClr val="FFFFFF"/>
                </a:solidFill>
                <a:latin typeface="Times New Roman"/>
                <a:cs typeface="Times New Roman"/>
              </a:rPr>
              <a:t>a</a:t>
            </a:r>
            <a:r>
              <a:rPr sz="2000" spc="-10" dirty="0">
                <a:solidFill>
                  <a:srgbClr val="FFFFFF"/>
                </a:solidFill>
                <a:latin typeface="Times New Roman"/>
                <a:cs typeface="Times New Roman"/>
              </a:rPr>
              <a:t> </a:t>
            </a:r>
            <a:r>
              <a:rPr sz="2000" dirty="0">
                <a:solidFill>
                  <a:srgbClr val="FFFFFF"/>
                </a:solidFill>
                <a:latin typeface="Times New Roman"/>
                <a:cs typeface="Times New Roman"/>
              </a:rPr>
              <a:t>shift</a:t>
            </a:r>
            <a:r>
              <a:rPr sz="2000" spc="-15" dirty="0">
                <a:solidFill>
                  <a:srgbClr val="FFFFFF"/>
                </a:solidFill>
                <a:latin typeface="Times New Roman"/>
                <a:cs typeface="Times New Roman"/>
              </a:rPr>
              <a:t> </a:t>
            </a:r>
            <a:r>
              <a:rPr sz="2000" dirty="0">
                <a:solidFill>
                  <a:srgbClr val="FFFFFF"/>
                </a:solidFill>
                <a:latin typeface="Times New Roman"/>
                <a:cs typeface="Times New Roman"/>
              </a:rPr>
              <a:t>of</a:t>
            </a:r>
            <a:r>
              <a:rPr sz="2000" spc="-5" dirty="0">
                <a:solidFill>
                  <a:srgbClr val="FFFFFF"/>
                </a:solidFill>
                <a:latin typeface="Times New Roman"/>
                <a:cs typeface="Times New Roman"/>
              </a:rPr>
              <a:t> </a:t>
            </a:r>
            <a:r>
              <a:rPr sz="2000" spc="-25" dirty="0">
                <a:solidFill>
                  <a:srgbClr val="FFFFFF"/>
                </a:solidFill>
                <a:latin typeface="Times New Roman"/>
                <a:cs typeface="Times New Roman"/>
              </a:rPr>
              <a:t>11.</a:t>
            </a:r>
            <a:endParaRPr sz="2000" dirty="0">
              <a:latin typeface="Times New Roman"/>
              <a:cs typeface="Times New Roman"/>
            </a:endParaRPr>
          </a:p>
        </p:txBody>
      </p:sp>
      <p:pic>
        <p:nvPicPr>
          <p:cNvPr id="4" name="object 4"/>
          <p:cNvPicPr/>
          <p:nvPr/>
        </p:nvPicPr>
        <p:blipFill>
          <a:blip r:embed="rId2" cstate="print"/>
          <a:stretch>
            <a:fillRect/>
          </a:stretch>
        </p:blipFill>
        <p:spPr>
          <a:xfrm>
            <a:off x="6182325" y="2647925"/>
            <a:ext cx="2278767" cy="2247974"/>
          </a:xfrm>
          <a:prstGeom prst="rect">
            <a:avLst/>
          </a:prstGeom>
        </p:spPr>
      </p:pic>
      <p:pic>
        <p:nvPicPr>
          <p:cNvPr id="5" name="object 5"/>
          <p:cNvPicPr/>
          <p:nvPr/>
        </p:nvPicPr>
        <p:blipFill>
          <a:blip r:embed="rId3" cstate="print"/>
          <a:stretch>
            <a:fillRect/>
          </a:stretch>
        </p:blipFill>
        <p:spPr>
          <a:xfrm>
            <a:off x="6205425" y="248499"/>
            <a:ext cx="2232577" cy="2247975"/>
          </a:xfrm>
          <a:prstGeom prst="rect">
            <a:avLst/>
          </a:prstGeom>
        </p:spPr>
      </p:pic>
      <p:grpSp>
        <p:nvGrpSpPr>
          <p:cNvPr id="6" name="object 9">
            <a:extLst>
              <a:ext uri="{FF2B5EF4-FFF2-40B4-BE49-F238E27FC236}">
                <a16:creationId xmlns:a16="http://schemas.microsoft.com/office/drawing/2014/main" id="{2AA364B9-FDFE-4294-1E1A-2F238757EB5F}"/>
              </a:ext>
            </a:extLst>
          </p:cNvPr>
          <p:cNvGrpSpPr/>
          <p:nvPr/>
        </p:nvGrpSpPr>
        <p:grpSpPr>
          <a:xfrm>
            <a:off x="0" y="30070"/>
            <a:ext cx="1958854" cy="377413"/>
            <a:chOff x="0" y="0"/>
            <a:chExt cx="2270125" cy="612775"/>
          </a:xfrm>
        </p:grpSpPr>
        <p:sp>
          <p:nvSpPr>
            <p:cNvPr id="7" name="object 10">
              <a:extLst>
                <a:ext uri="{FF2B5EF4-FFF2-40B4-BE49-F238E27FC236}">
                  <a16:creationId xmlns:a16="http://schemas.microsoft.com/office/drawing/2014/main" id="{9028056C-22C4-9472-797A-0F682D3EFF1B}"/>
                </a:ext>
              </a:extLst>
            </p:cNvPr>
            <p:cNvSpPr/>
            <p:nvPr/>
          </p:nvSpPr>
          <p:spPr>
            <a:xfrm>
              <a:off x="0" y="0"/>
              <a:ext cx="364490" cy="364490"/>
            </a:xfrm>
            <a:custGeom>
              <a:avLst/>
              <a:gdLst/>
              <a:ahLst/>
              <a:cxnLst/>
              <a:rect l="l" t="t" r="r" b="b"/>
              <a:pathLst>
                <a:path w="364490" h="364490">
                  <a:moveTo>
                    <a:pt x="120954" y="0"/>
                  </a:moveTo>
                  <a:lnTo>
                    <a:pt x="104978" y="0"/>
                  </a:lnTo>
                  <a:lnTo>
                    <a:pt x="0" y="104990"/>
                  </a:lnTo>
                  <a:lnTo>
                    <a:pt x="0" y="120967"/>
                  </a:lnTo>
                  <a:lnTo>
                    <a:pt x="120954" y="0"/>
                  </a:lnTo>
                  <a:close/>
                </a:path>
                <a:path w="364490" h="364490">
                  <a:moveTo>
                    <a:pt x="364083" y="0"/>
                  </a:moveTo>
                  <a:lnTo>
                    <a:pt x="347789" y="0"/>
                  </a:lnTo>
                  <a:lnTo>
                    <a:pt x="0" y="347624"/>
                  </a:lnTo>
                  <a:lnTo>
                    <a:pt x="0" y="364096"/>
                  </a:lnTo>
                  <a:lnTo>
                    <a:pt x="364083" y="0"/>
                  </a:lnTo>
                  <a:close/>
                </a:path>
              </a:pathLst>
            </a:custGeom>
            <a:solidFill>
              <a:srgbClr val="9FC5E7"/>
            </a:solidFill>
          </p:spPr>
          <p:txBody>
            <a:bodyPr wrap="square" lIns="0" tIns="0" rIns="0" bIns="0" rtlCol="0"/>
            <a:lstStyle/>
            <a:p>
              <a:endParaRPr/>
            </a:p>
          </p:txBody>
        </p:sp>
        <p:sp>
          <p:nvSpPr>
            <p:cNvPr id="8" name="object 11">
              <a:extLst>
                <a:ext uri="{FF2B5EF4-FFF2-40B4-BE49-F238E27FC236}">
                  <a16:creationId xmlns:a16="http://schemas.microsoft.com/office/drawing/2014/main" id="{08D83573-D8CB-1E64-9B12-199E7DD03296}"/>
                </a:ext>
              </a:extLst>
            </p:cNvPr>
            <p:cNvSpPr/>
            <p:nvPr/>
          </p:nvSpPr>
          <p:spPr>
            <a:xfrm>
              <a:off x="161759" y="0"/>
              <a:ext cx="2108200" cy="612775"/>
            </a:xfrm>
            <a:custGeom>
              <a:avLst/>
              <a:gdLst/>
              <a:ahLst/>
              <a:cxnLst/>
              <a:rect l="l" t="t" r="r" b="b"/>
              <a:pathLst>
                <a:path w="2108200" h="612775">
                  <a:moveTo>
                    <a:pt x="336880" y="401688"/>
                  </a:moveTo>
                  <a:lnTo>
                    <a:pt x="202120" y="401688"/>
                  </a:lnTo>
                  <a:lnTo>
                    <a:pt x="0" y="612165"/>
                  </a:lnTo>
                  <a:lnTo>
                    <a:pt x="134048" y="612165"/>
                  </a:lnTo>
                  <a:lnTo>
                    <a:pt x="336880" y="401688"/>
                  </a:lnTo>
                  <a:close/>
                </a:path>
                <a:path w="2108200" h="612775">
                  <a:moveTo>
                    <a:pt x="589711" y="401688"/>
                  </a:moveTo>
                  <a:lnTo>
                    <a:pt x="455663" y="401688"/>
                  </a:lnTo>
                  <a:lnTo>
                    <a:pt x="252831" y="612165"/>
                  </a:lnTo>
                  <a:lnTo>
                    <a:pt x="386880" y="612165"/>
                  </a:lnTo>
                  <a:lnTo>
                    <a:pt x="589711" y="401688"/>
                  </a:lnTo>
                  <a:close/>
                </a:path>
                <a:path w="2108200" h="612775">
                  <a:moveTo>
                    <a:pt x="807821" y="13373"/>
                  </a:moveTo>
                  <a:lnTo>
                    <a:pt x="793432" y="0"/>
                  </a:lnTo>
                  <a:lnTo>
                    <a:pt x="725347" y="0"/>
                  </a:lnTo>
                  <a:lnTo>
                    <a:pt x="739749" y="13373"/>
                  </a:lnTo>
                  <a:lnTo>
                    <a:pt x="807821" y="13373"/>
                  </a:lnTo>
                  <a:close/>
                </a:path>
                <a:path w="2108200" h="612775">
                  <a:moveTo>
                    <a:pt x="842581" y="401688"/>
                  </a:moveTo>
                  <a:lnTo>
                    <a:pt x="708494" y="401688"/>
                  </a:lnTo>
                  <a:lnTo>
                    <a:pt x="505663" y="612165"/>
                  </a:lnTo>
                  <a:lnTo>
                    <a:pt x="640410" y="612165"/>
                  </a:lnTo>
                  <a:lnTo>
                    <a:pt x="842581" y="401688"/>
                  </a:lnTo>
                  <a:close/>
                </a:path>
                <a:path w="2108200" h="612775">
                  <a:moveTo>
                    <a:pt x="914120" y="13373"/>
                  </a:moveTo>
                  <a:lnTo>
                    <a:pt x="899820" y="0"/>
                  </a:lnTo>
                  <a:lnTo>
                    <a:pt x="831646" y="0"/>
                  </a:lnTo>
                  <a:lnTo>
                    <a:pt x="846048" y="13373"/>
                  </a:lnTo>
                  <a:lnTo>
                    <a:pt x="914120" y="13373"/>
                  </a:lnTo>
                  <a:close/>
                </a:path>
                <a:path w="2108200" h="612775">
                  <a:moveTo>
                    <a:pt x="1020394" y="13373"/>
                  </a:moveTo>
                  <a:lnTo>
                    <a:pt x="1006094" y="0"/>
                  </a:lnTo>
                  <a:lnTo>
                    <a:pt x="938009" y="0"/>
                  </a:lnTo>
                  <a:lnTo>
                    <a:pt x="952322" y="13373"/>
                  </a:lnTo>
                  <a:lnTo>
                    <a:pt x="1020394" y="13373"/>
                  </a:lnTo>
                  <a:close/>
                </a:path>
                <a:path w="2108200" h="612775">
                  <a:moveTo>
                    <a:pt x="1096111" y="401688"/>
                  </a:moveTo>
                  <a:lnTo>
                    <a:pt x="961351" y="401688"/>
                  </a:lnTo>
                  <a:lnTo>
                    <a:pt x="759218" y="612165"/>
                  </a:lnTo>
                  <a:lnTo>
                    <a:pt x="893279" y="612165"/>
                  </a:lnTo>
                  <a:lnTo>
                    <a:pt x="1096111" y="401688"/>
                  </a:lnTo>
                  <a:close/>
                </a:path>
                <a:path w="2108200" h="612775">
                  <a:moveTo>
                    <a:pt x="1126667" y="13373"/>
                  </a:moveTo>
                  <a:lnTo>
                    <a:pt x="1112367" y="0"/>
                  </a:lnTo>
                  <a:lnTo>
                    <a:pt x="1044282" y="0"/>
                  </a:lnTo>
                  <a:lnTo>
                    <a:pt x="1058583" y="13373"/>
                  </a:lnTo>
                  <a:lnTo>
                    <a:pt x="1126667" y="13373"/>
                  </a:lnTo>
                  <a:close/>
                </a:path>
                <a:path w="2108200" h="612775">
                  <a:moveTo>
                    <a:pt x="1233639" y="13373"/>
                  </a:moveTo>
                  <a:lnTo>
                    <a:pt x="1219238" y="0"/>
                  </a:lnTo>
                  <a:lnTo>
                    <a:pt x="1151166" y="0"/>
                  </a:lnTo>
                  <a:lnTo>
                    <a:pt x="1165555" y="13373"/>
                  </a:lnTo>
                  <a:lnTo>
                    <a:pt x="1233639" y="13373"/>
                  </a:lnTo>
                  <a:close/>
                </a:path>
                <a:path w="2108200" h="612775">
                  <a:moveTo>
                    <a:pt x="1339938" y="13373"/>
                  </a:moveTo>
                  <a:lnTo>
                    <a:pt x="1325537" y="0"/>
                  </a:lnTo>
                  <a:lnTo>
                    <a:pt x="1257465" y="0"/>
                  </a:lnTo>
                  <a:lnTo>
                    <a:pt x="1271854" y="13373"/>
                  </a:lnTo>
                  <a:lnTo>
                    <a:pt x="1339938" y="13373"/>
                  </a:lnTo>
                  <a:close/>
                </a:path>
                <a:path w="2108200" h="612775">
                  <a:moveTo>
                    <a:pt x="1348943" y="401688"/>
                  </a:moveTo>
                  <a:lnTo>
                    <a:pt x="1214894" y="401688"/>
                  </a:lnTo>
                  <a:lnTo>
                    <a:pt x="1012063" y="612165"/>
                  </a:lnTo>
                  <a:lnTo>
                    <a:pt x="1146111" y="612165"/>
                  </a:lnTo>
                  <a:lnTo>
                    <a:pt x="1348943" y="401688"/>
                  </a:lnTo>
                  <a:close/>
                </a:path>
                <a:path w="2108200" h="612775">
                  <a:moveTo>
                    <a:pt x="1446212" y="13373"/>
                  </a:moveTo>
                  <a:lnTo>
                    <a:pt x="1431810" y="0"/>
                  </a:lnTo>
                  <a:lnTo>
                    <a:pt x="1363738" y="0"/>
                  </a:lnTo>
                  <a:lnTo>
                    <a:pt x="1378127" y="13373"/>
                  </a:lnTo>
                  <a:lnTo>
                    <a:pt x="1446212" y="13373"/>
                  </a:lnTo>
                  <a:close/>
                </a:path>
                <a:path w="2108200" h="612775">
                  <a:moveTo>
                    <a:pt x="1552473" y="13373"/>
                  </a:moveTo>
                  <a:lnTo>
                    <a:pt x="1538084" y="0"/>
                  </a:lnTo>
                  <a:lnTo>
                    <a:pt x="1469999" y="0"/>
                  </a:lnTo>
                  <a:lnTo>
                    <a:pt x="1484401" y="13373"/>
                  </a:lnTo>
                  <a:lnTo>
                    <a:pt x="1552473" y="13373"/>
                  </a:lnTo>
                  <a:close/>
                </a:path>
                <a:path w="2108200" h="612775">
                  <a:moveTo>
                    <a:pt x="1601812" y="401688"/>
                  </a:moveTo>
                  <a:lnTo>
                    <a:pt x="1467726" y="401688"/>
                  </a:lnTo>
                  <a:lnTo>
                    <a:pt x="1264894" y="612165"/>
                  </a:lnTo>
                  <a:lnTo>
                    <a:pt x="1398981" y="612165"/>
                  </a:lnTo>
                  <a:lnTo>
                    <a:pt x="1601812" y="401688"/>
                  </a:lnTo>
                  <a:close/>
                </a:path>
                <a:path w="2108200" h="612775">
                  <a:moveTo>
                    <a:pt x="1658747" y="13373"/>
                  </a:moveTo>
                  <a:lnTo>
                    <a:pt x="1644345" y="0"/>
                  </a:lnTo>
                  <a:lnTo>
                    <a:pt x="1576273" y="0"/>
                  </a:lnTo>
                  <a:lnTo>
                    <a:pt x="1590675" y="13373"/>
                  </a:lnTo>
                  <a:lnTo>
                    <a:pt x="1658747" y="13373"/>
                  </a:lnTo>
                  <a:close/>
                </a:path>
                <a:path w="2108200" h="612775">
                  <a:moveTo>
                    <a:pt x="1765046" y="13373"/>
                  </a:moveTo>
                  <a:lnTo>
                    <a:pt x="1750745" y="0"/>
                  </a:lnTo>
                  <a:lnTo>
                    <a:pt x="1682572" y="0"/>
                  </a:lnTo>
                  <a:lnTo>
                    <a:pt x="1696974" y="13373"/>
                  </a:lnTo>
                  <a:lnTo>
                    <a:pt x="1765046" y="13373"/>
                  </a:lnTo>
                  <a:close/>
                </a:path>
                <a:path w="2108200" h="612775">
                  <a:moveTo>
                    <a:pt x="1854644" y="401688"/>
                  </a:moveTo>
                  <a:lnTo>
                    <a:pt x="1720583" y="401688"/>
                  </a:lnTo>
                  <a:lnTo>
                    <a:pt x="1517751" y="612165"/>
                  </a:lnTo>
                  <a:lnTo>
                    <a:pt x="1652511" y="612165"/>
                  </a:lnTo>
                  <a:lnTo>
                    <a:pt x="1854644" y="401688"/>
                  </a:lnTo>
                  <a:close/>
                </a:path>
                <a:path w="2108200" h="612775">
                  <a:moveTo>
                    <a:pt x="1871319" y="13373"/>
                  </a:moveTo>
                  <a:lnTo>
                    <a:pt x="1857019" y="0"/>
                  </a:lnTo>
                  <a:lnTo>
                    <a:pt x="1788934" y="0"/>
                  </a:lnTo>
                  <a:lnTo>
                    <a:pt x="1803247" y="13373"/>
                  </a:lnTo>
                  <a:lnTo>
                    <a:pt x="1871319" y="13373"/>
                  </a:lnTo>
                  <a:close/>
                </a:path>
                <a:path w="2108200" h="612775">
                  <a:moveTo>
                    <a:pt x="2108174" y="401688"/>
                  </a:moveTo>
                  <a:lnTo>
                    <a:pt x="1973414" y="401688"/>
                  </a:lnTo>
                  <a:lnTo>
                    <a:pt x="1771281" y="612165"/>
                  </a:lnTo>
                  <a:lnTo>
                    <a:pt x="1905342" y="612165"/>
                  </a:lnTo>
                  <a:lnTo>
                    <a:pt x="2108174" y="401688"/>
                  </a:lnTo>
                  <a:close/>
                </a:path>
              </a:pathLst>
            </a:custGeom>
            <a:solidFill>
              <a:srgbClr val="285293"/>
            </a:solidFill>
          </p:spPr>
          <p:txBody>
            <a:bodyPr wrap="square" lIns="0" tIns="0" rIns="0" bIns="0" rtlCol="0"/>
            <a:lstStyle/>
            <a:p>
              <a:endParaRPr/>
            </a:p>
          </p:txBody>
        </p:sp>
      </p:grpSp>
      <p:grpSp>
        <p:nvGrpSpPr>
          <p:cNvPr id="9" name="object 5">
            <a:extLst>
              <a:ext uri="{FF2B5EF4-FFF2-40B4-BE49-F238E27FC236}">
                <a16:creationId xmlns:a16="http://schemas.microsoft.com/office/drawing/2014/main" id="{49166C4F-DF31-64DD-75C5-1FFAF6AE5376}"/>
              </a:ext>
            </a:extLst>
          </p:cNvPr>
          <p:cNvGrpSpPr/>
          <p:nvPr/>
        </p:nvGrpSpPr>
        <p:grpSpPr>
          <a:xfrm>
            <a:off x="390714" y="122400"/>
            <a:ext cx="3756660" cy="89535"/>
            <a:chOff x="1478756" y="78677"/>
            <a:chExt cx="3756660" cy="89535"/>
          </a:xfrm>
        </p:grpSpPr>
        <p:sp>
          <p:nvSpPr>
            <p:cNvPr id="10" name="object 6">
              <a:extLst>
                <a:ext uri="{FF2B5EF4-FFF2-40B4-BE49-F238E27FC236}">
                  <a16:creationId xmlns:a16="http://schemas.microsoft.com/office/drawing/2014/main" id="{7699D8F8-DCA3-E1E7-DE07-DF611CCDDB16}"/>
                </a:ext>
              </a:extLst>
            </p:cNvPr>
            <p:cNvSpPr/>
            <p:nvPr/>
          </p:nvSpPr>
          <p:spPr>
            <a:xfrm>
              <a:off x="1516980" y="116869"/>
              <a:ext cx="3647440" cy="12065"/>
            </a:xfrm>
            <a:custGeom>
              <a:avLst/>
              <a:gdLst/>
              <a:ahLst/>
              <a:cxnLst/>
              <a:rect l="l" t="t" r="r" b="b"/>
              <a:pathLst>
                <a:path w="3647440" h="12064">
                  <a:moveTo>
                    <a:pt x="3644717" y="11807"/>
                  </a:moveTo>
                  <a:lnTo>
                    <a:pt x="3641248" y="11807"/>
                  </a:lnTo>
                  <a:lnTo>
                    <a:pt x="2769" y="11807"/>
                  </a:lnTo>
                  <a:lnTo>
                    <a:pt x="0" y="9038"/>
                  </a:lnTo>
                  <a:lnTo>
                    <a:pt x="0" y="2799"/>
                  </a:lnTo>
                  <a:lnTo>
                    <a:pt x="2769" y="0"/>
                  </a:lnTo>
                  <a:lnTo>
                    <a:pt x="3644717" y="0"/>
                  </a:lnTo>
                  <a:lnTo>
                    <a:pt x="3646817" y="2799"/>
                  </a:lnTo>
                  <a:lnTo>
                    <a:pt x="3646817" y="9038"/>
                  </a:lnTo>
                  <a:lnTo>
                    <a:pt x="3644717" y="11807"/>
                  </a:lnTo>
                  <a:close/>
                </a:path>
              </a:pathLst>
            </a:custGeom>
            <a:solidFill>
              <a:srgbClr val="9FC5E7"/>
            </a:solidFill>
          </p:spPr>
          <p:txBody>
            <a:bodyPr wrap="square" lIns="0" tIns="0" rIns="0" bIns="0" rtlCol="0"/>
            <a:lstStyle/>
            <a:p>
              <a:endParaRPr/>
            </a:p>
          </p:txBody>
        </p:sp>
        <p:pic>
          <p:nvPicPr>
            <p:cNvPr id="11" name="object 7">
              <a:extLst>
                <a:ext uri="{FF2B5EF4-FFF2-40B4-BE49-F238E27FC236}">
                  <a16:creationId xmlns:a16="http://schemas.microsoft.com/office/drawing/2014/main" id="{147794A9-69E9-065E-0BE7-B942D4D80508}"/>
                </a:ext>
              </a:extLst>
            </p:cNvPr>
            <p:cNvPicPr/>
            <p:nvPr/>
          </p:nvPicPr>
          <p:blipFill>
            <a:blip r:embed="rId4" cstate="print"/>
            <a:stretch>
              <a:fillRect/>
            </a:stretch>
          </p:blipFill>
          <p:spPr>
            <a:xfrm>
              <a:off x="5146421" y="78677"/>
              <a:ext cx="88923" cy="88923"/>
            </a:xfrm>
            <a:prstGeom prst="rect">
              <a:avLst/>
            </a:prstGeom>
          </p:spPr>
        </p:pic>
        <p:pic>
          <p:nvPicPr>
            <p:cNvPr id="12" name="object 8">
              <a:extLst>
                <a:ext uri="{FF2B5EF4-FFF2-40B4-BE49-F238E27FC236}">
                  <a16:creationId xmlns:a16="http://schemas.microsoft.com/office/drawing/2014/main" id="{1261C6BB-083C-C4E5-FF2A-35BD51F8BAD9}"/>
                </a:ext>
              </a:extLst>
            </p:cNvPr>
            <p:cNvPicPr/>
            <p:nvPr/>
          </p:nvPicPr>
          <p:blipFill>
            <a:blip r:embed="rId5" cstate="print"/>
            <a:stretch>
              <a:fillRect/>
            </a:stretch>
          </p:blipFill>
          <p:spPr>
            <a:xfrm>
              <a:off x="1478756" y="78677"/>
              <a:ext cx="88923" cy="88923"/>
            </a:xfrm>
            <a:prstGeom prst="rect">
              <a:avLst/>
            </a:prstGeom>
          </p:spPr>
        </p:pic>
      </p:grpSp>
      <p:sp>
        <p:nvSpPr>
          <p:cNvPr id="13" name="object 3">
            <a:extLst>
              <a:ext uri="{FF2B5EF4-FFF2-40B4-BE49-F238E27FC236}">
                <a16:creationId xmlns:a16="http://schemas.microsoft.com/office/drawing/2014/main" id="{A509EA58-884B-9CEB-67BD-89A2F3FF60C1}"/>
              </a:ext>
            </a:extLst>
          </p:cNvPr>
          <p:cNvSpPr/>
          <p:nvPr/>
        </p:nvSpPr>
        <p:spPr>
          <a:xfrm>
            <a:off x="27562" y="4359910"/>
            <a:ext cx="2776855" cy="783590"/>
          </a:xfrm>
          <a:custGeom>
            <a:avLst/>
            <a:gdLst/>
            <a:ahLst/>
            <a:cxnLst/>
            <a:rect l="l" t="t" r="r" b="b"/>
            <a:pathLst>
              <a:path w="2776854" h="783590">
                <a:moveTo>
                  <a:pt x="15459" y="783372"/>
                </a:moveTo>
                <a:lnTo>
                  <a:pt x="9555" y="783372"/>
                </a:lnTo>
                <a:lnTo>
                  <a:pt x="6603" y="782337"/>
                </a:lnTo>
                <a:lnTo>
                  <a:pt x="4168" y="780268"/>
                </a:lnTo>
                <a:lnTo>
                  <a:pt x="0" y="775398"/>
                </a:lnTo>
                <a:lnTo>
                  <a:pt x="0" y="767760"/>
                </a:lnTo>
                <a:lnTo>
                  <a:pt x="400795" y="366933"/>
                </a:lnTo>
                <a:lnTo>
                  <a:pt x="2376321" y="366933"/>
                </a:lnTo>
                <a:lnTo>
                  <a:pt x="2743774" y="0"/>
                </a:lnTo>
                <a:lnTo>
                  <a:pt x="2776444" y="0"/>
                </a:lnTo>
                <a:lnTo>
                  <a:pt x="2386059" y="389879"/>
                </a:lnTo>
                <a:lnTo>
                  <a:pt x="410503" y="389879"/>
                </a:lnTo>
                <a:lnTo>
                  <a:pt x="20815" y="780268"/>
                </a:lnTo>
                <a:lnTo>
                  <a:pt x="18411" y="782337"/>
                </a:lnTo>
                <a:lnTo>
                  <a:pt x="15459" y="783372"/>
                </a:lnTo>
                <a:close/>
              </a:path>
            </a:pathLst>
          </a:custGeom>
          <a:solidFill>
            <a:srgbClr val="285293"/>
          </a:solidFill>
        </p:spPr>
        <p:txBody>
          <a:bodyPr wrap="square" lIns="0" tIns="0" rIns="0" bIns="0" rtlCol="0"/>
          <a:lstStyle/>
          <a:p>
            <a:endParaRPr/>
          </a:p>
        </p:txBody>
      </p:sp>
      <p:sp>
        <p:nvSpPr>
          <p:cNvPr id="14" name="object 4">
            <a:extLst>
              <a:ext uri="{FF2B5EF4-FFF2-40B4-BE49-F238E27FC236}">
                <a16:creationId xmlns:a16="http://schemas.microsoft.com/office/drawing/2014/main" id="{754A3E3D-8A79-9CC5-DB58-A01692AD4DA4}"/>
              </a:ext>
            </a:extLst>
          </p:cNvPr>
          <p:cNvSpPr/>
          <p:nvPr/>
        </p:nvSpPr>
        <p:spPr>
          <a:xfrm>
            <a:off x="2765997" y="4359910"/>
            <a:ext cx="1269365" cy="128905"/>
          </a:xfrm>
          <a:custGeom>
            <a:avLst/>
            <a:gdLst/>
            <a:ahLst/>
            <a:cxnLst/>
            <a:rect l="l" t="t" r="r" b="b"/>
            <a:pathLst>
              <a:path w="1269365" h="128905">
                <a:moveTo>
                  <a:pt x="1265980" y="128677"/>
                </a:moveTo>
                <a:lnTo>
                  <a:pt x="128869" y="128677"/>
                </a:lnTo>
                <a:lnTo>
                  <a:pt x="0" y="0"/>
                </a:lnTo>
                <a:lnTo>
                  <a:pt x="16687" y="0"/>
                </a:lnTo>
                <a:lnTo>
                  <a:pt x="133739" y="116869"/>
                </a:lnTo>
                <a:lnTo>
                  <a:pt x="1265980" y="116869"/>
                </a:lnTo>
                <a:lnTo>
                  <a:pt x="1268780" y="119669"/>
                </a:lnTo>
                <a:lnTo>
                  <a:pt x="1268780" y="125908"/>
                </a:lnTo>
                <a:lnTo>
                  <a:pt x="1265980" y="128677"/>
                </a:lnTo>
                <a:close/>
              </a:path>
            </a:pathLst>
          </a:custGeom>
          <a:solidFill>
            <a:srgbClr val="285293"/>
          </a:solid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3569" y="264812"/>
            <a:ext cx="7476490" cy="574040"/>
          </a:xfrm>
          <a:prstGeom prst="rect">
            <a:avLst/>
          </a:prstGeom>
        </p:spPr>
        <p:txBody>
          <a:bodyPr vert="horz" wrap="square" lIns="0" tIns="12700" rIns="0" bIns="0" rtlCol="0">
            <a:spAutoFit/>
          </a:bodyPr>
          <a:lstStyle/>
          <a:p>
            <a:pPr marL="12700">
              <a:lnSpc>
                <a:spcPct val="100000"/>
              </a:lnSpc>
              <a:spcBef>
                <a:spcPts val="100"/>
              </a:spcBef>
            </a:pPr>
            <a:r>
              <a:rPr spc="-290" dirty="0"/>
              <a:t>Ancient</a:t>
            </a:r>
            <a:r>
              <a:rPr spc="-215" dirty="0"/>
              <a:t> </a:t>
            </a:r>
            <a:r>
              <a:rPr spc="-260" dirty="0"/>
              <a:t>Cryptography</a:t>
            </a:r>
            <a:r>
              <a:rPr spc="-215" dirty="0"/>
              <a:t> </a:t>
            </a:r>
            <a:r>
              <a:rPr spc="-190" dirty="0"/>
              <a:t>vs.</a:t>
            </a:r>
            <a:r>
              <a:rPr spc="-215" dirty="0"/>
              <a:t> </a:t>
            </a:r>
            <a:r>
              <a:rPr spc="-200" dirty="0"/>
              <a:t>Current</a:t>
            </a:r>
            <a:r>
              <a:rPr spc="-215" dirty="0"/>
              <a:t> </a:t>
            </a:r>
            <a:r>
              <a:rPr spc="-270" dirty="0"/>
              <a:t>Cryptography</a:t>
            </a:r>
          </a:p>
        </p:txBody>
      </p:sp>
      <p:sp>
        <p:nvSpPr>
          <p:cNvPr id="3" name="object 3"/>
          <p:cNvSpPr txBox="1">
            <a:spLocks noGrp="1"/>
          </p:cNvSpPr>
          <p:nvPr>
            <p:ph sz="half" idx="2"/>
          </p:nvPr>
        </p:nvSpPr>
        <p:spPr>
          <a:xfrm>
            <a:off x="248550" y="933582"/>
            <a:ext cx="4022725" cy="3178242"/>
          </a:xfrm>
          <a:prstGeom prst="rect">
            <a:avLst/>
          </a:prstGeom>
        </p:spPr>
        <p:txBody>
          <a:bodyPr vert="horz" wrap="square" lIns="0" tIns="12700" rIns="0" bIns="0" rtlCol="0">
            <a:spAutoFit/>
          </a:bodyPr>
          <a:lstStyle/>
          <a:p>
            <a:pPr marL="46990" algn="ctr">
              <a:lnSpc>
                <a:spcPct val="100000"/>
              </a:lnSpc>
              <a:spcBef>
                <a:spcPts val="100"/>
              </a:spcBef>
            </a:pPr>
            <a:r>
              <a:rPr dirty="0"/>
              <a:t>Ancient Egypt</a:t>
            </a:r>
          </a:p>
          <a:p>
            <a:pPr marL="12700" marR="5080" indent="457200">
              <a:lnSpc>
                <a:spcPts val="1650"/>
              </a:lnSpc>
              <a:spcBef>
                <a:spcPts val="1460"/>
              </a:spcBef>
            </a:pPr>
            <a:r>
              <a:rPr lang="en-GB" sz="1400" dirty="0">
                <a:solidFill>
                  <a:srgbClr val="FFFFFF"/>
                </a:solidFill>
                <a:latin typeface="Times New Roman"/>
                <a:cs typeface="Times New Roman"/>
              </a:rPr>
              <a:t>In about 1900 B.C., hieroglyphics were introduced to Ancient Egypt. Numbers of unusual symbols obscure the meaning of the symbols, Egyptians did this because they likely that they wished to preserve the pure nature of their religion from common people.</a:t>
            </a:r>
          </a:p>
          <a:p>
            <a:pPr marL="12700" marR="5080" indent="457200">
              <a:lnSpc>
                <a:spcPts val="1650"/>
              </a:lnSpc>
              <a:spcBef>
                <a:spcPts val="1460"/>
              </a:spcBef>
            </a:pPr>
            <a:r>
              <a:rPr lang="en-GB" sz="1400" dirty="0">
                <a:solidFill>
                  <a:srgbClr val="FFFFFF"/>
                </a:solidFill>
                <a:latin typeface="Times New Roman"/>
                <a:cs typeface="Times New Roman"/>
              </a:rPr>
              <a:t>As the Egyptian Culture evolved, hieroglyphic cryptography became more common, this method was relatively easy to translate for those who can read and write. Egyptian Cryptography was used by scribes to impress others by showing that they could write at a higher level.</a:t>
            </a:r>
            <a:endParaRPr sz="1400" dirty="0">
              <a:latin typeface="Times New Roman"/>
              <a:cs typeface="Times New Roman"/>
            </a:endParaRPr>
          </a:p>
        </p:txBody>
      </p:sp>
      <p:sp>
        <p:nvSpPr>
          <p:cNvPr id="4" name="object 4"/>
          <p:cNvSpPr txBox="1">
            <a:spLocks noGrp="1"/>
          </p:cNvSpPr>
          <p:nvPr>
            <p:ph sz="half" idx="3"/>
          </p:nvPr>
        </p:nvSpPr>
        <p:spPr>
          <a:xfrm>
            <a:off x="4825500" y="933582"/>
            <a:ext cx="4018915" cy="3154325"/>
          </a:xfrm>
          <a:prstGeom prst="rect">
            <a:avLst/>
          </a:prstGeom>
        </p:spPr>
        <p:txBody>
          <a:bodyPr vert="horz" wrap="square" lIns="0" tIns="12700" rIns="0" bIns="0" rtlCol="0">
            <a:spAutoFit/>
          </a:bodyPr>
          <a:lstStyle/>
          <a:p>
            <a:pPr marL="452120">
              <a:lnSpc>
                <a:spcPct val="100000"/>
              </a:lnSpc>
              <a:spcBef>
                <a:spcPts val="100"/>
              </a:spcBef>
            </a:pPr>
            <a:r>
              <a:rPr dirty="0"/>
              <a:t>Ancient Greece and Rome</a:t>
            </a:r>
          </a:p>
          <a:p>
            <a:pPr marL="12700" marR="129539">
              <a:lnSpc>
                <a:spcPct val="101000"/>
              </a:lnSpc>
              <a:spcBef>
                <a:spcPts val="1370"/>
              </a:spcBef>
            </a:pPr>
            <a:r>
              <a:rPr lang="en-GB" sz="1300" dirty="0">
                <a:solidFill>
                  <a:srgbClr val="FFFFFF"/>
                </a:solidFill>
                <a:latin typeface="Times New Roman"/>
                <a:cs typeface="Times New Roman"/>
              </a:rPr>
              <a:t>In about 500 B.C., the Spartans developed a device called Scytale, which was used to send and receive secret messages. In today’s standards, the Scytale would be very easy to decipher, but 2,500 years ago the percentage of people who could read and write was relatively small.</a:t>
            </a:r>
          </a:p>
          <a:p>
            <a:pPr marL="12700" marR="129539">
              <a:lnSpc>
                <a:spcPct val="101000"/>
              </a:lnSpc>
              <a:spcBef>
                <a:spcPts val="1370"/>
              </a:spcBef>
            </a:pPr>
            <a:r>
              <a:rPr lang="en-GB" sz="1300" dirty="0">
                <a:solidFill>
                  <a:srgbClr val="FFFFFF"/>
                </a:solidFill>
                <a:latin typeface="Times New Roman"/>
                <a:cs typeface="Times New Roman"/>
              </a:rPr>
              <a:t>Julius Caesar, who was the commander of the Roman army, solved the problem of secure communication 2000 years ago. Caesar developed a method in which he would substitute letters for different letters. Only those who knew the substitutions could decipher the secret messages, which gave the Roman army a big advantage during the war.</a:t>
            </a:r>
            <a:endParaRPr sz="1300" dirty="0">
              <a:latin typeface="Times New Roman"/>
              <a:cs typeface="Times New Roman"/>
            </a:endParaRPr>
          </a:p>
        </p:txBody>
      </p:sp>
      <p:pic>
        <p:nvPicPr>
          <p:cNvPr id="5" name="object 5"/>
          <p:cNvPicPr/>
          <p:nvPr/>
        </p:nvPicPr>
        <p:blipFill>
          <a:blip r:embed="rId2" cstate="print"/>
          <a:stretch>
            <a:fillRect/>
          </a:stretch>
        </p:blipFill>
        <p:spPr>
          <a:xfrm>
            <a:off x="1567057" y="4099024"/>
            <a:ext cx="5102067" cy="10444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68960" cy="568960"/>
          </a:xfrm>
          <a:custGeom>
            <a:avLst/>
            <a:gdLst/>
            <a:ahLst/>
            <a:cxnLst/>
            <a:rect l="l" t="t" r="r" b="b"/>
            <a:pathLst>
              <a:path w="568960" h="568960">
                <a:moveTo>
                  <a:pt x="0" y="568401"/>
                </a:moveTo>
                <a:lnTo>
                  <a:pt x="0" y="552890"/>
                </a:lnTo>
                <a:lnTo>
                  <a:pt x="552613" y="0"/>
                </a:lnTo>
                <a:lnTo>
                  <a:pt x="568687" y="0"/>
                </a:lnTo>
                <a:lnTo>
                  <a:pt x="0" y="568401"/>
                </a:lnTo>
                <a:close/>
              </a:path>
            </a:pathLst>
          </a:custGeom>
          <a:solidFill>
            <a:srgbClr val="9FC5E7"/>
          </a:solidFill>
        </p:spPr>
        <p:txBody>
          <a:bodyPr wrap="square" lIns="0" tIns="0" rIns="0" bIns="0" rtlCol="0"/>
          <a:lstStyle/>
          <a:p>
            <a:endParaRPr/>
          </a:p>
        </p:txBody>
      </p:sp>
      <p:sp>
        <p:nvSpPr>
          <p:cNvPr id="3" name="object 3"/>
          <p:cNvSpPr/>
          <p:nvPr/>
        </p:nvSpPr>
        <p:spPr>
          <a:xfrm>
            <a:off x="2097693" y="0"/>
            <a:ext cx="2776855" cy="783590"/>
          </a:xfrm>
          <a:custGeom>
            <a:avLst/>
            <a:gdLst/>
            <a:ahLst/>
            <a:cxnLst/>
            <a:rect l="l" t="t" r="r" b="b"/>
            <a:pathLst>
              <a:path w="2776854" h="783590">
                <a:moveTo>
                  <a:pt x="15459" y="783372"/>
                </a:moveTo>
                <a:lnTo>
                  <a:pt x="9555" y="783372"/>
                </a:lnTo>
                <a:lnTo>
                  <a:pt x="6603" y="782337"/>
                </a:lnTo>
                <a:lnTo>
                  <a:pt x="4168" y="780268"/>
                </a:lnTo>
                <a:lnTo>
                  <a:pt x="0" y="775398"/>
                </a:lnTo>
                <a:lnTo>
                  <a:pt x="0" y="767760"/>
                </a:lnTo>
                <a:lnTo>
                  <a:pt x="400795" y="366933"/>
                </a:lnTo>
                <a:lnTo>
                  <a:pt x="2376321" y="366933"/>
                </a:lnTo>
                <a:lnTo>
                  <a:pt x="2743774" y="0"/>
                </a:lnTo>
                <a:lnTo>
                  <a:pt x="2776444" y="0"/>
                </a:lnTo>
                <a:lnTo>
                  <a:pt x="2386059" y="389879"/>
                </a:lnTo>
                <a:lnTo>
                  <a:pt x="410503" y="389879"/>
                </a:lnTo>
                <a:lnTo>
                  <a:pt x="20815" y="780268"/>
                </a:lnTo>
                <a:lnTo>
                  <a:pt x="18411" y="782337"/>
                </a:lnTo>
                <a:lnTo>
                  <a:pt x="15459" y="783372"/>
                </a:lnTo>
                <a:close/>
              </a:path>
            </a:pathLst>
          </a:custGeom>
          <a:solidFill>
            <a:srgbClr val="285293"/>
          </a:solidFill>
        </p:spPr>
        <p:txBody>
          <a:bodyPr wrap="square" lIns="0" tIns="0" rIns="0" bIns="0" rtlCol="0"/>
          <a:lstStyle/>
          <a:p>
            <a:endParaRPr/>
          </a:p>
        </p:txBody>
      </p:sp>
      <p:sp>
        <p:nvSpPr>
          <p:cNvPr id="4" name="object 4"/>
          <p:cNvSpPr/>
          <p:nvPr/>
        </p:nvSpPr>
        <p:spPr>
          <a:xfrm>
            <a:off x="6542950" y="0"/>
            <a:ext cx="1269365" cy="128905"/>
          </a:xfrm>
          <a:custGeom>
            <a:avLst/>
            <a:gdLst/>
            <a:ahLst/>
            <a:cxnLst/>
            <a:rect l="l" t="t" r="r" b="b"/>
            <a:pathLst>
              <a:path w="1269365" h="128905">
                <a:moveTo>
                  <a:pt x="1265980" y="128677"/>
                </a:moveTo>
                <a:lnTo>
                  <a:pt x="128869" y="128677"/>
                </a:lnTo>
                <a:lnTo>
                  <a:pt x="0" y="0"/>
                </a:lnTo>
                <a:lnTo>
                  <a:pt x="16687" y="0"/>
                </a:lnTo>
                <a:lnTo>
                  <a:pt x="133739" y="116869"/>
                </a:lnTo>
                <a:lnTo>
                  <a:pt x="1265980" y="116869"/>
                </a:lnTo>
                <a:lnTo>
                  <a:pt x="1268780" y="119669"/>
                </a:lnTo>
                <a:lnTo>
                  <a:pt x="1268780" y="125908"/>
                </a:lnTo>
                <a:lnTo>
                  <a:pt x="1265980" y="128677"/>
                </a:lnTo>
                <a:close/>
              </a:path>
            </a:pathLst>
          </a:custGeom>
          <a:solidFill>
            <a:srgbClr val="285293"/>
          </a:solidFill>
        </p:spPr>
        <p:txBody>
          <a:bodyPr wrap="square" lIns="0" tIns="0" rIns="0" bIns="0" rtlCol="0"/>
          <a:lstStyle/>
          <a:p>
            <a:endParaRPr/>
          </a:p>
        </p:txBody>
      </p:sp>
      <p:grpSp>
        <p:nvGrpSpPr>
          <p:cNvPr id="5" name="object 5"/>
          <p:cNvGrpSpPr/>
          <p:nvPr/>
        </p:nvGrpSpPr>
        <p:grpSpPr>
          <a:xfrm>
            <a:off x="1478756" y="78677"/>
            <a:ext cx="3756660" cy="89535"/>
            <a:chOff x="1478756" y="78677"/>
            <a:chExt cx="3756660" cy="89535"/>
          </a:xfrm>
        </p:grpSpPr>
        <p:sp>
          <p:nvSpPr>
            <p:cNvPr id="6" name="object 6"/>
            <p:cNvSpPr/>
            <p:nvPr/>
          </p:nvSpPr>
          <p:spPr>
            <a:xfrm>
              <a:off x="1516980" y="116869"/>
              <a:ext cx="3647440" cy="12065"/>
            </a:xfrm>
            <a:custGeom>
              <a:avLst/>
              <a:gdLst/>
              <a:ahLst/>
              <a:cxnLst/>
              <a:rect l="l" t="t" r="r" b="b"/>
              <a:pathLst>
                <a:path w="3647440" h="12064">
                  <a:moveTo>
                    <a:pt x="3644717" y="11807"/>
                  </a:moveTo>
                  <a:lnTo>
                    <a:pt x="3641248" y="11807"/>
                  </a:lnTo>
                  <a:lnTo>
                    <a:pt x="2769" y="11807"/>
                  </a:lnTo>
                  <a:lnTo>
                    <a:pt x="0" y="9038"/>
                  </a:lnTo>
                  <a:lnTo>
                    <a:pt x="0" y="2799"/>
                  </a:lnTo>
                  <a:lnTo>
                    <a:pt x="2769" y="0"/>
                  </a:lnTo>
                  <a:lnTo>
                    <a:pt x="3644717" y="0"/>
                  </a:lnTo>
                  <a:lnTo>
                    <a:pt x="3646817" y="2799"/>
                  </a:lnTo>
                  <a:lnTo>
                    <a:pt x="3646817" y="9038"/>
                  </a:lnTo>
                  <a:lnTo>
                    <a:pt x="3644717" y="11807"/>
                  </a:lnTo>
                  <a:close/>
                </a:path>
              </a:pathLst>
            </a:custGeom>
            <a:solidFill>
              <a:srgbClr val="9FC5E7"/>
            </a:solidFill>
          </p:spPr>
          <p:txBody>
            <a:bodyPr wrap="square" lIns="0" tIns="0" rIns="0" bIns="0" rtlCol="0"/>
            <a:lstStyle/>
            <a:p>
              <a:endParaRPr/>
            </a:p>
          </p:txBody>
        </p:sp>
        <p:pic>
          <p:nvPicPr>
            <p:cNvPr id="7" name="object 7"/>
            <p:cNvPicPr/>
            <p:nvPr/>
          </p:nvPicPr>
          <p:blipFill>
            <a:blip r:embed="rId2" cstate="print"/>
            <a:stretch>
              <a:fillRect/>
            </a:stretch>
          </p:blipFill>
          <p:spPr>
            <a:xfrm>
              <a:off x="5146421" y="78677"/>
              <a:ext cx="88923" cy="88923"/>
            </a:xfrm>
            <a:prstGeom prst="rect">
              <a:avLst/>
            </a:prstGeom>
          </p:spPr>
        </p:pic>
        <p:pic>
          <p:nvPicPr>
            <p:cNvPr id="8" name="object 8"/>
            <p:cNvPicPr/>
            <p:nvPr/>
          </p:nvPicPr>
          <p:blipFill>
            <a:blip r:embed="rId3" cstate="print"/>
            <a:stretch>
              <a:fillRect/>
            </a:stretch>
          </p:blipFill>
          <p:spPr>
            <a:xfrm>
              <a:off x="1478756" y="78677"/>
              <a:ext cx="88923" cy="88923"/>
            </a:xfrm>
            <a:prstGeom prst="rect">
              <a:avLst/>
            </a:prstGeom>
          </p:spPr>
        </p:pic>
      </p:grpSp>
      <p:grpSp>
        <p:nvGrpSpPr>
          <p:cNvPr id="9" name="object 9"/>
          <p:cNvGrpSpPr/>
          <p:nvPr/>
        </p:nvGrpSpPr>
        <p:grpSpPr>
          <a:xfrm>
            <a:off x="0" y="0"/>
            <a:ext cx="2270125" cy="612775"/>
            <a:chOff x="0" y="0"/>
            <a:chExt cx="2270125" cy="612775"/>
          </a:xfrm>
        </p:grpSpPr>
        <p:sp>
          <p:nvSpPr>
            <p:cNvPr id="10" name="object 10"/>
            <p:cNvSpPr/>
            <p:nvPr/>
          </p:nvSpPr>
          <p:spPr>
            <a:xfrm>
              <a:off x="0" y="0"/>
              <a:ext cx="364490" cy="364490"/>
            </a:xfrm>
            <a:custGeom>
              <a:avLst/>
              <a:gdLst/>
              <a:ahLst/>
              <a:cxnLst/>
              <a:rect l="l" t="t" r="r" b="b"/>
              <a:pathLst>
                <a:path w="364490" h="364490">
                  <a:moveTo>
                    <a:pt x="120954" y="0"/>
                  </a:moveTo>
                  <a:lnTo>
                    <a:pt x="104978" y="0"/>
                  </a:lnTo>
                  <a:lnTo>
                    <a:pt x="0" y="104990"/>
                  </a:lnTo>
                  <a:lnTo>
                    <a:pt x="0" y="120967"/>
                  </a:lnTo>
                  <a:lnTo>
                    <a:pt x="120954" y="0"/>
                  </a:lnTo>
                  <a:close/>
                </a:path>
                <a:path w="364490" h="364490">
                  <a:moveTo>
                    <a:pt x="364083" y="0"/>
                  </a:moveTo>
                  <a:lnTo>
                    <a:pt x="347789" y="0"/>
                  </a:lnTo>
                  <a:lnTo>
                    <a:pt x="0" y="347624"/>
                  </a:lnTo>
                  <a:lnTo>
                    <a:pt x="0" y="364096"/>
                  </a:lnTo>
                  <a:lnTo>
                    <a:pt x="364083" y="0"/>
                  </a:lnTo>
                  <a:close/>
                </a:path>
              </a:pathLst>
            </a:custGeom>
            <a:solidFill>
              <a:srgbClr val="9FC5E7"/>
            </a:solidFill>
          </p:spPr>
          <p:txBody>
            <a:bodyPr wrap="square" lIns="0" tIns="0" rIns="0" bIns="0" rtlCol="0"/>
            <a:lstStyle/>
            <a:p>
              <a:endParaRPr/>
            </a:p>
          </p:txBody>
        </p:sp>
        <p:sp>
          <p:nvSpPr>
            <p:cNvPr id="11" name="object 11"/>
            <p:cNvSpPr/>
            <p:nvPr/>
          </p:nvSpPr>
          <p:spPr>
            <a:xfrm>
              <a:off x="161759" y="0"/>
              <a:ext cx="2108200" cy="612775"/>
            </a:xfrm>
            <a:custGeom>
              <a:avLst/>
              <a:gdLst/>
              <a:ahLst/>
              <a:cxnLst/>
              <a:rect l="l" t="t" r="r" b="b"/>
              <a:pathLst>
                <a:path w="2108200" h="612775">
                  <a:moveTo>
                    <a:pt x="336880" y="401688"/>
                  </a:moveTo>
                  <a:lnTo>
                    <a:pt x="202120" y="401688"/>
                  </a:lnTo>
                  <a:lnTo>
                    <a:pt x="0" y="612165"/>
                  </a:lnTo>
                  <a:lnTo>
                    <a:pt x="134048" y="612165"/>
                  </a:lnTo>
                  <a:lnTo>
                    <a:pt x="336880" y="401688"/>
                  </a:lnTo>
                  <a:close/>
                </a:path>
                <a:path w="2108200" h="612775">
                  <a:moveTo>
                    <a:pt x="589711" y="401688"/>
                  </a:moveTo>
                  <a:lnTo>
                    <a:pt x="455663" y="401688"/>
                  </a:lnTo>
                  <a:lnTo>
                    <a:pt x="252831" y="612165"/>
                  </a:lnTo>
                  <a:lnTo>
                    <a:pt x="386880" y="612165"/>
                  </a:lnTo>
                  <a:lnTo>
                    <a:pt x="589711" y="401688"/>
                  </a:lnTo>
                  <a:close/>
                </a:path>
                <a:path w="2108200" h="612775">
                  <a:moveTo>
                    <a:pt x="807821" y="13373"/>
                  </a:moveTo>
                  <a:lnTo>
                    <a:pt x="793432" y="0"/>
                  </a:lnTo>
                  <a:lnTo>
                    <a:pt x="725347" y="0"/>
                  </a:lnTo>
                  <a:lnTo>
                    <a:pt x="739749" y="13373"/>
                  </a:lnTo>
                  <a:lnTo>
                    <a:pt x="807821" y="13373"/>
                  </a:lnTo>
                  <a:close/>
                </a:path>
                <a:path w="2108200" h="612775">
                  <a:moveTo>
                    <a:pt x="842581" y="401688"/>
                  </a:moveTo>
                  <a:lnTo>
                    <a:pt x="708494" y="401688"/>
                  </a:lnTo>
                  <a:lnTo>
                    <a:pt x="505663" y="612165"/>
                  </a:lnTo>
                  <a:lnTo>
                    <a:pt x="640410" y="612165"/>
                  </a:lnTo>
                  <a:lnTo>
                    <a:pt x="842581" y="401688"/>
                  </a:lnTo>
                  <a:close/>
                </a:path>
                <a:path w="2108200" h="612775">
                  <a:moveTo>
                    <a:pt x="914120" y="13373"/>
                  </a:moveTo>
                  <a:lnTo>
                    <a:pt x="899820" y="0"/>
                  </a:lnTo>
                  <a:lnTo>
                    <a:pt x="831646" y="0"/>
                  </a:lnTo>
                  <a:lnTo>
                    <a:pt x="846048" y="13373"/>
                  </a:lnTo>
                  <a:lnTo>
                    <a:pt x="914120" y="13373"/>
                  </a:lnTo>
                  <a:close/>
                </a:path>
                <a:path w="2108200" h="612775">
                  <a:moveTo>
                    <a:pt x="1020394" y="13373"/>
                  </a:moveTo>
                  <a:lnTo>
                    <a:pt x="1006094" y="0"/>
                  </a:lnTo>
                  <a:lnTo>
                    <a:pt x="938009" y="0"/>
                  </a:lnTo>
                  <a:lnTo>
                    <a:pt x="952322" y="13373"/>
                  </a:lnTo>
                  <a:lnTo>
                    <a:pt x="1020394" y="13373"/>
                  </a:lnTo>
                  <a:close/>
                </a:path>
                <a:path w="2108200" h="612775">
                  <a:moveTo>
                    <a:pt x="1096111" y="401688"/>
                  </a:moveTo>
                  <a:lnTo>
                    <a:pt x="961351" y="401688"/>
                  </a:lnTo>
                  <a:lnTo>
                    <a:pt x="759218" y="612165"/>
                  </a:lnTo>
                  <a:lnTo>
                    <a:pt x="893279" y="612165"/>
                  </a:lnTo>
                  <a:lnTo>
                    <a:pt x="1096111" y="401688"/>
                  </a:lnTo>
                  <a:close/>
                </a:path>
                <a:path w="2108200" h="612775">
                  <a:moveTo>
                    <a:pt x="1126667" y="13373"/>
                  </a:moveTo>
                  <a:lnTo>
                    <a:pt x="1112367" y="0"/>
                  </a:lnTo>
                  <a:lnTo>
                    <a:pt x="1044282" y="0"/>
                  </a:lnTo>
                  <a:lnTo>
                    <a:pt x="1058583" y="13373"/>
                  </a:lnTo>
                  <a:lnTo>
                    <a:pt x="1126667" y="13373"/>
                  </a:lnTo>
                  <a:close/>
                </a:path>
                <a:path w="2108200" h="612775">
                  <a:moveTo>
                    <a:pt x="1233639" y="13373"/>
                  </a:moveTo>
                  <a:lnTo>
                    <a:pt x="1219238" y="0"/>
                  </a:lnTo>
                  <a:lnTo>
                    <a:pt x="1151166" y="0"/>
                  </a:lnTo>
                  <a:lnTo>
                    <a:pt x="1165555" y="13373"/>
                  </a:lnTo>
                  <a:lnTo>
                    <a:pt x="1233639" y="13373"/>
                  </a:lnTo>
                  <a:close/>
                </a:path>
                <a:path w="2108200" h="612775">
                  <a:moveTo>
                    <a:pt x="1339938" y="13373"/>
                  </a:moveTo>
                  <a:lnTo>
                    <a:pt x="1325537" y="0"/>
                  </a:lnTo>
                  <a:lnTo>
                    <a:pt x="1257465" y="0"/>
                  </a:lnTo>
                  <a:lnTo>
                    <a:pt x="1271854" y="13373"/>
                  </a:lnTo>
                  <a:lnTo>
                    <a:pt x="1339938" y="13373"/>
                  </a:lnTo>
                  <a:close/>
                </a:path>
                <a:path w="2108200" h="612775">
                  <a:moveTo>
                    <a:pt x="1348943" y="401688"/>
                  </a:moveTo>
                  <a:lnTo>
                    <a:pt x="1214894" y="401688"/>
                  </a:lnTo>
                  <a:lnTo>
                    <a:pt x="1012063" y="612165"/>
                  </a:lnTo>
                  <a:lnTo>
                    <a:pt x="1146111" y="612165"/>
                  </a:lnTo>
                  <a:lnTo>
                    <a:pt x="1348943" y="401688"/>
                  </a:lnTo>
                  <a:close/>
                </a:path>
                <a:path w="2108200" h="612775">
                  <a:moveTo>
                    <a:pt x="1446212" y="13373"/>
                  </a:moveTo>
                  <a:lnTo>
                    <a:pt x="1431810" y="0"/>
                  </a:lnTo>
                  <a:lnTo>
                    <a:pt x="1363738" y="0"/>
                  </a:lnTo>
                  <a:lnTo>
                    <a:pt x="1378127" y="13373"/>
                  </a:lnTo>
                  <a:lnTo>
                    <a:pt x="1446212" y="13373"/>
                  </a:lnTo>
                  <a:close/>
                </a:path>
                <a:path w="2108200" h="612775">
                  <a:moveTo>
                    <a:pt x="1552473" y="13373"/>
                  </a:moveTo>
                  <a:lnTo>
                    <a:pt x="1538084" y="0"/>
                  </a:lnTo>
                  <a:lnTo>
                    <a:pt x="1469999" y="0"/>
                  </a:lnTo>
                  <a:lnTo>
                    <a:pt x="1484401" y="13373"/>
                  </a:lnTo>
                  <a:lnTo>
                    <a:pt x="1552473" y="13373"/>
                  </a:lnTo>
                  <a:close/>
                </a:path>
                <a:path w="2108200" h="612775">
                  <a:moveTo>
                    <a:pt x="1601812" y="401688"/>
                  </a:moveTo>
                  <a:lnTo>
                    <a:pt x="1467726" y="401688"/>
                  </a:lnTo>
                  <a:lnTo>
                    <a:pt x="1264894" y="612165"/>
                  </a:lnTo>
                  <a:lnTo>
                    <a:pt x="1398981" y="612165"/>
                  </a:lnTo>
                  <a:lnTo>
                    <a:pt x="1601812" y="401688"/>
                  </a:lnTo>
                  <a:close/>
                </a:path>
                <a:path w="2108200" h="612775">
                  <a:moveTo>
                    <a:pt x="1658747" y="13373"/>
                  </a:moveTo>
                  <a:lnTo>
                    <a:pt x="1644345" y="0"/>
                  </a:lnTo>
                  <a:lnTo>
                    <a:pt x="1576273" y="0"/>
                  </a:lnTo>
                  <a:lnTo>
                    <a:pt x="1590675" y="13373"/>
                  </a:lnTo>
                  <a:lnTo>
                    <a:pt x="1658747" y="13373"/>
                  </a:lnTo>
                  <a:close/>
                </a:path>
                <a:path w="2108200" h="612775">
                  <a:moveTo>
                    <a:pt x="1765046" y="13373"/>
                  </a:moveTo>
                  <a:lnTo>
                    <a:pt x="1750745" y="0"/>
                  </a:lnTo>
                  <a:lnTo>
                    <a:pt x="1682572" y="0"/>
                  </a:lnTo>
                  <a:lnTo>
                    <a:pt x="1696974" y="13373"/>
                  </a:lnTo>
                  <a:lnTo>
                    <a:pt x="1765046" y="13373"/>
                  </a:lnTo>
                  <a:close/>
                </a:path>
                <a:path w="2108200" h="612775">
                  <a:moveTo>
                    <a:pt x="1854644" y="401688"/>
                  </a:moveTo>
                  <a:lnTo>
                    <a:pt x="1720583" y="401688"/>
                  </a:lnTo>
                  <a:lnTo>
                    <a:pt x="1517751" y="612165"/>
                  </a:lnTo>
                  <a:lnTo>
                    <a:pt x="1652511" y="612165"/>
                  </a:lnTo>
                  <a:lnTo>
                    <a:pt x="1854644" y="401688"/>
                  </a:lnTo>
                  <a:close/>
                </a:path>
                <a:path w="2108200" h="612775">
                  <a:moveTo>
                    <a:pt x="1871319" y="13373"/>
                  </a:moveTo>
                  <a:lnTo>
                    <a:pt x="1857019" y="0"/>
                  </a:lnTo>
                  <a:lnTo>
                    <a:pt x="1788934" y="0"/>
                  </a:lnTo>
                  <a:lnTo>
                    <a:pt x="1803247" y="13373"/>
                  </a:lnTo>
                  <a:lnTo>
                    <a:pt x="1871319" y="13373"/>
                  </a:lnTo>
                  <a:close/>
                </a:path>
                <a:path w="2108200" h="612775">
                  <a:moveTo>
                    <a:pt x="2108174" y="401688"/>
                  </a:moveTo>
                  <a:lnTo>
                    <a:pt x="1973414" y="401688"/>
                  </a:lnTo>
                  <a:lnTo>
                    <a:pt x="1771281" y="612165"/>
                  </a:lnTo>
                  <a:lnTo>
                    <a:pt x="1905342" y="612165"/>
                  </a:lnTo>
                  <a:lnTo>
                    <a:pt x="2108174" y="401688"/>
                  </a:lnTo>
                  <a:close/>
                </a:path>
              </a:pathLst>
            </a:custGeom>
            <a:solidFill>
              <a:srgbClr val="285293"/>
            </a:solidFill>
          </p:spPr>
          <p:txBody>
            <a:bodyPr wrap="square" lIns="0" tIns="0" rIns="0" bIns="0" rtlCol="0"/>
            <a:lstStyle/>
            <a:p>
              <a:endParaRPr/>
            </a:p>
          </p:txBody>
        </p:sp>
      </p:grpSp>
      <p:sp>
        <p:nvSpPr>
          <p:cNvPr id="12" name="object 12"/>
          <p:cNvSpPr/>
          <p:nvPr/>
        </p:nvSpPr>
        <p:spPr>
          <a:xfrm>
            <a:off x="5926576"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3" name="object 13"/>
          <p:cNvSpPr/>
          <p:nvPr/>
        </p:nvSpPr>
        <p:spPr>
          <a:xfrm>
            <a:off x="6089867"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4" name="object 14"/>
          <p:cNvSpPr/>
          <p:nvPr/>
        </p:nvSpPr>
        <p:spPr>
          <a:xfrm>
            <a:off x="6250552" y="4708190"/>
            <a:ext cx="87630" cy="250825"/>
          </a:xfrm>
          <a:custGeom>
            <a:avLst/>
            <a:gdLst/>
            <a:ahLst/>
            <a:cxnLst/>
            <a:rect l="l" t="t" r="r" b="b"/>
            <a:pathLst>
              <a:path w="87629" h="250825">
                <a:moveTo>
                  <a:pt x="87132" y="250535"/>
                </a:moveTo>
                <a:lnTo>
                  <a:pt x="0" y="250535"/>
                </a:lnTo>
                <a:lnTo>
                  <a:pt x="0" y="0"/>
                </a:lnTo>
                <a:lnTo>
                  <a:pt x="87132" y="0"/>
                </a:lnTo>
                <a:lnTo>
                  <a:pt x="87132" y="250535"/>
                </a:lnTo>
                <a:close/>
              </a:path>
            </a:pathLst>
          </a:custGeom>
          <a:solidFill>
            <a:srgbClr val="9FC5E7"/>
          </a:solidFill>
        </p:spPr>
        <p:txBody>
          <a:bodyPr wrap="square" lIns="0" tIns="0" rIns="0" bIns="0" rtlCol="0"/>
          <a:lstStyle/>
          <a:p>
            <a:endParaRPr/>
          </a:p>
        </p:txBody>
      </p:sp>
      <p:sp>
        <p:nvSpPr>
          <p:cNvPr id="15" name="object 15"/>
          <p:cNvSpPr/>
          <p:nvPr/>
        </p:nvSpPr>
        <p:spPr>
          <a:xfrm>
            <a:off x="6411236"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6" name="object 16"/>
          <p:cNvSpPr/>
          <p:nvPr/>
        </p:nvSpPr>
        <p:spPr>
          <a:xfrm>
            <a:off x="6571921"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7" name="object 17"/>
          <p:cNvSpPr/>
          <p:nvPr/>
        </p:nvSpPr>
        <p:spPr>
          <a:xfrm>
            <a:off x="6732496" y="4708190"/>
            <a:ext cx="90170" cy="250825"/>
          </a:xfrm>
          <a:custGeom>
            <a:avLst/>
            <a:gdLst/>
            <a:ahLst/>
            <a:cxnLst/>
            <a:rect l="l" t="t" r="r" b="b"/>
            <a:pathLst>
              <a:path w="90170" h="250825">
                <a:moveTo>
                  <a:pt x="89848" y="250535"/>
                </a:moveTo>
                <a:lnTo>
                  <a:pt x="0" y="250535"/>
                </a:lnTo>
                <a:lnTo>
                  <a:pt x="0" y="0"/>
                </a:lnTo>
                <a:lnTo>
                  <a:pt x="89848" y="0"/>
                </a:lnTo>
                <a:lnTo>
                  <a:pt x="89848" y="250535"/>
                </a:lnTo>
                <a:close/>
              </a:path>
            </a:pathLst>
          </a:custGeom>
          <a:solidFill>
            <a:srgbClr val="9FC5E7"/>
          </a:solidFill>
        </p:spPr>
        <p:txBody>
          <a:bodyPr wrap="square" lIns="0" tIns="0" rIns="0" bIns="0" rtlCol="0"/>
          <a:lstStyle/>
          <a:p>
            <a:endParaRPr/>
          </a:p>
        </p:txBody>
      </p:sp>
      <p:sp>
        <p:nvSpPr>
          <p:cNvPr id="18" name="object 18"/>
          <p:cNvSpPr txBox="1">
            <a:spLocks noGrp="1"/>
          </p:cNvSpPr>
          <p:nvPr>
            <p:ph type="title"/>
          </p:nvPr>
        </p:nvSpPr>
        <p:spPr>
          <a:xfrm>
            <a:off x="364490" y="180387"/>
            <a:ext cx="7865110" cy="505267"/>
          </a:xfrm>
          <a:prstGeom prst="rect">
            <a:avLst/>
          </a:prstGeom>
        </p:spPr>
        <p:txBody>
          <a:bodyPr vert="horz" wrap="square" lIns="0" tIns="12700" rIns="0" bIns="0" rtlCol="0">
            <a:spAutoFit/>
          </a:bodyPr>
          <a:lstStyle/>
          <a:p>
            <a:pPr marL="12700">
              <a:lnSpc>
                <a:spcPct val="100000"/>
              </a:lnSpc>
              <a:spcBef>
                <a:spcPts val="100"/>
              </a:spcBef>
            </a:pPr>
            <a:r>
              <a:rPr sz="3200" dirty="0"/>
              <a:t>Ancient Cryptography vs Current Cryptography</a:t>
            </a:r>
          </a:p>
        </p:txBody>
      </p:sp>
      <p:sp>
        <p:nvSpPr>
          <p:cNvPr id="19" name="object 19"/>
          <p:cNvSpPr txBox="1"/>
          <p:nvPr/>
        </p:nvSpPr>
        <p:spPr>
          <a:xfrm>
            <a:off x="326100" y="1052871"/>
            <a:ext cx="4153535" cy="3459858"/>
          </a:xfrm>
          <a:prstGeom prst="rect">
            <a:avLst/>
          </a:prstGeom>
        </p:spPr>
        <p:txBody>
          <a:bodyPr vert="horz" wrap="square" lIns="0" tIns="10795" rIns="0" bIns="0" rtlCol="0">
            <a:spAutoFit/>
          </a:bodyPr>
          <a:lstStyle/>
          <a:p>
            <a:pPr marL="39370" marR="5080">
              <a:lnSpc>
                <a:spcPct val="101000"/>
              </a:lnSpc>
              <a:spcBef>
                <a:spcPts val="85"/>
              </a:spcBef>
            </a:pPr>
            <a:r>
              <a:rPr lang="en-GB" sz="1300" dirty="0">
                <a:solidFill>
                  <a:srgbClr val="FFFFFF"/>
                </a:solidFill>
                <a:latin typeface="Times New Roman"/>
                <a:cs typeface="Times New Roman"/>
              </a:rPr>
              <a:t>Modern cryptography is the cornerstone of computer and communications security. Its foundation is based on various concepts of mathematics such as number theory and probability theory. Cryptography isn’t used for secret messages anymore, it is used as a method of storing and transmitting data in a particular form so that only those for whom it is intended can read and process it. Cryptography not only protects data from theft or alteration but can also be used for user authentication.</a:t>
            </a:r>
          </a:p>
          <a:p>
            <a:pPr marL="39370" marR="5080">
              <a:lnSpc>
                <a:spcPct val="101000"/>
              </a:lnSpc>
              <a:spcBef>
                <a:spcPts val="85"/>
              </a:spcBef>
            </a:pPr>
            <a:endParaRPr lang="en-GB" sz="1300" dirty="0">
              <a:solidFill>
                <a:srgbClr val="FFFFFF"/>
              </a:solidFill>
              <a:latin typeface="Times New Roman"/>
              <a:cs typeface="Times New Roman"/>
            </a:endParaRPr>
          </a:p>
          <a:p>
            <a:pPr marL="39370" marR="5080">
              <a:lnSpc>
                <a:spcPct val="101000"/>
              </a:lnSpc>
              <a:spcBef>
                <a:spcPts val="85"/>
              </a:spcBef>
            </a:pPr>
            <a:r>
              <a:rPr lang="en-GB" sz="1300" dirty="0">
                <a:solidFill>
                  <a:srgbClr val="FFFFFF"/>
                </a:solidFill>
                <a:latin typeface="Times New Roman"/>
                <a:cs typeface="Times New Roman"/>
              </a:rPr>
              <a:t>From the simple substitution methods of the ancient Greeks to today’s computerized algorithms, various codes and ciphers have been used by both individuals and governments to send secure messages. As an increasing amount of our communications and data have moved online, understanding the underlying ideas of internet security has become increasingly important.</a:t>
            </a:r>
            <a:endParaRPr lang="en-GB" sz="1300" dirty="0">
              <a:latin typeface="Times New Roman"/>
              <a:cs typeface="Times New Roman"/>
            </a:endParaRPr>
          </a:p>
        </p:txBody>
      </p:sp>
      <p:graphicFrame>
        <p:nvGraphicFramePr>
          <p:cNvPr id="20" name="object 20"/>
          <p:cNvGraphicFramePr>
            <a:graphicFrameLocks noGrp="1"/>
          </p:cNvGraphicFramePr>
          <p:nvPr>
            <p:extLst>
              <p:ext uri="{D42A27DB-BD31-4B8C-83A1-F6EECF244321}">
                <p14:modId xmlns:p14="http://schemas.microsoft.com/office/powerpoint/2010/main" val="1165859741"/>
              </p:ext>
            </p:extLst>
          </p:nvPr>
        </p:nvGraphicFramePr>
        <p:xfrm>
          <a:off x="4871087" y="762090"/>
          <a:ext cx="3990332" cy="4199255"/>
        </p:xfrm>
        <a:graphic>
          <a:graphicData uri="http://schemas.openxmlformats.org/drawingml/2006/table">
            <a:tbl>
              <a:tblPr firstRow="1" bandRow="1">
                <a:tableStyleId>{2D5ABB26-0587-4C30-8999-92F81FD0307C}</a:tableStyleId>
              </a:tblPr>
              <a:tblGrid>
                <a:gridCol w="1176020">
                  <a:extLst>
                    <a:ext uri="{9D8B030D-6E8A-4147-A177-3AD203B41FA5}">
                      <a16:colId xmlns:a16="http://schemas.microsoft.com/office/drawing/2014/main" val="20000"/>
                    </a:ext>
                  </a:extLst>
                </a:gridCol>
                <a:gridCol w="161925">
                  <a:extLst>
                    <a:ext uri="{9D8B030D-6E8A-4147-A177-3AD203B41FA5}">
                      <a16:colId xmlns:a16="http://schemas.microsoft.com/office/drawing/2014/main" val="20001"/>
                    </a:ext>
                  </a:extLst>
                </a:gridCol>
                <a:gridCol w="160655">
                  <a:extLst>
                    <a:ext uri="{9D8B030D-6E8A-4147-A177-3AD203B41FA5}">
                      <a16:colId xmlns:a16="http://schemas.microsoft.com/office/drawing/2014/main" val="20002"/>
                    </a:ext>
                  </a:extLst>
                </a:gridCol>
                <a:gridCol w="160655">
                  <a:extLst>
                    <a:ext uri="{9D8B030D-6E8A-4147-A177-3AD203B41FA5}">
                      <a16:colId xmlns:a16="http://schemas.microsoft.com/office/drawing/2014/main" val="20003"/>
                    </a:ext>
                  </a:extLst>
                </a:gridCol>
                <a:gridCol w="160655">
                  <a:extLst>
                    <a:ext uri="{9D8B030D-6E8A-4147-A177-3AD203B41FA5}">
                      <a16:colId xmlns:a16="http://schemas.microsoft.com/office/drawing/2014/main" val="20004"/>
                    </a:ext>
                  </a:extLst>
                </a:gridCol>
                <a:gridCol w="176530">
                  <a:extLst>
                    <a:ext uri="{9D8B030D-6E8A-4147-A177-3AD203B41FA5}">
                      <a16:colId xmlns:a16="http://schemas.microsoft.com/office/drawing/2014/main" val="20005"/>
                    </a:ext>
                  </a:extLst>
                </a:gridCol>
                <a:gridCol w="110489">
                  <a:extLst>
                    <a:ext uri="{9D8B030D-6E8A-4147-A177-3AD203B41FA5}">
                      <a16:colId xmlns:a16="http://schemas.microsoft.com/office/drawing/2014/main" val="20006"/>
                    </a:ext>
                  </a:extLst>
                </a:gridCol>
                <a:gridCol w="73660">
                  <a:extLst>
                    <a:ext uri="{9D8B030D-6E8A-4147-A177-3AD203B41FA5}">
                      <a16:colId xmlns:a16="http://schemas.microsoft.com/office/drawing/2014/main" val="20007"/>
                    </a:ext>
                  </a:extLst>
                </a:gridCol>
                <a:gridCol w="86994">
                  <a:extLst>
                    <a:ext uri="{9D8B030D-6E8A-4147-A177-3AD203B41FA5}">
                      <a16:colId xmlns:a16="http://schemas.microsoft.com/office/drawing/2014/main" val="20008"/>
                    </a:ext>
                  </a:extLst>
                </a:gridCol>
                <a:gridCol w="73025">
                  <a:extLst>
                    <a:ext uri="{9D8B030D-6E8A-4147-A177-3AD203B41FA5}">
                      <a16:colId xmlns:a16="http://schemas.microsoft.com/office/drawing/2014/main" val="20009"/>
                    </a:ext>
                  </a:extLst>
                </a:gridCol>
                <a:gridCol w="86994">
                  <a:extLst>
                    <a:ext uri="{9D8B030D-6E8A-4147-A177-3AD203B41FA5}">
                      <a16:colId xmlns:a16="http://schemas.microsoft.com/office/drawing/2014/main" val="20010"/>
                    </a:ext>
                  </a:extLst>
                </a:gridCol>
                <a:gridCol w="73660">
                  <a:extLst>
                    <a:ext uri="{9D8B030D-6E8A-4147-A177-3AD203B41FA5}">
                      <a16:colId xmlns:a16="http://schemas.microsoft.com/office/drawing/2014/main" val="20011"/>
                    </a:ext>
                  </a:extLst>
                </a:gridCol>
                <a:gridCol w="86994">
                  <a:extLst>
                    <a:ext uri="{9D8B030D-6E8A-4147-A177-3AD203B41FA5}">
                      <a16:colId xmlns:a16="http://schemas.microsoft.com/office/drawing/2014/main" val="20012"/>
                    </a:ext>
                  </a:extLst>
                </a:gridCol>
                <a:gridCol w="76200">
                  <a:extLst>
                    <a:ext uri="{9D8B030D-6E8A-4147-A177-3AD203B41FA5}">
                      <a16:colId xmlns:a16="http://schemas.microsoft.com/office/drawing/2014/main" val="20013"/>
                    </a:ext>
                  </a:extLst>
                </a:gridCol>
                <a:gridCol w="86994">
                  <a:extLst>
                    <a:ext uri="{9D8B030D-6E8A-4147-A177-3AD203B41FA5}">
                      <a16:colId xmlns:a16="http://schemas.microsoft.com/office/drawing/2014/main" val="20014"/>
                    </a:ext>
                  </a:extLst>
                </a:gridCol>
                <a:gridCol w="73660">
                  <a:extLst>
                    <a:ext uri="{9D8B030D-6E8A-4147-A177-3AD203B41FA5}">
                      <a16:colId xmlns:a16="http://schemas.microsoft.com/office/drawing/2014/main" val="20015"/>
                    </a:ext>
                  </a:extLst>
                </a:gridCol>
                <a:gridCol w="86994">
                  <a:extLst>
                    <a:ext uri="{9D8B030D-6E8A-4147-A177-3AD203B41FA5}">
                      <a16:colId xmlns:a16="http://schemas.microsoft.com/office/drawing/2014/main" val="20016"/>
                    </a:ext>
                  </a:extLst>
                </a:gridCol>
                <a:gridCol w="73025">
                  <a:extLst>
                    <a:ext uri="{9D8B030D-6E8A-4147-A177-3AD203B41FA5}">
                      <a16:colId xmlns:a16="http://schemas.microsoft.com/office/drawing/2014/main" val="20017"/>
                    </a:ext>
                  </a:extLst>
                </a:gridCol>
                <a:gridCol w="86994">
                  <a:extLst>
                    <a:ext uri="{9D8B030D-6E8A-4147-A177-3AD203B41FA5}">
                      <a16:colId xmlns:a16="http://schemas.microsoft.com/office/drawing/2014/main" val="20018"/>
                    </a:ext>
                  </a:extLst>
                </a:gridCol>
                <a:gridCol w="73660">
                  <a:extLst>
                    <a:ext uri="{9D8B030D-6E8A-4147-A177-3AD203B41FA5}">
                      <a16:colId xmlns:a16="http://schemas.microsoft.com/office/drawing/2014/main" val="20019"/>
                    </a:ext>
                  </a:extLst>
                </a:gridCol>
                <a:gridCol w="86994">
                  <a:extLst>
                    <a:ext uri="{9D8B030D-6E8A-4147-A177-3AD203B41FA5}">
                      <a16:colId xmlns:a16="http://schemas.microsoft.com/office/drawing/2014/main" val="20020"/>
                    </a:ext>
                  </a:extLst>
                </a:gridCol>
                <a:gridCol w="76200">
                  <a:extLst>
                    <a:ext uri="{9D8B030D-6E8A-4147-A177-3AD203B41FA5}">
                      <a16:colId xmlns:a16="http://schemas.microsoft.com/office/drawing/2014/main" val="20021"/>
                    </a:ext>
                  </a:extLst>
                </a:gridCol>
                <a:gridCol w="86995">
                  <a:extLst>
                    <a:ext uri="{9D8B030D-6E8A-4147-A177-3AD203B41FA5}">
                      <a16:colId xmlns:a16="http://schemas.microsoft.com/office/drawing/2014/main" val="20022"/>
                    </a:ext>
                  </a:extLst>
                </a:gridCol>
                <a:gridCol w="73025">
                  <a:extLst>
                    <a:ext uri="{9D8B030D-6E8A-4147-A177-3AD203B41FA5}">
                      <a16:colId xmlns:a16="http://schemas.microsoft.com/office/drawing/2014/main" val="20023"/>
                    </a:ext>
                  </a:extLst>
                </a:gridCol>
                <a:gridCol w="86995">
                  <a:extLst>
                    <a:ext uri="{9D8B030D-6E8A-4147-A177-3AD203B41FA5}">
                      <a16:colId xmlns:a16="http://schemas.microsoft.com/office/drawing/2014/main" val="20024"/>
                    </a:ext>
                  </a:extLst>
                </a:gridCol>
                <a:gridCol w="73660">
                  <a:extLst>
                    <a:ext uri="{9D8B030D-6E8A-4147-A177-3AD203B41FA5}">
                      <a16:colId xmlns:a16="http://schemas.microsoft.com/office/drawing/2014/main" val="20025"/>
                    </a:ext>
                  </a:extLst>
                </a:gridCol>
                <a:gridCol w="86995">
                  <a:extLst>
                    <a:ext uri="{9D8B030D-6E8A-4147-A177-3AD203B41FA5}">
                      <a16:colId xmlns:a16="http://schemas.microsoft.com/office/drawing/2014/main" val="20026"/>
                    </a:ext>
                  </a:extLst>
                </a:gridCol>
                <a:gridCol w="273685">
                  <a:extLst>
                    <a:ext uri="{9D8B030D-6E8A-4147-A177-3AD203B41FA5}">
                      <a16:colId xmlns:a16="http://schemas.microsoft.com/office/drawing/2014/main" val="20027"/>
                    </a:ext>
                  </a:extLst>
                </a:gridCol>
              </a:tblGrid>
              <a:tr h="761365">
                <a:tc gridSpan="6">
                  <a:txBody>
                    <a:bodyPr/>
                    <a:lstStyle/>
                    <a:p>
                      <a:pPr marL="85725" marR="563245">
                        <a:lnSpc>
                          <a:spcPct val="100000"/>
                        </a:lnSpc>
                        <a:spcBef>
                          <a:spcPts val="600"/>
                        </a:spcBef>
                      </a:pPr>
                      <a:r>
                        <a:rPr sz="1900" spc="-10" dirty="0">
                          <a:solidFill>
                            <a:srgbClr val="FFFFFF"/>
                          </a:solidFill>
                          <a:latin typeface="Times New Roman"/>
                          <a:cs typeface="Times New Roman"/>
                        </a:rPr>
                        <a:t>Ancient Cryptography</a:t>
                      </a:r>
                      <a:endParaRPr sz="19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F357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2">
                  <a:txBody>
                    <a:bodyPr/>
                    <a:lstStyle/>
                    <a:p>
                      <a:pPr marL="85725" marR="563245">
                        <a:lnSpc>
                          <a:spcPct val="100000"/>
                        </a:lnSpc>
                        <a:spcBef>
                          <a:spcPts val="600"/>
                        </a:spcBef>
                      </a:pPr>
                      <a:r>
                        <a:rPr sz="1900" spc="-10" dirty="0">
                          <a:solidFill>
                            <a:srgbClr val="FFFFFF"/>
                          </a:solidFill>
                          <a:latin typeface="Times New Roman"/>
                          <a:cs typeface="Times New Roman"/>
                        </a:rPr>
                        <a:t>Modern Cryptography</a:t>
                      </a:r>
                      <a:endParaRPr sz="19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F357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974725">
                <a:tc gridSpan="6">
                  <a:txBody>
                    <a:bodyPr/>
                    <a:lstStyle/>
                    <a:p>
                      <a:pPr marL="85725" marR="226695">
                        <a:lnSpc>
                          <a:spcPct val="100000"/>
                        </a:lnSpc>
                        <a:spcBef>
                          <a:spcPts val="620"/>
                        </a:spcBef>
                      </a:pPr>
                      <a:r>
                        <a:rPr sz="1300" dirty="0">
                          <a:solidFill>
                            <a:srgbClr val="FFFFFF"/>
                          </a:solidFill>
                          <a:latin typeface="Times New Roman"/>
                          <a:cs typeface="Times New Roman"/>
                        </a:rPr>
                        <a:t>More</a:t>
                      </a:r>
                      <a:r>
                        <a:rPr sz="1300" spc="-35" dirty="0">
                          <a:solidFill>
                            <a:srgbClr val="FFFFFF"/>
                          </a:solidFill>
                          <a:latin typeface="Times New Roman"/>
                          <a:cs typeface="Times New Roman"/>
                        </a:rPr>
                        <a:t> </a:t>
                      </a:r>
                      <a:r>
                        <a:rPr sz="1300" dirty="0">
                          <a:solidFill>
                            <a:srgbClr val="FFFFFF"/>
                          </a:solidFill>
                          <a:latin typeface="Times New Roman"/>
                          <a:cs typeface="Times New Roman"/>
                        </a:rPr>
                        <a:t>Complicated</a:t>
                      </a:r>
                      <a:r>
                        <a:rPr sz="1300" spc="-25" dirty="0">
                          <a:solidFill>
                            <a:srgbClr val="FFFFFF"/>
                          </a:solidFill>
                          <a:latin typeface="Times New Roman"/>
                          <a:cs typeface="Times New Roman"/>
                        </a:rPr>
                        <a:t> </a:t>
                      </a:r>
                      <a:r>
                        <a:rPr sz="1300" spc="-10" dirty="0">
                          <a:solidFill>
                            <a:srgbClr val="FFFFFF"/>
                          </a:solidFill>
                          <a:latin typeface="Times New Roman"/>
                          <a:cs typeface="Times New Roman"/>
                        </a:rPr>
                        <a:t>Letter Scrambling</a:t>
                      </a:r>
                      <a:endParaRPr sz="1300" dirty="0">
                        <a:latin typeface="Times New Roman"/>
                        <a:cs typeface="Times New Roman"/>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F357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2">
                  <a:txBody>
                    <a:bodyPr/>
                    <a:lstStyle/>
                    <a:p>
                      <a:pPr marL="85725" marR="271780">
                        <a:lnSpc>
                          <a:spcPct val="100000"/>
                        </a:lnSpc>
                        <a:spcBef>
                          <a:spcPts val="620"/>
                        </a:spcBef>
                      </a:pPr>
                      <a:r>
                        <a:rPr sz="1300" dirty="0">
                          <a:solidFill>
                            <a:srgbClr val="FFFFFF"/>
                          </a:solidFill>
                          <a:latin typeface="Times New Roman"/>
                          <a:cs typeface="Times New Roman"/>
                        </a:rPr>
                        <a:t>Based</a:t>
                      </a:r>
                      <a:r>
                        <a:rPr sz="1300" spc="-25" dirty="0">
                          <a:solidFill>
                            <a:srgbClr val="FFFFFF"/>
                          </a:solidFill>
                          <a:latin typeface="Times New Roman"/>
                          <a:cs typeface="Times New Roman"/>
                        </a:rPr>
                        <a:t> </a:t>
                      </a:r>
                      <a:r>
                        <a:rPr sz="1300" dirty="0">
                          <a:solidFill>
                            <a:srgbClr val="FFFFFF"/>
                          </a:solidFill>
                          <a:latin typeface="Times New Roman"/>
                          <a:cs typeface="Times New Roman"/>
                        </a:rPr>
                        <a:t>on</a:t>
                      </a:r>
                      <a:r>
                        <a:rPr sz="1300" spc="-10" dirty="0">
                          <a:solidFill>
                            <a:srgbClr val="FFFFFF"/>
                          </a:solidFill>
                          <a:latin typeface="Times New Roman"/>
                          <a:cs typeface="Times New Roman"/>
                        </a:rPr>
                        <a:t> Computational Complexity-</a:t>
                      </a:r>
                      <a:r>
                        <a:rPr sz="1300" dirty="0">
                          <a:solidFill>
                            <a:srgbClr val="FFFFFF"/>
                          </a:solidFill>
                          <a:latin typeface="Times New Roman"/>
                          <a:cs typeface="Times New Roman"/>
                        </a:rPr>
                        <a:t>the</a:t>
                      </a:r>
                      <a:r>
                        <a:rPr sz="1300" spc="10" dirty="0">
                          <a:solidFill>
                            <a:srgbClr val="FFFFFF"/>
                          </a:solidFill>
                          <a:latin typeface="Times New Roman"/>
                          <a:cs typeface="Times New Roman"/>
                        </a:rPr>
                        <a:t> </a:t>
                      </a:r>
                      <a:r>
                        <a:rPr sz="1300" dirty="0">
                          <a:solidFill>
                            <a:srgbClr val="FFFFFF"/>
                          </a:solidFill>
                          <a:latin typeface="Times New Roman"/>
                          <a:cs typeface="Times New Roman"/>
                        </a:rPr>
                        <a:t>study</a:t>
                      </a:r>
                      <a:r>
                        <a:rPr sz="1300" spc="25" dirty="0">
                          <a:solidFill>
                            <a:srgbClr val="FFFFFF"/>
                          </a:solidFill>
                          <a:latin typeface="Times New Roman"/>
                          <a:cs typeface="Times New Roman"/>
                        </a:rPr>
                        <a:t> </a:t>
                      </a:r>
                      <a:r>
                        <a:rPr sz="1300" spc="-25" dirty="0">
                          <a:solidFill>
                            <a:srgbClr val="FFFFFF"/>
                          </a:solidFill>
                          <a:latin typeface="Times New Roman"/>
                          <a:cs typeface="Times New Roman"/>
                        </a:rPr>
                        <a:t>of </a:t>
                      </a:r>
                      <a:r>
                        <a:rPr sz="1300" dirty="0">
                          <a:solidFill>
                            <a:srgbClr val="FFFFFF"/>
                          </a:solidFill>
                          <a:latin typeface="Times New Roman"/>
                          <a:cs typeface="Times New Roman"/>
                        </a:rPr>
                        <a:t>what</a:t>
                      </a:r>
                      <a:r>
                        <a:rPr sz="1300" spc="-20" dirty="0">
                          <a:solidFill>
                            <a:srgbClr val="FFFFFF"/>
                          </a:solidFill>
                          <a:latin typeface="Times New Roman"/>
                          <a:cs typeface="Times New Roman"/>
                        </a:rPr>
                        <a:t> </a:t>
                      </a:r>
                      <a:r>
                        <a:rPr sz="1300" dirty="0">
                          <a:solidFill>
                            <a:srgbClr val="FFFFFF"/>
                          </a:solidFill>
                          <a:latin typeface="Times New Roman"/>
                          <a:cs typeface="Times New Roman"/>
                        </a:rPr>
                        <a:t>Computer</a:t>
                      </a:r>
                      <a:r>
                        <a:rPr sz="1300" spc="-15" dirty="0">
                          <a:solidFill>
                            <a:srgbClr val="FFFFFF"/>
                          </a:solidFill>
                          <a:latin typeface="Times New Roman"/>
                          <a:cs typeface="Times New Roman"/>
                        </a:rPr>
                        <a:t> </a:t>
                      </a:r>
                      <a:r>
                        <a:rPr sz="1300" dirty="0">
                          <a:solidFill>
                            <a:srgbClr val="FFFFFF"/>
                          </a:solidFill>
                          <a:latin typeface="Times New Roman"/>
                          <a:cs typeface="Times New Roman"/>
                        </a:rPr>
                        <a:t>can</a:t>
                      </a:r>
                      <a:r>
                        <a:rPr sz="1300" spc="-15" dirty="0">
                          <a:solidFill>
                            <a:srgbClr val="FFFFFF"/>
                          </a:solidFill>
                          <a:latin typeface="Times New Roman"/>
                          <a:cs typeface="Times New Roman"/>
                        </a:rPr>
                        <a:t> </a:t>
                      </a:r>
                      <a:r>
                        <a:rPr sz="1300" spc="-25" dirty="0">
                          <a:solidFill>
                            <a:srgbClr val="FFFFFF"/>
                          </a:solidFill>
                          <a:latin typeface="Times New Roman"/>
                          <a:cs typeface="Times New Roman"/>
                        </a:rPr>
                        <a:t>and </a:t>
                      </a:r>
                      <a:r>
                        <a:rPr sz="1300" dirty="0">
                          <a:solidFill>
                            <a:srgbClr val="FFFFFF"/>
                          </a:solidFill>
                          <a:latin typeface="Times New Roman"/>
                          <a:cs typeface="Times New Roman"/>
                        </a:rPr>
                        <a:t>can’t</a:t>
                      </a:r>
                      <a:r>
                        <a:rPr sz="1300" spc="-25" dirty="0">
                          <a:solidFill>
                            <a:srgbClr val="FFFFFF"/>
                          </a:solidFill>
                          <a:latin typeface="Times New Roman"/>
                          <a:cs typeface="Times New Roman"/>
                        </a:rPr>
                        <a:t> </a:t>
                      </a:r>
                      <a:r>
                        <a:rPr sz="1300" dirty="0">
                          <a:solidFill>
                            <a:srgbClr val="FFFFFF"/>
                          </a:solidFill>
                          <a:latin typeface="Times New Roman"/>
                          <a:cs typeface="Times New Roman"/>
                        </a:rPr>
                        <a:t>do</a:t>
                      </a:r>
                      <a:r>
                        <a:rPr sz="1300" spc="-15" dirty="0">
                          <a:solidFill>
                            <a:srgbClr val="FFFFFF"/>
                          </a:solidFill>
                          <a:latin typeface="Times New Roman"/>
                          <a:cs typeface="Times New Roman"/>
                        </a:rPr>
                        <a:t> </a:t>
                      </a:r>
                      <a:r>
                        <a:rPr sz="1300" spc="-10" dirty="0">
                          <a:solidFill>
                            <a:srgbClr val="FFFFFF"/>
                          </a:solidFill>
                          <a:latin typeface="Times New Roman"/>
                          <a:cs typeface="Times New Roman"/>
                        </a:rPr>
                        <a:t>efficiently</a:t>
                      </a:r>
                      <a:endParaRPr sz="1300" dirty="0">
                        <a:latin typeface="Times New Roman"/>
                        <a:cs typeface="Times New Roman"/>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F357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578485">
                <a:tc gridSpan="6">
                  <a:txBody>
                    <a:bodyPr/>
                    <a:lstStyle/>
                    <a:p>
                      <a:pPr marL="85725">
                        <a:lnSpc>
                          <a:spcPct val="100000"/>
                        </a:lnSpc>
                        <a:spcBef>
                          <a:spcPts val="620"/>
                        </a:spcBef>
                      </a:pPr>
                      <a:r>
                        <a:rPr sz="1300" spc="-10" dirty="0">
                          <a:solidFill>
                            <a:srgbClr val="FFFFFF"/>
                          </a:solidFill>
                          <a:latin typeface="Times New Roman"/>
                          <a:cs typeface="Times New Roman"/>
                        </a:rPr>
                        <a:t>Military</a:t>
                      </a:r>
                      <a:endParaRPr sz="1300" dirty="0">
                        <a:latin typeface="Times New Roman"/>
                        <a:cs typeface="Times New Roman"/>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F357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2">
                  <a:txBody>
                    <a:bodyPr/>
                    <a:lstStyle/>
                    <a:p>
                      <a:pPr marL="85725" marR="193675">
                        <a:lnSpc>
                          <a:spcPct val="100000"/>
                        </a:lnSpc>
                        <a:spcBef>
                          <a:spcPts val="620"/>
                        </a:spcBef>
                      </a:pPr>
                      <a:r>
                        <a:rPr sz="1300" dirty="0">
                          <a:solidFill>
                            <a:srgbClr val="FFFFFF"/>
                          </a:solidFill>
                          <a:latin typeface="Times New Roman"/>
                          <a:cs typeface="Times New Roman"/>
                        </a:rPr>
                        <a:t>All</a:t>
                      </a:r>
                      <a:r>
                        <a:rPr sz="1300" spc="-20" dirty="0">
                          <a:solidFill>
                            <a:srgbClr val="FFFFFF"/>
                          </a:solidFill>
                          <a:latin typeface="Times New Roman"/>
                          <a:cs typeface="Times New Roman"/>
                        </a:rPr>
                        <a:t> </a:t>
                      </a:r>
                      <a:r>
                        <a:rPr sz="1300" dirty="0">
                          <a:solidFill>
                            <a:srgbClr val="FFFFFF"/>
                          </a:solidFill>
                          <a:latin typeface="Times New Roman"/>
                          <a:cs typeface="Times New Roman"/>
                        </a:rPr>
                        <a:t>you</a:t>
                      </a:r>
                      <a:r>
                        <a:rPr sz="1300" spc="-5" dirty="0">
                          <a:solidFill>
                            <a:srgbClr val="FFFFFF"/>
                          </a:solidFill>
                          <a:latin typeface="Times New Roman"/>
                          <a:cs typeface="Times New Roman"/>
                        </a:rPr>
                        <a:t> </a:t>
                      </a:r>
                      <a:r>
                        <a:rPr sz="1300" dirty="0">
                          <a:solidFill>
                            <a:srgbClr val="FFFFFF"/>
                          </a:solidFill>
                          <a:latin typeface="Times New Roman"/>
                          <a:cs typeface="Times New Roman"/>
                        </a:rPr>
                        <a:t>need</a:t>
                      </a:r>
                      <a:r>
                        <a:rPr sz="1300" spc="-10" dirty="0">
                          <a:solidFill>
                            <a:srgbClr val="FFFFFF"/>
                          </a:solidFill>
                          <a:latin typeface="Times New Roman"/>
                          <a:cs typeface="Times New Roman"/>
                        </a:rPr>
                        <a:t> </a:t>
                      </a:r>
                      <a:r>
                        <a:rPr sz="1300" dirty="0">
                          <a:solidFill>
                            <a:srgbClr val="FFFFFF"/>
                          </a:solidFill>
                          <a:latin typeface="Times New Roman"/>
                          <a:cs typeface="Times New Roman"/>
                        </a:rPr>
                        <a:t>is</a:t>
                      </a:r>
                      <a:r>
                        <a:rPr sz="1300" spc="-5" dirty="0">
                          <a:solidFill>
                            <a:srgbClr val="FFFFFF"/>
                          </a:solidFill>
                          <a:latin typeface="Times New Roman"/>
                          <a:cs typeface="Times New Roman"/>
                        </a:rPr>
                        <a:t> </a:t>
                      </a:r>
                      <a:r>
                        <a:rPr sz="1300" dirty="0">
                          <a:solidFill>
                            <a:srgbClr val="FFFFFF"/>
                          </a:solidFill>
                          <a:latin typeface="Times New Roman"/>
                          <a:cs typeface="Times New Roman"/>
                        </a:rPr>
                        <a:t>a</a:t>
                      </a:r>
                      <a:r>
                        <a:rPr sz="1300" spc="-10" dirty="0">
                          <a:solidFill>
                            <a:srgbClr val="FFFFFF"/>
                          </a:solidFill>
                          <a:latin typeface="Times New Roman"/>
                          <a:cs typeface="Times New Roman"/>
                        </a:rPr>
                        <a:t> working device</a:t>
                      </a:r>
                      <a:endParaRPr sz="1300">
                        <a:latin typeface="Times New Roman"/>
                        <a:cs typeface="Times New Roman"/>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F357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578485">
                <a:tc gridSpan="6">
                  <a:txBody>
                    <a:bodyPr/>
                    <a:lstStyle/>
                    <a:p>
                      <a:pPr marL="85725" marR="610870">
                        <a:lnSpc>
                          <a:spcPct val="100000"/>
                        </a:lnSpc>
                        <a:spcBef>
                          <a:spcPts val="620"/>
                        </a:spcBef>
                      </a:pPr>
                      <a:r>
                        <a:rPr sz="1300" dirty="0">
                          <a:solidFill>
                            <a:srgbClr val="FFFFFF"/>
                          </a:solidFill>
                          <a:latin typeface="Times New Roman"/>
                          <a:cs typeface="Times New Roman"/>
                        </a:rPr>
                        <a:t>Secrecy</a:t>
                      </a:r>
                      <a:r>
                        <a:rPr sz="1300" spc="-20" dirty="0">
                          <a:solidFill>
                            <a:srgbClr val="FFFFFF"/>
                          </a:solidFill>
                          <a:latin typeface="Times New Roman"/>
                          <a:cs typeface="Times New Roman"/>
                        </a:rPr>
                        <a:t> </a:t>
                      </a:r>
                      <a:r>
                        <a:rPr sz="1300" dirty="0">
                          <a:solidFill>
                            <a:srgbClr val="FFFFFF"/>
                          </a:solidFill>
                          <a:latin typeface="Times New Roman"/>
                          <a:cs typeface="Times New Roman"/>
                        </a:rPr>
                        <a:t>of</a:t>
                      </a:r>
                      <a:r>
                        <a:rPr sz="1300" spc="-15" dirty="0">
                          <a:solidFill>
                            <a:srgbClr val="FFFFFF"/>
                          </a:solidFill>
                          <a:latin typeface="Times New Roman"/>
                          <a:cs typeface="Times New Roman"/>
                        </a:rPr>
                        <a:t> </a:t>
                      </a:r>
                      <a:r>
                        <a:rPr sz="1300" spc="-10" dirty="0">
                          <a:solidFill>
                            <a:srgbClr val="FFFFFF"/>
                          </a:solidFill>
                          <a:latin typeface="Times New Roman"/>
                          <a:cs typeface="Times New Roman"/>
                        </a:rPr>
                        <a:t>protocol algorithm</a:t>
                      </a:r>
                      <a:endParaRPr sz="1300" dirty="0">
                        <a:latin typeface="Times New Roman"/>
                        <a:cs typeface="Times New Roman"/>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F357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2">
                  <a:txBody>
                    <a:bodyPr/>
                    <a:lstStyle/>
                    <a:p>
                      <a:pPr marL="85725" marR="129539">
                        <a:lnSpc>
                          <a:spcPct val="100000"/>
                        </a:lnSpc>
                        <a:spcBef>
                          <a:spcPts val="620"/>
                        </a:spcBef>
                      </a:pPr>
                      <a:r>
                        <a:rPr sz="1300" dirty="0">
                          <a:solidFill>
                            <a:srgbClr val="FFFFFF"/>
                          </a:solidFill>
                          <a:latin typeface="Times New Roman"/>
                          <a:cs typeface="Times New Roman"/>
                        </a:rPr>
                        <a:t>Provable</a:t>
                      </a:r>
                      <a:r>
                        <a:rPr sz="1300" spc="-35" dirty="0">
                          <a:solidFill>
                            <a:srgbClr val="FFFFFF"/>
                          </a:solidFill>
                          <a:latin typeface="Times New Roman"/>
                          <a:cs typeface="Times New Roman"/>
                        </a:rPr>
                        <a:t> </a:t>
                      </a:r>
                      <a:r>
                        <a:rPr sz="1300" dirty="0">
                          <a:solidFill>
                            <a:srgbClr val="FFFFFF"/>
                          </a:solidFill>
                          <a:latin typeface="Times New Roman"/>
                          <a:cs typeface="Times New Roman"/>
                        </a:rPr>
                        <a:t>security</a:t>
                      </a:r>
                      <a:r>
                        <a:rPr sz="1300" spc="-35" dirty="0">
                          <a:solidFill>
                            <a:srgbClr val="FFFFFF"/>
                          </a:solidFill>
                          <a:latin typeface="Times New Roman"/>
                          <a:cs typeface="Times New Roman"/>
                        </a:rPr>
                        <a:t> </a:t>
                      </a:r>
                      <a:r>
                        <a:rPr sz="1300" dirty="0">
                          <a:solidFill>
                            <a:srgbClr val="FFFFFF"/>
                          </a:solidFill>
                          <a:latin typeface="Times New Roman"/>
                          <a:cs typeface="Times New Roman"/>
                        </a:rPr>
                        <a:t>based</a:t>
                      </a:r>
                      <a:r>
                        <a:rPr sz="1300" spc="-25" dirty="0">
                          <a:solidFill>
                            <a:srgbClr val="FFFFFF"/>
                          </a:solidFill>
                          <a:latin typeface="Times New Roman"/>
                          <a:cs typeface="Times New Roman"/>
                        </a:rPr>
                        <a:t> on </a:t>
                      </a:r>
                      <a:r>
                        <a:rPr sz="1300" spc="-10" dirty="0">
                          <a:solidFill>
                            <a:srgbClr val="FFFFFF"/>
                          </a:solidFill>
                          <a:latin typeface="Times New Roman"/>
                          <a:cs typeface="Times New Roman"/>
                        </a:rPr>
                        <a:t>mathematics</a:t>
                      </a:r>
                      <a:endParaRPr sz="1300">
                        <a:latin typeface="Times New Roman"/>
                        <a:cs typeface="Times New Roman"/>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F357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1045844">
                <a:tc gridSpan="6">
                  <a:txBody>
                    <a:bodyPr/>
                    <a:lstStyle/>
                    <a:p>
                      <a:pPr marL="85725" marR="84455">
                        <a:lnSpc>
                          <a:spcPct val="100000"/>
                        </a:lnSpc>
                        <a:spcBef>
                          <a:spcPts val="520"/>
                        </a:spcBef>
                      </a:pPr>
                      <a:r>
                        <a:rPr sz="1300" dirty="0">
                          <a:solidFill>
                            <a:srgbClr val="FFFFFF"/>
                          </a:solidFill>
                          <a:latin typeface="Times New Roman"/>
                          <a:cs typeface="Times New Roman"/>
                        </a:rPr>
                        <a:t>Requires</a:t>
                      </a:r>
                      <a:r>
                        <a:rPr sz="1300" spc="-25" dirty="0">
                          <a:solidFill>
                            <a:srgbClr val="FFFFFF"/>
                          </a:solidFill>
                          <a:latin typeface="Times New Roman"/>
                          <a:cs typeface="Times New Roman"/>
                        </a:rPr>
                        <a:t> </a:t>
                      </a:r>
                      <a:r>
                        <a:rPr sz="1300" spc="-10" dirty="0">
                          <a:solidFill>
                            <a:srgbClr val="FFFFFF"/>
                          </a:solidFill>
                          <a:latin typeface="Times New Roman"/>
                          <a:cs typeface="Times New Roman"/>
                        </a:rPr>
                        <a:t>cryptosystem(aset </a:t>
                      </a:r>
                      <a:r>
                        <a:rPr sz="1300" dirty="0">
                          <a:solidFill>
                            <a:srgbClr val="FFFFFF"/>
                          </a:solidFill>
                          <a:latin typeface="Times New Roman"/>
                          <a:cs typeface="Times New Roman"/>
                        </a:rPr>
                        <a:t>of</a:t>
                      </a:r>
                      <a:r>
                        <a:rPr sz="1300" spc="-15" dirty="0">
                          <a:solidFill>
                            <a:srgbClr val="FFFFFF"/>
                          </a:solidFill>
                          <a:latin typeface="Times New Roman"/>
                          <a:cs typeface="Times New Roman"/>
                        </a:rPr>
                        <a:t> </a:t>
                      </a:r>
                      <a:r>
                        <a:rPr sz="1300" dirty="0">
                          <a:solidFill>
                            <a:srgbClr val="FFFFFF"/>
                          </a:solidFill>
                          <a:latin typeface="Times New Roman"/>
                          <a:cs typeface="Times New Roman"/>
                        </a:rPr>
                        <a:t>algorithms</a:t>
                      </a:r>
                      <a:r>
                        <a:rPr sz="1300" spc="-10" dirty="0">
                          <a:solidFill>
                            <a:srgbClr val="FFFFFF"/>
                          </a:solidFill>
                          <a:latin typeface="Times New Roman"/>
                          <a:cs typeface="Times New Roman"/>
                        </a:rPr>
                        <a:t> </a:t>
                      </a:r>
                      <a:r>
                        <a:rPr sz="1300" dirty="0">
                          <a:solidFill>
                            <a:srgbClr val="FFFFFF"/>
                          </a:solidFill>
                          <a:latin typeface="Times New Roman"/>
                          <a:cs typeface="Times New Roman"/>
                        </a:rPr>
                        <a:t>to</a:t>
                      </a:r>
                      <a:r>
                        <a:rPr sz="1300" spc="-15" dirty="0">
                          <a:solidFill>
                            <a:srgbClr val="FFFFFF"/>
                          </a:solidFill>
                          <a:latin typeface="Times New Roman"/>
                          <a:cs typeface="Times New Roman"/>
                        </a:rPr>
                        <a:t> </a:t>
                      </a:r>
                      <a:r>
                        <a:rPr sz="1300" dirty="0">
                          <a:solidFill>
                            <a:srgbClr val="FFFFFF"/>
                          </a:solidFill>
                          <a:latin typeface="Times New Roman"/>
                          <a:cs typeface="Times New Roman"/>
                        </a:rPr>
                        <a:t>encode</a:t>
                      </a:r>
                      <a:r>
                        <a:rPr sz="1300" spc="-10" dirty="0">
                          <a:solidFill>
                            <a:srgbClr val="FFFFFF"/>
                          </a:solidFill>
                          <a:latin typeface="Times New Roman"/>
                          <a:cs typeface="Times New Roman"/>
                        </a:rPr>
                        <a:t> </a:t>
                      </a:r>
                      <a:r>
                        <a:rPr sz="1300" spc="-25" dirty="0">
                          <a:solidFill>
                            <a:srgbClr val="FFFFFF"/>
                          </a:solidFill>
                          <a:latin typeface="Times New Roman"/>
                          <a:cs typeface="Times New Roman"/>
                        </a:rPr>
                        <a:t>or </a:t>
                      </a:r>
                      <a:r>
                        <a:rPr sz="1300" dirty="0">
                          <a:solidFill>
                            <a:srgbClr val="FFFFFF"/>
                          </a:solidFill>
                          <a:latin typeface="Times New Roman"/>
                          <a:cs typeface="Times New Roman"/>
                        </a:rPr>
                        <a:t>decode</a:t>
                      </a:r>
                      <a:r>
                        <a:rPr sz="1300" spc="-25" dirty="0">
                          <a:solidFill>
                            <a:srgbClr val="FFFFFF"/>
                          </a:solidFill>
                          <a:latin typeface="Times New Roman"/>
                          <a:cs typeface="Times New Roman"/>
                        </a:rPr>
                        <a:t> </a:t>
                      </a:r>
                      <a:r>
                        <a:rPr sz="1300" dirty="0">
                          <a:solidFill>
                            <a:srgbClr val="FFFFFF"/>
                          </a:solidFill>
                          <a:latin typeface="Times New Roman"/>
                          <a:cs typeface="Times New Roman"/>
                        </a:rPr>
                        <a:t>messages</a:t>
                      </a:r>
                      <a:r>
                        <a:rPr sz="1300" spc="-25" dirty="0">
                          <a:solidFill>
                            <a:srgbClr val="FFFFFF"/>
                          </a:solidFill>
                          <a:latin typeface="Times New Roman"/>
                          <a:cs typeface="Times New Roman"/>
                        </a:rPr>
                        <a:t> </a:t>
                      </a:r>
                      <a:r>
                        <a:rPr sz="1300" spc="-10" dirty="0">
                          <a:solidFill>
                            <a:srgbClr val="FFFFFF"/>
                          </a:solidFill>
                          <a:latin typeface="Times New Roman"/>
                          <a:cs typeface="Times New Roman"/>
                        </a:rPr>
                        <a:t>securely) </a:t>
                      </a:r>
                      <a:r>
                        <a:rPr sz="1300" dirty="0">
                          <a:solidFill>
                            <a:srgbClr val="FFFFFF"/>
                          </a:solidFill>
                          <a:latin typeface="Times New Roman"/>
                          <a:cs typeface="Times New Roman"/>
                        </a:rPr>
                        <a:t>for</a:t>
                      </a:r>
                      <a:r>
                        <a:rPr sz="1300" spc="-10" dirty="0">
                          <a:solidFill>
                            <a:srgbClr val="FFFFFF"/>
                          </a:solidFill>
                          <a:latin typeface="Times New Roman"/>
                          <a:cs typeface="Times New Roman"/>
                        </a:rPr>
                        <a:t> communicating confidentially</a:t>
                      </a:r>
                      <a:endParaRPr sz="1300" dirty="0">
                        <a:latin typeface="Times New Roman"/>
                        <a:cs typeface="Times New Roman"/>
                      </a:endParaRPr>
                    </a:p>
                  </a:txBody>
                  <a:tcPr marL="0" marR="0" marT="66040" marB="0">
                    <a:lnL w="9525">
                      <a:solidFill>
                        <a:srgbClr val="9E9E9E"/>
                      </a:solidFill>
                      <a:prstDash val="solid"/>
                    </a:lnL>
                    <a:lnR w="9525">
                      <a:solidFill>
                        <a:srgbClr val="9E9E9E"/>
                      </a:solidFill>
                      <a:prstDash val="solid"/>
                    </a:lnR>
                    <a:lnT w="9525">
                      <a:solidFill>
                        <a:srgbClr val="9E9E9E"/>
                      </a:solidFill>
                      <a:prstDash val="solid"/>
                    </a:lnT>
                    <a:solidFill>
                      <a:srgbClr val="0F357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2">
                  <a:txBody>
                    <a:bodyPr/>
                    <a:lstStyle/>
                    <a:p>
                      <a:pPr marL="85725" marR="327025">
                        <a:lnSpc>
                          <a:spcPct val="100000"/>
                        </a:lnSpc>
                        <a:spcBef>
                          <a:spcPts val="620"/>
                        </a:spcBef>
                      </a:pPr>
                      <a:r>
                        <a:rPr sz="1300" dirty="0">
                          <a:solidFill>
                            <a:srgbClr val="FFFFFF"/>
                          </a:solidFill>
                          <a:latin typeface="Times New Roman"/>
                          <a:cs typeface="Times New Roman"/>
                        </a:rPr>
                        <a:t>Only</a:t>
                      </a:r>
                      <a:r>
                        <a:rPr sz="1300" spc="-20" dirty="0">
                          <a:solidFill>
                            <a:srgbClr val="FFFFFF"/>
                          </a:solidFill>
                          <a:latin typeface="Times New Roman"/>
                          <a:cs typeface="Times New Roman"/>
                        </a:rPr>
                        <a:t> </a:t>
                      </a:r>
                      <a:r>
                        <a:rPr sz="1300" dirty="0">
                          <a:solidFill>
                            <a:srgbClr val="FFFFFF"/>
                          </a:solidFill>
                          <a:latin typeface="Times New Roman"/>
                          <a:cs typeface="Times New Roman"/>
                        </a:rPr>
                        <a:t>requires</a:t>
                      </a:r>
                      <a:r>
                        <a:rPr sz="1300" spc="-20" dirty="0">
                          <a:solidFill>
                            <a:srgbClr val="FFFFFF"/>
                          </a:solidFill>
                          <a:latin typeface="Times New Roman"/>
                          <a:cs typeface="Times New Roman"/>
                        </a:rPr>
                        <a:t> </a:t>
                      </a:r>
                      <a:r>
                        <a:rPr sz="1300" spc="-10" dirty="0">
                          <a:solidFill>
                            <a:srgbClr val="FFFFFF"/>
                          </a:solidFill>
                          <a:latin typeface="Times New Roman"/>
                          <a:cs typeface="Times New Roman"/>
                        </a:rPr>
                        <a:t>substitute letter(shift)</a:t>
                      </a:r>
                      <a:endParaRPr sz="1300" dirty="0">
                        <a:latin typeface="Times New Roman"/>
                        <a:cs typeface="Times New Roman"/>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solidFill>
                      <a:srgbClr val="0F357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r h="127000">
                <a:tc>
                  <a:txBody>
                    <a:bodyPr/>
                    <a:lstStyle/>
                    <a:p>
                      <a:pPr>
                        <a:lnSpc>
                          <a:spcPct val="100000"/>
                        </a:lnSpc>
                      </a:pPr>
                      <a:endParaRPr sz="600">
                        <a:latin typeface="Times New Roman"/>
                        <a:cs typeface="Times New Roman"/>
                      </a:endParaRPr>
                    </a:p>
                  </a:txBody>
                  <a:tcPr marL="0" marR="0" marT="0" marB="0">
                    <a:lnL w="9525">
                      <a:solidFill>
                        <a:srgbClr val="9E9E9E"/>
                      </a:solidFill>
                      <a:prstDash val="solid"/>
                    </a:lnL>
                    <a:lnR w="76200">
                      <a:solidFill>
                        <a:srgbClr val="0F3570"/>
                      </a:solidFill>
                      <a:prstDash val="solid"/>
                    </a:lnR>
                    <a:lnB w="9525">
                      <a:solidFill>
                        <a:srgbClr val="9E9E9E"/>
                      </a:solidFill>
                      <a:prstDash val="solid"/>
                    </a:lnB>
                  </a:tcPr>
                </a:tc>
                <a:tc>
                  <a:txBody>
                    <a:bodyPr/>
                    <a:lstStyle/>
                    <a:p>
                      <a:pPr>
                        <a:lnSpc>
                          <a:spcPct val="100000"/>
                        </a:lnSpc>
                      </a:pPr>
                      <a:endParaRPr sz="600">
                        <a:latin typeface="Times New Roman"/>
                        <a:cs typeface="Times New Roman"/>
                      </a:endParaRPr>
                    </a:p>
                  </a:txBody>
                  <a:tcPr marL="0" marR="0" marT="0" marB="0">
                    <a:lnL w="76200">
                      <a:solidFill>
                        <a:srgbClr val="0F3570"/>
                      </a:solidFill>
                      <a:prstDash val="solid"/>
                    </a:lnL>
                    <a:lnR w="76200">
                      <a:solidFill>
                        <a:srgbClr val="0F3570"/>
                      </a:solidFill>
                      <a:prstDash val="solid"/>
                    </a:lnR>
                    <a:lnB w="9525">
                      <a:solidFill>
                        <a:srgbClr val="9E9E9E"/>
                      </a:solidFill>
                      <a:prstDash val="solid"/>
                    </a:lnB>
                  </a:tcPr>
                </a:tc>
                <a:tc>
                  <a:txBody>
                    <a:bodyPr/>
                    <a:lstStyle/>
                    <a:p>
                      <a:pPr>
                        <a:lnSpc>
                          <a:spcPct val="100000"/>
                        </a:lnSpc>
                      </a:pPr>
                      <a:endParaRPr sz="600">
                        <a:latin typeface="Times New Roman"/>
                        <a:cs typeface="Times New Roman"/>
                      </a:endParaRPr>
                    </a:p>
                  </a:txBody>
                  <a:tcPr marL="0" marR="0" marT="0" marB="0">
                    <a:lnL w="76200">
                      <a:solidFill>
                        <a:srgbClr val="0F3570"/>
                      </a:solidFill>
                      <a:prstDash val="solid"/>
                    </a:lnL>
                    <a:lnR w="76200">
                      <a:solidFill>
                        <a:srgbClr val="0F3570"/>
                      </a:solidFill>
                      <a:prstDash val="solid"/>
                    </a:lnR>
                    <a:lnB w="9525">
                      <a:solidFill>
                        <a:srgbClr val="9E9E9E"/>
                      </a:solidFill>
                      <a:prstDash val="solid"/>
                    </a:lnB>
                  </a:tcPr>
                </a:tc>
                <a:tc>
                  <a:txBody>
                    <a:bodyPr/>
                    <a:lstStyle/>
                    <a:p>
                      <a:pPr>
                        <a:lnSpc>
                          <a:spcPct val="100000"/>
                        </a:lnSpc>
                      </a:pPr>
                      <a:endParaRPr sz="600">
                        <a:latin typeface="Times New Roman"/>
                        <a:cs typeface="Times New Roman"/>
                      </a:endParaRPr>
                    </a:p>
                  </a:txBody>
                  <a:tcPr marL="0" marR="0" marT="0" marB="0">
                    <a:lnL w="76200">
                      <a:solidFill>
                        <a:srgbClr val="0F3570"/>
                      </a:solidFill>
                      <a:prstDash val="solid"/>
                    </a:lnL>
                    <a:lnR w="76200">
                      <a:solidFill>
                        <a:srgbClr val="0F3570"/>
                      </a:solidFill>
                      <a:prstDash val="solid"/>
                    </a:lnR>
                    <a:lnB w="9525">
                      <a:solidFill>
                        <a:srgbClr val="9E9E9E"/>
                      </a:solidFill>
                      <a:prstDash val="solid"/>
                    </a:lnB>
                  </a:tcPr>
                </a:tc>
                <a:tc>
                  <a:txBody>
                    <a:bodyPr/>
                    <a:lstStyle/>
                    <a:p>
                      <a:pPr>
                        <a:lnSpc>
                          <a:spcPct val="100000"/>
                        </a:lnSpc>
                      </a:pPr>
                      <a:endParaRPr sz="600">
                        <a:latin typeface="Times New Roman"/>
                        <a:cs typeface="Times New Roman"/>
                      </a:endParaRPr>
                    </a:p>
                  </a:txBody>
                  <a:tcPr marL="0" marR="0" marT="0" marB="0">
                    <a:lnL w="76200">
                      <a:solidFill>
                        <a:srgbClr val="0F3570"/>
                      </a:solidFill>
                      <a:prstDash val="solid"/>
                    </a:lnL>
                    <a:lnR w="76200">
                      <a:solidFill>
                        <a:srgbClr val="0F3570"/>
                      </a:solidFill>
                      <a:prstDash val="solid"/>
                    </a:lnR>
                    <a:lnB w="9525">
                      <a:solidFill>
                        <a:srgbClr val="9E9E9E"/>
                      </a:solidFill>
                      <a:prstDash val="solid"/>
                    </a:lnB>
                  </a:tcPr>
                </a:tc>
                <a:tc>
                  <a:txBody>
                    <a:bodyPr/>
                    <a:lstStyle/>
                    <a:p>
                      <a:pPr>
                        <a:lnSpc>
                          <a:spcPct val="100000"/>
                        </a:lnSpc>
                      </a:pPr>
                      <a:endParaRPr sz="600">
                        <a:latin typeface="Times New Roman"/>
                        <a:cs typeface="Times New Roman"/>
                      </a:endParaRPr>
                    </a:p>
                  </a:txBody>
                  <a:tcPr marL="0" marR="0" marT="0" marB="0">
                    <a:lnL w="76200">
                      <a:solidFill>
                        <a:srgbClr val="0F3570"/>
                      </a:solidFill>
                      <a:prstDash val="solid"/>
                    </a:lnL>
                    <a:lnR w="9525">
                      <a:solidFill>
                        <a:srgbClr val="9E9E9E"/>
                      </a:solidFill>
                      <a:prstDash val="solid"/>
                    </a:lnR>
                    <a:lnB w="9525">
                      <a:solidFill>
                        <a:srgbClr val="9E9E9E"/>
                      </a:solidFill>
                      <a:prstDash val="solid"/>
                    </a:lnB>
                  </a:tcPr>
                </a:tc>
                <a:tc>
                  <a:txBody>
                    <a:bodyPr/>
                    <a:lstStyle/>
                    <a:p>
                      <a:pPr>
                        <a:lnSpc>
                          <a:spcPct val="100000"/>
                        </a:lnSpc>
                      </a:pPr>
                      <a:endParaRPr sz="600">
                        <a:latin typeface="Times New Roman"/>
                        <a:cs typeface="Times New Roman"/>
                      </a:endParaRPr>
                    </a:p>
                  </a:txBody>
                  <a:tcPr marL="0" marR="0" marT="0" marB="0">
                    <a:lnL w="9525">
                      <a:solidFill>
                        <a:srgbClr val="9E9E9E"/>
                      </a:solidFill>
                      <a:prstDash val="solid"/>
                    </a:lnL>
                    <a:lnR w="9525">
                      <a:solidFill>
                        <a:srgbClr val="9FC5E7"/>
                      </a:solidFill>
                      <a:prstDash val="solid"/>
                    </a:lnR>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FC5E7"/>
                      </a:solidFill>
                      <a:prstDash val="solid"/>
                    </a:lnT>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FC5E7"/>
                      </a:solidFill>
                      <a:prstDash val="solid"/>
                    </a:lnT>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FC5E7"/>
                      </a:solidFill>
                      <a:prstDash val="solid"/>
                    </a:lnT>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FC5E7"/>
                      </a:solidFill>
                      <a:prstDash val="solid"/>
                    </a:lnT>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FC5E7"/>
                      </a:solidFill>
                      <a:prstDash val="solid"/>
                    </a:lnT>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FC5E7"/>
                      </a:solidFill>
                      <a:prstDash val="solid"/>
                    </a:lnT>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FC5E7"/>
                      </a:solidFill>
                      <a:prstDash val="solid"/>
                    </a:lnT>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FC5E7"/>
                      </a:solidFill>
                      <a:prstDash val="solid"/>
                    </a:lnT>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FC5E7"/>
                      </a:solidFill>
                      <a:prstDash val="solid"/>
                    </a:lnT>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FC5E7"/>
                      </a:solidFill>
                      <a:prstDash val="solid"/>
                    </a:lnT>
                    <a:lnB w="9525">
                      <a:solidFill>
                        <a:srgbClr val="9E9E9E"/>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E9E9E"/>
                      </a:solidFill>
                      <a:prstDash val="solid"/>
                    </a:lnR>
                    <a:lnB w="9525">
                      <a:solidFill>
                        <a:srgbClr val="9E9E9E"/>
                      </a:solidFill>
                      <a:prstDash val="solid"/>
                    </a:lnB>
                    <a:solidFill>
                      <a:srgbClr val="0F3570"/>
                    </a:solidFill>
                  </a:tcPr>
                </a:tc>
                <a:extLst>
                  <a:ext uri="{0D108BD9-81ED-4DB2-BD59-A6C34878D82A}">
                    <a16:rowId xmlns:a16="http://schemas.microsoft.com/office/drawing/2014/main" val="10005"/>
                  </a:ext>
                </a:extLst>
              </a:tr>
              <a:tr h="122555">
                <a:tc>
                  <a:txBody>
                    <a:bodyPr/>
                    <a:lstStyle/>
                    <a:p>
                      <a:pPr>
                        <a:lnSpc>
                          <a:spcPct val="100000"/>
                        </a:lnSpc>
                      </a:pPr>
                      <a:endParaRPr sz="600">
                        <a:latin typeface="Times New Roman"/>
                        <a:cs typeface="Times New Roman"/>
                      </a:endParaRPr>
                    </a:p>
                  </a:txBody>
                  <a:tcPr marL="0" marR="0" marT="0" marB="0">
                    <a:lnR w="76200">
                      <a:solidFill>
                        <a:srgbClr val="0F3570"/>
                      </a:solidFill>
                      <a:prstDash val="solid"/>
                    </a:lnR>
                    <a:lnT w="9525">
                      <a:solidFill>
                        <a:srgbClr val="9E9E9E"/>
                      </a:solidFill>
                      <a:prstDash val="solid"/>
                    </a:lnT>
                  </a:tcPr>
                </a:tc>
                <a:tc>
                  <a:txBody>
                    <a:bodyPr/>
                    <a:lstStyle/>
                    <a:p>
                      <a:pPr>
                        <a:lnSpc>
                          <a:spcPct val="100000"/>
                        </a:lnSpc>
                      </a:pPr>
                      <a:endParaRPr sz="600">
                        <a:latin typeface="Times New Roman"/>
                        <a:cs typeface="Times New Roman"/>
                      </a:endParaRPr>
                    </a:p>
                  </a:txBody>
                  <a:tcPr marL="0" marR="0" marT="0" marB="0">
                    <a:lnL w="76200">
                      <a:solidFill>
                        <a:srgbClr val="0F3570"/>
                      </a:solidFill>
                      <a:prstDash val="solid"/>
                    </a:lnL>
                    <a:lnR w="76200">
                      <a:solidFill>
                        <a:srgbClr val="0F3570"/>
                      </a:solidFill>
                      <a:prstDash val="solid"/>
                    </a:lnR>
                    <a:lnT w="9525">
                      <a:solidFill>
                        <a:srgbClr val="9E9E9E"/>
                      </a:solidFill>
                      <a:prstDash val="solid"/>
                    </a:lnT>
                  </a:tcPr>
                </a:tc>
                <a:tc>
                  <a:txBody>
                    <a:bodyPr/>
                    <a:lstStyle/>
                    <a:p>
                      <a:pPr>
                        <a:lnSpc>
                          <a:spcPct val="100000"/>
                        </a:lnSpc>
                      </a:pPr>
                      <a:endParaRPr sz="600">
                        <a:latin typeface="Times New Roman"/>
                        <a:cs typeface="Times New Roman"/>
                      </a:endParaRPr>
                    </a:p>
                  </a:txBody>
                  <a:tcPr marL="0" marR="0" marT="0" marB="0">
                    <a:lnL w="76200">
                      <a:solidFill>
                        <a:srgbClr val="0F3570"/>
                      </a:solidFill>
                      <a:prstDash val="solid"/>
                    </a:lnL>
                    <a:lnR w="76200">
                      <a:solidFill>
                        <a:srgbClr val="0F3570"/>
                      </a:solidFill>
                      <a:prstDash val="solid"/>
                    </a:lnR>
                    <a:lnT w="9525">
                      <a:solidFill>
                        <a:srgbClr val="9E9E9E"/>
                      </a:solidFill>
                      <a:prstDash val="solid"/>
                    </a:lnT>
                  </a:tcPr>
                </a:tc>
                <a:tc>
                  <a:txBody>
                    <a:bodyPr/>
                    <a:lstStyle/>
                    <a:p>
                      <a:pPr>
                        <a:lnSpc>
                          <a:spcPct val="100000"/>
                        </a:lnSpc>
                      </a:pPr>
                      <a:endParaRPr sz="600">
                        <a:latin typeface="Times New Roman"/>
                        <a:cs typeface="Times New Roman"/>
                      </a:endParaRPr>
                    </a:p>
                  </a:txBody>
                  <a:tcPr marL="0" marR="0" marT="0" marB="0">
                    <a:lnL w="76200">
                      <a:solidFill>
                        <a:srgbClr val="0F3570"/>
                      </a:solidFill>
                      <a:prstDash val="solid"/>
                    </a:lnL>
                    <a:lnR w="76200">
                      <a:solidFill>
                        <a:srgbClr val="0F3570"/>
                      </a:solidFill>
                      <a:prstDash val="solid"/>
                    </a:lnR>
                    <a:lnT w="9525">
                      <a:solidFill>
                        <a:srgbClr val="9E9E9E"/>
                      </a:solidFill>
                      <a:prstDash val="solid"/>
                    </a:lnT>
                  </a:tcPr>
                </a:tc>
                <a:tc>
                  <a:txBody>
                    <a:bodyPr/>
                    <a:lstStyle/>
                    <a:p>
                      <a:pPr>
                        <a:lnSpc>
                          <a:spcPct val="100000"/>
                        </a:lnSpc>
                      </a:pPr>
                      <a:endParaRPr sz="600">
                        <a:latin typeface="Times New Roman"/>
                        <a:cs typeface="Times New Roman"/>
                      </a:endParaRPr>
                    </a:p>
                  </a:txBody>
                  <a:tcPr marL="0" marR="0" marT="0" marB="0">
                    <a:lnL w="76200">
                      <a:solidFill>
                        <a:srgbClr val="0F3570"/>
                      </a:solidFill>
                      <a:prstDash val="solid"/>
                    </a:lnL>
                    <a:lnR w="76200">
                      <a:solidFill>
                        <a:srgbClr val="0F3570"/>
                      </a:solidFill>
                      <a:prstDash val="solid"/>
                    </a:lnR>
                    <a:lnT w="9525">
                      <a:solidFill>
                        <a:srgbClr val="9E9E9E"/>
                      </a:solidFill>
                      <a:prstDash val="solid"/>
                    </a:lnT>
                  </a:tcPr>
                </a:tc>
                <a:tc>
                  <a:txBody>
                    <a:bodyPr/>
                    <a:lstStyle/>
                    <a:p>
                      <a:pPr>
                        <a:lnSpc>
                          <a:spcPct val="100000"/>
                        </a:lnSpc>
                      </a:pPr>
                      <a:endParaRPr sz="600">
                        <a:latin typeface="Times New Roman"/>
                        <a:cs typeface="Times New Roman"/>
                      </a:endParaRPr>
                    </a:p>
                  </a:txBody>
                  <a:tcPr marL="0" marR="0" marT="0" marB="0">
                    <a:lnL w="76200">
                      <a:solidFill>
                        <a:srgbClr val="0F3570"/>
                      </a:solidFill>
                      <a:prstDash val="solid"/>
                    </a:lnL>
                    <a:lnR w="9525">
                      <a:solidFill>
                        <a:srgbClr val="9FC5E7"/>
                      </a:solidFill>
                      <a:prstDash val="solid"/>
                    </a:lnR>
                    <a:lnT w="9525">
                      <a:solidFill>
                        <a:srgbClr val="9E9E9E"/>
                      </a:solidFill>
                      <a:prstDash val="solid"/>
                    </a:lnT>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lnB w="9525">
                      <a:solidFill>
                        <a:srgbClr val="9FC5E7"/>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lnB w="9525">
                      <a:solidFill>
                        <a:srgbClr val="9FC5E7"/>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lnB w="9525">
                      <a:solidFill>
                        <a:srgbClr val="9FC5E7"/>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lnB w="9525">
                      <a:solidFill>
                        <a:srgbClr val="9FC5E7"/>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lnB w="9525">
                      <a:solidFill>
                        <a:srgbClr val="9FC5E7"/>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lnB w="9525">
                      <a:solidFill>
                        <a:srgbClr val="9FC5E7"/>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lnB w="9525">
                      <a:solidFill>
                        <a:srgbClr val="9FC5E7"/>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lnB w="9525">
                      <a:solidFill>
                        <a:srgbClr val="9FC5E7"/>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lnB w="9525">
                      <a:solidFill>
                        <a:srgbClr val="9FC5E7"/>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lnB w="9525">
                      <a:solidFill>
                        <a:srgbClr val="9FC5E7"/>
                      </a:solidFill>
                      <a:prstDash val="solid"/>
                    </a:lnB>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solidFill>
                      <a:srgbClr val="0F3570"/>
                    </a:solidFill>
                  </a:tcPr>
                </a:tc>
                <a:tc>
                  <a:txBody>
                    <a:bodyPr/>
                    <a:lstStyle/>
                    <a:p>
                      <a:pPr>
                        <a:lnSpc>
                          <a:spcPct val="100000"/>
                        </a:lnSpc>
                      </a:pPr>
                      <a:endParaRPr sz="600">
                        <a:latin typeface="Times New Roman"/>
                        <a:cs typeface="Times New Roman"/>
                      </a:endParaRPr>
                    </a:p>
                  </a:txBody>
                  <a:tcPr marL="0" marR="0" marT="0" marB="0">
                    <a:lnL w="9525">
                      <a:solidFill>
                        <a:srgbClr val="9FC5E7"/>
                      </a:solidFill>
                      <a:prstDash val="solid"/>
                    </a:lnL>
                    <a:lnR w="9525">
                      <a:solidFill>
                        <a:srgbClr val="9FC5E7"/>
                      </a:solidFill>
                      <a:prstDash val="solid"/>
                    </a:lnR>
                    <a:lnT w="9525">
                      <a:solidFill>
                        <a:srgbClr val="9E9E9E"/>
                      </a:solidFill>
                      <a:prstDash val="solid"/>
                    </a:lnT>
                    <a:lnB w="9525">
                      <a:solidFill>
                        <a:srgbClr val="9FC5E7"/>
                      </a:solidFill>
                      <a:prstDash val="solid"/>
                    </a:lnB>
                    <a:solidFill>
                      <a:srgbClr val="0F3570"/>
                    </a:solidFill>
                  </a:tcPr>
                </a:tc>
                <a:tc>
                  <a:txBody>
                    <a:bodyPr/>
                    <a:lstStyle/>
                    <a:p>
                      <a:pPr>
                        <a:lnSpc>
                          <a:spcPct val="100000"/>
                        </a:lnSpc>
                      </a:pPr>
                      <a:endParaRPr sz="600" dirty="0">
                        <a:latin typeface="Times New Roman"/>
                        <a:cs typeface="Times New Roman"/>
                      </a:endParaRPr>
                    </a:p>
                  </a:txBody>
                  <a:tcPr marL="0" marR="0" marT="0" marB="0">
                    <a:lnL w="9525">
                      <a:solidFill>
                        <a:srgbClr val="9FC5E7"/>
                      </a:solidFill>
                      <a:prstDash val="solid"/>
                    </a:lnL>
                    <a:lnT w="9525">
                      <a:solidFill>
                        <a:srgbClr val="9E9E9E"/>
                      </a:solidFill>
                      <a:prstDash val="solid"/>
                    </a:lnT>
                    <a:solidFill>
                      <a:srgbClr val="0F3570"/>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61690" y="0"/>
            <a:ext cx="5882640" cy="1078230"/>
            <a:chOff x="3261690" y="0"/>
            <a:chExt cx="5882640" cy="1078230"/>
          </a:xfrm>
        </p:grpSpPr>
        <p:sp>
          <p:nvSpPr>
            <p:cNvPr id="3" name="object 3"/>
            <p:cNvSpPr/>
            <p:nvPr/>
          </p:nvSpPr>
          <p:spPr>
            <a:xfrm>
              <a:off x="4864735" y="0"/>
              <a:ext cx="4279265" cy="830580"/>
            </a:xfrm>
            <a:custGeom>
              <a:avLst/>
              <a:gdLst/>
              <a:ahLst/>
              <a:cxnLst/>
              <a:rect l="l" t="t" r="r" b="b"/>
              <a:pathLst>
                <a:path w="4279265" h="830580">
                  <a:moveTo>
                    <a:pt x="4279264" y="830563"/>
                  </a:moveTo>
                  <a:lnTo>
                    <a:pt x="3448282" y="0"/>
                  </a:lnTo>
                  <a:lnTo>
                    <a:pt x="3464653" y="0"/>
                  </a:lnTo>
                  <a:lnTo>
                    <a:pt x="4279264" y="815019"/>
                  </a:lnTo>
                  <a:lnTo>
                    <a:pt x="4279264" y="830563"/>
                  </a:lnTo>
                  <a:close/>
                </a:path>
                <a:path w="4279265" h="830580">
                  <a:moveTo>
                    <a:pt x="1440143" y="204393"/>
                  </a:moveTo>
                  <a:lnTo>
                    <a:pt x="204401" y="204393"/>
                  </a:lnTo>
                  <a:lnTo>
                    <a:pt x="0" y="0"/>
                  </a:lnTo>
                  <a:lnTo>
                    <a:pt x="16655" y="0"/>
                  </a:lnTo>
                  <a:lnTo>
                    <a:pt x="209240" y="192585"/>
                  </a:lnTo>
                  <a:lnTo>
                    <a:pt x="1451951" y="192585"/>
                  </a:lnTo>
                  <a:lnTo>
                    <a:pt x="1440143" y="204393"/>
                  </a:lnTo>
                  <a:close/>
                </a:path>
                <a:path w="4279265" h="830580">
                  <a:moveTo>
                    <a:pt x="1451951" y="192585"/>
                  </a:moveTo>
                  <a:lnTo>
                    <a:pt x="1435274" y="192585"/>
                  </a:lnTo>
                  <a:lnTo>
                    <a:pt x="1627871" y="0"/>
                  </a:lnTo>
                  <a:lnTo>
                    <a:pt x="1644536" y="0"/>
                  </a:lnTo>
                  <a:lnTo>
                    <a:pt x="1451951" y="192585"/>
                  </a:lnTo>
                  <a:close/>
                </a:path>
              </a:pathLst>
            </a:custGeom>
            <a:solidFill>
              <a:srgbClr val="9FC5E7"/>
            </a:solidFill>
          </p:spPr>
          <p:txBody>
            <a:bodyPr wrap="square" lIns="0" tIns="0" rIns="0" bIns="0" rtlCol="0"/>
            <a:lstStyle/>
            <a:p>
              <a:endParaRPr/>
            </a:p>
          </p:txBody>
        </p:sp>
        <p:sp>
          <p:nvSpPr>
            <p:cNvPr id="4" name="object 4"/>
            <p:cNvSpPr/>
            <p:nvPr/>
          </p:nvSpPr>
          <p:spPr>
            <a:xfrm>
              <a:off x="3261690" y="144684"/>
              <a:ext cx="3817620" cy="933450"/>
            </a:xfrm>
            <a:custGeom>
              <a:avLst/>
              <a:gdLst/>
              <a:ahLst/>
              <a:cxnLst/>
              <a:rect l="l" t="t" r="r" b="b"/>
              <a:pathLst>
                <a:path w="3817620" h="933450">
                  <a:moveTo>
                    <a:pt x="3807440" y="933212"/>
                  </a:moveTo>
                  <a:lnTo>
                    <a:pt x="3804488" y="933212"/>
                  </a:lnTo>
                  <a:lnTo>
                    <a:pt x="3801536" y="933212"/>
                  </a:lnTo>
                  <a:lnTo>
                    <a:pt x="3798584" y="932177"/>
                  </a:lnTo>
                  <a:lnTo>
                    <a:pt x="3796180" y="930108"/>
                  </a:lnTo>
                  <a:lnTo>
                    <a:pt x="3406492" y="539720"/>
                  </a:lnTo>
                  <a:lnTo>
                    <a:pt x="1430936" y="539720"/>
                  </a:lnTo>
                  <a:lnTo>
                    <a:pt x="913462" y="22915"/>
                  </a:lnTo>
                  <a:lnTo>
                    <a:pt x="4869" y="22915"/>
                  </a:lnTo>
                  <a:lnTo>
                    <a:pt x="0" y="18046"/>
                  </a:lnTo>
                  <a:lnTo>
                    <a:pt x="0" y="4838"/>
                  </a:lnTo>
                  <a:lnTo>
                    <a:pt x="4869" y="0"/>
                  </a:lnTo>
                  <a:lnTo>
                    <a:pt x="923169" y="0"/>
                  </a:lnTo>
                  <a:lnTo>
                    <a:pt x="1440674" y="516774"/>
                  </a:lnTo>
                  <a:lnTo>
                    <a:pt x="3416200" y="516774"/>
                  </a:lnTo>
                  <a:lnTo>
                    <a:pt x="3816996" y="917600"/>
                  </a:lnTo>
                  <a:lnTo>
                    <a:pt x="3816996" y="925239"/>
                  </a:lnTo>
                  <a:lnTo>
                    <a:pt x="3812827" y="930108"/>
                  </a:lnTo>
                  <a:lnTo>
                    <a:pt x="3810392" y="932177"/>
                  </a:lnTo>
                  <a:lnTo>
                    <a:pt x="3807440" y="933212"/>
                  </a:lnTo>
                  <a:close/>
                </a:path>
              </a:pathLst>
            </a:custGeom>
            <a:solidFill>
              <a:srgbClr val="285293"/>
            </a:solidFill>
          </p:spPr>
          <p:txBody>
            <a:bodyPr wrap="square" lIns="0" tIns="0" rIns="0" bIns="0" rtlCol="0"/>
            <a:lstStyle/>
            <a:p>
              <a:endParaRPr/>
            </a:p>
          </p:txBody>
        </p:sp>
      </p:grpSp>
      <p:sp>
        <p:nvSpPr>
          <p:cNvPr id="5" name="object 5"/>
          <p:cNvSpPr/>
          <p:nvPr/>
        </p:nvSpPr>
        <p:spPr>
          <a:xfrm>
            <a:off x="1364650" y="0"/>
            <a:ext cx="1564005" cy="423545"/>
          </a:xfrm>
          <a:custGeom>
            <a:avLst/>
            <a:gdLst/>
            <a:ahLst/>
            <a:cxnLst/>
            <a:rect l="l" t="t" r="r" b="b"/>
            <a:pathLst>
              <a:path w="1564005" h="423545">
                <a:moveTo>
                  <a:pt x="1139910" y="423202"/>
                </a:moveTo>
                <a:lnTo>
                  <a:pt x="2799" y="423202"/>
                </a:lnTo>
                <a:lnTo>
                  <a:pt x="0" y="420433"/>
                </a:lnTo>
                <a:lnTo>
                  <a:pt x="0" y="414194"/>
                </a:lnTo>
                <a:lnTo>
                  <a:pt x="2799" y="411394"/>
                </a:lnTo>
                <a:lnTo>
                  <a:pt x="1135040" y="411394"/>
                </a:lnTo>
                <a:lnTo>
                  <a:pt x="1547075" y="0"/>
                </a:lnTo>
                <a:lnTo>
                  <a:pt x="1563743" y="0"/>
                </a:lnTo>
                <a:lnTo>
                  <a:pt x="1139910" y="423202"/>
                </a:lnTo>
                <a:close/>
              </a:path>
            </a:pathLst>
          </a:custGeom>
          <a:solidFill>
            <a:srgbClr val="285293"/>
          </a:solidFill>
        </p:spPr>
        <p:txBody>
          <a:bodyPr wrap="square" lIns="0" tIns="0" rIns="0" bIns="0" rtlCol="0"/>
          <a:lstStyle/>
          <a:p>
            <a:endParaRPr/>
          </a:p>
        </p:txBody>
      </p:sp>
      <p:pic>
        <p:nvPicPr>
          <p:cNvPr id="6" name="object 6"/>
          <p:cNvPicPr/>
          <p:nvPr/>
        </p:nvPicPr>
        <p:blipFill>
          <a:blip r:embed="rId2" cstate="print"/>
          <a:stretch>
            <a:fillRect/>
          </a:stretch>
        </p:blipFill>
        <p:spPr>
          <a:xfrm>
            <a:off x="3156119" y="98122"/>
            <a:ext cx="115308" cy="115308"/>
          </a:xfrm>
          <a:prstGeom prst="rect">
            <a:avLst/>
          </a:prstGeom>
        </p:spPr>
      </p:pic>
      <p:grpSp>
        <p:nvGrpSpPr>
          <p:cNvPr id="7" name="object 7"/>
          <p:cNvGrpSpPr/>
          <p:nvPr/>
        </p:nvGrpSpPr>
        <p:grpSpPr>
          <a:xfrm>
            <a:off x="3941035" y="373202"/>
            <a:ext cx="3756660" cy="89535"/>
            <a:chOff x="3941035" y="373202"/>
            <a:chExt cx="3756660" cy="89535"/>
          </a:xfrm>
        </p:grpSpPr>
        <p:sp>
          <p:nvSpPr>
            <p:cNvPr id="8" name="object 8"/>
            <p:cNvSpPr/>
            <p:nvPr/>
          </p:nvSpPr>
          <p:spPr>
            <a:xfrm>
              <a:off x="4012581" y="411394"/>
              <a:ext cx="3647440" cy="12065"/>
            </a:xfrm>
            <a:custGeom>
              <a:avLst/>
              <a:gdLst/>
              <a:ahLst/>
              <a:cxnLst/>
              <a:rect l="l" t="t" r="r" b="b"/>
              <a:pathLst>
                <a:path w="3647440" h="12065">
                  <a:moveTo>
                    <a:pt x="3644048" y="11807"/>
                  </a:moveTo>
                  <a:lnTo>
                    <a:pt x="5568" y="11807"/>
                  </a:lnTo>
                  <a:lnTo>
                    <a:pt x="2099" y="11807"/>
                  </a:lnTo>
                  <a:lnTo>
                    <a:pt x="0" y="9038"/>
                  </a:lnTo>
                  <a:lnTo>
                    <a:pt x="0" y="2799"/>
                  </a:lnTo>
                  <a:lnTo>
                    <a:pt x="2099" y="0"/>
                  </a:lnTo>
                  <a:lnTo>
                    <a:pt x="3644048" y="0"/>
                  </a:lnTo>
                  <a:lnTo>
                    <a:pt x="3646817" y="2799"/>
                  </a:lnTo>
                  <a:lnTo>
                    <a:pt x="3646817" y="9038"/>
                  </a:lnTo>
                  <a:lnTo>
                    <a:pt x="3644048" y="11807"/>
                  </a:lnTo>
                  <a:close/>
                </a:path>
              </a:pathLst>
            </a:custGeom>
            <a:solidFill>
              <a:srgbClr val="9FC5E7"/>
            </a:solidFill>
          </p:spPr>
          <p:txBody>
            <a:bodyPr wrap="square" lIns="0" tIns="0" rIns="0" bIns="0" rtlCol="0"/>
            <a:lstStyle/>
            <a:p>
              <a:endParaRPr/>
            </a:p>
          </p:txBody>
        </p:sp>
        <p:pic>
          <p:nvPicPr>
            <p:cNvPr id="9" name="object 9"/>
            <p:cNvPicPr/>
            <p:nvPr/>
          </p:nvPicPr>
          <p:blipFill>
            <a:blip r:embed="rId3" cstate="print"/>
            <a:stretch>
              <a:fillRect/>
            </a:stretch>
          </p:blipFill>
          <p:spPr>
            <a:xfrm>
              <a:off x="3941035" y="373202"/>
              <a:ext cx="88923" cy="88923"/>
            </a:xfrm>
            <a:prstGeom prst="rect">
              <a:avLst/>
            </a:prstGeom>
          </p:spPr>
        </p:pic>
        <p:pic>
          <p:nvPicPr>
            <p:cNvPr id="10" name="object 10"/>
            <p:cNvPicPr/>
            <p:nvPr/>
          </p:nvPicPr>
          <p:blipFill>
            <a:blip r:embed="rId4" cstate="print"/>
            <a:stretch>
              <a:fillRect/>
            </a:stretch>
          </p:blipFill>
          <p:spPr>
            <a:xfrm>
              <a:off x="7608699" y="373202"/>
              <a:ext cx="88923" cy="88923"/>
            </a:xfrm>
            <a:prstGeom prst="rect">
              <a:avLst/>
            </a:prstGeom>
          </p:spPr>
        </p:pic>
      </p:grpSp>
      <p:sp>
        <p:nvSpPr>
          <p:cNvPr id="11" name="object 11"/>
          <p:cNvSpPr/>
          <p:nvPr/>
        </p:nvSpPr>
        <p:spPr>
          <a:xfrm>
            <a:off x="8517763" y="0"/>
            <a:ext cx="626745" cy="626745"/>
          </a:xfrm>
          <a:custGeom>
            <a:avLst/>
            <a:gdLst/>
            <a:ahLst/>
            <a:cxnLst/>
            <a:rect l="l" t="t" r="r" b="b"/>
            <a:pathLst>
              <a:path w="626745" h="626745">
                <a:moveTo>
                  <a:pt x="626237" y="609777"/>
                </a:moveTo>
                <a:lnTo>
                  <a:pt x="16141" y="0"/>
                </a:lnTo>
                <a:lnTo>
                  <a:pt x="0" y="0"/>
                </a:lnTo>
                <a:lnTo>
                  <a:pt x="626237" y="626237"/>
                </a:lnTo>
                <a:lnTo>
                  <a:pt x="626237" y="609777"/>
                </a:lnTo>
                <a:close/>
              </a:path>
              <a:path w="626745" h="626745">
                <a:moveTo>
                  <a:pt x="626237" y="367131"/>
                </a:moveTo>
                <a:lnTo>
                  <a:pt x="259105" y="0"/>
                </a:lnTo>
                <a:lnTo>
                  <a:pt x="243128" y="0"/>
                </a:lnTo>
                <a:lnTo>
                  <a:pt x="626237" y="383108"/>
                </a:lnTo>
                <a:lnTo>
                  <a:pt x="626237" y="367131"/>
                </a:lnTo>
                <a:close/>
              </a:path>
            </a:pathLst>
          </a:custGeom>
          <a:solidFill>
            <a:srgbClr val="9FC5E7"/>
          </a:solidFill>
        </p:spPr>
        <p:txBody>
          <a:bodyPr wrap="square" lIns="0" tIns="0" rIns="0" bIns="0" rtlCol="0"/>
          <a:lstStyle/>
          <a:p>
            <a:endParaRPr/>
          </a:p>
        </p:txBody>
      </p:sp>
      <p:sp>
        <p:nvSpPr>
          <p:cNvPr id="12" name="object 12"/>
          <p:cNvSpPr/>
          <p:nvPr/>
        </p:nvSpPr>
        <p:spPr>
          <a:xfrm>
            <a:off x="6906438" y="696213"/>
            <a:ext cx="2108200" cy="210820"/>
          </a:xfrm>
          <a:custGeom>
            <a:avLst/>
            <a:gdLst/>
            <a:ahLst/>
            <a:cxnLst/>
            <a:rect l="l" t="t" r="r" b="b"/>
            <a:pathLst>
              <a:path w="2108200" h="210819">
                <a:moveTo>
                  <a:pt x="336880" y="210477"/>
                </a:moveTo>
                <a:lnTo>
                  <a:pt x="134747" y="0"/>
                </a:lnTo>
                <a:lnTo>
                  <a:pt x="0" y="0"/>
                </a:lnTo>
                <a:lnTo>
                  <a:pt x="202831" y="210477"/>
                </a:lnTo>
                <a:lnTo>
                  <a:pt x="336880" y="210477"/>
                </a:lnTo>
                <a:close/>
              </a:path>
              <a:path w="2108200" h="210819">
                <a:moveTo>
                  <a:pt x="590410" y="210477"/>
                </a:moveTo>
                <a:lnTo>
                  <a:pt x="387578" y="0"/>
                </a:lnTo>
                <a:lnTo>
                  <a:pt x="253530" y="0"/>
                </a:lnTo>
                <a:lnTo>
                  <a:pt x="455663" y="210477"/>
                </a:lnTo>
                <a:lnTo>
                  <a:pt x="590410" y="210477"/>
                </a:lnTo>
                <a:close/>
              </a:path>
              <a:path w="2108200" h="210819">
                <a:moveTo>
                  <a:pt x="843280" y="210477"/>
                </a:moveTo>
                <a:lnTo>
                  <a:pt x="640448" y="0"/>
                </a:lnTo>
                <a:lnTo>
                  <a:pt x="506361" y="0"/>
                </a:lnTo>
                <a:lnTo>
                  <a:pt x="709193" y="210477"/>
                </a:lnTo>
                <a:lnTo>
                  <a:pt x="843280" y="210477"/>
                </a:lnTo>
                <a:close/>
              </a:path>
              <a:path w="2108200" h="210819">
                <a:moveTo>
                  <a:pt x="1096111" y="210477"/>
                </a:moveTo>
                <a:lnTo>
                  <a:pt x="893279" y="0"/>
                </a:lnTo>
                <a:lnTo>
                  <a:pt x="759218" y="0"/>
                </a:lnTo>
                <a:lnTo>
                  <a:pt x="962063" y="210477"/>
                </a:lnTo>
                <a:lnTo>
                  <a:pt x="1096111" y="210477"/>
                </a:lnTo>
                <a:close/>
              </a:path>
              <a:path w="2108200" h="210819">
                <a:moveTo>
                  <a:pt x="1348943" y="210477"/>
                </a:moveTo>
                <a:lnTo>
                  <a:pt x="1146810" y="0"/>
                </a:lnTo>
                <a:lnTo>
                  <a:pt x="1012063" y="0"/>
                </a:lnTo>
                <a:lnTo>
                  <a:pt x="1214894" y="210477"/>
                </a:lnTo>
                <a:lnTo>
                  <a:pt x="1348943" y="210477"/>
                </a:lnTo>
                <a:close/>
              </a:path>
              <a:path w="2108200" h="210819">
                <a:moveTo>
                  <a:pt x="1602511" y="210477"/>
                </a:moveTo>
                <a:lnTo>
                  <a:pt x="1399679" y="0"/>
                </a:lnTo>
                <a:lnTo>
                  <a:pt x="1265593" y="0"/>
                </a:lnTo>
                <a:lnTo>
                  <a:pt x="1467751" y="210477"/>
                </a:lnTo>
                <a:lnTo>
                  <a:pt x="1602511" y="210477"/>
                </a:lnTo>
                <a:close/>
              </a:path>
              <a:path w="2108200" h="210819">
                <a:moveTo>
                  <a:pt x="1855343" y="210477"/>
                </a:moveTo>
                <a:lnTo>
                  <a:pt x="1652511" y="0"/>
                </a:lnTo>
                <a:lnTo>
                  <a:pt x="1518450" y="0"/>
                </a:lnTo>
                <a:lnTo>
                  <a:pt x="1721281" y="210477"/>
                </a:lnTo>
                <a:lnTo>
                  <a:pt x="1855343" y="210477"/>
                </a:lnTo>
                <a:close/>
              </a:path>
              <a:path w="2108200" h="210819">
                <a:moveTo>
                  <a:pt x="2108174" y="210477"/>
                </a:moveTo>
                <a:lnTo>
                  <a:pt x="1906041" y="0"/>
                </a:lnTo>
                <a:lnTo>
                  <a:pt x="1771281" y="0"/>
                </a:lnTo>
                <a:lnTo>
                  <a:pt x="1974126" y="210477"/>
                </a:lnTo>
                <a:lnTo>
                  <a:pt x="2108174" y="210477"/>
                </a:lnTo>
                <a:close/>
              </a:path>
            </a:pathLst>
          </a:custGeom>
          <a:solidFill>
            <a:srgbClr val="285293"/>
          </a:solidFill>
        </p:spPr>
        <p:txBody>
          <a:bodyPr wrap="square" lIns="0" tIns="0" rIns="0" bIns="0" rtlCol="0"/>
          <a:lstStyle/>
          <a:p>
            <a:endParaRPr/>
          </a:p>
        </p:txBody>
      </p:sp>
      <p:sp>
        <p:nvSpPr>
          <p:cNvPr id="13" name="object 13"/>
          <p:cNvSpPr/>
          <p:nvPr/>
        </p:nvSpPr>
        <p:spPr>
          <a:xfrm>
            <a:off x="7143293" y="118973"/>
            <a:ext cx="1238885" cy="189230"/>
          </a:xfrm>
          <a:custGeom>
            <a:avLst/>
            <a:gdLst/>
            <a:ahLst/>
            <a:cxnLst/>
            <a:rect l="l" t="t" r="r" b="b"/>
            <a:pathLst>
              <a:path w="1238884" h="189229">
                <a:moveTo>
                  <a:pt x="174345" y="89598"/>
                </a:moveTo>
                <a:lnTo>
                  <a:pt x="79184" y="0"/>
                </a:lnTo>
                <a:lnTo>
                  <a:pt x="11099" y="0"/>
                </a:lnTo>
                <a:lnTo>
                  <a:pt x="106260" y="89598"/>
                </a:lnTo>
                <a:lnTo>
                  <a:pt x="0" y="188925"/>
                </a:lnTo>
                <a:lnTo>
                  <a:pt x="68072" y="188925"/>
                </a:lnTo>
                <a:lnTo>
                  <a:pt x="174345" y="89598"/>
                </a:lnTo>
                <a:close/>
              </a:path>
              <a:path w="1238884" h="189229">
                <a:moveTo>
                  <a:pt x="281317" y="89598"/>
                </a:moveTo>
                <a:lnTo>
                  <a:pt x="185445" y="0"/>
                </a:lnTo>
                <a:lnTo>
                  <a:pt x="117398" y="0"/>
                </a:lnTo>
                <a:lnTo>
                  <a:pt x="212572" y="89598"/>
                </a:lnTo>
                <a:lnTo>
                  <a:pt x="106260" y="188925"/>
                </a:lnTo>
                <a:lnTo>
                  <a:pt x="174345" y="188925"/>
                </a:lnTo>
                <a:lnTo>
                  <a:pt x="281317" y="89598"/>
                </a:lnTo>
                <a:close/>
              </a:path>
              <a:path w="1238884" h="189229">
                <a:moveTo>
                  <a:pt x="387616" y="89598"/>
                </a:moveTo>
                <a:lnTo>
                  <a:pt x="291757" y="0"/>
                </a:lnTo>
                <a:lnTo>
                  <a:pt x="223672" y="0"/>
                </a:lnTo>
                <a:lnTo>
                  <a:pt x="319532" y="89598"/>
                </a:lnTo>
                <a:lnTo>
                  <a:pt x="212572" y="188925"/>
                </a:lnTo>
                <a:lnTo>
                  <a:pt x="280644" y="188925"/>
                </a:lnTo>
                <a:lnTo>
                  <a:pt x="387616" y="89598"/>
                </a:lnTo>
                <a:close/>
              </a:path>
              <a:path w="1238884" h="189229">
                <a:moveTo>
                  <a:pt x="493890" y="89598"/>
                </a:moveTo>
                <a:lnTo>
                  <a:pt x="398716" y="0"/>
                </a:lnTo>
                <a:lnTo>
                  <a:pt x="329946" y="0"/>
                </a:lnTo>
                <a:lnTo>
                  <a:pt x="425805" y="89598"/>
                </a:lnTo>
                <a:lnTo>
                  <a:pt x="318833" y="188925"/>
                </a:lnTo>
                <a:lnTo>
                  <a:pt x="386918" y="188925"/>
                </a:lnTo>
                <a:lnTo>
                  <a:pt x="493890" y="89598"/>
                </a:lnTo>
                <a:close/>
              </a:path>
              <a:path w="1238884" h="189229">
                <a:moveTo>
                  <a:pt x="600151" y="89598"/>
                </a:moveTo>
                <a:lnTo>
                  <a:pt x="504990" y="0"/>
                </a:lnTo>
                <a:lnTo>
                  <a:pt x="436918" y="0"/>
                </a:lnTo>
                <a:lnTo>
                  <a:pt x="532079" y="89598"/>
                </a:lnTo>
                <a:lnTo>
                  <a:pt x="425107" y="188925"/>
                </a:lnTo>
                <a:lnTo>
                  <a:pt x="493179" y="188925"/>
                </a:lnTo>
                <a:lnTo>
                  <a:pt x="600151" y="89598"/>
                </a:lnTo>
                <a:close/>
              </a:path>
              <a:path w="1238884" h="189229">
                <a:moveTo>
                  <a:pt x="706424" y="89598"/>
                </a:moveTo>
                <a:lnTo>
                  <a:pt x="611263" y="0"/>
                </a:lnTo>
                <a:lnTo>
                  <a:pt x="543191" y="0"/>
                </a:lnTo>
                <a:lnTo>
                  <a:pt x="638378" y="89598"/>
                </a:lnTo>
                <a:lnTo>
                  <a:pt x="531380" y="188925"/>
                </a:lnTo>
                <a:lnTo>
                  <a:pt x="599452" y="188925"/>
                </a:lnTo>
                <a:lnTo>
                  <a:pt x="706424" y="89598"/>
                </a:lnTo>
                <a:close/>
              </a:path>
              <a:path w="1238884" h="189229">
                <a:moveTo>
                  <a:pt x="812723" y="89598"/>
                </a:moveTo>
                <a:lnTo>
                  <a:pt x="717562" y="0"/>
                </a:lnTo>
                <a:lnTo>
                  <a:pt x="649490" y="0"/>
                </a:lnTo>
                <a:lnTo>
                  <a:pt x="744651" y="89598"/>
                </a:lnTo>
                <a:lnTo>
                  <a:pt x="637679" y="188925"/>
                </a:lnTo>
                <a:lnTo>
                  <a:pt x="705751" y="188925"/>
                </a:lnTo>
                <a:lnTo>
                  <a:pt x="812723" y="89598"/>
                </a:lnTo>
                <a:close/>
              </a:path>
              <a:path w="1238884" h="189229">
                <a:moveTo>
                  <a:pt x="918997" y="89598"/>
                </a:moveTo>
                <a:lnTo>
                  <a:pt x="823836" y="0"/>
                </a:lnTo>
                <a:lnTo>
                  <a:pt x="755751" y="0"/>
                </a:lnTo>
                <a:lnTo>
                  <a:pt x="850912" y="89598"/>
                </a:lnTo>
                <a:lnTo>
                  <a:pt x="744651" y="188925"/>
                </a:lnTo>
                <a:lnTo>
                  <a:pt x="812723" y="188925"/>
                </a:lnTo>
                <a:lnTo>
                  <a:pt x="918997" y="89598"/>
                </a:lnTo>
                <a:close/>
              </a:path>
              <a:path w="1238884" h="189229">
                <a:moveTo>
                  <a:pt x="1025271" y="89598"/>
                </a:moveTo>
                <a:lnTo>
                  <a:pt x="930109" y="0"/>
                </a:lnTo>
                <a:lnTo>
                  <a:pt x="862025" y="0"/>
                </a:lnTo>
                <a:lnTo>
                  <a:pt x="957186" y="89598"/>
                </a:lnTo>
                <a:lnTo>
                  <a:pt x="850912" y="188925"/>
                </a:lnTo>
                <a:lnTo>
                  <a:pt x="918997" y="188925"/>
                </a:lnTo>
                <a:lnTo>
                  <a:pt x="1025271" y="89598"/>
                </a:lnTo>
                <a:close/>
              </a:path>
              <a:path w="1238884" h="189229">
                <a:moveTo>
                  <a:pt x="1132243" y="89598"/>
                </a:moveTo>
                <a:lnTo>
                  <a:pt x="1036370" y="0"/>
                </a:lnTo>
                <a:lnTo>
                  <a:pt x="968324" y="0"/>
                </a:lnTo>
                <a:lnTo>
                  <a:pt x="1063485" y="89598"/>
                </a:lnTo>
                <a:lnTo>
                  <a:pt x="957186" y="188925"/>
                </a:lnTo>
                <a:lnTo>
                  <a:pt x="1025271" y="188925"/>
                </a:lnTo>
                <a:lnTo>
                  <a:pt x="1132243" y="89598"/>
                </a:lnTo>
                <a:close/>
              </a:path>
              <a:path w="1238884" h="189229">
                <a:moveTo>
                  <a:pt x="1238542" y="89598"/>
                </a:moveTo>
                <a:lnTo>
                  <a:pt x="1142669" y="0"/>
                </a:lnTo>
                <a:lnTo>
                  <a:pt x="1074597" y="0"/>
                </a:lnTo>
                <a:lnTo>
                  <a:pt x="1170457" y="89598"/>
                </a:lnTo>
                <a:lnTo>
                  <a:pt x="1063485" y="188925"/>
                </a:lnTo>
                <a:lnTo>
                  <a:pt x="1131570" y="188925"/>
                </a:lnTo>
                <a:lnTo>
                  <a:pt x="1238542" y="89598"/>
                </a:lnTo>
                <a:close/>
              </a:path>
            </a:pathLst>
          </a:custGeom>
          <a:solidFill>
            <a:srgbClr val="285293"/>
          </a:solidFill>
        </p:spPr>
        <p:txBody>
          <a:bodyPr wrap="square" lIns="0" tIns="0" rIns="0" bIns="0" rtlCol="0"/>
          <a:lstStyle/>
          <a:p>
            <a:endParaRPr/>
          </a:p>
        </p:txBody>
      </p:sp>
      <p:grpSp>
        <p:nvGrpSpPr>
          <p:cNvPr id="14" name="object 14"/>
          <p:cNvGrpSpPr/>
          <p:nvPr/>
        </p:nvGrpSpPr>
        <p:grpSpPr>
          <a:xfrm>
            <a:off x="6326717" y="4766612"/>
            <a:ext cx="2823845" cy="147320"/>
            <a:chOff x="6326717" y="4766612"/>
            <a:chExt cx="2823845" cy="147320"/>
          </a:xfrm>
        </p:grpSpPr>
        <p:sp>
          <p:nvSpPr>
            <p:cNvPr id="15" name="object 15"/>
            <p:cNvSpPr/>
            <p:nvPr/>
          </p:nvSpPr>
          <p:spPr>
            <a:xfrm>
              <a:off x="6350304" y="4773175"/>
              <a:ext cx="2794000" cy="116205"/>
            </a:xfrm>
            <a:custGeom>
              <a:avLst/>
              <a:gdLst/>
              <a:ahLst/>
              <a:cxnLst/>
              <a:rect l="l" t="t" r="r" b="b"/>
              <a:pathLst>
                <a:path w="2794000" h="116204">
                  <a:moveTo>
                    <a:pt x="2793695" y="78749"/>
                  </a:moveTo>
                  <a:lnTo>
                    <a:pt x="1371800" y="78749"/>
                  </a:lnTo>
                  <a:lnTo>
                    <a:pt x="1293050" y="0"/>
                  </a:lnTo>
                  <a:lnTo>
                    <a:pt x="717850" y="0"/>
                  </a:lnTo>
                  <a:lnTo>
                    <a:pt x="601450" y="115849"/>
                  </a:lnTo>
                  <a:lnTo>
                    <a:pt x="0" y="115849"/>
                  </a:lnTo>
                </a:path>
              </a:pathLst>
            </a:custGeom>
            <a:ln w="13124">
              <a:solidFill>
                <a:srgbClr val="9FC5E7"/>
              </a:solidFill>
            </a:ln>
          </p:spPr>
          <p:txBody>
            <a:bodyPr wrap="square" lIns="0" tIns="0" rIns="0" bIns="0" rtlCol="0"/>
            <a:lstStyle/>
            <a:p>
              <a:endParaRPr/>
            </a:p>
          </p:txBody>
        </p:sp>
        <p:sp>
          <p:nvSpPr>
            <p:cNvPr id="16" name="object 16"/>
            <p:cNvSpPr/>
            <p:nvPr/>
          </p:nvSpPr>
          <p:spPr>
            <a:xfrm>
              <a:off x="6331479" y="4869050"/>
              <a:ext cx="40005" cy="40005"/>
            </a:xfrm>
            <a:custGeom>
              <a:avLst/>
              <a:gdLst/>
              <a:ahLst/>
              <a:cxnLst/>
              <a:rect l="l" t="t" r="r" b="b"/>
              <a:pathLst>
                <a:path w="40004" h="40004">
                  <a:moveTo>
                    <a:pt x="19974" y="39949"/>
                  </a:moveTo>
                  <a:lnTo>
                    <a:pt x="12276" y="38432"/>
                  </a:lnTo>
                  <a:lnTo>
                    <a:pt x="5918" y="34237"/>
                  </a:lnTo>
                  <a:lnTo>
                    <a:pt x="1595" y="27905"/>
                  </a:lnTo>
                  <a:lnTo>
                    <a:pt x="0" y="19974"/>
                  </a:lnTo>
                  <a:lnTo>
                    <a:pt x="1595" y="12276"/>
                  </a:lnTo>
                  <a:lnTo>
                    <a:pt x="5918" y="5918"/>
                  </a:lnTo>
                  <a:lnTo>
                    <a:pt x="12276" y="1595"/>
                  </a:lnTo>
                  <a:lnTo>
                    <a:pt x="19974" y="0"/>
                  </a:lnTo>
                  <a:lnTo>
                    <a:pt x="27673" y="1595"/>
                  </a:lnTo>
                  <a:lnTo>
                    <a:pt x="34031" y="5918"/>
                  </a:lnTo>
                  <a:lnTo>
                    <a:pt x="38354" y="12276"/>
                  </a:lnTo>
                  <a:lnTo>
                    <a:pt x="39949" y="19974"/>
                  </a:lnTo>
                  <a:lnTo>
                    <a:pt x="38354" y="27905"/>
                  </a:lnTo>
                  <a:lnTo>
                    <a:pt x="34031" y="34237"/>
                  </a:lnTo>
                  <a:lnTo>
                    <a:pt x="27673" y="38432"/>
                  </a:lnTo>
                  <a:lnTo>
                    <a:pt x="19974" y="39949"/>
                  </a:lnTo>
                  <a:close/>
                </a:path>
              </a:pathLst>
            </a:custGeom>
            <a:solidFill>
              <a:srgbClr val="9FC5E7"/>
            </a:solidFill>
          </p:spPr>
          <p:txBody>
            <a:bodyPr wrap="square" lIns="0" tIns="0" rIns="0" bIns="0" rtlCol="0"/>
            <a:lstStyle/>
            <a:p>
              <a:endParaRPr/>
            </a:p>
          </p:txBody>
        </p:sp>
        <p:sp>
          <p:nvSpPr>
            <p:cNvPr id="17" name="object 17"/>
            <p:cNvSpPr/>
            <p:nvPr/>
          </p:nvSpPr>
          <p:spPr>
            <a:xfrm>
              <a:off x="6331479" y="4869050"/>
              <a:ext cx="40005" cy="40005"/>
            </a:xfrm>
            <a:custGeom>
              <a:avLst/>
              <a:gdLst/>
              <a:ahLst/>
              <a:cxnLst/>
              <a:rect l="l" t="t" r="r" b="b"/>
              <a:pathLst>
                <a:path w="40004" h="40004">
                  <a:moveTo>
                    <a:pt x="0" y="19974"/>
                  </a:moveTo>
                  <a:lnTo>
                    <a:pt x="1595" y="12276"/>
                  </a:lnTo>
                  <a:lnTo>
                    <a:pt x="5918" y="5918"/>
                  </a:lnTo>
                  <a:lnTo>
                    <a:pt x="12276" y="1595"/>
                  </a:lnTo>
                  <a:lnTo>
                    <a:pt x="19974" y="0"/>
                  </a:lnTo>
                  <a:lnTo>
                    <a:pt x="27673" y="1595"/>
                  </a:lnTo>
                  <a:lnTo>
                    <a:pt x="34031" y="5918"/>
                  </a:lnTo>
                  <a:lnTo>
                    <a:pt x="38354" y="12276"/>
                  </a:lnTo>
                  <a:lnTo>
                    <a:pt x="39949" y="19974"/>
                  </a:lnTo>
                  <a:lnTo>
                    <a:pt x="38354" y="27905"/>
                  </a:lnTo>
                  <a:lnTo>
                    <a:pt x="34031" y="34237"/>
                  </a:lnTo>
                  <a:lnTo>
                    <a:pt x="27673" y="38432"/>
                  </a:lnTo>
                  <a:lnTo>
                    <a:pt x="19974" y="39949"/>
                  </a:lnTo>
                  <a:lnTo>
                    <a:pt x="12276" y="38432"/>
                  </a:lnTo>
                  <a:lnTo>
                    <a:pt x="5918" y="34237"/>
                  </a:lnTo>
                  <a:lnTo>
                    <a:pt x="1595" y="27905"/>
                  </a:lnTo>
                  <a:lnTo>
                    <a:pt x="0" y="19974"/>
                  </a:lnTo>
                  <a:close/>
                </a:path>
              </a:pathLst>
            </a:custGeom>
            <a:ln w="9524">
              <a:solidFill>
                <a:srgbClr val="9FC5E7"/>
              </a:solidFill>
            </a:ln>
          </p:spPr>
          <p:txBody>
            <a:bodyPr wrap="square" lIns="0" tIns="0" rIns="0" bIns="0" rtlCol="0"/>
            <a:lstStyle/>
            <a:p>
              <a:endParaRPr/>
            </a:p>
          </p:txBody>
        </p:sp>
      </p:grpSp>
      <p:grpSp>
        <p:nvGrpSpPr>
          <p:cNvPr id="18" name="object 18"/>
          <p:cNvGrpSpPr/>
          <p:nvPr/>
        </p:nvGrpSpPr>
        <p:grpSpPr>
          <a:xfrm>
            <a:off x="6609192" y="4564137"/>
            <a:ext cx="2541905" cy="242570"/>
            <a:chOff x="6609192" y="4564137"/>
            <a:chExt cx="2541905" cy="242570"/>
          </a:xfrm>
        </p:grpSpPr>
        <p:sp>
          <p:nvSpPr>
            <p:cNvPr id="19" name="object 19"/>
            <p:cNvSpPr/>
            <p:nvPr/>
          </p:nvSpPr>
          <p:spPr>
            <a:xfrm>
              <a:off x="6879855" y="4588874"/>
              <a:ext cx="2264410" cy="112395"/>
            </a:xfrm>
            <a:custGeom>
              <a:avLst/>
              <a:gdLst/>
              <a:ahLst/>
              <a:cxnLst/>
              <a:rect l="l" t="t" r="r" b="b"/>
              <a:pathLst>
                <a:path w="2264409" h="112395">
                  <a:moveTo>
                    <a:pt x="2264144" y="112399"/>
                  </a:moveTo>
                  <a:lnTo>
                    <a:pt x="1271374" y="112399"/>
                  </a:lnTo>
                  <a:lnTo>
                    <a:pt x="1158949" y="0"/>
                  </a:lnTo>
                  <a:lnTo>
                    <a:pt x="0" y="0"/>
                  </a:lnTo>
                </a:path>
              </a:pathLst>
            </a:custGeom>
            <a:ln w="13124">
              <a:solidFill>
                <a:srgbClr val="285293"/>
              </a:solidFill>
            </a:ln>
          </p:spPr>
          <p:txBody>
            <a:bodyPr wrap="square" lIns="0" tIns="0" rIns="0" bIns="0" rtlCol="0"/>
            <a:lstStyle/>
            <a:p>
              <a:endParaRPr/>
            </a:p>
          </p:txBody>
        </p:sp>
        <p:sp>
          <p:nvSpPr>
            <p:cNvPr id="20" name="object 20"/>
            <p:cNvSpPr/>
            <p:nvPr/>
          </p:nvSpPr>
          <p:spPr>
            <a:xfrm>
              <a:off x="6860455" y="4568899"/>
              <a:ext cx="40005" cy="40005"/>
            </a:xfrm>
            <a:custGeom>
              <a:avLst/>
              <a:gdLst/>
              <a:ahLst/>
              <a:cxnLst/>
              <a:rect l="l" t="t" r="r" b="b"/>
              <a:pathLst>
                <a:path w="40004" h="40004">
                  <a:moveTo>
                    <a:pt x="19974" y="39949"/>
                  </a:moveTo>
                  <a:lnTo>
                    <a:pt x="12276" y="38351"/>
                  </a:lnTo>
                  <a:lnTo>
                    <a:pt x="5918" y="34021"/>
                  </a:lnTo>
                  <a:lnTo>
                    <a:pt x="1595" y="27662"/>
                  </a:lnTo>
                  <a:lnTo>
                    <a:pt x="0" y="19974"/>
                  </a:ln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close/>
                </a:path>
              </a:pathLst>
            </a:custGeom>
            <a:solidFill>
              <a:srgbClr val="285293"/>
            </a:solidFill>
          </p:spPr>
          <p:txBody>
            <a:bodyPr wrap="square" lIns="0" tIns="0" rIns="0" bIns="0" rtlCol="0"/>
            <a:lstStyle/>
            <a:p>
              <a:endParaRPr/>
            </a:p>
          </p:txBody>
        </p:sp>
        <p:sp>
          <p:nvSpPr>
            <p:cNvPr id="21" name="object 21"/>
            <p:cNvSpPr/>
            <p:nvPr/>
          </p:nvSpPr>
          <p:spPr>
            <a:xfrm>
              <a:off x="6860455" y="4568899"/>
              <a:ext cx="40005" cy="40005"/>
            </a:xfrm>
            <a:custGeom>
              <a:avLst/>
              <a:gdLst/>
              <a:ahLst/>
              <a:cxnLst/>
              <a:rect l="l" t="t" r="r" b="b"/>
              <a:pathLst>
                <a:path w="40004" h="40004">
                  <a:moveTo>
                    <a:pt x="0" y="19974"/>
                  </a:move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lnTo>
                    <a:pt x="12276" y="38351"/>
                  </a:lnTo>
                  <a:lnTo>
                    <a:pt x="5918" y="34021"/>
                  </a:lnTo>
                  <a:lnTo>
                    <a:pt x="1595" y="27662"/>
                  </a:lnTo>
                  <a:lnTo>
                    <a:pt x="0" y="19974"/>
                  </a:lnTo>
                  <a:close/>
                </a:path>
              </a:pathLst>
            </a:custGeom>
            <a:ln w="9524">
              <a:solidFill>
                <a:srgbClr val="285293"/>
              </a:solidFill>
            </a:ln>
          </p:spPr>
          <p:txBody>
            <a:bodyPr wrap="square" lIns="0" tIns="0" rIns="0" bIns="0" rtlCol="0"/>
            <a:lstStyle/>
            <a:p>
              <a:endParaRPr/>
            </a:p>
          </p:txBody>
        </p:sp>
        <p:sp>
          <p:nvSpPr>
            <p:cNvPr id="22" name="object 22"/>
            <p:cNvSpPr/>
            <p:nvPr/>
          </p:nvSpPr>
          <p:spPr>
            <a:xfrm>
              <a:off x="6632780" y="4588874"/>
              <a:ext cx="374650" cy="193040"/>
            </a:xfrm>
            <a:custGeom>
              <a:avLst/>
              <a:gdLst/>
              <a:ahLst/>
              <a:cxnLst/>
              <a:rect l="l" t="t" r="r" b="b"/>
              <a:pathLst>
                <a:path w="374650" h="193039">
                  <a:moveTo>
                    <a:pt x="374324" y="0"/>
                  </a:moveTo>
                  <a:lnTo>
                    <a:pt x="181449" y="192874"/>
                  </a:lnTo>
                  <a:lnTo>
                    <a:pt x="0" y="192874"/>
                  </a:lnTo>
                </a:path>
              </a:pathLst>
            </a:custGeom>
            <a:ln w="13124">
              <a:solidFill>
                <a:srgbClr val="285293"/>
              </a:solidFill>
            </a:ln>
          </p:spPr>
          <p:txBody>
            <a:bodyPr wrap="square" lIns="0" tIns="0" rIns="0" bIns="0" rtlCol="0"/>
            <a:lstStyle/>
            <a:p>
              <a:endParaRPr/>
            </a:p>
          </p:txBody>
        </p:sp>
        <p:sp>
          <p:nvSpPr>
            <p:cNvPr id="23" name="object 23"/>
            <p:cNvSpPr/>
            <p:nvPr/>
          </p:nvSpPr>
          <p:spPr>
            <a:xfrm>
              <a:off x="6613955" y="4761774"/>
              <a:ext cx="40005" cy="40005"/>
            </a:xfrm>
            <a:custGeom>
              <a:avLst/>
              <a:gdLst/>
              <a:ahLst/>
              <a:cxnLst/>
              <a:rect l="l" t="t" r="r" b="b"/>
              <a:pathLst>
                <a:path w="40004" h="40004">
                  <a:moveTo>
                    <a:pt x="19949" y="39924"/>
                  </a:moveTo>
                  <a:lnTo>
                    <a:pt x="12266" y="38330"/>
                  </a:lnTo>
                  <a:lnTo>
                    <a:pt x="5915" y="34009"/>
                  </a:lnTo>
                  <a:lnTo>
                    <a:pt x="1594" y="27658"/>
                  </a:lnTo>
                  <a:lnTo>
                    <a:pt x="0" y="19974"/>
                  </a:ln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close/>
                </a:path>
              </a:pathLst>
            </a:custGeom>
            <a:solidFill>
              <a:srgbClr val="285293"/>
            </a:solidFill>
          </p:spPr>
          <p:txBody>
            <a:bodyPr wrap="square" lIns="0" tIns="0" rIns="0" bIns="0" rtlCol="0"/>
            <a:lstStyle/>
            <a:p>
              <a:endParaRPr/>
            </a:p>
          </p:txBody>
        </p:sp>
        <p:sp>
          <p:nvSpPr>
            <p:cNvPr id="24" name="object 24"/>
            <p:cNvSpPr/>
            <p:nvPr/>
          </p:nvSpPr>
          <p:spPr>
            <a:xfrm>
              <a:off x="6613955" y="4761774"/>
              <a:ext cx="40005" cy="40005"/>
            </a:xfrm>
            <a:custGeom>
              <a:avLst/>
              <a:gdLst/>
              <a:ahLst/>
              <a:cxnLst/>
              <a:rect l="l" t="t" r="r" b="b"/>
              <a:pathLst>
                <a:path w="40004" h="40004">
                  <a:moveTo>
                    <a:pt x="0" y="19974"/>
                  </a:move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lnTo>
                    <a:pt x="12266" y="38330"/>
                  </a:lnTo>
                  <a:lnTo>
                    <a:pt x="5915" y="34009"/>
                  </a:lnTo>
                  <a:lnTo>
                    <a:pt x="1594" y="27658"/>
                  </a:lnTo>
                  <a:lnTo>
                    <a:pt x="0" y="19974"/>
                  </a:lnTo>
                  <a:close/>
                </a:path>
              </a:pathLst>
            </a:custGeom>
            <a:ln w="9524">
              <a:solidFill>
                <a:srgbClr val="285293"/>
              </a:solidFill>
            </a:ln>
          </p:spPr>
          <p:txBody>
            <a:bodyPr wrap="square" lIns="0" tIns="0" rIns="0" bIns="0" rtlCol="0"/>
            <a:lstStyle/>
            <a:p>
              <a:endParaRPr/>
            </a:p>
          </p:txBody>
        </p:sp>
        <p:sp>
          <p:nvSpPr>
            <p:cNvPr id="25" name="object 25"/>
            <p:cNvSpPr/>
            <p:nvPr/>
          </p:nvSpPr>
          <p:spPr>
            <a:xfrm>
              <a:off x="8313280" y="4582312"/>
              <a:ext cx="831215" cy="13335"/>
            </a:xfrm>
            <a:custGeom>
              <a:avLst/>
              <a:gdLst/>
              <a:ahLst/>
              <a:cxnLst/>
              <a:rect l="l" t="t" r="r" b="b"/>
              <a:pathLst>
                <a:path w="831215" h="13335">
                  <a:moveTo>
                    <a:pt x="0" y="0"/>
                  </a:moveTo>
                  <a:lnTo>
                    <a:pt x="830719" y="0"/>
                  </a:lnTo>
                  <a:lnTo>
                    <a:pt x="830719" y="13124"/>
                  </a:lnTo>
                  <a:lnTo>
                    <a:pt x="0" y="13124"/>
                  </a:lnTo>
                  <a:lnTo>
                    <a:pt x="0" y="0"/>
                  </a:lnTo>
                  <a:close/>
                </a:path>
              </a:pathLst>
            </a:custGeom>
            <a:solidFill>
              <a:srgbClr val="9FC5E7"/>
            </a:solidFill>
          </p:spPr>
          <p:txBody>
            <a:bodyPr wrap="square" lIns="0" tIns="0" rIns="0" bIns="0" rtlCol="0"/>
            <a:lstStyle/>
            <a:p>
              <a:endParaRPr/>
            </a:p>
          </p:txBody>
        </p:sp>
        <p:sp>
          <p:nvSpPr>
            <p:cNvPr id="26" name="object 26"/>
            <p:cNvSpPr/>
            <p:nvPr/>
          </p:nvSpPr>
          <p:spPr>
            <a:xfrm>
              <a:off x="8294455" y="4568899"/>
              <a:ext cx="40005" cy="40005"/>
            </a:xfrm>
            <a:custGeom>
              <a:avLst/>
              <a:gdLst/>
              <a:ahLst/>
              <a:cxnLst/>
              <a:rect l="l" t="t" r="r" b="b"/>
              <a:pathLst>
                <a:path w="40004" h="40004">
                  <a:moveTo>
                    <a:pt x="19974" y="39949"/>
                  </a:moveTo>
                  <a:lnTo>
                    <a:pt x="12033" y="38351"/>
                  </a:lnTo>
                  <a:lnTo>
                    <a:pt x="5703" y="34021"/>
                  </a:lnTo>
                  <a:lnTo>
                    <a:pt x="1514" y="27662"/>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close/>
                </a:path>
              </a:pathLst>
            </a:custGeom>
            <a:solidFill>
              <a:srgbClr val="9FC5E7"/>
            </a:solidFill>
          </p:spPr>
          <p:txBody>
            <a:bodyPr wrap="square" lIns="0" tIns="0" rIns="0" bIns="0" rtlCol="0"/>
            <a:lstStyle/>
            <a:p>
              <a:endParaRPr/>
            </a:p>
          </p:txBody>
        </p:sp>
        <p:sp>
          <p:nvSpPr>
            <p:cNvPr id="27" name="object 27"/>
            <p:cNvSpPr/>
            <p:nvPr/>
          </p:nvSpPr>
          <p:spPr>
            <a:xfrm>
              <a:off x="8294455" y="4568899"/>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lnTo>
                    <a:pt x="12033" y="38351"/>
                  </a:lnTo>
                  <a:lnTo>
                    <a:pt x="5703" y="34021"/>
                  </a:lnTo>
                  <a:lnTo>
                    <a:pt x="1514" y="27662"/>
                  </a:lnTo>
                  <a:lnTo>
                    <a:pt x="0" y="19974"/>
                  </a:lnTo>
                  <a:close/>
                </a:path>
              </a:pathLst>
            </a:custGeom>
            <a:ln w="9524">
              <a:solidFill>
                <a:srgbClr val="9FC5E7"/>
              </a:solidFill>
            </a:ln>
          </p:spPr>
          <p:txBody>
            <a:bodyPr wrap="square" lIns="0" tIns="0" rIns="0" bIns="0" rtlCol="0"/>
            <a:lstStyle/>
            <a:p>
              <a:endParaRPr/>
            </a:p>
          </p:txBody>
        </p:sp>
      </p:grpSp>
      <p:grpSp>
        <p:nvGrpSpPr>
          <p:cNvPr id="28" name="object 28"/>
          <p:cNvGrpSpPr/>
          <p:nvPr/>
        </p:nvGrpSpPr>
        <p:grpSpPr>
          <a:xfrm>
            <a:off x="7159842" y="4925812"/>
            <a:ext cx="1990725" cy="224790"/>
            <a:chOff x="7159842" y="4925812"/>
            <a:chExt cx="1990725" cy="224790"/>
          </a:xfrm>
        </p:grpSpPr>
        <p:sp>
          <p:nvSpPr>
            <p:cNvPr id="29" name="object 29"/>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30" name="object 30"/>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31" name="object 31"/>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32" name="object 32"/>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33" name="object 33"/>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34" name="object 34"/>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35" name="object 35"/>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36" name="object 36"/>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37" name="object 37"/>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38" name="object 38"/>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39" name="object 39"/>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sp>
        <p:nvSpPr>
          <p:cNvPr id="40" name="object 40"/>
          <p:cNvSpPr txBox="1"/>
          <p:nvPr/>
        </p:nvSpPr>
        <p:spPr>
          <a:xfrm>
            <a:off x="4381139" y="2830863"/>
            <a:ext cx="4450715" cy="1318759"/>
          </a:xfrm>
          <a:prstGeom prst="rect">
            <a:avLst/>
          </a:prstGeom>
        </p:spPr>
        <p:txBody>
          <a:bodyPr vert="horz" wrap="square" lIns="0" tIns="22860" rIns="0" bIns="0" rtlCol="0">
            <a:spAutoFit/>
          </a:bodyPr>
          <a:lstStyle/>
          <a:p>
            <a:pPr marL="12700" marR="5080" indent="73025">
              <a:lnSpc>
                <a:spcPts val="1650"/>
              </a:lnSpc>
              <a:spcBef>
                <a:spcPts val="180"/>
              </a:spcBef>
            </a:pPr>
            <a:r>
              <a:rPr lang="en-GB" sz="1400" dirty="0">
                <a:solidFill>
                  <a:srgbClr val="FFFFFF"/>
                </a:solidFill>
                <a:latin typeface="Times New Roman"/>
                <a:cs typeface="Times New Roman"/>
              </a:rPr>
              <a:t>Cracking the Enigma was the single most important victory by the Allied powers during WWII. The allies prevented some attacks, but had to allow some attacks to be carried out to avoid Nazi suspicion they had the insight into German communication despite the fact they had the knowledge to stop them.</a:t>
            </a:r>
            <a:endParaRPr sz="1400" dirty="0">
              <a:latin typeface="Times New Roman"/>
              <a:cs typeface="Times New Roman"/>
            </a:endParaRPr>
          </a:p>
        </p:txBody>
      </p:sp>
      <p:pic>
        <p:nvPicPr>
          <p:cNvPr id="41" name="object 41"/>
          <p:cNvPicPr/>
          <p:nvPr/>
        </p:nvPicPr>
        <p:blipFill>
          <a:blip r:embed="rId5" cstate="print"/>
          <a:stretch>
            <a:fillRect/>
          </a:stretch>
        </p:blipFill>
        <p:spPr>
          <a:xfrm>
            <a:off x="1222399" y="2337462"/>
            <a:ext cx="2582399" cy="2531374"/>
          </a:xfrm>
          <a:prstGeom prst="rect">
            <a:avLst/>
          </a:prstGeom>
        </p:spPr>
      </p:pic>
      <p:sp>
        <p:nvSpPr>
          <p:cNvPr id="42" name="object 42"/>
          <p:cNvSpPr txBox="1"/>
          <p:nvPr/>
        </p:nvSpPr>
        <p:spPr>
          <a:xfrm>
            <a:off x="952715" y="1305625"/>
            <a:ext cx="7236459" cy="878840"/>
          </a:xfrm>
          <a:prstGeom prst="rect">
            <a:avLst/>
          </a:prstGeom>
        </p:spPr>
        <p:txBody>
          <a:bodyPr vert="horz" wrap="square" lIns="0" tIns="12700" rIns="0" bIns="0" rtlCol="0">
            <a:spAutoFit/>
          </a:bodyPr>
          <a:lstStyle/>
          <a:p>
            <a:pPr marL="12700" marR="5080" algn="ctr">
              <a:lnSpc>
                <a:spcPct val="100000"/>
              </a:lnSpc>
              <a:spcBef>
                <a:spcPts val="100"/>
              </a:spcBef>
            </a:pPr>
            <a:r>
              <a:rPr lang="en-GB" sz="1400" dirty="0">
                <a:solidFill>
                  <a:srgbClr val="FFFFFF"/>
                </a:solidFill>
                <a:latin typeface="Times New Roman"/>
                <a:cs typeface="Times New Roman"/>
              </a:rPr>
              <a:t>At the end of World War 1, the Enigma was created, an electromechanical machine that was used for the encryption and decryption of secret messages. An Enigma machine allows for billions and billions of ways to encode a message, making it incredibly difficult for other nations to crack German codes during the war — for a time the code seemed unbreakable.</a:t>
            </a:r>
            <a:endParaRPr sz="1400" dirty="0">
              <a:latin typeface="Times New Roman"/>
              <a:cs typeface="Times New Roman"/>
            </a:endParaRPr>
          </a:p>
        </p:txBody>
      </p:sp>
      <p:sp>
        <p:nvSpPr>
          <p:cNvPr id="43" name="object 43"/>
          <p:cNvSpPr txBox="1">
            <a:spLocks noGrp="1"/>
          </p:cNvSpPr>
          <p:nvPr>
            <p:ph type="title"/>
          </p:nvPr>
        </p:nvSpPr>
        <p:spPr>
          <a:xfrm>
            <a:off x="533400" y="374129"/>
            <a:ext cx="6756243" cy="582211"/>
          </a:xfrm>
          <a:prstGeom prst="rect">
            <a:avLst/>
          </a:prstGeom>
        </p:spPr>
        <p:txBody>
          <a:bodyPr vert="horz" wrap="square" lIns="0" tIns="12700" rIns="0" bIns="0" rtlCol="0">
            <a:spAutoFit/>
          </a:bodyPr>
          <a:lstStyle/>
          <a:p>
            <a:pPr marL="12700">
              <a:lnSpc>
                <a:spcPct val="100000"/>
              </a:lnSpc>
              <a:spcBef>
                <a:spcPts val="100"/>
              </a:spcBef>
            </a:pPr>
            <a:r>
              <a:rPr sz="3700" dirty="0"/>
              <a:t>Cryptography Used In World War II</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anim calcmode="lin" valueType="num">
                                      <p:cBhvr additive="base">
                                        <p:cTn id="7"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xEl>
                                              <p:pRg st="0" end="0"/>
                                            </p:txEl>
                                          </p:spTgt>
                                        </p:tgtEl>
                                        <p:attrNameLst>
                                          <p:attrName>style.visibility</p:attrName>
                                        </p:attrNameLst>
                                      </p:cBhvr>
                                      <p:to>
                                        <p:strVal val="visible"/>
                                      </p:to>
                                    </p:set>
                                    <p:animEffect transition="in" filter="fade">
                                      <p:cBhvr>
                                        <p:cTn id="17" dur="5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61690" y="0"/>
            <a:ext cx="5882640" cy="1078230"/>
            <a:chOff x="3261690" y="0"/>
            <a:chExt cx="5882640" cy="1078230"/>
          </a:xfrm>
        </p:grpSpPr>
        <p:sp>
          <p:nvSpPr>
            <p:cNvPr id="3" name="object 3"/>
            <p:cNvSpPr/>
            <p:nvPr/>
          </p:nvSpPr>
          <p:spPr>
            <a:xfrm>
              <a:off x="4864735" y="0"/>
              <a:ext cx="4279265" cy="830580"/>
            </a:xfrm>
            <a:custGeom>
              <a:avLst/>
              <a:gdLst/>
              <a:ahLst/>
              <a:cxnLst/>
              <a:rect l="l" t="t" r="r" b="b"/>
              <a:pathLst>
                <a:path w="4279265" h="830580">
                  <a:moveTo>
                    <a:pt x="4279264" y="830563"/>
                  </a:moveTo>
                  <a:lnTo>
                    <a:pt x="3448282" y="0"/>
                  </a:lnTo>
                  <a:lnTo>
                    <a:pt x="3464653" y="0"/>
                  </a:lnTo>
                  <a:lnTo>
                    <a:pt x="4279264" y="815019"/>
                  </a:lnTo>
                  <a:lnTo>
                    <a:pt x="4279264" y="830563"/>
                  </a:lnTo>
                  <a:close/>
                </a:path>
                <a:path w="4279265" h="830580">
                  <a:moveTo>
                    <a:pt x="1440143" y="204393"/>
                  </a:moveTo>
                  <a:lnTo>
                    <a:pt x="204401" y="204393"/>
                  </a:lnTo>
                  <a:lnTo>
                    <a:pt x="0" y="0"/>
                  </a:lnTo>
                  <a:lnTo>
                    <a:pt x="16655" y="0"/>
                  </a:lnTo>
                  <a:lnTo>
                    <a:pt x="209240" y="192585"/>
                  </a:lnTo>
                  <a:lnTo>
                    <a:pt x="1451951" y="192585"/>
                  </a:lnTo>
                  <a:lnTo>
                    <a:pt x="1440143" y="204393"/>
                  </a:lnTo>
                  <a:close/>
                </a:path>
                <a:path w="4279265" h="830580">
                  <a:moveTo>
                    <a:pt x="1451951" y="192585"/>
                  </a:moveTo>
                  <a:lnTo>
                    <a:pt x="1435274" y="192585"/>
                  </a:lnTo>
                  <a:lnTo>
                    <a:pt x="1627871" y="0"/>
                  </a:lnTo>
                  <a:lnTo>
                    <a:pt x="1644536" y="0"/>
                  </a:lnTo>
                  <a:lnTo>
                    <a:pt x="1451951" y="192585"/>
                  </a:lnTo>
                  <a:close/>
                </a:path>
              </a:pathLst>
            </a:custGeom>
            <a:solidFill>
              <a:srgbClr val="9FC5E7"/>
            </a:solidFill>
          </p:spPr>
          <p:txBody>
            <a:bodyPr wrap="square" lIns="0" tIns="0" rIns="0" bIns="0" rtlCol="0"/>
            <a:lstStyle/>
            <a:p>
              <a:endParaRPr/>
            </a:p>
          </p:txBody>
        </p:sp>
        <p:sp>
          <p:nvSpPr>
            <p:cNvPr id="4" name="object 4"/>
            <p:cNvSpPr/>
            <p:nvPr/>
          </p:nvSpPr>
          <p:spPr>
            <a:xfrm>
              <a:off x="3261690" y="144684"/>
              <a:ext cx="3817620" cy="933450"/>
            </a:xfrm>
            <a:custGeom>
              <a:avLst/>
              <a:gdLst/>
              <a:ahLst/>
              <a:cxnLst/>
              <a:rect l="l" t="t" r="r" b="b"/>
              <a:pathLst>
                <a:path w="3817620" h="933450">
                  <a:moveTo>
                    <a:pt x="3807440" y="933212"/>
                  </a:moveTo>
                  <a:lnTo>
                    <a:pt x="3804488" y="933212"/>
                  </a:lnTo>
                  <a:lnTo>
                    <a:pt x="3801536" y="933212"/>
                  </a:lnTo>
                  <a:lnTo>
                    <a:pt x="3798584" y="932177"/>
                  </a:lnTo>
                  <a:lnTo>
                    <a:pt x="3796180" y="930108"/>
                  </a:lnTo>
                  <a:lnTo>
                    <a:pt x="3406492" y="539720"/>
                  </a:lnTo>
                  <a:lnTo>
                    <a:pt x="1430936" y="539720"/>
                  </a:lnTo>
                  <a:lnTo>
                    <a:pt x="913462" y="22915"/>
                  </a:lnTo>
                  <a:lnTo>
                    <a:pt x="4869" y="22915"/>
                  </a:lnTo>
                  <a:lnTo>
                    <a:pt x="0" y="18046"/>
                  </a:lnTo>
                  <a:lnTo>
                    <a:pt x="0" y="4838"/>
                  </a:lnTo>
                  <a:lnTo>
                    <a:pt x="4869" y="0"/>
                  </a:lnTo>
                  <a:lnTo>
                    <a:pt x="923169" y="0"/>
                  </a:lnTo>
                  <a:lnTo>
                    <a:pt x="1440674" y="516774"/>
                  </a:lnTo>
                  <a:lnTo>
                    <a:pt x="3416200" y="516774"/>
                  </a:lnTo>
                  <a:lnTo>
                    <a:pt x="3816996" y="917600"/>
                  </a:lnTo>
                  <a:lnTo>
                    <a:pt x="3816996" y="925239"/>
                  </a:lnTo>
                  <a:lnTo>
                    <a:pt x="3812827" y="930108"/>
                  </a:lnTo>
                  <a:lnTo>
                    <a:pt x="3810392" y="932177"/>
                  </a:lnTo>
                  <a:lnTo>
                    <a:pt x="3807440" y="933212"/>
                  </a:lnTo>
                  <a:close/>
                </a:path>
              </a:pathLst>
            </a:custGeom>
            <a:solidFill>
              <a:srgbClr val="285293"/>
            </a:solidFill>
          </p:spPr>
          <p:txBody>
            <a:bodyPr wrap="square" lIns="0" tIns="0" rIns="0" bIns="0" rtlCol="0"/>
            <a:lstStyle/>
            <a:p>
              <a:endParaRPr/>
            </a:p>
          </p:txBody>
        </p:sp>
      </p:grpSp>
      <p:sp>
        <p:nvSpPr>
          <p:cNvPr id="5" name="object 5"/>
          <p:cNvSpPr/>
          <p:nvPr/>
        </p:nvSpPr>
        <p:spPr>
          <a:xfrm>
            <a:off x="1364650" y="0"/>
            <a:ext cx="1564005" cy="423545"/>
          </a:xfrm>
          <a:custGeom>
            <a:avLst/>
            <a:gdLst/>
            <a:ahLst/>
            <a:cxnLst/>
            <a:rect l="l" t="t" r="r" b="b"/>
            <a:pathLst>
              <a:path w="1564005" h="423545">
                <a:moveTo>
                  <a:pt x="1139910" y="423202"/>
                </a:moveTo>
                <a:lnTo>
                  <a:pt x="2799" y="423202"/>
                </a:lnTo>
                <a:lnTo>
                  <a:pt x="0" y="420433"/>
                </a:lnTo>
                <a:lnTo>
                  <a:pt x="0" y="414194"/>
                </a:lnTo>
                <a:lnTo>
                  <a:pt x="2799" y="411394"/>
                </a:lnTo>
                <a:lnTo>
                  <a:pt x="1135040" y="411394"/>
                </a:lnTo>
                <a:lnTo>
                  <a:pt x="1547075" y="0"/>
                </a:lnTo>
                <a:lnTo>
                  <a:pt x="1563743" y="0"/>
                </a:lnTo>
                <a:lnTo>
                  <a:pt x="1139910" y="423202"/>
                </a:lnTo>
                <a:close/>
              </a:path>
            </a:pathLst>
          </a:custGeom>
          <a:solidFill>
            <a:srgbClr val="285293"/>
          </a:solidFill>
        </p:spPr>
        <p:txBody>
          <a:bodyPr wrap="square" lIns="0" tIns="0" rIns="0" bIns="0" rtlCol="0"/>
          <a:lstStyle/>
          <a:p>
            <a:endParaRPr/>
          </a:p>
        </p:txBody>
      </p:sp>
      <p:pic>
        <p:nvPicPr>
          <p:cNvPr id="6" name="object 6"/>
          <p:cNvPicPr/>
          <p:nvPr/>
        </p:nvPicPr>
        <p:blipFill>
          <a:blip r:embed="rId2" cstate="print"/>
          <a:stretch>
            <a:fillRect/>
          </a:stretch>
        </p:blipFill>
        <p:spPr>
          <a:xfrm>
            <a:off x="3156119" y="98122"/>
            <a:ext cx="115308" cy="115308"/>
          </a:xfrm>
          <a:prstGeom prst="rect">
            <a:avLst/>
          </a:prstGeom>
        </p:spPr>
      </p:pic>
      <p:grpSp>
        <p:nvGrpSpPr>
          <p:cNvPr id="7" name="object 7"/>
          <p:cNvGrpSpPr/>
          <p:nvPr/>
        </p:nvGrpSpPr>
        <p:grpSpPr>
          <a:xfrm>
            <a:off x="3941035" y="373202"/>
            <a:ext cx="3756660" cy="89535"/>
            <a:chOff x="3941035" y="373202"/>
            <a:chExt cx="3756660" cy="89535"/>
          </a:xfrm>
        </p:grpSpPr>
        <p:sp>
          <p:nvSpPr>
            <p:cNvPr id="8" name="object 8"/>
            <p:cNvSpPr/>
            <p:nvPr/>
          </p:nvSpPr>
          <p:spPr>
            <a:xfrm>
              <a:off x="4012581" y="411394"/>
              <a:ext cx="3647440" cy="12065"/>
            </a:xfrm>
            <a:custGeom>
              <a:avLst/>
              <a:gdLst/>
              <a:ahLst/>
              <a:cxnLst/>
              <a:rect l="l" t="t" r="r" b="b"/>
              <a:pathLst>
                <a:path w="3647440" h="12065">
                  <a:moveTo>
                    <a:pt x="3644048" y="11807"/>
                  </a:moveTo>
                  <a:lnTo>
                    <a:pt x="5568" y="11807"/>
                  </a:lnTo>
                  <a:lnTo>
                    <a:pt x="2099" y="11807"/>
                  </a:lnTo>
                  <a:lnTo>
                    <a:pt x="0" y="9038"/>
                  </a:lnTo>
                  <a:lnTo>
                    <a:pt x="0" y="2799"/>
                  </a:lnTo>
                  <a:lnTo>
                    <a:pt x="2099" y="0"/>
                  </a:lnTo>
                  <a:lnTo>
                    <a:pt x="3644048" y="0"/>
                  </a:lnTo>
                  <a:lnTo>
                    <a:pt x="3646817" y="2799"/>
                  </a:lnTo>
                  <a:lnTo>
                    <a:pt x="3646817" y="9038"/>
                  </a:lnTo>
                  <a:lnTo>
                    <a:pt x="3644048" y="11807"/>
                  </a:lnTo>
                  <a:close/>
                </a:path>
              </a:pathLst>
            </a:custGeom>
            <a:solidFill>
              <a:srgbClr val="9FC5E7"/>
            </a:solidFill>
          </p:spPr>
          <p:txBody>
            <a:bodyPr wrap="square" lIns="0" tIns="0" rIns="0" bIns="0" rtlCol="0"/>
            <a:lstStyle/>
            <a:p>
              <a:endParaRPr/>
            </a:p>
          </p:txBody>
        </p:sp>
        <p:pic>
          <p:nvPicPr>
            <p:cNvPr id="9" name="object 9"/>
            <p:cNvPicPr/>
            <p:nvPr/>
          </p:nvPicPr>
          <p:blipFill>
            <a:blip r:embed="rId3" cstate="print"/>
            <a:stretch>
              <a:fillRect/>
            </a:stretch>
          </p:blipFill>
          <p:spPr>
            <a:xfrm>
              <a:off x="3941035" y="373202"/>
              <a:ext cx="88923" cy="88923"/>
            </a:xfrm>
            <a:prstGeom prst="rect">
              <a:avLst/>
            </a:prstGeom>
          </p:spPr>
        </p:pic>
        <p:pic>
          <p:nvPicPr>
            <p:cNvPr id="10" name="object 10"/>
            <p:cNvPicPr/>
            <p:nvPr/>
          </p:nvPicPr>
          <p:blipFill>
            <a:blip r:embed="rId4" cstate="print"/>
            <a:stretch>
              <a:fillRect/>
            </a:stretch>
          </p:blipFill>
          <p:spPr>
            <a:xfrm>
              <a:off x="7608699" y="373202"/>
              <a:ext cx="88923" cy="88923"/>
            </a:xfrm>
            <a:prstGeom prst="rect">
              <a:avLst/>
            </a:prstGeom>
          </p:spPr>
        </p:pic>
      </p:grpSp>
      <p:sp>
        <p:nvSpPr>
          <p:cNvPr id="11" name="object 11"/>
          <p:cNvSpPr/>
          <p:nvPr/>
        </p:nvSpPr>
        <p:spPr>
          <a:xfrm>
            <a:off x="8517763" y="0"/>
            <a:ext cx="626745" cy="626745"/>
          </a:xfrm>
          <a:custGeom>
            <a:avLst/>
            <a:gdLst/>
            <a:ahLst/>
            <a:cxnLst/>
            <a:rect l="l" t="t" r="r" b="b"/>
            <a:pathLst>
              <a:path w="626745" h="626745">
                <a:moveTo>
                  <a:pt x="626237" y="609777"/>
                </a:moveTo>
                <a:lnTo>
                  <a:pt x="16141" y="0"/>
                </a:lnTo>
                <a:lnTo>
                  <a:pt x="0" y="0"/>
                </a:lnTo>
                <a:lnTo>
                  <a:pt x="626237" y="626237"/>
                </a:lnTo>
                <a:lnTo>
                  <a:pt x="626237" y="609777"/>
                </a:lnTo>
                <a:close/>
              </a:path>
              <a:path w="626745" h="626745">
                <a:moveTo>
                  <a:pt x="626237" y="367131"/>
                </a:moveTo>
                <a:lnTo>
                  <a:pt x="259105" y="0"/>
                </a:lnTo>
                <a:lnTo>
                  <a:pt x="243128" y="0"/>
                </a:lnTo>
                <a:lnTo>
                  <a:pt x="626237" y="383108"/>
                </a:lnTo>
                <a:lnTo>
                  <a:pt x="626237" y="367131"/>
                </a:lnTo>
                <a:close/>
              </a:path>
            </a:pathLst>
          </a:custGeom>
          <a:solidFill>
            <a:srgbClr val="9FC5E7"/>
          </a:solidFill>
        </p:spPr>
        <p:txBody>
          <a:bodyPr wrap="square" lIns="0" tIns="0" rIns="0" bIns="0" rtlCol="0"/>
          <a:lstStyle/>
          <a:p>
            <a:endParaRPr/>
          </a:p>
        </p:txBody>
      </p:sp>
      <p:sp>
        <p:nvSpPr>
          <p:cNvPr id="12" name="object 12"/>
          <p:cNvSpPr/>
          <p:nvPr/>
        </p:nvSpPr>
        <p:spPr>
          <a:xfrm>
            <a:off x="6906438" y="696213"/>
            <a:ext cx="2108200" cy="210820"/>
          </a:xfrm>
          <a:custGeom>
            <a:avLst/>
            <a:gdLst/>
            <a:ahLst/>
            <a:cxnLst/>
            <a:rect l="l" t="t" r="r" b="b"/>
            <a:pathLst>
              <a:path w="2108200" h="210819">
                <a:moveTo>
                  <a:pt x="336880" y="210477"/>
                </a:moveTo>
                <a:lnTo>
                  <a:pt x="134747" y="0"/>
                </a:lnTo>
                <a:lnTo>
                  <a:pt x="0" y="0"/>
                </a:lnTo>
                <a:lnTo>
                  <a:pt x="202831" y="210477"/>
                </a:lnTo>
                <a:lnTo>
                  <a:pt x="336880" y="210477"/>
                </a:lnTo>
                <a:close/>
              </a:path>
              <a:path w="2108200" h="210819">
                <a:moveTo>
                  <a:pt x="590410" y="210477"/>
                </a:moveTo>
                <a:lnTo>
                  <a:pt x="387578" y="0"/>
                </a:lnTo>
                <a:lnTo>
                  <a:pt x="253530" y="0"/>
                </a:lnTo>
                <a:lnTo>
                  <a:pt x="455663" y="210477"/>
                </a:lnTo>
                <a:lnTo>
                  <a:pt x="590410" y="210477"/>
                </a:lnTo>
                <a:close/>
              </a:path>
              <a:path w="2108200" h="210819">
                <a:moveTo>
                  <a:pt x="843280" y="210477"/>
                </a:moveTo>
                <a:lnTo>
                  <a:pt x="640448" y="0"/>
                </a:lnTo>
                <a:lnTo>
                  <a:pt x="506361" y="0"/>
                </a:lnTo>
                <a:lnTo>
                  <a:pt x="709193" y="210477"/>
                </a:lnTo>
                <a:lnTo>
                  <a:pt x="843280" y="210477"/>
                </a:lnTo>
                <a:close/>
              </a:path>
              <a:path w="2108200" h="210819">
                <a:moveTo>
                  <a:pt x="1096111" y="210477"/>
                </a:moveTo>
                <a:lnTo>
                  <a:pt x="893279" y="0"/>
                </a:lnTo>
                <a:lnTo>
                  <a:pt x="759218" y="0"/>
                </a:lnTo>
                <a:lnTo>
                  <a:pt x="962063" y="210477"/>
                </a:lnTo>
                <a:lnTo>
                  <a:pt x="1096111" y="210477"/>
                </a:lnTo>
                <a:close/>
              </a:path>
              <a:path w="2108200" h="210819">
                <a:moveTo>
                  <a:pt x="1348943" y="210477"/>
                </a:moveTo>
                <a:lnTo>
                  <a:pt x="1146810" y="0"/>
                </a:lnTo>
                <a:lnTo>
                  <a:pt x="1012063" y="0"/>
                </a:lnTo>
                <a:lnTo>
                  <a:pt x="1214894" y="210477"/>
                </a:lnTo>
                <a:lnTo>
                  <a:pt x="1348943" y="210477"/>
                </a:lnTo>
                <a:close/>
              </a:path>
              <a:path w="2108200" h="210819">
                <a:moveTo>
                  <a:pt x="1602511" y="210477"/>
                </a:moveTo>
                <a:lnTo>
                  <a:pt x="1399679" y="0"/>
                </a:lnTo>
                <a:lnTo>
                  <a:pt x="1265593" y="0"/>
                </a:lnTo>
                <a:lnTo>
                  <a:pt x="1467751" y="210477"/>
                </a:lnTo>
                <a:lnTo>
                  <a:pt x="1602511" y="210477"/>
                </a:lnTo>
                <a:close/>
              </a:path>
              <a:path w="2108200" h="210819">
                <a:moveTo>
                  <a:pt x="1855343" y="210477"/>
                </a:moveTo>
                <a:lnTo>
                  <a:pt x="1652511" y="0"/>
                </a:lnTo>
                <a:lnTo>
                  <a:pt x="1518450" y="0"/>
                </a:lnTo>
                <a:lnTo>
                  <a:pt x="1721281" y="210477"/>
                </a:lnTo>
                <a:lnTo>
                  <a:pt x="1855343" y="210477"/>
                </a:lnTo>
                <a:close/>
              </a:path>
              <a:path w="2108200" h="210819">
                <a:moveTo>
                  <a:pt x="2108174" y="210477"/>
                </a:moveTo>
                <a:lnTo>
                  <a:pt x="1906041" y="0"/>
                </a:lnTo>
                <a:lnTo>
                  <a:pt x="1771281" y="0"/>
                </a:lnTo>
                <a:lnTo>
                  <a:pt x="1974126" y="210477"/>
                </a:lnTo>
                <a:lnTo>
                  <a:pt x="2108174" y="210477"/>
                </a:lnTo>
                <a:close/>
              </a:path>
            </a:pathLst>
          </a:custGeom>
          <a:solidFill>
            <a:srgbClr val="285293"/>
          </a:solidFill>
        </p:spPr>
        <p:txBody>
          <a:bodyPr wrap="square" lIns="0" tIns="0" rIns="0" bIns="0" rtlCol="0"/>
          <a:lstStyle/>
          <a:p>
            <a:endParaRPr/>
          </a:p>
        </p:txBody>
      </p:sp>
      <p:sp>
        <p:nvSpPr>
          <p:cNvPr id="13" name="object 13"/>
          <p:cNvSpPr/>
          <p:nvPr/>
        </p:nvSpPr>
        <p:spPr>
          <a:xfrm>
            <a:off x="7143293" y="118973"/>
            <a:ext cx="1238885" cy="189230"/>
          </a:xfrm>
          <a:custGeom>
            <a:avLst/>
            <a:gdLst/>
            <a:ahLst/>
            <a:cxnLst/>
            <a:rect l="l" t="t" r="r" b="b"/>
            <a:pathLst>
              <a:path w="1238884" h="189229">
                <a:moveTo>
                  <a:pt x="174345" y="89598"/>
                </a:moveTo>
                <a:lnTo>
                  <a:pt x="79184" y="0"/>
                </a:lnTo>
                <a:lnTo>
                  <a:pt x="11099" y="0"/>
                </a:lnTo>
                <a:lnTo>
                  <a:pt x="106260" y="89598"/>
                </a:lnTo>
                <a:lnTo>
                  <a:pt x="0" y="188925"/>
                </a:lnTo>
                <a:lnTo>
                  <a:pt x="68072" y="188925"/>
                </a:lnTo>
                <a:lnTo>
                  <a:pt x="174345" y="89598"/>
                </a:lnTo>
                <a:close/>
              </a:path>
              <a:path w="1238884" h="189229">
                <a:moveTo>
                  <a:pt x="281317" y="89598"/>
                </a:moveTo>
                <a:lnTo>
                  <a:pt x="185445" y="0"/>
                </a:lnTo>
                <a:lnTo>
                  <a:pt x="117398" y="0"/>
                </a:lnTo>
                <a:lnTo>
                  <a:pt x="212572" y="89598"/>
                </a:lnTo>
                <a:lnTo>
                  <a:pt x="106260" y="188925"/>
                </a:lnTo>
                <a:lnTo>
                  <a:pt x="174345" y="188925"/>
                </a:lnTo>
                <a:lnTo>
                  <a:pt x="281317" y="89598"/>
                </a:lnTo>
                <a:close/>
              </a:path>
              <a:path w="1238884" h="189229">
                <a:moveTo>
                  <a:pt x="387616" y="89598"/>
                </a:moveTo>
                <a:lnTo>
                  <a:pt x="291757" y="0"/>
                </a:lnTo>
                <a:lnTo>
                  <a:pt x="223672" y="0"/>
                </a:lnTo>
                <a:lnTo>
                  <a:pt x="319532" y="89598"/>
                </a:lnTo>
                <a:lnTo>
                  <a:pt x="212572" y="188925"/>
                </a:lnTo>
                <a:lnTo>
                  <a:pt x="280644" y="188925"/>
                </a:lnTo>
                <a:lnTo>
                  <a:pt x="387616" y="89598"/>
                </a:lnTo>
                <a:close/>
              </a:path>
              <a:path w="1238884" h="189229">
                <a:moveTo>
                  <a:pt x="493890" y="89598"/>
                </a:moveTo>
                <a:lnTo>
                  <a:pt x="398716" y="0"/>
                </a:lnTo>
                <a:lnTo>
                  <a:pt x="329946" y="0"/>
                </a:lnTo>
                <a:lnTo>
                  <a:pt x="425805" y="89598"/>
                </a:lnTo>
                <a:lnTo>
                  <a:pt x="318833" y="188925"/>
                </a:lnTo>
                <a:lnTo>
                  <a:pt x="386918" y="188925"/>
                </a:lnTo>
                <a:lnTo>
                  <a:pt x="493890" y="89598"/>
                </a:lnTo>
                <a:close/>
              </a:path>
              <a:path w="1238884" h="189229">
                <a:moveTo>
                  <a:pt x="600151" y="89598"/>
                </a:moveTo>
                <a:lnTo>
                  <a:pt x="504990" y="0"/>
                </a:lnTo>
                <a:lnTo>
                  <a:pt x="436918" y="0"/>
                </a:lnTo>
                <a:lnTo>
                  <a:pt x="532079" y="89598"/>
                </a:lnTo>
                <a:lnTo>
                  <a:pt x="425107" y="188925"/>
                </a:lnTo>
                <a:lnTo>
                  <a:pt x="493179" y="188925"/>
                </a:lnTo>
                <a:lnTo>
                  <a:pt x="600151" y="89598"/>
                </a:lnTo>
                <a:close/>
              </a:path>
              <a:path w="1238884" h="189229">
                <a:moveTo>
                  <a:pt x="706424" y="89598"/>
                </a:moveTo>
                <a:lnTo>
                  <a:pt x="611263" y="0"/>
                </a:lnTo>
                <a:lnTo>
                  <a:pt x="543191" y="0"/>
                </a:lnTo>
                <a:lnTo>
                  <a:pt x="638378" y="89598"/>
                </a:lnTo>
                <a:lnTo>
                  <a:pt x="531380" y="188925"/>
                </a:lnTo>
                <a:lnTo>
                  <a:pt x="599452" y="188925"/>
                </a:lnTo>
                <a:lnTo>
                  <a:pt x="706424" y="89598"/>
                </a:lnTo>
                <a:close/>
              </a:path>
              <a:path w="1238884" h="189229">
                <a:moveTo>
                  <a:pt x="812723" y="89598"/>
                </a:moveTo>
                <a:lnTo>
                  <a:pt x="717562" y="0"/>
                </a:lnTo>
                <a:lnTo>
                  <a:pt x="649490" y="0"/>
                </a:lnTo>
                <a:lnTo>
                  <a:pt x="744651" y="89598"/>
                </a:lnTo>
                <a:lnTo>
                  <a:pt x="637679" y="188925"/>
                </a:lnTo>
                <a:lnTo>
                  <a:pt x="705751" y="188925"/>
                </a:lnTo>
                <a:lnTo>
                  <a:pt x="812723" y="89598"/>
                </a:lnTo>
                <a:close/>
              </a:path>
              <a:path w="1238884" h="189229">
                <a:moveTo>
                  <a:pt x="918997" y="89598"/>
                </a:moveTo>
                <a:lnTo>
                  <a:pt x="823836" y="0"/>
                </a:lnTo>
                <a:lnTo>
                  <a:pt x="755751" y="0"/>
                </a:lnTo>
                <a:lnTo>
                  <a:pt x="850912" y="89598"/>
                </a:lnTo>
                <a:lnTo>
                  <a:pt x="744651" y="188925"/>
                </a:lnTo>
                <a:lnTo>
                  <a:pt x="812723" y="188925"/>
                </a:lnTo>
                <a:lnTo>
                  <a:pt x="918997" y="89598"/>
                </a:lnTo>
                <a:close/>
              </a:path>
              <a:path w="1238884" h="189229">
                <a:moveTo>
                  <a:pt x="1025271" y="89598"/>
                </a:moveTo>
                <a:lnTo>
                  <a:pt x="930109" y="0"/>
                </a:lnTo>
                <a:lnTo>
                  <a:pt x="862025" y="0"/>
                </a:lnTo>
                <a:lnTo>
                  <a:pt x="957186" y="89598"/>
                </a:lnTo>
                <a:lnTo>
                  <a:pt x="850912" y="188925"/>
                </a:lnTo>
                <a:lnTo>
                  <a:pt x="918997" y="188925"/>
                </a:lnTo>
                <a:lnTo>
                  <a:pt x="1025271" y="89598"/>
                </a:lnTo>
                <a:close/>
              </a:path>
              <a:path w="1238884" h="189229">
                <a:moveTo>
                  <a:pt x="1132243" y="89598"/>
                </a:moveTo>
                <a:lnTo>
                  <a:pt x="1036370" y="0"/>
                </a:lnTo>
                <a:lnTo>
                  <a:pt x="968324" y="0"/>
                </a:lnTo>
                <a:lnTo>
                  <a:pt x="1063485" y="89598"/>
                </a:lnTo>
                <a:lnTo>
                  <a:pt x="957186" y="188925"/>
                </a:lnTo>
                <a:lnTo>
                  <a:pt x="1025271" y="188925"/>
                </a:lnTo>
                <a:lnTo>
                  <a:pt x="1132243" y="89598"/>
                </a:lnTo>
                <a:close/>
              </a:path>
              <a:path w="1238884" h="189229">
                <a:moveTo>
                  <a:pt x="1238542" y="89598"/>
                </a:moveTo>
                <a:lnTo>
                  <a:pt x="1142669" y="0"/>
                </a:lnTo>
                <a:lnTo>
                  <a:pt x="1074597" y="0"/>
                </a:lnTo>
                <a:lnTo>
                  <a:pt x="1170457" y="89598"/>
                </a:lnTo>
                <a:lnTo>
                  <a:pt x="1063485" y="188925"/>
                </a:lnTo>
                <a:lnTo>
                  <a:pt x="1131570" y="188925"/>
                </a:lnTo>
                <a:lnTo>
                  <a:pt x="1238542" y="89598"/>
                </a:lnTo>
                <a:close/>
              </a:path>
            </a:pathLst>
          </a:custGeom>
          <a:solidFill>
            <a:srgbClr val="285293"/>
          </a:solidFill>
        </p:spPr>
        <p:txBody>
          <a:bodyPr wrap="square" lIns="0" tIns="0" rIns="0" bIns="0" rtlCol="0"/>
          <a:lstStyle/>
          <a:p>
            <a:endParaRPr/>
          </a:p>
        </p:txBody>
      </p:sp>
      <p:grpSp>
        <p:nvGrpSpPr>
          <p:cNvPr id="14" name="object 14"/>
          <p:cNvGrpSpPr/>
          <p:nvPr/>
        </p:nvGrpSpPr>
        <p:grpSpPr>
          <a:xfrm>
            <a:off x="6326717" y="4766612"/>
            <a:ext cx="2823845" cy="147320"/>
            <a:chOff x="6326717" y="4766612"/>
            <a:chExt cx="2823845" cy="147320"/>
          </a:xfrm>
        </p:grpSpPr>
        <p:sp>
          <p:nvSpPr>
            <p:cNvPr id="15" name="object 15"/>
            <p:cNvSpPr/>
            <p:nvPr/>
          </p:nvSpPr>
          <p:spPr>
            <a:xfrm>
              <a:off x="6350304" y="4773175"/>
              <a:ext cx="2794000" cy="116205"/>
            </a:xfrm>
            <a:custGeom>
              <a:avLst/>
              <a:gdLst/>
              <a:ahLst/>
              <a:cxnLst/>
              <a:rect l="l" t="t" r="r" b="b"/>
              <a:pathLst>
                <a:path w="2794000" h="116204">
                  <a:moveTo>
                    <a:pt x="2793695" y="78749"/>
                  </a:moveTo>
                  <a:lnTo>
                    <a:pt x="1371800" y="78749"/>
                  </a:lnTo>
                  <a:lnTo>
                    <a:pt x="1293050" y="0"/>
                  </a:lnTo>
                  <a:lnTo>
                    <a:pt x="717850" y="0"/>
                  </a:lnTo>
                  <a:lnTo>
                    <a:pt x="601450" y="115849"/>
                  </a:lnTo>
                  <a:lnTo>
                    <a:pt x="0" y="115849"/>
                  </a:lnTo>
                </a:path>
              </a:pathLst>
            </a:custGeom>
            <a:ln w="13124">
              <a:solidFill>
                <a:srgbClr val="9FC5E7"/>
              </a:solidFill>
            </a:ln>
          </p:spPr>
          <p:txBody>
            <a:bodyPr wrap="square" lIns="0" tIns="0" rIns="0" bIns="0" rtlCol="0"/>
            <a:lstStyle/>
            <a:p>
              <a:endParaRPr/>
            </a:p>
          </p:txBody>
        </p:sp>
        <p:sp>
          <p:nvSpPr>
            <p:cNvPr id="16" name="object 16"/>
            <p:cNvSpPr/>
            <p:nvPr/>
          </p:nvSpPr>
          <p:spPr>
            <a:xfrm>
              <a:off x="6331479" y="4869050"/>
              <a:ext cx="40005" cy="40005"/>
            </a:xfrm>
            <a:custGeom>
              <a:avLst/>
              <a:gdLst/>
              <a:ahLst/>
              <a:cxnLst/>
              <a:rect l="l" t="t" r="r" b="b"/>
              <a:pathLst>
                <a:path w="40004" h="40004">
                  <a:moveTo>
                    <a:pt x="19974" y="39949"/>
                  </a:moveTo>
                  <a:lnTo>
                    <a:pt x="12276" y="38432"/>
                  </a:lnTo>
                  <a:lnTo>
                    <a:pt x="5918" y="34237"/>
                  </a:lnTo>
                  <a:lnTo>
                    <a:pt x="1595" y="27905"/>
                  </a:lnTo>
                  <a:lnTo>
                    <a:pt x="0" y="19974"/>
                  </a:lnTo>
                  <a:lnTo>
                    <a:pt x="1595" y="12276"/>
                  </a:lnTo>
                  <a:lnTo>
                    <a:pt x="5918" y="5918"/>
                  </a:lnTo>
                  <a:lnTo>
                    <a:pt x="12276" y="1595"/>
                  </a:lnTo>
                  <a:lnTo>
                    <a:pt x="19974" y="0"/>
                  </a:lnTo>
                  <a:lnTo>
                    <a:pt x="27673" y="1595"/>
                  </a:lnTo>
                  <a:lnTo>
                    <a:pt x="34031" y="5918"/>
                  </a:lnTo>
                  <a:lnTo>
                    <a:pt x="38354" y="12276"/>
                  </a:lnTo>
                  <a:lnTo>
                    <a:pt x="39949" y="19974"/>
                  </a:lnTo>
                  <a:lnTo>
                    <a:pt x="38354" y="27905"/>
                  </a:lnTo>
                  <a:lnTo>
                    <a:pt x="34031" y="34237"/>
                  </a:lnTo>
                  <a:lnTo>
                    <a:pt x="27673" y="38432"/>
                  </a:lnTo>
                  <a:lnTo>
                    <a:pt x="19974" y="39949"/>
                  </a:lnTo>
                  <a:close/>
                </a:path>
              </a:pathLst>
            </a:custGeom>
            <a:solidFill>
              <a:srgbClr val="9FC5E7"/>
            </a:solidFill>
          </p:spPr>
          <p:txBody>
            <a:bodyPr wrap="square" lIns="0" tIns="0" rIns="0" bIns="0" rtlCol="0"/>
            <a:lstStyle/>
            <a:p>
              <a:endParaRPr/>
            </a:p>
          </p:txBody>
        </p:sp>
        <p:sp>
          <p:nvSpPr>
            <p:cNvPr id="17" name="object 17"/>
            <p:cNvSpPr/>
            <p:nvPr/>
          </p:nvSpPr>
          <p:spPr>
            <a:xfrm>
              <a:off x="6331479" y="4869050"/>
              <a:ext cx="40005" cy="40005"/>
            </a:xfrm>
            <a:custGeom>
              <a:avLst/>
              <a:gdLst/>
              <a:ahLst/>
              <a:cxnLst/>
              <a:rect l="l" t="t" r="r" b="b"/>
              <a:pathLst>
                <a:path w="40004" h="40004">
                  <a:moveTo>
                    <a:pt x="0" y="19974"/>
                  </a:moveTo>
                  <a:lnTo>
                    <a:pt x="1595" y="12276"/>
                  </a:lnTo>
                  <a:lnTo>
                    <a:pt x="5918" y="5918"/>
                  </a:lnTo>
                  <a:lnTo>
                    <a:pt x="12276" y="1595"/>
                  </a:lnTo>
                  <a:lnTo>
                    <a:pt x="19974" y="0"/>
                  </a:lnTo>
                  <a:lnTo>
                    <a:pt x="27673" y="1595"/>
                  </a:lnTo>
                  <a:lnTo>
                    <a:pt x="34031" y="5918"/>
                  </a:lnTo>
                  <a:lnTo>
                    <a:pt x="38354" y="12276"/>
                  </a:lnTo>
                  <a:lnTo>
                    <a:pt x="39949" y="19974"/>
                  </a:lnTo>
                  <a:lnTo>
                    <a:pt x="38354" y="27905"/>
                  </a:lnTo>
                  <a:lnTo>
                    <a:pt x="34031" y="34237"/>
                  </a:lnTo>
                  <a:lnTo>
                    <a:pt x="27673" y="38432"/>
                  </a:lnTo>
                  <a:lnTo>
                    <a:pt x="19974" y="39949"/>
                  </a:lnTo>
                  <a:lnTo>
                    <a:pt x="12276" y="38432"/>
                  </a:lnTo>
                  <a:lnTo>
                    <a:pt x="5918" y="34237"/>
                  </a:lnTo>
                  <a:lnTo>
                    <a:pt x="1595" y="27905"/>
                  </a:lnTo>
                  <a:lnTo>
                    <a:pt x="0" y="19974"/>
                  </a:lnTo>
                  <a:close/>
                </a:path>
              </a:pathLst>
            </a:custGeom>
            <a:ln w="9524">
              <a:solidFill>
                <a:srgbClr val="9FC5E7"/>
              </a:solidFill>
            </a:ln>
          </p:spPr>
          <p:txBody>
            <a:bodyPr wrap="square" lIns="0" tIns="0" rIns="0" bIns="0" rtlCol="0"/>
            <a:lstStyle/>
            <a:p>
              <a:endParaRPr/>
            </a:p>
          </p:txBody>
        </p:sp>
      </p:grpSp>
      <p:grpSp>
        <p:nvGrpSpPr>
          <p:cNvPr id="18" name="object 18"/>
          <p:cNvGrpSpPr/>
          <p:nvPr/>
        </p:nvGrpSpPr>
        <p:grpSpPr>
          <a:xfrm>
            <a:off x="6609192" y="4564137"/>
            <a:ext cx="2541905" cy="242570"/>
            <a:chOff x="6609192" y="4564137"/>
            <a:chExt cx="2541905" cy="242570"/>
          </a:xfrm>
        </p:grpSpPr>
        <p:sp>
          <p:nvSpPr>
            <p:cNvPr id="19" name="object 19"/>
            <p:cNvSpPr/>
            <p:nvPr/>
          </p:nvSpPr>
          <p:spPr>
            <a:xfrm>
              <a:off x="6879855" y="4588874"/>
              <a:ext cx="2264410" cy="112395"/>
            </a:xfrm>
            <a:custGeom>
              <a:avLst/>
              <a:gdLst/>
              <a:ahLst/>
              <a:cxnLst/>
              <a:rect l="l" t="t" r="r" b="b"/>
              <a:pathLst>
                <a:path w="2264409" h="112395">
                  <a:moveTo>
                    <a:pt x="2264144" y="112399"/>
                  </a:moveTo>
                  <a:lnTo>
                    <a:pt x="1271374" y="112399"/>
                  </a:lnTo>
                  <a:lnTo>
                    <a:pt x="1158949" y="0"/>
                  </a:lnTo>
                  <a:lnTo>
                    <a:pt x="0" y="0"/>
                  </a:lnTo>
                </a:path>
              </a:pathLst>
            </a:custGeom>
            <a:ln w="13124">
              <a:solidFill>
                <a:srgbClr val="285293"/>
              </a:solidFill>
            </a:ln>
          </p:spPr>
          <p:txBody>
            <a:bodyPr wrap="square" lIns="0" tIns="0" rIns="0" bIns="0" rtlCol="0"/>
            <a:lstStyle/>
            <a:p>
              <a:endParaRPr/>
            </a:p>
          </p:txBody>
        </p:sp>
        <p:sp>
          <p:nvSpPr>
            <p:cNvPr id="20" name="object 20"/>
            <p:cNvSpPr/>
            <p:nvPr/>
          </p:nvSpPr>
          <p:spPr>
            <a:xfrm>
              <a:off x="6860455" y="4568899"/>
              <a:ext cx="40005" cy="40005"/>
            </a:xfrm>
            <a:custGeom>
              <a:avLst/>
              <a:gdLst/>
              <a:ahLst/>
              <a:cxnLst/>
              <a:rect l="l" t="t" r="r" b="b"/>
              <a:pathLst>
                <a:path w="40004" h="40004">
                  <a:moveTo>
                    <a:pt x="19974" y="39949"/>
                  </a:moveTo>
                  <a:lnTo>
                    <a:pt x="12276" y="38351"/>
                  </a:lnTo>
                  <a:lnTo>
                    <a:pt x="5918" y="34021"/>
                  </a:lnTo>
                  <a:lnTo>
                    <a:pt x="1595" y="27662"/>
                  </a:lnTo>
                  <a:lnTo>
                    <a:pt x="0" y="19974"/>
                  </a:ln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close/>
                </a:path>
              </a:pathLst>
            </a:custGeom>
            <a:solidFill>
              <a:srgbClr val="285293"/>
            </a:solidFill>
          </p:spPr>
          <p:txBody>
            <a:bodyPr wrap="square" lIns="0" tIns="0" rIns="0" bIns="0" rtlCol="0"/>
            <a:lstStyle/>
            <a:p>
              <a:endParaRPr/>
            </a:p>
          </p:txBody>
        </p:sp>
        <p:sp>
          <p:nvSpPr>
            <p:cNvPr id="21" name="object 21"/>
            <p:cNvSpPr/>
            <p:nvPr/>
          </p:nvSpPr>
          <p:spPr>
            <a:xfrm>
              <a:off x="6860455" y="4568899"/>
              <a:ext cx="40005" cy="40005"/>
            </a:xfrm>
            <a:custGeom>
              <a:avLst/>
              <a:gdLst/>
              <a:ahLst/>
              <a:cxnLst/>
              <a:rect l="l" t="t" r="r" b="b"/>
              <a:pathLst>
                <a:path w="40004" h="40004">
                  <a:moveTo>
                    <a:pt x="0" y="19974"/>
                  </a:move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lnTo>
                    <a:pt x="12276" y="38351"/>
                  </a:lnTo>
                  <a:lnTo>
                    <a:pt x="5918" y="34021"/>
                  </a:lnTo>
                  <a:lnTo>
                    <a:pt x="1595" y="27662"/>
                  </a:lnTo>
                  <a:lnTo>
                    <a:pt x="0" y="19974"/>
                  </a:lnTo>
                  <a:close/>
                </a:path>
              </a:pathLst>
            </a:custGeom>
            <a:ln w="9524">
              <a:solidFill>
                <a:srgbClr val="285293"/>
              </a:solidFill>
            </a:ln>
          </p:spPr>
          <p:txBody>
            <a:bodyPr wrap="square" lIns="0" tIns="0" rIns="0" bIns="0" rtlCol="0"/>
            <a:lstStyle/>
            <a:p>
              <a:endParaRPr/>
            </a:p>
          </p:txBody>
        </p:sp>
        <p:sp>
          <p:nvSpPr>
            <p:cNvPr id="22" name="object 22"/>
            <p:cNvSpPr/>
            <p:nvPr/>
          </p:nvSpPr>
          <p:spPr>
            <a:xfrm>
              <a:off x="6632780" y="4588874"/>
              <a:ext cx="374650" cy="193040"/>
            </a:xfrm>
            <a:custGeom>
              <a:avLst/>
              <a:gdLst/>
              <a:ahLst/>
              <a:cxnLst/>
              <a:rect l="l" t="t" r="r" b="b"/>
              <a:pathLst>
                <a:path w="374650" h="193039">
                  <a:moveTo>
                    <a:pt x="374324" y="0"/>
                  </a:moveTo>
                  <a:lnTo>
                    <a:pt x="181449" y="192874"/>
                  </a:lnTo>
                  <a:lnTo>
                    <a:pt x="0" y="192874"/>
                  </a:lnTo>
                </a:path>
              </a:pathLst>
            </a:custGeom>
            <a:ln w="13124">
              <a:solidFill>
                <a:srgbClr val="285293"/>
              </a:solidFill>
            </a:ln>
          </p:spPr>
          <p:txBody>
            <a:bodyPr wrap="square" lIns="0" tIns="0" rIns="0" bIns="0" rtlCol="0"/>
            <a:lstStyle/>
            <a:p>
              <a:endParaRPr/>
            </a:p>
          </p:txBody>
        </p:sp>
        <p:sp>
          <p:nvSpPr>
            <p:cNvPr id="23" name="object 23"/>
            <p:cNvSpPr/>
            <p:nvPr/>
          </p:nvSpPr>
          <p:spPr>
            <a:xfrm>
              <a:off x="6613955" y="4761774"/>
              <a:ext cx="40005" cy="40005"/>
            </a:xfrm>
            <a:custGeom>
              <a:avLst/>
              <a:gdLst/>
              <a:ahLst/>
              <a:cxnLst/>
              <a:rect l="l" t="t" r="r" b="b"/>
              <a:pathLst>
                <a:path w="40004" h="40004">
                  <a:moveTo>
                    <a:pt x="19949" y="39924"/>
                  </a:moveTo>
                  <a:lnTo>
                    <a:pt x="12266" y="38330"/>
                  </a:lnTo>
                  <a:lnTo>
                    <a:pt x="5915" y="34009"/>
                  </a:lnTo>
                  <a:lnTo>
                    <a:pt x="1594" y="27658"/>
                  </a:lnTo>
                  <a:lnTo>
                    <a:pt x="0" y="19974"/>
                  </a:ln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close/>
                </a:path>
              </a:pathLst>
            </a:custGeom>
            <a:solidFill>
              <a:srgbClr val="285293"/>
            </a:solidFill>
          </p:spPr>
          <p:txBody>
            <a:bodyPr wrap="square" lIns="0" tIns="0" rIns="0" bIns="0" rtlCol="0"/>
            <a:lstStyle/>
            <a:p>
              <a:endParaRPr/>
            </a:p>
          </p:txBody>
        </p:sp>
        <p:sp>
          <p:nvSpPr>
            <p:cNvPr id="24" name="object 24"/>
            <p:cNvSpPr/>
            <p:nvPr/>
          </p:nvSpPr>
          <p:spPr>
            <a:xfrm>
              <a:off x="6613955" y="4761774"/>
              <a:ext cx="40005" cy="40005"/>
            </a:xfrm>
            <a:custGeom>
              <a:avLst/>
              <a:gdLst/>
              <a:ahLst/>
              <a:cxnLst/>
              <a:rect l="l" t="t" r="r" b="b"/>
              <a:pathLst>
                <a:path w="40004" h="40004">
                  <a:moveTo>
                    <a:pt x="0" y="19974"/>
                  </a:move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lnTo>
                    <a:pt x="12266" y="38330"/>
                  </a:lnTo>
                  <a:lnTo>
                    <a:pt x="5915" y="34009"/>
                  </a:lnTo>
                  <a:lnTo>
                    <a:pt x="1594" y="27658"/>
                  </a:lnTo>
                  <a:lnTo>
                    <a:pt x="0" y="19974"/>
                  </a:lnTo>
                  <a:close/>
                </a:path>
              </a:pathLst>
            </a:custGeom>
            <a:ln w="9524">
              <a:solidFill>
                <a:srgbClr val="285293"/>
              </a:solidFill>
            </a:ln>
          </p:spPr>
          <p:txBody>
            <a:bodyPr wrap="square" lIns="0" tIns="0" rIns="0" bIns="0" rtlCol="0"/>
            <a:lstStyle/>
            <a:p>
              <a:endParaRPr/>
            </a:p>
          </p:txBody>
        </p:sp>
        <p:sp>
          <p:nvSpPr>
            <p:cNvPr id="25" name="object 25"/>
            <p:cNvSpPr/>
            <p:nvPr/>
          </p:nvSpPr>
          <p:spPr>
            <a:xfrm>
              <a:off x="8313280" y="4582312"/>
              <a:ext cx="831215" cy="13335"/>
            </a:xfrm>
            <a:custGeom>
              <a:avLst/>
              <a:gdLst/>
              <a:ahLst/>
              <a:cxnLst/>
              <a:rect l="l" t="t" r="r" b="b"/>
              <a:pathLst>
                <a:path w="831215" h="13335">
                  <a:moveTo>
                    <a:pt x="0" y="0"/>
                  </a:moveTo>
                  <a:lnTo>
                    <a:pt x="830719" y="0"/>
                  </a:lnTo>
                  <a:lnTo>
                    <a:pt x="830719" y="13124"/>
                  </a:lnTo>
                  <a:lnTo>
                    <a:pt x="0" y="13124"/>
                  </a:lnTo>
                  <a:lnTo>
                    <a:pt x="0" y="0"/>
                  </a:lnTo>
                  <a:close/>
                </a:path>
              </a:pathLst>
            </a:custGeom>
            <a:solidFill>
              <a:srgbClr val="9FC5E7"/>
            </a:solidFill>
          </p:spPr>
          <p:txBody>
            <a:bodyPr wrap="square" lIns="0" tIns="0" rIns="0" bIns="0" rtlCol="0"/>
            <a:lstStyle/>
            <a:p>
              <a:endParaRPr/>
            </a:p>
          </p:txBody>
        </p:sp>
        <p:sp>
          <p:nvSpPr>
            <p:cNvPr id="26" name="object 26"/>
            <p:cNvSpPr/>
            <p:nvPr/>
          </p:nvSpPr>
          <p:spPr>
            <a:xfrm>
              <a:off x="8294455" y="4568899"/>
              <a:ext cx="40005" cy="40005"/>
            </a:xfrm>
            <a:custGeom>
              <a:avLst/>
              <a:gdLst/>
              <a:ahLst/>
              <a:cxnLst/>
              <a:rect l="l" t="t" r="r" b="b"/>
              <a:pathLst>
                <a:path w="40004" h="40004">
                  <a:moveTo>
                    <a:pt x="19974" y="39949"/>
                  </a:moveTo>
                  <a:lnTo>
                    <a:pt x="12033" y="38351"/>
                  </a:lnTo>
                  <a:lnTo>
                    <a:pt x="5703" y="34021"/>
                  </a:lnTo>
                  <a:lnTo>
                    <a:pt x="1514" y="27662"/>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close/>
                </a:path>
              </a:pathLst>
            </a:custGeom>
            <a:solidFill>
              <a:srgbClr val="9FC5E7"/>
            </a:solidFill>
          </p:spPr>
          <p:txBody>
            <a:bodyPr wrap="square" lIns="0" tIns="0" rIns="0" bIns="0" rtlCol="0"/>
            <a:lstStyle/>
            <a:p>
              <a:endParaRPr/>
            </a:p>
          </p:txBody>
        </p:sp>
        <p:sp>
          <p:nvSpPr>
            <p:cNvPr id="27" name="object 27"/>
            <p:cNvSpPr/>
            <p:nvPr/>
          </p:nvSpPr>
          <p:spPr>
            <a:xfrm>
              <a:off x="8294455" y="4568899"/>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lnTo>
                    <a:pt x="12033" y="38351"/>
                  </a:lnTo>
                  <a:lnTo>
                    <a:pt x="5703" y="34021"/>
                  </a:lnTo>
                  <a:lnTo>
                    <a:pt x="1514" y="27662"/>
                  </a:lnTo>
                  <a:lnTo>
                    <a:pt x="0" y="19974"/>
                  </a:lnTo>
                  <a:close/>
                </a:path>
              </a:pathLst>
            </a:custGeom>
            <a:ln w="9524">
              <a:solidFill>
                <a:srgbClr val="9FC5E7"/>
              </a:solidFill>
            </a:ln>
          </p:spPr>
          <p:txBody>
            <a:bodyPr wrap="square" lIns="0" tIns="0" rIns="0" bIns="0" rtlCol="0"/>
            <a:lstStyle/>
            <a:p>
              <a:endParaRPr/>
            </a:p>
          </p:txBody>
        </p:sp>
      </p:grpSp>
      <p:grpSp>
        <p:nvGrpSpPr>
          <p:cNvPr id="28" name="object 28"/>
          <p:cNvGrpSpPr/>
          <p:nvPr/>
        </p:nvGrpSpPr>
        <p:grpSpPr>
          <a:xfrm>
            <a:off x="7159842" y="4925812"/>
            <a:ext cx="1990725" cy="224790"/>
            <a:chOff x="7159842" y="4925812"/>
            <a:chExt cx="1990725" cy="224790"/>
          </a:xfrm>
        </p:grpSpPr>
        <p:sp>
          <p:nvSpPr>
            <p:cNvPr id="29" name="object 29"/>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30" name="object 30"/>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31" name="object 31"/>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32" name="object 32"/>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33" name="object 33"/>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34" name="object 34"/>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35" name="object 35"/>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36" name="object 36"/>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37" name="object 37"/>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38" name="object 38"/>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39" name="object 39"/>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sp>
        <p:nvSpPr>
          <p:cNvPr id="40" name="object 40"/>
          <p:cNvSpPr txBox="1">
            <a:spLocks noGrp="1"/>
          </p:cNvSpPr>
          <p:nvPr>
            <p:ph type="title"/>
          </p:nvPr>
        </p:nvSpPr>
        <p:spPr>
          <a:xfrm>
            <a:off x="181066" y="232786"/>
            <a:ext cx="6150413" cy="505267"/>
          </a:xfrm>
          <a:prstGeom prst="rect">
            <a:avLst/>
          </a:prstGeom>
        </p:spPr>
        <p:txBody>
          <a:bodyPr vert="horz" wrap="square" lIns="0" tIns="12700" rIns="0" bIns="0" rtlCol="0">
            <a:spAutoFit/>
          </a:bodyPr>
          <a:lstStyle/>
          <a:p>
            <a:pPr marL="12700">
              <a:lnSpc>
                <a:spcPct val="100000"/>
              </a:lnSpc>
              <a:spcBef>
                <a:spcPts val="100"/>
              </a:spcBef>
            </a:pPr>
            <a:r>
              <a:rPr sz="3200" dirty="0"/>
              <a:t>Alan Turing And the bombe machine</a:t>
            </a:r>
          </a:p>
        </p:txBody>
      </p:sp>
      <p:sp>
        <p:nvSpPr>
          <p:cNvPr id="41" name="object 41"/>
          <p:cNvSpPr txBox="1"/>
          <p:nvPr/>
        </p:nvSpPr>
        <p:spPr>
          <a:xfrm>
            <a:off x="181575" y="1044272"/>
            <a:ext cx="8884920" cy="3199722"/>
          </a:xfrm>
          <a:prstGeom prst="rect">
            <a:avLst/>
          </a:prstGeom>
        </p:spPr>
        <p:txBody>
          <a:bodyPr vert="horz" wrap="square" lIns="0" tIns="12700" rIns="0" bIns="0" rtlCol="0">
            <a:spAutoFit/>
          </a:bodyPr>
          <a:lstStyle/>
          <a:p>
            <a:pPr marL="12700" marR="357505">
              <a:lnSpc>
                <a:spcPct val="116100"/>
              </a:lnSpc>
              <a:spcBef>
                <a:spcPts val="100"/>
              </a:spcBef>
            </a:pPr>
            <a:r>
              <a:rPr lang="en-GB" sz="1400" dirty="0">
                <a:solidFill>
                  <a:srgbClr val="FFFFFF"/>
                </a:solidFill>
                <a:latin typeface="Times New Roman"/>
                <a:cs typeface="Times New Roman"/>
              </a:rPr>
              <a:t>Alan Turing designed a machine called the Bombe machine which used electric circuits to solve an Enigma-encoded message. The Bombe machine would try to determine the settings of the rotors and the plugboard of the Enigma machine used to send a given coded message.</a:t>
            </a:r>
          </a:p>
          <a:p>
            <a:pPr marL="12700" marR="357505">
              <a:lnSpc>
                <a:spcPct val="116100"/>
              </a:lnSpc>
              <a:spcBef>
                <a:spcPts val="100"/>
              </a:spcBef>
            </a:pPr>
            <a:endParaRPr lang="en-GB" sz="1200" dirty="0">
              <a:latin typeface="Times New Roman"/>
              <a:cs typeface="Times New Roman"/>
            </a:endParaRPr>
          </a:p>
          <a:p>
            <a:pPr marL="5383530" marR="5080">
              <a:lnSpc>
                <a:spcPct val="114999"/>
              </a:lnSpc>
            </a:pPr>
            <a:r>
              <a:rPr lang="en-GB" sz="1400" dirty="0">
                <a:solidFill>
                  <a:srgbClr val="FFFFFF"/>
                </a:solidFill>
                <a:latin typeface="Times New Roman"/>
                <a:cs typeface="Times New Roman"/>
              </a:rPr>
              <a:t>Enigma machines typically changed settings every 24 hours. Every day, there were many billions of possible combinations. The Bombe helped Codebreakers discover part of an Enigma key – the settings of the Enigma machine used to encipher a message. Enigma’s rotors and plugboard meant the Germans could use one of many millions of different encryption settings to send their messages.</a:t>
            </a:r>
            <a:endParaRPr lang="en-GB" sz="1400" dirty="0">
              <a:latin typeface="Times New Roman"/>
              <a:cs typeface="Times New Roman"/>
            </a:endParaRPr>
          </a:p>
        </p:txBody>
      </p:sp>
      <p:pic>
        <p:nvPicPr>
          <p:cNvPr id="42" name="object 42"/>
          <p:cNvPicPr/>
          <p:nvPr/>
        </p:nvPicPr>
        <p:blipFill>
          <a:blip r:embed="rId5" cstate="print"/>
          <a:stretch>
            <a:fillRect/>
          </a:stretch>
        </p:blipFill>
        <p:spPr>
          <a:xfrm>
            <a:off x="2260450" y="2099246"/>
            <a:ext cx="3179535" cy="2144748"/>
          </a:xfrm>
          <a:prstGeom prst="rect">
            <a:avLst/>
          </a:prstGeom>
        </p:spPr>
      </p:pic>
      <p:pic>
        <p:nvPicPr>
          <p:cNvPr id="43" name="object 43"/>
          <p:cNvPicPr/>
          <p:nvPr/>
        </p:nvPicPr>
        <p:blipFill>
          <a:blip r:embed="rId6" cstate="print"/>
          <a:stretch>
            <a:fillRect/>
          </a:stretch>
        </p:blipFill>
        <p:spPr>
          <a:xfrm>
            <a:off x="139301" y="2099247"/>
            <a:ext cx="2005375" cy="21447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 calcmode="lin" valueType="num">
                                      <p:cBhvr additive="base">
                                        <p:cTn id="7"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1000"/>
                                        <p:tgtEl>
                                          <p:spTgt spid="43"/>
                                        </p:tgtEl>
                                      </p:cBhvr>
                                    </p:animEffect>
                                    <p:anim calcmode="lin" valueType="num">
                                      <p:cBhvr>
                                        <p:cTn id="14" dur="1000" fill="hold"/>
                                        <p:tgtEl>
                                          <p:spTgt spid="43"/>
                                        </p:tgtEl>
                                        <p:attrNameLst>
                                          <p:attrName>ppt_x</p:attrName>
                                        </p:attrNameLst>
                                      </p:cBhvr>
                                      <p:tavLst>
                                        <p:tav tm="0">
                                          <p:val>
                                            <p:strVal val="#ppt_x"/>
                                          </p:val>
                                        </p:tav>
                                        <p:tav tm="100000">
                                          <p:val>
                                            <p:strVal val="#ppt_x"/>
                                          </p:val>
                                        </p:tav>
                                      </p:tavLst>
                                    </p:anim>
                                    <p:anim calcmode="lin" valueType="num">
                                      <p:cBhvr>
                                        <p:cTn id="1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barn(inVertical)">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41">
                                            <p:txEl>
                                              <p:pRg st="2" end="2"/>
                                            </p:txEl>
                                          </p:spTgt>
                                        </p:tgtEl>
                                        <p:attrNameLst>
                                          <p:attrName>style.visibility</p:attrName>
                                        </p:attrNameLst>
                                      </p:cBhvr>
                                      <p:to>
                                        <p:strVal val="visible"/>
                                      </p:to>
                                    </p:set>
                                    <p:animEffect transition="in" filter="barn(inVertical)">
                                      <p:cBhvr>
                                        <p:cTn id="25" dur="500"/>
                                        <p:tgtEl>
                                          <p:spTgt spid="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61690" y="0"/>
            <a:ext cx="5882640" cy="1078230"/>
            <a:chOff x="3261690" y="0"/>
            <a:chExt cx="5882640" cy="1078230"/>
          </a:xfrm>
        </p:grpSpPr>
        <p:sp>
          <p:nvSpPr>
            <p:cNvPr id="3" name="object 3"/>
            <p:cNvSpPr/>
            <p:nvPr/>
          </p:nvSpPr>
          <p:spPr>
            <a:xfrm>
              <a:off x="4864735" y="0"/>
              <a:ext cx="4279265" cy="830580"/>
            </a:xfrm>
            <a:custGeom>
              <a:avLst/>
              <a:gdLst/>
              <a:ahLst/>
              <a:cxnLst/>
              <a:rect l="l" t="t" r="r" b="b"/>
              <a:pathLst>
                <a:path w="4279265" h="830580">
                  <a:moveTo>
                    <a:pt x="4279264" y="830563"/>
                  </a:moveTo>
                  <a:lnTo>
                    <a:pt x="3448282" y="0"/>
                  </a:lnTo>
                  <a:lnTo>
                    <a:pt x="3464653" y="0"/>
                  </a:lnTo>
                  <a:lnTo>
                    <a:pt x="4279264" y="815019"/>
                  </a:lnTo>
                  <a:lnTo>
                    <a:pt x="4279264" y="830563"/>
                  </a:lnTo>
                  <a:close/>
                </a:path>
                <a:path w="4279265" h="830580">
                  <a:moveTo>
                    <a:pt x="1440143" y="204393"/>
                  </a:moveTo>
                  <a:lnTo>
                    <a:pt x="204401" y="204393"/>
                  </a:lnTo>
                  <a:lnTo>
                    <a:pt x="0" y="0"/>
                  </a:lnTo>
                  <a:lnTo>
                    <a:pt x="16655" y="0"/>
                  </a:lnTo>
                  <a:lnTo>
                    <a:pt x="209240" y="192585"/>
                  </a:lnTo>
                  <a:lnTo>
                    <a:pt x="1451951" y="192585"/>
                  </a:lnTo>
                  <a:lnTo>
                    <a:pt x="1440143" y="204393"/>
                  </a:lnTo>
                  <a:close/>
                </a:path>
                <a:path w="4279265" h="830580">
                  <a:moveTo>
                    <a:pt x="1451951" y="192585"/>
                  </a:moveTo>
                  <a:lnTo>
                    <a:pt x="1435274" y="192585"/>
                  </a:lnTo>
                  <a:lnTo>
                    <a:pt x="1627871" y="0"/>
                  </a:lnTo>
                  <a:lnTo>
                    <a:pt x="1644536" y="0"/>
                  </a:lnTo>
                  <a:lnTo>
                    <a:pt x="1451951" y="192585"/>
                  </a:lnTo>
                  <a:close/>
                </a:path>
              </a:pathLst>
            </a:custGeom>
            <a:solidFill>
              <a:srgbClr val="9FC5E7"/>
            </a:solidFill>
          </p:spPr>
          <p:txBody>
            <a:bodyPr wrap="square" lIns="0" tIns="0" rIns="0" bIns="0" rtlCol="0"/>
            <a:lstStyle/>
            <a:p>
              <a:endParaRPr/>
            </a:p>
          </p:txBody>
        </p:sp>
        <p:sp>
          <p:nvSpPr>
            <p:cNvPr id="4" name="object 4"/>
            <p:cNvSpPr/>
            <p:nvPr/>
          </p:nvSpPr>
          <p:spPr>
            <a:xfrm>
              <a:off x="3261690" y="144684"/>
              <a:ext cx="3817620" cy="933450"/>
            </a:xfrm>
            <a:custGeom>
              <a:avLst/>
              <a:gdLst/>
              <a:ahLst/>
              <a:cxnLst/>
              <a:rect l="l" t="t" r="r" b="b"/>
              <a:pathLst>
                <a:path w="3817620" h="933450">
                  <a:moveTo>
                    <a:pt x="3807440" y="933212"/>
                  </a:moveTo>
                  <a:lnTo>
                    <a:pt x="3804488" y="933212"/>
                  </a:lnTo>
                  <a:lnTo>
                    <a:pt x="3801536" y="933212"/>
                  </a:lnTo>
                  <a:lnTo>
                    <a:pt x="3798584" y="932177"/>
                  </a:lnTo>
                  <a:lnTo>
                    <a:pt x="3796180" y="930108"/>
                  </a:lnTo>
                  <a:lnTo>
                    <a:pt x="3406492" y="539720"/>
                  </a:lnTo>
                  <a:lnTo>
                    <a:pt x="1430936" y="539720"/>
                  </a:lnTo>
                  <a:lnTo>
                    <a:pt x="913462" y="22915"/>
                  </a:lnTo>
                  <a:lnTo>
                    <a:pt x="4869" y="22915"/>
                  </a:lnTo>
                  <a:lnTo>
                    <a:pt x="0" y="18046"/>
                  </a:lnTo>
                  <a:lnTo>
                    <a:pt x="0" y="4838"/>
                  </a:lnTo>
                  <a:lnTo>
                    <a:pt x="4869" y="0"/>
                  </a:lnTo>
                  <a:lnTo>
                    <a:pt x="923169" y="0"/>
                  </a:lnTo>
                  <a:lnTo>
                    <a:pt x="1440674" y="516774"/>
                  </a:lnTo>
                  <a:lnTo>
                    <a:pt x="3416200" y="516774"/>
                  </a:lnTo>
                  <a:lnTo>
                    <a:pt x="3816996" y="917600"/>
                  </a:lnTo>
                  <a:lnTo>
                    <a:pt x="3816996" y="925239"/>
                  </a:lnTo>
                  <a:lnTo>
                    <a:pt x="3812827" y="930108"/>
                  </a:lnTo>
                  <a:lnTo>
                    <a:pt x="3810392" y="932177"/>
                  </a:lnTo>
                  <a:lnTo>
                    <a:pt x="3807440" y="933212"/>
                  </a:lnTo>
                  <a:close/>
                </a:path>
              </a:pathLst>
            </a:custGeom>
            <a:solidFill>
              <a:srgbClr val="285293"/>
            </a:solidFill>
          </p:spPr>
          <p:txBody>
            <a:bodyPr wrap="square" lIns="0" tIns="0" rIns="0" bIns="0" rtlCol="0"/>
            <a:lstStyle/>
            <a:p>
              <a:endParaRPr/>
            </a:p>
          </p:txBody>
        </p:sp>
      </p:grpSp>
      <p:sp>
        <p:nvSpPr>
          <p:cNvPr id="5" name="object 5"/>
          <p:cNvSpPr/>
          <p:nvPr/>
        </p:nvSpPr>
        <p:spPr>
          <a:xfrm>
            <a:off x="1364650" y="0"/>
            <a:ext cx="1564005" cy="423545"/>
          </a:xfrm>
          <a:custGeom>
            <a:avLst/>
            <a:gdLst/>
            <a:ahLst/>
            <a:cxnLst/>
            <a:rect l="l" t="t" r="r" b="b"/>
            <a:pathLst>
              <a:path w="1564005" h="423545">
                <a:moveTo>
                  <a:pt x="1139910" y="423202"/>
                </a:moveTo>
                <a:lnTo>
                  <a:pt x="2799" y="423202"/>
                </a:lnTo>
                <a:lnTo>
                  <a:pt x="0" y="420433"/>
                </a:lnTo>
                <a:lnTo>
                  <a:pt x="0" y="414194"/>
                </a:lnTo>
                <a:lnTo>
                  <a:pt x="2799" y="411394"/>
                </a:lnTo>
                <a:lnTo>
                  <a:pt x="1135040" y="411394"/>
                </a:lnTo>
                <a:lnTo>
                  <a:pt x="1547075" y="0"/>
                </a:lnTo>
                <a:lnTo>
                  <a:pt x="1563743" y="0"/>
                </a:lnTo>
                <a:lnTo>
                  <a:pt x="1139910" y="423202"/>
                </a:lnTo>
                <a:close/>
              </a:path>
            </a:pathLst>
          </a:custGeom>
          <a:solidFill>
            <a:srgbClr val="285293"/>
          </a:solidFill>
        </p:spPr>
        <p:txBody>
          <a:bodyPr wrap="square" lIns="0" tIns="0" rIns="0" bIns="0" rtlCol="0"/>
          <a:lstStyle/>
          <a:p>
            <a:endParaRPr/>
          </a:p>
        </p:txBody>
      </p:sp>
      <p:pic>
        <p:nvPicPr>
          <p:cNvPr id="6" name="object 6"/>
          <p:cNvPicPr/>
          <p:nvPr/>
        </p:nvPicPr>
        <p:blipFill>
          <a:blip r:embed="rId2" cstate="print"/>
          <a:stretch>
            <a:fillRect/>
          </a:stretch>
        </p:blipFill>
        <p:spPr>
          <a:xfrm>
            <a:off x="3156119" y="98122"/>
            <a:ext cx="115308" cy="115308"/>
          </a:xfrm>
          <a:prstGeom prst="rect">
            <a:avLst/>
          </a:prstGeom>
        </p:spPr>
      </p:pic>
      <p:grpSp>
        <p:nvGrpSpPr>
          <p:cNvPr id="7" name="object 7"/>
          <p:cNvGrpSpPr/>
          <p:nvPr/>
        </p:nvGrpSpPr>
        <p:grpSpPr>
          <a:xfrm>
            <a:off x="3941035" y="373202"/>
            <a:ext cx="3756660" cy="89535"/>
            <a:chOff x="3941035" y="373202"/>
            <a:chExt cx="3756660" cy="89535"/>
          </a:xfrm>
        </p:grpSpPr>
        <p:sp>
          <p:nvSpPr>
            <p:cNvPr id="8" name="object 8"/>
            <p:cNvSpPr/>
            <p:nvPr/>
          </p:nvSpPr>
          <p:spPr>
            <a:xfrm>
              <a:off x="4012581" y="411394"/>
              <a:ext cx="3647440" cy="12065"/>
            </a:xfrm>
            <a:custGeom>
              <a:avLst/>
              <a:gdLst/>
              <a:ahLst/>
              <a:cxnLst/>
              <a:rect l="l" t="t" r="r" b="b"/>
              <a:pathLst>
                <a:path w="3647440" h="12065">
                  <a:moveTo>
                    <a:pt x="3644048" y="11807"/>
                  </a:moveTo>
                  <a:lnTo>
                    <a:pt x="5568" y="11807"/>
                  </a:lnTo>
                  <a:lnTo>
                    <a:pt x="2099" y="11807"/>
                  </a:lnTo>
                  <a:lnTo>
                    <a:pt x="0" y="9038"/>
                  </a:lnTo>
                  <a:lnTo>
                    <a:pt x="0" y="2799"/>
                  </a:lnTo>
                  <a:lnTo>
                    <a:pt x="2099" y="0"/>
                  </a:lnTo>
                  <a:lnTo>
                    <a:pt x="3644048" y="0"/>
                  </a:lnTo>
                  <a:lnTo>
                    <a:pt x="3646817" y="2799"/>
                  </a:lnTo>
                  <a:lnTo>
                    <a:pt x="3646817" y="9038"/>
                  </a:lnTo>
                  <a:lnTo>
                    <a:pt x="3644048" y="11807"/>
                  </a:lnTo>
                  <a:close/>
                </a:path>
              </a:pathLst>
            </a:custGeom>
            <a:solidFill>
              <a:srgbClr val="9FC5E7"/>
            </a:solidFill>
          </p:spPr>
          <p:txBody>
            <a:bodyPr wrap="square" lIns="0" tIns="0" rIns="0" bIns="0" rtlCol="0"/>
            <a:lstStyle/>
            <a:p>
              <a:endParaRPr/>
            </a:p>
          </p:txBody>
        </p:sp>
        <p:pic>
          <p:nvPicPr>
            <p:cNvPr id="9" name="object 9"/>
            <p:cNvPicPr/>
            <p:nvPr/>
          </p:nvPicPr>
          <p:blipFill>
            <a:blip r:embed="rId3" cstate="print"/>
            <a:stretch>
              <a:fillRect/>
            </a:stretch>
          </p:blipFill>
          <p:spPr>
            <a:xfrm>
              <a:off x="3941035" y="373202"/>
              <a:ext cx="88923" cy="88923"/>
            </a:xfrm>
            <a:prstGeom prst="rect">
              <a:avLst/>
            </a:prstGeom>
          </p:spPr>
        </p:pic>
        <p:pic>
          <p:nvPicPr>
            <p:cNvPr id="10" name="object 10"/>
            <p:cNvPicPr/>
            <p:nvPr/>
          </p:nvPicPr>
          <p:blipFill>
            <a:blip r:embed="rId4" cstate="print"/>
            <a:stretch>
              <a:fillRect/>
            </a:stretch>
          </p:blipFill>
          <p:spPr>
            <a:xfrm>
              <a:off x="7608699" y="373202"/>
              <a:ext cx="88923" cy="88923"/>
            </a:xfrm>
            <a:prstGeom prst="rect">
              <a:avLst/>
            </a:prstGeom>
          </p:spPr>
        </p:pic>
      </p:grpSp>
      <p:sp>
        <p:nvSpPr>
          <p:cNvPr id="11" name="object 11"/>
          <p:cNvSpPr/>
          <p:nvPr/>
        </p:nvSpPr>
        <p:spPr>
          <a:xfrm>
            <a:off x="8517763" y="0"/>
            <a:ext cx="626745" cy="626745"/>
          </a:xfrm>
          <a:custGeom>
            <a:avLst/>
            <a:gdLst/>
            <a:ahLst/>
            <a:cxnLst/>
            <a:rect l="l" t="t" r="r" b="b"/>
            <a:pathLst>
              <a:path w="626745" h="626745">
                <a:moveTo>
                  <a:pt x="626237" y="609777"/>
                </a:moveTo>
                <a:lnTo>
                  <a:pt x="16141" y="0"/>
                </a:lnTo>
                <a:lnTo>
                  <a:pt x="0" y="0"/>
                </a:lnTo>
                <a:lnTo>
                  <a:pt x="626237" y="626237"/>
                </a:lnTo>
                <a:lnTo>
                  <a:pt x="626237" y="609777"/>
                </a:lnTo>
                <a:close/>
              </a:path>
              <a:path w="626745" h="626745">
                <a:moveTo>
                  <a:pt x="626237" y="367131"/>
                </a:moveTo>
                <a:lnTo>
                  <a:pt x="259105" y="0"/>
                </a:lnTo>
                <a:lnTo>
                  <a:pt x="243128" y="0"/>
                </a:lnTo>
                <a:lnTo>
                  <a:pt x="626237" y="383108"/>
                </a:lnTo>
                <a:lnTo>
                  <a:pt x="626237" y="367131"/>
                </a:lnTo>
                <a:close/>
              </a:path>
            </a:pathLst>
          </a:custGeom>
          <a:solidFill>
            <a:srgbClr val="9FC5E7"/>
          </a:solidFill>
        </p:spPr>
        <p:txBody>
          <a:bodyPr wrap="square" lIns="0" tIns="0" rIns="0" bIns="0" rtlCol="0"/>
          <a:lstStyle/>
          <a:p>
            <a:endParaRPr/>
          </a:p>
        </p:txBody>
      </p:sp>
      <p:sp>
        <p:nvSpPr>
          <p:cNvPr id="12" name="object 12"/>
          <p:cNvSpPr/>
          <p:nvPr/>
        </p:nvSpPr>
        <p:spPr>
          <a:xfrm>
            <a:off x="6906438" y="696213"/>
            <a:ext cx="2108200" cy="210820"/>
          </a:xfrm>
          <a:custGeom>
            <a:avLst/>
            <a:gdLst/>
            <a:ahLst/>
            <a:cxnLst/>
            <a:rect l="l" t="t" r="r" b="b"/>
            <a:pathLst>
              <a:path w="2108200" h="210819">
                <a:moveTo>
                  <a:pt x="336880" y="210477"/>
                </a:moveTo>
                <a:lnTo>
                  <a:pt x="134747" y="0"/>
                </a:lnTo>
                <a:lnTo>
                  <a:pt x="0" y="0"/>
                </a:lnTo>
                <a:lnTo>
                  <a:pt x="202831" y="210477"/>
                </a:lnTo>
                <a:lnTo>
                  <a:pt x="336880" y="210477"/>
                </a:lnTo>
                <a:close/>
              </a:path>
              <a:path w="2108200" h="210819">
                <a:moveTo>
                  <a:pt x="590410" y="210477"/>
                </a:moveTo>
                <a:lnTo>
                  <a:pt x="387578" y="0"/>
                </a:lnTo>
                <a:lnTo>
                  <a:pt x="253530" y="0"/>
                </a:lnTo>
                <a:lnTo>
                  <a:pt x="455663" y="210477"/>
                </a:lnTo>
                <a:lnTo>
                  <a:pt x="590410" y="210477"/>
                </a:lnTo>
                <a:close/>
              </a:path>
              <a:path w="2108200" h="210819">
                <a:moveTo>
                  <a:pt x="843280" y="210477"/>
                </a:moveTo>
                <a:lnTo>
                  <a:pt x="640448" y="0"/>
                </a:lnTo>
                <a:lnTo>
                  <a:pt x="506361" y="0"/>
                </a:lnTo>
                <a:lnTo>
                  <a:pt x="709193" y="210477"/>
                </a:lnTo>
                <a:lnTo>
                  <a:pt x="843280" y="210477"/>
                </a:lnTo>
                <a:close/>
              </a:path>
              <a:path w="2108200" h="210819">
                <a:moveTo>
                  <a:pt x="1096111" y="210477"/>
                </a:moveTo>
                <a:lnTo>
                  <a:pt x="893279" y="0"/>
                </a:lnTo>
                <a:lnTo>
                  <a:pt x="759218" y="0"/>
                </a:lnTo>
                <a:lnTo>
                  <a:pt x="962063" y="210477"/>
                </a:lnTo>
                <a:lnTo>
                  <a:pt x="1096111" y="210477"/>
                </a:lnTo>
                <a:close/>
              </a:path>
              <a:path w="2108200" h="210819">
                <a:moveTo>
                  <a:pt x="1348943" y="210477"/>
                </a:moveTo>
                <a:lnTo>
                  <a:pt x="1146810" y="0"/>
                </a:lnTo>
                <a:lnTo>
                  <a:pt x="1012063" y="0"/>
                </a:lnTo>
                <a:lnTo>
                  <a:pt x="1214894" y="210477"/>
                </a:lnTo>
                <a:lnTo>
                  <a:pt x="1348943" y="210477"/>
                </a:lnTo>
                <a:close/>
              </a:path>
              <a:path w="2108200" h="210819">
                <a:moveTo>
                  <a:pt x="1602511" y="210477"/>
                </a:moveTo>
                <a:lnTo>
                  <a:pt x="1399679" y="0"/>
                </a:lnTo>
                <a:lnTo>
                  <a:pt x="1265593" y="0"/>
                </a:lnTo>
                <a:lnTo>
                  <a:pt x="1467751" y="210477"/>
                </a:lnTo>
                <a:lnTo>
                  <a:pt x="1602511" y="210477"/>
                </a:lnTo>
                <a:close/>
              </a:path>
              <a:path w="2108200" h="210819">
                <a:moveTo>
                  <a:pt x="1855343" y="210477"/>
                </a:moveTo>
                <a:lnTo>
                  <a:pt x="1652511" y="0"/>
                </a:lnTo>
                <a:lnTo>
                  <a:pt x="1518450" y="0"/>
                </a:lnTo>
                <a:lnTo>
                  <a:pt x="1721281" y="210477"/>
                </a:lnTo>
                <a:lnTo>
                  <a:pt x="1855343" y="210477"/>
                </a:lnTo>
                <a:close/>
              </a:path>
              <a:path w="2108200" h="210819">
                <a:moveTo>
                  <a:pt x="2108174" y="210477"/>
                </a:moveTo>
                <a:lnTo>
                  <a:pt x="1906041" y="0"/>
                </a:lnTo>
                <a:lnTo>
                  <a:pt x="1771281" y="0"/>
                </a:lnTo>
                <a:lnTo>
                  <a:pt x="1974126" y="210477"/>
                </a:lnTo>
                <a:lnTo>
                  <a:pt x="2108174" y="210477"/>
                </a:lnTo>
                <a:close/>
              </a:path>
            </a:pathLst>
          </a:custGeom>
          <a:solidFill>
            <a:srgbClr val="285293"/>
          </a:solidFill>
        </p:spPr>
        <p:txBody>
          <a:bodyPr wrap="square" lIns="0" tIns="0" rIns="0" bIns="0" rtlCol="0"/>
          <a:lstStyle/>
          <a:p>
            <a:endParaRPr/>
          </a:p>
        </p:txBody>
      </p:sp>
      <p:sp>
        <p:nvSpPr>
          <p:cNvPr id="13" name="object 13"/>
          <p:cNvSpPr/>
          <p:nvPr/>
        </p:nvSpPr>
        <p:spPr>
          <a:xfrm>
            <a:off x="7143293" y="118973"/>
            <a:ext cx="1238885" cy="189230"/>
          </a:xfrm>
          <a:custGeom>
            <a:avLst/>
            <a:gdLst/>
            <a:ahLst/>
            <a:cxnLst/>
            <a:rect l="l" t="t" r="r" b="b"/>
            <a:pathLst>
              <a:path w="1238884" h="189229">
                <a:moveTo>
                  <a:pt x="174345" y="89598"/>
                </a:moveTo>
                <a:lnTo>
                  <a:pt x="79184" y="0"/>
                </a:lnTo>
                <a:lnTo>
                  <a:pt x="11099" y="0"/>
                </a:lnTo>
                <a:lnTo>
                  <a:pt x="106260" y="89598"/>
                </a:lnTo>
                <a:lnTo>
                  <a:pt x="0" y="188925"/>
                </a:lnTo>
                <a:lnTo>
                  <a:pt x="68072" y="188925"/>
                </a:lnTo>
                <a:lnTo>
                  <a:pt x="174345" y="89598"/>
                </a:lnTo>
                <a:close/>
              </a:path>
              <a:path w="1238884" h="189229">
                <a:moveTo>
                  <a:pt x="281317" y="89598"/>
                </a:moveTo>
                <a:lnTo>
                  <a:pt x="185445" y="0"/>
                </a:lnTo>
                <a:lnTo>
                  <a:pt x="117398" y="0"/>
                </a:lnTo>
                <a:lnTo>
                  <a:pt x="212572" y="89598"/>
                </a:lnTo>
                <a:lnTo>
                  <a:pt x="106260" y="188925"/>
                </a:lnTo>
                <a:lnTo>
                  <a:pt x="174345" y="188925"/>
                </a:lnTo>
                <a:lnTo>
                  <a:pt x="281317" y="89598"/>
                </a:lnTo>
                <a:close/>
              </a:path>
              <a:path w="1238884" h="189229">
                <a:moveTo>
                  <a:pt x="387616" y="89598"/>
                </a:moveTo>
                <a:lnTo>
                  <a:pt x="291757" y="0"/>
                </a:lnTo>
                <a:lnTo>
                  <a:pt x="223672" y="0"/>
                </a:lnTo>
                <a:lnTo>
                  <a:pt x="319532" y="89598"/>
                </a:lnTo>
                <a:lnTo>
                  <a:pt x="212572" y="188925"/>
                </a:lnTo>
                <a:lnTo>
                  <a:pt x="280644" y="188925"/>
                </a:lnTo>
                <a:lnTo>
                  <a:pt x="387616" y="89598"/>
                </a:lnTo>
                <a:close/>
              </a:path>
              <a:path w="1238884" h="189229">
                <a:moveTo>
                  <a:pt x="493890" y="89598"/>
                </a:moveTo>
                <a:lnTo>
                  <a:pt x="398716" y="0"/>
                </a:lnTo>
                <a:lnTo>
                  <a:pt x="329946" y="0"/>
                </a:lnTo>
                <a:lnTo>
                  <a:pt x="425805" y="89598"/>
                </a:lnTo>
                <a:lnTo>
                  <a:pt x="318833" y="188925"/>
                </a:lnTo>
                <a:lnTo>
                  <a:pt x="386918" y="188925"/>
                </a:lnTo>
                <a:lnTo>
                  <a:pt x="493890" y="89598"/>
                </a:lnTo>
                <a:close/>
              </a:path>
              <a:path w="1238884" h="189229">
                <a:moveTo>
                  <a:pt x="600151" y="89598"/>
                </a:moveTo>
                <a:lnTo>
                  <a:pt x="504990" y="0"/>
                </a:lnTo>
                <a:lnTo>
                  <a:pt x="436918" y="0"/>
                </a:lnTo>
                <a:lnTo>
                  <a:pt x="532079" y="89598"/>
                </a:lnTo>
                <a:lnTo>
                  <a:pt x="425107" y="188925"/>
                </a:lnTo>
                <a:lnTo>
                  <a:pt x="493179" y="188925"/>
                </a:lnTo>
                <a:lnTo>
                  <a:pt x="600151" y="89598"/>
                </a:lnTo>
                <a:close/>
              </a:path>
              <a:path w="1238884" h="189229">
                <a:moveTo>
                  <a:pt x="706424" y="89598"/>
                </a:moveTo>
                <a:lnTo>
                  <a:pt x="611263" y="0"/>
                </a:lnTo>
                <a:lnTo>
                  <a:pt x="543191" y="0"/>
                </a:lnTo>
                <a:lnTo>
                  <a:pt x="638378" y="89598"/>
                </a:lnTo>
                <a:lnTo>
                  <a:pt x="531380" y="188925"/>
                </a:lnTo>
                <a:lnTo>
                  <a:pt x="599452" y="188925"/>
                </a:lnTo>
                <a:lnTo>
                  <a:pt x="706424" y="89598"/>
                </a:lnTo>
                <a:close/>
              </a:path>
              <a:path w="1238884" h="189229">
                <a:moveTo>
                  <a:pt x="812723" y="89598"/>
                </a:moveTo>
                <a:lnTo>
                  <a:pt x="717562" y="0"/>
                </a:lnTo>
                <a:lnTo>
                  <a:pt x="649490" y="0"/>
                </a:lnTo>
                <a:lnTo>
                  <a:pt x="744651" y="89598"/>
                </a:lnTo>
                <a:lnTo>
                  <a:pt x="637679" y="188925"/>
                </a:lnTo>
                <a:lnTo>
                  <a:pt x="705751" y="188925"/>
                </a:lnTo>
                <a:lnTo>
                  <a:pt x="812723" y="89598"/>
                </a:lnTo>
                <a:close/>
              </a:path>
              <a:path w="1238884" h="189229">
                <a:moveTo>
                  <a:pt x="918997" y="89598"/>
                </a:moveTo>
                <a:lnTo>
                  <a:pt x="823836" y="0"/>
                </a:lnTo>
                <a:lnTo>
                  <a:pt x="755751" y="0"/>
                </a:lnTo>
                <a:lnTo>
                  <a:pt x="850912" y="89598"/>
                </a:lnTo>
                <a:lnTo>
                  <a:pt x="744651" y="188925"/>
                </a:lnTo>
                <a:lnTo>
                  <a:pt x="812723" y="188925"/>
                </a:lnTo>
                <a:lnTo>
                  <a:pt x="918997" y="89598"/>
                </a:lnTo>
                <a:close/>
              </a:path>
              <a:path w="1238884" h="189229">
                <a:moveTo>
                  <a:pt x="1025271" y="89598"/>
                </a:moveTo>
                <a:lnTo>
                  <a:pt x="930109" y="0"/>
                </a:lnTo>
                <a:lnTo>
                  <a:pt x="862025" y="0"/>
                </a:lnTo>
                <a:lnTo>
                  <a:pt x="957186" y="89598"/>
                </a:lnTo>
                <a:lnTo>
                  <a:pt x="850912" y="188925"/>
                </a:lnTo>
                <a:lnTo>
                  <a:pt x="918997" y="188925"/>
                </a:lnTo>
                <a:lnTo>
                  <a:pt x="1025271" y="89598"/>
                </a:lnTo>
                <a:close/>
              </a:path>
              <a:path w="1238884" h="189229">
                <a:moveTo>
                  <a:pt x="1132243" y="89598"/>
                </a:moveTo>
                <a:lnTo>
                  <a:pt x="1036370" y="0"/>
                </a:lnTo>
                <a:lnTo>
                  <a:pt x="968324" y="0"/>
                </a:lnTo>
                <a:lnTo>
                  <a:pt x="1063485" y="89598"/>
                </a:lnTo>
                <a:lnTo>
                  <a:pt x="957186" y="188925"/>
                </a:lnTo>
                <a:lnTo>
                  <a:pt x="1025271" y="188925"/>
                </a:lnTo>
                <a:lnTo>
                  <a:pt x="1132243" y="89598"/>
                </a:lnTo>
                <a:close/>
              </a:path>
              <a:path w="1238884" h="189229">
                <a:moveTo>
                  <a:pt x="1238542" y="89598"/>
                </a:moveTo>
                <a:lnTo>
                  <a:pt x="1142669" y="0"/>
                </a:lnTo>
                <a:lnTo>
                  <a:pt x="1074597" y="0"/>
                </a:lnTo>
                <a:lnTo>
                  <a:pt x="1170457" y="89598"/>
                </a:lnTo>
                <a:lnTo>
                  <a:pt x="1063485" y="188925"/>
                </a:lnTo>
                <a:lnTo>
                  <a:pt x="1131570" y="188925"/>
                </a:lnTo>
                <a:lnTo>
                  <a:pt x="1238542" y="89598"/>
                </a:lnTo>
                <a:close/>
              </a:path>
            </a:pathLst>
          </a:custGeom>
          <a:solidFill>
            <a:srgbClr val="285293"/>
          </a:solidFill>
        </p:spPr>
        <p:txBody>
          <a:bodyPr wrap="square" lIns="0" tIns="0" rIns="0" bIns="0" rtlCol="0"/>
          <a:lstStyle/>
          <a:p>
            <a:endParaRPr/>
          </a:p>
        </p:txBody>
      </p:sp>
      <p:grpSp>
        <p:nvGrpSpPr>
          <p:cNvPr id="14" name="object 14"/>
          <p:cNvGrpSpPr/>
          <p:nvPr/>
        </p:nvGrpSpPr>
        <p:grpSpPr>
          <a:xfrm>
            <a:off x="6326717" y="4766612"/>
            <a:ext cx="2823845" cy="147320"/>
            <a:chOff x="6326717" y="4766612"/>
            <a:chExt cx="2823845" cy="147320"/>
          </a:xfrm>
        </p:grpSpPr>
        <p:sp>
          <p:nvSpPr>
            <p:cNvPr id="15" name="object 15"/>
            <p:cNvSpPr/>
            <p:nvPr/>
          </p:nvSpPr>
          <p:spPr>
            <a:xfrm>
              <a:off x="6350304" y="4773175"/>
              <a:ext cx="2794000" cy="116205"/>
            </a:xfrm>
            <a:custGeom>
              <a:avLst/>
              <a:gdLst/>
              <a:ahLst/>
              <a:cxnLst/>
              <a:rect l="l" t="t" r="r" b="b"/>
              <a:pathLst>
                <a:path w="2794000" h="116204">
                  <a:moveTo>
                    <a:pt x="2793695" y="78749"/>
                  </a:moveTo>
                  <a:lnTo>
                    <a:pt x="1371800" y="78749"/>
                  </a:lnTo>
                  <a:lnTo>
                    <a:pt x="1293050" y="0"/>
                  </a:lnTo>
                  <a:lnTo>
                    <a:pt x="717850" y="0"/>
                  </a:lnTo>
                  <a:lnTo>
                    <a:pt x="601450" y="115849"/>
                  </a:lnTo>
                  <a:lnTo>
                    <a:pt x="0" y="115849"/>
                  </a:lnTo>
                </a:path>
              </a:pathLst>
            </a:custGeom>
            <a:ln w="13124">
              <a:solidFill>
                <a:srgbClr val="9FC5E7"/>
              </a:solidFill>
            </a:ln>
          </p:spPr>
          <p:txBody>
            <a:bodyPr wrap="square" lIns="0" tIns="0" rIns="0" bIns="0" rtlCol="0"/>
            <a:lstStyle/>
            <a:p>
              <a:endParaRPr/>
            </a:p>
          </p:txBody>
        </p:sp>
        <p:sp>
          <p:nvSpPr>
            <p:cNvPr id="16" name="object 16"/>
            <p:cNvSpPr/>
            <p:nvPr/>
          </p:nvSpPr>
          <p:spPr>
            <a:xfrm>
              <a:off x="6331479" y="4869050"/>
              <a:ext cx="40005" cy="40005"/>
            </a:xfrm>
            <a:custGeom>
              <a:avLst/>
              <a:gdLst/>
              <a:ahLst/>
              <a:cxnLst/>
              <a:rect l="l" t="t" r="r" b="b"/>
              <a:pathLst>
                <a:path w="40004" h="40004">
                  <a:moveTo>
                    <a:pt x="19974" y="39949"/>
                  </a:moveTo>
                  <a:lnTo>
                    <a:pt x="12276" y="38432"/>
                  </a:lnTo>
                  <a:lnTo>
                    <a:pt x="5918" y="34237"/>
                  </a:lnTo>
                  <a:lnTo>
                    <a:pt x="1595" y="27905"/>
                  </a:lnTo>
                  <a:lnTo>
                    <a:pt x="0" y="19974"/>
                  </a:lnTo>
                  <a:lnTo>
                    <a:pt x="1595" y="12276"/>
                  </a:lnTo>
                  <a:lnTo>
                    <a:pt x="5918" y="5918"/>
                  </a:lnTo>
                  <a:lnTo>
                    <a:pt x="12276" y="1595"/>
                  </a:lnTo>
                  <a:lnTo>
                    <a:pt x="19974" y="0"/>
                  </a:lnTo>
                  <a:lnTo>
                    <a:pt x="27673" y="1595"/>
                  </a:lnTo>
                  <a:lnTo>
                    <a:pt x="34031" y="5918"/>
                  </a:lnTo>
                  <a:lnTo>
                    <a:pt x="38354" y="12276"/>
                  </a:lnTo>
                  <a:lnTo>
                    <a:pt x="39949" y="19974"/>
                  </a:lnTo>
                  <a:lnTo>
                    <a:pt x="38354" y="27905"/>
                  </a:lnTo>
                  <a:lnTo>
                    <a:pt x="34031" y="34237"/>
                  </a:lnTo>
                  <a:lnTo>
                    <a:pt x="27673" y="38432"/>
                  </a:lnTo>
                  <a:lnTo>
                    <a:pt x="19974" y="39949"/>
                  </a:lnTo>
                  <a:close/>
                </a:path>
              </a:pathLst>
            </a:custGeom>
            <a:solidFill>
              <a:srgbClr val="9FC5E7"/>
            </a:solidFill>
          </p:spPr>
          <p:txBody>
            <a:bodyPr wrap="square" lIns="0" tIns="0" rIns="0" bIns="0" rtlCol="0"/>
            <a:lstStyle/>
            <a:p>
              <a:endParaRPr/>
            </a:p>
          </p:txBody>
        </p:sp>
        <p:sp>
          <p:nvSpPr>
            <p:cNvPr id="17" name="object 17"/>
            <p:cNvSpPr/>
            <p:nvPr/>
          </p:nvSpPr>
          <p:spPr>
            <a:xfrm>
              <a:off x="6331479" y="4869050"/>
              <a:ext cx="40005" cy="40005"/>
            </a:xfrm>
            <a:custGeom>
              <a:avLst/>
              <a:gdLst/>
              <a:ahLst/>
              <a:cxnLst/>
              <a:rect l="l" t="t" r="r" b="b"/>
              <a:pathLst>
                <a:path w="40004" h="40004">
                  <a:moveTo>
                    <a:pt x="0" y="19974"/>
                  </a:moveTo>
                  <a:lnTo>
                    <a:pt x="1595" y="12276"/>
                  </a:lnTo>
                  <a:lnTo>
                    <a:pt x="5918" y="5918"/>
                  </a:lnTo>
                  <a:lnTo>
                    <a:pt x="12276" y="1595"/>
                  </a:lnTo>
                  <a:lnTo>
                    <a:pt x="19974" y="0"/>
                  </a:lnTo>
                  <a:lnTo>
                    <a:pt x="27673" y="1595"/>
                  </a:lnTo>
                  <a:lnTo>
                    <a:pt x="34031" y="5918"/>
                  </a:lnTo>
                  <a:lnTo>
                    <a:pt x="38354" y="12276"/>
                  </a:lnTo>
                  <a:lnTo>
                    <a:pt x="39949" y="19974"/>
                  </a:lnTo>
                  <a:lnTo>
                    <a:pt x="38354" y="27905"/>
                  </a:lnTo>
                  <a:lnTo>
                    <a:pt x="34031" y="34237"/>
                  </a:lnTo>
                  <a:lnTo>
                    <a:pt x="27673" y="38432"/>
                  </a:lnTo>
                  <a:lnTo>
                    <a:pt x="19974" y="39949"/>
                  </a:lnTo>
                  <a:lnTo>
                    <a:pt x="12276" y="38432"/>
                  </a:lnTo>
                  <a:lnTo>
                    <a:pt x="5918" y="34237"/>
                  </a:lnTo>
                  <a:lnTo>
                    <a:pt x="1595" y="27905"/>
                  </a:lnTo>
                  <a:lnTo>
                    <a:pt x="0" y="19974"/>
                  </a:lnTo>
                  <a:close/>
                </a:path>
              </a:pathLst>
            </a:custGeom>
            <a:ln w="9524">
              <a:solidFill>
                <a:srgbClr val="9FC5E7"/>
              </a:solidFill>
            </a:ln>
          </p:spPr>
          <p:txBody>
            <a:bodyPr wrap="square" lIns="0" tIns="0" rIns="0" bIns="0" rtlCol="0"/>
            <a:lstStyle/>
            <a:p>
              <a:endParaRPr/>
            </a:p>
          </p:txBody>
        </p:sp>
      </p:grpSp>
      <p:grpSp>
        <p:nvGrpSpPr>
          <p:cNvPr id="18" name="object 18"/>
          <p:cNvGrpSpPr/>
          <p:nvPr/>
        </p:nvGrpSpPr>
        <p:grpSpPr>
          <a:xfrm>
            <a:off x="6609192" y="4564137"/>
            <a:ext cx="2541905" cy="242570"/>
            <a:chOff x="6609192" y="4564137"/>
            <a:chExt cx="2541905" cy="242570"/>
          </a:xfrm>
        </p:grpSpPr>
        <p:sp>
          <p:nvSpPr>
            <p:cNvPr id="19" name="object 19"/>
            <p:cNvSpPr/>
            <p:nvPr/>
          </p:nvSpPr>
          <p:spPr>
            <a:xfrm>
              <a:off x="6879855" y="4588874"/>
              <a:ext cx="2264410" cy="112395"/>
            </a:xfrm>
            <a:custGeom>
              <a:avLst/>
              <a:gdLst/>
              <a:ahLst/>
              <a:cxnLst/>
              <a:rect l="l" t="t" r="r" b="b"/>
              <a:pathLst>
                <a:path w="2264409" h="112395">
                  <a:moveTo>
                    <a:pt x="2264144" y="112399"/>
                  </a:moveTo>
                  <a:lnTo>
                    <a:pt x="1271374" y="112399"/>
                  </a:lnTo>
                  <a:lnTo>
                    <a:pt x="1158949" y="0"/>
                  </a:lnTo>
                  <a:lnTo>
                    <a:pt x="0" y="0"/>
                  </a:lnTo>
                </a:path>
              </a:pathLst>
            </a:custGeom>
            <a:ln w="13124">
              <a:solidFill>
                <a:srgbClr val="285293"/>
              </a:solidFill>
            </a:ln>
          </p:spPr>
          <p:txBody>
            <a:bodyPr wrap="square" lIns="0" tIns="0" rIns="0" bIns="0" rtlCol="0"/>
            <a:lstStyle/>
            <a:p>
              <a:endParaRPr/>
            </a:p>
          </p:txBody>
        </p:sp>
        <p:sp>
          <p:nvSpPr>
            <p:cNvPr id="20" name="object 20"/>
            <p:cNvSpPr/>
            <p:nvPr/>
          </p:nvSpPr>
          <p:spPr>
            <a:xfrm>
              <a:off x="6860455" y="4568899"/>
              <a:ext cx="40005" cy="40005"/>
            </a:xfrm>
            <a:custGeom>
              <a:avLst/>
              <a:gdLst/>
              <a:ahLst/>
              <a:cxnLst/>
              <a:rect l="l" t="t" r="r" b="b"/>
              <a:pathLst>
                <a:path w="40004" h="40004">
                  <a:moveTo>
                    <a:pt x="19974" y="39949"/>
                  </a:moveTo>
                  <a:lnTo>
                    <a:pt x="12276" y="38351"/>
                  </a:lnTo>
                  <a:lnTo>
                    <a:pt x="5918" y="34021"/>
                  </a:lnTo>
                  <a:lnTo>
                    <a:pt x="1595" y="27662"/>
                  </a:lnTo>
                  <a:lnTo>
                    <a:pt x="0" y="19974"/>
                  </a:ln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close/>
                </a:path>
              </a:pathLst>
            </a:custGeom>
            <a:solidFill>
              <a:srgbClr val="285293"/>
            </a:solidFill>
          </p:spPr>
          <p:txBody>
            <a:bodyPr wrap="square" lIns="0" tIns="0" rIns="0" bIns="0" rtlCol="0"/>
            <a:lstStyle/>
            <a:p>
              <a:endParaRPr/>
            </a:p>
          </p:txBody>
        </p:sp>
        <p:sp>
          <p:nvSpPr>
            <p:cNvPr id="21" name="object 21"/>
            <p:cNvSpPr/>
            <p:nvPr/>
          </p:nvSpPr>
          <p:spPr>
            <a:xfrm>
              <a:off x="6860455" y="4568899"/>
              <a:ext cx="40005" cy="40005"/>
            </a:xfrm>
            <a:custGeom>
              <a:avLst/>
              <a:gdLst/>
              <a:ahLst/>
              <a:cxnLst/>
              <a:rect l="l" t="t" r="r" b="b"/>
              <a:pathLst>
                <a:path w="40004" h="40004">
                  <a:moveTo>
                    <a:pt x="0" y="19974"/>
                  </a:move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lnTo>
                    <a:pt x="12276" y="38351"/>
                  </a:lnTo>
                  <a:lnTo>
                    <a:pt x="5918" y="34021"/>
                  </a:lnTo>
                  <a:lnTo>
                    <a:pt x="1595" y="27662"/>
                  </a:lnTo>
                  <a:lnTo>
                    <a:pt x="0" y="19974"/>
                  </a:lnTo>
                  <a:close/>
                </a:path>
              </a:pathLst>
            </a:custGeom>
            <a:ln w="9524">
              <a:solidFill>
                <a:srgbClr val="285293"/>
              </a:solidFill>
            </a:ln>
          </p:spPr>
          <p:txBody>
            <a:bodyPr wrap="square" lIns="0" tIns="0" rIns="0" bIns="0" rtlCol="0"/>
            <a:lstStyle/>
            <a:p>
              <a:endParaRPr/>
            </a:p>
          </p:txBody>
        </p:sp>
        <p:sp>
          <p:nvSpPr>
            <p:cNvPr id="22" name="object 22"/>
            <p:cNvSpPr/>
            <p:nvPr/>
          </p:nvSpPr>
          <p:spPr>
            <a:xfrm>
              <a:off x="6632780" y="4588874"/>
              <a:ext cx="374650" cy="193040"/>
            </a:xfrm>
            <a:custGeom>
              <a:avLst/>
              <a:gdLst/>
              <a:ahLst/>
              <a:cxnLst/>
              <a:rect l="l" t="t" r="r" b="b"/>
              <a:pathLst>
                <a:path w="374650" h="193039">
                  <a:moveTo>
                    <a:pt x="374324" y="0"/>
                  </a:moveTo>
                  <a:lnTo>
                    <a:pt x="181449" y="192874"/>
                  </a:lnTo>
                  <a:lnTo>
                    <a:pt x="0" y="192874"/>
                  </a:lnTo>
                </a:path>
              </a:pathLst>
            </a:custGeom>
            <a:ln w="13124">
              <a:solidFill>
                <a:srgbClr val="285293"/>
              </a:solidFill>
            </a:ln>
          </p:spPr>
          <p:txBody>
            <a:bodyPr wrap="square" lIns="0" tIns="0" rIns="0" bIns="0" rtlCol="0"/>
            <a:lstStyle/>
            <a:p>
              <a:endParaRPr/>
            </a:p>
          </p:txBody>
        </p:sp>
        <p:sp>
          <p:nvSpPr>
            <p:cNvPr id="23" name="object 23"/>
            <p:cNvSpPr/>
            <p:nvPr/>
          </p:nvSpPr>
          <p:spPr>
            <a:xfrm>
              <a:off x="6613955" y="4761774"/>
              <a:ext cx="40005" cy="40005"/>
            </a:xfrm>
            <a:custGeom>
              <a:avLst/>
              <a:gdLst/>
              <a:ahLst/>
              <a:cxnLst/>
              <a:rect l="l" t="t" r="r" b="b"/>
              <a:pathLst>
                <a:path w="40004" h="40004">
                  <a:moveTo>
                    <a:pt x="19949" y="39924"/>
                  </a:moveTo>
                  <a:lnTo>
                    <a:pt x="12266" y="38330"/>
                  </a:lnTo>
                  <a:lnTo>
                    <a:pt x="5915" y="34009"/>
                  </a:lnTo>
                  <a:lnTo>
                    <a:pt x="1594" y="27658"/>
                  </a:lnTo>
                  <a:lnTo>
                    <a:pt x="0" y="19974"/>
                  </a:ln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close/>
                </a:path>
              </a:pathLst>
            </a:custGeom>
            <a:solidFill>
              <a:srgbClr val="285293"/>
            </a:solidFill>
          </p:spPr>
          <p:txBody>
            <a:bodyPr wrap="square" lIns="0" tIns="0" rIns="0" bIns="0" rtlCol="0"/>
            <a:lstStyle/>
            <a:p>
              <a:endParaRPr/>
            </a:p>
          </p:txBody>
        </p:sp>
        <p:sp>
          <p:nvSpPr>
            <p:cNvPr id="24" name="object 24"/>
            <p:cNvSpPr/>
            <p:nvPr/>
          </p:nvSpPr>
          <p:spPr>
            <a:xfrm>
              <a:off x="6613955" y="4761774"/>
              <a:ext cx="40005" cy="40005"/>
            </a:xfrm>
            <a:custGeom>
              <a:avLst/>
              <a:gdLst/>
              <a:ahLst/>
              <a:cxnLst/>
              <a:rect l="l" t="t" r="r" b="b"/>
              <a:pathLst>
                <a:path w="40004" h="40004">
                  <a:moveTo>
                    <a:pt x="0" y="19974"/>
                  </a:move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lnTo>
                    <a:pt x="12266" y="38330"/>
                  </a:lnTo>
                  <a:lnTo>
                    <a:pt x="5915" y="34009"/>
                  </a:lnTo>
                  <a:lnTo>
                    <a:pt x="1594" y="27658"/>
                  </a:lnTo>
                  <a:lnTo>
                    <a:pt x="0" y="19974"/>
                  </a:lnTo>
                  <a:close/>
                </a:path>
              </a:pathLst>
            </a:custGeom>
            <a:ln w="9524">
              <a:solidFill>
                <a:srgbClr val="285293"/>
              </a:solidFill>
            </a:ln>
          </p:spPr>
          <p:txBody>
            <a:bodyPr wrap="square" lIns="0" tIns="0" rIns="0" bIns="0" rtlCol="0"/>
            <a:lstStyle/>
            <a:p>
              <a:endParaRPr/>
            </a:p>
          </p:txBody>
        </p:sp>
        <p:sp>
          <p:nvSpPr>
            <p:cNvPr id="25" name="object 25"/>
            <p:cNvSpPr/>
            <p:nvPr/>
          </p:nvSpPr>
          <p:spPr>
            <a:xfrm>
              <a:off x="8313280" y="4582312"/>
              <a:ext cx="831215" cy="13335"/>
            </a:xfrm>
            <a:custGeom>
              <a:avLst/>
              <a:gdLst/>
              <a:ahLst/>
              <a:cxnLst/>
              <a:rect l="l" t="t" r="r" b="b"/>
              <a:pathLst>
                <a:path w="831215" h="13335">
                  <a:moveTo>
                    <a:pt x="0" y="0"/>
                  </a:moveTo>
                  <a:lnTo>
                    <a:pt x="830719" y="0"/>
                  </a:lnTo>
                  <a:lnTo>
                    <a:pt x="830719" y="13124"/>
                  </a:lnTo>
                  <a:lnTo>
                    <a:pt x="0" y="13124"/>
                  </a:lnTo>
                  <a:lnTo>
                    <a:pt x="0" y="0"/>
                  </a:lnTo>
                  <a:close/>
                </a:path>
              </a:pathLst>
            </a:custGeom>
            <a:solidFill>
              <a:srgbClr val="9FC5E7"/>
            </a:solidFill>
          </p:spPr>
          <p:txBody>
            <a:bodyPr wrap="square" lIns="0" tIns="0" rIns="0" bIns="0" rtlCol="0"/>
            <a:lstStyle/>
            <a:p>
              <a:endParaRPr/>
            </a:p>
          </p:txBody>
        </p:sp>
        <p:sp>
          <p:nvSpPr>
            <p:cNvPr id="26" name="object 26"/>
            <p:cNvSpPr/>
            <p:nvPr/>
          </p:nvSpPr>
          <p:spPr>
            <a:xfrm>
              <a:off x="8294455" y="4568899"/>
              <a:ext cx="40005" cy="40005"/>
            </a:xfrm>
            <a:custGeom>
              <a:avLst/>
              <a:gdLst/>
              <a:ahLst/>
              <a:cxnLst/>
              <a:rect l="l" t="t" r="r" b="b"/>
              <a:pathLst>
                <a:path w="40004" h="40004">
                  <a:moveTo>
                    <a:pt x="19974" y="39949"/>
                  </a:moveTo>
                  <a:lnTo>
                    <a:pt x="12033" y="38351"/>
                  </a:lnTo>
                  <a:lnTo>
                    <a:pt x="5703" y="34021"/>
                  </a:lnTo>
                  <a:lnTo>
                    <a:pt x="1514" y="27662"/>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close/>
                </a:path>
              </a:pathLst>
            </a:custGeom>
            <a:solidFill>
              <a:srgbClr val="9FC5E7"/>
            </a:solidFill>
          </p:spPr>
          <p:txBody>
            <a:bodyPr wrap="square" lIns="0" tIns="0" rIns="0" bIns="0" rtlCol="0"/>
            <a:lstStyle/>
            <a:p>
              <a:endParaRPr/>
            </a:p>
          </p:txBody>
        </p:sp>
        <p:sp>
          <p:nvSpPr>
            <p:cNvPr id="27" name="object 27"/>
            <p:cNvSpPr/>
            <p:nvPr/>
          </p:nvSpPr>
          <p:spPr>
            <a:xfrm>
              <a:off x="8294455" y="4568899"/>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lnTo>
                    <a:pt x="12033" y="38351"/>
                  </a:lnTo>
                  <a:lnTo>
                    <a:pt x="5703" y="34021"/>
                  </a:lnTo>
                  <a:lnTo>
                    <a:pt x="1514" y="27662"/>
                  </a:lnTo>
                  <a:lnTo>
                    <a:pt x="0" y="19974"/>
                  </a:lnTo>
                  <a:close/>
                </a:path>
              </a:pathLst>
            </a:custGeom>
            <a:ln w="9524">
              <a:solidFill>
                <a:srgbClr val="9FC5E7"/>
              </a:solidFill>
            </a:ln>
          </p:spPr>
          <p:txBody>
            <a:bodyPr wrap="square" lIns="0" tIns="0" rIns="0" bIns="0" rtlCol="0"/>
            <a:lstStyle/>
            <a:p>
              <a:endParaRPr/>
            </a:p>
          </p:txBody>
        </p:sp>
      </p:grpSp>
      <p:grpSp>
        <p:nvGrpSpPr>
          <p:cNvPr id="28" name="object 28"/>
          <p:cNvGrpSpPr/>
          <p:nvPr/>
        </p:nvGrpSpPr>
        <p:grpSpPr>
          <a:xfrm>
            <a:off x="7159842" y="4925812"/>
            <a:ext cx="1990725" cy="224790"/>
            <a:chOff x="7159842" y="4925812"/>
            <a:chExt cx="1990725" cy="224790"/>
          </a:xfrm>
        </p:grpSpPr>
        <p:sp>
          <p:nvSpPr>
            <p:cNvPr id="29" name="object 29"/>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30" name="object 30"/>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31" name="object 31"/>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32" name="object 32"/>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33" name="object 33"/>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34" name="object 34"/>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35" name="object 35"/>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36" name="object 36"/>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37" name="object 37"/>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38" name="object 38"/>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39" name="object 39"/>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sp>
        <p:nvSpPr>
          <p:cNvPr id="40" name="object 40"/>
          <p:cNvSpPr txBox="1">
            <a:spLocks noGrp="1"/>
          </p:cNvSpPr>
          <p:nvPr>
            <p:ph type="title"/>
          </p:nvPr>
        </p:nvSpPr>
        <p:spPr>
          <a:xfrm>
            <a:off x="470898" y="220186"/>
            <a:ext cx="4634501" cy="566822"/>
          </a:xfrm>
          <a:prstGeom prst="rect">
            <a:avLst/>
          </a:prstGeom>
        </p:spPr>
        <p:txBody>
          <a:bodyPr vert="horz" wrap="square" lIns="0" tIns="12700" rIns="0" bIns="0" rtlCol="0">
            <a:spAutoFit/>
          </a:bodyPr>
          <a:lstStyle/>
          <a:p>
            <a:pPr marL="12700">
              <a:lnSpc>
                <a:spcPct val="100000"/>
              </a:lnSpc>
              <a:spcBef>
                <a:spcPts val="100"/>
              </a:spcBef>
            </a:pPr>
            <a:r>
              <a:rPr dirty="0"/>
              <a:t>Caesar Cipher Challenge</a:t>
            </a:r>
          </a:p>
        </p:txBody>
      </p:sp>
      <p:sp>
        <p:nvSpPr>
          <p:cNvPr id="41" name="object 41"/>
          <p:cNvSpPr txBox="1"/>
          <p:nvPr/>
        </p:nvSpPr>
        <p:spPr>
          <a:xfrm>
            <a:off x="1705941" y="1226423"/>
            <a:ext cx="1631950" cy="516890"/>
          </a:xfrm>
          <a:prstGeom prst="rect">
            <a:avLst/>
          </a:prstGeom>
        </p:spPr>
        <p:txBody>
          <a:bodyPr vert="horz" wrap="square" lIns="0" tIns="8890" rIns="0" bIns="0" rtlCol="0">
            <a:spAutoFit/>
          </a:bodyPr>
          <a:lstStyle/>
          <a:p>
            <a:pPr marL="223520" marR="5080" indent="-211454">
              <a:lnSpc>
                <a:spcPct val="101600"/>
              </a:lnSpc>
              <a:spcBef>
                <a:spcPts val="70"/>
              </a:spcBef>
            </a:pPr>
            <a:r>
              <a:rPr sz="1600" dirty="0">
                <a:solidFill>
                  <a:srgbClr val="FFFFFF"/>
                </a:solidFill>
                <a:latin typeface="Times New Roman"/>
                <a:cs typeface="Times New Roman"/>
              </a:rPr>
              <a:t>Encipher</a:t>
            </a:r>
            <a:r>
              <a:rPr sz="1600" spc="-20" dirty="0">
                <a:solidFill>
                  <a:srgbClr val="FFFFFF"/>
                </a:solidFill>
                <a:latin typeface="Times New Roman"/>
                <a:cs typeface="Times New Roman"/>
              </a:rPr>
              <a:t> </a:t>
            </a:r>
            <a:r>
              <a:rPr sz="1600" spc="-10" dirty="0">
                <a:solidFill>
                  <a:srgbClr val="FFFFFF"/>
                </a:solidFill>
                <a:latin typeface="Times New Roman"/>
                <a:cs typeface="Times New Roman"/>
              </a:rPr>
              <a:t>Challenge Word</a:t>
            </a:r>
            <a:r>
              <a:rPr sz="1600" spc="-45" dirty="0">
                <a:solidFill>
                  <a:srgbClr val="FFFFFF"/>
                </a:solidFill>
                <a:latin typeface="Times New Roman"/>
                <a:cs typeface="Times New Roman"/>
              </a:rPr>
              <a:t> </a:t>
            </a:r>
            <a:r>
              <a:rPr sz="1600" dirty="0">
                <a:solidFill>
                  <a:srgbClr val="FFFFFF"/>
                </a:solidFill>
                <a:latin typeface="Times New Roman"/>
                <a:cs typeface="Times New Roman"/>
              </a:rPr>
              <a:t>-</a:t>
            </a:r>
            <a:r>
              <a:rPr sz="1600" spc="-45" dirty="0">
                <a:solidFill>
                  <a:srgbClr val="FFFFFF"/>
                </a:solidFill>
                <a:latin typeface="Times New Roman"/>
                <a:cs typeface="Times New Roman"/>
              </a:rPr>
              <a:t> </a:t>
            </a:r>
            <a:r>
              <a:rPr sz="1600" spc="-20" dirty="0">
                <a:solidFill>
                  <a:srgbClr val="FFFFFF"/>
                </a:solidFill>
                <a:latin typeface="Times New Roman"/>
                <a:cs typeface="Times New Roman"/>
              </a:rPr>
              <a:t>Food</a:t>
            </a:r>
            <a:endParaRPr sz="1600" dirty="0">
              <a:latin typeface="Times New Roman"/>
              <a:cs typeface="Times New Roman"/>
            </a:endParaRPr>
          </a:p>
        </p:txBody>
      </p:sp>
      <p:pic>
        <p:nvPicPr>
          <p:cNvPr id="42" name="object 42"/>
          <p:cNvPicPr/>
          <p:nvPr/>
        </p:nvPicPr>
        <p:blipFill>
          <a:blip r:embed="rId5" cstate="print"/>
          <a:stretch>
            <a:fillRect/>
          </a:stretch>
        </p:blipFill>
        <p:spPr>
          <a:xfrm>
            <a:off x="341575" y="1875650"/>
            <a:ext cx="1987446" cy="1949725"/>
          </a:xfrm>
          <a:prstGeom prst="rect">
            <a:avLst/>
          </a:prstGeom>
        </p:spPr>
      </p:pic>
      <p:pic>
        <p:nvPicPr>
          <p:cNvPr id="43" name="object 43"/>
          <p:cNvPicPr/>
          <p:nvPr/>
        </p:nvPicPr>
        <p:blipFill>
          <a:blip r:embed="rId6" cstate="print"/>
          <a:stretch>
            <a:fillRect/>
          </a:stretch>
        </p:blipFill>
        <p:spPr>
          <a:xfrm>
            <a:off x="2381098" y="1875650"/>
            <a:ext cx="1881551" cy="1949723"/>
          </a:xfrm>
          <a:prstGeom prst="rect">
            <a:avLst/>
          </a:prstGeom>
        </p:spPr>
      </p:pic>
      <p:sp>
        <p:nvSpPr>
          <p:cNvPr id="44" name="object 44"/>
          <p:cNvSpPr txBox="1"/>
          <p:nvPr/>
        </p:nvSpPr>
        <p:spPr>
          <a:xfrm>
            <a:off x="1204898" y="4216155"/>
            <a:ext cx="138938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FFFF"/>
                </a:solidFill>
                <a:latin typeface="Times New Roman"/>
                <a:cs typeface="Times New Roman"/>
              </a:rPr>
              <a:t>Answer</a:t>
            </a:r>
            <a:r>
              <a:rPr sz="1500" spc="-15" dirty="0">
                <a:solidFill>
                  <a:srgbClr val="FFFFFF"/>
                </a:solidFill>
                <a:latin typeface="Times New Roman"/>
                <a:cs typeface="Times New Roman"/>
              </a:rPr>
              <a:t> </a:t>
            </a:r>
            <a:r>
              <a:rPr sz="1500" dirty="0">
                <a:solidFill>
                  <a:srgbClr val="FFFFFF"/>
                </a:solidFill>
                <a:latin typeface="Times New Roman"/>
                <a:cs typeface="Times New Roman"/>
              </a:rPr>
              <a:t>-</a:t>
            </a:r>
            <a:r>
              <a:rPr sz="1500" spc="-10" dirty="0">
                <a:solidFill>
                  <a:srgbClr val="FFFFFF"/>
                </a:solidFill>
                <a:latin typeface="Times New Roman"/>
                <a:cs typeface="Times New Roman"/>
              </a:rPr>
              <a:t> </a:t>
            </a:r>
            <a:r>
              <a:rPr sz="1500" spc="-20" dirty="0">
                <a:solidFill>
                  <a:srgbClr val="FFFFFF"/>
                </a:solidFill>
                <a:latin typeface="Times New Roman"/>
                <a:cs typeface="Times New Roman"/>
              </a:rPr>
              <a:t>NWWL</a:t>
            </a:r>
            <a:endParaRPr sz="1500">
              <a:latin typeface="Times New Roman"/>
              <a:cs typeface="Times New Roman"/>
            </a:endParaRPr>
          </a:p>
        </p:txBody>
      </p:sp>
      <p:pic>
        <p:nvPicPr>
          <p:cNvPr id="45" name="object 45"/>
          <p:cNvPicPr/>
          <p:nvPr/>
        </p:nvPicPr>
        <p:blipFill>
          <a:blip r:embed="rId7" cstate="print"/>
          <a:stretch>
            <a:fillRect/>
          </a:stretch>
        </p:blipFill>
        <p:spPr>
          <a:xfrm>
            <a:off x="6035513" y="1903901"/>
            <a:ext cx="1987449" cy="1947307"/>
          </a:xfrm>
          <a:prstGeom prst="rect">
            <a:avLst/>
          </a:prstGeom>
        </p:spPr>
      </p:pic>
      <p:sp>
        <p:nvSpPr>
          <p:cNvPr id="46" name="object 46"/>
          <p:cNvSpPr txBox="1"/>
          <p:nvPr/>
        </p:nvSpPr>
        <p:spPr>
          <a:xfrm>
            <a:off x="6118497" y="1177471"/>
            <a:ext cx="1643380" cy="513080"/>
          </a:xfrm>
          <a:prstGeom prst="rect">
            <a:avLst/>
          </a:prstGeom>
        </p:spPr>
        <p:txBody>
          <a:bodyPr vert="horz" wrap="square" lIns="0" tIns="12700" rIns="0" bIns="0" rtlCol="0">
            <a:spAutoFit/>
          </a:bodyPr>
          <a:lstStyle/>
          <a:p>
            <a:pPr marL="266065" marR="5080" indent="-254000">
              <a:lnSpc>
                <a:spcPct val="100000"/>
              </a:lnSpc>
              <a:spcBef>
                <a:spcPts val="100"/>
              </a:spcBef>
            </a:pPr>
            <a:r>
              <a:rPr sz="1600" dirty="0">
                <a:solidFill>
                  <a:srgbClr val="FFFFFF"/>
                </a:solidFill>
                <a:latin typeface="Times New Roman"/>
                <a:cs typeface="Times New Roman"/>
              </a:rPr>
              <a:t>Decipher</a:t>
            </a:r>
            <a:r>
              <a:rPr sz="1600" spc="-25" dirty="0">
                <a:solidFill>
                  <a:srgbClr val="FFFFFF"/>
                </a:solidFill>
                <a:latin typeface="Times New Roman"/>
                <a:cs typeface="Times New Roman"/>
              </a:rPr>
              <a:t> </a:t>
            </a:r>
            <a:r>
              <a:rPr sz="1600" spc="-10" dirty="0">
                <a:solidFill>
                  <a:srgbClr val="FFFFFF"/>
                </a:solidFill>
                <a:latin typeface="Times New Roman"/>
                <a:cs typeface="Times New Roman"/>
              </a:rPr>
              <a:t>Challenge Word</a:t>
            </a:r>
            <a:r>
              <a:rPr sz="1600" spc="-45" dirty="0">
                <a:solidFill>
                  <a:srgbClr val="FFFFFF"/>
                </a:solidFill>
                <a:latin typeface="Times New Roman"/>
                <a:cs typeface="Times New Roman"/>
              </a:rPr>
              <a:t> </a:t>
            </a:r>
            <a:r>
              <a:rPr sz="1600" dirty="0">
                <a:solidFill>
                  <a:srgbClr val="FFFFFF"/>
                </a:solidFill>
                <a:latin typeface="Times New Roman"/>
                <a:cs typeface="Times New Roman"/>
              </a:rPr>
              <a:t>-</a:t>
            </a:r>
            <a:r>
              <a:rPr sz="1600" spc="-45" dirty="0">
                <a:solidFill>
                  <a:srgbClr val="FFFFFF"/>
                </a:solidFill>
                <a:latin typeface="Times New Roman"/>
                <a:cs typeface="Times New Roman"/>
              </a:rPr>
              <a:t> </a:t>
            </a:r>
            <a:r>
              <a:rPr sz="1600" spc="-20" dirty="0">
                <a:solidFill>
                  <a:srgbClr val="FFFFFF"/>
                </a:solidFill>
                <a:latin typeface="Times New Roman"/>
                <a:cs typeface="Times New Roman"/>
              </a:rPr>
              <a:t>DROI</a:t>
            </a:r>
            <a:endParaRPr sz="1600" dirty="0">
              <a:latin typeface="Times New Roman"/>
              <a:cs typeface="Times New Roman"/>
            </a:endParaRPr>
          </a:p>
        </p:txBody>
      </p:sp>
      <p:sp>
        <p:nvSpPr>
          <p:cNvPr id="47" name="object 47"/>
          <p:cNvSpPr txBox="1"/>
          <p:nvPr/>
        </p:nvSpPr>
        <p:spPr>
          <a:xfrm>
            <a:off x="6377725" y="4156255"/>
            <a:ext cx="1561377" cy="243656"/>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FFFF"/>
                </a:solidFill>
                <a:latin typeface="Times New Roman"/>
                <a:cs typeface="Times New Roman"/>
              </a:rPr>
              <a:t>Answer</a:t>
            </a:r>
            <a:r>
              <a:rPr sz="1500" spc="-15" dirty="0">
                <a:solidFill>
                  <a:srgbClr val="FFFFFF"/>
                </a:solidFill>
                <a:latin typeface="Times New Roman"/>
                <a:cs typeface="Times New Roman"/>
              </a:rPr>
              <a:t> </a:t>
            </a:r>
            <a:r>
              <a:rPr sz="1500" dirty="0">
                <a:solidFill>
                  <a:srgbClr val="FFFFFF"/>
                </a:solidFill>
                <a:latin typeface="Times New Roman"/>
                <a:cs typeface="Times New Roman"/>
              </a:rPr>
              <a:t>-</a:t>
            </a:r>
            <a:r>
              <a:rPr sz="1500" spc="-10" dirty="0">
                <a:solidFill>
                  <a:srgbClr val="FFFFFF"/>
                </a:solidFill>
                <a:latin typeface="Times New Roman"/>
                <a:cs typeface="Times New Roman"/>
              </a:rPr>
              <a:t> </a:t>
            </a:r>
            <a:r>
              <a:rPr sz="1500" spc="-20" dirty="0">
                <a:solidFill>
                  <a:srgbClr val="FFFFFF"/>
                </a:solidFill>
                <a:latin typeface="Times New Roman"/>
                <a:cs typeface="Times New Roman"/>
              </a:rPr>
              <a:t>G</a:t>
            </a:r>
            <a:r>
              <a:rPr lang="en-GB" sz="1500" spc="-20" dirty="0">
                <a:solidFill>
                  <a:srgbClr val="FFFFFF"/>
                </a:solidFill>
                <a:latin typeface="Times New Roman"/>
                <a:cs typeface="Times New Roman"/>
              </a:rPr>
              <a:t>URL</a:t>
            </a:r>
            <a:endParaRPr sz="1500" dirty="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circle(in)">
                                      <p:cBhvr>
                                        <p:cTn id="7" dur="2000"/>
                                        <p:tgtEl>
                                          <p:spTgt spid="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heel(1)">
                                      <p:cBhvr>
                                        <p:cTn id="12" dur="20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randombar(horizontal)">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down)">
                                      <p:cBhvr>
                                        <p:cTn id="22" dur="580">
                                          <p:stCondLst>
                                            <p:cond delay="0"/>
                                          </p:stCondLst>
                                        </p:cTn>
                                        <p:tgtEl>
                                          <p:spTgt spid="46"/>
                                        </p:tgtEl>
                                      </p:cBhvr>
                                    </p:animEffect>
                                    <p:anim calcmode="lin" valueType="num">
                                      <p:cBhvr>
                                        <p:cTn id="23"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28" dur="26">
                                          <p:stCondLst>
                                            <p:cond delay="650"/>
                                          </p:stCondLst>
                                        </p:cTn>
                                        <p:tgtEl>
                                          <p:spTgt spid="46"/>
                                        </p:tgtEl>
                                      </p:cBhvr>
                                      <p:to x="100000" y="60000"/>
                                    </p:animScale>
                                    <p:animScale>
                                      <p:cBhvr>
                                        <p:cTn id="29" dur="166" decel="50000">
                                          <p:stCondLst>
                                            <p:cond delay="676"/>
                                          </p:stCondLst>
                                        </p:cTn>
                                        <p:tgtEl>
                                          <p:spTgt spid="46"/>
                                        </p:tgtEl>
                                      </p:cBhvr>
                                      <p:to x="100000" y="100000"/>
                                    </p:animScale>
                                    <p:animScale>
                                      <p:cBhvr>
                                        <p:cTn id="30" dur="26">
                                          <p:stCondLst>
                                            <p:cond delay="1312"/>
                                          </p:stCondLst>
                                        </p:cTn>
                                        <p:tgtEl>
                                          <p:spTgt spid="46"/>
                                        </p:tgtEl>
                                      </p:cBhvr>
                                      <p:to x="100000" y="80000"/>
                                    </p:animScale>
                                    <p:animScale>
                                      <p:cBhvr>
                                        <p:cTn id="31" dur="166" decel="50000">
                                          <p:stCondLst>
                                            <p:cond delay="1338"/>
                                          </p:stCondLst>
                                        </p:cTn>
                                        <p:tgtEl>
                                          <p:spTgt spid="46"/>
                                        </p:tgtEl>
                                      </p:cBhvr>
                                      <p:to x="100000" y="100000"/>
                                    </p:animScale>
                                    <p:animScale>
                                      <p:cBhvr>
                                        <p:cTn id="32" dur="26">
                                          <p:stCondLst>
                                            <p:cond delay="1642"/>
                                          </p:stCondLst>
                                        </p:cTn>
                                        <p:tgtEl>
                                          <p:spTgt spid="46"/>
                                        </p:tgtEl>
                                      </p:cBhvr>
                                      <p:to x="100000" y="90000"/>
                                    </p:animScale>
                                    <p:animScale>
                                      <p:cBhvr>
                                        <p:cTn id="33" dur="166" decel="50000">
                                          <p:stCondLst>
                                            <p:cond delay="1668"/>
                                          </p:stCondLst>
                                        </p:cTn>
                                        <p:tgtEl>
                                          <p:spTgt spid="46"/>
                                        </p:tgtEl>
                                      </p:cBhvr>
                                      <p:to x="100000" y="100000"/>
                                    </p:animScale>
                                    <p:animScale>
                                      <p:cBhvr>
                                        <p:cTn id="34" dur="26">
                                          <p:stCondLst>
                                            <p:cond delay="1808"/>
                                          </p:stCondLst>
                                        </p:cTn>
                                        <p:tgtEl>
                                          <p:spTgt spid="46"/>
                                        </p:tgtEl>
                                      </p:cBhvr>
                                      <p:to x="100000" y="95000"/>
                                    </p:animScale>
                                    <p:animScale>
                                      <p:cBhvr>
                                        <p:cTn id="35" dur="166" decel="50000">
                                          <p:stCondLst>
                                            <p:cond delay="1834"/>
                                          </p:stCondLst>
                                        </p:cTn>
                                        <p:tgtEl>
                                          <p:spTgt spid="46"/>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45"/>
                                        </p:tgtEl>
                                        <p:attrNameLst>
                                          <p:attrName>style.visibility</p:attrName>
                                        </p:attrNameLst>
                                      </p:cBhvr>
                                      <p:to>
                                        <p:strVal val="visible"/>
                                      </p:to>
                                    </p:set>
                                    <p:anim calcmode="lin" valueType="num">
                                      <p:cBhvr>
                                        <p:cTn id="40" dur="500" fill="hold"/>
                                        <p:tgtEl>
                                          <p:spTgt spid="45"/>
                                        </p:tgtEl>
                                        <p:attrNameLst>
                                          <p:attrName>ppt_w</p:attrName>
                                        </p:attrNameLst>
                                      </p:cBhvr>
                                      <p:tavLst>
                                        <p:tav tm="0">
                                          <p:val>
                                            <p:fltVal val="0"/>
                                          </p:val>
                                        </p:tav>
                                        <p:tav tm="100000">
                                          <p:val>
                                            <p:strVal val="#ppt_w"/>
                                          </p:val>
                                        </p:tav>
                                      </p:tavLst>
                                    </p:anim>
                                    <p:anim calcmode="lin" valueType="num">
                                      <p:cBhvr>
                                        <p:cTn id="41" dur="500" fill="hold"/>
                                        <p:tgtEl>
                                          <p:spTgt spid="45"/>
                                        </p:tgtEl>
                                        <p:attrNameLst>
                                          <p:attrName>ppt_h</p:attrName>
                                        </p:attrNameLst>
                                      </p:cBhvr>
                                      <p:tavLst>
                                        <p:tav tm="0">
                                          <p:val>
                                            <p:fltVal val="0"/>
                                          </p:val>
                                        </p:tav>
                                        <p:tav tm="100000">
                                          <p:val>
                                            <p:strVal val="#ppt_h"/>
                                          </p:val>
                                        </p:tav>
                                      </p:tavLst>
                                    </p:anim>
                                    <p:animEffect transition="in" filter="fade">
                                      <p:cBhvr>
                                        <p:cTn id="4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68960" cy="568960"/>
          </a:xfrm>
          <a:custGeom>
            <a:avLst/>
            <a:gdLst/>
            <a:ahLst/>
            <a:cxnLst/>
            <a:rect l="l" t="t" r="r" b="b"/>
            <a:pathLst>
              <a:path w="568960" h="568960">
                <a:moveTo>
                  <a:pt x="0" y="568401"/>
                </a:moveTo>
                <a:lnTo>
                  <a:pt x="0" y="552890"/>
                </a:lnTo>
                <a:lnTo>
                  <a:pt x="552613" y="0"/>
                </a:lnTo>
                <a:lnTo>
                  <a:pt x="568687" y="0"/>
                </a:lnTo>
                <a:lnTo>
                  <a:pt x="0" y="568401"/>
                </a:lnTo>
                <a:close/>
              </a:path>
            </a:pathLst>
          </a:custGeom>
          <a:solidFill>
            <a:srgbClr val="9FC5E7"/>
          </a:solidFill>
        </p:spPr>
        <p:txBody>
          <a:bodyPr wrap="square" lIns="0" tIns="0" rIns="0" bIns="0" rtlCol="0"/>
          <a:lstStyle/>
          <a:p>
            <a:endParaRPr/>
          </a:p>
        </p:txBody>
      </p:sp>
      <p:sp>
        <p:nvSpPr>
          <p:cNvPr id="3" name="object 3"/>
          <p:cNvSpPr/>
          <p:nvPr/>
        </p:nvSpPr>
        <p:spPr>
          <a:xfrm>
            <a:off x="2097693" y="0"/>
            <a:ext cx="2776855" cy="783590"/>
          </a:xfrm>
          <a:custGeom>
            <a:avLst/>
            <a:gdLst/>
            <a:ahLst/>
            <a:cxnLst/>
            <a:rect l="l" t="t" r="r" b="b"/>
            <a:pathLst>
              <a:path w="2776854" h="783590">
                <a:moveTo>
                  <a:pt x="15459" y="783372"/>
                </a:moveTo>
                <a:lnTo>
                  <a:pt x="9555" y="783372"/>
                </a:lnTo>
                <a:lnTo>
                  <a:pt x="6603" y="782337"/>
                </a:lnTo>
                <a:lnTo>
                  <a:pt x="4168" y="780268"/>
                </a:lnTo>
                <a:lnTo>
                  <a:pt x="0" y="775398"/>
                </a:lnTo>
                <a:lnTo>
                  <a:pt x="0" y="767760"/>
                </a:lnTo>
                <a:lnTo>
                  <a:pt x="400795" y="366933"/>
                </a:lnTo>
                <a:lnTo>
                  <a:pt x="2376321" y="366933"/>
                </a:lnTo>
                <a:lnTo>
                  <a:pt x="2743774" y="0"/>
                </a:lnTo>
                <a:lnTo>
                  <a:pt x="2776444" y="0"/>
                </a:lnTo>
                <a:lnTo>
                  <a:pt x="2386059" y="389879"/>
                </a:lnTo>
                <a:lnTo>
                  <a:pt x="410503" y="389879"/>
                </a:lnTo>
                <a:lnTo>
                  <a:pt x="20815" y="780268"/>
                </a:lnTo>
                <a:lnTo>
                  <a:pt x="18411" y="782337"/>
                </a:lnTo>
                <a:lnTo>
                  <a:pt x="15459" y="783372"/>
                </a:lnTo>
                <a:close/>
              </a:path>
            </a:pathLst>
          </a:custGeom>
          <a:solidFill>
            <a:srgbClr val="285293"/>
          </a:solidFill>
        </p:spPr>
        <p:txBody>
          <a:bodyPr wrap="square" lIns="0" tIns="0" rIns="0" bIns="0" rtlCol="0"/>
          <a:lstStyle/>
          <a:p>
            <a:endParaRPr/>
          </a:p>
        </p:txBody>
      </p:sp>
      <p:sp>
        <p:nvSpPr>
          <p:cNvPr id="4" name="object 4"/>
          <p:cNvSpPr/>
          <p:nvPr/>
        </p:nvSpPr>
        <p:spPr>
          <a:xfrm>
            <a:off x="6542950" y="0"/>
            <a:ext cx="1269365" cy="128905"/>
          </a:xfrm>
          <a:custGeom>
            <a:avLst/>
            <a:gdLst/>
            <a:ahLst/>
            <a:cxnLst/>
            <a:rect l="l" t="t" r="r" b="b"/>
            <a:pathLst>
              <a:path w="1269365" h="128905">
                <a:moveTo>
                  <a:pt x="1265980" y="128677"/>
                </a:moveTo>
                <a:lnTo>
                  <a:pt x="128869" y="128677"/>
                </a:lnTo>
                <a:lnTo>
                  <a:pt x="0" y="0"/>
                </a:lnTo>
                <a:lnTo>
                  <a:pt x="16687" y="0"/>
                </a:lnTo>
                <a:lnTo>
                  <a:pt x="133739" y="116869"/>
                </a:lnTo>
                <a:lnTo>
                  <a:pt x="1265980" y="116869"/>
                </a:lnTo>
                <a:lnTo>
                  <a:pt x="1268780" y="119669"/>
                </a:lnTo>
                <a:lnTo>
                  <a:pt x="1268780" y="125908"/>
                </a:lnTo>
                <a:lnTo>
                  <a:pt x="1265980" y="128677"/>
                </a:lnTo>
                <a:close/>
              </a:path>
            </a:pathLst>
          </a:custGeom>
          <a:solidFill>
            <a:srgbClr val="285293"/>
          </a:solidFill>
        </p:spPr>
        <p:txBody>
          <a:bodyPr wrap="square" lIns="0" tIns="0" rIns="0" bIns="0" rtlCol="0"/>
          <a:lstStyle/>
          <a:p>
            <a:endParaRPr/>
          </a:p>
        </p:txBody>
      </p:sp>
      <p:grpSp>
        <p:nvGrpSpPr>
          <p:cNvPr id="5" name="object 5"/>
          <p:cNvGrpSpPr/>
          <p:nvPr/>
        </p:nvGrpSpPr>
        <p:grpSpPr>
          <a:xfrm>
            <a:off x="1478756" y="78677"/>
            <a:ext cx="3756660" cy="89535"/>
            <a:chOff x="1478756" y="78677"/>
            <a:chExt cx="3756660" cy="89535"/>
          </a:xfrm>
        </p:grpSpPr>
        <p:sp>
          <p:nvSpPr>
            <p:cNvPr id="6" name="object 6"/>
            <p:cNvSpPr/>
            <p:nvPr/>
          </p:nvSpPr>
          <p:spPr>
            <a:xfrm>
              <a:off x="1516980" y="116869"/>
              <a:ext cx="3647440" cy="12065"/>
            </a:xfrm>
            <a:custGeom>
              <a:avLst/>
              <a:gdLst/>
              <a:ahLst/>
              <a:cxnLst/>
              <a:rect l="l" t="t" r="r" b="b"/>
              <a:pathLst>
                <a:path w="3647440" h="12064">
                  <a:moveTo>
                    <a:pt x="3644717" y="11807"/>
                  </a:moveTo>
                  <a:lnTo>
                    <a:pt x="3641248" y="11807"/>
                  </a:lnTo>
                  <a:lnTo>
                    <a:pt x="2769" y="11807"/>
                  </a:lnTo>
                  <a:lnTo>
                    <a:pt x="0" y="9038"/>
                  </a:lnTo>
                  <a:lnTo>
                    <a:pt x="0" y="2799"/>
                  </a:lnTo>
                  <a:lnTo>
                    <a:pt x="2769" y="0"/>
                  </a:lnTo>
                  <a:lnTo>
                    <a:pt x="3644717" y="0"/>
                  </a:lnTo>
                  <a:lnTo>
                    <a:pt x="3646817" y="2799"/>
                  </a:lnTo>
                  <a:lnTo>
                    <a:pt x="3646817" y="9038"/>
                  </a:lnTo>
                  <a:lnTo>
                    <a:pt x="3644717" y="11807"/>
                  </a:lnTo>
                  <a:close/>
                </a:path>
              </a:pathLst>
            </a:custGeom>
            <a:solidFill>
              <a:srgbClr val="9FC5E7"/>
            </a:solidFill>
          </p:spPr>
          <p:txBody>
            <a:bodyPr wrap="square" lIns="0" tIns="0" rIns="0" bIns="0" rtlCol="0"/>
            <a:lstStyle/>
            <a:p>
              <a:endParaRPr/>
            </a:p>
          </p:txBody>
        </p:sp>
        <p:pic>
          <p:nvPicPr>
            <p:cNvPr id="7" name="object 7"/>
            <p:cNvPicPr/>
            <p:nvPr/>
          </p:nvPicPr>
          <p:blipFill>
            <a:blip r:embed="rId2" cstate="print"/>
            <a:stretch>
              <a:fillRect/>
            </a:stretch>
          </p:blipFill>
          <p:spPr>
            <a:xfrm>
              <a:off x="5146421" y="78677"/>
              <a:ext cx="88923" cy="88923"/>
            </a:xfrm>
            <a:prstGeom prst="rect">
              <a:avLst/>
            </a:prstGeom>
          </p:spPr>
        </p:pic>
        <p:pic>
          <p:nvPicPr>
            <p:cNvPr id="8" name="object 8"/>
            <p:cNvPicPr/>
            <p:nvPr/>
          </p:nvPicPr>
          <p:blipFill>
            <a:blip r:embed="rId3" cstate="print"/>
            <a:stretch>
              <a:fillRect/>
            </a:stretch>
          </p:blipFill>
          <p:spPr>
            <a:xfrm>
              <a:off x="1478756" y="78677"/>
              <a:ext cx="88923" cy="88923"/>
            </a:xfrm>
            <a:prstGeom prst="rect">
              <a:avLst/>
            </a:prstGeom>
          </p:spPr>
        </p:pic>
      </p:grpSp>
      <p:grpSp>
        <p:nvGrpSpPr>
          <p:cNvPr id="9" name="object 9"/>
          <p:cNvGrpSpPr/>
          <p:nvPr/>
        </p:nvGrpSpPr>
        <p:grpSpPr>
          <a:xfrm>
            <a:off x="0" y="0"/>
            <a:ext cx="2270125" cy="612775"/>
            <a:chOff x="0" y="0"/>
            <a:chExt cx="2270125" cy="612775"/>
          </a:xfrm>
        </p:grpSpPr>
        <p:sp>
          <p:nvSpPr>
            <p:cNvPr id="10" name="object 10"/>
            <p:cNvSpPr/>
            <p:nvPr/>
          </p:nvSpPr>
          <p:spPr>
            <a:xfrm>
              <a:off x="0" y="0"/>
              <a:ext cx="364490" cy="364490"/>
            </a:xfrm>
            <a:custGeom>
              <a:avLst/>
              <a:gdLst/>
              <a:ahLst/>
              <a:cxnLst/>
              <a:rect l="l" t="t" r="r" b="b"/>
              <a:pathLst>
                <a:path w="364490" h="364490">
                  <a:moveTo>
                    <a:pt x="120954" y="0"/>
                  </a:moveTo>
                  <a:lnTo>
                    <a:pt x="104978" y="0"/>
                  </a:lnTo>
                  <a:lnTo>
                    <a:pt x="0" y="104990"/>
                  </a:lnTo>
                  <a:lnTo>
                    <a:pt x="0" y="120967"/>
                  </a:lnTo>
                  <a:lnTo>
                    <a:pt x="120954" y="0"/>
                  </a:lnTo>
                  <a:close/>
                </a:path>
                <a:path w="364490" h="364490">
                  <a:moveTo>
                    <a:pt x="364083" y="0"/>
                  </a:moveTo>
                  <a:lnTo>
                    <a:pt x="347789" y="0"/>
                  </a:lnTo>
                  <a:lnTo>
                    <a:pt x="0" y="347624"/>
                  </a:lnTo>
                  <a:lnTo>
                    <a:pt x="0" y="364096"/>
                  </a:lnTo>
                  <a:lnTo>
                    <a:pt x="364083" y="0"/>
                  </a:lnTo>
                  <a:close/>
                </a:path>
              </a:pathLst>
            </a:custGeom>
            <a:solidFill>
              <a:srgbClr val="9FC5E7"/>
            </a:solidFill>
          </p:spPr>
          <p:txBody>
            <a:bodyPr wrap="square" lIns="0" tIns="0" rIns="0" bIns="0" rtlCol="0"/>
            <a:lstStyle/>
            <a:p>
              <a:endParaRPr/>
            </a:p>
          </p:txBody>
        </p:sp>
        <p:sp>
          <p:nvSpPr>
            <p:cNvPr id="11" name="object 11"/>
            <p:cNvSpPr/>
            <p:nvPr/>
          </p:nvSpPr>
          <p:spPr>
            <a:xfrm>
              <a:off x="161759" y="0"/>
              <a:ext cx="2108200" cy="612775"/>
            </a:xfrm>
            <a:custGeom>
              <a:avLst/>
              <a:gdLst/>
              <a:ahLst/>
              <a:cxnLst/>
              <a:rect l="l" t="t" r="r" b="b"/>
              <a:pathLst>
                <a:path w="2108200" h="612775">
                  <a:moveTo>
                    <a:pt x="336880" y="401688"/>
                  </a:moveTo>
                  <a:lnTo>
                    <a:pt x="202120" y="401688"/>
                  </a:lnTo>
                  <a:lnTo>
                    <a:pt x="0" y="612165"/>
                  </a:lnTo>
                  <a:lnTo>
                    <a:pt x="134048" y="612165"/>
                  </a:lnTo>
                  <a:lnTo>
                    <a:pt x="336880" y="401688"/>
                  </a:lnTo>
                  <a:close/>
                </a:path>
                <a:path w="2108200" h="612775">
                  <a:moveTo>
                    <a:pt x="589711" y="401688"/>
                  </a:moveTo>
                  <a:lnTo>
                    <a:pt x="455663" y="401688"/>
                  </a:lnTo>
                  <a:lnTo>
                    <a:pt x="252831" y="612165"/>
                  </a:lnTo>
                  <a:lnTo>
                    <a:pt x="386880" y="612165"/>
                  </a:lnTo>
                  <a:lnTo>
                    <a:pt x="589711" y="401688"/>
                  </a:lnTo>
                  <a:close/>
                </a:path>
                <a:path w="2108200" h="612775">
                  <a:moveTo>
                    <a:pt x="807821" y="13373"/>
                  </a:moveTo>
                  <a:lnTo>
                    <a:pt x="793432" y="0"/>
                  </a:lnTo>
                  <a:lnTo>
                    <a:pt x="725347" y="0"/>
                  </a:lnTo>
                  <a:lnTo>
                    <a:pt x="739749" y="13373"/>
                  </a:lnTo>
                  <a:lnTo>
                    <a:pt x="807821" y="13373"/>
                  </a:lnTo>
                  <a:close/>
                </a:path>
                <a:path w="2108200" h="612775">
                  <a:moveTo>
                    <a:pt x="842581" y="401688"/>
                  </a:moveTo>
                  <a:lnTo>
                    <a:pt x="708494" y="401688"/>
                  </a:lnTo>
                  <a:lnTo>
                    <a:pt x="505663" y="612165"/>
                  </a:lnTo>
                  <a:lnTo>
                    <a:pt x="640410" y="612165"/>
                  </a:lnTo>
                  <a:lnTo>
                    <a:pt x="842581" y="401688"/>
                  </a:lnTo>
                  <a:close/>
                </a:path>
                <a:path w="2108200" h="612775">
                  <a:moveTo>
                    <a:pt x="914120" y="13373"/>
                  </a:moveTo>
                  <a:lnTo>
                    <a:pt x="899820" y="0"/>
                  </a:lnTo>
                  <a:lnTo>
                    <a:pt x="831646" y="0"/>
                  </a:lnTo>
                  <a:lnTo>
                    <a:pt x="846048" y="13373"/>
                  </a:lnTo>
                  <a:lnTo>
                    <a:pt x="914120" y="13373"/>
                  </a:lnTo>
                  <a:close/>
                </a:path>
                <a:path w="2108200" h="612775">
                  <a:moveTo>
                    <a:pt x="1020394" y="13373"/>
                  </a:moveTo>
                  <a:lnTo>
                    <a:pt x="1006094" y="0"/>
                  </a:lnTo>
                  <a:lnTo>
                    <a:pt x="938009" y="0"/>
                  </a:lnTo>
                  <a:lnTo>
                    <a:pt x="952322" y="13373"/>
                  </a:lnTo>
                  <a:lnTo>
                    <a:pt x="1020394" y="13373"/>
                  </a:lnTo>
                  <a:close/>
                </a:path>
                <a:path w="2108200" h="612775">
                  <a:moveTo>
                    <a:pt x="1096111" y="401688"/>
                  </a:moveTo>
                  <a:lnTo>
                    <a:pt x="961351" y="401688"/>
                  </a:lnTo>
                  <a:lnTo>
                    <a:pt x="759218" y="612165"/>
                  </a:lnTo>
                  <a:lnTo>
                    <a:pt x="893279" y="612165"/>
                  </a:lnTo>
                  <a:lnTo>
                    <a:pt x="1096111" y="401688"/>
                  </a:lnTo>
                  <a:close/>
                </a:path>
                <a:path w="2108200" h="612775">
                  <a:moveTo>
                    <a:pt x="1126667" y="13373"/>
                  </a:moveTo>
                  <a:lnTo>
                    <a:pt x="1112367" y="0"/>
                  </a:lnTo>
                  <a:lnTo>
                    <a:pt x="1044282" y="0"/>
                  </a:lnTo>
                  <a:lnTo>
                    <a:pt x="1058583" y="13373"/>
                  </a:lnTo>
                  <a:lnTo>
                    <a:pt x="1126667" y="13373"/>
                  </a:lnTo>
                  <a:close/>
                </a:path>
                <a:path w="2108200" h="612775">
                  <a:moveTo>
                    <a:pt x="1233639" y="13373"/>
                  </a:moveTo>
                  <a:lnTo>
                    <a:pt x="1219238" y="0"/>
                  </a:lnTo>
                  <a:lnTo>
                    <a:pt x="1151166" y="0"/>
                  </a:lnTo>
                  <a:lnTo>
                    <a:pt x="1165555" y="13373"/>
                  </a:lnTo>
                  <a:lnTo>
                    <a:pt x="1233639" y="13373"/>
                  </a:lnTo>
                  <a:close/>
                </a:path>
                <a:path w="2108200" h="612775">
                  <a:moveTo>
                    <a:pt x="1339938" y="13373"/>
                  </a:moveTo>
                  <a:lnTo>
                    <a:pt x="1325537" y="0"/>
                  </a:lnTo>
                  <a:lnTo>
                    <a:pt x="1257465" y="0"/>
                  </a:lnTo>
                  <a:lnTo>
                    <a:pt x="1271854" y="13373"/>
                  </a:lnTo>
                  <a:lnTo>
                    <a:pt x="1339938" y="13373"/>
                  </a:lnTo>
                  <a:close/>
                </a:path>
                <a:path w="2108200" h="612775">
                  <a:moveTo>
                    <a:pt x="1348943" y="401688"/>
                  </a:moveTo>
                  <a:lnTo>
                    <a:pt x="1214894" y="401688"/>
                  </a:lnTo>
                  <a:lnTo>
                    <a:pt x="1012063" y="612165"/>
                  </a:lnTo>
                  <a:lnTo>
                    <a:pt x="1146111" y="612165"/>
                  </a:lnTo>
                  <a:lnTo>
                    <a:pt x="1348943" y="401688"/>
                  </a:lnTo>
                  <a:close/>
                </a:path>
                <a:path w="2108200" h="612775">
                  <a:moveTo>
                    <a:pt x="1446212" y="13373"/>
                  </a:moveTo>
                  <a:lnTo>
                    <a:pt x="1431810" y="0"/>
                  </a:lnTo>
                  <a:lnTo>
                    <a:pt x="1363738" y="0"/>
                  </a:lnTo>
                  <a:lnTo>
                    <a:pt x="1378127" y="13373"/>
                  </a:lnTo>
                  <a:lnTo>
                    <a:pt x="1446212" y="13373"/>
                  </a:lnTo>
                  <a:close/>
                </a:path>
                <a:path w="2108200" h="612775">
                  <a:moveTo>
                    <a:pt x="1552473" y="13373"/>
                  </a:moveTo>
                  <a:lnTo>
                    <a:pt x="1538084" y="0"/>
                  </a:lnTo>
                  <a:lnTo>
                    <a:pt x="1469999" y="0"/>
                  </a:lnTo>
                  <a:lnTo>
                    <a:pt x="1484401" y="13373"/>
                  </a:lnTo>
                  <a:lnTo>
                    <a:pt x="1552473" y="13373"/>
                  </a:lnTo>
                  <a:close/>
                </a:path>
                <a:path w="2108200" h="612775">
                  <a:moveTo>
                    <a:pt x="1601812" y="401688"/>
                  </a:moveTo>
                  <a:lnTo>
                    <a:pt x="1467726" y="401688"/>
                  </a:lnTo>
                  <a:lnTo>
                    <a:pt x="1264894" y="612165"/>
                  </a:lnTo>
                  <a:lnTo>
                    <a:pt x="1398981" y="612165"/>
                  </a:lnTo>
                  <a:lnTo>
                    <a:pt x="1601812" y="401688"/>
                  </a:lnTo>
                  <a:close/>
                </a:path>
                <a:path w="2108200" h="612775">
                  <a:moveTo>
                    <a:pt x="1658747" y="13373"/>
                  </a:moveTo>
                  <a:lnTo>
                    <a:pt x="1644345" y="0"/>
                  </a:lnTo>
                  <a:lnTo>
                    <a:pt x="1576273" y="0"/>
                  </a:lnTo>
                  <a:lnTo>
                    <a:pt x="1590675" y="13373"/>
                  </a:lnTo>
                  <a:lnTo>
                    <a:pt x="1658747" y="13373"/>
                  </a:lnTo>
                  <a:close/>
                </a:path>
                <a:path w="2108200" h="612775">
                  <a:moveTo>
                    <a:pt x="1765046" y="13373"/>
                  </a:moveTo>
                  <a:lnTo>
                    <a:pt x="1750745" y="0"/>
                  </a:lnTo>
                  <a:lnTo>
                    <a:pt x="1682572" y="0"/>
                  </a:lnTo>
                  <a:lnTo>
                    <a:pt x="1696974" y="13373"/>
                  </a:lnTo>
                  <a:lnTo>
                    <a:pt x="1765046" y="13373"/>
                  </a:lnTo>
                  <a:close/>
                </a:path>
                <a:path w="2108200" h="612775">
                  <a:moveTo>
                    <a:pt x="1854644" y="401688"/>
                  </a:moveTo>
                  <a:lnTo>
                    <a:pt x="1720583" y="401688"/>
                  </a:lnTo>
                  <a:lnTo>
                    <a:pt x="1517751" y="612165"/>
                  </a:lnTo>
                  <a:lnTo>
                    <a:pt x="1652511" y="612165"/>
                  </a:lnTo>
                  <a:lnTo>
                    <a:pt x="1854644" y="401688"/>
                  </a:lnTo>
                  <a:close/>
                </a:path>
                <a:path w="2108200" h="612775">
                  <a:moveTo>
                    <a:pt x="1871319" y="13373"/>
                  </a:moveTo>
                  <a:lnTo>
                    <a:pt x="1857019" y="0"/>
                  </a:lnTo>
                  <a:lnTo>
                    <a:pt x="1788934" y="0"/>
                  </a:lnTo>
                  <a:lnTo>
                    <a:pt x="1803247" y="13373"/>
                  </a:lnTo>
                  <a:lnTo>
                    <a:pt x="1871319" y="13373"/>
                  </a:lnTo>
                  <a:close/>
                </a:path>
                <a:path w="2108200" h="612775">
                  <a:moveTo>
                    <a:pt x="2108174" y="401688"/>
                  </a:moveTo>
                  <a:lnTo>
                    <a:pt x="1973414" y="401688"/>
                  </a:lnTo>
                  <a:lnTo>
                    <a:pt x="1771281" y="612165"/>
                  </a:lnTo>
                  <a:lnTo>
                    <a:pt x="1905342" y="612165"/>
                  </a:lnTo>
                  <a:lnTo>
                    <a:pt x="2108174" y="401688"/>
                  </a:lnTo>
                  <a:close/>
                </a:path>
              </a:pathLst>
            </a:custGeom>
            <a:solidFill>
              <a:srgbClr val="285293"/>
            </a:solidFill>
          </p:spPr>
          <p:txBody>
            <a:bodyPr wrap="square" lIns="0" tIns="0" rIns="0" bIns="0" rtlCol="0"/>
            <a:lstStyle/>
            <a:p>
              <a:endParaRPr/>
            </a:p>
          </p:txBody>
        </p:sp>
      </p:grpSp>
      <p:sp>
        <p:nvSpPr>
          <p:cNvPr id="12" name="object 12"/>
          <p:cNvSpPr/>
          <p:nvPr/>
        </p:nvSpPr>
        <p:spPr>
          <a:xfrm>
            <a:off x="5926576"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3" name="object 13"/>
          <p:cNvSpPr/>
          <p:nvPr/>
        </p:nvSpPr>
        <p:spPr>
          <a:xfrm>
            <a:off x="6089867"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4" name="object 14"/>
          <p:cNvSpPr/>
          <p:nvPr/>
        </p:nvSpPr>
        <p:spPr>
          <a:xfrm>
            <a:off x="6250552" y="4708190"/>
            <a:ext cx="87630" cy="250825"/>
          </a:xfrm>
          <a:custGeom>
            <a:avLst/>
            <a:gdLst/>
            <a:ahLst/>
            <a:cxnLst/>
            <a:rect l="l" t="t" r="r" b="b"/>
            <a:pathLst>
              <a:path w="87629" h="250825">
                <a:moveTo>
                  <a:pt x="87132" y="250535"/>
                </a:moveTo>
                <a:lnTo>
                  <a:pt x="0" y="250535"/>
                </a:lnTo>
                <a:lnTo>
                  <a:pt x="0" y="0"/>
                </a:lnTo>
                <a:lnTo>
                  <a:pt x="87132" y="0"/>
                </a:lnTo>
                <a:lnTo>
                  <a:pt x="87132" y="250535"/>
                </a:lnTo>
                <a:close/>
              </a:path>
            </a:pathLst>
          </a:custGeom>
          <a:solidFill>
            <a:srgbClr val="9FC5E7"/>
          </a:solidFill>
        </p:spPr>
        <p:txBody>
          <a:bodyPr wrap="square" lIns="0" tIns="0" rIns="0" bIns="0" rtlCol="0"/>
          <a:lstStyle/>
          <a:p>
            <a:endParaRPr/>
          </a:p>
        </p:txBody>
      </p:sp>
      <p:sp>
        <p:nvSpPr>
          <p:cNvPr id="15" name="object 15"/>
          <p:cNvSpPr/>
          <p:nvPr/>
        </p:nvSpPr>
        <p:spPr>
          <a:xfrm>
            <a:off x="6411236"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6" name="object 16"/>
          <p:cNvSpPr/>
          <p:nvPr/>
        </p:nvSpPr>
        <p:spPr>
          <a:xfrm>
            <a:off x="6571921"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7" name="object 17"/>
          <p:cNvSpPr/>
          <p:nvPr/>
        </p:nvSpPr>
        <p:spPr>
          <a:xfrm>
            <a:off x="6732496" y="4708190"/>
            <a:ext cx="90170" cy="250825"/>
          </a:xfrm>
          <a:custGeom>
            <a:avLst/>
            <a:gdLst/>
            <a:ahLst/>
            <a:cxnLst/>
            <a:rect l="l" t="t" r="r" b="b"/>
            <a:pathLst>
              <a:path w="90170" h="250825">
                <a:moveTo>
                  <a:pt x="89848" y="250535"/>
                </a:moveTo>
                <a:lnTo>
                  <a:pt x="0" y="250535"/>
                </a:lnTo>
                <a:lnTo>
                  <a:pt x="0" y="0"/>
                </a:lnTo>
                <a:lnTo>
                  <a:pt x="89848" y="0"/>
                </a:lnTo>
                <a:lnTo>
                  <a:pt x="89848" y="250535"/>
                </a:lnTo>
                <a:close/>
              </a:path>
            </a:pathLst>
          </a:custGeom>
          <a:solidFill>
            <a:srgbClr val="9FC5E7"/>
          </a:solidFill>
        </p:spPr>
        <p:txBody>
          <a:bodyPr wrap="square" lIns="0" tIns="0" rIns="0" bIns="0" rtlCol="0"/>
          <a:lstStyle/>
          <a:p>
            <a:endParaRPr/>
          </a:p>
        </p:txBody>
      </p:sp>
      <p:sp>
        <p:nvSpPr>
          <p:cNvPr id="18" name="object 18"/>
          <p:cNvSpPr/>
          <p:nvPr/>
        </p:nvSpPr>
        <p:spPr>
          <a:xfrm>
            <a:off x="6895897"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19" name="object 19"/>
          <p:cNvSpPr/>
          <p:nvPr/>
        </p:nvSpPr>
        <p:spPr>
          <a:xfrm>
            <a:off x="7056581"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0" name="object 20"/>
          <p:cNvSpPr/>
          <p:nvPr/>
        </p:nvSpPr>
        <p:spPr>
          <a:xfrm>
            <a:off x="7217157"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1" name="object 21"/>
          <p:cNvSpPr/>
          <p:nvPr/>
        </p:nvSpPr>
        <p:spPr>
          <a:xfrm>
            <a:off x="7377842"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2" name="object 22"/>
          <p:cNvSpPr/>
          <p:nvPr/>
        </p:nvSpPr>
        <p:spPr>
          <a:xfrm>
            <a:off x="7541242"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3" name="object 23"/>
          <p:cNvSpPr/>
          <p:nvPr/>
        </p:nvSpPr>
        <p:spPr>
          <a:xfrm>
            <a:off x="7701926"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4" name="object 24"/>
          <p:cNvSpPr/>
          <p:nvPr/>
        </p:nvSpPr>
        <p:spPr>
          <a:xfrm>
            <a:off x="7862502"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5" name="object 25"/>
          <p:cNvSpPr/>
          <p:nvPr/>
        </p:nvSpPr>
        <p:spPr>
          <a:xfrm>
            <a:off x="802318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6" name="object 26"/>
          <p:cNvSpPr/>
          <p:nvPr/>
        </p:nvSpPr>
        <p:spPr>
          <a:xfrm>
            <a:off x="818658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7" name="object 27"/>
          <p:cNvSpPr/>
          <p:nvPr/>
        </p:nvSpPr>
        <p:spPr>
          <a:xfrm>
            <a:off x="8347163"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8" name="object 28"/>
          <p:cNvSpPr/>
          <p:nvPr/>
        </p:nvSpPr>
        <p:spPr>
          <a:xfrm>
            <a:off x="850784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30" name="object 30"/>
          <p:cNvSpPr txBox="1">
            <a:spLocks noGrp="1"/>
          </p:cNvSpPr>
          <p:nvPr>
            <p:ph type="body" idx="1"/>
          </p:nvPr>
        </p:nvSpPr>
        <p:spPr>
          <a:xfrm>
            <a:off x="161759" y="896816"/>
            <a:ext cx="8829841" cy="3911327"/>
          </a:xfrm>
          <a:prstGeom prst="rect">
            <a:avLst/>
          </a:prstGeom>
        </p:spPr>
        <p:txBody>
          <a:bodyPr vert="horz" wrap="square" lIns="0" tIns="12700" rIns="0" bIns="0" rtlCol="0">
            <a:spAutoFit/>
          </a:bodyPr>
          <a:lstStyle/>
          <a:p>
            <a:pPr marL="299720" indent="-285750">
              <a:lnSpc>
                <a:spcPct val="100000"/>
              </a:lnSpc>
              <a:spcBef>
                <a:spcPts val="100"/>
              </a:spcBef>
              <a:buFont typeface="Wingdings" panose="05000000000000000000" pitchFamily="2" charset="2"/>
              <a:buChar char="v"/>
              <a:tabLst>
                <a:tab pos="433070" algn="l"/>
              </a:tabLst>
            </a:pPr>
            <a:r>
              <a:rPr lang="en-GB" sz="1600" b="1" dirty="0">
                <a:solidFill>
                  <a:schemeClr val="tx1"/>
                </a:solidFill>
                <a:latin typeface="Microsoft PhagsPa" panose="020B0502040204020203" pitchFamily="34" charset="0"/>
                <a:cs typeface="MS PMincho"/>
              </a:rPr>
              <a:t>Cryptographer: </a:t>
            </a:r>
            <a:r>
              <a:rPr lang="en-GB" sz="1200" dirty="0">
                <a:latin typeface="Microsoft PhagsPa" panose="020B0502040204020203" pitchFamily="34" charset="0"/>
                <a:cs typeface="MS PMincho"/>
              </a:rPr>
              <a:t>Cryptographers design and develop cryptographic algorithms and protocols to protect data and communications. They work for government agencies, private companies, and research institutions</a:t>
            </a:r>
            <a:r>
              <a:rPr lang="en-GB" sz="1400" dirty="0">
                <a:latin typeface="Microsoft PhagsPa" panose="020B0502040204020203" pitchFamily="34" charset="0"/>
                <a:cs typeface="MS PMincho"/>
              </a:rPr>
              <a:t>.</a:t>
            </a:r>
          </a:p>
          <a:p>
            <a:pPr marL="299720" indent="-285750">
              <a:lnSpc>
                <a:spcPct val="100000"/>
              </a:lnSpc>
              <a:spcBef>
                <a:spcPts val="100"/>
              </a:spcBef>
              <a:buFont typeface="Wingdings" panose="05000000000000000000" pitchFamily="2" charset="2"/>
              <a:buChar char="v"/>
              <a:tabLst>
                <a:tab pos="433070" algn="l"/>
              </a:tabLst>
            </a:pPr>
            <a:endParaRPr lang="en-GB" sz="1300" dirty="0">
              <a:latin typeface="Microsoft PhagsPa" panose="020B0502040204020203" pitchFamily="34" charset="0"/>
              <a:cs typeface="MS PMincho"/>
            </a:endParaRPr>
          </a:p>
          <a:p>
            <a:pPr marL="299720" indent="-285750">
              <a:lnSpc>
                <a:spcPct val="100000"/>
              </a:lnSpc>
              <a:spcBef>
                <a:spcPts val="100"/>
              </a:spcBef>
              <a:buFont typeface="Wingdings" panose="05000000000000000000" pitchFamily="2" charset="2"/>
              <a:buChar char="v"/>
              <a:tabLst>
                <a:tab pos="433070" algn="l"/>
              </a:tabLst>
            </a:pPr>
            <a:r>
              <a:rPr lang="en-GB" sz="1600" b="1" dirty="0">
                <a:solidFill>
                  <a:schemeClr val="tx1"/>
                </a:solidFill>
                <a:latin typeface="Microsoft PhagsPa" panose="020B0502040204020203" pitchFamily="34" charset="0"/>
                <a:cs typeface="MS PMincho"/>
              </a:rPr>
              <a:t>Information Security Analyst: </a:t>
            </a:r>
            <a:r>
              <a:rPr lang="en-GB" sz="1200" dirty="0">
                <a:latin typeface="Microsoft PhagsPa" panose="020B0502040204020203" pitchFamily="34" charset="0"/>
                <a:cs typeface="MS PMincho"/>
              </a:rPr>
              <a:t>Information security analysts are responsible for protecting computer networks and systems from cyberattacks. They use cryptography to secure sensitive data and communications.</a:t>
            </a:r>
          </a:p>
          <a:p>
            <a:pPr marL="299720" indent="-285750">
              <a:lnSpc>
                <a:spcPct val="100000"/>
              </a:lnSpc>
              <a:spcBef>
                <a:spcPts val="100"/>
              </a:spcBef>
              <a:buFont typeface="Wingdings" panose="05000000000000000000" pitchFamily="2" charset="2"/>
              <a:buChar char="v"/>
              <a:tabLst>
                <a:tab pos="433070" algn="l"/>
              </a:tabLst>
            </a:pPr>
            <a:endParaRPr lang="en-GB" sz="1300" dirty="0">
              <a:solidFill>
                <a:schemeClr val="tx1"/>
              </a:solidFill>
              <a:latin typeface="Microsoft PhagsPa" panose="020B0502040204020203" pitchFamily="34" charset="0"/>
              <a:cs typeface="MS PMincho"/>
            </a:endParaRPr>
          </a:p>
          <a:p>
            <a:pPr marL="299720" indent="-285750">
              <a:lnSpc>
                <a:spcPct val="100000"/>
              </a:lnSpc>
              <a:spcBef>
                <a:spcPts val="100"/>
              </a:spcBef>
              <a:buFont typeface="Wingdings" panose="05000000000000000000" pitchFamily="2" charset="2"/>
              <a:buChar char="v"/>
              <a:tabLst>
                <a:tab pos="433070" algn="l"/>
              </a:tabLst>
            </a:pPr>
            <a:r>
              <a:rPr lang="en-GB" sz="1600" b="1" dirty="0">
                <a:solidFill>
                  <a:schemeClr val="tx1"/>
                </a:solidFill>
                <a:latin typeface="Microsoft PhagsPa" panose="020B0502040204020203" pitchFamily="34" charset="0"/>
                <a:cs typeface="MS PMincho"/>
              </a:rPr>
              <a:t>Penetration Tester: </a:t>
            </a:r>
            <a:r>
              <a:rPr lang="en-GB" sz="1200" dirty="0">
                <a:latin typeface="Microsoft PhagsPa" panose="020B0502040204020203" pitchFamily="34" charset="0"/>
                <a:cs typeface="MS PMincho"/>
              </a:rPr>
              <a:t>Penetration testers identify vulnerabilities in computer systems and networks and test them to see if they can be exploited. They use cryptography to try to bypass security measures and gain unauthorized access to systems.</a:t>
            </a:r>
          </a:p>
          <a:p>
            <a:pPr marL="299720" indent="-285750">
              <a:lnSpc>
                <a:spcPct val="100000"/>
              </a:lnSpc>
              <a:spcBef>
                <a:spcPts val="100"/>
              </a:spcBef>
              <a:buFont typeface="Wingdings" panose="05000000000000000000" pitchFamily="2" charset="2"/>
              <a:buChar char="v"/>
              <a:tabLst>
                <a:tab pos="433070" algn="l"/>
              </a:tabLst>
            </a:pPr>
            <a:endParaRPr lang="en-GB" sz="1300" dirty="0">
              <a:latin typeface="Microsoft PhagsPa" panose="020B0502040204020203" pitchFamily="34" charset="0"/>
              <a:cs typeface="MS PMincho"/>
            </a:endParaRPr>
          </a:p>
          <a:p>
            <a:pPr marL="299720" indent="-285750">
              <a:lnSpc>
                <a:spcPct val="100000"/>
              </a:lnSpc>
              <a:spcBef>
                <a:spcPts val="100"/>
              </a:spcBef>
              <a:buFont typeface="Wingdings" panose="05000000000000000000" pitchFamily="2" charset="2"/>
              <a:buChar char="v"/>
              <a:tabLst>
                <a:tab pos="433070" algn="l"/>
              </a:tabLst>
            </a:pPr>
            <a:r>
              <a:rPr lang="en-GB" sz="1600" b="1" dirty="0">
                <a:solidFill>
                  <a:schemeClr val="tx1"/>
                </a:solidFill>
                <a:latin typeface="Microsoft PhagsPa" panose="020B0502040204020203" pitchFamily="34" charset="0"/>
                <a:cs typeface="MS PMincho"/>
              </a:rPr>
              <a:t>Security Consultant: </a:t>
            </a:r>
            <a:r>
              <a:rPr lang="en-GB" sz="1200" dirty="0">
                <a:latin typeface="Microsoft PhagsPa" panose="020B0502040204020203" pitchFamily="34" charset="0"/>
                <a:cs typeface="MS PMincho"/>
              </a:rPr>
              <a:t>Security consultants provide advice and guidance to organizations on how to improve their security posture. They use cryptography to recommend solutions for securing data and communications.</a:t>
            </a:r>
          </a:p>
          <a:p>
            <a:pPr marL="299720" indent="-285750">
              <a:lnSpc>
                <a:spcPct val="100000"/>
              </a:lnSpc>
              <a:spcBef>
                <a:spcPts val="100"/>
              </a:spcBef>
              <a:buFont typeface="Wingdings" panose="05000000000000000000" pitchFamily="2" charset="2"/>
              <a:buChar char="v"/>
              <a:tabLst>
                <a:tab pos="433070" algn="l"/>
              </a:tabLst>
            </a:pPr>
            <a:endParaRPr lang="en-GB" sz="1300" dirty="0">
              <a:latin typeface="Microsoft PhagsPa" panose="020B0502040204020203" pitchFamily="34" charset="0"/>
              <a:cs typeface="MS PMincho"/>
            </a:endParaRPr>
          </a:p>
          <a:p>
            <a:pPr marL="299720" indent="-285750">
              <a:lnSpc>
                <a:spcPct val="100000"/>
              </a:lnSpc>
              <a:spcBef>
                <a:spcPts val="100"/>
              </a:spcBef>
              <a:buFont typeface="Wingdings" panose="05000000000000000000" pitchFamily="2" charset="2"/>
              <a:buChar char="v"/>
              <a:tabLst>
                <a:tab pos="433070" algn="l"/>
              </a:tabLst>
            </a:pPr>
            <a:r>
              <a:rPr lang="en-GB" sz="1600" b="1" dirty="0">
                <a:solidFill>
                  <a:schemeClr val="tx1"/>
                </a:solidFill>
                <a:latin typeface="Microsoft PhagsPa" panose="020B0502040204020203" pitchFamily="34" charset="0"/>
                <a:cs typeface="MS PMincho"/>
              </a:rPr>
              <a:t>Cryptographic Hardware Engineer: </a:t>
            </a:r>
            <a:r>
              <a:rPr lang="en-GB" sz="1200" dirty="0">
                <a:latin typeface="Microsoft PhagsPa" panose="020B0502040204020203" pitchFamily="34" charset="0"/>
                <a:cs typeface="MS PMincho"/>
              </a:rPr>
              <a:t>Cryptographic hardware engineers design and develop hardware solutions for encryption and decryption. They work for companies that produce cryptographic hardware, such as smart cards and work closely with software engineers and cryptographers.</a:t>
            </a:r>
          </a:p>
          <a:p>
            <a:pPr marL="299720" indent="-285750">
              <a:lnSpc>
                <a:spcPct val="100000"/>
              </a:lnSpc>
              <a:spcBef>
                <a:spcPts val="100"/>
              </a:spcBef>
              <a:buFont typeface="Wingdings" panose="05000000000000000000" pitchFamily="2" charset="2"/>
              <a:buChar char="v"/>
              <a:tabLst>
                <a:tab pos="433070" algn="l"/>
              </a:tabLst>
            </a:pPr>
            <a:endParaRPr lang="en-GB" sz="1300" dirty="0">
              <a:latin typeface="Microsoft PhagsPa" panose="020B0502040204020203" pitchFamily="34" charset="0"/>
              <a:cs typeface="MS PMincho"/>
            </a:endParaRPr>
          </a:p>
          <a:p>
            <a:pPr marL="299720" indent="-285750">
              <a:lnSpc>
                <a:spcPct val="100000"/>
              </a:lnSpc>
              <a:spcBef>
                <a:spcPts val="100"/>
              </a:spcBef>
              <a:buFont typeface="Wingdings" panose="05000000000000000000" pitchFamily="2" charset="2"/>
              <a:buChar char="v"/>
              <a:tabLst>
                <a:tab pos="433070" algn="l"/>
              </a:tabLst>
            </a:pPr>
            <a:r>
              <a:rPr lang="en-GB" sz="1600" b="1" dirty="0">
                <a:solidFill>
                  <a:schemeClr val="tx1"/>
                </a:solidFill>
                <a:latin typeface="Microsoft PhagsPa" panose="020B0502040204020203" pitchFamily="34" charset="0"/>
                <a:cs typeface="MS PMincho"/>
              </a:rPr>
              <a:t>Cybersecurity Researcher: </a:t>
            </a:r>
            <a:r>
              <a:rPr lang="en-GB" sz="1200" dirty="0">
                <a:latin typeface="Microsoft PhagsPa" panose="020B0502040204020203" pitchFamily="34" charset="0"/>
                <a:cs typeface="MS PMincho"/>
              </a:rPr>
              <a:t>Cybersecurity researchers study and develop new technologies to improve cybersecurity. They use cryptography to develop new algorithms and protocols for securing data and communications.</a:t>
            </a:r>
            <a:endParaRPr sz="1300" dirty="0">
              <a:latin typeface="Microsoft PhagsPa" panose="020B0502040204020203" pitchFamily="34" charset="0"/>
              <a:cs typeface="MS PMincho"/>
            </a:endParaRPr>
          </a:p>
        </p:txBody>
      </p:sp>
      <p:sp>
        <p:nvSpPr>
          <p:cNvPr id="35" name="Title 34">
            <a:extLst>
              <a:ext uri="{FF2B5EF4-FFF2-40B4-BE49-F238E27FC236}">
                <a16:creationId xmlns:a16="http://schemas.microsoft.com/office/drawing/2014/main" id="{F77029EB-D2D1-F08B-39CC-DA9D7CA8AB9F}"/>
              </a:ext>
            </a:extLst>
          </p:cNvPr>
          <p:cNvSpPr>
            <a:spLocks noGrp="1"/>
          </p:cNvSpPr>
          <p:nvPr>
            <p:ph type="title"/>
          </p:nvPr>
        </p:nvSpPr>
        <p:spPr>
          <a:xfrm>
            <a:off x="972627" y="321197"/>
            <a:ext cx="7803842" cy="492443"/>
          </a:xfrm>
        </p:spPr>
        <p:txBody>
          <a:bodyPr/>
          <a:lstStyle/>
          <a:p>
            <a:r>
              <a:rPr lang="en-GB" sz="3200" b="1" u="sng" dirty="0">
                <a:solidFill>
                  <a:schemeClr val="bg1"/>
                </a:solidFill>
              </a:rPr>
              <a:t>Job </a:t>
            </a:r>
            <a:r>
              <a:rPr lang="en-GB" sz="3200" b="1" i="0" u="sng" dirty="0">
                <a:solidFill>
                  <a:schemeClr val="bg1"/>
                </a:solidFill>
                <a:effectLst/>
                <a:latin typeface="Söhne"/>
              </a:rPr>
              <a:t>opportunities in the field of cryptography</a:t>
            </a:r>
            <a:endParaRPr lang="en-US" sz="3200" b="1" u="sng"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 calcmode="lin" valueType="num">
                                      <p:cBhvr additive="base">
                                        <p:cTn id="7"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
                                            <p:txEl>
                                              <p:pRg st="2" end="2"/>
                                            </p:txEl>
                                          </p:spTgt>
                                        </p:tgtEl>
                                        <p:attrNameLst>
                                          <p:attrName>style.visibility</p:attrName>
                                        </p:attrNameLst>
                                      </p:cBhvr>
                                      <p:to>
                                        <p:strVal val="visible"/>
                                      </p:to>
                                    </p:set>
                                    <p:anim calcmode="lin" valueType="num">
                                      <p:cBhvr additive="base">
                                        <p:cTn id="13"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30">
                                            <p:txEl>
                                              <p:pRg st="4" end="4"/>
                                            </p:txEl>
                                          </p:spTgt>
                                        </p:tgtEl>
                                        <p:attrNameLst>
                                          <p:attrName>style.visibility</p:attrName>
                                        </p:attrNameLst>
                                      </p:cBhvr>
                                      <p:to>
                                        <p:strVal val="visible"/>
                                      </p:to>
                                    </p:set>
                                    <p:animEffect transition="in" filter="wipe(down)">
                                      <p:cBhvr>
                                        <p:cTn id="19" dur="580">
                                          <p:stCondLst>
                                            <p:cond delay="0"/>
                                          </p:stCondLst>
                                        </p:cTn>
                                        <p:tgtEl>
                                          <p:spTgt spid="30">
                                            <p:txEl>
                                              <p:pRg st="4" end="4"/>
                                            </p:txEl>
                                          </p:spTgt>
                                        </p:tgtEl>
                                      </p:cBhvr>
                                    </p:animEffect>
                                    <p:anim calcmode="lin" valueType="num">
                                      <p:cBhvr>
                                        <p:cTn id="20" dur="1822" tmFilter="0,0; 0.14,0.36; 0.43,0.73; 0.71,0.91; 1.0,1.0">
                                          <p:stCondLst>
                                            <p:cond delay="0"/>
                                          </p:stCondLst>
                                        </p:cTn>
                                        <p:tgtEl>
                                          <p:spTgt spid="30">
                                            <p:txEl>
                                              <p:pRg st="4" end="4"/>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0">
                                            <p:txEl>
                                              <p:pRg st="4" end="4"/>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0">
                                            <p:txEl>
                                              <p:pRg st="4" end="4"/>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0">
                                            <p:txEl>
                                              <p:pRg st="4" end="4"/>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0">
                                            <p:txEl>
                                              <p:pRg st="4" end="4"/>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30">
                                            <p:txEl>
                                              <p:pRg st="4" end="4"/>
                                            </p:txEl>
                                          </p:spTgt>
                                        </p:tgtEl>
                                      </p:cBhvr>
                                      <p:to x="100000" y="60000"/>
                                    </p:animScale>
                                    <p:animScale>
                                      <p:cBhvr>
                                        <p:cTn id="26" dur="166" decel="50000">
                                          <p:stCondLst>
                                            <p:cond delay="676"/>
                                          </p:stCondLst>
                                        </p:cTn>
                                        <p:tgtEl>
                                          <p:spTgt spid="30">
                                            <p:txEl>
                                              <p:pRg st="4" end="4"/>
                                            </p:txEl>
                                          </p:spTgt>
                                        </p:tgtEl>
                                      </p:cBhvr>
                                      <p:to x="100000" y="100000"/>
                                    </p:animScale>
                                    <p:animScale>
                                      <p:cBhvr>
                                        <p:cTn id="27" dur="26">
                                          <p:stCondLst>
                                            <p:cond delay="1312"/>
                                          </p:stCondLst>
                                        </p:cTn>
                                        <p:tgtEl>
                                          <p:spTgt spid="30">
                                            <p:txEl>
                                              <p:pRg st="4" end="4"/>
                                            </p:txEl>
                                          </p:spTgt>
                                        </p:tgtEl>
                                      </p:cBhvr>
                                      <p:to x="100000" y="80000"/>
                                    </p:animScale>
                                    <p:animScale>
                                      <p:cBhvr>
                                        <p:cTn id="28" dur="166" decel="50000">
                                          <p:stCondLst>
                                            <p:cond delay="1338"/>
                                          </p:stCondLst>
                                        </p:cTn>
                                        <p:tgtEl>
                                          <p:spTgt spid="30">
                                            <p:txEl>
                                              <p:pRg st="4" end="4"/>
                                            </p:txEl>
                                          </p:spTgt>
                                        </p:tgtEl>
                                      </p:cBhvr>
                                      <p:to x="100000" y="100000"/>
                                    </p:animScale>
                                    <p:animScale>
                                      <p:cBhvr>
                                        <p:cTn id="29" dur="26">
                                          <p:stCondLst>
                                            <p:cond delay="1642"/>
                                          </p:stCondLst>
                                        </p:cTn>
                                        <p:tgtEl>
                                          <p:spTgt spid="30">
                                            <p:txEl>
                                              <p:pRg st="4" end="4"/>
                                            </p:txEl>
                                          </p:spTgt>
                                        </p:tgtEl>
                                      </p:cBhvr>
                                      <p:to x="100000" y="90000"/>
                                    </p:animScale>
                                    <p:animScale>
                                      <p:cBhvr>
                                        <p:cTn id="30" dur="166" decel="50000">
                                          <p:stCondLst>
                                            <p:cond delay="1668"/>
                                          </p:stCondLst>
                                        </p:cTn>
                                        <p:tgtEl>
                                          <p:spTgt spid="30">
                                            <p:txEl>
                                              <p:pRg st="4" end="4"/>
                                            </p:txEl>
                                          </p:spTgt>
                                        </p:tgtEl>
                                      </p:cBhvr>
                                      <p:to x="100000" y="100000"/>
                                    </p:animScale>
                                    <p:animScale>
                                      <p:cBhvr>
                                        <p:cTn id="31" dur="26">
                                          <p:stCondLst>
                                            <p:cond delay="1808"/>
                                          </p:stCondLst>
                                        </p:cTn>
                                        <p:tgtEl>
                                          <p:spTgt spid="30">
                                            <p:txEl>
                                              <p:pRg st="4" end="4"/>
                                            </p:txEl>
                                          </p:spTgt>
                                        </p:tgtEl>
                                      </p:cBhvr>
                                      <p:to x="100000" y="95000"/>
                                    </p:animScale>
                                    <p:animScale>
                                      <p:cBhvr>
                                        <p:cTn id="32" dur="166" decel="50000">
                                          <p:stCondLst>
                                            <p:cond delay="1834"/>
                                          </p:stCondLst>
                                        </p:cTn>
                                        <p:tgtEl>
                                          <p:spTgt spid="30">
                                            <p:txEl>
                                              <p:pRg st="4" end="4"/>
                                            </p:txEl>
                                          </p:spTgt>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0">
                                            <p:txEl>
                                              <p:pRg st="6" end="6"/>
                                            </p:txEl>
                                          </p:spTgt>
                                        </p:tgtEl>
                                        <p:attrNameLst>
                                          <p:attrName>style.visibility</p:attrName>
                                        </p:attrNameLst>
                                      </p:cBhvr>
                                      <p:to>
                                        <p:strVal val="visible"/>
                                      </p:to>
                                    </p:set>
                                    <p:animEffect transition="in" filter="fade">
                                      <p:cBhvr>
                                        <p:cTn id="37" dur="1000"/>
                                        <p:tgtEl>
                                          <p:spTgt spid="30">
                                            <p:txEl>
                                              <p:pRg st="6" end="6"/>
                                            </p:txEl>
                                          </p:spTgt>
                                        </p:tgtEl>
                                      </p:cBhvr>
                                    </p:animEffect>
                                    <p:anim calcmode="lin" valueType="num">
                                      <p:cBhvr>
                                        <p:cTn id="38" dur="1000" fill="hold"/>
                                        <p:tgtEl>
                                          <p:spTgt spid="30">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0">
                                            <p:txEl>
                                              <p:pRg st="8" end="8"/>
                                            </p:txEl>
                                          </p:spTgt>
                                        </p:tgtEl>
                                        <p:attrNameLst>
                                          <p:attrName>style.visibility</p:attrName>
                                        </p:attrNameLst>
                                      </p:cBhvr>
                                      <p:to>
                                        <p:strVal val="visible"/>
                                      </p:to>
                                    </p:set>
                                    <p:anim calcmode="lin" valueType="num">
                                      <p:cBhvr>
                                        <p:cTn id="44" dur="500" fill="hold"/>
                                        <p:tgtEl>
                                          <p:spTgt spid="30">
                                            <p:txEl>
                                              <p:pRg st="8" end="8"/>
                                            </p:txEl>
                                          </p:spTgt>
                                        </p:tgtEl>
                                        <p:attrNameLst>
                                          <p:attrName>ppt_w</p:attrName>
                                        </p:attrNameLst>
                                      </p:cBhvr>
                                      <p:tavLst>
                                        <p:tav tm="0">
                                          <p:val>
                                            <p:fltVal val="0"/>
                                          </p:val>
                                        </p:tav>
                                        <p:tav tm="100000">
                                          <p:val>
                                            <p:strVal val="#ppt_w"/>
                                          </p:val>
                                        </p:tav>
                                      </p:tavLst>
                                    </p:anim>
                                    <p:anim calcmode="lin" valueType="num">
                                      <p:cBhvr>
                                        <p:cTn id="45" dur="500" fill="hold"/>
                                        <p:tgtEl>
                                          <p:spTgt spid="30">
                                            <p:txEl>
                                              <p:pRg st="8" end="8"/>
                                            </p:txEl>
                                          </p:spTgt>
                                        </p:tgtEl>
                                        <p:attrNameLst>
                                          <p:attrName>ppt_h</p:attrName>
                                        </p:attrNameLst>
                                      </p:cBhvr>
                                      <p:tavLst>
                                        <p:tav tm="0">
                                          <p:val>
                                            <p:fltVal val="0"/>
                                          </p:val>
                                        </p:tav>
                                        <p:tav tm="100000">
                                          <p:val>
                                            <p:strVal val="#ppt_h"/>
                                          </p:val>
                                        </p:tav>
                                      </p:tavLst>
                                    </p:anim>
                                    <p:animEffect transition="in" filter="fade">
                                      <p:cBhvr>
                                        <p:cTn id="46" dur="500"/>
                                        <p:tgtEl>
                                          <p:spTgt spid="30">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30">
                                            <p:txEl>
                                              <p:pRg st="10" end="10"/>
                                            </p:txEl>
                                          </p:spTgt>
                                        </p:tgtEl>
                                        <p:attrNameLst>
                                          <p:attrName>style.visibility</p:attrName>
                                        </p:attrNameLst>
                                      </p:cBhvr>
                                      <p:to>
                                        <p:strVal val="visible"/>
                                      </p:to>
                                    </p:set>
                                    <p:animEffect transition="in" filter="randombar(horizontal)">
                                      <p:cBhvr>
                                        <p:cTn id="51" dur="500"/>
                                        <p:tgtEl>
                                          <p:spTgt spid="3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D8D5-AED6-7040-C0F5-DD1D2BF35E2A}"/>
              </a:ext>
            </a:extLst>
          </p:cNvPr>
          <p:cNvSpPr>
            <a:spLocks noGrp="1"/>
          </p:cNvSpPr>
          <p:nvPr>
            <p:ph type="title"/>
          </p:nvPr>
        </p:nvSpPr>
        <p:spPr>
          <a:xfrm>
            <a:off x="2133600" y="180387"/>
            <a:ext cx="5410200" cy="553998"/>
          </a:xfrm>
        </p:spPr>
        <p:txBody>
          <a:bodyPr/>
          <a:lstStyle/>
          <a:p>
            <a:pPr algn="ctr"/>
            <a:r>
              <a:rPr lang="en-US" dirty="0"/>
              <a:t>Application of Cryptography</a:t>
            </a:r>
          </a:p>
        </p:txBody>
      </p:sp>
      <p:sp>
        <p:nvSpPr>
          <p:cNvPr id="3" name="Text Placeholder 2">
            <a:extLst>
              <a:ext uri="{FF2B5EF4-FFF2-40B4-BE49-F238E27FC236}">
                <a16:creationId xmlns:a16="http://schemas.microsoft.com/office/drawing/2014/main" id="{B4D1CF5A-BA8F-B776-DC66-58379BEAE476}"/>
              </a:ext>
            </a:extLst>
          </p:cNvPr>
          <p:cNvSpPr>
            <a:spLocks noGrp="1"/>
          </p:cNvSpPr>
          <p:nvPr>
            <p:ph type="body" idx="1"/>
          </p:nvPr>
        </p:nvSpPr>
        <p:spPr>
          <a:xfrm>
            <a:off x="351408" y="838260"/>
            <a:ext cx="8382897" cy="4278094"/>
          </a:xfrm>
        </p:spPr>
        <p:txBody>
          <a:bodyPr/>
          <a:lstStyle/>
          <a:p>
            <a:pPr marL="285750" indent="-285750">
              <a:buFont typeface="Wingdings" panose="05000000000000000000" pitchFamily="2" charset="2"/>
              <a:buChar char="Ø"/>
            </a:pPr>
            <a:r>
              <a:rPr lang="en-GB" sz="1600" b="1" dirty="0">
                <a:solidFill>
                  <a:schemeClr val="tx1"/>
                </a:solidFill>
              </a:rPr>
              <a:t>Information Security: </a:t>
            </a:r>
            <a:r>
              <a:rPr lang="en-GB" sz="1400" dirty="0"/>
              <a:t>Cryptography is used to secure information transmitted over the internet, including emails, credit card information, and online transactions. This ensures that the information is only accessible to the intended recipient.</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600" b="1" dirty="0">
                <a:solidFill>
                  <a:schemeClr val="tx1"/>
                </a:solidFill>
              </a:rPr>
              <a:t>Digital Signatures: </a:t>
            </a:r>
            <a:r>
              <a:rPr lang="en-GB" sz="1400" dirty="0"/>
              <a:t>Cryptography is used to create digital signatures, which are used to verify the authenticity of digital documents. This is useful in financial transactions, legal contracts, and other situations where the authenticity of a document is critical.</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600" b="1" dirty="0">
                <a:solidFill>
                  <a:schemeClr val="tx1"/>
                </a:solidFill>
              </a:rPr>
              <a:t>Passwords: </a:t>
            </a:r>
            <a:r>
              <a:rPr lang="en-GB" sz="1400" dirty="0"/>
              <a:t>Cryptography is used to store and transmit passwords securely. This prevents unauthorized access to sensitive information.</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600" b="1" dirty="0">
                <a:solidFill>
                  <a:schemeClr val="tx1"/>
                </a:solidFill>
              </a:rPr>
              <a:t>Military and Government: </a:t>
            </a:r>
            <a:r>
              <a:rPr lang="en-GB" sz="1400" dirty="0"/>
              <a:t>Cryptography is used extensively by military and government agencies to secure communication and information.</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600" b="1" dirty="0">
                <a:solidFill>
                  <a:schemeClr val="tx1"/>
                </a:solidFill>
              </a:rPr>
              <a:t>E-commerce: </a:t>
            </a:r>
            <a:r>
              <a:rPr lang="en-GB" sz="1400" dirty="0"/>
              <a:t>Cryptography is used to secure e-commerce transactions, ensuring that credit card information and other sensitive data are protected.</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600" b="1" dirty="0">
                <a:solidFill>
                  <a:schemeClr val="tx1"/>
                </a:solidFill>
              </a:rPr>
              <a:t>Blockchain: </a:t>
            </a:r>
            <a:r>
              <a:rPr lang="en-GB" sz="1400" dirty="0"/>
              <a:t>Cryptography is used in blockchain technology to secure transactions and ensure the integrity of the blockchain ledger.</a:t>
            </a:r>
            <a:endParaRPr lang="en-US" sz="1400" dirty="0"/>
          </a:p>
        </p:txBody>
      </p:sp>
      <p:grpSp>
        <p:nvGrpSpPr>
          <p:cNvPr id="4" name="object 18">
            <a:extLst>
              <a:ext uri="{FF2B5EF4-FFF2-40B4-BE49-F238E27FC236}">
                <a16:creationId xmlns:a16="http://schemas.microsoft.com/office/drawing/2014/main" id="{39D62458-9EEB-5D26-6D62-326C918EF3CC}"/>
              </a:ext>
            </a:extLst>
          </p:cNvPr>
          <p:cNvGrpSpPr/>
          <p:nvPr/>
        </p:nvGrpSpPr>
        <p:grpSpPr>
          <a:xfrm>
            <a:off x="6609192" y="4564137"/>
            <a:ext cx="2541905" cy="242570"/>
            <a:chOff x="6609192" y="4564137"/>
            <a:chExt cx="2541905" cy="242570"/>
          </a:xfrm>
        </p:grpSpPr>
        <p:sp>
          <p:nvSpPr>
            <p:cNvPr id="5" name="object 19">
              <a:extLst>
                <a:ext uri="{FF2B5EF4-FFF2-40B4-BE49-F238E27FC236}">
                  <a16:creationId xmlns:a16="http://schemas.microsoft.com/office/drawing/2014/main" id="{37833D20-F062-F566-BCC6-DF1F4E4DCAEA}"/>
                </a:ext>
              </a:extLst>
            </p:cNvPr>
            <p:cNvSpPr/>
            <p:nvPr/>
          </p:nvSpPr>
          <p:spPr>
            <a:xfrm>
              <a:off x="6879855" y="4588874"/>
              <a:ext cx="2264410" cy="112395"/>
            </a:xfrm>
            <a:custGeom>
              <a:avLst/>
              <a:gdLst/>
              <a:ahLst/>
              <a:cxnLst/>
              <a:rect l="l" t="t" r="r" b="b"/>
              <a:pathLst>
                <a:path w="2264409" h="112395">
                  <a:moveTo>
                    <a:pt x="2264144" y="112399"/>
                  </a:moveTo>
                  <a:lnTo>
                    <a:pt x="1271374" y="112399"/>
                  </a:lnTo>
                  <a:lnTo>
                    <a:pt x="1158949" y="0"/>
                  </a:lnTo>
                  <a:lnTo>
                    <a:pt x="0" y="0"/>
                  </a:lnTo>
                </a:path>
              </a:pathLst>
            </a:custGeom>
            <a:ln w="13124">
              <a:solidFill>
                <a:srgbClr val="285293"/>
              </a:solidFill>
            </a:ln>
          </p:spPr>
          <p:txBody>
            <a:bodyPr wrap="square" lIns="0" tIns="0" rIns="0" bIns="0" rtlCol="0"/>
            <a:lstStyle/>
            <a:p>
              <a:endParaRPr/>
            </a:p>
          </p:txBody>
        </p:sp>
        <p:sp>
          <p:nvSpPr>
            <p:cNvPr id="6" name="object 20">
              <a:extLst>
                <a:ext uri="{FF2B5EF4-FFF2-40B4-BE49-F238E27FC236}">
                  <a16:creationId xmlns:a16="http://schemas.microsoft.com/office/drawing/2014/main" id="{0E7EA33E-5D2E-AD46-B303-6B8F639364DB}"/>
                </a:ext>
              </a:extLst>
            </p:cNvPr>
            <p:cNvSpPr/>
            <p:nvPr/>
          </p:nvSpPr>
          <p:spPr>
            <a:xfrm>
              <a:off x="6860455" y="4568899"/>
              <a:ext cx="40005" cy="40005"/>
            </a:xfrm>
            <a:custGeom>
              <a:avLst/>
              <a:gdLst/>
              <a:ahLst/>
              <a:cxnLst/>
              <a:rect l="l" t="t" r="r" b="b"/>
              <a:pathLst>
                <a:path w="40004" h="40004">
                  <a:moveTo>
                    <a:pt x="19974" y="39949"/>
                  </a:moveTo>
                  <a:lnTo>
                    <a:pt x="12276" y="38351"/>
                  </a:lnTo>
                  <a:lnTo>
                    <a:pt x="5918" y="34021"/>
                  </a:lnTo>
                  <a:lnTo>
                    <a:pt x="1595" y="27662"/>
                  </a:lnTo>
                  <a:lnTo>
                    <a:pt x="0" y="19974"/>
                  </a:ln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close/>
                </a:path>
              </a:pathLst>
            </a:custGeom>
            <a:solidFill>
              <a:srgbClr val="285293"/>
            </a:solidFill>
          </p:spPr>
          <p:txBody>
            <a:bodyPr wrap="square" lIns="0" tIns="0" rIns="0" bIns="0" rtlCol="0"/>
            <a:lstStyle/>
            <a:p>
              <a:endParaRPr/>
            </a:p>
          </p:txBody>
        </p:sp>
        <p:sp>
          <p:nvSpPr>
            <p:cNvPr id="7" name="object 21">
              <a:extLst>
                <a:ext uri="{FF2B5EF4-FFF2-40B4-BE49-F238E27FC236}">
                  <a16:creationId xmlns:a16="http://schemas.microsoft.com/office/drawing/2014/main" id="{B8910D4A-D706-4277-D905-8839C39DB39E}"/>
                </a:ext>
              </a:extLst>
            </p:cNvPr>
            <p:cNvSpPr/>
            <p:nvPr/>
          </p:nvSpPr>
          <p:spPr>
            <a:xfrm>
              <a:off x="6860455" y="4568899"/>
              <a:ext cx="40005" cy="40005"/>
            </a:xfrm>
            <a:custGeom>
              <a:avLst/>
              <a:gdLst/>
              <a:ahLst/>
              <a:cxnLst/>
              <a:rect l="l" t="t" r="r" b="b"/>
              <a:pathLst>
                <a:path w="40004" h="40004">
                  <a:moveTo>
                    <a:pt x="0" y="19974"/>
                  </a:move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lnTo>
                    <a:pt x="12276" y="38351"/>
                  </a:lnTo>
                  <a:lnTo>
                    <a:pt x="5918" y="34021"/>
                  </a:lnTo>
                  <a:lnTo>
                    <a:pt x="1595" y="27662"/>
                  </a:lnTo>
                  <a:lnTo>
                    <a:pt x="0" y="19974"/>
                  </a:lnTo>
                  <a:close/>
                </a:path>
              </a:pathLst>
            </a:custGeom>
            <a:ln w="9524">
              <a:solidFill>
                <a:srgbClr val="285293"/>
              </a:solidFill>
            </a:ln>
          </p:spPr>
          <p:txBody>
            <a:bodyPr wrap="square" lIns="0" tIns="0" rIns="0" bIns="0" rtlCol="0"/>
            <a:lstStyle/>
            <a:p>
              <a:endParaRPr/>
            </a:p>
          </p:txBody>
        </p:sp>
        <p:sp>
          <p:nvSpPr>
            <p:cNvPr id="8" name="object 22">
              <a:extLst>
                <a:ext uri="{FF2B5EF4-FFF2-40B4-BE49-F238E27FC236}">
                  <a16:creationId xmlns:a16="http://schemas.microsoft.com/office/drawing/2014/main" id="{FD2B0070-CF9F-717C-85F5-D651D797A67F}"/>
                </a:ext>
              </a:extLst>
            </p:cNvPr>
            <p:cNvSpPr/>
            <p:nvPr/>
          </p:nvSpPr>
          <p:spPr>
            <a:xfrm>
              <a:off x="6632780" y="4588874"/>
              <a:ext cx="374650" cy="193040"/>
            </a:xfrm>
            <a:custGeom>
              <a:avLst/>
              <a:gdLst/>
              <a:ahLst/>
              <a:cxnLst/>
              <a:rect l="l" t="t" r="r" b="b"/>
              <a:pathLst>
                <a:path w="374650" h="193039">
                  <a:moveTo>
                    <a:pt x="374324" y="0"/>
                  </a:moveTo>
                  <a:lnTo>
                    <a:pt x="181449" y="192874"/>
                  </a:lnTo>
                  <a:lnTo>
                    <a:pt x="0" y="192874"/>
                  </a:lnTo>
                </a:path>
              </a:pathLst>
            </a:custGeom>
            <a:ln w="13124">
              <a:solidFill>
                <a:srgbClr val="285293"/>
              </a:solidFill>
            </a:ln>
          </p:spPr>
          <p:txBody>
            <a:bodyPr wrap="square" lIns="0" tIns="0" rIns="0" bIns="0" rtlCol="0"/>
            <a:lstStyle/>
            <a:p>
              <a:endParaRPr/>
            </a:p>
          </p:txBody>
        </p:sp>
        <p:sp>
          <p:nvSpPr>
            <p:cNvPr id="9" name="object 23">
              <a:extLst>
                <a:ext uri="{FF2B5EF4-FFF2-40B4-BE49-F238E27FC236}">
                  <a16:creationId xmlns:a16="http://schemas.microsoft.com/office/drawing/2014/main" id="{83BFFD3D-A6DA-81B8-D1D4-19ECD1CDBC0E}"/>
                </a:ext>
              </a:extLst>
            </p:cNvPr>
            <p:cNvSpPr/>
            <p:nvPr/>
          </p:nvSpPr>
          <p:spPr>
            <a:xfrm>
              <a:off x="6613955" y="4761774"/>
              <a:ext cx="40005" cy="40005"/>
            </a:xfrm>
            <a:custGeom>
              <a:avLst/>
              <a:gdLst/>
              <a:ahLst/>
              <a:cxnLst/>
              <a:rect l="l" t="t" r="r" b="b"/>
              <a:pathLst>
                <a:path w="40004" h="40004">
                  <a:moveTo>
                    <a:pt x="19949" y="39924"/>
                  </a:moveTo>
                  <a:lnTo>
                    <a:pt x="12266" y="38330"/>
                  </a:lnTo>
                  <a:lnTo>
                    <a:pt x="5915" y="34009"/>
                  </a:lnTo>
                  <a:lnTo>
                    <a:pt x="1594" y="27658"/>
                  </a:lnTo>
                  <a:lnTo>
                    <a:pt x="0" y="19974"/>
                  </a:ln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close/>
                </a:path>
              </a:pathLst>
            </a:custGeom>
            <a:solidFill>
              <a:srgbClr val="285293"/>
            </a:solidFill>
          </p:spPr>
          <p:txBody>
            <a:bodyPr wrap="square" lIns="0" tIns="0" rIns="0" bIns="0" rtlCol="0"/>
            <a:lstStyle/>
            <a:p>
              <a:endParaRPr/>
            </a:p>
          </p:txBody>
        </p:sp>
        <p:sp>
          <p:nvSpPr>
            <p:cNvPr id="10" name="object 24">
              <a:extLst>
                <a:ext uri="{FF2B5EF4-FFF2-40B4-BE49-F238E27FC236}">
                  <a16:creationId xmlns:a16="http://schemas.microsoft.com/office/drawing/2014/main" id="{60E21AD2-800C-C55C-2551-04CDD1277298}"/>
                </a:ext>
              </a:extLst>
            </p:cNvPr>
            <p:cNvSpPr/>
            <p:nvPr/>
          </p:nvSpPr>
          <p:spPr>
            <a:xfrm>
              <a:off x="6613955" y="4761774"/>
              <a:ext cx="40005" cy="40005"/>
            </a:xfrm>
            <a:custGeom>
              <a:avLst/>
              <a:gdLst/>
              <a:ahLst/>
              <a:cxnLst/>
              <a:rect l="l" t="t" r="r" b="b"/>
              <a:pathLst>
                <a:path w="40004" h="40004">
                  <a:moveTo>
                    <a:pt x="0" y="19974"/>
                  </a:move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lnTo>
                    <a:pt x="12266" y="38330"/>
                  </a:lnTo>
                  <a:lnTo>
                    <a:pt x="5915" y="34009"/>
                  </a:lnTo>
                  <a:lnTo>
                    <a:pt x="1594" y="27658"/>
                  </a:lnTo>
                  <a:lnTo>
                    <a:pt x="0" y="19974"/>
                  </a:lnTo>
                  <a:close/>
                </a:path>
              </a:pathLst>
            </a:custGeom>
            <a:ln w="9524">
              <a:solidFill>
                <a:srgbClr val="285293"/>
              </a:solidFill>
            </a:ln>
          </p:spPr>
          <p:txBody>
            <a:bodyPr wrap="square" lIns="0" tIns="0" rIns="0" bIns="0" rtlCol="0"/>
            <a:lstStyle/>
            <a:p>
              <a:endParaRPr/>
            </a:p>
          </p:txBody>
        </p:sp>
        <p:sp>
          <p:nvSpPr>
            <p:cNvPr id="11" name="object 25">
              <a:extLst>
                <a:ext uri="{FF2B5EF4-FFF2-40B4-BE49-F238E27FC236}">
                  <a16:creationId xmlns:a16="http://schemas.microsoft.com/office/drawing/2014/main" id="{C059BD1B-6995-0B93-4D1B-911EAECFCDE9}"/>
                </a:ext>
              </a:extLst>
            </p:cNvPr>
            <p:cNvSpPr/>
            <p:nvPr/>
          </p:nvSpPr>
          <p:spPr>
            <a:xfrm>
              <a:off x="8313280" y="4582312"/>
              <a:ext cx="831215" cy="13335"/>
            </a:xfrm>
            <a:custGeom>
              <a:avLst/>
              <a:gdLst/>
              <a:ahLst/>
              <a:cxnLst/>
              <a:rect l="l" t="t" r="r" b="b"/>
              <a:pathLst>
                <a:path w="831215" h="13335">
                  <a:moveTo>
                    <a:pt x="0" y="0"/>
                  </a:moveTo>
                  <a:lnTo>
                    <a:pt x="830719" y="0"/>
                  </a:lnTo>
                  <a:lnTo>
                    <a:pt x="830719" y="13124"/>
                  </a:lnTo>
                  <a:lnTo>
                    <a:pt x="0" y="13124"/>
                  </a:lnTo>
                  <a:lnTo>
                    <a:pt x="0" y="0"/>
                  </a:lnTo>
                  <a:close/>
                </a:path>
              </a:pathLst>
            </a:custGeom>
            <a:solidFill>
              <a:srgbClr val="9FC5E7"/>
            </a:solidFill>
          </p:spPr>
          <p:txBody>
            <a:bodyPr wrap="square" lIns="0" tIns="0" rIns="0" bIns="0" rtlCol="0"/>
            <a:lstStyle/>
            <a:p>
              <a:endParaRPr/>
            </a:p>
          </p:txBody>
        </p:sp>
        <p:sp>
          <p:nvSpPr>
            <p:cNvPr id="12" name="object 26">
              <a:extLst>
                <a:ext uri="{FF2B5EF4-FFF2-40B4-BE49-F238E27FC236}">
                  <a16:creationId xmlns:a16="http://schemas.microsoft.com/office/drawing/2014/main" id="{961EF440-40EA-4B73-687A-7B12B5AAFD96}"/>
                </a:ext>
              </a:extLst>
            </p:cNvPr>
            <p:cNvSpPr/>
            <p:nvPr/>
          </p:nvSpPr>
          <p:spPr>
            <a:xfrm>
              <a:off x="8294455" y="4568899"/>
              <a:ext cx="40005" cy="40005"/>
            </a:xfrm>
            <a:custGeom>
              <a:avLst/>
              <a:gdLst/>
              <a:ahLst/>
              <a:cxnLst/>
              <a:rect l="l" t="t" r="r" b="b"/>
              <a:pathLst>
                <a:path w="40004" h="40004">
                  <a:moveTo>
                    <a:pt x="19974" y="39949"/>
                  </a:moveTo>
                  <a:lnTo>
                    <a:pt x="12033" y="38351"/>
                  </a:lnTo>
                  <a:lnTo>
                    <a:pt x="5703" y="34021"/>
                  </a:lnTo>
                  <a:lnTo>
                    <a:pt x="1514" y="27662"/>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close/>
                </a:path>
              </a:pathLst>
            </a:custGeom>
            <a:solidFill>
              <a:srgbClr val="9FC5E7"/>
            </a:solidFill>
          </p:spPr>
          <p:txBody>
            <a:bodyPr wrap="square" lIns="0" tIns="0" rIns="0" bIns="0" rtlCol="0"/>
            <a:lstStyle/>
            <a:p>
              <a:endParaRPr/>
            </a:p>
          </p:txBody>
        </p:sp>
        <p:sp>
          <p:nvSpPr>
            <p:cNvPr id="13" name="object 27">
              <a:extLst>
                <a:ext uri="{FF2B5EF4-FFF2-40B4-BE49-F238E27FC236}">
                  <a16:creationId xmlns:a16="http://schemas.microsoft.com/office/drawing/2014/main" id="{773F45E7-CFE6-0EDD-E5A8-0CDF265D4875}"/>
                </a:ext>
              </a:extLst>
            </p:cNvPr>
            <p:cNvSpPr/>
            <p:nvPr/>
          </p:nvSpPr>
          <p:spPr>
            <a:xfrm>
              <a:off x="8294455" y="4568899"/>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lnTo>
                    <a:pt x="12033" y="38351"/>
                  </a:lnTo>
                  <a:lnTo>
                    <a:pt x="5703" y="34021"/>
                  </a:lnTo>
                  <a:lnTo>
                    <a:pt x="1514" y="27662"/>
                  </a:lnTo>
                  <a:lnTo>
                    <a:pt x="0" y="19974"/>
                  </a:lnTo>
                  <a:close/>
                </a:path>
              </a:pathLst>
            </a:custGeom>
            <a:ln w="9524">
              <a:solidFill>
                <a:srgbClr val="9FC5E7"/>
              </a:solidFill>
            </a:ln>
          </p:spPr>
          <p:txBody>
            <a:bodyPr wrap="square" lIns="0" tIns="0" rIns="0" bIns="0" rtlCol="0"/>
            <a:lstStyle/>
            <a:p>
              <a:endParaRPr/>
            </a:p>
          </p:txBody>
        </p:sp>
      </p:grpSp>
      <p:grpSp>
        <p:nvGrpSpPr>
          <p:cNvPr id="14" name="object 28">
            <a:extLst>
              <a:ext uri="{FF2B5EF4-FFF2-40B4-BE49-F238E27FC236}">
                <a16:creationId xmlns:a16="http://schemas.microsoft.com/office/drawing/2014/main" id="{6AB0DBAE-BAAF-435A-1F68-BD52E2E74DAD}"/>
              </a:ext>
            </a:extLst>
          </p:cNvPr>
          <p:cNvGrpSpPr/>
          <p:nvPr/>
        </p:nvGrpSpPr>
        <p:grpSpPr>
          <a:xfrm>
            <a:off x="7159842" y="4925812"/>
            <a:ext cx="1990725" cy="224790"/>
            <a:chOff x="7159842" y="4925812"/>
            <a:chExt cx="1990725" cy="224790"/>
          </a:xfrm>
        </p:grpSpPr>
        <p:sp>
          <p:nvSpPr>
            <p:cNvPr id="15" name="object 29">
              <a:extLst>
                <a:ext uri="{FF2B5EF4-FFF2-40B4-BE49-F238E27FC236}">
                  <a16:creationId xmlns:a16="http://schemas.microsoft.com/office/drawing/2014/main" id="{54DE9D29-6C61-B461-503E-0B1C43A8825D}"/>
                </a:ext>
              </a:extLst>
            </p:cNvPr>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16" name="object 30">
              <a:extLst>
                <a:ext uri="{FF2B5EF4-FFF2-40B4-BE49-F238E27FC236}">
                  <a16:creationId xmlns:a16="http://schemas.microsoft.com/office/drawing/2014/main" id="{9B3F1A75-3961-6A46-BA5C-5766AC1936B9}"/>
                </a:ext>
              </a:extLst>
            </p:cNvPr>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17" name="object 31">
              <a:extLst>
                <a:ext uri="{FF2B5EF4-FFF2-40B4-BE49-F238E27FC236}">
                  <a16:creationId xmlns:a16="http://schemas.microsoft.com/office/drawing/2014/main" id="{5EF883E1-0386-5282-44E8-578872CCD62E}"/>
                </a:ext>
              </a:extLst>
            </p:cNvPr>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18" name="object 32">
              <a:extLst>
                <a:ext uri="{FF2B5EF4-FFF2-40B4-BE49-F238E27FC236}">
                  <a16:creationId xmlns:a16="http://schemas.microsoft.com/office/drawing/2014/main" id="{1CCD172F-37A6-2CFC-7120-786D17D85357}"/>
                </a:ext>
              </a:extLst>
            </p:cNvPr>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19" name="object 33">
              <a:extLst>
                <a:ext uri="{FF2B5EF4-FFF2-40B4-BE49-F238E27FC236}">
                  <a16:creationId xmlns:a16="http://schemas.microsoft.com/office/drawing/2014/main" id="{D69489FD-9468-80F0-6386-2DB505B15AEB}"/>
                </a:ext>
              </a:extLst>
            </p:cNvPr>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20" name="object 34">
              <a:extLst>
                <a:ext uri="{FF2B5EF4-FFF2-40B4-BE49-F238E27FC236}">
                  <a16:creationId xmlns:a16="http://schemas.microsoft.com/office/drawing/2014/main" id="{5184618F-6053-E31F-A78C-8387FF4488EF}"/>
                </a:ext>
              </a:extLst>
            </p:cNvPr>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21" name="object 35">
              <a:extLst>
                <a:ext uri="{FF2B5EF4-FFF2-40B4-BE49-F238E27FC236}">
                  <a16:creationId xmlns:a16="http://schemas.microsoft.com/office/drawing/2014/main" id="{C48160BD-E20B-0F62-0AC8-A851F95B60FD}"/>
                </a:ext>
              </a:extLst>
            </p:cNvPr>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22" name="object 36">
              <a:extLst>
                <a:ext uri="{FF2B5EF4-FFF2-40B4-BE49-F238E27FC236}">
                  <a16:creationId xmlns:a16="http://schemas.microsoft.com/office/drawing/2014/main" id="{7DC31019-5570-E6B1-50E9-9BAF339D8904}"/>
                </a:ext>
              </a:extLst>
            </p:cNvPr>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23" name="object 37">
              <a:extLst>
                <a:ext uri="{FF2B5EF4-FFF2-40B4-BE49-F238E27FC236}">
                  <a16:creationId xmlns:a16="http://schemas.microsoft.com/office/drawing/2014/main" id="{4965F2CE-54C1-FC2C-5637-4522489CE432}"/>
                </a:ext>
              </a:extLst>
            </p:cNvPr>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24" name="object 38">
              <a:extLst>
                <a:ext uri="{FF2B5EF4-FFF2-40B4-BE49-F238E27FC236}">
                  <a16:creationId xmlns:a16="http://schemas.microsoft.com/office/drawing/2014/main" id="{9FF6ED6E-6925-F2EA-E9F5-9541A5101DE0}"/>
                </a:ext>
              </a:extLst>
            </p:cNvPr>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25" name="object 39">
              <a:extLst>
                <a:ext uri="{FF2B5EF4-FFF2-40B4-BE49-F238E27FC236}">
                  <a16:creationId xmlns:a16="http://schemas.microsoft.com/office/drawing/2014/main" id="{426D0520-7295-8A82-A09B-845A75D9761E}"/>
                </a:ext>
              </a:extLst>
            </p:cNvPr>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grpSp>
        <p:nvGrpSpPr>
          <p:cNvPr id="26" name="object 2">
            <a:extLst>
              <a:ext uri="{FF2B5EF4-FFF2-40B4-BE49-F238E27FC236}">
                <a16:creationId xmlns:a16="http://schemas.microsoft.com/office/drawing/2014/main" id="{372EDC2C-863E-79ED-FBC5-A368578A777C}"/>
              </a:ext>
            </a:extLst>
          </p:cNvPr>
          <p:cNvGrpSpPr/>
          <p:nvPr/>
        </p:nvGrpSpPr>
        <p:grpSpPr>
          <a:xfrm>
            <a:off x="-15631" y="70327"/>
            <a:ext cx="9162693" cy="1151681"/>
            <a:chOff x="3261690" y="-73547"/>
            <a:chExt cx="9162693" cy="1151681"/>
          </a:xfrm>
        </p:grpSpPr>
        <p:sp>
          <p:nvSpPr>
            <p:cNvPr id="27" name="object 3">
              <a:extLst>
                <a:ext uri="{FF2B5EF4-FFF2-40B4-BE49-F238E27FC236}">
                  <a16:creationId xmlns:a16="http://schemas.microsoft.com/office/drawing/2014/main" id="{90026DEA-4171-766F-061B-414CBF0F72C2}"/>
                </a:ext>
              </a:extLst>
            </p:cNvPr>
            <p:cNvSpPr/>
            <p:nvPr/>
          </p:nvSpPr>
          <p:spPr>
            <a:xfrm>
              <a:off x="8145118" y="-73547"/>
              <a:ext cx="4279265" cy="830580"/>
            </a:xfrm>
            <a:custGeom>
              <a:avLst/>
              <a:gdLst/>
              <a:ahLst/>
              <a:cxnLst/>
              <a:rect l="l" t="t" r="r" b="b"/>
              <a:pathLst>
                <a:path w="4279265" h="830580">
                  <a:moveTo>
                    <a:pt x="4279264" y="830563"/>
                  </a:moveTo>
                  <a:lnTo>
                    <a:pt x="3448282" y="0"/>
                  </a:lnTo>
                  <a:lnTo>
                    <a:pt x="3464653" y="0"/>
                  </a:lnTo>
                  <a:lnTo>
                    <a:pt x="4279264" y="815019"/>
                  </a:lnTo>
                  <a:lnTo>
                    <a:pt x="4279264" y="830563"/>
                  </a:lnTo>
                  <a:close/>
                </a:path>
                <a:path w="4279265" h="830580">
                  <a:moveTo>
                    <a:pt x="1440143" y="204393"/>
                  </a:moveTo>
                  <a:lnTo>
                    <a:pt x="204401" y="204393"/>
                  </a:lnTo>
                  <a:lnTo>
                    <a:pt x="0" y="0"/>
                  </a:lnTo>
                  <a:lnTo>
                    <a:pt x="16655" y="0"/>
                  </a:lnTo>
                  <a:lnTo>
                    <a:pt x="209240" y="192585"/>
                  </a:lnTo>
                  <a:lnTo>
                    <a:pt x="1451951" y="192585"/>
                  </a:lnTo>
                  <a:lnTo>
                    <a:pt x="1440143" y="204393"/>
                  </a:lnTo>
                  <a:close/>
                </a:path>
                <a:path w="4279265" h="830580">
                  <a:moveTo>
                    <a:pt x="1451951" y="192585"/>
                  </a:moveTo>
                  <a:lnTo>
                    <a:pt x="1435274" y="192585"/>
                  </a:lnTo>
                  <a:lnTo>
                    <a:pt x="1627871" y="0"/>
                  </a:lnTo>
                  <a:lnTo>
                    <a:pt x="1644536" y="0"/>
                  </a:lnTo>
                  <a:lnTo>
                    <a:pt x="1451951" y="192585"/>
                  </a:lnTo>
                  <a:close/>
                </a:path>
              </a:pathLst>
            </a:custGeom>
            <a:solidFill>
              <a:srgbClr val="9FC5E7"/>
            </a:solidFill>
          </p:spPr>
          <p:txBody>
            <a:bodyPr wrap="square" lIns="0" tIns="0" rIns="0" bIns="0" rtlCol="0"/>
            <a:lstStyle/>
            <a:p>
              <a:endParaRPr dirty="0"/>
            </a:p>
          </p:txBody>
        </p:sp>
        <p:sp>
          <p:nvSpPr>
            <p:cNvPr id="28" name="object 4">
              <a:extLst>
                <a:ext uri="{FF2B5EF4-FFF2-40B4-BE49-F238E27FC236}">
                  <a16:creationId xmlns:a16="http://schemas.microsoft.com/office/drawing/2014/main" id="{4D6889A0-A760-3AF1-7C7A-9B9D4B0334E5}"/>
                </a:ext>
              </a:extLst>
            </p:cNvPr>
            <p:cNvSpPr/>
            <p:nvPr/>
          </p:nvSpPr>
          <p:spPr>
            <a:xfrm>
              <a:off x="3261690" y="144684"/>
              <a:ext cx="3817620" cy="933450"/>
            </a:xfrm>
            <a:custGeom>
              <a:avLst/>
              <a:gdLst/>
              <a:ahLst/>
              <a:cxnLst/>
              <a:rect l="l" t="t" r="r" b="b"/>
              <a:pathLst>
                <a:path w="3817620" h="933450">
                  <a:moveTo>
                    <a:pt x="3807440" y="933212"/>
                  </a:moveTo>
                  <a:lnTo>
                    <a:pt x="3804488" y="933212"/>
                  </a:lnTo>
                  <a:lnTo>
                    <a:pt x="3801536" y="933212"/>
                  </a:lnTo>
                  <a:lnTo>
                    <a:pt x="3798584" y="932177"/>
                  </a:lnTo>
                  <a:lnTo>
                    <a:pt x="3796180" y="930108"/>
                  </a:lnTo>
                  <a:lnTo>
                    <a:pt x="3406492" y="539720"/>
                  </a:lnTo>
                  <a:lnTo>
                    <a:pt x="1430936" y="539720"/>
                  </a:lnTo>
                  <a:lnTo>
                    <a:pt x="913462" y="22915"/>
                  </a:lnTo>
                  <a:lnTo>
                    <a:pt x="4869" y="22915"/>
                  </a:lnTo>
                  <a:lnTo>
                    <a:pt x="0" y="18046"/>
                  </a:lnTo>
                  <a:lnTo>
                    <a:pt x="0" y="4838"/>
                  </a:lnTo>
                  <a:lnTo>
                    <a:pt x="4869" y="0"/>
                  </a:lnTo>
                  <a:lnTo>
                    <a:pt x="923169" y="0"/>
                  </a:lnTo>
                  <a:lnTo>
                    <a:pt x="1440674" y="516774"/>
                  </a:lnTo>
                  <a:lnTo>
                    <a:pt x="3416200" y="516774"/>
                  </a:lnTo>
                  <a:lnTo>
                    <a:pt x="3816996" y="917600"/>
                  </a:lnTo>
                  <a:lnTo>
                    <a:pt x="3816996" y="925239"/>
                  </a:lnTo>
                  <a:lnTo>
                    <a:pt x="3812827" y="930108"/>
                  </a:lnTo>
                  <a:lnTo>
                    <a:pt x="3810392" y="932177"/>
                  </a:lnTo>
                  <a:lnTo>
                    <a:pt x="3807440" y="933212"/>
                  </a:lnTo>
                  <a:close/>
                </a:path>
              </a:pathLst>
            </a:custGeom>
            <a:solidFill>
              <a:srgbClr val="285293"/>
            </a:solidFill>
          </p:spPr>
          <p:txBody>
            <a:bodyPr wrap="square" lIns="0" tIns="0" rIns="0" bIns="0" rtlCol="0"/>
            <a:lstStyle/>
            <a:p>
              <a:endParaRPr/>
            </a:p>
          </p:txBody>
        </p:sp>
      </p:grpSp>
      <p:grpSp>
        <p:nvGrpSpPr>
          <p:cNvPr id="29" name="object 9">
            <a:extLst>
              <a:ext uri="{FF2B5EF4-FFF2-40B4-BE49-F238E27FC236}">
                <a16:creationId xmlns:a16="http://schemas.microsoft.com/office/drawing/2014/main" id="{0E16B331-06C5-88F0-D058-2B99B4428560}"/>
              </a:ext>
            </a:extLst>
          </p:cNvPr>
          <p:cNvGrpSpPr/>
          <p:nvPr/>
        </p:nvGrpSpPr>
        <p:grpSpPr>
          <a:xfrm>
            <a:off x="-15631" y="3974"/>
            <a:ext cx="2286000" cy="542448"/>
            <a:chOff x="0" y="0"/>
            <a:chExt cx="2270125" cy="612775"/>
          </a:xfrm>
        </p:grpSpPr>
        <p:sp>
          <p:nvSpPr>
            <p:cNvPr id="30" name="object 10">
              <a:extLst>
                <a:ext uri="{FF2B5EF4-FFF2-40B4-BE49-F238E27FC236}">
                  <a16:creationId xmlns:a16="http://schemas.microsoft.com/office/drawing/2014/main" id="{EB4638F8-BD26-0D7D-8A1F-B6EEDBE59412}"/>
                </a:ext>
              </a:extLst>
            </p:cNvPr>
            <p:cNvSpPr/>
            <p:nvPr/>
          </p:nvSpPr>
          <p:spPr>
            <a:xfrm>
              <a:off x="0" y="0"/>
              <a:ext cx="364490" cy="364490"/>
            </a:xfrm>
            <a:custGeom>
              <a:avLst/>
              <a:gdLst/>
              <a:ahLst/>
              <a:cxnLst/>
              <a:rect l="l" t="t" r="r" b="b"/>
              <a:pathLst>
                <a:path w="364490" h="364490">
                  <a:moveTo>
                    <a:pt x="120954" y="0"/>
                  </a:moveTo>
                  <a:lnTo>
                    <a:pt x="104978" y="0"/>
                  </a:lnTo>
                  <a:lnTo>
                    <a:pt x="0" y="104990"/>
                  </a:lnTo>
                  <a:lnTo>
                    <a:pt x="0" y="120967"/>
                  </a:lnTo>
                  <a:lnTo>
                    <a:pt x="120954" y="0"/>
                  </a:lnTo>
                  <a:close/>
                </a:path>
                <a:path w="364490" h="364490">
                  <a:moveTo>
                    <a:pt x="364083" y="0"/>
                  </a:moveTo>
                  <a:lnTo>
                    <a:pt x="347789" y="0"/>
                  </a:lnTo>
                  <a:lnTo>
                    <a:pt x="0" y="347624"/>
                  </a:lnTo>
                  <a:lnTo>
                    <a:pt x="0" y="364096"/>
                  </a:lnTo>
                  <a:lnTo>
                    <a:pt x="364083" y="0"/>
                  </a:lnTo>
                  <a:close/>
                </a:path>
              </a:pathLst>
            </a:custGeom>
            <a:solidFill>
              <a:srgbClr val="9FC5E7"/>
            </a:solidFill>
          </p:spPr>
          <p:txBody>
            <a:bodyPr wrap="square" lIns="0" tIns="0" rIns="0" bIns="0" rtlCol="0"/>
            <a:lstStyle/>
            <a:p>
              <a:endParaRPr/>
            </a:p>
          </p:txBody>
        </p:sp>
        <p:sp>
          <p:nvSpPr>
            <p:cNvPr id="31" name="object 11">
              <a:extLst>
                <a:ext uri="{FF2B5EF4-FFF2-40B4-BE49-F238E27FC236}">
                  <a16:creationId xmlns:a16="http://schemas.microsoft.com/office/drawing/2014/main" id="{439A108E-A0DA-5782-5EBF-01518152443C}"/>
                </a:ext>
              </a:extLst>
            </p:cNvPr>
            <p:cNvSpPr/>
            <p:nvPr/>
          </p:nvSpPr>
          <p:spPr>
            <a:xfrm>
              <a:off x="161759" y="0"/>
              <a:ext cx="2108200" cy="612775"/>
            </a:xfrm>
            <a:custGeom>
              <a:avLst/>
              <a:gdLst/>
              <a:ahLst/>
              <a:cxnLst/>
              <a:rect l="l" t="t" r="r" b="b"/>
              <a:pathLst>
                <a:path w="2108200" h="612775">
                  <a:moveTo>
                    <a:pt x="336880" y="401688"/>
                  </a:moveTo>
                  <a:lnTo>
                    <a:pt x="202120" y="401688"/>
                  </a:lnTo>
                  <a:lnTo>
                    <a:pt x="0" y="612165"/>
                  </a:lnTo>
                  <a:lnTo>
                    <a:pt x="134048" y="612165"/>
                  </a:lnTo>
                  <a:lnTo>
                    <a:pt x="336880" y="401688"/>
                  </a:lnTo>
                  <a:close/>
                </a:path>
                <a:path w="2108200" h="612775">
                  <a:moveTo>
                    <a:pt x="589711" y="401688"/>
                  </a:moveTo>
                  <a:lnTo>
                    <a:pt x="455663" y="401688"/>
                  </a:lnTo>
                  <a:lnTo>
                    <a:pt x="252831" y="612165"/>
                  </a:lnTo>
                  <a:lnTo>
                    <a:pt x="386880" y="612165"/>
                  </a:lnTo>
                  <a:lnTo>
                    <a:pt x="589711" y="401688"/>
                  </a:lnTo>
                  <a:close/>
                </a:path>
                <a:path w="2108200" h="612775">
                  <a:moveTo>
                    <a:pt x="807821" y="13373"/>
                  </a:moveTo>
                  <a:lnTo>
                    <a:pt x="793432" y="0"/>
                  </a:lnTo>
                  <a:lnTo>
                    <a:pt x="725347" y="0"/>
                  </a:lnTo>
                  <a:lnTo>
                    <a:pt x="739749" y="13373"/>
                  </a:lnTo>
                  <a:lnTo>
                    <a:pt x="807821" y="13373"/>
                  </a:lnTo>
                  <a:close/>
                </a:path>
                <a:path w="2108200" h="612775">
                  <a:moveTo>
                    <a:pt x="842581" y="401688"/>
                  </a:moveTo>
                  <a:lnTo>
                    <a:pt x="708494" y="401688"/>
                  </a:lnTo>
                  <a:lnTo>
                    <a:pt x="505663" y="612165"/>
                  </a:lnTo>
                  <a:lnTo>
                    <a:pt x="640410" y="612165"/>
                  </a:lnTo>
                  <a:lnTo>
                    <a:pt x="842581" y="401688"/>
                  </a:lnTo>
                  <a:close/>
                </a:path>
                <a:path w="2108200" h="612775">
                  <a:moveTo>
                    <a:pt x="914120" y="13373"/>
                  </a:moveTo>
                  <a:lnTo>
                    <a:pt x="899820" y="0"/>
                  </a:lnTo>
                  <a:lnTo>
                    <a:pt x="831646" y="0"/>
                  </a:lnTo>
                  <a:lnTo>
                    <a:pt x="846048" y="13373"/>
                  </a:lnTo>
                  <a:lnTo>
                    <a:pt x="914120" y="13373"/>
                  </a:lnTo>
                  <a:close/>
                </a:path>
                <a:path w="2108200" h="612775">
                  <a:moveTo>
                    <a:pt x="1020394" y="13373"/>
                  </a:moveTo>
                  <a:lnTo>
                    <a:pt x="1006094" y="0"/>
                  </a:lnTo>
                  <a:lnTo>
                    <a:pt x="938009" y="0"/>
                  </a:lnTo>
                  <a:lnTo>
                    <a:pt x="952322" y="13373"/>
                  </a:lnTo>
                  <a:lnTo>
                    <a:pt x="1020394" y="13373"/>
                  </a:lnTo>
                  <a:close/>
                </a:path>
                <a:path w="2108200" h="612775">
                  <a:moveTo>
                    <a:pt x="1096111" y="401688"/>
                  </a:moveTo>
                  <a:lnTo>
                    <a:pt x="961351" y="401688"/>
                  </a:lnTo>
                  <a:lnTo>
                    <a:pt x="759218" y="612165"/>
                  </a:lnTo>
                  <a:lnTo>
                    <a:pt x="893279" y="612165"/>
                  </a:lnTo>
                  <a:lnTo>
                    <a:pt x="1096111" y="401688"/>
                  </a:lnTo>
                  <a:close/>
                </a:path>
                <a:path w="2108200" h="612775">
                  <a:moveTo>
                    <a:pt x="1126667" y="13373"/>
                  </a:moveTo>
                  <a:lnTo>
                    <a:pt x="1112367" y="0"/>
                  </a:lnTo>
                  <a:lnTo>
                    <a:pt x="1044282" y="0"/>
                  </a:lnTo>
                  <a:lnTo>
                    <a:pt x="1058583" y="13373"/>
                  </a:lnTo>
                  <a:lnTo>
                    <a:pt x="1126667" y="13373"/>
                  </a:lnTo>
                  <a:close/>
                </a:path>
                <a:path w="2108200" h="612775">
                  <a:moveTo>
                    <a:pt x="1233639" y="13373"/>
                  </a:moveTo>
                  <a:lnTo>
                    <a:pt x="1219238" y="0"/>
                  </a:lnTo>
                  <a:lnTo>
                    <a:pt x="1151166" y="0"/>
                  </a:lnTo>
                  <a:lnTo>
                    <a:pt x="1165555" y="13373"/>
                  </a:lnTo>
                  <a:lnTo>
                    <a:pt x="1233639" y="13373"/>
                  </a:lnTo>
                  <a:close/>
                </a:path>
                <a:path w="2108200" h="612775">
                  <a:moveTo>
                    <a:pt x="1339938" y="13373"/>
                  </a:moveTo>
                  <a:lnTo>
                    <a:pt x="1325537" y="0"/>
                  </a:lnTo>
                  <a:lnTo>
                    <a:pt x="1257465" y="0"/>
                  </a:lnTo>
                  <a:lnTo>
                    <a:pt x="1271854" y="13373"/>
                  </a:lnTo>
                  <a:lnTo>
                    <a:pt x="1339938" y="13373"/>
                  </a:lnTo>
                  <a:close/>
                </a:path>
                <a:path w="2108200" h="612775">
                  <a:moveTo>
                    <a:pt x="1348943" y="401688"/>
                  </a:moveTo>
                  <a:lnTo>
                    <a:pt x="1214894" y="401688"/>
                  </a:lnTo>
                  <a:lnTo>
                    <a:pt x="1012063" y="612165"/>
                  </a:lnTo>
                  <a:lnTo>
                    <a:pt x="1146111" y="612165"/>
                  </a:lnTo>
                  <a:lnTo>
                    <a:pt x="1348943" y="401688"/>
                  </a:lnTo>
                  <a:close/>
                </a:path>
                <a:path w="2108200" h="612775">
                  <a:moveTo>
                    <a:pt x="1446212" y="13373"/>
                  </a:moveTo>
                  <a:lnTo>
                    <a:pt x="1431810" y="0"/>
                  </a:lnTo>
                  <a:lnTo>
                    <a:pt x="1363738" y="0"/>
                  </a:lnTo>
                  <a:lnTo>
                    <a:pt x="1378127" y="13373"/>
                  </a:lnTo>
                  <a:lnTo>
                    <a:pt x="1446212" y="13373"/>
                  </a:lnTo>
                  <a:close/>
                </a:path>
                <a:path w="2108200" h="612775">
                  <a:moveTo>
                    <a:pt x="1552473" y="13373"/>
                  </a:moveTo>
                  <a:lnTo>
                    <a:pt x="1538084" y="0"/>
                  </a:lnTo>
                  <a:lnTo>
                    <a:pt x="1469999" y="0"/>
                  </a:lnTo>
                  <a:lnTo>
                    <a:pt x="1484401" y="13373"/>
                  </a:lnTo>
                  <a:lnTo>
                    <a:pt x="1552473" y="13373"/>
                  </a:lnTo>
                  <a:close/>
                </a:path>
                <a:path w="2108200" h="612775">
                  <a:moveTo>
                    <a:pt x="1601812" y="401688"/>
                  </a:moveTo>
                  <a:lnTo>
                    <a:pt x="1467726" y="401688"/>
                  </a:lnTo>
                  <a:lnTo>
                    <a:pt x="1264894" y="612165"/>
                  </a:lnTo>
                  <a:lnTo>
                    <a:pt x="1398981" y="612165"/>
                  </a:lnTo>
                  <a:lnTo>
                    <a:pt x="1601812" y="401688"/>
                  </a:lnTo>
                  <a:close/>
                </a:path>
                <a:path w="2108200" h="612775">
                  <a:moveTo>
                    <a:pt x="1658747" y="13373"/>
                  </a:moveTo>
                  <a:lnTo>
                    <a:pt x="1644345" y="0"/>
                  </a:lnTo>
                  <a:lnTo>
                    <a:pt x="1576273" y="0"/>
                  </a:lnTo>
                  <a:lnTo>
                    <a:pt x="1590675" y="13373"/>
                  </a:lnTo>
                  <a:lnTo>
                    <a:pt x="1658747" y="13373"/>
                  </a:lnTo>
                  <a:close/>
                </a:path>
                <a:path w="2108200" h="612775">
                  <a:moveTo>
                    <a:pt x="1765046" y="13373"/>
                  </a:moveTo>
                  <a:lnTo>
                    <a:pt x="1750745" y="0"/>
                  </a:lnTo>
                  <a:lnTo>
                    <a:pt x="1682572" y="0"/>
                  </a:lnTo>
                  <a:lnTo>
                    <a:pt x="1696974" y="13373"/>
                  </a:lnTo>
                  <a:lnTo>
                    <a:pt x="1765046" y="13373"/>
                  </a:lnTo>
                  <a:close/>
                </a:path>
                <a:path w="2108200" h="612775">
                  <a:moveTo>
                    <a:pt x="1854644" y="401688"/>
                  </a:moveTo>
                  <a:lnTo>
                    <a:pt x="1720583" y="401688"/>
                  </a:lnTo>
                  <a:lnTo>
                    <a:pt x="1517751" y="612165"/>
                  </a:lnTo>
                  <a:lnTo>
                    <a:pt x="1652511" y="612165"/>
                  </a:lnTo>
                  <a:lnTo>
                    <a:pt x="1854644" y="401688"/>
                  </a:lnTo>
                  <a:close/>
                </a:path>
                <a:path w="2108200" h="612775">
                  <a:moveTo>
                    <a:pt x="1871319" y="13373"/>
                  </a:moveTo>
                  <a:lnTo>
                    <a:pt x="1857019" y="0"/>
                  </a:lnTo>
                  <a:lnTo>
                    <a:pt x="1788934" y="0"/>
                  </a:lnTo>
                  <a:lnTo>
                    <a:pt x="1803247" y="13373"/>
                  </a:lnTo>
                  <a:lnTo>
                    <a:pt x="1871319" y="13373"/>
                  </a:lnTo>
                  <a:close/>
                </a:path>
                <a:path w="2108200" h="612775">
                  <a:moveTo>
                    <a:pt x="2108174" y="401688"/>
                  </a:moveTo>
                  <a:lnTo>
                    <a:pt x="1973414" y="401688"/>
                  </a:lnTo>
                  <a:lnTo>
                    <a:pt x="1771281" y="612165"/>
                  </a:lnTo>
                  <a:lnTo>
                    <a:pt x="1905342" y="612165"/>
                  </a:lnTo>
                  <a:lnTo>
                    <a:pt x="2108174" y="401688"/>
                  </a:lnTo>
                  <a:close/>
                </a:path>
              </a:pathLst>
            </a:custGeom>
            <a:solidFill>
              <a:srgbClr val="285293"/>
            </a:solidFill>
          </p:spPr>
          <p:txBody>
            <a:bodyPr wrap="square" lIns="0" tIns="0" rIns="0" bIns="0" rtlCol="0"/>
            <a:lstStyle/>
            <a:p>
              <a:endParaRPr/>
            </a:p>
          </p:txBody>
        </p:sp>
      </p:grpSp>
    </p:spTree>
    <p:extLst>
      <p:ext uri="{BB962C8B-B14F-4D97-AF65-F5344CB8AC3E}">
        <p14:creationId xmlns:p14="http://schemas.microsoft.com/office/powerpoint/2010/main" val="403872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81511D-5128-9107-7D10-0FA24B2CDED9}"/>
              </a:ext>
            </a:extLst>
          </p:cNvPr>
          <p:cNvSpPr>
            <a:spLocks noGrp="1"/>
          </p:cNvSpPr>
          <p:nvPr>
            <p:ph type="body" idx="1"/>
          </p:nvPr>
        </p:nvSpPr>
        <p:spPr>
          <a:xfrm>
            <a:off x="152400" y="525036"/>
            <a:ext cx="8839200" cy="4247317"/>
          </a:xfrm>
        </p:spPr>
        <p:txBody>
          <a:bodyPr/>
          <a:lstStyle/>
          <a:p>
            <a:pPr marL="285750" indent="-285750">
              <a:buFont typeface="Wingdings" panose="05000000000000000000" pitchFamily="2" charset="2"/>
              <a:buChar char="Ø"/>
            </a:pPr>
            <a:r>
              <a:rPr lang="en-GB" sz="1600" b="1" dirty="0">
                <a:solidFill>
                  <a:schemeClr val="tx1"/>
                </a:solidFill>
                <a:latin typeface="Times New Roman" panose="02020603050405020304" pitchFamily="18" charset="0"/>
                <a:cs typeface="Times New Roman" panose="02020603050405020304" pitchFamily="18" charset="0"/>
              </a:rPr>
              <a:t>VPNs: </a:t>
            </a:r>
            <a:r>
              <a:rPr lang="en-GB" sz="1400" dirty="0">
                <a:latin typeface="Times New Roman" panose="02020603050405020304" pitchFamily="18" charset="0"/>
                <a:cs typeface="Times New Roman" panose="02020603050405020304" pitchFamily="18" charset="0"/>
              </a:rPr>
              <a:t>Virtual Private Networks (VPNs) use cryptography to create a secure tunnel for data transmission between two endpoints over an untrusted network like the internet. This ensures that the data transmitted between the two endpoints is protected from interception and tampering.</a:t>
            </a:r>
          </a:p>
          <a:p>
            <a:pPr marL="285750" indent="-285750">
              <a:buFont typeface="Wingdings" panose="05000000000000000000" pitchFamily="2" charset="2"/>
              <a:buChar char="Ø"/>
            </a:pPr>
            <a:endParaRPr lang="en-GB"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b="1" dirty="0">
                <a:solidFill>
                  <a:schemeClr val="tx1"/>
                </a:solidFill>
                <a:latin typeface="Times New Roman" panose="02020603050405020304" pitchFamily="18" charset="0"/>
                <a:cs typeface="Times New Roman" panose="02020603050405020304" pitchFamily="18" charset="0"/>
              </a:rPr>
              <a:t>Secure Messaging: </a:t>
            </a:r>
            <a:r>
              <a:rPr lang="en-GB" sz="1400" dirty="0">
                <a:latin typeface="Times New Roman" panose="02020603050405020304" pitchFamily="18" charset="0"/>
                <a:cs typeface="Times New Roman" panose="02020603050405020304" pitchFamily="18" charset="0"/>
              </a:rPr>
              <a:t>Encrypted messaging apps like WhatsApp, Signal, and Telegram use cryptography to secure their users' communication. The encryption ensures that only the intended recipient can read the messages and that the messages can't be intercepted by third parties.</a:t>
            </a:r>
          </a:p>
          <a:p>
            <a:pPr marL="285750" indent="-285750">
              <a:buFont typeface="Wingdings" panose="05000000000000000000" pitchFamily="2" charset="2"/>
              <a:buChar char="Ø"/>
            </a:pPr>
            <a:endParaRPr lang="en-GB"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b="1" dirty="0">
                <a:solidFill>
                  <a:schemeClr val="tx1"/>
                </a:solidFill>
                <a:latin typeface="Times New Roman" panose="02020603050405020304" pitchFamily="18" charset="0"/>
                <a:cs typeface="Times New Roman" panose="02020603050405020304" pitchFamily="18" charset="0"/>
              </a:rPr>
              <a:t>Data Protection: </a:t>
            </a:r>
            <a:r>
              <a:rPr lang="en-GB" sz="1400" dirty="0">
                <a:latin typeface="Times New Roman" panose="02020603050405020304" pitchFamily="18" charset="0"/>
                <a:cs typeface="Times New Roman" panose="02020603050405020304" pitchFamily="18" charset="0"/>
              </a:rPr>
              <a:t>Cryptography is used to protect data at rest, such as on hard drives or in databases. This is important for businesses and organizations that need to store sensitive data, such as financial records, medical records, and personal information.</a:t>
            </a:r>
          </a:p>
          <a:p>
            <a:pPr marL="285750" indent="-285750">
              <a:buFont typeface="Wingdings" panose="05000000000000000000" pitchFamily="2" charset="2"/>
              <a:buChar char="Ø"/>
            </a:pPr>
            <a:endParaRPr lang="en-GB"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b="1" dirty="0">
                <a:solidFill>
                  <a:schemeClr val="tx1"/>
                </a:solidFill>
                <a:latin typeface="Times New Roman" panose="02020603050405020304" pitchFamily="18" charset="0"/>
                <a:cs typeface="Times New Roman" panose="02020603050405020304" pitchFamily="18" charset="0"/>
              </a:rPr>
              <a:t>Password Recovery: </a:t>
            </a:r>
            <a:r>
              <a:rPr lang="en-GB" sz="1400" dirty="0">
                <a:latin typeface="Times New Roman" panose="02020603050405020304" pitchFamily="18" charset="0"/>
                <a:cs typeface="Times New Roman" panose="02020603050405020304" pitchFamily="18" charset="0"/>
              </a:rPr>
              <a:t>Password recovery mechanisms like password reset emails or SMS messages use cryptography to ensure that only the rightful owner of the account can reset the password. This prevents unauthorized access to the account by a third party who has access to the user's email or phone.</a:t>
            </a:r>
          </a:p>
          <a:p>
            <a:pPr marL="285750" indent="-285750">
              <a:buFont typeface="Wingdings" panose="05000000000000000000" pitchFamily="2" charset="2"/>
              <a:buChar char="Ø"/>
            </a:pPr>
            <a:endParaRPr lang="en-GB"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b="1" dirty="0">
                <a:solidFill>
                  <a:schemeClr val="tx1"/>
                </a:solidFill>
                <a:latin typeface="Times New Roman" panose="02020603050405020304" pitchFamily="18" charset="0"/>
                <a:cs typeface="Times New Roman" panose="02020603050405020304" pitchFamily="18" charset="0"/>
              </a:rPr>
              <a:t>Digital Rights Management: </a:t>
            </a:r>
            <a:r>
              <a:rPr lang="en-GB" sz="1400" dirty="0">
                <a:latin typeface="Times New Roman" panose="02020603050405020304" pitchFamily="18" charset="0"/>
                <a:cs typeface="Times New Roman" panose="02020603050405020304" pitchFamily="18" charset="0"/>
              </a:rPr>
              <a:t>Digital Rights Management (DRM) technologies use cryptography to protect digital content, such as movies, music, and e-books, from unauthorized copying and distribution. This ensures that the creators and distributors of the content can control its distribution and monetization.</a:t>
            </a:r>
            <a:endParaRPr lang="en-US" sz="1400" dirty="0">
              <a:latin typeface="Times New Roman" panose="02020603050405020304" pitchFamily="18" charset="0"/>
              <a:cs typeface="Times New Roman" panose="02020603050405020304" pitchFamily="18" charset="0"/>
            </a:endParaRPr>
          </a:p>
        </p:txBody>
      </p:sp>
      <p:sp>
        <p:nvSpPr>
          <p:cNvPr id="5" name="object 10">
            <a:extLst>
              <a:ext uri="{FF2B5EF4-FFF2-40B4-BE49-F238E27FC236}">
                <a16:creationId xmlns:a16="http://schemas.microsoft.com/office/drawing/2014/main" id="{A71F52F6-5F74-DA0A-E71F-7BAB89BCF65E}"/>
              </a:ext>
            </a:extLst>
          </p:cNvPr>
          <p:cNvSpPr/>
          <p:nvPr/>
        </p:nvSpPr>
        <p:spPr>
          <a:xfrm>
            <a:off x="6873435" y="55066"/>
            <a:ext cx="1336040" cy="175895"/>
          </a:xfrm>
          <a:custGeom>
            <a:avLst/>
            <a:gdLst/>
            <a:ahLst/>
            <a:cxnLst/>
            <a:rect l="l" t="t" r="r" b="b"/>
            <a:pathLst>
              <a:path w="1336039" h="175895">
                <a:moveTo>
                  <a:pt x="280898" y="0"/>
                </a:moveTo>
                <a:lnTo>
                  <a:pt x="169125" y="0"/>
                </a:lnTo>
                <a:lnTo>
                  <a:pt x="0" y="175501"/>
                </a:lnTo>
                <a:lnTo>
                  <a:pt x="111772" y="175501"/>
                </a:lnTo>
                <a:lnTo>
                  <a:pt x="280898" y="0"/>
                </a:lnTo>
                <a:close/>
              </a:path>
              <a:path w="1336039" h="175895">
                <a:moveTo>
                  <a:pt x="491744" y="0"/>
                </a:moveTo>
                <a:lnTo>
                  <a:pt x="379945" y="0"/>
                </a:lnTo>
                <a:lnTo>
                  <a:pt x="210820" y="175501"/>
                </a:lnTo>
                <a:lnTo>
                  <a:pt x="322618" y="175501"/>
                </a:lnTo>
                <a:lnTo>
                  <a:pt x="491744" y="0"/>
                </a:lnTo>
                <a:close/>
              </a:path>
              <a:path w="1336039" h="175895">
                <a:moveTo>
                  <a:pt x="702564" y="0"/>
                </a:moveTo>
                <a:lnTo>
                  <a:pt x="590778" y="0"/>
                </a:lnTo>
                <a:lnTo>
                  <a:pt x="421652" y="175501"/>
                </a:lnTo>
                <a:lnTo>
                  <a:pt x="534022" y="175501"/>
                </a:lnTo>
                <a:lnTo>
                  <a:pt x="702564" y="0"/>
                </a:lnTo>
                <a:close/>
              </a:path>
              <a:path w="1336039" h="175895">
                <a:moveTo>
                  <a:pt x="913955" y="0"/>
                </a:moveTo>
                <a:lnTo>
                  <a:pt x="801598" y="0"/>
                </a:lnTo>
                <a:lnTo>
                  <a:pt x="633056" y="175501"/>
                </a:lnTo>
                <a:lnTo>
                  <a:pt x="744829" y="175501"/>
                </a:lnTo>
                <a:lnTo>
                  <a:pt x="913955" y="0"/>
                </a:lnTo>
                <a:close/>
              </a:path>
              <a:path w="1336039" h="175895">
                <a:moveTo>
                  <a:pt x="1124800" y="0"/>
                </a:moveTo>
                <a:lnTo>
                  <a:pt x="1013015" y="0"/>
                </a:lnTo>
                <a:lnTo>
                  <a:pt x="843902" y="175501"/>
                </a:lnTo>
                <a:lnTo>
                  <a:pt x="955675" y="175501"/>
                </a:lnTo>
                <a:lnTo>
                  <a:pt x="1124800" y="0"/>
                </a:lnTo>
                <a:close/>
              </a:path>
              <a:path w="1336039" h="175895">
                <a:moveTo>
                  <a:pt x="1335608" y="0"/>
                </a:moveTo>
                <a:lnTo>
                  <a:pt x="1223835" y="0"/>
                </a:lnTo>
                <a:lnTo>
                  <a:pt x="1054709" y="175501"/>
                </a:lnTo>
                <a:lnTo>
                  <a:pt x="1166495" y="175501"/>
                </a:lnTo>
                <a:lnTo>
                  <a:pt x="1335608" y="0"/>
                </a:lnTo>
                <a:close/>
              </a:path>
            </a:pathLst>
          </a:custGeom>
          <a:solidFill>
            <a:srgbClr val="285293"/>
          </a:solidFill>
        </p:spPr>
        <p:txBody>
          <a:bodyPr wrap="square" lIns="0" tIns="0" rIns="0" bIns="0" rtlCol="0"/>
          <a:lstStyle/>
          <a:p>
            <a:endParaRPr/>
          </a:p>
        </p:txBody>
      </p:sp>
      <p:sp>
        <p:nvSpPr>
          <p:cNvPr id="6" name="object 11">
            <a:extLst>
              <a:ext uri="{FF2B5EF4-FFF2-40B4-BE49-F238E27FC236}">
                <a16:creationId xmlns:a16="http://schemas.microsoft.com/office/drawing/2014/main" id="{7F169D25-6981-E272-27A3-F79FFFEEBAD4}"/>
              </a:ext>
            </a:extLst>
          </p:cNvPr>
          <p:cNvSpPr/>
          <p:nvPr/>
        </p:nvSpPr>
        <p:spPr>
          <a:xfrm>
            <a:off x="8077200" y="4772354"/>
            <a:ext cx="990600" cy="345918"/>
          </a:xfrm>
          <a:custGeom>
            <a:avLst/>
            <a:gdLst/>
            <a:ahLst/>
            <a:cxnLst/>
            <a:rect l="l" t="t" r="r" b="b"/>
            <a:pathLst>
              <a:path w="881379" h="290829">
                <a:moveTo>
                  <a:pt x="0" y="0"/>
                </a:moveTo>
                <a:lnTo>
                  <a:pt x="148359" y="145276"/>
                </a:lnTo>
                <a:lnTo>
                  <a:pt x="0" y="290553"/>
                </a:lnTo>
              </a:path>
              <a:path w="881379" h="290829">
                <a:moveTo>
                  <a:pt x="148360" y="0"/>
                </a:moveTo>
                <a:lnTo>
                  <a:pt x="293636" y="145276"/>
                </a:lnTo>
                <a:lnTo>
                  <a:pt x="148360" y="290553"/>
                </a:lnTo>
              </a:path>
              <a:path w="881379" h="290829">
                <a:moveTo>
                  <a:pt x="293636" y="0"/>
                </a:moveTo>
                <a:lnTo>
                  <a:pt x="441997" y="145276"/>
                </a:lnTo>
                <a:lnTo>
                  <a:pt x="293636" y="290553"/>
                </a:lnTo>
              </a:path>
              <a:path w="881379" h="290829">
                <a:moveTo>
                  <a:pt x="441997" y="0"/>
                </a:moveTo>
                <a:lnTo>
                  <a:pt x="587274" y="145276"/>
                </a:lnTo>
                <a:lnTo>
                  <a:pt x="441997" y="290553"/>
                </a:lnTo>
              </a:path>
              <a:path w="881379" h="290829">
                <a:moveTo>
                  <a:pt x="587274" y="0"/>
                </a:moveTo>
                <a:lnTo>
                  <a:pt x="735634" y="145276"/>
                </a:lnTo>
                <a:lnTo>
                  <a:pt x="587274" y="290553"/>
                </a:lnTo>
              </a:path>
              <a:path w="881379" h="290829">
                <a:moveTo>
                  <a:pt x="735634" y="0"/>
                </a:moveTo>
                <a:lnTo>
                  <a:pt x="880911" y="145276"/>
                </a:lnTo>
                <a:lnTo>
                  <a:pt x="735634" y="290553"/>
                </a:lnTo>
              </a:path>
            </a:pathLst>
          </a:custGeom>
          <a:ln w="19049">
            <a:solidFill>
              <a:srgbClr val="285293"/>
            </a:solidFill>
          </a:ln>
        </p:spPr>
        <p:txBody>
          <a:bodyPr wrap="square" lIns="0" tIns="0" rIns="0" bIns="0" rtlCol="0"/>
          <a:lstStyle/>
          <a:p>
            <a:endParaRPr/>
          </a:p>
        </p:txBody>
      </p:sp>
      <p:grpSp>
        <p:nvGrpSpPr>
          <p:cNvPr id="7" name="object 5">
            <a:extLst>
              <a:ext uri="{FF2B5EF4-FFF2-40B4-BE49-F238E27FC236}">
                <a16:creationId xmlns:a16="http://schemas.microsoft.com/office/drawing/2014/main" id="{657F4C5E-E438-7D69-EE56-268C8A86DE7F}"/>
              </a:ext>
            </a:extLst>
          </p:cNvPr>
          <p:cNvGrpSpPr/>
          <p:nvPr/>
        </p:nvGrpSpPr>
        <p:grpSpPr>
          <a:xfrm>
            <a:off x="1478756" y="78677"/>
            <a:ext cx="3756660" cy="89535"/>
            <a:chOff x="1478756" y="78677"/>
            <a:chExt cx="3756660" cy="89535"/>
          </a:xfrm>
        </p:grpSpPr>
        <p:sp>
          <p:nvSpPr>
            <p:cNvPr id="8" name="object 6">
              <a:extLst>
                <a:ext uri="{FF2B5EF4-FFF2-40B4-BE49-F238E27FC236}">
                  <a16:creationId xmlns:a16="http://schemas.microsoft.com/office/drawing/2014/main" id="{CF62BFEC-A14F-7B4A-9B5A-C8D240962529}"/>
                </a:ext>
              </a:extLst>
            </p:cNvPr>
            <p:cNvSpPr/>
            <p:nvPr/>
          </p:nvSpPr>
          <p:spPr>
            <a:xfrm>
              <a:off x="1516980" y="116869"/>
              <a:ext cx="3647440" cy="12065"/>
            </a:xfrm>
            <a:custGeom>
              <a:avLst/>
              <a:gdLst/>
              <a:ahLst/>
              <a:cxnLst/>
              <a:rect l="l" t="t" r="r" b="b"/>
              <a:pathLst>
                <a:path w="3647440" h="12064">
                  <a:moveTo>
                    <a:pt x="3644717" y="11807"/>
                  </a:moveTo>
                  <a:lnTo>
                    <a:pt x="3641248" y="11807"/>
                  </a:lnTo>
                  <a:lnTo>
                    <a:pt x="2769" y="11807"/>
                  </a:lnTo>
                  <a:lnTo>
                    <a:pt x="0" y="9038"/>
                  </a:lnTo>
                  <a:lnTo>
                    <a:pt x="0" y="2799"/>
                  </a:lnTo>
                  <a:lnTo>
                    <a:pt x="2769" y="0"/>
                  </a:lnTo>
                  <a:lnTo>
                    <a:pt x="3644717" y="0"/>
                  </a:lnTo>
                  <a:lnTo>
                    <a:pt x="3646817" y="2799"/>
                  </a:lnTo>
                  <a:lnTo>
                    <a:pt x="3646817" y="9038"/>
                  </a:lnTo>
                  <a:lnTo>
                    <a:pt x="3644717" y="11807"/>
                  </a:lnTo>
                  <a:close/>
                </a:path>
              </a:pathLst>
            </a:custGeom>
            <a:solidFill>
              <a:srgbClr val="9FC5E7"/>
            </a:solidFill>
          </p:spPr>
          <p:txBody>
            <a:bodyPr wrap="square" lIns="0" tIns="0" rIns="0" bIns="0" rtlCol="0"/>
            <a:lstStyle/>
            <a:p>
              <a:endParaRPr/>
            </a:p>
          </p:txBody>
        </p:sp>
        <p:pic>
          <p:nvPicPr>
            <p:cNvPr id="9" name="object 7">
              <a:extLst>
                <a:ext uri="{FF2B5EF4-FFF2-40B4-BE49-F238E27FC236}">
                  <a16:creationId xmlns:a16="http://schemas.microsoft.com/office/drawing/2014/main" id="{5C746A8A-CC58-7359-83A4-DB52EC46F04A}"/>
                </a:ext>
              </a:extLst>
            </p:cNvPr>
            <p:cNvPicPr/>
            <p:nvPr/>
          </p:nvPicPr>
          <p:blipFill>
            <a:blip r:embed="rId2" cstate="print"/>
            <a:stretch>
              <a:fillRect/>
            </a:stretch>
          </p:blipFill>
          <p:spPr>
            <a:xfrm>
              <a:off x="5146421" y="78677"/>
              <a:ext cx="88923" cy="88923"/>
            </a:xfrm>
            <a:prstGeom prst="rect">
              <a:avLst/>
            </a:prstGeom>
          </p:spPr>
        </p:pic>
        <p:pic>
          <p:nvPicPr>
            <p:cNvPr id="10" name="object 8">
              <a:extLst>
                <a:ext uri="{FF2B5EF4-FFF2-40B4-BE49-F238E27FC236}">
                  <a16:creationId xmlns:a16="http://schemas.microsoft.com/office/drawing/2014/main" id="{9CC00B6E-D8C5-44C5-E735-0D558F7D2B73}"/>
                </a:ext>
              </a:extLst>
            </p:cNvPr>
            <p:cNvPicPr/>
            <p:nvPr/>
          </p:nvPicPr>
          <p:blipFill>
            <a:blip r:embed="rId3" cstate="print"/>
            <a:stretch>
              <a:fillRect/>
            </a:stretch>
          </p:blipFill>
          <p:spPr>
            <a:xfrm>
              <a:off x="1478756" y="78677"/>
              <a:ext cx="88923" cy="88923"/>
            </a:xfrm>
            <a:prstGeom prst="rect">
              <a:avLst/>
            </a:prstGeom>
          </p:spPr>
        </p:pic>
      </p:grpSp>
      <p:grpSp>
        <p:nvGrpSpPr>
          <p:cNvPr id="11" name="object 28">
            <a:extLst>
              <a:ext uri="{FF2B5EF4-FFF2-40B4-BE49-F238E27FC236}">
                <a16:creationId xmlns:a16="http://schemas.microsoft.com/office/drawing/2014/main" id="{DF8A60B6-4076-7DF5-24AB-57F4F4339A8C}"/>
              </a:ext>
            </a:extLst>
          </p:cNvPr>
          <p:cNvGrpSpPr/>
          <p:nvPr/>
        </p:nvGrpSpPr>
        <p:grpSpPr>
          <a:xfrm>
            <a:off x="-7815" y="191311"/>
            <a:ext cx="1990725" cy="224790"/>
            <a:chOff x="7159842" y="4925812"/>
            <a:chExt cx="1990725" cy="224790"/>
          </a:xfrm>
        </p:grpSpPr>
        <p:sp>
          <p:nvSpPr>
            <p:cNvPr id="12" name="object 29">
              <a:extLst>
                <a:ext uri="{FF2B5EF4-FFF2-40B4-BE49-F238E27FC236}">
                  <a16:creationId xmlns:a16="http://schemas.microsoft.com/office/drawing/2014/main" id="{E6BFA41F-24CE-1699-0EF4-AF2A19CFC9E5}"/>
                </a:ext>
              </a:extLst>
            </p:cNvPr>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13" name="object 30">
              <a:extLst>
                <a:ext uri="{FF2B5EF4-FFF2-40B4-BE49-F238E27FC236}">
                  <a16:creationId xmlns:a16="http://schemas.microsoft.com/office/drawing/2014/main" id="{C947C065-F49B-2DEA-3890-787801682036}"/>
                </a:ext>
              </a:extLst>
            </p:cNvPr>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14" name="object 31">
              <a:extLst>
                <a:ext uri="{FF2B5EF4-FFF2-40B4-BE49-F238E27FC236}">
                  <a16:creationId xmlns:a16="http://schemas.microsoft.com/office/drawing/2014/main" id="{C0E5643E-6D52-F9B8-2164-869DADF580D9}"/>
                </a:ext>
              </a:extLst>
            </p:cNvPr>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15" name="object 32">
              <a:extLst>
                <a:ext uri="{FF2B5EF4-FFF2-40B4-BE49-F238E27FC236}">
                  <a16:creationId xmlns:a16="http://schemas.microsoft.com/office/drawing/2014/main" id="{A9B03062-D990-779E-50D0-11E1E7A3A4C4}"/>
                </a:ext>
              </a:extLst>
            </p:cNvPr>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16" name="object 33">
              <a:extLst>
                <a:ext uri="{FF2B5EF4-FFF2-40B4-BE49-F238E27FC236}">
                  <a16:creationId xmlns:a16="http://schemas.microsoft.com/office/drawing/2014/main" id="{8A42A3DA-B43E-99EA-B0C5-349B8B172F20}"/>
                </a:ext>
              </a:extLst>
            </p:cNvPr>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17" name="object 34">
              <a:extLst>
                <a:ext uri="{FF2B5EF4-FFF2-40B4-BE49-F238E27FC236}">
                  <a16:creationId xmlns:a16="http://schemas.microsoft.com/office/drawing/2014/main" id="{846C4187-B202-DA65-FCE4-EDF04EA3E284}"/>
                </a:ext>
              </a:extLst>
            </p:cNvPr>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18" name="object 35">
              <a:extLst>
                <a:ext uri="{FF2B5EF4-FFF2-40B4-BE49-F238E27FC236}">
                  <a16:creationId xmlns:a16="http://schemas.microsoft.com/office/drawing/2014/main" id="{DD1AD0D0-0FB6-3DE1-D903-F5C700C6F61D}"/>
                </a:ext>
              </a:extLst>
            </p:cNvPr>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19" name="object 36">
              <a:extLst>
                <a:ext uri="{FF2B5EF4-FFF2-40B4-BE49-F238E27FC236}">
                  <a16:creationId xmlns:a16="http://schemas.microsoft.com/office/drawing/2014/main" id="{D56BC1D8-543D-AEC5-152F-E4E06DF4EE05}"/>
                </a:ext>
              </a:extLst>
            </p:cNvPr>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20" name="object 37">
              <a:extLst>
                <a:ext uri="{FF2B5EF4-FFF2-40B4-BE49-F238E27FC236}">
                  <a16:creationId xmlns:a16="http://schemas.microsoft.com/office/drawing/2014/main" id="{F131DCB2-7617-FA4A-9CA9-243C37B0D619}"/>
                </a:ext>
              </a:extLst>
            </p:cNvPr>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21" name="object 38">
              <a:extLst>
                <a:ext uri="{FF2B5EF4-FFF2-40B4-BE49-F238E27FC236}">
                  <a16:creationId xmlns:a16="http://schemas.microsoft.com/office/drawing/2014/main" id="{8684DCD0-1D13-C16F-33C2-D44F41F4BB36}"/>
                </a:ext>
              </a:extLst>
            </p:cNvPr>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22" name="object 39">
              <a:extLst>
                <a:ext uri="{FF2B5EF4-FFF2-40B4-BE49-F238E27FC236}">
                  <a16:creationId xmlns:a16="http://schemas.microsoft.com/office/drawing/2014/main" id="{C71DFFEB-8FC6-E325-3E6C-AA8F6E7A96C9}"/>
                </a:ext>
              </a:extLst>
            </p:cNvPr>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sp>
        <p:nvSpPr>
          <p:cNvPr id="23" name="object 11">
            <a:extLst>
              <a:ext uri="{FF2B5EF4-FFF2-40B4-BE49-F238E27FC236}">
                <a16:creationId xmlns:a16="http://schemas.microsoft.com/office/drawing/2014/main" id="{D76B7BFC-A91F-83E9-92EF-A36F993EECFE}"/>
              </a:ext>
            </a:extLst>
          </p:cNvPr>
          <p:cNvSpPr/>
          <p:nvPr/>
        </p:nvSpPr>
        <p:spPr>
          <a:xfrm>
            <a:off x="8517763" y="0"/>
            <a:ext cx="626745" cy="626745"/>
          </a:xfrm>
          <a:custGeom>
            <a:avLst/>
            <a:gdLst/>
            <a:ahLst/>
            <a:cxnLst/>
            <a:rect l="l" t="t" r="r" b="b"/>
            <a:pathLst>
              <a:path w="626745" h="626745">
                <a:moveTo>
                  <a:pt x="626237" y="609777"/>
                </a:moveTo>
                <a:lnTo>
                  <a:pt x="16141" y="0"/>
                </a:lnTo>
                <a:lnTo>
                  <a:pt x="0" y="0"/>
                </a:lnTo>
                <a:lnTo>
                  <a:pt x="626237" y="626237"/>
                </a:lnTo>
                <a:lnTo>
                  <a:pt x="626237" y="609777"/>
                </a:lnTo>
                <a:close/>
              </a:path>
              <a:path w="626745" h="626745">
                <a:moveTo>
                  <a:pt x="626237" y="367131"/>
                </a:moveTo>
                <a:lnTo>
                  <a:pt x="259105" y="0"/>
                </a:lnTo>
                <a:lnTo>
                  <a:pt x="243128" y="0"/>
                </a:lnTo>
                <a:lnTo>
                  <a:pt x="626237" y="383108"/>
                </a:lnTo>
                <a:lnTo>
                  <a:pt x="626237" y="367131"/>
                </a:lnTo>
                <a:close/>
              </a:path>
            </a:pathLst>
          </a:custGeom>
          <a:solidFill>
            <a:srgbClr val="9FC5E7"/>
          </a:solidFill>
        </p:spPr>
        <p:txBody>
          <a:bodyPr wrap="square" lIns="0" tIns="0" rIns="0" bIns="0" rtlCol="0"/>
          <a:lstStyle/>
          <a:p>
            <a:endParaRPr/>
          </a:p>
        </p:txBody>
      </p:sp>
    </p:spTree>
    <p:extLst>
      <p:ext uri="{BB962C8B-B14F-4D97-AF65-F5344CB8AC3E}">
        <p14:creationId xmlns:p14="http://schemas.microsoft.com/office/powerpoint/2010/main" val="102495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367C5-52FF-BCC8-048E-60F750C5ADF4}"/>
              </a:ext>
            </a:extLst>
          </p:cNvPr>
          <p:cNvSpPr>
            <a:spLocks noGrp="1"/>
          </p:cNvSpPr>
          <p:nvPr>
            <p:ph type="ctrTitle"/>
          </p:nvPr>
        </p:nvSpPr>
        <p:spPr>
          <a:xfrm>
            <a:off x="685800" y="285750"/>
            <a:ext cx="7772400" cy="738664"/>
          </a:xfrm>
        </p:spPr>
        <p:txBody>
          <a:bodyPr/>
          <a:lstStyle/>
          <a:p>
            <a:r>
              <a:rPr lang="en-GB" sz="4800" b="1" u="sng" dirty="0">
                <a:solidFill>
                  <a:schemeClr val="accent6">
                    <a:lumMod val="20000"/>
                    <a:lumOff val="80000"/>
                  </a:schemeClr>
                </a:solidFill>
                <a:latin typeface="Bell MT" panose="02020503060305020303" pitchFamily="18" charset="0"/>
              </a:rPr>
              <a:t>One Related Research paper</a:t>
            </a:r>
            <a:endParaRPr lang="en-US" sz="4800" b="1" u="sng" dirty="0">
              <a:solidFill>
                <a:schemeClr val="accent6">
                  <a:lumMod val="20000"/>
                  <a:lumOff val="80000"/>
                </a:schemeClr>
              </a:solidFill>
              <a:latin typeface="Bell MT" panose="02020503060305020303" pitchFamily="18" charset="0"/>
            </a:endParaRPr>
          </a:p>
        </p:txBody>
      </p:sp>
      <p:sp>
        <p:nvSpPr>
          <p:cNvPr id="3" name="Subtitle 2">
            <a:extLst>
              <a:ext uri="{FF2B5EF4-FFF2-40B4-BE49-F238E27FC236}">
                <a16:creationId xmlns:a16="http://schemas.microsoft.com/office/drawing/2014/main" id="{2FBCA002-3B00-9B0F-1BD0-1F7E95919095}"/>
              </a:ext>
            </a:extLst>
          </p:cNvPr>
          <p:cNvSpPr>
            <a:spLocks noGrp="1"/>
          </p:cNvSpPr>
          <p:nvPr>
            <p:ph type="subTitle" idx="4"/>
          </p:nvPr>
        </p:nvSpPr>
        <p:spPr>
          <a:xfrm>
            <a:off x="145471" y="1276351"/>
            <a:ext cx="8588834" cy="3262432"/>
          </a:xfrm>
        </p:spPr>
        <p:txBody>
          <a:bodyPr/>
          <a:lstStyle/>
          <a:p>
            <a:r>
              <a:rPr lang="en-GB" sz="2400" b="0" i="0" dirty="0">
                <a:solidFill>
                  <a:srgbClr val="D1D5DB"/>
                </a:solidFill>
                <a:effectLst/>
                <a:latin typeface="Sitka Banner Semibold" pitchFamily="2" charset="0"/>
              </a:rPr>
              <a:t>"</a:t>
            </a:r>
            <a:r>
              <a:rPr lang="en-GB" sz="2400" b="0" i="0" dirty="0">
                <a:solidFill>
                  <a:schemeClr val="tx1"/>
                </a:solidFill>
                <a:effectLst/>
                <a:latin typeface="Sitka Banner Semibold" pitchFamily="2" charset="0"/>
              </a:rPr>
              <a:t>The Security of the Cipher Block Chaining Message Authentication Code</a:t>
            </a:r>
            <a:r>
              <a:rPr lang="en-GB" sz="2400" b="0" i="0" dirty="0">
                <a:solidFill>
                  <a:srgbClr val="D1D5DB"/>
                </a:solidFill>
                <a:effectLst/>
                <a:latin typeface="Sitka Banner Semibold" pitchFamily="2" charset="0"/>
              </a:rPr>
              <a:t>" </a:t>
            </a:r>
            <a:r>
              <a:rPr lang="en-GB" sz="2000" b="0" i="0" dirty="0">
                <a:solidFill>
                  <a:srgbClr val="D1D5DB"/>
                </a:solidFill>
                <a:effectLst/>
                <a:latin typeface="Sitka Banner Semibold" pitchFamily="2" charset="0"/>
              </a:rPr>
              <a:t>by Mihir </a:t>
            </a:r>
            <a:r>
              <a:rPr lang="en-GB" sz="2000" b="0" i="0" dirty="0" err="1">
                <a:solidFill>
                  <a:srgbClr val="D1D5DB"/>
                </a:solidFill>
                <a:effectLst/>
                <a:latin typeface="Sitka Banner Semibold" pitchFamily="2" charset="0"/>
              </a:rPr>
              <a:t>Bellare</a:t>
            </a:r>
            <a:r>
              <a:rPr lang="en-GB" sz="2000" b="0" i="0" dirty="0">
                <a:solidFill>
                  <a:srgbClr val="D1D5DB"/>
                </a:solidFill>
                <a:effectLst/>
                <a:latin typeface="Sitka Banner Semibold" pitchFamily="2" charset="0"/>
              </a:rPr>
              <a:t> and Phillip </a:t>
            </a:r>
            <a:r>
              <a:rPr lang="en-GB" sz="2000" b="0" i="0" dirty="0" err="1">
                <a:solidFill>
                  <a:srgbClr val="D1D5DB"/>
                </a:solidFill>
                <a:effectLst/>
                <a:latin typeface="Sitka Banner Semibold" pitchFamily="2" charset="0"/>
              </a:rPr>
              <a:t>Rogaway</a:t>
            </a:r>
            <a:r>
              <a:rPr lang="en-GB" sz="2000" b="0" i="0" dirty="0">
                <a:solidFill>
                  <a:srgbClr val="D1D5DB"/>
                </a:solidFill>
                <a:effectLst/>
                <a:latin typeface="Sitka Banner Semibold" pitchFamily="2" charset="0"/>
              </a:rPr>
              <a:t>(2005). </a:t>
            </a:r>
            <a:endParaRPr lang="en-GB" sz="1000" b="0" i="0" dirty="0">
              <a:solidFill>
                <a:srgbClr val="D1D5DB"/>
              </a:solidFill>
              <a:effectLst/>
              <a:latin typeface="Sitka Banner Semibold" pitchFamily="2" charset="0"/>
            </a:endParaRPr>
          </a:p>
          <a:p>
            <a:endParaRPr lang="en-GB" sz="2800" dirty="0">
              <a:solidFill>
                <a:srgbClr val="D1D5DB"/>
              </a:solidFill>
              <a:latin typeface="Sitka Banner Semibold" pitchFamily="2" charset="0"/>
            </a:endParaRPr>
          </a:p>
          <a:p>
            <a:r>
              <a:rPr lang="en-GB" sz="2800" u="sng" dirty="0">
                <a:solidFill>
                  <a:srgbClr val="FFC000"/>
                </a:solidFill>
                <a:latin typeface="Sitka Banner Semibold" pitchFamily="2" charset="0"/>
              </a:rPr>
              <a:t>Problem Statements:- </a:t>
            </a:r>
            <a:r>
              <a:rPr lang="en-GB" sz="2000" dirty="0">
                <a:latin typeface="Adobe Devanagari" panose="02040503050201020203" pitchFamily="18" charset="0"/>
                <a:cs typeface="Adobe Devanagari" panose="02040503050201020203" pitchFamily="18" charset="0"/>
              </a:rPr>
              <a:t>Is the </a:t>
            </a:r>
            <a:r>
              <a:rPr lang="en-US" sz="2000" dirty="0">
                <a:latin typeface="Adobe Devanagari" panose="02040503050201020203" pitchFamily="18" charset="0"/>
                <a:cs typeface="Adobe Devanagari" panose="02040503050201020203" pitchFamily="18" charset="0"/>
              </a:rPr>
              <a:t>CBC-MAC (Cipher Block Chaining Message Authentication Code)</a:t>
            </a:r>
            <a:r>
              <a:rPr lang="en-GB" sz="2000" dirty="0">
                <a:latin typeface="Adobe Devanagari" panose="02040503050201020203" pitchFamily="18" charset="0"/>
                <a:cs typeface="Adobe Devanagari" panose="02040503050201020203" pitchFamily="18" charset="0"/>
              </a:rPr>
              <a:t> Secure?</a:t>
            </a:r>
          </a:p>
          <a:p>
            <a:endParaRPr lang="en-GB" sz="2400" dirty="0">
              <a:latin typeface="Adobe Devanagari" panose="02040503050201020203" pitchFamily="18" charset="0"/>
              <a:cs typeface="Adobe Devanagari" panose="02040503050201020203" pitchFamily="18" charset="0"/>
            </a:endParaRPr>
          </a:p>
          <a:p>
            <a:r>
              <a:rPr lang="en-GB" sz="2400" b="1" u="sng" dirty="0">
                <a:solidFill>
                  <a:srgbClr val="FFFF00"/>
                </a:solidFill>
                <a:latin typeface="Sitka Banner" pitchFamily="2" charset="0"/>
                <a:cs typeface="Adobe Devanagari" panose="02040503050201020203" pitchFamily="18" charset="0"/>
              </a:rPr>
              <a:t>Inputs Datasets:- </a:t>
            </a:r>
            <a:r>
              <a:rPr lang="en-GB" sz="2000" dirty="0">
                <a:latin typeface="Adobe Devanagari" panose="02040503050201020203" pitchFamily="18" charset="0"/>
                <a:cs typeface="Adobe Devanagari" panose="02040503050201020203" pitchFamily="18" charset="0"/>
              </a:rPr>
              <a:t>The paper presents a theoretical analysis of the security of the CBC-MAC construction and proposes an improved construction called "CMAC". The analysis is based on mathematical proofs and simulations, rather than on any specific input dataset.</a:t>
            </a:r>
          </a:p>
        </p:txBody>
      </p:sp>
      <p:grpSp>
        <p:nvGrpSpPr>
          <p:cNvPr id="4" name="object 9">
            <a:extLst>
              <a:ext uri="{FF2B5EF4-FFF2-40B4-BE49-F238E27FC236}">
                <a16:creationId xmlns:a16="http://schemas.microsoft.com/office/drawing/2014/main" id="{B87887A9-233D-4D0B-C1BD-10DFA11882B9}"/>
              </a:ext>
            </a:extLst>
          </p:cNvPr>
          <p:cNvGrpSpPr/>
          <p:nvPr/>
        </p:nvGrpSpPr>
        <p:grpSpPr>
          <a:xfrm>
            <a:off x="0" y="0"/>
            <a:ext cx="2041525" cy="479425"/>
            <a:chOff x="0" y="0"/>
            <a:chExt cx="2270125" cy="612775"/>
          </a:xfrm>
        </p:grpSpPr>
        <p:sp>
          <p:nvSpPr>
            <p:cNvPr id="5" name="object 10">
              <a:extLst>
                <a:ext uri="{FF2B5EF4-FFF2-40B4-BE49-F238E27FC236}">
                  <a16:creationId xmlns:a16="http://schemas.microsoft.com/office/drawing/2014/main" id="{1E50573B-62E2-6B91-2160-393AA41E2109}"/>
                </a:ext>
              </a:extLst>
            </p:cNvPr>
            <p:cNvSpPr/>
            <p:nvPr/>
          </p:nvSpPr>
          <p:spPr>
            <a:xfrm>
              <a:off x="0" y="0"/>
              <a:ext cx="364490" cy="364490"/>
            </a:xfrm>
            <a:custGeom>
              <a:avLst/>
              <a:gdLst/>
              <a:ahLst/>
              <a:cxnLst/>
              <a:rect l="l" t="t" r="r" b="b"/>
              <a:pathLst>
                <a:path w="364490" h="364490">
                  <a:moveTo>
                    <a:pt x="120954" y="0"/>
                  </a:moveTo>
                  <a:lnTo>
                    <a:pt x="104978" y="0"/>
                  </a:lnTo>
                  <a:lnTo>
                    <a:pt x="0" y="104990"/>
                  </a:lnTo>
                  <a:lnTo>
                    <a:pt x="0" y="120967"/>
                  </a:lnTo>
                  <a:lnTo>
                    <a:pt x="120954" y="0"/>
                  </a:lnTo>
                  <a:close/>
                </a:path>
                <a:path w="364490" h="364490">
                  <a:moveTo>
                    <a:pt x="364083" y="0"/>
                  </a:moveTo>
                  <a:lnTo>
                    <a:pt x="347789" y="0"/>
                  </a:lnTo>
                  <a:lnTo>
                    <a:pt x="0" y="347624"/>
                  </a:lnTo>
                  <a:lnTo>
                    <a:pt x="0" y="364096"/>
                  </a:lnTo>
                  <a:lnTo>
                    <a:pt x="364083" y="0"/>
                  </a:lnTo>
                  <a:close/>
                </a:path>
              </a:pathLst>
            </a:custGeom>
            <a:solidFill>
              <a:srgbClr val="9FC5E7"/>
            </a:solidFill>
          </p:spPr>
          <p:txBody>
            <a:bodyPr wrap="square" lIns="0" tIns="0" rIns="0" bIns="0" rtlCol="0"/>
            <a:lstStyle/>
            <a:p>
              <a:endParaRPr/>
            </a:p>
          </p:txBody>
        </p:sp>
        <p:sp>
          <p:nvSpPr>
            <p:cNvPr id="6" name="object 11">
              <a:extLst>
                <a:ext uri="{FF2B5EF4-FFF2-40B4-BE49-F238E27FC236}">
                  <a16:creationId xmlns:a16="http://schemas.microsoft.com/office/drawing/2014/main" id="{B31E9AD6-D07D-BDDE-BACA-42BDEAAE87F8}"/>
                </a:ext>
              </a:extLst>
            </p:cNvPr>
            <p:cNvSpPr/>
            <p:nvPr/>
          </p:nvSpPr>
          <p:spPr>
            <a:xfrm>
              <a:off x="161759" y="0"/>
              <a:ext cx="2108200" cy="612775"/>
            </a:xfrm>
            <a:custGeom>
              <a:avLst/>
              <a:gdLst/>
              <a:ahLst/>
              <a:cxnLst/>
              <a:rect l="l" t="t" r="r" b="b"/>
              <a:pathLst>
                <a:path w="2108200" h="612775">
                  <a:moveTo>
                    <a:pt x="336880" y="401688"/>
                  </a:moveTo>
                  <a:lnTo>
                    <a:pt x="202120" y="401688"/>
                  </a:lnTo>
                  <a:lnTo>
                    <a:pt x="0" y="612165"/>
                  </a:lnTo>
                  <a:lnTo>
                    <a:pt x="134048" y="612165"/>
                  </a:lnTo>
                  <a:lnTo>
                    <a:pt x="336880" y="401688"/>
                  </a:lnTo>
                  <a:close/>
                </a:path>
                <a:path w="2108200" h="612775">
                  <a:moveTo>
                    <a:pt x="589711" y="401688"/>
                  </a:moveTo>
                  <a:lnTo>
                    <a:pt x="455663" y="401688"/>
                  </a:lnTo>
                  <a:lnTo>
                    <a:pt x="252831" y="612165"/>
                  </a:lnTo>
                  <a:lnTo>
                    <a:pt x="386880" y="612165"/>
                  </a:lnTo>
                  <a:lnTo>
                    <a:pt x="589711" y="401688"/>
                  </a:lnTo>
                  <a:close/>
                </a:path>
                <a:path w="2108200" h="612775">
                  <a:moveTo>
                    <a:pt x="807821" y="13373"/>
                  </a:moveTo>
                  <a:lnTo>
                    <a:pt x="793432" y="0"/>
                  </a:lnTo>
                  <a:lnTo>
                    <a:pt x="725347" y="0"/>
                  </a:lnTo>
                  <a:lnTo>
                    <a:pt x="739749" y="13373"/>
                  </a:lnTo>
                  <a:lnTo>
                    <a:pt x="807821" y="13373"/>
                  </a:lnTo>
                  <a:close/>
                </a:path>
                <a:path w="2108200" h="612775">
                  <a:moveTo>
                    <a:pt x="842581" y="401688"/>
                  </a:moveTo>
                  <a:lnTo>
                    <a:pt x="708494" y="401688"/>
                  </a:lnTo>
                  <a:lnTo>
                    <a:pt x="505663" y="612165"/>
                  </a:lnTo>
                  <a:lnTo>
                    <a:pt x="640410" y="612165"/>
                  </a:lnTo>
                  <a:lnTo>
                    <a:pt x="842581" y="401688"/>
                  </a:lnTo>
                  <a:close/>
                </a:path>
                <a:path w="2108200" h="612775">
                  <a:moveTo>
                    <a:pt x="914120" y="13373"/>
                  </a:moveTo>
                  <a:lnTo>
                    <a:pt x="899820" y="0"/>
                  </a:lnTo>
                  <a:lnTo>
                    <a:pt x="831646" y="0"/>
                  </a:lnTo>
                  <a:lnTo>
                    <a:pt x="846048" y="13373"/>
                  </a:lnTo>
                  <a:lnTo>
                    <a:pt x="914120" y="13373"/>
                  </a:lnTo>
                  <a:close/>
                </a:path>
                <a:path w="2108200" h="612775">
                  <a:moveTo>
                    <a:pt x="1020394" y="13373"/>
                  </a:moveTo>
                  <a:lnTo>
                    <a:pt x="1006094" y="0"/>
                  </a:lnTo>
                  <a:lnTo>
                    <a:pt x="938009" y="0"/>
                  </a:lnTo>
                  <a:lnTo>
                    <a:pt x="952322" y="13373"/>
                  </a:lnTo>
                  <a:lnTo>
                    <a:pt x="1020394" y="13373"/>
                  </a:lnTo>
                  <a:close/>
                </a:path>
                <a:path w="2108200" h="612775">
                  <a:moveTo>
                    <a:pt x="1096111" y="401688"/>
                  </a:moveTo>
                  <a:lnTo>
                    <a:pt x="961351" y="401688"/>
                  </a:lnTo>
                  <a:lnTo>
                    <a:pt x="759218" y="612165"/>
                  </a:lnTo>
                  <a:lnTo>
                    <a:pt x="893279" y="612165"/>
                  </a:lnTo>
                  <a:lnTo>
                    <a:pt x="1096111" y="401688"/>
                  </a:lnTo>
                  <a:close/>
                </a:path>
                <a:path w="2108200" h="612775">
                  <a:moveTo>
                    <a:pt x="1126667" y="13373"/>
                  </a:moveTo>
                  <a:lnTo>
                    <a:pt x="1112367" y="0"/>
                  </a:lnTo>
                  <a:lnTo>
                    <a:pt x="1044282" y="0"/>
                  </a:lnTo>
                  <a:lnTo>
                    <a:pt x="1058583" y="13373"/>
                  </a:lnTo>
                  <a:lnTo>
                    <a:pt x="1126667" y="13373"/>
                  </a:lnTo>
                  <a:close/>
                </a:path>
                <a:path w="2108200" h="612775">
                  <a:moveTo>
                    <a:pt x="1233639" y="13373"/>
                  </a:moveTo>
                  <a:lnTo>
                    <a:pt x="1219238" y="0"/>
                  </a:lnTo>
                  <a:lnTo>
                    <a:pt x="1151166" y="0"/>
                  </a:lnTo>
                  <a:lnTo>
                    <a:pt x="1165555" y="13373"/>
                  </a:lnTo>
                  <a:lnTo>
                    <a:pt x="1233639" y="13373"/>
                  </a:lnTo>
                  <a:close/>
                </a:path>
                <a:path w="2108200" h="612775">
                  <a:moveTo>
                    <a:pt x="1339938" y="13373"/>
                  </a:moveTo>
                  <a:lnTo>
                    <a:pt x="1325537" y="0"/>
                  </a:lnTo>
                  <a:lnTo>
                    <a:pt x="1257465" y="0"/>
                  </a:lnTo>
                  <a:lnTo>
                    <a:pt x="1271854" y="13373"/>
                  </a:lnTo>
                  <a:lnTo>
                    <a:pt x="1339938" y="13373"/>
                  </a:lnTo>
                  <a:close/>
                </a:path>
                <a:path w="2108200" h="612775">
                  <a:moveTo>
                    <a:pt x="1348943" y="401688"/>
                  </a:moveTo>
                  <a:lnTo>
                    <a:pt x="1214894" y="401688"/>
                  </a:lnTo>
                  <a:lnTo>
                    <a:pt x="1012063" y="612165"/>
                  </a:lnTo>
                  <a:lnTo>
                    <a:pt x="1146111" y="612165"/>
                  </a:lnTo>
                  <a:lnTo>
                    <a:pt x="1348943" y="401688"/>
                  </a:lnTo>
                  <a:close/>
                </a:path>
                <a:path w="2108200" h="612775">
                  <a:moveTo>
                    <a:pt x="1446212" y="13373"/>
                  </a:moveTo>
                  <a:lnTo>
                    <a:pt x="1431810" y="0"/>
                  </a:lnTo>
                  <a:lnTo>
                    <a:pt x="1363738" y="0"/>
                  </a:lnTo>
                  <a:lnTo>
                    <a:pt x="1378127" y="13373"/>
                  </a:lnTo>
                  <a:lnTo>
                    <a:pt x="1446212" y="13373"/>
                  </a:lnTo>
                  <a:close/>
                </a:path>
                <a:path w="2108200" h="612775">
                  <a:moveTo>
                    <a:pt x="1552473" y="13373"/>
                  </a:moveTo>
                  <a:lnTo>
                    <a:pt x="1538084" y="0"/>
                  </a:lnTo>
                  <a:lnTo>
                    <a:pt x="1469999" y="0"/>
                  </a:lnTo>
                  <a:lnTo>
                    <a:pt x="1484401" y="13373"/>
                  </a:lnTo>
                  <a:lnTo>
                    <a:pt x="1552473" y="13373"/>
                  </a:lnTo>
                  <a:close/>
                </a:path>
                <a:path w="2108200" h="612775">
                  <a:moveTo>
                    <a:pt x="1601812" y="401688"/>
                  </a:moveTo>
                  <a:lnTo>
                    <a:pt x="1467726" y="401688"/>
                  </a:lnTo>
                  <a:lnTo>
                    <a:pt x="1264894" y="612165"/>
                  </a:lnTo>
                  <a:lnTo>
                    <a:pt x="1398981" y="612165"/>
                  </a:lnTo>
                  <a:lnTo>
                    <a:pt x="1601812" y="401688"/>
                  </a:lnTo>
                  <a:close/>
                </a:path>
                <a:path w="2108200" h="612775">
                  <a:moveTo>
                    <a:pt x="1658747" y="13373"/>
                  </a:moveTo>
                  <a:lnTo>
                    <a:pt x="1644345" y="0"/>
                  </a:lnTo>
                  <a:lnTo>
                    <a:pt x="1576273" y="0"/>
                  </a:lnTo>
                  <a:lnTo>
                    <a:pt x="1590675" y="13373"/>
                  </a:lnTo>
                  <a:lnTo>
                    <a:pt x="1658747" y="13373"/>
                  </a:lnTo>
                  <a:close/>
                </a:path>
                <a:path w="2108200" h="612775">
                  <a:moveTo>
                    <a:pt x="1765046" y="13373"/>
                  </a:moveTo>
                  <a:lnTo>
                    <a:pt x="1750745" y="0"/>
                  </a:lnTo>
                  <a:lnTo>
                    <a:pt x="1682572" y="0"/>
                  </a:lnTo>
                  <a:lnTo>
                    <a:pt x="1696974" y="13373"/>
                  </a:lnTo>
                  <a:lnTo>
                    <a:pt x="1765046" y="13373"/>
                  </a:lnTo>
                  <a:close/>
                </a:path>
                <a:path w="2108200" h="612775">
                  <a:moveTo>
                    <a:pt x="1854644" y="401688"/>
                  </a:moveTo>
                  <a:lnTo>
                    <a:pt x="1720583" y="401688"/>
                  </a:lnTo>
                  <a:lnTo>
                    <a:pt x="1517751" y="612165"/>
                  </a:lnTo>
                  <a:lnTo>
                    <a:pt x="1652511" y="612165"/>
                  </a:lnTo>
                  <a:lnTo>
                    <a:pt x="1854644" y="401688"/>
                  </a:lnTo>
                  <a:close/>
                </a:path>
                <a:path w="2108200" h="612775">
                  <a:moveTo>
                    <a:pt x="1871319" y="13373"/>
                  </a:moveTo>
                  <a:lnTo>
                    <a:pt x="1857019" y="0"/>
                  </a:lnTo>
                  <a:lnTo>
                    <a:pt x="1788934" y="0"/>
                  </a:lnTo>
                  <a:lnTo>
                    <a:pt x="1803247" y="13373"/>
                  </a:lnTo>
                  <a:lnTo>
                    <a:pt x="1871319" y="13373"/>
                  </a:lnTo>
                  <a:close/>
                </a:path>
                <a:path w="2108200" h="612775">
                  <a:moveTo>
                    <a:pt x="2108174" y="401688"/>
                  </a:moveTo>
                  <a:lnTo>
                    <a:pt x="1973414" y="401688"/>
                  </a:lnTo>
                  <a:lnTo>
                    <a:pt x="1771281" y="612165"/>
                  </a:lnTo>
                  <a:lnTo>
                    <a:pt x="1905342" y="612165"/>
                  </a:lnTo>
                  <a:lnTo>
                    <a:pt x="2108174" y="401688"/>
                  </a:lnTo>
                  <a:close/>
                </a:path>
              </a:pathLst>
            </a:custGeom>
            <a:solidFill>
              <a:srgbClr val="285293"/>
            </a:solidFill>
          </p:spPr>
          <p:txBody>
            <a:bodyPr wrap="square" lIns="0" tIns="0" rIns="0" bIns="0" rtlCol="0"/>
            <a:lstStyle/>
            <a:p>
              <a:endParaRPr/>
            </a:p>
          </p:txBody>
        </p:sp>
      </p:grpSp>
      <p:grpSp>
        <p:nvGrpSpPr>
          <p:cNvPr id="7" name="object 18">
            <a:extLst>
              <a:ext uri="{FF2B5EF4-FFF2-40B4-BE49-F238E27FC236}">
                <a16:creationId xmlns:a16="http://schemas.microsoft.com/office/drawing/2014/main" id="{B70F6BD1-3AA4-A19F-840E-7C76AF523EBE}"/>
              </a:ext>
            </a:extLst>
          </p:cNvPr>
          <p:cNvGrpSpPr/>
          <p:nvPr/>
        </p:nvGrpSpPr>
        <p:grpSpPr>
          <a:xfrm>
            <a:off x="6609192" y="4564137"/>
            <a:ext cx="2541905" cy="242570"/>
            <a:chOff x="6609192" y="4564137"/>
            <a:chExt cx="2541905" cy="242570"/>
          </a:xfrm>
        </p:grpSpPr>
        <p:sp>
          <p:nvSpPr>
            <p:cNvPr id="8" name="object 19">
              <a:extLst>
                <a:ext uri="{FF2B5EF4-FFF2-40B4-BE49-F238E27FC236}">
                  <a16:creationId xmlns:a16="http://schemas.microsoft.com/office/drawing/2014/main" id="{A0152102-EEA4-3A0C-2030-45EA36D42CF0}"/>
                </a:ext>
              </a:extLst>
            </p:cNvPr>
            <p:cNvSpPr/>
            <p:nvPr/>
          </p:nvSpPr>
          <p:spPr>
            <a:xfrm>
              <a:off x="6879855" y="4588874"/>
              <a:ext cx="2264410" cy="112395"/>
            </a:xfrm>
            <a:custGeom>
              <a:avLst/>
              <a:gdLst/>
              <a:ahLst/>
              <a:cxnLst/>
              <a:rect l="l" t="t" r="r" b="b"/>
              <a:pathLst>
                <a:path w="2264409" h="112395">
                  <a:moveTo>
                    <a:pt x="2264144" y="112399"/>
                  </a:moveTo>
                  <a:lnTo>
                    <a:pt x="1271374" y="112399"/>
                  </a:lnTo>
                  <a:lnTo>
                    <a:pt x="1158949" y="0"/>
                  </a:lnTo>
                  <a:lnTo>
                    <a:pt x="0" y="0"/>
                  </a:lnTo>
                </a:path>
              </a:pathLst>
            </a:custGeom>
            <a:ln w="13124">
              <a:solidFill>
                <a:srgbClr val="285293"/>
              </a:solidFill>
            </a:ln>
          </p:spPr>
          <p:txBody>
            <a:bodyPr wrap="square" lIns="0" tIns="0" rIns="0" bIns="0" rtlCol="0"/>
            <a:lstStyle/>
            <a:p>
              <a:endParaRPr/>
            </a:p>
          </p:txBody>
        </p:sp>
        <p:sp>
          <p:nvSpPr>
            <p:cNvPr id="9" name="object 20">
              <a:extLst>
                <a:ext uri="{FF2B5EF4-FFF2-40B4-BE49-F238E27FC236}">
                  <a16:creationId xmlns:a16="http://schemas.microsoft.com/office/drawing/2014/main" id="{1966368C-213F-2377-15BE-076D6C228EFA}"/>
                </a:ext>
              </a:extLst>
            </p:cNvPr>
            <p:cNvSpPr/>
            <p:nvPr/>
          </p:nvSpPr>
          <p:spPr>
            <a:xfrm>
              <a:off x="6860455" y="4568899"/>
              <a:ext cx="40005" cy="40005"/>
            </a:xfrm>
            <a:custGeom>
              <a:avLst/>
              <a:gdLst/>
              <a:ahLst/>
              <a:cxnLst/>
              <a:rect l="l" t="t" r="r" b="b"/>
              <a:pathLst>
                <a:path w="40004" h="40004">
                  <a:moveTo>
                    <a:pt x="19974" y="39949"/>
                  </a:moveTo>
                  <a:lnTo>
                    <a:pt x="12276" y="38351"/>
                  </a:lnTo>
                  <a:lnTo>
                    <a:pt x="5918" y="34021"/>
                  </a:lnTo>
                  <a:lnTo>
                    <a:pt x="1595" y="27662"/>
                  </a:lnTo>
                  <a:lnTo>
                    <a:pt x="0" y="19974"/>
                  </a:ln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close/>
                </a:path>
              </a:pathLst>
            </a:custGeom>
            <a:solidFill>
              <a:srgbClr val="285293"/>
            </a:solidFill>
          </p:spPr>
          <p:txBody>
            <a:bodyPr wrap="square" lIns="0" tIns="0" rIns="0" bIns="0" rtlCol="0"/>
            <a:lstStyle/>
            <a:p>
              <a:endParaRPr/>
            </a:p>
          </p:txBody>
        </p:sp>
        <p:sp>
          <p:nvSpPr>
            <p:cNvPr id="10" name="object 21">
              <a:extLst>
                <a:ext uri="{FF2B5EF4-FFF2-40B4-BE49-F238E27FC236}">
                  <a16:creationId xmlns:a16="http://schemas.microsoft.com/office/drawing/2014/main" id="{B52A7985-82E7-593E-5673-7EC611E5F7D8}"/>
                </a:ext>
              </a:extLst>
            </p:cNvPr>
            <p:cNvSpPr/>
            <p:nvPr/>
          </p:nvSpPr>
          <p:spPr>
            <a:xfrm>
              <a:off x="6860455" y="4568899"/>
              <a:ext cx="40005" cy="40005"/>
            </a:xfrm>
            <a:custGeom>
              <a:avLst/>
              <a:gdLst/>
              <a:ahLst/>
              <a:cxnLst/>
              <a:rect l="l" t="t" r="r" b="b"/>
              <a:pathLst>
                <a:path w="40004" h="40004">
                  <a:moveTo>
                    <a:pt x="0" y="19974"/>
                  </a:move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lnTo>
                    <a:pt x="12276" y="38351"/>
                  </a:lnTo>
                  <a:lnTo>
                    <a:pt x="5918" y="34021"/>
                  </a:lnTo>
                  <a:lnTo>
                    <a:pt x="1595" y="27662"/>
                  </a:lnTo>
                  <a:lnTo>
                    <a:pt x="0" y="19974"/>
                  </a:lnTo>
                  <a:close/>
                </a:path>
              </a:pathLst>
            </a:custGeom>
            <a:ln w="9524">
              <a:solidFill>
                <a:srgbClr val="285293"/>
              </a:solidFill>
            </a:ln>
          </p:spPr>
          <p:txBody>
            <a:bodyPr wrap="square" lIns="0" tIns="0" rIns="0" bIns="0" rtlCol="0"/>
            <a:lstStyle/>
            <a:p>
              <a:endParaRPr/>
            </a:p>
          </p:txBody>
        </p:sp>
        <p:sp>
          <p:nvSpPr>
            <p:cNvPr id="11" name="object 22">
              <a:extLst>
                <a:ext uri="{FF2B5EF4-FFF2-40B4-BE49-F238E27FC236}">
                  <a16:creationId xmlns:a16="http://schemas.microsoft.com/office/drawing/2014/main" id="{92898033-2F22-ACF6-07FA-16B120E7A120}"/>
                </a:ext>
              </a:extLst>
            </p:cNvPr>
            <p:cNvSpPr/>
            <p:nvPr/>
          </p:nvSpPr>
          <p:spPr>
            <a:xfrm>
              <a:off x="6632780" y="4588874"/>
              <a:ext cx="374650" cy="193040"/>
            </a:xfrm>
            <a:custGeom>
              <a:avLst/>
              <a:gdLst/>
              <a:ahLst/>
              <a:cxnLst/>
              <a:rect l="l" t="t" r="r" b="b"/>
              <a:pathLst>
                <a:path w="374650" h="193039">
                  <a:moveTo>
                    <a:pt x="374324" y="0"/>
                  </a:moveTo>
                  <a:lnTo>
                    <a:pt x="181449" y="192874"/>
                  </a:lnTo>
                  <a:lnTo>
                    <a:pt x="0" y="192874"/>
                  </a:lnTo>
                </a:path>
              </a:pathLst>
            </a:custGeom>
            <a:ln w="13124">
              <a:solidFill>
                <a:srgbClr val="285293"/>
              </a:solidFill>
            </a:ln>
          </p:spPr>
          <p:txBody>
            <a:bodyPr wrap="square" lIns="0" tIns="0" rIns="0" bIns="0" rtlCol="0"/>
            <a:lstStyle/>
            <a:p>
              <a:endParaRPr/>
            </a:p>
          </p:txBody>
        </p:sp>
        <p:sp>
          <p:nvSpPr>
            <p:cNvPr id="12" name="object 23">
              <a:extLst>
                <a:ext uri="{FF2B5EF4-FFF2-40B4-BE49-F238E27FC236}">
                  <a16:creationId xmlns:a16="http://schemas.microsoft.com/office/drawing/2014/main" id="{884C78FC-20D9-DF90-5DBE-9A718BD677A6}"/>
                </a:ext>
              </a:extLst>
            </p:cNvPr>
            <p:cNvSpPr/>
            <p:nvPr/>
          </p:nvSpPr>
          <p:spPr>
            <a:xfrm>
              <a:off x="6613955" y="4761774"/>
              <a:ext cx="40005" cy="40005"/>
            </a:xfrm>
            <a:custGeom>
              <a:avLst/>
              <a:gdLst/>
              <a:ahLst/>
              <a:cxnLst/>
              <a:rect l="l" t="t" r="r" b="b"/>
              <a:pathLst>
                <a:path w="40004" h="40004">
                  <a:moveTo>
                    <a:pt x="19949" y="39924"/>
                  </a:moveTo>
                  <a:lnTo>
                    <a:pt x="12266" y="38330"/>
                  </a:lnTo>
                  <a:lnTo>
                    <a:pt x="5915" y="34009"/>
                  </a:lnTo>
                  <a:lnTo>
                    <a:pt x="1594" y="27658"/>
                  </a:lnTo>
                  <a:lnTo>
                    <a:pt x="0" y="19974"/>
                  </a:ln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close/>
                </a:path>
              </a:pathLst>
            </a:custGeom>
            <a:solidFill>
              <a:srgbClr val="285293"/>
            </a:solidFill>
          </p:spPr>
          <p:txBody>
            <a:bodyPr wrap="square" lIns="0" tIns="0" rIns="0" bIns="0" rtlCol="0"/>
            <a:lstStyle/>
            <a:p>
              <a:endParaRPr/>
            </a:p>
          </p:txBody>
        </p:sp>
        <p:sp>
          <p:nvSpPr>
            <p:cNvPr id="13" name="object 24">
              <a:extLst>
                <a:ext uri="{FF2B5EF4-FFF2-40B4-BE49-F238E27FC236}">
                  <a16:creationId xmlns:a16="http://schemas.microsoft.com/office/drawing/2014/main" id="{B2048F91-D2B4-D049-FB21-F62951137ADA}"/>
                </a:ext>
              </a:extLst>
            </p:cNvPr>
            <p:cNvSpPr/>
            <p:nvPr/>
          </p:nvSpPr>
          <p:spPr>
            <a:xfrm>
              <a:off x="6613955" y="4761774"/>
              <a:ext cx="40005" cy="40005"/>
            </a:xfrm>
            <a:custGeom>
              <a:avLst/>
              <a:gdLst/>
              <a:ahLst/>
              <a:cxnLst/>
              <a:rect l="l" t="t" r="r" b="b"/>
              <a:pathLst>
                <a:path w="40004" h="40004">
                  <a:moveTo>
                    <a:pt x="0" y="19974"/>
                  </a:move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lnTo>
                    <a:pt x="12266" y="38330"/>
                  </a:lnTo>
                  <a:lnTo>
                    <a:pt x="5915" y="34009"/>
                  </a:lnTo>
                  <a:lnTo>
                    <a:pt x="1594" y="27658"/>
                  </a:lnTo>
                  <a:lnTo>
                    <a:pt x="0" y="19974"/>
                  </a:lnTo>
                  <a:close/>
                </a:path>
              </a:pathLst>
            </a:custGeom>
            <a:ln w="9524">
              <a:solidFill>
                <a:srgbClr val="285293"/>
              </a:solidFill>
            </a:ln>
          </p:spPr>
          <p:txBody>
            <a:bodyPr wrap="square" lIns="0" tIns="0" rIns="0" bIns="0" rtlCol="0"/>
            <a:lstStyle/>
            <a:p>
              <a:endParaRPr/>
            </a:p>
          </p:txBody>
        </p:sp>
        <p:sp>
          <p:nvSpPr>
            <p:cNvPr id="14" name="object 25">
              <a:extLst>
                <a:ext uri="{FF2B5EF4-FFF2-40B4-BE49-F238E27FC236}">
                  <a16:creationId xmlns:a16="http://schemas.microsoft.com/office/drawing/2014/main" id="{AF503F3D-E28A-8C3B-112E-792F082EA495}"/>
                </a:ext>
              </a:extLst>
            </p:cNvPr>
            <p:cNvSpPr/>
            <p:nvPr/>
          </p:nvSpPr>
          <p:spPr>
            <a:xfrm>
              <a:off x="8313280" y="4582312"/>
              <a:ext cx="831215" cy="13335"/>
            </a:xfrm>
            <a:custGeom>
              <a:avLst/>
              <a:gdLst/>
              <a:ahLst/>
              <a:cxnLst/>
              <a:rect l="l" t="t" r="r" b="b"/>
              <a:pathLst>
                <a:path w="831215" h="13335">
                  <a:moveTo>
                    <a:pt x="0" y="0"/>
                  </a:moveTo>
                  <a:lnTo>
                    <a:pt x="830719" y="0"/>
                  </a:lnTo>
                  <a:lnTo>
                    <a:pt x="830719" y="13124"/>
                  </a:lnTo>
                  <a:lnTo>
                    <a:pt x="0" y="13124"/>
                  </a:lnTo>
                  <a:lnTo>
                    <a:pt x="0" y="0"/>
                  </a:lnTo>
                  <a:close/>
                </a:path>
              </a:pathLst>
            </a:custGeom>
            <a:solidFill>
              <a:srgbClr val="9FC5E7"/>
            </a:solidFill>
          </p:spPr>
          <p:txBody>
            <a:bodyPr wrap="square" lIns="0" tIns="0" rIns="0" bIns="0" rtlCol="0"/>
            <a:lstStyle/>
            <a:p>
              <a:endParaRPr/>
            </a:p>
          </p:txBody>
        </p:sp>
        <p:sp>
          <p:nvSpPr>
            <p:cNvPr id="15" name="object 26">
              <a:extLst>
                <a:ext uri="{FF2B5EF4-FFF2-40B4-BE49-F238E27FC236}">
                  <a16:creationId xmlns:a16="http://schemas.microsoft.com/office/drawing/2014/main" id="{C48D7EF3-6E82-0715-8220-0ED14343BCD2}"/>
                </a:ext>
              </a:extLst>
            </p:cNvPr>
            <p:cNvSpPr/>
            <p:nvPr/>
          </p:nvSpPr>
          <p:spPr>
            <a:xfrm>
              <a:off x="8294455" y="4568899"/>
              <a:ext cx="40005" cy="40005"/>
            </a:xfrm>
            <a:custGeom>
              <a:avLst/>
              <a:gdLst/>
              <a:ahLst/>
              <a:cxnLst/>
              <a:rect l="l" t="t" r="r" b="b"/>
              <a:pathLst>
                <a:path w="40004" h="40004">
                  <a:moveTo>
                    <a:pt x="19974" y="39949"/>
                  </a:moveTo>
                  <a:lnTo>
                    <a:pt x="12033" y="38351"/>
                  </a:lnTo>
                  <a:lnTo>
                    <a:pt x="5703" y="34021"/>
                  </a:lnTo>
                  <a:lnTo>
                    <a:pt x="1514" y="27662"/>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close/>
                </a:path>
              </a:pathLst>
            </a:custGeom>
            <a:solidFill>
              <a:srgbClr val="9FC5E7"/>
            </a:solidFill>
          </p:spPr>
          <p:txBody>
            <a:bodyPr wrap="square" lIns="0" tIns="0" rIns="0" bIns="0" rtlCol="0"/>
            <a:lstStyle/>
            <a:p>
              <a:endParaRPr/>
            </a:p>
          </p:txBody>
        </p:sp>
        <p:sp>
          <p:nvSpPr>
            <p:cNvPr id="16" name="object 27">
              <a:extLst>
                <a:ext uri="{FF2B5EF4-FFF2-40B4-BE49-F238E27FC236}">
                  <a16:creationId xmlns:a16="http://schemas.microsoft.com/office/drawing/2014/main" id="{D9C5DD95-8FD7-8F04-9146-6AA34DCF8A84}"/>
                </a:ext>
              </a:extLst>
            </p:cNvPr>
            <p:cNvSpPr/>
            <p:nvPr/>
          </p:nvSpPr>
          <p:spPr>
            <a:xfrm>
              <a:off x="8294455" y="4568899"/>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lnTo>
                    <a:pt x="12033" y="38351"/>
                  </a:lnTo>
                  <a:lnTo>
                    <a:pt x="5703" y="34021"/>
                  </a:lnTo>
                  <a:lnTo>
                    <a:pt x="1514" y="27662"/>
                  </a:lnTo>
                  <a:lnTo>
                    <a:pt x="0" y="19974"/>
                  </a:lnTo>
                  <a:close/>
                </a:path>
              </a:pathLst>
            </a:custGeom>
            <a:ln w="9524">
              <a:solidFill>
                <a:srgbClr val="9FC5E7"/>
              </a:solidFill>
            </a:ln>
          </p:spPr>
          <p:txBody>
            <a:bodyPr wrap="square" lIns="0" tIns="0" rIns="0" bIns="0" rtlCol="0"/>
            <a:lstStyle/>
            <a:p>
              <a:endParaRPr/>
            </a:p>
          </p:txBody>
        </p:sp>
      </p:grpSp>
      <p:grpSp>
        <p:nvGrpSpPr>
          <p:cNvPr id="17" name="object 28">
            <a:extLst>
              <a:ext uri="{FF2B5EF4-FFF2-40B4-BE49-F238E27FC236}">
                <a16:creationId xmlns:a16="http://schemas.microsoft.com/office/drawing/2014/main" id="{35BF4E1B-78E5-E3E4-2187-0F176597AFD3}"/>
              </a:ext>
            </a:extLst>
          </p:cNvPr>
          <p:cNvGrpSpPr/>
          <p:nvPr/>
        </p:nvGrpSpPr>
        <p:grpSpPr>
          <a:xfrm>
            <a:off x="7159842" y="4925812"/>
            <a:ext cx="1990725" cy="224790"/>
            <a:chOff x="7159842" y="4925812"/>
            <a:chExt cx="1990725" cy="224790"/>
          </a:xfrm>
        </p:grpSpPr>
        <p:sp>
          <p:nvSpPr>
            <p:cNvPr id="18" name="object 29">
              <a:extLst>
                <a:ext uri="{FF2B5EF4-FFF2-40B4-BE49-F238E27FC236}">
                  <a16:creationId xmlns:a16="http://schemas.microsoft.com/office/drawing/2014/main" id="{7537EEF8-7DB7-A654-A28A-343CE6252C8E}"/>
                </a:ext>
              </a:extLst>
            </p:cNvPr>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19" name="object 30">
              <a:extLst>
                <a:ext uri="{FF2B5EF4-FFF2-40B4-BE49-F238E27FC236}">
                  <a16:creationId xmlns:a16="http://schemas.microsoft.com/office/drawing/2014/main" id="{A999DAB1-A7A4-2AA5-BC23-0F537E2505E6}"/>
                </a:ext>
              </a:extLst>
            </p:cNvPr>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20" name="object 31">
              <a:extLst>
                <a:ext uri="{FF2B5EF4-FFF2-40B4-BE49-F238E27FC236}">
                  <a16:creationId xmlns:a16="http://schemas.microsoft.com/office/drawing/2014/main" id="{C7CED47C-8CE4-C03A-13D7-4B2685A800A7}"/>
                </a:ext>
              </a:extLst>
            </p:cNvPr>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21" name="object 32">
              <a:extLst>
                <a:ext uri="{FF2B5EF4-FFF2-40B4-BE49-F238E27FC236}">
                  <a16:creationId xmlns:a16="http://schemas.microsoft.com/office/drawing/2014/main" id="{67782837-C33B-8E33-94DB-63B670FA0160}"/>
                </a:ext>
              </a:extLst>
            </p:cNvPr>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22" name="object 33">
              <a:extLst>
                <a:ext uri="{FF2B5EF4-FFF2-40B4-BE49-F238E27FC236}">
                  <a16:creationId xmlns:a16="http://schemas.microsoft.com/office/drawing/2014/main" id="{D855DAC3-A686-0E4B-EA1B-22814D6BF847}"/>
                </a:ext>
              </a:extLst>
            </p:cNvPr>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23" name="object 34">
              <a:extLst>
                <a:ext uri="{FF2B5EF4-FFF2-40B4-BE49-F238E27FC236}">
                  <a16:creationId xmlns:a16="http://schemas.microsoft.com/office/drawing/2014/main" id="{2A81AC49-32B1-1E98-A6B4-2FBEF52DF575}"/>
                </a:ext>
              </a:extLst>
            </p:cNvPr>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24" name="object 35">
              <a:extLst>
                <a:ext uri="{FF2B5EF4-FFF2-40B4-BE49-F238E27FC236}">
                  <a16:creationId xmlns:a16="http://schemas.microsoft.com/office/drawing/2014/main" id="{18C9006C-1F4D-82B7-15DA-DD53CE337F02}"/>
                </a:ext>
              </a:extLst>
            </p:cNvPr>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25" name="object 36">
              <a:extLst>
                <a:ext uri="{FF2B5EF4-FFF2-40B4-BE49-F238E27FC236}">
                  <a16:creationId xmlns:a16="http://schemas.microsoft.com/office/drawing/2014/main" id="{67BCE946-D986-F373-593C-34C3C7484C26}"/>
                </a:ext>
              </a:extLst>
            </p:cNvPr>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26" name="object 37">
              <a:extLst>
                <a:ext uri="{FF2B5EF4-FFF2-40B4-BE49-F238E27FC236}">
                  <a16:creationId xmlns:a16="http://schemas.microsoft.com/office/drawing/2014/main" id="{6908FE72-9DEE-98ED-F4DB-7470FE70718F}"/>
                </a:ext>
              </a:extLst>
            </p:cNvPr>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27" name="object 38">
              <a:extLst>
                <a:ext uri="{FF2B5EF4-FFF2-40B4-BE49-F238E27FC236}">
                  <a16:creationId xmlns:a16="http://schemas.microsoft.com/office/drawing/2014/main" id="{E8E7244D-898D-9E1B-E449-6B8CC7DC5998}"/>
                </a:ext>
              </a:extLst>
            </p:cNvPr>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28" name="object 39">
              <a:extLst>
                <a:ext uri="{FF2B5EF4-FFF2-40B4-BE49-F238E27FC236}">
                  <a16:creationId xmlns:a16="http://schemas.microsoft.com/office/drawing/2014/main" id="{9EAED9BA-A43D-5B2D-82E9-2140A73C2FA7}"/>
                </a:ext>
              </a:extLst>
            </p:cNvPr>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grpSp>
        <p:nvGrpSpPr>
          <p:cNvPr id="29" name="object 20">
            <a:extLst>
              <a:ext uri="{FF2B5EF4-FFF2-40B4-BE49-F238E27FC236}">
                <a16:creationId xmlns:a16="http://schemas.microsoft.com/office/drawing/2014/main" id="{309FDD85-DEC3-435A-1E63-232FD68606A6}"/>
              </a:ext>
            </a:extLst>
          </p:cNvPr>
          <p:cNvGrpSpPr/>
          <p:nvPr/>
        </p:nvGrpSpPr>
        <p:grpSpPr>
          <a:xfrm rot="5070007">
            <a:off x="8110070" y="1652381"/>
            <a:ext cx="917575" cy="694055"/>
            <a:chOff x="368227" y="1568967"/>
            <a:chExt cx="917575" cy="694055"/>
          </a:xfrm>
        </p:grpSpPr>
        <p:sp>
          <p:nvSpPr>
            <p:cNvPr id="30" name="object 21">
              <a:extLst>
                <a:ext uri="{FF2B5EF4-FFF2-40B4-BE49-F238E27FC236}">
                  <a16:creationId xmlns:a16="http://schemas.microsoft.com/office/drawing/2014/main" id="{0290C9A0-FAB4-DDCC-CCD6-5EF26113F839}"/>
                </a:ext>
              </a:extLst>
            </p:cNvPr>
            <p:cNvSpPr/>
            <p:nvPr/>
          </p:nvSpPr>
          <p:spPr>
            <a:xfrm>
              <a:off x="368227" y="1909199"/>
              <a:ext cx="352425" cy="354330"/>
            </a:xfrm>
            <a:custGeom>
              <a:avLst/>
              <a:gdLst/>
              <a:ahLst/>
              <a:cxnLst/>
              <a:rect l="l" t="t" r="r" b="b"/>
              <a:pathLst>
                <a:path w="352425" h="354330">
                  <a:moveTo>
                    <a:pt x="185177" y="353797"/>
                  </a:moveTo>
                  <a:lnTo>
                    <a:pt x="175216" y="353797"/>
                  </a:lnTo>
                  <a:lnTo>
                    <a:pt x="165577" y="353487"/>
                  </a:lnTo>
                  <a:lnTo>
                    <a:pt x="156241" y="352560"/>
                  </a:lnTo>
                  <a:lnTo>
                    <a:pt x="146893" y="351014"/>
                  </a:lnTo>
                  <a:lnTo>
                    <a:pt x="137217" y="348849"/>
                  </a:lnTo>
                  <a:lnTo>
                    <a:pt x="128971" y="317447"/>
                  </a:lnTo>
                  <a:lnTo>
                    <a:pt x="119062" y="313415"/>
                  </a:lnTo>
                  <a:lnTo>
                    <a:pt x="109320" y="308937"/>
                  </a:lnTo>
                  <a:lnTo>
                    <a:pt x="99887" y="304162"/>
                  </a:lnTo>
                  <a:lnTo>
                    <a:pt x="90906" y="299240"/>
                  </a:lnTo>
                  <a:lnTo>
                    <a:pt x="61154" y="310784"/>
                  </a:lnTo>
                  <a:lnTo>
                    <a:pt x="51557" y="301806"/>
                  </a:lnTo>
                  <a:lnTo>
                    <a:pt x="42567" y="292197"/>
                  </a:lnTo>
                  <a:lnTo>
                    <a:pt x="34195" y="281970"/>
                  </a:lnTo>
                  <a:lnTo>
                    <a:pt x="26453" y="271136"/>
                  </a:lnTo>
                  <a:lnTo>
                    <a:pt x="42946" y="243033"/>
                  </a:lnTo>
                  <a:lnTo>
                    <a:pt x="38565" y="233098"/>
                  </a:lnTo>
                  <a:lnTo>
                    <a:pt x="35112" y="223176"/>
                  </a:lnTo>
                  <a:lnTo>
                    <a:pt x="32277" y="213254"/>
                  </a:lnTo>
                  <a:lnTo>
                    <a:pt x="29752" y="203319"/>
                  </a:lnTo>
                  <a:lnTo>
                    <a:pt x="0" y="190125"/>
                  </a:lnTo>
                  <a:lnTo>
                    <a:pt x="0" y="176865"/>
                  </a:lnTo>
                  <a:lnTo>
                    <a:pt x="283" y="166959"/>
                  </a:lnTo>
                  <a:lnTo>
                    <a:pt x="1030" y="157041"/>
                  </a:lnTo>
                  <a:lnTo>
                    <a:pt x="2087" y="147123"/>
                  </a:lnTo>
                  <a:lnTo>
                    <a:pt x="3298" y="137217"/>
                  </a:lnTo>
                  <a:lnTo>
                    <a:pt x="34700" y="128905"/>
                  </a:lnTo>
                  <a:lnTo>
                    <a:pt x="38730" y="119283"/>
                  </a:lnTo>
                  <a:lnTo>
                    <a:pt x="43391" y="110112"/>
                  </a:lnTo>
                  <a:lnTo>
                    <a:pt x="48671" y="101250"/>
                  </a:lnTo>
                  <a:lnTo>
                    <a:pt x="54557" y="92555"/>
                  </a:lnTo>
                  <a:lnTo>
                    <a:pt x="41297" y="61154"/>
                  </a:lnTo>
                  <a:lnTo>
                    <a:pt x="50304" y="51555"/>
                  </a:lnTo>
                  <a:lnTo>
                    <a:pt x="59917" y="42748"/>
                  </a:lnTo>
                  <a:lnTo>
                    <a:pt x="70148" y="34881"/>
                  </a:lnTo>
                  <a:lnTo>
                    <a:pt x="81011" y="28103"/>
                  </a:lnTo>
                  <a:lnTo>
                    <a:pt x="110763" y="42946"/>
                  </a:lnTo>
                  <a:lnTo>
                    <a:pt x="119715" y="39261"/>
                  </a:lnTo>
                  <a:lnTo>
                    <a:pt x="129144" y="35731"/>
                  </a:lnTo>
                  <a:lnTo>
                    <a:pt x="138882" y="32509"/>
                  </a:lnTo>
                  <a:lnTo>
                    <a:pt x="148762" y="29752"/>
                  </a:lnTo>
                  <a:lnTo>
                    <a:pt x="162022" y="0"/>
                  </a:lnTo>
                  <a:lnTo>
                    <a:pt x="175216" y="0"/>
                  </a:lnTo>
                  <a:lnTo>
                    <a:pt x="185846" y="309"/>
                  </a:lnTo>
                  <a:lnTo>
                    <a:pt x="195691" y="1236"/>
                  </a:lnTo>
                  <a:lnTo>
                    <a:pt x="205227" y="2783"/>
                  </a:lnTo>
                  <a:lnTo>
                    <a:pt x="214930" y="4947"/>
                  </a:lnTo>
                  <a:lnTo>
                    <a:pt x="223176" y="36349"/>
                  </a:lnTo>
                  <a:lnTo>
                    <a:pt x="233085" y="39417"/>
                  </a:lnTo>
                  <a:lnTo>
                    <a:pt x="242827" y="43573"/>
                  </a:lnTo>
                  <a:lnTo>
                    <a:pt x="252259" y="48669"/>
                  </a:lnTo>
                  <a:lnTo>
                    <a:pt x="261241" y="54557"/>
                  </a:lnTo>
                  <a:lnTo>
                    <a:pt x="290993" y="42946"/>
                  </a:lnTo>
                  <a:lnTo>
                    <a:pt x="300590" y="51953"/>
                  </a:lnTo>
                  <a:lnTo>
                    <a:pt x="309580" y="61566"/>
                  </a:lnTo>
                  <a:lnTo>
                    <a:pt x="317952" y="71798"/>
                  </a:lnTo>
                  <a:lnTo>
                    <a:pt x="325693" y="82660"/>
                  </a:lnTo>
                  <a:lnTo>
                    <a:pt x="309201" y="110763"/>
                  </a:lnTo>
                  <a:lnTo>
                    <a:pt x="313582" y="119741"/>
                  </a:lnTo>
                  <a:lnTo>
                    <a:pt x="317035" y="129350"/>
                  </a:lnTo>
                  <a:lnTo>
                    <a:pt x="319869" y="139578"/>
                  </a:lnTo>
                  <a:lnTo>
                    <a:pt x="322395" y="150411"/>
                  </a:lnTo>
                  <a:lnTo>
                    <a:pt x="352147" y="163671"/>
                  </a:lnTo>
                  <a:lnTo>
                    <a:pt x="352147" y="176865"/>
                  </a:lnTo>
                  <a:lnTo>
                    <a:pt x="351864" y="186774"/>
                  </a:lnTo>
                  <a:lnTo>
                    <a:pt x="351117" y="196516"/>
                  </a:lnTo>
                  <a:lnTo>
                    <a:pt x="350060" y="205949"/>
                  </a:lnTo>
                  <a:lnTo>
                    <a:pt x="348849" y="214930"/>
                  </a:lnTo>
                  <a:lnTo>
                    <a:pt x="317447" y="224825"/>
                  </a:lnTo>
                  <a:lnTo>
                    <a:pt x="313417" y="234475"/>
                  </a:lnTo>
                  <a:lnTo>
                    <a:pt x="308756" y="243643"/>
                  </a:lnTo>
                  <a:lnTo>
                    <a:pt x="303476" y="252489"/>
                  </a:lnTo>
                  <a:lnTo>
                    <a:pt x="297590" y="261175"/>
                  </a:lnTo>
                  <a:lnTo>
                    <a:pt x="310850" y="290993"/>
                  </a:lnTo>
                  <a:lnTo>
                    <a:pt x="301843" y="300580"/>
                  </a:lnTo>
                  <a:lnTo>
                    <a:pt x="292230" y="309555"/>
                  </a:lnTo>
                  <a:lnTo>
                    <a:pt x="281999" y="317924"/>
                  </a:lnTo>
                  <a:lnTo>
                    <a:pt x="271136" y="325693"/>
                  </a:lnTo>
                  <a:lnTo>
                    <a:pt x="241384" y="309135"/>
                  </a:lnTo>
                  <a:lnTo>
                    <a:pt x="232431" y="313758"/>
                  </a:lnTo>
                  <a:lnTo>
                    <a:pt x="223003" y="317620"/>
                  </a:lnTo>
                  <a:lnTo>
                    <a:pt x="213265" y="320555"/>
                  </a:lnTo>
                  <a:lnTo>
                    <a:pt x="203385" y="322395"/>
                  </a:lnTo>
                  <a:lnTo>
                    <a:pt x="190125" y="352147"/>
                  </a:lnTo>
                  <a:lnTo>
                    <a:pt x="185177" y="353797"/>
                  </a:lnTo>
                  <a:close/>
                </a:path>
              </a:pathLst>
            </a:custGeom>
            <a:solidFill>
              <a:srgbClr val="285293"/>
            </a:solidFill>
          </p:spPr>
          <p:txBody>
            <a:bodyPr wrap="square" lIns="0" tIns="0" rIns="0" bIns="0" rtlCol="0"/>
            <a:lstStyle/>
            <a:p>
              <a:endParaRPr/>
            </a:p>
          </p:txBody>
        </p:sp>
        <p:pic>
          <p:nvPicPr>
            <p:cNvPr id="31" name="object 22">
              <a:extLst>
                <a:ext uri="{FF2B5EF4-FFF2-40B4-BE49-F238E27FC236}">
                  <a16:creationId xmlns:a16="http://schemas.microsoft.com/office/drawing/2014/main" id="{4AFED8BB-F9F5-DBAF-15B6-C5C6FAF621BD}"/>
                </a:ext>
              </a:extLst>
            </p:cNvPr>
            <p:cNvPicPr/>
            <p:nvPr/>
          </p:nvPicPr>
          <p:blipFill>
            <a:blip r:embed="rId2" cstate="print"/>
            <a:stretch>
              <a:fillRect/>
            </a:stretch>
          </p:blipFill>
          <p:spPr>
            <a:xfrm>
              <a:off x="442641" y="1985197"/>
              <a:ext cx="203319" cy="201736"/>
            </a:xfrm>
            <a:prstGeom prst="rect">
              <a:avLst/>
            </a:prstGeom>
          </p:spPr>
        </p:pic>
        <p:sp>
          <p:nvSpPr>
            <p:cNvPr id="32" name="object 23">
              <a:extLst>
                <a:ext uri="{FF2B5EF4-FFF2-40B4-BE49-F238E27FC236}">
                  <a16:creationId xmlns:a16="http://schemas.microsoft.com/office/drawing/2014/main" id="{025328D1-CF1D-2E6C-3742-AFC5A0EBA06C}"/>
                </a:ext>
              </a:extLst>
            </p:cNvPr>
            <p:cNvSpPr/>
            <p:nvPr/>
          </p:nvSpPr>
          <p:spPr>
            <a:xfrm>
              <a:off x="723673" y="1578492"/>
              <a:ext cx="552450" cy="552450"/>
            </a:xfrm>
            <a:custGeom>
              <a:avLst/>
              <a:gdLst/>
              <a:ahLst/>
              <a:cxnLst/>
              <a:rect l="l" t="t" r="r" b="b"/>
              <a:pathLst>
                <a:path w="552450" h="552450">
                  <a:moveTo>
                    <a:pt x="271202" y="0"/>
                  </a:moveTo>
                  <a:lnTo>
                    <a:pt x="256309" y="335"/>
                  </a:lnTo>
                  <a:lnTo>
                    <a:pt x="241417" y="1443"/>
                  </a:lnTo>
                  <a:lnTo>
                    <a:pt x="226524" y="3478"/>
                  </a:lnTo>
                  <a:lnTo>
                    <a:pt x="211631" y="6597"/>
                  </a:lnTo>
                  <a:lnTo>
                    <a:pt x="203385" y="8246"/>
                  </a:lnTo>
                  <a:lnTo>
                    <a:pt x="196788" y="11544"/>
                  </a:lnTo>
                  <a:lnTo>
                    <a:pt x="190191" y="13193"/>
                  </a:lnTo>
                  <a:lnTo>
                    <a:pt x="181879" y="62803"/>
                  </a:lnTo>
                  <a:lnTo>
                    <a:pt x="167306" y="70573"/>
                  </a:lnTo>
                  <a:lnTo>
                    <a:pt x="153363" y="78949"/>
                  </a:lnTo>
                  <a:lnTo>
                    <a:pt x="140039" y="87944"/>
                  </a:lnTo>
                  <a:lnTo>
                    <a:pt x="127322" y="97569"/>
                  </a:lnTo>
                  <a:lnTo>
                    <a:pt x="77712" y="84309"/>
                  </a:lnTo>
                  <a:lnTo>
                    <a:pt x="63734" y="99769"/>
                  </a:lnTo>
                  <a:lnTo>
                    <a:pt x="51283" y="116156"/>
                  </a:lnTo>
                  <a:lnTo>
                    <a:pt x="40057" y="133162"/>
                  </a:lnTo>
                  <a:lnTo>
                    <a:pt x="29752" y="150477"/>
                  </a:lnTo>
                  <a:lnTo>
                    <a:pt x="59570" y="193423"/>
                  </a:lnTo>
                  <a:lnTo>
                    <a:pt x="53966" y="208600"/>
                  </a:lnTo>
                  <a:lnTo>
                    <a:pt x="49617" y="224240"/>
                  </a:lnTo>
                  <a:lnTo>
                    <a:pt x="46518" y="240189"/>
                  </a:lnTo>
                  <a:lnTo>
                    <a:pt x="44661" y="256293"/>
                  </a:lnTo>
                  <a:lnTo>
                    <a:pt x="0" y="281098"/>
                  </a:lnTo>
                  <a:lnTo>
                    <a:pt x="4898" y="326407"/>
                  </a:lnTo>
                  <a:lnTo>
                    <a:pt x="11610" y="355446"/>
                  </a:lnTo>
                  <a:lnTo>
                    <a:pt x="13259" y="362109"/>
                  </a:lnTo>
                  <a:lnTo>
                    <a:pt x="64518" y="370355"/>
                  </a:lnTo>
                  <a:lnTo>
                    <a:pt x="71332" y="385865"/>
                  </a:lnTo>
                  <a:lnTo>
                    <a:pt x="79394" y="400132"/>
                  </a:lnTo>
                  <a:lnTo>
                    <a:pt x="88694" y="413150"/>
                  </a:lnTo>
                  <a:lnTo>
                    <a:pt x="99218" y="424912"/>
                  </a:lnTo>
                  <a:lnTo>
                    <a:pt x="84375" y="474522"/>
                  </a:lnTo>
                  <a:lnTo>
                    <a:pt x="99822" y="488760"/>
                  </a:lnTo>
                  <a:lnTo>
                    <a:pt x="116371" y="501594"/>
                  </a:lnTo>
                  <a:lnTo>
                    <a:pt x="133859" y="512882"/>
                  </a:lnTo>
                  <a:lnTo>
                    <a:pt x="152126" y="522482"/>
                  </a:lnTo>
                  <a:lnTo>
                    <a:pt x="193490" y="492729"/>
                  </a:lnTo>
                  <a:lnTo>
                    <a:pt x="208628" y="498296"/>
                  </a:lnTo>
                  <a:lnTo>
                    <a:pt x="224248" y="502625"/>
                  </a:lnTo>
                  <a:lnTo>
                    <a:pt x="240190" y="505717"/>
                  </a:lnTo>
                  <a:lnTo>
                    <a:pt x="256293" y="507573"/>
                  </a:lnTo>
                  <a:lnTo>
                    <a:pt x="281098" y="552234"/>
                  </a:lnTo>
                  <a:lnTo>
                    <a:pt x="327140" y="547364"/>
                  </a:lnTo>
                  <a:lnTo>
                    <a:pt x="355512" y="540624"/>
                  </a:lnTo>
                  <a:lnTo>
                    <a:pt x="362109" y="538974"/>
                  </a:lnTo>
                  <a:lnTo>
                    <a:pt x="372004" y="487716"/>
                  </a:lnTo>
                  <a:lnTo>
                    <a:pt x="386588" y="480937"/>
                  </a:lnTo>
                  <a:lnTo>
                    <a:pt x="400553" y="473070"/>
                  </a:lnTo>
                  <a:lnTo>
                    <a:pt x="413899" y="464263"/>
                  </a:lnTo>
                  <a:lnTo>
                    <a:pt x="426628" y="454665"/>
                  </a:lnTo>
                  <a:lnTo>
                    <a:pt x="476171" y="467925"/>
                  </a:lnTo>
                  <a:lnTo>
                    <a:pt x="489465" y="452439"/>
                  </a:lnTo>
                  <a:lnTo>
                    <a:pt x="501825" y="435872"/>
                  </a:lnTo>
                  <a:lnTo>
                    <a:pt x="512936" y="418376"/>
                  </a:lnTo>
                  <a:lnTo>
                    <a:pt x="522482" y="400107"/>
                  </a:lnTo>
                  <a:lnTo>
                    <a:pt x="494379" y="358810"/>
                  </a:lnTo>
                  <a:lnTo>
                    <a:pt x="499002" y="343634"/>
                  </a:lnTo>
                  <a:lnTo>
                    <a:pt x="502864" y="327994"/>
                  </a:lnTo>
                  <a:lnTo>
                    <a:pt x="505799" y="312045"/>
                  </a:lnTo>
                  <a:lnTo>
                    <a:pt x="507639" y="295941"/>
                  </a:lnTo>
                  <a:lnTo>
                    <a:pt x="552234" y="271136"/>
                  </a:lnTo>
                  <a:lnTo>
                    <a:pt x="548755" y="225122"/>
                  </a:lnTo>
                  <a:lnTo>
                    <a:pt x="540690" y="196722"/>
                  </a:lnTo>
                  <a:lnTo>
                    <a:pt x="539040" y="190125"/>
                  </a:lnTo>
                  <a:lnTo>
                    <a:pt x="489431" y="181879"/>
                  </a:lnTo>
                  <a:lnTo>
                    <a:pt x="481690" y="166343"/>
                  </a:lnTo>
                  <a:lnTo>
                    <a:pt x="473318" y="151895"/>
                  </a:lnTo>
                  <a:lnTo>
                    <a:pt x="464327" y="138388"/>
                  </a:lnTo>
                  <a:lnTo>
                    <a:pt x="454731" y="125672"/>
                  </a:lnTo>
                  <a:lnTo>
                    <a:pt x="467925" y="77712"/>
                  </a:lnTo>
                  <a:lnTo>
                    <a:pt x="452707" y="63474"/>
                  </a:lnTo>
                  <a:lnTo>
                    <a:pt x="436729" y="50640"/>
                  </a:lnTo>
                  <a:lnTo>
                    <a:pt x="419823" y="39352"/>
                  </a:lnTo>
                  <a:lnTo>
                    <a:pt x="401823" y="29752"/>
                  </a:lnTo>
                  <a:lnTo>
                    <a:pt x="358810" y="59504"/>
                  </a:lnTo>
                  <a:lnTo>
                    <a:pt x="343635" y="53938"/>
                  </a:lnTo>
                  <a:lnTo>
                    <a:pt x="328002" y="49609"/>
                  </a:lnTo>
                  <a:lnTo>
                    <a:pt x="312073" y="46517"/>
                  </a:lnTo>
                  <a:lnTo>
                    <a:pt x="296007" y="44661"/>
                  </a:lnTo>
                  <a:lnTo>
                    <a:pt x="271202" y="0"/>
                  </a:lnTo>
                  <a:close/>
                </a:path>
                <a:path w="552450" h="552450">
                  <a:moveTo>
                    <a:pt x="276810" y="117558"/>
                  </a:moveTo>
                  <a:lnTo>
                    <a:pt x="238085" y="122374"/>
                  </a:lnTo>
                  <a:lnTo>
                    <a:pt x="191612" y="141666"/>
                  </a:lnTo>
                  <a:lnTo>
                    <a:pt x="154739" y="173672"/>
                  </a:lnTo>
                  <a:lnTo>
                    <a:pt x="129532" y="215210"/>
                  </a:lnTo>
                  <a:lnTo>
                    <a:pt x="118056" y="263096"/>
                  </a:lnTo>
                  <a:lnTo>
                    <a:pt x="122374" y="314149"/>
                  </a:lnTo>
                  <a:lnTo>
                    <a:pt x="144155" y="363178"/>
                  </a:lnTo>
                  <a:lnTo>
                    <a:pt x="179562" y="401254"/>
                  </a:lnTo>
                  <a:lnTo>
                    <a:pt x="224802" y="425909"/>
                  </a:lnTo>
                  <a:lnTo>
                    <a:pt x="276084" y="434676"/>
                  </a:lnTo>
                  <a:lnTo>
                    <a:pt x="285557" y="434378"/>
                  </a:lnTo>
                  <a:lnTo>
                    <a:pt x="360623" y="410568"/>
                  </a:lnTo>
                  <a:lnTo>
                    <a:pt x="397499" y="378562"/>
                  </a:lnTo>
                  <a:lnTo>
                    <a:pt x="422716" y="337024"/>
                  </a:lnTo>
                  <a:lnTo>
                    <a:pt x="434212" y="289138"/>
                  </a:lnTo>
                  <a:lnTo>
                    <a:pt x="429926" y="238085"/>
                  </a:lnTo>
                  <a:lnTo>
                    <a:pt x="408961" y="189056"/>
                  </a:lnTo>
                  <a:lnTo>
                    <a:pt x="373926" y="150980"/>
                  </a:lnTo>
                  <a:lnTo>
                    <a:pt x="328612" y="126325"/>
                  </a:lnTo>
                  <a:lnTo>
                    <a:pt x="276810" y="117558"/>
                  </a:lnTo>
                  <a:close/>
                </a:path>
              </a:pathLst>
            </a:custGeom>
            <a:ln w="19049">
              <a:solidFill>
                <a:srgbClr val="285293"/>
              </a:solidFill>
            </a:ln>
          </p:spPr>
          <p:txBody>
            <a:bodyPr wrap="square" lIns="0" tIns="0" rIns="0" bIns="0" rtlCol="0"/>
            <a:lstStyle/>
            <a:p>
              <a:endParaRPr/>
            </a:p>
          </p:txBody>
        </p:sp>
        <p:pic>
          <p:nvPicPr>
            <p:cNvPr id="33" name="object 24">
              <a:extLst>
                <a:ext uri="{FF2B5EF4-FFF2-40B4-BE49-F238E27FC236}">
                  <a16:creationId xmlns:a16="http://schemas.microsoft.com/office/drawing/2014/main" id="{C670054A-7B0E-7A8B-D5B4-525980F083EF}"/>
                </a:ext>
              </a:extLst>
            </p:cNvPr>
            <p:cNvPicPr/>
            <p:nvPr/>
          </p:nvPicPr>
          <p:blipFill>
            <a:blip r:embed="rId3" cstate="print"/>
            <a:stretch>
              <a:fillRect/>
            </a:stretch>
          </p:blipFill>
          <p:spPr>
            <a:xfrm>
              <a:off x="894328" y="1747111"/>
              <a:ext cx="211686" cy="214468"/>
            </a:xfrm>
            <a:prstGeom prst="rect">
              <a:avLst/>
            </a:prstGeom>
          </p:spPr>
        </p:pic>
      </p:grpSp>
      <p:grpSp>
        <p:nvGrpSpPr>
          <p:cNvPr id="34" name="object 77">
            <a:extLst>
              <a:ext uri="{FF2B5EF4-FFF2-40B4-BE49-F238E27FC236}">
                <a16:creationId xmlns:a16="http://schemas.microsoft.com/office/drawing/2014/main" id="{6A43BEE4-1B70-6D77-5760-A73F555891F4}"/>
              </a:ext>
            </a:extLst>
          </p:cNvPr>
          <p:cNvGrpSpPr/>
          <p:nvPr/>
        </p:nvGrpSpPr>
        <p:grpSpPr>
          <a:xfrm>
            <a:off x="7789557" y="1825911"/>
            <a:ext cx="571500" cy="571500"/>
            <a:chOff x="198329" y="1286219"/>
            <a:chExt cx="571500" cy="571500"/>
          </a:xfrm>
        </p:grpSpPr>
        <p:sp>
          <p:nvSpPr>
            <p:cNvPr id="35" name="object 78">
              <a:extLst>
                <a:ext uri="{FF2B5EF4-FFF2-40B4-BE49-F238E27FC236}">
                  <a16:creationId xmlns:a16="http://schemas.microsoft.com/office/drawing/2014/main" id="{F2610535-0B52-37C3-C2CB-312A223AB9DC}"/>
                </a:ext>
              </a:extLst>
            </p:cNvPr>
            <p:cNvSpPr/>
            <p:nvPr/>
          </p:nvSpPr>
          <p:spPr>
            <a:xfrm>
              <a:off x="207854" y="1295744"/>
              <a:ext cx="552450" cy="552450"/>
            </a:xfrm>
            <a:custGeom>
              <a:avLst/>
              <a:gdLst/>
              <a:ahLst/>
              <a:cxnLst/>
              <a:rect l="l" t="t" r="r" b="b"/>
              <a:pathLst>
                <a:path w="552450" h="552450">
                  <a:moveTo>
                    <a:pt x="552234" y="276150"/>
                  </a:moveTo>
                  <a:lnTo>
                    <a:pt x="548728" y="322396"/>
                  </a:lnTo>
                  <a:lnTo>
                    <a:pt x="497677" y="350564"/>
                  </a:lnTo>
                  <a:lnTo>
                    <a:pt x="491144" y="366089"/>
                  </a:lnTo>
                  <a:lnTo>
                    <a:pt x="484005" y="380704"/>
                  </a:lnTo>
                  <a:lnTo>
                    <a:pt x="476247" y="394713"/>
                  </a:lnTo>
                  <a:lnTo>
                    <a:pt x="467859" y="408420"/>
                  </a:lnTo>
                  <a:lnTo>
                    <a:pt x="486066" y="456380"/>
                  </a:lnTo>
                  <a:lnTo>
                    <a:pt x="472086" y="471827"/>
                  </a:lnTo>
                  <a:lnTo>
                    <a:pt x="457345" y="485901"/>
                  </a:lnTo>
                  <a:lnTo>
                    <a:pt x="441676" y="498442"/>
                  </a:lnTo>
                  <a:lnTo>
                    <a:pt x="424912" y="509288"/>
                  </a:lnTo>
                  <a:lnTo>
                    <a:pt x="380251" y="484483"/>
                  </a:lnTo>
                  <a:lnTo>
                    <a:pt x="365342" y="491286"/>
                  </a:lnTo>
                  <a:lnTo>
                    <a:pt x="350292" y="496852"/>
                  </a:lnTo>
                  <a:lnTo>
                    <a:pt x="334932" y="501182"/>
                  </a:lnTo>
                  <a:lnTo>
                    <a:pt x="319096" y="504274"/>
                  </a:lnTo>
                  <a:lnTo>
                    <a:pt x="297590" y="552234"/>
                  </a:lnTo>
                  <a:lnTo>
                    <a:pt x="290993" y="552234"/>
                  </a:lnTo>
                  <a:lnTo>
                    <a:pt x="284396" y="552234"/>
                  </a:lnTo>
                  <a:lnTo>
                    <a:pt x="276084" y="552234"/>
                  </a:lnTo>
                  <a:lnTo>
                    <a:pt x="260970" y="551899"/>
                  </a:lnTo>
                  <a:lnTo>
                    <a:pt x="245713" y="550791"/>
                  </a:lnTo>
                  <a:lnTo>
                    <a:pt x="230766" y="548755"/>
                  </a:lnTo>
                  <a:lnTo>
                    <a:pt x="216579" y="545637"/>
                  </a:lnTo>
                  <a:lnTo>
                    <a:pt x="201670" y="496028"/>
                  </a:lnTo>
                  <a:lnTo>
                    <a:pt x="186841" y="490477"/>
                  </a:lnTo>
                  <a:lnTo>
                    <a:pt x="172148" y="483832"/>
                  </a:lnTo>
                  <a:lnTo>
                    <a:pt x="157752" y="476259"/>
                  </a:lnTo>
                  <a:lnTo>
                    <a:pt x="143814" y="467925"/>
                  </a:lnTo>
                  <a:lnTo>
                    <a:pt x="95854" y="486132"/>
                  </a:lnTo>
                  <a:lnTo>
                    <a:pt x="81334" y="472142"/>
                  </a:lnTo>
                  <a:lnTo>
                    <a:pt x="67569" y="457378"/>
                  </a:lnTo>
                  <a:lnTo>
                    <a:pt x="54720" y="441686"/>
                  </a:lnTo>
                  <a:lnTo>
                    <a:pt x="42946" y="424912"/>
                  </a:lnTo>
                  <a:lnTo>
                    <a:pt x="67751" y="380317"/>
                  </a:lnTo>
                  <a:lnTo>
                    <a:pt x="60948" y="365372"/>
                  </a:lnTo>
                  <a:lnTo>
                    <a:pt x="55381" y="350119"/>
                  </a:lnTo>
                  <a:lnTo>
                    <a:pt x="51052" y="334247"/>
                  </a:lnTo>
                  <a:lnTo>
                    <a:pt x="47960" y="317447"/>
                  </a:lnTo>
                  <a:lnTo>
                    <a:pt x="1649" y="297656"/>
                  </a:lnTo>
                  <a:lnTo>
                    <a:pt x="0" y="290993"/>
                  </a:lnTo>
                  <a:lnTo>
                    <a:pt x="0" y="282747"/>
                  </a:lnTo>
                  <a:lnTo>
                    <a:pt x="0" y="276150"/>
                  </a:lnTo>
                  <a:lnTo>
                    <a:pt x="3478" y="229848"/>
                  </a:lnTo>
                  <a:lnTo>
                    <a:pt x="56206" y="201736"/>
                  </a:lnTo>
                  <a:lnTo>
                    <a:pt x="61747" y="186870"/>
                  </a:lnTo>
                  <a:lnTo>
                    <a:pt x="68377" y="172165"/>
                  </a:lnTo>
                  <a:lnTo>
                    <a:pt x="75947" y="157781"/>
                  </a:lnTo>
                  <a:lnTo>
                    <a:pt x="84309" y="143880"/>
                  </a:lnTo>
                  <a:lnTo>
                    <a:pt x="66101" y="95920"/>
                  </a:lnTo>
                  <a:lnTo>
                    <a:pt x="80350" y="81363"/>
                  </a:lnTo>
                  <a:lnTo>
                    <a:pt x="95681" y="67586"/>
                  </a:lnTo>
                  <a:lnTo>
                    <a:pt x="111939" y="54748"/>
                  </a:lnTo>
                  <a:lnTo>
                    <a:pt x="128971" y="43012"/>
                  </a:lnTo>
                  <a:lnTo>
                    <a:pt x="173567" y="67817"/>
                  </a:lnTo>
                  <a:lnTo>
                    <a:pt x="187789" y="60975"/>
                  </a:lnTo>
                  <a:lnTo>
                    <a:pt x="202940" y="55390"/>
                  </a:lnTo>
                  <a:lnTo>
                    <a:pt x="218709" y="51053"/>
                  </a:lnTo>
                  <a:lnTo>
                    <a:pt x="234787" y="47960"/>
                  </a:lnTo>
                  <a:lnTo>
                    <a:pt x="254578" y="0"/>
                  </a:lnTo>
                  <a:lnTo>
                    <a:pt x="262890" y="0"/>
                  </a:lnTo>
                  <a:lnTo>
                    <a:pt x="269487" y="0"/>
                  </a:lnTo>
                  <a:lnTo>
                    <a:pt x="276084" y="0"/>
                  </a:lnTo>
                  <a:lnTo>
                    <a:pt x="291930" y="334"/>
                  </a:lnTo>
                  <a:lnTo>
                    <a:pt x="307313" y="1443"/>
                  </a:lnTo>
                  <a:lnTo>
                    <a:pt x="322386" y="3478"/>
                  </a:lnTo>
                  <a:lnTo>
                    <a:pt x="337304" y="6596"/>
                  </a:lnTo>
                  <a:lnTo>
                    <a:pt x="350498" y="56206"/>
                  </a:lnTo>
                  <a:lnTo>
                    <a:pt x="366292" y="61785"/>
                  </a:lnTo>
                  <a:lnTo>
                    <a:pt x="381306" y="68427"/>
                  </a:lnTo>
                  <a:lnTo>
                    <a:pt x="395380" y="75985"/>
                  </a:lnTo>
                  <a:lnTo>
                    <a:pt x="408354" y="84309"/>
                  </a:lnTo>
                  <a:lnTo>
                    <a:pt x="456314" y="66167"/>
                  </a:lnTo>
                  <a:lnTo>
                    <a:pt x="471824" y="80378"/>
                  </a:lnTo>
                  <a:lnTo>
                    <a:pt x="486091" y="95689"/>
                  </a:lnTo>
                  <a:lnTo>
                    <a:pt x="499109" y="111940"/>
                  </a:lnTo>
                  <a:lnTo>
                    <a:pt x="510871" y="128971"/>
                  </a:lnTo>
                  <a:lnTo>
                    <a:pt x="484417" y="173632"/>
                  </a:lnTo>
                  <a:lnTo>
                    <a:pt x="491256" y="187817"/>
                  </a:lnTo>
                  <a:lnTo>
                    <a:pt x="497026" y="202948"/>
                  </a:lnTo>
                  <a:lnTo>
                    <a:pt x="501867" y="218710"/>
                  </a:lnTo>
                  <a:lnTo>
                    <a:pt x="505923" y="234787"/>
                  </a:lnTo>
                  <a:lnTo>
                    <a:pt x="552234" y="254644"/>
                  </a:lnTo>
                  <a:lnTo>
                    <a:pt x="552234" y="262890"/>
                  </a:lnTo>
                  <a:lnTo>
                    <a:pt x="552234" y="269487"/>
                  </a:lnTo>
                  <a:lnTo>
                    <a:pt x="552234" y="276150"/>
                  </a:lnTo>
                  <a:close/>
                </a:path>
              </a:pathLst>
            </a:custGeom>
            <a:ln w="19049">
              <a:solidFill>
                <a:srgbClr val="9FC5E7"/>
              </a:solidFill>
            </a:ln>
          </p:spPr>
          <p:txBody>
            <a:bodyPr wrap="square" lIns="0" tIns="0" rIns="0" bIns="0" rtlCol="0"/>
            <a:lstStyle/>
            <a:p>
              <a:endParaRPr/>
            </a:p>
          </p:txBody>
        </p:sp>
        <p:sp>
          <p:nvSpPr>
            <p:cNvPr id="36" name="object 79">
              <a:extLst>
                <a:ext uri="{FF2B5EF4-FFF2-40B4-BE49-F238E27FC236}">
                  <a16:creationId xmlns:a16="http://schemas.microsoft.com/office/drawing/2014/main" id="{88433C23-EDF8-45E1-FEF7-6B63DBB316D6}"/>
                </a:ext>
              </a:extLst>
            </p:cNvPr>
            <p:cNvSpPr/>
            <p:nvPr/>
          </p:nvSpPr>
          <p:spPr>
            <a:xfrm>
              <a:off x="325215" y="1413171"/>
              <a:ext cx="317500" cy="317500"/>
            </a:xfrm>
            <a:custGeom>
              <a:avLst/>
              <a:gdLst/>
              <a:ahLst/>
              <a:cxnLst/>
              <a:rect l="l" t="t" r="r" b="b"/>
              <a:pathLst>
                <a:path w="317500" h="317500">
                  <a:moveTo>
                    <a:pt x="158723" y="317447"/>
                  </a:moveTo>
                  <a:lnTo>
                    <a:pt x="108575" y="309350"/>
                  </a:lnTo>
                  <a:lnTo>
                    <a:pt x="65006" y="286808"/>
                  </a:lnTo>
                  <a:lnTo>
                    <a:pt x="30639" y="252441"/>
                  </a:lnTo>
                  <a:lnTo>
                    <a:pt x="8096" y="208872"/>
                  </a:lnTo>
                  <a:lnTo>
                    <a:pt x="0" y="158723"/>
                  </a:lnTo>
                  <a:lnTo>
                    <a:pt x="8096" y="108549"/>
                  </a:lnTo>
                  <a:lnTo>
                    <a:pt x="30639" y="64977"/>
                  </a:lnTo>
                  <a:lnTo>
                    <a:pt x="65006" y="30620"/>
                  </a:lnTo>
                  <a:lnTo>
                    <a:pt x="108575" y="8090"/>
                  </a:lnTo>
                  <a:lnTo>
                    <a:pt x="158723" y="0"/>
                  </a:lnTo>
                  <a:lnTo>
                    <a:pt x="208897" y="8090"/>
                  </a:lnTo>
                  <a:lnTo>
                    <a:pt x="252469" y="30620"/>
                  </a:lnTo>
                  <a:lnTo>
                    <a:pt x="286827" y="64977"/>
                  </a:lnTo>
                  <a:lnTo>
                    <a:pt x="309357" y="108549"/>
                  </a:lnTo>
                  <a:lnTo>
                    <a:pt x="317447" y="158723"/>
                  </a:lnTo>
                  <a:lnTo>
                    <a:pt x="309357" y="208872"/>
                  </a:lnTo>
                  <a:lnTo>
                    <a:pt x="286827" y="252441"/>
                  </a:lnTo>
                  <a:lnTo>
                    <a:pt x="252469" y="286808"/>
                  </a:lnTo>
                  <a:lnTo>
                    <a:pt x="208897" y="309350"/>
                  </a:lnTo>
                  <a:lnTo>
                    <a:pt x="158723" y="317447"/>
                  </a:lnTo>
                  <a:close/>
                </a:path>
              </a:pathLst>
            </a:custGeom>
            <a:solidFill>
              <a:srgbClr val="285293"/>
            </a:solidFill>
          </p:spPr>
          <p:txBody>
            <a:bodyPr wrap="square" lIns="0" tIns="0" rIns="0" bIns="0" rtlCol="0"/>
            <a:lstStyle/>
            <a:p>
              <a:endParaRPr/>
            </a:p>
          </p:txBody>
        </p:sp>
        <p:pic>
          <p:nvPicPr>
            <p:cNvPr id="37" name="object 80">
              <a:extLst>
                <a:ext uri="{FF2B5EF4-FFF2-40B4-BE49-F238E27FC236}">
                  <a16:creationId xmlns:a16="http://schemas.microsoft.com/office/drawing/2014/main" id="{B0E2B99F-89CD-397A-6EBD-CCDF529EA43F}"/>
                </a:ext>
              </a:extLst>
            </p:cNvPr>
            <p:cNvPicPr/>
            <p:nvPr/>
          </p:nvPicPr>
          <p:blipFill>
            <a:blip r:embed="rId4" cstate="print"/>
            <a:stretch>
              <a:fillRect/>
            </a:stretch>
          </p:blipFill>
          <p:spPr>
            <a:xfrm>
              <a:off x="371711" y="1459667"/>
              <a:ext cx="224455" cy="224455"/>
            </a:xfrm>
            <a:prstGeom prst="rect">
              <a:avLst/>
            </a:prstGeom>
          </p:spPr>
        </p:pic>
      </p:grpSp>
      <p:grpSp>
        <p:nvGrpSpPr>
          <p:cNvPr id="38" name="object 5">
            <a:extLst>
              <a:ext uri="{FF2B5EF4-FFF2-40B4-BE49-F238E27FC236}">
                <a16:creationId xmlns:a16="http://schemas.microsoft.com/office/drawing/2014/main" id="{DA4CA92F-499D-C491-14DC-717C3605A455}"/>
              </a:ext>
            </a:extLst>
          </p:cNvPr>
          <p:cNvGrpSpPr/>
          <p:nvPr/>
        </p:nvGrpSpPr>
        <p:grpSpPr>
          <a:xfrm>
            <a:off x="3031019" y="88101"/>
            <a:ext cx="3756660" cy="89535"/>
            <a:chOff x="1478756" y="78677"/>
            <a:chExt cx="3756660" cy="89535"/>
          </a:xfrm>
        </p:grpSpPr>
        <p:sp>
          <p:nvSpPr>
            <p:cNvPr id="39" name="object 6">
              <a:extLst>
                <a:ext uri="{FF2B5EF4-FFF2-40B4-BE49-F238E27FC236}">
                  <a16:creationId xmlns:a16="http://schemas.microsoft.com/office/drawing/2014/main" id="{1A3210DF-9025-AA84-5B95-8E41278FB1C4}"/>
                </a:ext>
              </a:extLst>
            </p:cNvPr>
            <p:cNvSpPr/>
            <p:nvPr/>
          </p:nvSpPr>
          <p:spPr>
            <a:xfrm>
              <a:off x="1516980" y="116869"/>
              <a:ext cx="3647440" cy="12065"/>
            </a:xfrm>
            <a:custGeom>
              <a:avLst/>
              <a:gdLst/>
              <a:ahLst/>
              <a:cxnLst/>
              <a:rect l="l" t="t" r="r" b="b"/>
              <a:pathLst>
                <a:path w="3647440" h="12064">
                  <a:moveTo>
                    <a:pt x="3644717" y="11807"/>
                  </a:moveTo>
                  <a:lnTo>
                    <a:pt x="3641248" y="11807"/>
                  </a:lnTo>
                  <a:lnTo>
                    <a:pt x="2769" y="11807"/>
                  </a:lnTo>
                  <a:lnTo>
                    <a:pt x="0" y="9038"/>
                  </a:lnTo>
                  <a:lnTo>
                    <a:pt x="0" y="2799"/>
                  </a:lnTo>
                  <a:lnTo>
                    <a:pt x="2769" y="0"/>
                  </a:lnTo>
                  <a:lnTo>
                    <a:pt x="3644717" y="0"/>
                  </a:lnTo>
                  <a:lnTo>
                    <a:pt x="3646817" y="2799"/>
                  </a:lnTo>
                  <a:lnTo>
                    <a:pt x="3646817" y="9038"/>
                  </a:lnTo>
                  <a:lnTo>
                    <a:pt x="3644717" y="11807"/>
                  </a:lnTo>
                  <a:close/>
                </a:path>
              </a:pathLst>
            </a:custGeom>
            <a:solidFill>
              <a:srgbClr val="9FC5E7"/>
            </a:solidFill>
          </p:spPr>
          <p:txBody>
            <a:bodyPr wrap="square" lIns="0" tIns="0" rIns="0" bIns="0" rtlCol="0"/>
            <a:lstStyle/>
            <a:p>
              <a:endParaRPr/>
            </a:p>
          </p:txBody>
        </p:sp>
        <p:pic>
          <p:nvPicPr>
            <p:cNvPr id="40" name="object 7">
              <a:extLst>
                <a:ext uri="{FF2B5EF4-FFF2-40B4-BE49-F238E27FC236}">
                  <a16:creationId xmlns:a16="http://schemas.microsoft.com/office/drawing/2014/main" id="{46DB8206-EDE9-D34B-C229-13CD75E290A7}"/>
                </a:ext>
              </a:extLst>
            </p:cNvPr>
            <p:cNvPicPr/>
            <p:nvPr/>
          </p:nvPicPr>
          <p:blipFill>
            <a:blip r:embed="rId5" cstate="print"/>
            <a:stretch>
              <a:fillRect/>
            </a:stretch>
          </p:blipFill>
          <p:spPr>
            <a:xfrm>
              <a:off x="5146421" y="78677"/>
              <a:ext cx="88923" cy="88923"/>
            </a:xfrm>
            <a:prstGeom prst="rect">
              <a:avLst/>
            </a:prstGeom>
          </p:spPr>
        </p:pic>
        <p:pic>
          <p:nvPicPr>
            <p:cNvPr id="41" name="object 8">
              <a:extLst>
                <a:ext uri="{FF2B5EF4-FFF2-40B4-BE49-F238E27FC236}">
                  <a16:creationId xmlns:a16="http://schemas.microsoft.com/office/drawing/2014/main" id="{B2811C1C-3000-AFA3-1EDA-7FB2C6C8FD1B}"/>
                </a:ext>
              </a:extLst>
            </p:cNvPr>
            <p:cNvPicPr/>
            <p:nvPr/>
          </p:nvPicPr>
          <p:blipFill>
            <a:blip r:embed="rId6" cstate="print"/>
            <a:stretch>
              <a:fillRect/>
            </a:stretch>
          </p:blipFill>
          <p:spPr>
            <a:xfrm>
              <a:off x="1478756" y="78677"/>
              <a:ext cx="88923" cy="88923"/>
            </a:xfrm>
            <a:prstGeom prst="rect">
              <a:avLst/>
            </a:prstGeom>
          </p:spPr>
        </p:pic>
      </p:grpSp>
    </p:spTree>
    <p:extLst>
      <p:ext uri="{BB962C8B-B14F-4D97-AF65-F5344CB8AC3E}">
        <p14:creationId xmlns:p14="http://schemas.microsoft.com/office/powerpoint/2010/main" val="192834016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927225" y="849574"/>
            <a:ext cx="1113155" cy="59690"/>
            <a:chOff x="3927225" y="849574"/>
            <a:chExt cx="1113155" cy="59690"/>
          </a:xfrm>
        </p:grpSpPr>
        <p:sp>
          <p:nvSpPr>
            <p:cNvPr id="3" name="object 3"/>
            <p:cNvSpPr/>
            <p:nvPr/>
          </p:nvSpPr>
          <p:spPr>
            <a:xfrm>
              <a:off x="3927225" y="879074"/>
              <a:ext cx="1085215" cy="0"/>
            </a:xfrm>
            <a:custGeom>
              <a:avLst/>
              <a:gdLst/>
              <a:ahLst/>
              <a:cxnLst/>
              <a:rect l="l" t="t" r="r" b="b"/>
              <a:pathLst>
                <a:path w="1085214">
                  <a:moveTo>
                    <a:pt x="0" y="0"/>
                  </a:moveTo>
                  <a:lnTo>
                    <a:pt x="1084774" y="0"/>
                  </a:lnTo>
                </a:path>
              </a:pathLst>
            </a:custGeom>
            <a:ln w="19049">
              <a:solidFill>
                <a:srgbClr val="285293"/>
              </a:solidFill>
            </a:ln>
          </p:spPr>
          <p:txBody>
            <a:bodyPr wrap="square" lIns="0" tIns="0" rIns="0" bIns="0" rtlCol="0"/>
            <a:lstStyle/>
            <a:p>
              <a:endParaRPr/>
            </a:p>
          </p:txBody>
        </p:sp>
        <p:sp>
          <p:nvSpPr>
            <p:cNvPr id="4" name="object 4"/>
            <p:cNvSpPr/>
            <p:nvPr/>
          </p:nvSpPr>
          <p:spPr>
            <a:xfrm>
              <a:off x="4990875" y="859099"/>
              <a:ext cx="40005" cy="40640"/>
            </a:xfrm>
            <a:custGeom>
              <a:avLst/>
              <a:gdLst/>
              <a:ahLst/>
              <a:cxnLst/>
              <a:rect l="l" t="t" r="r" b="b"/>
              <a:pathLst>
                <a:path w="40004" h="40640">
                  <a:moveTo>
                    <a:pt x="19974" y="40524"/>
                  </a:moveTo>
                  <a:lnTo>
                    <a:pt x="12276" y="38920"/>
                  </a:lnTo>
                  <a:lnTo>
                    <a:pt x="5918" y="34534"/>
                  </a:lnTo>
                  <a:lnTo>
                    <a:pt x="1595" y="28005"/>
                  </a:lnTo>
                  <a:lnTo>
                    <a:pt x="0" y="19974"/>
                  </a:lnTo>
                  <a:lnTo>
                    <a:pt x="1595" y="12276"/>
                  </a:lnTo>
                  <a:lnTo>
                    <a:pt x="5918" y="5918"/>
                  </a:lnTo>
                  <a:lnTo>
                    <a:pt x="12276" y="1595"/>
                  </a:lnTo>
                  <a:lnTo>
                    <a:pt x="19974" y="0"/>
                  </a:lnTo>
                  <a:lnTo>
                    <a:pt x="27916" y="1595"/>
                  </a:lnTo>
                  <a:lnTo>
                    <a:pt x="34246" y="5918"/>
                  </a:lnTo>
                  <a:lnTo>
                    <a:pt x="38435" y="12276"/>
                  </a:lnTo>
                  <a:lnTo>
                    <a:pt x="39949" y="19974"/>
                  </a:lnTo>
                  <a:lnTo>
                    <a:pt x="38435" y="28005"/>
                  </a:lnTo>
                  <a:lnTo>
                    <a:pt x="34246" y="34534"/>
                  </a:lnTo>
                  <a:lnTo>
                    <a:pt x="27916" y="38920"/>
                  </a:lnTo>
                  <a:lnTo>
                    <a:pt x="19974" y="40524"/>
                  </a:lnTo>
                  <a:close/>
                </a:path>
              </a:pathLst>
            </a:custGeom>
            <a:solidFill>
              <a:srgbClr val="285293"/>
            </a:solidFill>
          </p:spPr>
          <p:txBody>
            <a:bodyPr wrap="square" lIns="0" tIns="0" rIns="0" bIns="0" rtlCol="0"/>
            <a:lstStyle/>
            <a:p>
              <a:endParaRPr/>
            </a:p>
          </p:txBody>
        </p:sp>
        <p:sp>
          <p:nvSpPr>
            <p:cNvPr id="5" name="object 5"/>
            <p:cNvSpPr/>
            <p:nvPr/>
          </p:nvSpPr>
          <p:spPr>
            <a:xfrm>
              <a:off x="4990875" y="859099"/>
              <a:ext cx="40005" cy="40640"/>
            </a:xfrm>
            <a:custGeom>
              <a:avLst/>
              <a:gdLst/>
              <a:ahLst/>
              <a:cxnLst/>
              <a:rect l="l" t="t" r="r" b="b"/>
              <a:pathLst>
                <a:path w="40004" h="40640">
                  <a:moveTo>
                    <a:pt x="39949" y="19974"/>
                  </a:moveTo>
                  <a:lnTo>
                    <a:pt x="38435" y="12276"/>
                  </a:lnTo>
                  <a:lnTo>
                    <a:pt x="34246" y="5918"/>
                  </a:lnTo>
                  <a:lnTo>
                    <a:pt x="27916" y="1595"/>
                  </a:lnTo>
                  <a:lnTo>
                    <a:pt x="19974" y="0"/>
                  </a:lnTo>
                  <a:lnTo>
                    <a:pt x="12276" y="1595"/>
                  </a:lnTo>
                  <a:lnTo>
                    <a:pt x="5918" y="5918"/>
                  </a:lnTo>
                  <a:lnTo>
                    <a:pt x="1595" y="12276"/>
                  </a:lnTo>
                  <a:lnTo>
                    <a:pt x="0" y="19974"/>
                  </a:lnTo>
                  <a:lnTo>
                    <a:pt x="1595" y="28005"/>
                  </a:lnTo>
                  <a:lnTo>
                    <a:pt x="5918" y="34534"/>
                  </a:lnTo>
                  <a:lnTo>
                    <a:pt x="12276" y="38920"/>
                  </a:lnTo>
                  <a:lnTo>
                    <a:pt x="19974" y="40524"/>
                  </a:lnTo>
                  <a:lnTo>
                    <a:pt x="27916" y="38920"/>
                  </a:lnTo>
                  <a:lnTo>
                    <a:pt x="34246" y="34534"/>
                  </a:lnTo>
                  <a:lnTo>
                    <a:pt x="38435" y="28005"/>
                  </a:lnTo>
                  <a:lnTo>
                    <a:pt x="39949" y="19974"/>
                  </a:lnTo>
                  <a:close/>
                </a:path>
              </a:pathLst>
            </a:custGeom>
            <a:ln w="19049">
              <a:solidFill>
                <a:srgbClr val="285293"/>
              </a:solidFill>
            </a:ln>
          </p:spPr>
          <p:txBody>
            <a:bodyPr wrap="square" lIns="0" tIns="0" rIns="0" bIns="0" rtlCol="0"/>
            <a:lstStyle/>
            <a:p>
              <a:endParaRPr/>
            </a:p>
          </p:txBody>
        </p:sp>
      </p:grpSp>
      <p:sp>
        <p:nvSpPr>
          <p:cNvPr id="6" name="object 6"/>
          <p:cNvSpPr/>
          <p:nvPr/>
        </p:nvSpPr>
        <p:spPr>
          <a:xfrm>
            <a:off x="1032946" y="1735500"/>
            <a:ext cx="2458085" cy="2138680"/>
          </a:xfrm>
          <a:custGeom>
            <a:avLst/>
            <a:gdLst/>
            <a:ahLst/>
            <a:cxnLst/>
            <a:rect l="l" t="t" r="r" b="b"/>
            <a:pathLst>
              <a:path w="2458085" h="2138679">
                <a:moveTo>
                  <a:pt x="454202" y="142257"/>
                </a:moveTo>
                <a:lnTo>
                  <a:pt x="2307856" y="142257"/>
                </a:lnTo>
                <a:lnTo>
                  <a:pt x="2307856" y="1995912"/>
                </a:lnTo>
                <a:lnTo>
                  <a:pt x="454202" y="1995912"/>
                </a:lnTo>
                <a:lnTo>
                  <a:pt x="454202" y="142257"/>
                </a:lnTo>
                <a:close/>
              </a:path>
              <a:path w="2458085" h="2138679">
                <a:moveTo>
                  <a:pt x="311943" y="0"/>
                </a:moveTo>
                <a:lnTo>
                  <a:pt x="2457628" y="0"/>
                </a:lnTo>
                <a:lnTo>
                  <a:pt x="2457628" y="2138278"/>
                </a:lnTo>
                <a:lnTo>
                  <a:pt x="311943" y="2138278"/>
                </a:lnTo>
                <a:lnTo>
                  <a:pt x="311943" y="0"/>
                </a:lnTo>
                <a:close/>
              </a:path>
              <a:path w="2458085" h="2138679">
                <a:moveTo>
                  <a:pt x="311942" y="1282671"/>
                </a:moveTo>
                <a:lnTo>
                  <a:pt x="81761" y="1282671"/>
                </a:lnTo>
              </a:path>
              <a:path w="2458085" h="2138679">
                <a:moveTo>
                  <a:pt x="311942" y="703520"/>
                </a:moveTo>
                <a:lnTo>
                  <a:pt x="111386" y="703520"/>
                </a:lnTo>
              </a:path>
              <a:path w="2458085" h="2138679">
                <a:moveTo>
                  <a:pt x="311943" y="290705"/>
                </a:moveTo>
                <a:lnTo>
                  <a:pt x="0" y="290705"/>
                </a:lnTo>
              </a:path>
            </a:pathLst>
          </a:custGeom>
          <a:ln w="19049">
            <a:solidFill>
              <a:srgbClr val="00F4AD"/>
            </a:solidFill>
          </a:ln>
        </p:spPr>
        <p:txBody>
          <a:bodyPr wrap="square" lIns="0" tIns="0" rIns="0" bIns="0" rtlCol="0"/>
          <a:lstStyle/>
          <a:p>
            <a:endParaRPr/>
          </a:p>
        </p:txBody>
      </p:sp>
      <p:grpSp>
        <p:nvGrpSpPr>
          <p:cNvPr id="7" name="object 7"/>
          <p:cNvGrpSpPr/>
          <p:nvPr/>
        </p:nvGrpSpPr>
        <p:grpSpPr>
          <a:xfrm>
            <a:off x="0" y="2786272"/>
            <a:ext cx="1270000" cy="269240"/>
            <a:chOff x="0" y="2786272"/>
            <a:chExt cx="1270000" cy="269240"/>
          </a:xfrm>
        </p:grpSpPr>
        <p:sp>
          <p:nvSpPr>
            <p:cNvPr id="8" name="object 8"/>
            <p:cNvSpPr/>
            <p:nvPr/>
          </p:nvSpPr>
          <p:spPr>
            <a:xfrm>
              <a:off x="0" y="2824624"/>
              <a:ext cx="986155" cy="0"/>
            </a:xfrm>
            <a:custGeom>
              <a:avLst/>
              <a:gdLst/>
              <a:ahLst/>
              <a:cxnLst/>
              <a:rect l="l" t="t" r="r" b="b"/>
              <a:pathLst>
                <a:path w="986155">
                  <a:moveTo>
                    <a:pt x="0" y="0"/>
                  </a:moveTo>
                  <a:lnTo>
                    <a:pt x="986049" y="0"/>
                  </a:lnTo>
                </a:path>
              </a:pathLst>
            </a:custGeom>
            <a:ln w="13124">
              <a:solidFill>
                <a:srgbClr val="00F4AD"/>
              </a:solidFill>
            </a:ln>
          </p:spPr>
          <p:txBody>
            <a:bodyPr wrap="square" lIns="0" tIns="0" rIns="0" bIns="0" rtlCol="0"/>
            <a:lstStyle/>
            <a:p>
              <a:endParaRPr/>
            </a:p>
          </p:txBody>
        </p:sp>
        <p:sp>
          <p:nvSpPr>
            <p:cNvPr id="9" name="object 9"/>
            <p:cNvSpPr/>
            <p:nvPr/>
          </p:nvSpPr>
          <p:spPr>
            <a:xfrm>
              <a:off x="858800" y="2824624"/>
              <a:ext cx="374650" cy="193040"/>
            </a:xfrm>
            <a:custGeom>
              <a:avLst/>
              <a:gdLst/>
              <a:ahLst/>
              <a:cxnLst/>
              <a:rect l="l" t="t" r="r" b="b"/>
              <a:pathLst>
                <a:path w="374650" h="193039">
                  <a:moveTo>
                    <a:pt x="0" y="0"/>
                  </a:moveTo>
                  <a:lnTo>
                    <a:pt x="192874" y="192874"/>
                  </a:lnTo>
                  <a:lnTo>
                    <a:pt x="374324" y="192874"/>
                  </a:lnTo>
                </a:path>
              </a:pathLst>
            </a:custGeom>
            <a:ln w="19049">
              <a:solidFill>
                <a:srgbClr val="00F4AD"/>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1194272" y="2979772"/>
              <a:ext cx="75430" cy="75430"/>
            </a:xfrm>
            <a:prstGeom prst="rect">
              <a:avLst/>
            </a:prstGeom>
          </p:spPr>
        </p:pic>
        <p:pic>
          <p:nvPicPr>
            <p:cNvPr id="11" name="object 11"/>
            <p:cNvPicPr/>
            <p:nvPr/>
          </p:nvPicPr>
          <p:blipFill>
            <a:blip r:embed="rId2" cstate="print"/>
            <a:stretch>
              <a:fillRect/>
            </a:stretch>
          </p:blipFill>
          <p:spPr>
            <a:xfrm>
              <a:off x="947997" y="2786272"/>
              <a:ext cx="75430" cy="75430"/>
            </a:xfrm>
            <a:prstGeom prst="rect">
              <a:avLst/>
            </a:prstGeom>
          </p:spPr>
        </p:pic>
      </p:grpSp>
      <p:grpSp>
        <p:nvGrpSpPr>
          <p:cNvPr id="12" name="object 12"/>
          <p:cNvGrpSpPr/>
          <p:nvPr/>
        </p:nvGrpSpPr>
        <p:grpSpPr>
          <a:xfrm>
            <a:off x="913631" y="0"/>
            <a:ext cx="8230870" cy="2094864"/>
            <a:chOff x="913631" y="0"/>
            <a:chExt cx="8230870" cy="2094864"/>
          </a:xfrm>
        </p:grpSpPr>
        <p:sp>
          <p:nvSpPr>
            <p:cNvPr id="13" name="object 13"/>
            <p:cNvSpPr/>
            <p:nvPr/>
          </p:nvSpPr>
          <p:spPr>
            <a:xfrm>
              <a:off x="4735804" y="0"/>
              <a:ext cx="4408805" cy="1741170"/>
            </a:xfrm>
            <a:custGeom>
              <a:avLst/>
              <a:gdLst/>
              <a:ahLst/>
              <a:cxnLst/>
              <a:rect l="l" t="t" r="r" b="b"/>
              <a:pathLst>
                <a:path w="4408805" h="1741170">
                  <a:moveTo>
                    <a:pt x="4408195" y="1223010"/>
                  </a:moveTo>
                  <a:lnTo>
                    <a:pt x="3904043" y="1223010"/>
                  </a:lnTo>
                  <a:lnTo>
                    <a:pt x="3890416" y="1209395"/>
                  </a:lnTo>
                  <a:lnTo>
                    <a:pt x="3890416" y="1223010"/>
                  </a:lnTo>
                  <a:lnTo>
                    <a:pt x="3366262" y="1223010"/>
                  </a:lnTo>
                  <a:lnTo>
                    <a:pt x="2754630" y="611390"/>
                  </a:lnTo>
                  <a:lnTo>
                    <a:pt x="3278797" y="611390"/>
                  </a:lnTo>
                  <a:lnTo>
                    <a:pt x="3890416" y="1223010"/>
                  </a:lnTo>
                  <a:lnTo>
                    <a:pt x="3890416" y="1209395"/>
                  </a:lnTo>
                  <a:lnTo>
                    <a:pt x="3282861" y="602132"/>
                  </a:lnTo>
                  <a:lnTo>
                    <a:pt x="2745371" y="602132"/>
                  </a:lnTo>
                  <a:lnTo>
                    <a:pt x="2264054" y="120815"/>
                  </a:lnTo>
                  <a:lnTo>
                    <a:pt x="706615" y="120815"/>
                  </a:lnTo>
                  <a:lnTo>
                    <a:pt x="704862" y="123126"/>
                  </a:lnTo>
                  <a:lnTo>
                    <a:pt x="704862" y="128346"/>
                  </a:lnTo>
                  <a:lnTo>
                    <a:pt x="706615" y="130657"/>
                  </a:lnTo>
                  <a:lnTo>
                    <a:pt x="2259990" y="130657"/>
                  </a:lnTo>
                  <a:lnTo>
                    <a:pt x="2731465" y="602132"/>
                  </a:lnTo>
                  <a:lnTo>
                    <a:pt x="1804187" y="602132"/>
                  </a:lnTo>
                  <a:lnTo>
                    <a:pt x="1454924" y="252869"/>
                  </a:lnTo>
                  <a:lnTo>
                    <a:pt x="2298" y="252869"/>
                  </a:lnTo>
                  <a:lnTo>
                    <a:pt x="0" y="254622"/>
                  </a:lnTo>
                  <a:lnTo>
                    <a:pt x="0" y="260400"/>
                  </a:lnTo>
                  <a:lnTo>
                    <a:pt x="2298" y="262128"/>
                  </a:lnTo>
                  <a:lnTo>
                    <a:pt x="1450860" y="262128"/>
                  </a:lnTo>
                  <a:lnTo>
                    <a:pt x="1800123" y="611390"/>
                  </a:lnTo>
                  <a:lnTo>
                    <a:pt x="2740723" y="611390"/>
                  </a:lnTo>
                  <a:lnTo>
                    <a:pt x="3362210" y="1232852"/>
                  </a:lnTo>
                  <a:lnTo>
                    <a:pt x="3900259" y="1232852"/>
                  </a:lnTo>
                  <a:lnTo>
                    <a:pt x="4408195" y="1740776"/>
                  </a:lnTo>
                  <a:lnTo>
                    <a:pt x="4408195" y="1726895"/>
                  </a:lnTo>
                  <a:lnTo>
                    <a:pt x="3913898" y="1232852"/>
                  </a:lnTo>
                  <a:lnTo>
                    <a:pt x="4408195" y="1232852"/>
                  </a:lnTo>
                  <a:lnTo>
                    <a:pt x="4408195" y="1223010"/>
                  </a:lnTo>
                  <a:close/>
                </a:path>
                <a:path w="4408805" h="1741170">
                  <a:moveTo>
                    <a:pt x="4408195" y="1000353"/>
                  </a:moveTo>
                  <a:lnTo>
                    <a:pt x="3518014" y="109804"/>
                  </a:lnTo>
                  <a:lnTo>
                    <a:pt x="2604058" y="109804"/>
                  </a:lnTo>
                  <a:lnTo>
                    <a:pt x="2494254" y="0"/>
                  </a:lnTo>
                  <a:lnTo>
                    <a:pt x="2466441" y="0"/>
                  </a:lnTo>
                  <a:lnTo>
                    <a:pt x="2595930" y="129489"/>
                  </a:lnTo>
                  <a:lnTo>
                    <a:pt x="3509886" y="129489"/>
                  </a:lnTo>
                  <a:lnTo>
                    <a:pt x="4408195" y="1027772"/>
                  </a:lnTo>
                  <a:lnTo>
                    <a:pt x="4408195" y="1000353"/>
                  </a:lnTo>
                  <a:close/>
                </a:path>
                <a:path w="4408805" h="1741170">
                  <a:moveTo>
                    <a:pt x="4408195" y="130124"/>
                  </a:moveTo>
                  <a:lnTo>
                    <a:pt x="4272216" y="0"/>
                  </a:lnTo>
                  <a:lnTo>
                    <a:pt x="4257700" y="0"/>
                  </a:lnTo>
                  <a:lnTo>
                    <a:pt x="4408195" y="144005"/>
                  </a:lnTo>
                  <a:lnTo>
                    <a:pt x="4408195" y="130124"/>
                  </a:lnTo>
                  <a:close/>
                </a:path>
              </a:pathLst>
            </a:custGeom>
            <a:solidFill>
              <a:srgbClr val="285293"/>
            </a:solidFill>
          </p:spPr>
          <p:txBody>
            <a:bodyPr wrap="square" lIns="0" tIns="0" rIns="0" bIns="0" rtlCol="0"/>
            <a:lstStyle/>
            <a:p>
              <a:endParaRPr/>
            </a:p>
          </p:txBody>
        </p:sp>
        <p:sp>
          <p:nvSpPr>
            <p:cNvPr id="14" name="object 14"/>
            <p:cNvSpPr/>
            <p:nvPr/>
          </p:nvSpPr>
          <p:spPr>
            <a:xfrm>
              <a:off x="3886707" y="343220"/>
              <a:ext cx="3462020" cy="539115"/>
            </a:xfrm>
            <a:custGeom>
              <a:avLst/>
              <a:gdLst/>
              <a:ahLst/>
              <a:cxnLst/>
              <a:rect l="l" t="t" r="r" b="b"/>
              <a:pathLst>
                <a:path w="3462020" h="539115">
                  <a:moveTo>
                    <a:pt x="13321" y="538635"/>
                  </a:moveTo>
                  <a:lnTo>
                    <a:pt x="8678" y="538635"/>
                  </a:lnTo>
                  <a:lnTo>
                    <a:pt x="5785" y="538051"/>
                  </a:lnTo>
                  <a:lnTo>
                    <a:pt x="4059" y="535742"/>
                  </a:lnTo>
                  <a:lnTo>
                    <a:pt x="0" y="532265"/>
                  </a:lnTo>
                  <a:lnTo>
                    <a:pt x="0" y="525896"/>
                  </a:lnTo>
                  <a:lnTo>
                    <a:pt x="4059" y="522420"/>
                  </a:lnTo>
                  <a:lnTo>
                    <a:pt x="526480" y="0"/>
                  </a:lnTo>
                  <a:lnTo>
                    <a:pt x="2174865" y="0"/>
                  </a:lnTo>
                  <a:lnTo>
                    <a:pt x="2629534" y="454669"/>
                  </a:lnTo>
                  <a:lnTo>
                    <a:pt x="3457774" y="454669"/>
                  </a:lnTo>
                  <a:lnTo>
                    <a:pt x="3461835" y="458703"/>
                  </a:lnTo>
                  <a:lnTo>
                    <a:pt x="3461835" y="469716"/>
                  </a:lnTo>
                  <a:lnTo>
                    <a:pt x="3457774" y="473776"/>
                  </a:lnTo>
                  <a:lnTo>
                    <a:pt x="2621414" y="473776"/>
                  </a:lnTo>
                  <a:lnTo>
                    <a:pt x="2166771" y="19690"/>
                  </a:lnTo>
                  <a:lnTo>
                    <a:pt x="534016" y="19690"/>
                  </a:lnTo>
                  <a:lnTo>
                    <a:pt x="17965" y="535742"/>
                  </a:lnTo>
                  <a:lnTo>
                    <a:pt x="15630" y="538051"/>
                  </a:lnTo>
                  <a:lnTo>
                    <a:pt x="13321" y="538635"/>
                  </a:lnTo>
                  <a:close/>
                </a:path>
              </a:pathLst>
            </a:custGeom>
            <a:solidFill>
              <a:srgbClr val="9FC5E7"/>
            </a:solidFill>
          </p:spPr>
          <p:txBody>
            <a:bodyPr wrap="square" lIns="0" tIns="0" rIns="0" bIns="0" rtlCol="0"/>
            <a:lstStyle/>
            <a:p>
              <a:endParaRPr/>
            </a:p>
          </p:txBody>
        </p:sp>
        <p:pic>
          <p:nvPicPr>
            <p:cNvPr id="15" name="object 15"/>
            <p:cNvPicPr/>
            <p:nvPr/>
          </p:nvPicPr>
          <p:blipFill>
            <a:blip r:embed="rId3" cstate="print"/>
            <a:stretch>
              <a:fillRect/>
            </a:stretch>
          </p:blipFill>
          <p:spPr>
            <a:xfrm>
              <a:off x="8592653" y="81427"/>
              <a:ext cx="89192" cy="89193"/>
            </a:xfrm>
            <a:prstGeom prst="rect">
              <a:avLst/>
            </a:prstGeom>
          </p:spPr>
        </p:pic>
        <p:pic>
          <p:nvPicPr>
            <p:cNvPr id="16" name="object 16"/>
            <p:cNvPicPr/>
            <p:nvPr/>
          </p:nvPicPr>
          <p:blipFill>
            <a:blip r:embed="rId4" cstate="print"/>
            <a:stretch>
              <a:fillRect/>
            </a:stretch>
          </p:blipFill>
          <p:spPr>
            <a:xfrm>
              <a:off x="7339864" y="740542"/>
              <a:ext cx="136669" cy="136695"/>
            </a:xfrm>
            <a:prstGeom prst="rect">
              <a:avLst/>
            </a:prstGeom>
          </p:spPr>
        </p:pic>
        <p:pic>
          <p:nvPicPr>
            <p:cNvPr id="17" name="object 17"/>
            <p:cNvPicPr/>
            <p:nvPr/>
          </p:nvPicPr>
          <p:blipFill>
            <a:blip r:embed="rId5" cstate="print"/>
            <a:stretch>
              <a:fillRect/>
            </a:stretch>
          </p:blipFill>
          <p:spPr>
            <a:xfrm>
              <a:off x="8601915" y="1192877"/>
              <a:ext cx="70669" cy="70085"/>
            </a:xfrm>
            <a:prstGeom prst="rect">
              <a:avLst/>
            </a:prstGeom>
          </p:spPr>
        </p:pic>
        <p:pic>
          <p:nvPicPr>
            <p:cNvPr id="18" name="object 18"/>
            <p:cNvPicPr/>
            <p:nvPr/>
          </p:nvPicPr>
          <p:blipFill>
            <a:blip r:embed="rId6" cstate="print"/>
            <a:stretch>
              <a:fillRect/>
            </a:stretch>
          </p:blipFill>
          <p:spPr>
            <a:xfrm>
              <a:off x="7411092" y="536654"/>
              <a:ext cx="141896" cy="141338"/>
            </a:xfrm>
            <a:prstGeom prst="rect">
              <a:avLst/>
            </a:prstGeom>
          </p:spPr>
        </p:pic>
        <p:sp>
          <p:nvSpPr>
            <p:cNvPr id="19" name="object 19"/>
            <p:cNvSpPr/>
            <p:nvPr/>
          </p:nvSpPr>
          <p:spPr>
            <a:xfrm>
              <a:off x="4758563" y="0"/>
              <a:ext cx="4385945" cy="1134745"/>
            </a:xfrm>
            <a:custGeom>
              <a:avLst/>
              <a:gdLst/>
              <a:ahLst/>
              <a:cxnLst/>
              <a:rect l="l" t="t" r="r" b="b"/>
              <a:pathLst>
                <a:path w="4385945" h="1134745">
                  <a:moveTo>
                    <a:pt x="77457" y="0"/>
                  </a:moveTo>
                  <a:lnTo>
                    <a:pt x="0" y="0"/>
                  </a:lnTo>
                  <a:lnTo>
                    <a:pt x="622" y="927"/>
                  </a:lnTo>
                  <a:lnTo>
                    <a:pt x="17741" y="12369"/>
                  </a:lnTo>
                  <a:lnTo>
                    <a:pt x="38620" y="16548"/>
                  </a:lnTo>
                  <a:lnTo>
                    <a:pt x="59740" y="12369"/>
                  </a:lnTo>
                  <a:lnTo>
                    <a:pt x="76847" y="927"/>
                  </a:lnTo>
                  <a:lnTo>
                    <a:pt x="77457" y="0"/>
                  </a:lnTo>
                  <a:close/>
                </a:path>
                <a:path w="4385945" h="1134745">
                  <a:moveTo>
                    <a:pt x="2065807" y="1134389"/>
                  </a:moveTo>
                  <a:lnTo>
                    <a:pt x="1896681" y="958900"/>
                  </a:lnTo>
                  <a:lnTo>
                    <a:pt x="1784896" y="958900"/>
                  </a:lnTo>
                  <a:lnTo>
                    <a:pt x="1954022" y="1134389"/>
                  </a:lnTo>
                  <a:lnTo>
                    <a:pt x="2065807" y="1134389"/>
                  </a:lnTo>
                  <a:close/>
                </a:path>
                <a:path w="4385945" h="1134745">
                  <a:moveTo>
                    <a:pt x="2276614" y="1134389"/>
                  </a:moveTo>
                  <a:lnTo>
                    <a:pt x="2107488" y="958900"/>
                  </a:lnTo>
                  <a:lnTo>
                    <a:pt x="1995716" y="958900"/>
                  </a:lnTo>
                  <a:lnTo>
                    <a:pt x="2164842" y="1134389"/>
                  </a:lnTo>
                  <a:lnTo>
                    <a:pt x="2276614" y="1134389"/>
                  </a:lnTo>
                  <a:close/>
                </a:path>
                <a:path w="4385945" h="1134745">
                  <a:moveTo>
                    <a:pt x="2487460" y="1134389"/>
                  </a:moveTo>
                  <a:lnTo>
                    <a:pt x="2318918" y="958900"/>
                  </a:lnTo>
                  <a:lnTo>
                    <a:pt x="2206561" y="958900"/>
                  </a:lnTo>
                  <a:lnTo>
                    <a:pt x="2375687" y="1134389"/>
                  </a:lnTo>
                  <a:lnTo>
                    <a:pt x="2487460" y="1134389"/>
                  </a:lnTo>
                  <a:close/>
                </a:path>
                <a:path w="4385945" h="1134745">
                  <a:moveTo>
                    <a:pt x="2698851" y="1134389"/>
                  </a:moveTo>
                  <a:lnTo>
                    <a:pt x="2529738" y="958900"/>
                  </a:lnTo>
                  <a:lnTo>
                    <a:pt x="2417953" y="958900"/>
                  </a:lnTo>
                  <a:lnTo>
                    <a:pt x="2586494" y="1134389"/>
                  </a:lnTo>
                  <a:lnTo>
                    <a:pt x="2698851" y="1134389"/>
                  </a:lnTo>
                  <a:close/>
                </a:path>
                <a:path w="4385945" h="1134745">
                  <a:moveTo>
                    <a:pt x="2748673" y="265023"/>
                  </a:moveTo>
                  <a:lnTo>
                    <a:pt x="2657754" y="170624"/>
                  </a:lnTo>
                  <a:lnTo>
                    <a:pt x="2596921" y="170624"/>
                  </a:lnTo>
                  <a:lnTo>
                    <a:pt x="2688425" y="265023"/>
                  </a:lnTo>
                  <a:lnTo>
                    <a:pt x="2748673" y="265023"/>
                  </a:lnTo>
                  <a:close/>
                </a:path>
                <a:path w="4385945" h="1134745">
                  <a:moveTo>
                    <a:pt x="2862199" y="265023"/>
                  </a:moveTo>
                  <a:lnTo>
                    <a:pt x="2771254" y="170624"/>
                  </a:lnTo>
                  <a:lnTo>
                    <a:pt x="2711018" y="170624"/>
                  </a:lnTo>
                  <a:lnTo>
                    <a:pt x="2801950" y="265023"/>
                  </a:lnTo>
                  <a:lnTo>
                    <a:pt x="2862199" y="265023"/>
                  </a:lnTo>
                  <a:close/>
                </a:path>
                <a:path w="4385945" h="1134745">
                  <a:moveTo>
                    <a:pt x="2909697" y="1134389"/>
                  </a:moveTo>
                  <a:lnTo>
                    <a:pt x="2740571" y="958900"/>
                  </a:lnTo>
                  <a:lnTo>
                    <a:pt x="2628773" y="958900"/>
                  </a:lnTo>
                  <a:lnTo>
                    <a:pt x="2797899" y="1134389"/>
                  </a:lnTo>
                  <a:lnTo>
                    <a:pt x="2909697" y="1134389"/>
                  </a:lnTo>
                  <a:close/>
                </a:path>
                <a:path w="4385945" h="1134745">
                  <a:moveTo>
                    <a:pt x="2976283" y="265023"/>
                  </a:moveTo>
                  <a:lnTo>
                    <a:pt x="2884779" y="170624"/>
                  </a:lnTo>
                  <a:lnTo>
                    <a:pt x="2824543" y="170624"/>
                  </a:lnTo>
                  <a:lnTo>
                    <a:pt x="2915488" y="265023"/>
                  </a:lnTo>
                  <a:lnTo>
                    <a:pt x="2976283" y="265023"/>
                  </a:lnTo>
                  <a:close/>
                </a:path>
                <a:path w="4385945" h="1134745">
                  <a:moveTo>
                    <a:pt x="3089808" y="265023"/>
                  </a:moveTo>
                  <a:lnTo>
                    <a:pt x="2998889" y="170624"/>
                  </a:lnTo>
                  <a:lnTo>
                    <a:pt x="2938653" y="170624"/>
                  </a:lnTo>
                  <a:lnTo>
                    <a:pt x="3029572" y="265023"/>
                  </a:lnTo>
                  <a:lnTo>
                    <a:pt x="3089808" y="265023"/>
                  </a:lnTo>
                  <a:close/>
                </a:path>
                <a:path w="4385945" h="1134745">
                  <a:moveTo>
                    <a:pt x="3120517" y="1134389"/>
                  </a:moveTo>
                  <a:lnTo>
                    <a:pt x="2951391" y="958900"/>
                  </a:lnTo>
                  <a:lnTo>
                    <a:pt x="2839618" y="958900"/>
                  </a:lnTo>
                  <a:lnTo>
                    <a:pt x="3008731" y="1134389"/>
                  </a:lnTo>
                  <a:lnTo>
                    <a:pt x="3120517" y="1134389"/>
                  </a:lnTo>
                  <a:close/>
                </a:path>
                <a:path w="4385945" h="1134745">
                  <a:moveTo>
                    <a:pt x="3203333" y="265023"/>
                  </a:moveTo>
                  <a:lnTo>
                    <a:pt x="3112389" y="170624"/>
                  </a:lnTo>
                  <a:lnTo>
                    <a:pt x="3052178" y="170624"/>
                  </a:lnTo>
                  <a:lnTo>
                    <a:pt x="3143097" y="265023"/>
                  </a:lnTo>
                  <a:lnTo>
                    <a:pt x="3203333" y="265023"/>
                  </a:lnTo>
                  <a:close/>
                </a:path>
                <a:path w="4385945" h="1134745">
                  <a:moveTo>
                    <a:pt x="3317443" y="265023"/>
                  </a:moveTo>
                  <a:lnTo>
                    <a:pt x="3226511" y="170624"/>
                  </a:lnTo>
                  <a:lnTo>
                    <a:pt x="3165678" y="170624"/>
                  </a:lnTo>
                  <a:lnTo>
                    <a:pt x="3257207" y="265023"/>
                  </a:lnTo>
                  <a:lnTo>
                    <a:pt x="3317443" y="265023"/>
                  </a:lnTo>
                  <a:close/>
                </a:path>
                <a:path w="4385945" h="1134745">
                  <a:moveTo>
                    <a:pt x="3430955" y="265023"/>
                  </a:moveTo>
                  <a:lnTo>
                    <a:pt x="3340036" y="170624"/>
                  </a:lnTo>
                  <a:lnTo>
                    <a:pt x="3279787" y="170624"/>
                  </a:lnTo>
                  <a:lnTo>
                    <a:pt x="3370707" y="265023"/>
                  </a:lnTo>
                  <a:lnTo>
                    <a:pt x="3430955" y="265023"/>
                  </a:lnTo>
                  <a:close/>
                </a:path>
                <a:path w="4385945" h="1134745">
                  <a:moveTo>
                    <a:pt x="3545065" y="265023"/>
                  </a:moveTo>
                  <a:lnTo>
                    <a:pt x="3453536" y="170624"/>
                  </a:lnTo>
                  <a:lnTo>
                    <a:pt x="3393325" y="170624"/>
                  </a:lnTo>
                  <a:lnTo>
                    <a:pt x="3484245" y="265023"/>
                  </a:lnTo>
                  <a:lnTo>
                    <a:pt x="3545065" y="265023"/>
                  </a:lnTo>
                  <a:close/>
                </a:path>
                <a:path w="4385945" h="1134745">
                  <a:moveTo>
                    <a:pt x="4385437" y="625830"/>
                  </a:moveTo>
                  <a:lnTo>
                    <a:pt x="3881285" y="121678"/>
                  </a:lnTo>
                  <a:lnTo>
                    <a:pt x="3879989" y="121246"/>
                  </a:lnTo>
                  <a:lnTo>
                    <a:pt x="3877373" y="121246"/>
                  </a:lnTo>
                  <a:lnTo>
                    <a:pt x="3876078" y="121678"/>
                  </a:lnTo>
                  <a:lnTo>
                    <a:pt x="3875189" y="122542"/>
                  </a:lnTo>
                  <a:lnTo>
                    <a:pt x="3873462" y="124294"/>
                  </a:lnTo>
                  <a:lnTo>
                    <a:pt x="3873462" y="127190"/>
                  </a:lnTo>
                  <a:lnTo>
                    <a:pt x="3875189" y="129489"/>
                  </a:lnTo>
                  <a:lnTo>
                    <a:pt x="4385437" y="639737"/>
                  </a:lnTo>
                  <a:lnTo>
                    <a:pt x="4385437" y="625830"/>
                  </a:lnTo>
                  <a:close/>
                </a:path>
              </a:pathLst>
            </a:custGeom>
            <a:solidFill>
              <a:srgbClr val="285293"/>
            </a:solidFill>
          </p:spPr>
          <p:txBody>
            <a:bodyPr wrap="square" lIns="0" tIns="0" rIns="0" bIns="0" rtlCol="0"/>
            <a:lstStyle/>
            <a:p>
              <a:endParaRPr/>
            </a:p>
          </p:txBody>
        </p:sp>
        <p:sp>
          <p:nvSpPr>
            <p:cNvPr id="20" name="object 20"/>
            <p:cNvSpPr/>
            <p:nvPr/>
          </p:nvSpPr>
          <p:spPr>
            <a:xfrm>
              <a:off x="1697949" y="877824"/>
              <a:ext cx="2161540" cy="0"/>
            </a:xfrm>
            <a:custGeom>
              <a:avLst/>
              <a:gdLst/>
              <a:ahLst/>
              <a:cxnLst/>
              <a:rect l="l" t="t" r="r" b="b"/>
              <a:pathLst>
                <a:path w="2161540">
                  <a:moveTo>
                    <a:pt x="2161000" y="0"/>
                  </a:moveTo>
                  <a:lnTo>
                    <a:pt x="0" y="0"/>
                  </a:lnTo>
                </a:path>
              </a:pathLst>
            </a:custGeom>
            <a:ln w="19049">
              <a:solidFill>
                <a:srgbClr val="9FC5E7"/>
              </a:solidFill>
            </a:ln>
          </p:spPr>
          <p:txBody>
            <a:bodyPr wrap="square" lIns="0" tIns="0" rIns="0" bIns="0" rtlCol="0"/>
            <a:lstStyle/>
            <a:p>
              <a:endParaRPr/>
            </a:p>
          </p:txBody>
        </p:sp>
        <p:pic>
          <p:nvPicPr>
            <p:cNvPr id="21" name="object 21"/>
            <p:cNvPicPr/>
            <p:nvPr/>
          </p:nvPicPr>
          <p:blipFill>
            <a:blip r:embed="rId7" cstate="print"/>
            <a:stretch>
              <a:fillRect/>
            </a:stretch>
          </p:blipFill>
          <p:spPr>
            <a:xfrm>
              <a:off x="3849425" y="836962"/>
              <a:ext cx="81724" cy="81724"/>
            </a:xfrm>
            <a:prstGeom prst="rect">
              <a:avLst/>
            </a:prstGeom>
          </p:spPr>
        </p:pic>
        <p:sp>
          <p:nvSpPr>
            <p:cNvPr id="22" name="object 22"/>
            <p:cNvSpPr/>
            <p:nvPr/>
          </p:nvSpPr>
          <p:spPr>
            <a:xfrm>
              <a:off x="4474748" y="0"/>
              <a:ext cx="268605" cy="260985"/>
            </a:xfrm>
            <a:custGeom>
              <a:avLst/>
              <a:gdLst/>
              <a:ahLst/>
              <a:cxnLst/>
              <a:rect l="l" t="t" r="r" b="b"/>
              <a:pathLst>
                <a:path w="268604" h="260985">
                  <a:moveTo>
                    <a:pt x="263990" y="260749"/>
                  </a:moveTo>
                  <a:lnTo>
                    <a:pt x="261097" y="260749"/>
                  </a:lnTo>
                  <a:lnTo>
                    <a:pt x="259930" y="260165"/>
                  </a:lnTo>
                  <a:lnTo>
                    <a:pt x="259347" y="259023"/>
                  </a:lnTo>
                  <a:lnTo>
                    <a:pt x="0" y="0"/>
                  </a:lnTo>
                  <a:lnTo>
                    <a:pt x="13659" y="0"/>
                  </a:lnTo>
                  <a:lnTo>
                    <a:pt x="265716" y="252071"/>
                  </a:lnTo>
                  <a:lnTo>
                    <a:pt x="268050" y="254380"/>
                  </a:lnTo>
                  <a:lnTo>
                    <a:pt x="268050" y="257272"/>
                  </a:lnTo>
                  <a:lnTo>
                    <a:pt x="265716" y="259023"/>
                  </a:lnTo>
                  <a:lnTo>
                    <a:pt x="265158" y="260165"/>
                  </a:lnTo>
                  <a:lnTo>
                    <a:pt x="263990" y="260749"/>
                  </a:lnTo>
                  <a:close/>
                </a:path>
              </a:pathLst>
            </a:custGeom>
            <a:solidFill>
              <a:srgbClr val="285293"/>
            </a:solidFill>
          </p:spPr>
          <p:txBody>
            <a:bodyPr wrap="square" lIns="0" tIns="0" rIns="0" bIns="0" rtlCol="0"/>
            <a:lstStyle/>
            <a:p>
              <a:endParaRPr/>
            </a:p>
          </p:txBody>
        </p:sp>
        <p:pic>
          <p:nvPicPr>
            <p:cNvPr id="23" name="object 23"/>
            <p:cNvPicPr/>
            <p:nvPr/>
          </p:nvPicPr>
          <p:blipFill>
            <a:blip r:embed="rId8" cstate="print"/>
            <a:stretch>
              <a:fillRect/>
            </a:stretch>
          </p:blipFill>
          <p:spPr>
            <a:xfrm>
              <a:off x="4708116" y="215965"/>
              <a:ext cx="69013" cy="69044"/>
            </a:xfrm>
            <a:prstGeom prst="rect">
              <a:avLst/>
            </a:prstGeom>
          </p:spPr>
        </p:pic>
        <p:sp>
          <p:nvSpPr>
            <p:cNvPr id="24" name="object 24"/>
            <p:cNvSpPr/>
            <p:nvPr/>
          </p:nvSpPr>
          <p:spPr>
            <a:xfrm>
              <a:off x="967932" y="197"/>
              <a:ext cx="746760" cy="1986914"/>
            </a:xfrm>
            <a:custGeom>
              <a:avLst/>
              <a:gdLst/>
              <a:ahLst/>
              <a:cxnLst/>
              <a:rect l="l" t="t" r="r" b="b"/>
              <a:pathLst>
                <a:path w="746760" h="1986914">
                  <a:moveTo>
                    <a:pt x="19097" y="1986542"/>
                  </a:moveTo>
                  <a:lnTo>
                    <a:pt x="5883" y="1986542"/>
                  </a:lnTo>
                  <a:lnTo>
                    <a:pt x="0" y="1980601"/>
                  </a:lnTo>
                  <a:lnTo>
                    <a:pt x="0" y="1594558"/>
                  </a:lnTo>
                  <a:lnTo>
                    <a:pt x="722088" y="865450"/>
                  </a:lnTo>
                  <a:lnTo>
                    <a:pt x="722088" y="5194"/>
                  </a:lnTo>
                  <a:lnTo>
                    <a:pt x="727233" y="0"/>
                  </a:lnTo>
                  <a:lnTo>
                    <a:pt x="741186" y="0"/>
                  </a:lnTo>
                  <a:lnTo>
                    <a:pt x="746330" y="5194"/>
                  </a:lnTo>
                  <a:lnTo>
                    <a:pt x="746330" y="875805"/>
                  </a:lnTo>
                  <a:lnTo>
                    <a:pt x="24948" y="1604945"/>
                  </a:lnTo>
                  <a:lnTo>
                    <a:pt x="24948" y="1980601"/>
                  </a:lnTo>
                  <a:lnTo>
                    <a:pt x="19097" y="1986542"/>
                  </a:lnTo>
                  <a:close/>
                </a:path>
              </a:pathLst>
            </a:custGeom>
            <a:solidFill>
              <a:srgbClr val="9FC5E7"/>
            </a:solidFill>
          </p:spPr>
          <p:txBody>
            <a:bodyPr wrap="square" lIns="0" tIns="0" rIns="0" bIns="0" rtlCol="0"/>
            <a:lstStyle/>
            <a:p>
              <a:endParaRPr/>
            </a:p>
          </p:txBody>
        </p:sp>
        <p:pic>
          <p:nvPicPr>
            <p:cNvPr id="25" name="object 25"/>
            <p:cNvPicPr/>
            <p:nvPr/>
          </p:nvPicPr>
          <p:blipFill>
            <a:blip r:embed="rId9" cstate="print"/>
            <a:stretch>
              <a:fillRect/>
            </a:stretch>
          </p:blipFill>
          <p:spPr>
            <a:xfrm>
              <a:off x="913631" y="1956683"/>
              <a:ext cx="136508" cy="137835"/>
            </a:xfrm>
            <a:prstGeom prst="rect">
              <a:avLst/>
            </a:prstGeom>
          </p:spPr>
        </p:pic>
      </p:grpSp>
      <p:sp>
        <p:nvSpPr>
          <p:cNvPr id="26" name="object 26"/>
          <p:cNvSpPr/>
          <p:nvPr/>
        </p:nvSpPr>
        <p:spPr>
          <a:xfrm>
            <a:off x="8152283" y="4865302"/>
            <a:ext cx="819296" cy="196771"/>
          </a:xfrm>
          <a:custGeom>
            <a:avLst/>
            <a:gdLst/>
            <a:ahLst/>
            <a:cxnLst/>
            <a:rect l="l" t="t" r="r" b="b"/>
            <a:pathLst>
              <a:path w="881379" h="290829">
                <a:moveTo>
                  <a:pt x="0" y="0"/>
                </a:moveTo>
                <a:lnTo>
                  <a:pt x="148359" y="145276"/>
                </a:lnTo>
                <a:lnTo>
                  <a:pt x="0" y="290553"/>
                </a:lnTo>
              </a:path>
              <a:path w="881379" h="290829">
                <a:moveTo>
                  <a:pt x="148359" y="0"/>
                </a:moveTo>
                <a:lnTo>
                  <a:pt x="293636" y="145276"/>
                </a:lnTo>
                <a:lnTo>
                  <a:pt x="148359" y="290553"/>
                </a:lnTo>
              </a:path>
              <a:path w="881379" h="290829">
                <a:moveTo>
                  <a:pt x="293637" y="0"/>
                </a:moveTo>
                <a:lnTo>
                  <a:pt x="441997" y="145276"/>
                </a:lnTo>
                <a:lnTo>
                  <a:pt x="293637" y="290553"/>
                </a:lnTo>
              </a:path>
              <a:path w="881379" h="290829">
                <a:moveTo>
                  <a:pt x="441997" y="0"/>
                </a:moveTo>
                <a:lnTo>
                  <a:pt x="587274" y="145276"/>
                </a:lnTo>
                <a:lnTo>
                  <a:pt x="441997" y="290553"/>
                </a:lnTo>
              </a:path>
              <a:path w="881379" h="290829">
                <a:moveTo>
                  <a:pt x="587274" y="0"/>
                </a:moveTo>
                <a:lnTo>
                  <a:pt x="735634" y="145276"/>
                </a:lnTo>
                <a:lnTo>
                  <a:pt x="587274" y="290553"/>
                </a:lnTo>
              </a:path>
              <a:path w="881379" h="290829">
                <a:moveTo>
                  <a:pt x="735634" y="0"/>
                </a:moveTo>
                <a:lnTo>
                  <a:pt x="880911" y="145276"/>
                </a:lnTo>
                <a:lnTo>
                  <a:pt x="735634" y="290553"/>
                </a:lnTo>
              </a:path>
            </a:pathLst>
          </a:custGeom>
          <a:ln w="19049">
            <a:solidFill>
              <a:srgbClr val="285293"/>
            </a:solidFill>
          </a:ln>
        </p:spPr>
        <p:txBody>
          <a:bodyPr wrap="square" lIns="0" tIns="0" rIns="0" bIns="0" rtlCol="0"/>
          <a:lstStyle/>
          <a:p>
            <a:endParaRPr/>
          </a:p>
        </p:txBody>
      </p:sp>
      <p:sp>
        <p:nvSpPr>
          <p:cNvPr id="27" name="object 27"/>
          <p:cNvSpPr txBox="1">
            <a:spLocks noGrp="1"/>
          </p:cNvSpPr>
          <p:nvPr>
            <p:ph type="title"/>
          </p:nvPr>
        </p:nvSpPr>
        <p:spPr>
          <a:xfrm>
            <a:off x="4153126" y="881745"/>
            <a:ext cx="4408805" cy="566822"/>
          </a:xfrm>
          <a:prstGeom prst="rect">
            <a:avLst/>
          </a:prstGeom>
        </p:spPr>
        <p:txBody>
          <a:bodyPr vert="horz" wrap="square" lIns="0" tIns="12700" rIns="0" bIns="0" rtlCol="0">
            <a:spAutoFit/>
          </a:bodyPr>
          <a:lstStyle/>
          <a:p>
            <a:pPr marL="12700">
              <a:lnSpc>
                <a:spcPct val="100000"/>
              </a:lnSpc>
              <a:spcBef>
                <a:spcPts val="100"/>
              </a:spcBef>
            </a:pPr>
            <a:r>
              <a:rPr dirty="0"/>
              <a:t>What is cryptography</a:t>
            </a:r>
            <a:r>
              <a:rPr lang="en-GB" dirty="0"/>
              <a:t>?</a:t>
            </a:r>
            <a:endParaRPr dirty="0"/>
          </a:p>
        </p:txBody>
      </p:sp>
      <p:sp>
        <p:nvSpPr>
          <p:cNvPr id="28" name="object 28"/>
          <p:cNvSpPr txBox="1"/>
          <p:nvPr/>
        </p:nvSpPr>
        <p:spPr>
          <a:xfrm>
            <a:off x="3663878" y="1531988"/>
            <a:ext cx="5385431" cy="3305136"/>
          </a:xfrm>
          <a:prstGeom prst="rect">
            <a:avLst/>
          </a:prstGeom>
        </p:spPr>
        <p:txBody>
          <a:bodyPr vert="horz" wrap="square" lIns="0" tIns="12700" rIns="0" bIns="0" rtlCol="0">
            <a:spAutoFit/>
          </a:bodyPr>
          <a:lstStyle/>
          <a:p>
            <a:pPr marL="12700" marR="474345">
              <a:lnSpc>
                <a:spcPct val="114599"/>
              </a:lnSpc>
              <a:spcBef>
                <a:spcPts val="100"/>
              </a:spcBef>
            </a:pPr>
            <a:r>
              <a:rPr lang="en-GB" sz="1800" dirty="0">
                <a:solidFill>
                  <a:srgbClr val="FFFFFF"/>
                </a:solidFill>
                <a:latin typeface="Times New Roman"/>
                <a:cs typeface="Times New Roman"/>
              </a:rPr>
              <a:t>Cryptography is a technique of securing information and communications through the use of codes so that only those persons for whom the data is intended can understand and process it. </a:t>
            </a:r>
          </a:p>
          <a:p>
            <a:pPr marL="12700" marR="474345">
              <a:lnSpc>
                <a:spcPct val="114599"/>
              </a:lnSpc>
              <a:spcBef>
                <a:spcPts val="100"/>
              </a:spcBef>
            </a:pPr>
            <a:r>
              <a:rPr sz="1800" dirty="0">
                <a:solidFill>
                  <a:srgbClr val="FFFFFF"/>
                </a:solidFill>
                <a:latin typeface="Times New Roman"/>
                <a:cs typeface="Times New Roman"/>
              </a:rPr>
              <a:t>In</a:t>
            </a:r>
            <a:r>
              <a:rPr sz="1800" spc="-20" dirty="0">
                <a:solidFill>
                  <a:srgbClr val="FFFFFF"/>
                </a:solidFill>
                <a:latin typeface="Times New Roman"/>
                <a:cs typeface="Times New Roman"/>
              </a:rPr>
              <a:t> </a:t>
            </a:r>
            <a:r>
              <a:rPr sz="1800" dirty="0">
                <a:solidFill>
                  <a:srgbClr val="FFFFFF"/>
                </a:solidFill>
                <a:latin typeface="Times New Roman"/>
                <a:cs typeface="Times New Roman"/>
              </a:rPr>
              <a:t>fact,</a:t>
            </a:r>
            <a:r>
              <a:rPr sz="1800" spc="-10" dirty="0">
                <a:solidFill>
                  <a:srgbClr val="FFFFFF"/>
                </a:solidFill>
                <a:latin typeface="Times New Roman"/>
                <a:cs typeface="Times New Roman"/>
              </a:rPr>
              <a:t> </a:t>
            </a:r>
            <a:r>
              <a:rPr sz="1800" dirty="0">
                <a:solidFill>
                  <a:srgbClr val="FFFFFF"/>
                </a:solidFill>
                <a:latin typeface="Times New Roman"/>
                <a:cs typeface="Times New Roman"/>
              </a:rPr>
              <a:t>this</a:t>
            </a:r>
            <a:r>
              <a:rPr sz="1800" spc="-15" dirty="0">
                <a:solidFill>
                  <a:srgbClr val="FFFFFF"/>
                </a:solidFill>
                <a:latin typeface="Times New Roman"/>
                <a:cs typeface="Times New Roman"/>
              </a:rPr>
              <a:t> </a:t>
            </a:r>
            <a:r>
              <a:rPr sz="1800" dirty="0">
                <a:solidFill>
                  <a:srgbClr val="FFFFFF"/>
                </a:solidFill>
                <a:latin typeface="Times New Roman"/>
                <a:cs typeface="Times New Roman"/>
              </a:rPr>
              <a:t>word</a:t>
            </a:r>
            <a:r>
              <a:rPr sz="1800" spc="-15" dirty="0">
                <a:solidFill>
                  <a:srgbClr val="FFFFFF"/>
                </a:solidFill>
                <a:latin typeface="Times New Roman"/>
                <a:cs typeface="Times New Roman"/>
              </a:rPr>
              <a:t> </a:t>
            </a:r>
            <a:r>
              <a:rPr sz="1800" dirty="0">
                <a:solidFill>
                  <a:srgbClr val="FFFFFF"/>
                </a:solidFill>
                <a:latin typeface="Times New Roman"/>
                <a:cs typeface="Times New Roman"/>
              </a:rPr>
              <a:t>gives</a:t>
            </a:r>
            <a:r>
              <a:rPr sz="1800" spc="-15" dirty="0">
                <a:solidFill>
                  <a:srgbClr val="FFFFFF"/>
                </a:solidFill>
                <a:latin typeface="Times New Roman"/>
                <a:cs typeface="Times New Roman"/>
              </a:rPr>
              <a:t> </a:t>
            </a:r>
            <a:r>
              <a:rPr sz="1800" dirty="0">
                <a:solidFill>
                  <a:srgbClr val="FFFFFF"/>
                </a:solidFill>
                <a:latin typeface="Times New Roman"/>
                <a:cs typeface="Times New Roman"/>
              </a:rPr>
              <a:t>us</a:t>
            </a:r>
            <a:r>
              <a:rPr sz="1800" spc="-10" dirty="0">
                <a:solidFill>
                  <a:srgbClr val="FFFFFF"/>
                </a:solidFill>
                <a:latin typeface="Times New Roman"/>
                <a:cs typeface="Times New Roman"/>
              </a:rPr>
              <a:t> </a:t>
            </a:r>
            <a:r>
              <a:rPr sz="1800" dirty="0">
                <a:solidFill>
                  <a:srgbClr val="FFFFFF"/>
                </a:solidFill>
                <a:latin typeface="Times New Roman"/>
                <a:cs typeface="Times New Roman"/>
              </a:rPr>
              <a:t>this</a:t>
            </a:r>
            <a:r>
              <a:rPr sz="1800" spc="-15" dirty="0">
                <a:solidFill>
                  <a:srgbClr val="FFFFFF"/>
                </a:solidFill>
                <a:latin typeface="Times New Roman"/>
                <a:cs typeface="Times New Roman"/>
              </a:rPr>
              <a:t> </a:t>
            </a:r>
            <a:r>
              <a:rPr sz="1800" dirty="0">
                <a:solidFill>
                  <a:srgbClr val="FFFFFF"/>
                </a:solidFill>
                <a:latin typeface="Times New Roman"/>
                <a:cs typeface="Times New Roman"/>
              </a:rPr>
              <a:t>definition</a:t>
            </a:r>
            <a:r>
              <a:rPr sz="1800" spc="-10" dirty="0">
                <a:solidFill>
                  <a:srgbClr val="FFFFFF"/>
                </a:solidFill>
                <a:latin typeface="Times New Roman"/>
                <a:cs typeface="Times New Roman"/>
              </a:rPr>
              <a:t> </a:t>
            </a:r>
            <a:r>
              <a:rPr sz="1800" dirty="0">
                <a:solidFill>
                  <a:srgbClr val="FFFFFF"/>
                </a:solidFill>
                <a:latin typeface="Times New Roman"/>
                <a:cs typeface="Times New Roman"/>
              </a:rPr>
              <a:t>if</a:t>
            </a:r>
            <a:r>
              <a:rPr sz="1800" spc="-10" dirty="0">
                <a:solidFill>
                  <a:srgbClr val="FFFFFF"/>
                </a:solidFill>
                <a:latin typeface="Times New Roman"/>
                <a:cs typeface="Times New Roman"/>
              </a:rPr>
              <a:t> </a:t>
            </a:r>
            <a:r>
              <a:rPr sz="1800" dirty="0">
                <a:solidFill>
                  <a:srgbClr val="FFFFFF"/>
                </a:solidFill>
                <a:latin typeface="Times New Roman"/>
                <a:cs typeface="Times New Roman"/>
              </a:rPr>
              <a:t>we</a:t>
            </a:r>
            <a:r>
              <a:rPr sz="1800" spc="-10" dirty="0">
                <a:solidFill>
                  <a:srgbClr val="FFFFFF"/>
                </a:solidFill>
                <a:latin typeface="Times New Roman"/>
                <a:cs typeface="Times New Roman"/>
              </a:rPr>
              <a:t> simply </a:t>
            </a:r>
            <a:r>
              <a:rPr sz="1800" dirty="0">
                <a:solidFill>
                  <a:srgbClr val="FFFFFF"/>
                </a:solidFill>
                <a:latin typeface="Times New Roman"/>
                <a:cs typeface="Times New Roman"/>
              </a:rPr>
              <a:t>break</a:t>
            </a:r>
            <a:r>
              <a:rPr sz="1800" spc="-15" dirty="0">
                <a:solidFill>
                  <a:srgbClr val="FFFFFF"/>
                </a:solidFill>
                <a:latin typeface="Times New Roman"/>
                <a:cs typeface="Times New Roman"/>
              </a:rPr>
              <a:t> </a:t>
            </a:r>
            <a:r>
              <a:rPr sz="1800" dirty="0">
                <a:solidFill>
                  <a:srgbClr val="FFFFFF"/>
                </a:solidFill>
                <a:latin typeface="Times New Roman"/>
                <a:cs typeface="Times New Roman"/>
              </a:rPr>
              <a:t>down</a:t>
            </a:r>
            <a:r>
              <a:rPr sz="1800" spc="-5" dirty="0">
                <a:solidFill>
                  <a:srgbClr val="FFFFFF"/>
                </a:solidFill>
                <a:latin typeface="Times New Roman"/>
                <a:cs typeface="Times New Roman"/>
              </a:rPr>
              <a:t> </a:t>
            </a:r>
            <a:r>
              <a:rPr sz="1800" dirty="0">
                <a:solidFill>
                  <a:srgbClr val="FFFFFF"/>
                </a:solidFill>
                <a:latin typeface="Times New Roman"/>
                <a:cs typeface="Times New Roman"/>
              </a:rPr>
              <a:t>the</a:t>
            </a:r>
            <a:r>
              <a:rPr sz="1800" spc="-10" dirty="0">
                <a:solidFill>
                  <a:srgbClr val="FFFFFF"/>
                </a:solidFill>
                <a:latin typeface="Times New Roman"/>
                <a:cs typeface="Times New Roman"/>
              </a:rPr>
              <a:t> word…</a:t>
            </a:r>
            <a:endParaRPr sz="1800" dirty="0">
              <a:latin typeface="Times New Roman"/>
              <a:cs typeface="Times New Roman"/>
            </a:endParaRPr>
          </a:p>
          <a:p>
            <a:pPr marL="13335" algn="ctr">
              <a:lnSpc>
                <a:spcPct val="100000"/>
              </a:lnSpc>
              <a:spcBef>
                <a:spcPts val="1485"/>
              </a:spcBef>
            </a:pPr>
            <a:r>
              <a:rPr sz="2500" spc="-10" dirty="0">
                <a:solidFill>
                  <a:srgbClr val="4285F4"/>
                </a:solidFill>
                <a:latin typeface="Arial"/>
                <a:cs typeface="Arial"/>
              </a:rPr>
              <a:t>Crypt</a:t>
            </a:r>
            <a:r>
              <a:rPr sz="2500" spc="-10" dirty="0">
                <a:solidFill>
                  <a:srgbClr val="595959"/>
                </a:solidFill>
                <a:latin typeface="Arial"/>
                <a:cs typeface="Arial"/>
              </a:rPr>
              <a:t>-</a:t>
            </a:r>
            <a:r>
              <a:rPr sz="2500" spc="-10" dirty="0">
                <a:solidFill>
                  <a:srgbClr val="78909B"/>
                </a:solidFill>
                <a:latin typeface="Arial"/>
                <a:cs typeface="Arial"/>
              </a:rPr>
              <a:t>o</a:t>
            </a:r>
            <a:r>
              <a:rPr sz="2500" spc="-10" dirty="0">
                <a:solidFill>
                  <a:srgbClr val="595959"/>
                </a:solidFill>
                <a:latin typeface="Arial"/>
                <a:cs typeface="Arial"/>
              </a:rPr>
              <a:t>-</a:t>
            </a:r>
            <a:r>
              <a:rPr sz="2500" spc="-10" dirty="0">
                <a:solidFill>
                  <a:srgbClr val="0097A7"/>
                </a:solidFill>
                <a:latin typeface="Arial"/>
                <a:cs typeface="Arial"/>
              </a:rPr>
              <a:t>graphy</a:t>
            </a:r>
            <a:endParaRPr sz="2500" dirty="0">
              <a:latin typeface="Arial"/>
              <a:cs typeface="Arial"/>
            </a:endParaRPr>
          </a:p>
          <a:p>
            <a:pPr marL="22860" marR="5080" algn="ctr">
              <a:lnSpc>
                <a:spcPct val="114599"/>
              </a:lnSpc>
              <a:spcBef>
                <a:spcPts val="1360"/>
              </a:spcBef>
            </a:pPr>
            <a:r>
              <a:rPr sz="1800" dirty="0">
                <a:solidFill>
                  <a:srgbClr val="FFFFFF"/>
                </a:solidFill>
                <a:latin typeface="Times New Roman"/>
                <a:cs typeface="Times New Roman"/>
              </a:rPr>
              <a:t>The</a:t>
            </a:r>
            <a:r>
              <a:rPr sz="1800" spc="-20" dirty="0">
                <a:solidFill>
                  <a:srgbClr val="FFFFFF"/>
                </a:solidFill>
                <a:latin typeface="Times New Roman"/>
                <a:cs typeface="Times New Roman"/>
              </a:rPr>
              <a:t> </a:t>
            </a:r>
            <a:r>
              <a:rPr sz="1800" dirty="0">
                <a:solidFill>
                  <a:srgbClr val="FFFFFF"/>
                </a:solidFill>
                <a:latin typeface="Times New Roman"/>
                <a:cs typeface="Times New Roman"/>
              </a:rPr>
              <a:t>prefix</a:t>
            </a:r>
            <a:r>
              <a:rPr sz="1800" spc="-5" dirty="0">
                <a:solidFill>
                  <a:srgbClr val="FFFFFF"/>
                </a:solidFill>
                <a:latin typeface="Times New Roman"/>
                <a:cs typeface="Times New Roman"/>
              </a:rPr>
              <a:t> </a:t>
            </a:r>
            <a:r>
              <a:rPr sz="1800" spc="-10" dirty="0">
                <a:solidFill>
                  <a:srgbClr val="FFFFFF"/>
                </a:solidFill>
                <a:latin typeface="Times New Roman"/>
                <a:cs typeface="Times New Roman"/>
              </a:rPr>
              <a:t>“crypt-</a:t>
            </a:r>
            <a:r>
              <a:rPr sz="1800" dirty="0">
                <a:solidFill>
                  <a:srgbClr val="FFFFFF"/>
                </a:solidFill>
                <a:latin typeface="Times New Roman"/>
                <a:cs typeface="Times New Roman"/>
              </a:rPr>
              <a:t>”</a:t>
            </a:r>
            <a:r>
              <a:rPr sz="1800" spc="-10" dirty="0">
                <a:solidFill>
                  <a:srgbClr val="FFFFFF"/>
                </a:solidFill>
                <a:latin typeface="Times New Roman"/>
                <a:cs typeface="Times New Roman"/>
              </a:rPr>
              <a:t> </a:t>
            </a:r>
            <a:r>
              <a:rPr sz="1800" dirty="0">
                <a:solidFill>
                  <a:srgbClr val="FFFFFF"/>
                </a:solidFill>
                <a:latin typeface="Times New Roman"/>
                <a:cs typeface="Times New Roman"/>
              </a:rPr>
              <a:t>means hidden</a:t>
            </a:r>
            <a:r>
              <a:rPr sz="1800" spc="-5" dirty="0">
                <a:solidFill>
                  <a:srgbClr val="FFFFFF"/>
                </a:solidFill>
                <a:latin typeface="Times New Roman"/>
                <a:cs typeface="Times New Roman"/>
              </a:rPr>
              <a:t> </a:t>
            </a:r>
            <a:r>
              <a:rPr sz="1800" dirty="0">
                <a:solidFill>
                  <a:srgbClr val="FFFFFF"/>
                </a:solidFill>
                <a:latin typeface="Times New Roman"/>
                <a:cs typeface="Times New Roman"/>
              </a:rPr>
              <a:t>and</a:t>
            </a:r>
            <a:r>
              <a:rPr sz="1800" spc="-5" dirty="0">
                <a:solidFill>
                  <a:srgbClr val="FFFFFF"/>
                </a:solidFill>
                <a:latin typeface="Times New Roman"/>
                <a:cs typeface="Times New Roman"/>
              </a:rPr>
              <a:t> </a:t>
            </a:r>
            <a:r>
              <a:rPr sz="1800" dirty="0">
                <a:solidFill>
                  <a:srgbClr val="FFFFFF"/>
                </a:solidFill>
                <a:latin typeface="Times New Roman"/>
                <a:cs typeface="Times New Roman"/>
              </a:rPr>
              <a:t>the</a:t>
            </a:r>
            <a:r>
              <a:rPr sz="1800" spc="-10" dirty="0">
                <a:solidFill>
                  <a:srgbClr val="FFFFFF"/>
                </a:solidFill>
                <a:latin typeface="Times New Roman"/>
                <a:cs typeface="Times New Roman"/>
              </a:rPr>
              <a:t> </a:t>
            </a:r>
            <a:r>
              <a:rPr sz="1800" dirty="0">
                <a:solidFill>
                  <a:srgbClr val="FFFFFF"/>
                </a:solidFill>
                <a:latin typeface="Times New Roman"/>
                <a:cs typeface="Times New Roman"/>
              </a:rPr>
              <a:t>suffix </a:t>
            </a:r>
            <a:r>
              <a:rPr sz="1800" spc="-10" dirty="0">
                <a:solidFill>
                  <a:srgbClr val="FFFFFF"/>
                </a:solidFill>
                <a:latin typeface="Times New Roman"/>
                <a:cs typeface="Times New Roman"/>
              </a:rPr>
              <a:t>“-graphy” </a:t>
            </a:r>
            <a:r>
              <a:rPr sz="1800" dirty="0">
                <a:solidFill>
                  <a:srgbClr val="FFFFFF"/>
                </a:solidFill>
                <a:latin typeface="Times New Roman"/>
                <a:cs typeface="Times New Roman"/>
              </a:rPr>
              <a:t>means</a:t>
            </a:r>
            <a:r>
              <a:rPr sz="1800" spc="-15" dirty="0">
                <a:solidFill>
                  <a:srgbClr val="FFFFFF"/>
                </a:solidFill>
                <a:latin typeface="Times New Roman"/>
                <a:cs typeface="Times New Roman"/>
              </a:rPr>
              <a:t> </a:t>
            </a:r>
            <a:r>
              <a:rPr sz="1800" dirty="0">
                <a:solidFill>
                  <a:srgbClr val="FFFFFF"/>
                </a:solidFill>
                <a:latin typeface="Times New Roman"/>
                <a:cs typeface="Times New Roman"/>
              </a:rPr>
              <a:t>writing.</a:t>
            </a:r>
            <a:r>
              <a:rPr sz="1800" spc="-15" dirty="0">
                <a:solidFill>
                  <a:srgbClr val="FFFFFF"/>
                </a:solidFill>
                <a:latin typeface="Times New Roman"/>
                <a:cs typeface="Times New Roman"/>
              </a:rPr>
              <a:t> </a:t>
            </a:r>
            <a:r>
              <a:rPr sz="1800" dirty="0">
                <a:solidFill>
                  <a:srgbClr val="FFFFFF"/>
                </a:solidFill>
                <a:latin typeface="Times New Roman"/>
                <a:cs typeface="Times New Roman"/>
              </a:rPr>
              <a:t>So,</a:t>
            </a:r>
            <a:r>
              <a:rPr sz="1800" spc="-15" dirty="0">
                <a:solidFill>
                  <a:srgbClr val="FFFFFF"/>
                </a:solidFill>
                <a:latin typeface="Times New Roman"/>
                <a:cs typeface="Times New Roman"/>
              </a:rPr>
              <a:t> </a:t>
            </a:r>
            <a:r>
              <a:rPr sz="1800" dirty="0">
                <a:solidFill>
                  <a:srgbClr val="FFFFFF"/>
                </a:solidFill>
                <a:latin typeface="Times New Roman"/>
                <a:cs typeface="Times New Roman"/>
              </a:rPr>
              <a:t>all</a:t>
            </a:r>
            <a:r>
              <a:rPr sz="1800" spc="-20" dirty="0">
                <a:solidFill>
                  <a:srgbClr val="FFFFFF"/>
                </a:solidFill>
                <a:latin typeface="Times New Roman"/>
                <a:cs typeface="Times New Roman"/>
              </a:rPr>
              <a:t> </a:t>
            </a:r>
            <a:r>
              <a:rPr sz="1800" dirty="0">
                <a:solidFill>
                  <a:srgbClr val="FFFFFF"/>
                </a:solidFill>
                <a:latin typeface="Times New Roman"/>
                <a:cs typeface="Times New Roman"/>
              </a:rPr>
              <a:t>together</a:t>
            </a:r>
            <a:r>
              <a:rPr sz="1800" spc="-15" dirty="0">
                <a:solidFill>
                  <a:srgbClr val="FFFFFF"/>
                </a:solidFill>
                <a:latin typeface="Times New Roman"/>
                <a:cs typeface="Times New Roman"/>
              </a:rPr>
              <a:t> </a:t>
            </a:r>
            <a:r>
              <a:rPr sz="1800" dirty="0">
                <a:solidFill>
                  <a:srgbClr val="FFFFFF"/>
                </a:solidFill>
                <a:latin typeface="Times New Roman"/>
                <a:cs typeface="Times New Roman"/>
              </a:rPr>
              <a:t>it</a:t>
            </a:r>
            <a:r>
              <a:rPr sz="1800" spc="-15" dirty="0">
                <a:solidFill>
                  <a:srgbClr val="FFFFFF"/>
                </a:solidFill>
                <a:latin typeface="Times New Roman"/>
                <a:cs typeface="Times New Roman"/>
              </a:rPr>
              <a:t> </a:t>
            </a:r>
            <a:r>
              <a:rPr sz="1800" dirty="0">
                <a:solidFill>
                  <a:srgbClr val="FFFFFF"/>
                </a:solidFill>
                <a:latin typeface="Times New Roman"/>
                <a:cs typeface="Times New Roman"/>
              </a:rPr>
              <a:t>says</a:t>
            </a:r>
            <a:r>
              <a:rPr sz="1800" spc="-15" dirty="0">
                <a:solidFill>
                  <a:srgbClr val="FFFFFF"/>
                </a:solidFill>
                <a:latin typeface="Times New Roman"/>
                <a:cs typeface="Times New Roman"/>
              </a:rPr>
              <a:t> </a:t>
            </a:r>
            <a:r>
              <a:rPr sz="1800" b="1" dirty="0">
                <a:solidFill>
                  <a:srgbClr val="FFFFFF"/>
                </a:solidFill>
                <a:latin typeface="Times New Roman"/>
                <a:cs typeface="Times New Roman"/>
              </a:rPr>
              <a:t>hidden</a:t>
            </a:r>
            <a:r>
              <a:rPr sz="1800" b="1" spc="-10" dirty="0">
                <a:solidFill>
                  <a:srgbClr val="FFFFFF"/>
                </a:solidFill>
                <a:latin typeface="Times New Roman"/>
                <a:cs typeface="Times New Roman"/>
              </a:rPr>
              <a:t> writing</a:t>
            </a:r>
            <a:endParaRPr sz="1800" b="1" dirty="0">
              <a:latin typeface="Times New Roman"/>
              <a:cs typeface="Times New Roman"/>
            </a:endParaRPr>
          </a:p>
        </p:txBody>
      </p:sp>
      <p:grpSp>
        <p:nvGrpSpPr>
          <p:cNvPr id="29" name="object 29"/>
          <p:cNvGrpSpPr/>
          <p:nvPr/>
        </p:nvGrpSpPr>
        <p:grpSpPr>
          <a:xfrm>
            <a:off x="1463450" y="1899925"/>
            <a:ext cx="1925955" cy="1823085"/>
            <a:chOff x="1463450" y="1899925"/>
            <a:chExt cx="1925955" cy="1823085"/>
          </a:xfrm>
        </p:grpSpPr>
        <p:sp>
          <p:nvSpPr>
            <p:cNvPr id="30" name="object 30"/>
            <p:cNvSpPr/>
            <p:nvPr/>
          </p:nvSpPr>
          <p:spPr>
            <a:xfrm>
              <a:off x="2097341" y="3064574"/>
              <a:ext cx="601980" cy="233679"/>
            </a:xfrm>
            <a:custGeom>
              <a:avLst/>
              <a:gdLst/>
              <a:ahLst/>
              <a:cxnLst/>
              <a:rect l="l" t="t" r="r" b="b"/>
              <a:pathLst>
                <a:path w="601980" h="233679">
                  <a:moveTo>
                    <a:pt x="299494" y="233292"/>
                  </a:moveTo>
                  <a:lnTo>
                    <a:pt x="220326" y="231661"/>
                  </a:lnTo>
                  <a:lnTo>
                    <a:pt x="148908" y="226984"/>
                  </a:lnTo>
                  <a:lnTo>
                    <a:pt x="88204" y="219588"/>
                  </a:lnTo>
                  <a:lnTo>
                    <a:pt x="41177" y="209797"/>
                  </a:lnTo>
                  <a:lnTo>
                    <a:pt x="0" y="184335"/>
                  </a:lnTo>
                  <a:lnTo>
                    <a:pt x="0" y="0"/>
                  </a:lnTo>
                  <a:lnTo>
                    <a:pt x="601977" y="0"/>
                  </a:lnTo>
                  <a:lnTo>
                    <a:pt x="601977" y="184335"/>
                  </a:lnTo>
                  <a:lnTo>
                    <a:pt x="535539" y="215666"/>
                  </a:lnTo>
                  <a:lnTo>
                    <a:pt x="488700" y="223070"/>
                  </a:lnTo>
                  <a:lnTo>
                    <a:pt x="432538" y="228612"/>
                  </a:lnTo>
                  <a:lnTo>
                    <a:pt x="368864" y="232088"/>
                  </a:lnTo>
                  <a:lnTo>
                    <a:pt x="299494" y="233292"/>
                  </a:lnTo>
                  <a:close/>
                </a:path>
              </a:pathLst>
            </a:custGeom>
            <a:solidFill>
              <a:srgbClr val="FFFFFF"/>
            </a:solidFill>
          </p:spPr>
          <p:txBody>
            <a:bodyPr wrap="square" lIns="0" tIns="0" rIns="0" bIns="0" rtlCol="0"/>
            <a:lstStyle/>
            <a:p>
              <a:endParaRPr/>
            </a:p>
          </p:txBody>
        </p:sp>
        <p:sp>
          <p:nvSpPr>
            <p:cNvPr id="31" name="object 31"/>
            <p:cNvSpPr/>
            <p:nvPr/>
          </p:nvSpPr>
          <p:spPr>
            <a:xfrm>
              <a:off x="2097341" y="3064574"/>
              <a:ext cx="601980" cy="233679"/>
            </a:xfrm>
            <a:custGeom>
              <a:avLst/>
              <a:gdLst/>
              <a:ahLst/>
              <a:cxnLst/>
              <a:rect l="l" t="t" r="r" b="b"/>
              <a:pathLst>
                <a:path w="601980" h="233679">
                  <a:moveTo>
                    <a:pt x="601977" y="172728"/>
                  </a:moveTo>
                  <a:lnTo>
                    <a:pt x="601977" y="184335"/>
                  </a:lnTo>
                  <a:lnTo>
                    <a:pt x="593990" y="196094"/>
                  </a:lnTo>
                  <a:lnTo>
                    <a:pt x="535539" y="215666"/>
                  </a:lnTo>
                  <a:lnTo>
                    <a:pt x="488700" y="223070"/>
                  </a:lnTo>
                  <a:lnTo>
                    <a:pt x="432538" y="228612"/>
                  </a:lnTo>
                  <a:lnTo>
                    <a:pt x="368864" y="232088"/>
                  </a:lnTo>
                  <a:lnTo>
                    <a:pt x="299494" y="233292"/>
                  </a:lnTo>
                  <a:lnTo>
                    <a:pt x="220326" y="231661"/>
                  </a:lnTo>
                  <a:lnTo>
                    <a:pt x="148908" y="226984"/>
                  </a:lnTo>
                  <a:lnTo>
                    <a:pt x="88204" y="219588"/>
                  </a:lnTo>
                  <a:lnTo>
                    <a:pt x="41177" y="209797"/>
                  </a:lnTo>
                  <a:lnTo>
                    <a:pt x="0" y="184335"/>
                  </a:lnTo>
                  <a:lnTo>
                    <a:pt x="0" y="172728"/>
                  </a:lnTo>
                  <a:lnTo>
                    <a:pt x="0" y="0"/>
                  </a:lnTo>
                  <a:lnTo>
                    <a:pt x="601977" y="0"/>
                  </a:lnTo>
                  <a:lnTo>
                    <a:pt x="601977" y="172728"/>
                  </a:lnTo>
                  <a:close/>
                </a:path>
              </a:pathLst>
            </a:custGeom>
            <a:ln w="19049">
              <a:solidFill>
                <a:srgbClr val="434343"/>
              </a:solidFill>
            </a:ln>
          </p:spPr>
          <p:txBody>
            <a:bodyPr wrap="square" lIns="0" tIns="0" rIns="0" bIns="0" rtlCol="0"/>
            <a:lstStyle/>
            <a:p>
              <a:endParaRPr/>
            </a:p>
          </p:txBody>
        </p:sp>
        <p:sp>
          <p:nvSpPr>
            <p:cNvPr id="32" name="object 32"/>
            <p:cNvSpPr/>
            <p:nvPr/>
          </p:nvSpPr>
          <p:spPr>
            <a:xfrm>
              <a:off x="2091595" y="2998263"/>
              <a:ext cx="610870" cy="130175"/>
            </a:xfrm>
            <a:custGeom>
              <a:avLst/>
              <a:gdLst/>
              <a:ahLst/>
              <a:cxnLst/>
              <a:rect l="l" t="t" r="r" b="b"/>
              <a:pathLst>
                <a:path w="610869" h="130175">
                  <a:moveTo>
                    <a:pt x="305240" y="129632"/>
                  </a:moveTo>
                  <a:lnTo>
                    <a:pt x="235753" y="127925"/>
                  </a:lnTo>
                  <a:lnTo>
                    <a:pt x="171700" y="123040"/>
                  </a:lnTo>
                  <a:lnTo>
                    <a:pt x="114997" y="115330"/>
                  </a:lnTo>
                  <a:lnTo>
                    <a:pt x="67559" y="105149"/>
                  </a:lnTo>
                  <a:lnTo>
                    <a:pt x="31303" y="92852"/>
                  </a:lnTo>
                  <a:lnTo>
                    <a:pt x="0" y="63322"/>
                  </a:lnTo>
                  <a:lnTo>
                    <a:pt x="8145" y="48958"/>
                  </a:lnTo>
                  <a:lnTo>
                    <a:pt x="67559" y="23925"/>
                  </a:lnTo>
                  <a:lnTo>
                    <a:pt x="114997" y="14067"/>
                  </a:lnTo>
                  <a:lnTo>
                    <a:pt x="171700" y="6522"/>
                  </a:lnTo>
                  <a:lnTo>
                    <a:pt x="235753" y="1698"/>
                  </a:lnTo>
                  <a:lnTo>
                    <a:pt x="305240" y="0"/>
                  </a:lnTo>
                  <a:lnTo>
                    <a:pt x="375675" y="1698"/>
                  </a:lnTo>
                  <a:lnTo>
                    <a:pt x="440110" y="6522"/>
                  </a:lnTo>
                  <a:lnTo>
                    <a:pt x="496783" y="14067"/>
                  </a:lnTo>
                  <a:lnTo>
                    <a:pt x="543932" y="23925"/>
                  </a:lnTo>
                  <a:lnTo>
                    <a:pt x="602601" y="48958"/>
                  </a:lnTo>
                  <a:lnTo>
                    <a:pt x="610596" y="63322"/>
                  </a:lnTo>
                  <a:lnTo>
                    <a:pt x="602601" y="78791"/>
                  </a:lnTo>
                  <a:lnTo>
                    <a:pt x="543932" y="105149"/>
                  </a:lnTo>
                  <a:lnTo>
                    <a:pt x="496783" y="115330"/>
                  </a:lnTo>
                  <a:lnTo>
                    <a:pt x="440110" y="123040"/>
                  </a:lnTo>
                  <a:lnTo>
                    <a:pt x="375675" y="127925"/>
                  </a:lnTo>
                  <a:lnTo>
                    <a:pt x="305240" y="129632"/>
                  </a:lnTo>
                  <a:close/>
                </a:path>
              </a:pathLst>
            </a:custGeom>
            <a:solidFill>
              <a:srgbClr val="FFFFFF"/>
            </a:solidFill>
          </p:spPr>
          <p:txBody>
            <a:bodyPr wrap="square" lIns="0" tIns="0" rIns="0" bIns="0" rtlCol="0"/>
            <a:lstStyle/>
            <a:p>
              <a:endParaRPr/>
            </a:p>
          </p:txBody>
        </p:sp>
        <p:sp>
          <p:nvSpPr>
            <p:cNvPr id="33" name="object 33"/>
            <p:cNvSpPr/>
            <p:nvPr/>
          </p:nvSpPr>
          <p:spPr>
            <a:xfrm>
              <a:off x="2091595" y="2998263"/>
              <a:ext cx="610870" cy="130175"/>
            </a:xfrm>
            <a:custGeom>
              <a:avLst/>
              <a:gdLst/>
              <a:ahLst/>
              <a:cxnLst/>
              <a:rect l="l" t="t" r="r" b="b"/>
              <a:pathLst>
                <a:path w="610869" h="130175">
                  <a:moveTo>
                    <a:pt x="610596" y="63322"/>
                  </a:moveTo>
                  <a:lnTo>
                    <a:pt x="579792" y="92852"/>
                  </a:lnTo>
                  <a:lnTo>
                    <a:pt x="496783" y="115330"/>
                  </a:lnTo>
                  <a:lnTo>
                    <a:pt x="440110" y="123040"/>
                  </a:lnTo>
                  <a:lnTo>
                    <a:pt x="375675" y="127925"/>
                  </a:lnTo>
                  <a:lnTo>
                    <a:pt x="305240" y="129632"/>
                  </a:lnTo>
                  <a:lnTo>
                    <a:pt x="235753" y="127925"/>
                  </a:lnTo>
                  <a:lnTo>
                    <a:pt x="171700" y="123040"/>
                  </a:lnTo>
                  <a:lnTo>
                    <a:pt x="114997" y="115330"/>
                  </a:lnTo>
                  <a:lnTo>
                    <a:pt x="67559" y="105149"/>
                  </a:lnTo>
                  <a:lnTo>
                    <a:pt x="31303" y="92852"/>
                  </a:lnTo>
                  <a:lnTo>
                    <a:pt x="0" y="63322"/>
                  </a:lnTo>
                  <a:lnTo>
                    <a:pt x="8145" y="48958"/>
                  </a:lnTo>
                  <a:lnTo>
                    <a:pt x="67559" y="23925"/>
                  </a:lnTo>
                  <a:lnTo>
                    <a:pt x="114997" y="14067"/>
                  </a:lnTo>
                  <a:lnTo>
                    <a:pt x="171700" y="6522"/>
                  </a:lnTo>
                  <a:lnTo>
                    <a:pt x="235753" y="1698"/>
                  </a:lnTo>
                  <a:lnTo>
                    <a:pt x="305240" y="0"/>
                  </a:lnTo>
                  <a:lnTo>
                    <a:pt x="375675" y="1698"/>
                  </a:lnTo>
                  <a:lnTo>
                    <a:pt x="440110" y="6522"/>
                  </a:lnTo>
                  <a:lnTo>
                    <a:pt x="496783" y="14067"/>
                  </a:lnTo>
                  <a:lnTo>
                    <a:pt x="543932" y="23925"/>
                  </a:lnTo>
                  <a:lnTo>
                    <a:pt x="602601" y="48958"/>
                  </a:lnTo>
                  <a:lnTo>
                    <a:pt x="610596" y="63322"/>
                  </a:lnTo>
                  <a:close/>
                </a:path>
              </a:pathLst>
            </a:custGeom>
            <a:ln w="19049">
              <a:solidFill>
                <a:srgbClr val="434343"/>
              </a:solidFill>
            </a:ln>
          </p:spPr>
          <p:txBody>
            <a:bodyPr wrap="square" lIns="0" tIns="0" rIns="0" bIns="0" rtlCol="0"/>
            <a:lstStyle/>
            <a:p>
              <a:endParaRPr/>
            </a:p>
          </p:txBody>
        </p:sp>
        <p:sp>
          <p:nvSpPr>
            <p:cNvPr id="34" name="object 34"/>
            <p:cNvSpPr/>
            <p:nvPr/>
          </p:nvSpPr>
          <p:spPr>
            <a:xfrm>
              <a:off x="2177904" y="2966544"/>
              <a:ext cx="415290" cy="161925"/>
            </a:xfrm>
            <a:custGeom>
              <a:avLst/>
              <a:gdLst/>
              <a:ahLst/>
              <a:cxnLst/>
              <a:rect l="l" t="t" r="r" b="b"/>
              <a:pathLst>
                <a:path w="415289" h="161925">
                  <a:moveTo>
                    <a:pt x="207439" y="161351"/>
                  </a:moveTo>
                  <a:lnTo>
                    <a:pt x="141602" y="159695"/>
                  </a:lnTo>
                  <a:lnTo>
                    <a:pt x="84624" y="155000"/>
                  </a:lnTo>
                  <a:lnTo>
                    <a:pt x="39821" y="147673"/>
                  </a:lnTo>
                  <a:lnTo>
                    <a:pt x="0" y="126759"/>
                  </a:lnTo>
                  <a:lnTo>
                    <a:pt x="0" y="0"/>
                  </a:lnTo>
                  <a:lnTo>
                    <a:pt x="414764" y="0"/>
                  </a:lnTo>
                  <a:lnTo>
                    <a:pt x="414764" y="126759"/>
                  </a:lnTo>
                  <a:lnTo>
                    <a:pt x="374950" y="147673"/>
                  </a:lnTo>
                  <a:lnTo>
                    <a:pt x="330164" y="155000"/>
                  </a:lnTo>
                  <a:lnTo>
                    <a:pt x="273220" y="159695"/>
                  </a:lnTo>
                  <a:lnTo>
                    <a:pt x="207439" y="161351"/>
                  </a:lnTo>
                  <a:close/>
                </a:path>
              </a:pathLst>
            </a:custGeom>
            <a:solidFill>
              <a:srgbClr val="9FC5E7"/>
            </a:solidFill>
          </p:spPr>
          <p:txBody>
            <a:bodyPr wrap="square" lIns="0" tIns="0" rIns="0" bIns="0" rtlCol="0"/>
            <a:lstStyle/>
            <a:p>
              <a:endParaRPr/>
            </a:p>
          </p:txBody>
        </p:sp>
        <p:sp>
          <p:nvSpPr>
            <p:cNvPr id="35" name="object 35"/>
            <p:cNvSpPr/>
            <p:nvPr/>
          </p:nvSpPr>
          <p:spPr>
            <a:xfrm>
              <a:off x="2177904" y="2966544"/>
              <a:ext cx="415290" cy="161925"/>
            </a:xfrm>
            <a:custGeom>
              <a:avLst/>
              <a:gdLst/>
              <a:ahLst/>
              <a:cxnLst/>
              <a:rect l="l" t="t" r="r" b="b"/>
              <a:pathLst>
                <a:path w="415289" h="161925">
                  <a:moveTo>
                    <a:pt x="414764" y="118140"/>
                  </a:moveTo>
                  <a:lnTo>
                    <a:pt x="414764" y="126759"/>
                  </a:lnTo>
                  <a:lnTo>
                    <a:pt x="404257" y="138123"/>
                  </a:lnTo>
                  <a:lnTo>
                    <a:pt x="374950" y="147673"/>
                  </a:lnTo>
                  <a:lnTo>
                    <a:pt x="330164" y="155000"/>
                  </a:lnTo>
                  <a:lnTo>
                    <a:pt x="273220" y="159695"/>
                  </a:lnTo>
                  <a:lnTo>
                    <a:pt x="207439" y="161351"/>
                  </a:lnTo>
                  <a:lnTo>
                    <a:pt x="141602" y="159695"/>
                  </a:lnTo>
                  <a:lnTo>
                    <a:pt x="84624" y="155000"/>
                  </a:lnTo>
                  <a:lnTo>
                    <a:pt x="39821" y="147673"/>
                  </a:lnTo>
                  <a:lnTo>
                    <a:pt x="10507" y="138123"/>
                  </a:lnTo>
                  <a:lnTo>
                    <a:pt x="0" y="126759"/>
                  </a:lnTo>
                  <a:lnTo>
                    <a:pt x="0" y="118140"/>
                  </a:lnTo>
                  <a:lnTo>
                    <a:pt x="0" y="0"/>
                  </a:lnTo>
                  <a:lnTo>
                    <a:pt x="414764" y="0"/>
                  </a:lnTo>
                  <a:lnTo>
                    <a:pt x="414764" y="118140"/>
                  </a:lnTo>
                  <a:close/>
                </a:path>
              </a:pathLst>
            </a:custGeom>
            <a:ln w="19049">
              <a:solidFill>
                <a:srgbClr val="434343"/>
              </a:solidFill>
            </a:ln>
          </p:spPr>
          <p:txBody>
            <a:bodyPr wrap="square" lIns="0" tIns="0" rIns="0" bIns="0" rtlCol="0"/>
            <a:lstStyle/>
            <a:p>
              <a:endParaRPr/>
            </a:p>
          </p:txBody>
        </p:sp>
        <p:sp>
          <p:nvSpPr>
            <p:cNvPr id="36" name="object 36"/>
            <p:cNvSpPr/>
            <p:nvPr/>
          </p:nvSpPr>
          <p:spPr>
            <a:xfrm>
              <a:off x="2082861" y="2756347"/>
              <a:ext cx="601980" cy="236220"/>
            </a:xfrm>
            <a:custGeom>
              <a:avLst/>
              <a:gdLst/>
              <a:ahLst/>
              <a:cxnLst/>
              <a:rect l="l" t="t" r="r" b="b"/>
              <a:pathLst>
                <a:path w="601980" h="236219">
                  <a:moveTo>
                    <a:pt x="302482" y="236165"/>
                  </a:moveTo>
                  <a:lnTo>
                    <a:pt x="233112" y="234802"/>
                  </a:lnTo>
                  <a:lnTo>
                    <a:pt x="169439" y="230916"/>
                  </a:lnTo>
                  <a:lnTo>
                    <a:pt x="113276" y="224812"/>
                  </a:lnTo>
                  <a:lnTo>
                    <a:pt x="66438" y="216797"/>
                  </a:lnTo>
                  <a:lnTo>
                    <a:pt x="7986" y="196253"/>
                  </a:lnTo>
                  <a:lnTo>
                    <a:pt x="0" y="184335"/>
                  </a:lnTo>
                  <a:lnTo>
                    <a:pt x="0" y="0"/>
                  </a:lnTo>
                  <a:lnTo>
                    <a:pt x="601977" y="0"/>
                  </a:lnTo>
                  <a:lnTo>
                    <a:pt x="601977" y="184335"/>
                  </a:lnTo>
                  <a:lnTo>
                    <a:pt x="560800" y="210542"/>
                  </a:lnTo>
                  <a:lnTo>
                    <a:pt x="513772" y="221024"/>
                  </a:lnTo>
                  <a:lnTo>
                    <a:pt x="453068" y="229112"/>
                  </a:lnTo>
                  <a:lnTo>
                    <a:pt x="381651" y="234321"/>
                  </a:lnTo>
                  <a:lnTo>
                    <a:pt x="302482" y="236165"/>
                  </a:lnTo>
                  <a:close/>
                </a:path>
              </a:pathLst>
            </a:custGeom>
            <a:solidFill>
              <a:srgbClr val="FFFFFF"/>
            </a:solidFill>
          </p:spPr>
          <p:txBody>
            <a:bodyPr wrap="square" lIns="0" tIns="0" rIns="0" bIns="0" rtlCol="0"/>
            <a:lstStyle/>
            <a:p>
              <a:endParaRPr/>
            </a:p>
          </p:txBody>
        </p:sp>
        <p:sp>
          <p:nvSpPr>
            <p:cNvPr id="37" name="object 37"/>
            <p:cNvSpPr/>
            <p:nvPr/>
          </p:nvSpPr>
          <p:spPr>
            <a:xfrm>
              <a:off x="2082861" y="2756347"/>
              <a:ext cx="601980" cy="236220"/>
            </a:xfrm>
            <a:custGeom>
              <a:avLst/>
              <a:gdLst/>
              <a:ahLst/>
              <a:cxnLst/>
              <a:rect l="l" t="t" r="r" b="b"/>
              <a:pathLst>
                <a:path w="601980" h="236219">
                  <a:moveTo>
                    <a:pt x="601977" y="172843"/>
                  </a:moveTo>
                  <a:lnTo>
                    <a:pt x="601977" y="184335"/>
                  </a:lnTo>
                  <a:lnTo>
                    <a:pt x="591189" y="198150"/>
                  </a:lnTo>
                  <a:lnTo>
                    <a:pt x="513772" y="221024"/>
                  </a:lnTo>
                  <a:lnTo>
                    <a:pt x="453068" y="229112"/>
                  </a:lnTo>
                  <a:lnTo>
                    <a:pt x="381651" y="234321"/>
                  </a:lnTo>
                  <a:lnTo>
                    <a:pt x="302482" y="236165"/>
                  </a:lnTo>
                  <a:lnTo>
                    <a:pt x="233112" y="234802"/>
                  </a:lnTo>
                  <a:lnTo>
                    <a:pt x="169439" y="230916"/>
                  </a:lnTo>
                  <a:lnTo>
                    <a:pt x="113276" y="224812"/>
                  </a:lnTo>
                  <a:lnTo>
                    <a:pt x="66438" y="216797"/>
                  </a:lnTo>
                  <a:lnTo>
                    <a:pt x="7986" y="196253"/>
                  </a:lnTo>
                  <a:lnTo>
                    <a:pt x="0" y="184335"/>
                  </a:lnTo>
                  <a:lnTo>
                    <a:pt x="0" y="172843"/>
                  </a:lnTo>
                  <a:lnTo>
                    <a:pt x="0" y="0"/>
                  </a:lnTo>
                  <a:lnTo>
                    <a:pt x="601977" y="0"/>
                  </a:lnTo>
                  <a:lnTo>
                    <a:pt x="601977" y="172843"/>
                  </a:lnTo>
                  <a:close/>
                </a:path>
              </a:pathLst>
            </a:custGeom>
            <a:ln w="19049">
              <a:solidFill>
                <a:srgbClr val="434343"/>
              </a:solidFill>
            </a:ln>
          </p:spPr>
          <p:txBody>
            <a:bodyPr wrap="square" lIns="0" tIns="0" rIns="0" bIns="0" rtlCol="0"/>
            <a:lstStyle/>
            <a:p>
              <a:endParaRPr/>
            </a:p>
          </p:txBody>
        </p:sp>
        <p:sp>
          <p:nvSpPr>
            <p:cNvPr id="38" name="object 38"/>
            <p:cNvSpPr/>
            <p:nvPr/>
          </p:nvSpPr>
          <p:spPr>
            <a:xfrm>
              <a:off x="2079988" y="2690036"/>
              <a:ext cx="610870" cy="124460"/>
            </a:xfrm>
            <a:custGeom>
              <a:avLst/>
              <a:gdLst/>
              <a:ahLst/>
              <a:cxnLst/>
              <a:rect l="l" t="t" r="r" b="b"/>
              <a:pathLst>
                <a:path w="610869" h="124460">
                  <a:moveTo>
                    <a:pt x="305355" y="123886"/>
                  </a:moveTo>
                  <a:lnTo>
                    <a:pt x="234921" y="122353"/>
                  </a:lnTo>
                  <a:lnTo>
                    <a:pt x="170486" y="117953"/>
                  </a:lnTo>
                  <a:lnTo>
                    <a:pt x="113812" y="110986"/>
                  </a:lnTo>
                  <a:lnTo>
                    <a:pt x="66664" y="101751"/>
                  </a:lnTo>
                  <a:lnTo>
                    <a:pt x="7994" y="77677"/>
                  </a:lnTo>
                  <a:lnTo>
                    <a:pt x="0" y="63437"/>
                  </a:lnTo>
                  <a:lnTo>
                    <a:pt x="7994" y="49031"/>
                  </a:lnTo>
                  <a:lnTo>
                    <a:pt x="66664" y="23946"/>
                  </a:lnTo>
                  <a:lnTo>
                    <a:pt x="113812" y="14076"/>
                  </a:lnTo>
                  <a:lnTo>
                    <a:pt x="170486" y="6525"/>
                  </a:lnTo>
                  <a:lnTo>
                    <a:pt x="234921" y="1698"/>
                  </a:lnTo>
                  <a:lnTo>
                    <a:pt x="305355" y="0"/>
                  </a:lnTo>
                  <a:lnTo>
                    <a:pt x="374885" y="1698"/>
                  </a:lnTo>
                  <a:lnTo>
                    <a:pt x="438968" y="6525"/>
                  </a:lnTo>
                  <a:lnTo>
                    <a:pt x="495692" y="14076"/>
                  </a:lnTo>
                  <a:lnTo>
                    <a:pt x="543142" y="23946"/>
                  </a:lnTo>
                  <a:lnTo>
                    <a:pt x="579404" y="35733"/>
                  </a:lnTo>
                  <a:lnTo>
                    <a:pt x="610711" y="63437"/>
                  </a:lnTo>
                  <a:lnTo>
                    <a:pt x="602565" y="77677"/>
                  </a:lnTo>
                  <a:lnTo>
                    <a:pt x="543142" y="101751"/>
                  </a:lnTo>
                  <a:lnTo>
                    <a:pt x="495692" y="110986"/>
                  </a:lnTo>
                  <a:lnTo>
                    <a:pt x="438968" y="117953"/>
                  </a:lnTo>
                  <a:lnTo>
                    <a:pt x="374885" y="122353"/>
                  </a:lnTo>
                  <a:lnTo>
                    <a:pt x="305355" y="123886"/>
                  </a:lnTo>
                  <a:close/>
                </a:path>
              </a:pathLst>
            </a:custGeom>
            <a:solidFill>
              <a:srgbClr val="FFFFFF"/>
            </a:solidFill>
          </p:spPr>
          <p:txBody>
            <a:bodyPr wrap="square" lIns="0" tIns="0" rIns="0" bIns="0" rtlCol="0"/>
            <a:lstStyle/>
            <a:p>
              <a:endParaRPr/>
            </a:p>
          </p:txBody>
        </p:sp>
        <p:sp>
          <p:nvSpPr>
            <p:cNvPr id="39" name="object 39"/>
            <p:cNvSpPr/>
            <p:nvPr/>
          </p:nvSpPr>
          <p:spPr>
            <a:xfrm>
              <a:off x="2255708" y="2756347"/>
              <a:ext cx="259715" cy="43815"/>
            </a:xfrm>
            <a:custGeom>
              <a:avLst/>
              <a:gdLst/>
              <a:ahLst/>
              <a:cxnLst/>
              <a:rect l="l" t="t" r="r" b="b"/>
              <a:pathLst>
                <a:path w="259714" h="43814">
                  <a:moveTo>
                    <a:pt x="129635" y="43210"/>
                  </a:moveTo>
                  <a:lnTo>
                    <a:pt x="78980" y="41637"/>
                  </a:lnTo>
                  <a:lnTo>
                    <a:pt x="37795" y="37091"/>
                  </a:lnTo>
                  <a:lnTo>
                    <a:pt x="10122" y="29829"/>
                  </a:lnTo>
                  <a:lnTo>
                    <a:pt x="0" y="20111"/>
                  </a:lnTo>
                  <a:lnTo>
                    <a:pt x="10122" y="12120"/>
                  </a:lnTo>
                  <a:lnTo>
                    <a:pt x="37795" y="5746"/>
                  </a:lnTo>
                  <a:lnTo>
                    <a:pt x="78980" y="1526"/>
                  </a:lnTo>
                  <a:lnTo>
                    <a:pt x="129635" y="0"/>
                  </a:lnTo>
                  <a:lnTo>
                    <a:pt x="180241" y="1526"/>
                  </a:lnTo>
                  <a:lnTo>
                    <a:pt x="221431" y="5746"/>
                  </a:lnTo>
                  <a:lnTo>
                    <a:pt x="249132" y="12120"/>
                  </a:lnTo>
                  <a:lnTo>
                    <a:pt x="259270" y="20111"/>
                  </a:lnTo>
                  <a:lnTo>
                    <a:pt x="249132" y="29829"/>
                  </a:lnTo>
                  <a:lnTo>
                    <a:pt x="221431" y="37091"/>
                  </a:lnTo>
                  <a:lnTo>
                    <a:pt x="180241" y="41637"/>
                  </a:lnTo>
                  <a:lnTo>
                    <a:pt x="129635" y="43210"/>
                  </a:lnTo>
                  <a:close/>
                </a:path>
              </a:pathLst>
            </a:custGeom>
            <a:solidFill>
              <a:srgbClr val="00A7F7"/>
            </a:solidFill>
          </p:spPr>
          <p:txBody>
            <a:bodyPr wrap="square" lIns="0" tIns="0" rIns="0" bIns="0" rtlCol="0"/>
            <a:lstStyle/>
            <a:p>
              <a:endParaRPr/>
            </a:p>
          </p:txBody>
        </p:sp>
        <p:sp>
          <p:nvSpPr>
            <p:cNvPr id="40" name="object 40"/>
            <p:cNvSpPr/>
            <p:nvPr/>
          </p:nvSpPr>
          <p:spPr>
            <a:xfrm>
              <a:off x="2079988" y="2690036"/>
              <a:ext cx="610870" cy="124460"/>
            </a:xfrm>
            <a:custGeom>
              <a:avLst/>
              <a:gdLst/>
              <a:ahLst/>
              <a:cxnLst/>
              <a:rect l="l" t="t" r="r" b="b"/>
              <a:pathLst>
                <a:path w="610869" h="124460">
                  <a:moveTo>
                    <a:pt x="610711" y="63437"/>
                  </a:moveTo>
                  <a:lnTo>
                    <a:pt x="579404" y="90548"/>
                  </a:lnTo>
                  <a:lnTo>
                    <a:pt x="495692" y="110986"/>
                  </a:lnTo>
                  <a:lnTo>
                    <a:pt x="438968" y="117953"/>
                  </a:lnTo>
                  <a:lnTo>
                    <a:pt x="374885" y="122353"/>
                  </a:lnTo>
                  <a:lnTo>
                    <a:pt x="305355" y="123886"/>
                  </a:lnTo>
                  <a:lnTo>
                    <a:pt x="234921" y="122353"/>
                  </a:lnTo>
                  <a:lnTo>
                    <a:pt x="170486" y="117953"/>
                  </a:lnTo>
                  <a:lnTo>
                    <a:pt x="113812" y="110986"/>
                  </a:lnTo>
                  <a:lnTo>
                    <a:pt x="66664" y="101751"/>
                  </a:lnTo>
                  <a:lnTo>
                    <a:pt x="7994" y="77677"/>
                  </a:lnTo>
                  <a:lnTo>
                    <a:pt x="0" y="63437"/>
                  </a:lnTo>
                  <a:lnTo>
                    <a:pt x="7994" y="49031"/>
                  </a:lnTo>
                  <a:lnTo>
                    <a:pt x="66664" y="23946"/>
                  </a:lnTo>
                  <a:lnTo>
                    <a:pt x="113812" y="14076"/>
                  </a:lnTo>
                  <a:lnTo>
                    <a:pt x="170486" y="6525"/>
                  </a:lnTo>
                  <a:lnTo>
                    <a:pt x="234921" y="1698"/>
                  </a:lnTo>
                  <a:lnTo>
                    <a:pt x="305355" y="0"/>
                  </a:lnTo>
                  <a:lnTo>
                    <a:pt x="374885" y="1698"/>
                  </a:lnTo>
                  <a:lnTo>
                    <a:pt x="438968" y="6525"/>
                  </a:lnTo>
                  <a:lnTo>
                    <a:pt x="495692" y="14076"/>
                  </a:lnTo>
                  <a:lnTo>
                    <a:pt x="543142" y="23946"/>
                  </a:lnTo>
                  <a:lnTo>
                    <a:pt x="579404" y="35733"/>
                  </a:lnTo>
                  <a:lnTo>
                    <a:pt x="610711" y="63437"/>
                  </a:lnTo>
                  <a:close/>
                </a:path>
              </a:pathLst>
            </a:custGeom>
            <a:ln w="19049">
              <a:solidFill>
                <a:srgbClr val="434343"/>
              </a:solidFill>
            </a:ln>
          </p:spPr>
          <p:txBody>
            <a:bodyPr wrap="square" lIns="0" tIns="0" rIns="0" bIns="0" rtlCol="0"/>
            <a:lstStyle/>
            <a:p>
              <a:endParaRPr/>
            </a:p>
          </p:txBody>
        </p:sp>
        <p:sp>
          <p:nvSpPr>
            <p:cNvPr id="41" name="object 41"/>
            <p:cNvSpPr/>
            <p:nvPr/>
          </p:nvSpPr>
          <p:spPr>
            <a:xfrm>
              <a:off x="2177904" y="2658432"/>
              <a:ext cx="415290" cy="161290"/>
            </a:xfrm>
            <a:custGeom>
              <a:avLst/>
              <a:gdLst/>
              <a:ahLst/>
              <a:cxnLst/>
              <a:rect l="l" t="t" r="r" b="b"/>
              <a:pathLst>
                <a:path w="415289" h="161289">
                  <a:moveTo>
                    <a:pt x="207439" y="161236"/>
                  </a:moveTo>
                  <a:lnTo>
                    <a:pt x="141602" y="159580"/>
                  </a:lnTo>
                  <a:lnTo>
                    <a:pt x="84624" y="154885"/>
                  </a:lnTo>
                  <a:lnTo>
                    <a:pt x="39821" y="147558"/>
                  </a:lnTo>
                  <a:lnTo>
                    <a:pt x="0" y="126644"/>
                  </a:lnTo>
                  <a:lnTo>
                    <a:pt x="0" y="0"/>
                  </a:lnTo>
                  <a:lnTo>
                    <a:pt x="414764" y="0"/>
                  </a:lnTo>
                  <a:lnTo>
                    <a:pt x="414764" y="126644"/>
                  </a:lnTo>
                  <a:lnTo>
                    <a:pt x="374950" y="147558"/>
                  </a:lnTo>
                  <a:lnTo>
                    <a:pt x="330164" y="154885"/>
                  </a:lnTo>
                  <a:lnTo>
                    <a:pt x="273220" y="159580"/>
                  </a:lnTo>
                  <a:lnTo>
                    <a:pt x="207439" y="161236"/>
                  </a:lnTo>
                  <a:close/>
                </a:path>
              </a:pathLst>
            </a:custGeom>
            <a:solidFill>
              <a:srgbClr val="9FC5E7"/>
            </a:solidFill>
          </p:spPr>
          <p:txBody>
            <a:bodyPr wrap="square" lIns="0" tIns="0" rIns="0" bIns="0" rtlCol="0"/>
            <a:lstStyle/>
            <a:p>
              <a:endParaRPr/>
            </a:p>
          </p:txBody>
        </p:sp>
        <p:sp>
          <p:nvSpPr>
            <p:cNvPr id="42" name="object 42"/>
            <p:cNvSpPr/>
            <p:nvPr/>
          </p:nvSpPr>
          <p:spPr>
            <a:xfrm>
              <a:off x="2177904" y="2658432"/>
              <a:ext cx="415290" cy="161290"/>
            </a:xfrm>
            <a:custGeom>
              <a:avLst/>
              <a:gdLst/>
              <a:ahLst/>
              <a:cxnLst/>
              <a:rect l="l" t="t" r="r" b="b"/>
              <a:pathLst>
                <a:path w="415289" h="161289">
                  <a:moveTo>
                    <a:pt x="414764" y="118025"/>
                  </a:moveTo>
                  <a:lnTo>
                    <a:pt x="414764" y="126644"/>
                  </a:lnTo>
                  <a:lnTo>
                    <a:pt x="404257" y="138009"/>
                  </a:lnTo>
                  <a:lnTo>
                    <a:pt x="374950" y="147558"/>
                  </a:lnTo>
                  <a:lnTo>
                    <a:pt x="330164" y="154885"/>
                  </a:lnTo>
                  <a:lnTo>
                    <a:pt x="273220" y="159580"/>
                  </a:lnTo>
                  <a:lnTo>
                    <a:pt x="207439" y="161236"/>
                  </a:lnTo>
                  <a:lnTo>
                    <a:pt x="141602" y="159580"/>
                  </a:lnTo>
                  <a:lnTo>
                    <a:pt x="84624" y="154885"/>
                  </a:lnTo>
                  <a:lnTo>
                    <a:pt x="39821" y="147558"/>
                  </a:lnTo>
                  <a:lnTo>
                    <a:pt x="10507" y="138009"/>
                  </a:lnTo>
                  <a:lnTo>
                    <a:pt x="0" y="126644"/>
                  </a:lnTo>
                  <a:lnTo>
                    <a:pt x="0" y="118025"/>
                  </a:lnTo>
                  <a:lnTo>
                    <a:pt x="0" y="0"/>
                  </a:lnTo>
                  <a:lnTo>
                    <a:pt x="414764" y="0"/>
                  </a:lnTo>
                  <a:lnTo>
                    <a:pt x="414764" y="118025"/>
                  </a:lnTo>
                  <a:close/>
                </a:path>
              </a:pathLst>
            </a:custGeom>
            <a:ln w="19049">
              <a:solidFill>
                <a:srgbClr val="434343"/>
              </a:solidFill>
            </a:ln>
          </p:spPr>
          <p:txBody>
            <a:bodyPr wrap="square" lIns="0" tIns="0" rIns="0" bIns="0" rtlCol="0"/>
            <a:lstStyle/>
            <a:p>
              <a:endParaRPr/>
            </a:p>
          </p:txBody>
        </p:sp>
        <p:sp>
          <p:nvSpPr>
            <p:cNvPr id="43" name="object 43"/>
            <p:cNvSpPr/>
            <p:nvPr/>
          </p:nvSpPr>
          <p:spPr>
            <a:xfrm>
              <a:off x="2082861" y="2448120"/>
              <a:ext cx="601980" cy="236220"/>
            </a:xfrm>
            <a:custGeom>
              <a:avLst/>
              <a:gdLst/>
              <a:ahLst/>
              <a:cxnLst/>
              <a:rect l="l" t="t" r="r" b="b"/>
              <a:pathLst>
                <a:path w="601980" h="236219">
                  <a:moveTo>
                    <a:pt x="302482" y="236165"/>
                  </a:moveTo>
                  <a:lnTo>
                    <a:pt x="233112" y="234808"/>
                  </a:lnTo>
                  <a:lnTo>
                    <a:pt x="169439" y="230936"/>
                  </a:lnTo>
                  <a:lnTo>
                    <a:pt x="113276" y="224848"/>
                  </a:lnTo>
                  <a:lnTo>
                    <a:pt x="66438" y="216845"/>
                  </a:lnTo>
                  <a:lnTo>
                    <a:pt x="7986" y="196289"/>
                  </a:lnTo>
                  <a:lnTo>
                    <a:pt x="0" y="184335"/>
                  </a:lnTo>
                  <a:lnTo>
                    <a:pt x="0" y="0"/>
                  </a:lnTo>
                  <a:lnTo>
                    <a:pt x="601977" y="0"/>
                  </a:lnTo>
                  <a:lnTo>
                    <a:pt x="601977" y="184335"/>
                  </a:lnTo>
                  <a:lnTo>
                    <a:pt x="571310" y="207225"/>
                  </a:lnTo>
                  <a:lnTo>
                    <a:pt x="489258" y="224848"/>
                  </a:lnTo>
                  <a:lnTo>
                    <a:pt x="433627" y="230936"/>
                  </a:lnTo>
                  <a:lnTo>
                    <a:pt x="370746" y="234808"/>
                  </a:lnTo>
                  <a:lnTo>
                    <a:pt x="302482" y="236165"/>
                  </a:lnTo>
                  <a:close/>
                </a:path>
              </a:pathLst>
            </a:custGeom>
            <a:solidFill>
              <a:srgbClr val="FFFFFF"/>
            </a:solidFill>
          </p:spPr>
          <p:txBody>
            <a:bodyPr wrap="square" lIns="0" tIns="0" rIns="0" bIns="0" rtlCol="0"/>
            <a:lstStyle/>
            <a:p>
              <a:endParaRPr/>
            </a:p>
          </p:txBody>
        </p:sp>
        <p:sp>
          <p:nvSpPr>
            <p:cNvPr id="44" name="object 44"/>
            <p:cNvSpPr/>
            <p:nvPr/>
          </p:nvSpPr>
          <p:spPr>
            <a:xfrm>
              <a:off x="2082861" y="2448120"/>
              <a:ext cx="601980" cy="236220"/>
            </a:xfrm>
            <a:custGeom>
              <a:avLst/>
              <a:gdLst/>
              <a:ahLst/>
              <a:cxnLst/>
              <a:rect l="l" t="t" r="r" b="b"/>
              <a:pathLst>
                <a:path w="601980" h="236219">
                  <a:moveTo>
                    <a:pt x="601977" y="172843"/>
                  </a:moveTo>
                  <a:lnTo>
                    <a:pt x="601977" y="184335"/>
                  </a:lnTo>
                  <a:lnTo>
                    <a:pt x="593999" y="196289"/>
                  </a:lnTo>
                  <a:lnTo>
                    <a:pt x="535774" y="216845"/>
                  </a:lnTo>
                  <a:lnTo>
                    <a:pt x="489258" y="224848"/>
                  </a:lnTo>
                  <a:lnTo>
                    <a:pt x="433627" y="230936"/>
                  </a:lnTo>
                  <a:lnTo>
                    <a:pt x="370746" y="234808"/>
                  </a:lnTo>
                  <a:lnTo>
                    <a:pt x="302482" y="236165"/>
                  </a:lnTo>
                  <a:lnTo>
                    <a:pt x="233112" y="234808"/>
                  </a:lnTo>
                  <a:lnTo>
                    <a:pt x="169439" y="230936"/>
                  </a:lnTo>
                  <a:lnTo>
                    <a:pt x="113276" y="224848"/>
                  </a:lnTo>
                  <a:lnTo>
                    <a:pt x="66438" y="216845"/>
                  </a:lnTo>
                  <a:lnTo>
                    <a:pt x="7986" y="196289"/>
                  </a:lnTo>
                  <a:lnTo>
                    <a:pt x="0" y="184335"/>
                  </a:lnTo>
                  <a:lnTo>
                    <a:pt x="0" y="172843"/>
                  </a:lnTo>
                  <a:lnTo>
                    <a:pt x="0" y="0"/>
                  </a:lnTo>
                  <a:lnTo>
                    <a:pt x="601977" y="0"/>
                  </a:lnTo>
                  <a:lnTo>
                    <a:pt x="601977" y="172843"/>
                  </a:lnTo>
                  <a:close/>
                </a:path>
              </a:pathLst>
            </a:custGeom>
            <a:ln w="19049">
              <a:solidFill>
                <a:srgbClr val="434343"/>
              </a:solidFill>
            </a:ln>
          </p:spPr>
          <p:txBody>
            <a:bodyPr wrap="square" lIns="0" tIns="0" rIns="0" bIns="0" rtlCol="0"/>
            <a:lstStyle/>
            <a:p>
              <a:endParaRPr/>
            </a:p>
          </p:txBody>
        </p:sp>
        <p:sp>
          <p:nvSpPr>
            <p:cNvPr id="45" name="object 45"/>
            <p:cNvSpPr/>
            <p:nvPr/>
          </p:nvSpPr>
          <p:spPr>
            <a:xfrm>
              <a:off x="2079988" y="2381924"/>
              <a:ext cx="610870" cy="121285"/>
            </a:xfrm>
            <a:custGeom>
              <a:avLst/>
              <a:gdLst/>
              <a:ahLst/>
              <a:cxnLst/>
              <a:rect l="l" t="t" r="r" b="b"/>
              <a:pathLst>
                <a:path w="610869" h="121285">
                  <a:moveTo>
                    <a:pt x="305355" y="120898"/>
                  </a:moveTo>
                  <a:lnTo>
                    <a:pt x="234921" y="119214"/>
                  </a:lnTo>
                  <a:lnTo>
                    <a:pt x="170486" y="114462"/>
                  </a:lnTo>
                  <a:lnTo>
                    <a:pt x="113812" y="107093"/>
                  </a:lnTo>
                  <a:lnTo>
                    <a:pt x="66664" y="97557"/>
                  </a:lnTo>
                  <a:lnTo>
                    <a:pt x="7994" y="73784"/>
                  </a:lnTo>
                  <a:lnTo>
                    <a:pt x="0" y="60449"/>
                  </a:lnTo>
                  <a:lnTo>
                    <a:pt x="7994" y="46208"/>
                  </a:lnTo>
                  <a:lnTo>
                    <a:pt x="66664" y="22134"/>
                  </a:lnTo>
                  <a:lnTo>
                    <a:pt x="113812" y="12900"/>
                  </a:lnTo>
                  <a:lnTo>
                    <a:pt x="170486" y="5933"/>
                  </a:lnTo>
                  <a:lnTo>
                    <a:pt x="234921" y="1533"/>
                  </a:lnTo>
                  <a:lnTo>
                    <a:pt x="305355" y="0"/>
                  </a:lnTo>
                  <a:lnTo>
                    <a:pt x="374885" y="1533"/>
                  </a:lnTo>
                  <a:lnTo>
                    <a:pt x="438968" y="5933"/>
                  </a:lnTo>
                  <a:lnTo>
                    <a:pt x="495692" y="12900"/>
                  </a:lnTo>
                  <a:lnTo>
                    <a:pt x="543142" y="22134"/>
                  </a:lnTo>
                  <a:lnTo>
                    <a:pt x="602565" y="46208"/>
                  </a:lnTo>
                  <a:lnTo>
                    <a:pt x="610711" y="60449"/>
                  </a:lnTo>
                  <a:lnTo>
                    <a:pt x="602565" y="73784"/>
                  </a:lnTo>
                  <a:lnTo>
                    <a:pt x="543142" y="97557"/>
                  </a:lnTo>
                  <a:lnTo>
                    <a:pt x="495692" y="107093"/>
                  </a:lnTo>
                  <a:lnTo>
                    <a:pt x="438968" y="114462"/>
                  </a:lnTo>
                  <a:lnTo>
                    <a:pt x="374885" y="119214"/>
                  </a:lnTo>
                  <a:lnTo>
                    <a:pt x="305355" y="120898"/>
                  </a:lnTo>
                  <a:close/>
                </a:path>
              </a:pathLst>
            </a:custGeom>
            <a:solidFill>
              <a:srgbClr val="FFFFFF"/>
            </a:solidFill>
          </p:spPr>
          <p:txBody>
            <a:bodyPr wrap="square" lIns="0" tIns="0" rIns="0" bIns="0" rtlCol="0"/>
            <a:lstStyle/>
            <a:p>
              <a:endParaRPr/>
            </a:p>
          </p:txBody>
        </p:sp>
        <p:sp>
          <p:nvSpPr>
            <p:cNvPr id="46" name="object 46"/>
            <p:cNvSpPr/>
            <p:nvPr/>
          </p:nvSpPr>
          <p:spPr>
            <a:xfrm>
              <a:off x="2079988" y="2381924"/>
              <a:ext cx="610870" cy="121285"/>
            </a:xfrm>
            <a:custGeom>
              <a:avLst/>
              <a:gdLst/>
              <a:ahLst/>
              <a:cxnLst/>
              <a:rect l="l" t="t" r="r" b="b"/>
              <a:pathLst>
                <a:path w="610869" h="121285">
                  <a:moveTo>
                    <a:pt x="610711" y="60449"/>
                  </a:moveTo>
                  <a:lnTo>
                    <a:pt x="579404" y="86304"/>
                  </a:lnTo>
                  <a:lnTo>
                    <a:pt x="495692" y="107093"/>
                  </a:lnTo>
                  <a:lnTo>
                    <a:pt x="438968" y="114462"/>
                  </a:lnTo>
                  <a:lnTo>
                    <a:pt x="374885" y="119214"/>
                  </a:lnTo>
                  <a:lnTo>
                    <a:pt x="305355" y="120898"/>
                  </a:lnTo>
                  <a:lnTo>
                    <a:pt x="234921" y="119214"/>
                  </a:lnTo>
                  <a:lnTo>
                    <a:pt x="170486" y="114462"/>
                  </a:lnTo>
                  <a:lnTo>
                    <a:pt x="113812" y="107093"/>
                  </a:lnTo>
                  <a:lnTo>
                    <a:pt x="66664" y="97557"/>
                  </a:lnTo>
                  <a:lnTo>
                    <a:pt x="7994" y="73784"/>
                  </a:lnTo>
                  <a:lnTo>
                    <a:pt x="0" y="60449"/>
                  </a:lnTo>
                  <a:lnTo>
                    <a:pt x="7994" y="46208"/>
                  </a:lnTo>
                  <a:lnTo>
                    <a:pt x="66664" y="22134"/>
                  </a:lnTo>
                  <a:lnTo>
                    <a:pt x="113812" y="12900"/>
                  </a:lnTo>
                  <a:lnTo>
                    <a:pt x="170486" y="5933"/>
                  </a:lnTo>
                  <a:lnTo>
                    <a:pt x="234921" y="1533"/>
                  </a:lnTo>
                  <a:lnTo>
                    <a:pt x="305355" y="0"/>
                  </a:lnTo>
                  <a:lnTo>
                    <a:pt x="374885" y="1533"/>
                  </a:lnTo>
                  <a:lnTo>
                    <a:pt x="438968" y="5933"/>
                  </a:lnTo>
                  <a:lnTo>
                    <a:pt x="495692" y="12900"/>
                  </a:lnTo>
                  <a:lnTo>
                    <a:pt x="543142" y="22134"/>
                  </a:lnTo>
                  <a:lnTo>
                    <a:pt x="602565" y="46208"/>
                  </a:lnTo>
                  <a:lnTo>
                    <a:pt x="610711" y="60449"/>
                  </a:lnTo>
                  <a:close/>
                </a:path>
              </a:pathLst>
            </a:custGeom>
            <a:ln w="19049">
              <a:solidFill>
                <a:srgbClr val="434343"/>
              </a:solidFill>
            </a:ln>
          </p:spPr>
          <p:txBody>
            <a:bodyPr wrap="square" lIns="0" tIns="0" rIns="0" bIns="0" rtlCol="0"/>
            <a:lstStyle/>
            <a:p>
              <a:endParaRPr/>
            </a:p>
          </p:txBody>
        </p:sp>
        <p:sp>
          <p:nvSpPr>
            <p:cNvPr id="47" name="object 47"/>
            <p:cNvSpPr/>
            <p:nvPr/>
          </p:nvSpPr>
          <p:spPr>
            <a:xfrm>
              <a:off x="2255708" y="2428008"/>
              <a:ext cx="259715" cy="43815"/>
            </a:xfrm>
            <a:custGeom>
              <a:avLst/>
              <a:gdLst/>
              <a:ahLst/>
              <a:cxnLst/>
              <a:rect l="l" t="t" r="r" b="b"/>
              <a:pathLst>
                <a:path w="259714" h="43814">
                  <a:moveTo>
                    <a:pt x="129635" y="43210"/>
                  </a:moveTo>
                  <a:lnTo>
                    <a:pt x="78980" y="41621"/>
                  </a:lnTo>
                  <a:lnTo>
                    <a:pt x="37795" y="37048"/>
                  </a:lnTo>
                  <a:lnTo>
                    <a:pt x="10122" y="29781"/>
                  </a:lnTo>
                  <a:lnTo>
                    <a:pt x="0" y="20111"/>
                  </a:lnTo>
                  <a:lnTo>
                    <a:pt x="10122" y="12120"/>
                  </a:lnTo>
                  <a:lnTo>
                    <a:pt x="37795" y="5746"/>
                  </a:lnTo>
                  <a:lnTo>
                    <a:pt x="78980" y="1526"/>
                  </a:lnTo>
                  <a:lnTo>
                    <a:pt x="129635" y="0"/>
                  </a:lnTo>
                  <a:lnTo>
                    <a:pt x="180241" y="1526"/>
                  </a:lnTo>
                  <a:lnTo>
                    <a:pt x="221431" y="5746"/>
                  </a:lnTo>
                  <a:lnTo>
                    <a:pt x="249132" y="12120"/>
                  </a:lnTo>
                  <a:lnTo>
                    <a:pt x="259270" y="20111"/>
                  </a:lnTo>
                  <a:lnTo>
                    <a:pt x="249132" y="29781"/>
                  </a:lnTo>
                  <a:lnTo>
                    <a:pt x="221431" y="37048"/>
                  </a:lnTo>
                  <a:lnTo>
                    <a:pt x="180241" y="41621"/>
                  </a:lnTo>
                  <a:lnTo>
                    <a:pt x="129635" y="43210"/>
                  </a:lnTo>
                  <a:close/>
                </a:path>
              </a:pathLst>
            </a:custGeom>
            <a:solidFill>
              <a:srgbClr val="9FC5E7"/>
            </a:solidFill>
          </p:spPr>
          <p:txBody>
            <a:bodyPr wrap="square" lIns="0" tIns="0" rIns="0" bIns="0" rtlCol="0"/>
            <a:lstStyle/>
            <a:p>
              <a:endParaRPr/>
            </a:p>
          </p:txBody>
        </p:sp>
        <p:pic>
          <p:nvPicPr>
            <p:cNvPr id="48" name="object 48"/>
            <p:cNvPicPr/>
            <p:nvPr/>
          </p:nvPicPr>
          <p:blipFill>
            <a:blip r:embed="rId10" cstate="print"/>
            <a:stretch>
              <a:fillRect/>
            </a:stretch>
          </p:blipFill>
          <p:spPr>
            <a:xfrm>
              <a:off x="1463450" y="1899925"/>
              <a:ext cx="1925600" cy="182289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9"/>
                                        </p:tgtEl>
                                      </p:cBhvr>
                                    </p:animEffect>
                                    <p:animScale>
                                      <p:cBhvr>
                                        <p:cTn id="7" dur="250" autoRev="1" fill="hold"/>
                                        <p:tgtEl>
                                          <p:spTgt spid="2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8">
                                            <p:txEl>
                                              <p:pRg st="0" end="0"/>
                                            </p:txEl>
                                          </p:spTgt>
                                        </p:tgtEl>
                                        <p:attrNameLst>
                                          <p:attrName>style.visibility</p:attrName>
                                        </p:attrNameLst>
                                      </p:cBhvr>
                                      <p:to>
                                        <p:strVal val="visible"/>
                                      </p:to>
                                    </p:set>
                                    <p:animEffect transition="in" filter="barn(inVertical)">
                                      <p:cBhvr>
                                        <p:cTn id="12" dur="500"/>
                                        <p:tgtEl>
                                          <p:spTgt spid="28">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8">
                                            <p:txEl>
                                              <p:pRg st="1" end="1"/>
                                            </p:txEl>
                                          </p:spTgt>
                                        </p:tgtEl>
                                        <p:attrNameLst>
                                          <p:attrName>style.visibility</p:attrName>
                                        </p:attrNameLst>
                                      </p:cBhvr>
                                      <p:to>
                                        <p:strVal val="visible"/>
                                      </p:to>
                                    </p:set>
                                    <p:animEffect transition="in" filter="barn(inVertical)">
                                      <p:cBhvr>
                                        <p:cTn id="15" dur="500"/>
                                        <p:tgtEl>
                                          <p:spTgt spid="2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mph" presetSubtype="0" fill="hold" nodeType="clickEffect">
                                  <p:stCondLst>
                                    <p:cond delay="0"/>
                                  </p:stCondLst>
                                  <p:childTnLst>
                                    <p:anim calcmode="discrete" valueType="str">
                                      <p:cBhvr override="childStyle">
                                        <p:cTn id="19" dur="2000" fill="hold"/>
                                        <p:tgtEl>
                                          <p:spTgt spid="28">
                                            <p:txEl>
                                              <p:pRg st="2" end="2"/>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20" presetID="10" presetClass="emph" presetSubtype="0" fill="hold" nodeType="withEffect">
                                  <p:stCondLst>
                                    <p:cond delay="0"/>
                                  </p:stCondLst>
                                  <p:childTnLst>
                                    <p:anim calcmode="discrete" valueType="str">
                                      <p:cBhvr override="childStyle">
                                        <p:cTn id="21" dur="2000" fill="hold"/>
                                        <p:tgtEl>
                                          <p:spTgt spid="28">
                                            <p:txEl>
                                              <p:pRg st="3" end="3"/>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6BC1-2876-1C28-FAB4-C9D03916481A}"/>
              </a:ext>
            </a:extLst>
          </p:cNvPr>
          <p:cNvSpPr>
            <a:spLocks noGrp="1"/>
          </p:cNvSpPr>
          <p:nvPr>
            <p:ph type="title"/>
          </p:nvPr>
        </p:nvSpPr>
        <p:spPr>
          <a:xfrm>
            <a:off x="306975" y="180387"/>
            <a:ext cx="8530049" cy="553998"/>
          </a:xfrm>
        </p:spPr>
        <p:txBody>
          <a:bodyPr/>
          <a:lstStyle/>
          <a:p>
            <a:pPr algn="ctr"/>
            <a:r>
              <a:rPr lang="en-GB" b="1" u="sng" dirty="0">
                <a:solidFill>
                  <a:srgbClr val="D1D5DB"/>
                </a:solidFill>
                <a:latin typeface="SimSun" panose="02010600030101010101" pitchFamily="2" charset="-122"/>
                <a:ea typeface="SimSun" panose="02010600030101010101" pitchFamily="2" charset="-122"/>
              </a:rPr>
              <a:t>T</a:t>
            </a:r>
            <a:r>
              <a:rPr lang="en-GB" b="1" i="0" u="sng" dirty="0">
                <a:solidFill>
                  <a:srgbClr val="D1D5DB"/>
                </a:solidFill>
                <a:effectLst/>
                <a:latin typeface="SimSun" panose="02010600030101010101" pitchFamily="2" charset="-122"/>
                <a:ea typeface="SimSun" panose="02010600030101010101" pitchFamily="2" charset="-122"/>
              </a:rPr>
              <a:t>he key methods used in the paper</a:t>
            </a:r>
            <a:endParaRPr lang="en-US" b="1" u="sng" dirty="0">
              <a:latin typeface="SimSun" panose="02010600030101010101" pitchFamily="2" charset="-122"/>
              <a:ea typeface="SimSun" panose="02010600030101010101" pitchFamily="2" charset="-122"/>
            </a:endParaRPr>
          </a:p>
        </p:txBody>
      </p:sp>
      <p:sp>
        <p:nvSpPr>
          <p:cNvPr id="3" name="Text Placeholder 2">
            <a:extLst>
              <a:ext uri="{FF2B5EF4-FFF2-40B4-BE49-F238E27FC236}">
                <a16:creationId xmlns:a16="http://schemas.microsoft.com/office/drawing/2014/main" id="{FA57A2F6-3EAB-2C78-10C4-FE8EB8D4413A}"/>
              </a:ext>
            </a:extLst>
          </p:cNvPr>
          <p:cNvSpPr>
            <a:spLocks noGrp="1"/>
          </p:cNvSpPr>
          <p:nvPr>
            <p:ph type="body" idx="1"/>
          </p:nvPr>
        </p:nvSpPr>
        <p:spPr>
          <a:xfrm>
            <a:off x="152401" y="1222104"/>
            <a:ext cx="8839200" cy="3354765"/>
          </a:xfrm>
        </p:spPr>
        <p:txBody>
          <a:bodyPr/>
          <a:lstStyle/>
          <a:p>
            <a:pPr marL="285750" indent="-285750" algn="l">
              <a:buFont typeface="Wingdings" panose="05000000000000000000" pitchFamily="2" charset="2"/>
              <a:buChar char="v"/>
            </a:pPr>
            <a:r>
              <a:rPr lang="en-GB" sz="1600" b="1" i="0" dirty="0">
                <a:solidFill>
                  <a:schemeClr val="tx1"/>
                </a:solidFill>
                <a:effectLst/>
                <a:latin typeface="Söhne"/>
              </a:rPr>
              <a:t>Mathematical analysis: </a:t>
            </a:r>
            <a:r>
              <a:rPr lang="en-GB" sz="1400" b="0" i="0" dirty="0">
                <a:solidFill>
                  <a:srgbClr val="D1D5DB"/>
                </a:solidFill>
                <a:effectLst/>
                <a:latin typeface="Söhne"/>
              </a:rPr>
              <a:t>The authors use mathematical concepts and techniques to </a:t>
            </a:r>
            <a:r>
              <a:rPr lang="en-GB" sz="1400" b="0" i="0" dirty="0" err="1">
                <a:solidFill>
                  <a:srgbClr val="D1D5DB"/>
                </a:solidFill>
                <a:effectLst/>
                <a:latin typeface="Söhne"/>
              </a:rPr>
              <a:t>analyze</a:t>
            </a:r>
            <a:r>
              <a:rPr lang="en-GB" sz="1400" b="0" i="0" dirty="0">
                <a:solidFill>
                  <a:srgbClr val="D1D5DB"/>
                </a:solidFill>
                <a:effectLst/>
                <a:latin typeface="Söhne"/>
              </a:rPr>
              <a:t> the security of the CBC-MAC construction and to identify its vulnerabilities. They use concepts from probability theory and cryptography to </a:t>
            </a:r>
            <a:r>
              <a:rPr lang="en-GB" sz="1400" b="0" i="0" dirty="0" err="1">
                <a:solidFill>
                  <a:srgbClr val="D1D5DB"/>
                </a:solidFill>
                <a:effectLst/>
                <a:latin typeface="Söhne"/>
              </a:rPr>
              <a:t>analyze</a:t>
            </a:r>
            <a:r>
              <a:rPr lang="en-GB" sz="1400" b="0" i="0" dirty="0">
                <a:solidFill>
                  <a:srgbClr val="D1D5DB"/>
                </a:solidFill>
                <a:effectLst/>
                <a:latin typeface="Söhne"/>
              </a:rPr>
              <a:t> the </a:t>
            </a:r>
            <a:r>
              <a:rPr lang="en-GB" sz="1400" b="0" i="0" dirty="0" err="1">
                <a:solidFill>
                  <a:srgbClr val="D1D5DB"/>
                </a:solidFill>
                <a:effectLst/>
                <a:latin typeface="Söhne"/>
              </a:rPr>
              <a:t>behavior</a:t>
            </a:r>
            <a:r>
              <a:rPr lang="en-GB" sz="1400" b="0" i="0" dirty="0">
                <a:solidFill>
                  <a:srgbClr val="D1D5DB"/>
                </a:solidFill>
                <a:effectLst/>
                <a:latin typeface="Söhne"/>
              </a:rPr>
              <a:t> of the construction under different attack scenarios.</a:t>
            </a:r>
          </a:p>
          <a:p>
            <a:pPr marL="285750" indent="-285750" algn="l">
              <a:buFont typeface="Wingdings" panose="05000000000000000000" pitchFamily="2" charset="2"/>
              <a:buChar char="v"/>
            </a:pPr>
            <a:endParaRPr lang="en-GB" sz="1400" b="0" i="0" dirty="0">
              <a:solidFill>
                <a:srgbClr val="D1D5DB"/>
              </a:solidFill>
              <a:effectLst/>
              <a:latin typeface="Söhne"/>
            </a:endParaRPr>
          </a:p>
          <a:p>
            <a:pPr marL="285750" indent="-285750" algn="l">
              <a:buFont typeface="Wingdings" panose="05000000000000000000" pitchFamily="2" charset="2"/>
              <a:buChar char="v"/>
            </a:pPr>
            <a:r>
              <a:rPr lang="en-GB" sz="1600" b="1" i="0" dirty="0">
                <a:solidFill>
                  <a:schemeClr val="tx1"/>
                </a:solidFill>
                <a:effectLst/>
                <a:latin typeface="Söhne"/>
              </a:rPr>
              <a:t>Simulation: </a:t>
            </a:r>
            <a:r>
              <a:rPr lang="en-GB" sz="1400" b="0" i="0" dirty="0">
                <a:solidFill>
                  <a:srgbClr val="D1D5DB"/>
                </a:solidFill>
                <a:effectLst/>
                <a:latin typeface="Söhne"/>
              </a:rPr>
              <a:t>The authors also use simulation techniques to test the security of the CBC-MAC construction and the proposed modifications. They simulate different attack scenarios and evaluate the effectiveness of the construction and its modifications under these scenarios.</a:t>
            </a:r>
          </a:p>
          <a:p>
            <a:pPr marL="285750" indent="-285750" algn="l">
              <a:buFont typeface="Wingdings" panose="05000000000000000000" pitchFamily="2" charset="2"/>
              <a:buChar char="v"/>
            </a:pPr>
            <a:endParaRPr lang="en-GB" sz="1400" b="0" i="0" dirty="0">
              <a:solidFill>
                <a:srgbClr val="D1D5DB"/>
              </a:solidFill>
              <a:effectLst/>
              <a:latin typeface="Söhne"/>
            </a:endParaRPr>
          </a:p>
          <a:p>
            <a:pPr marL="285750" indent="-285750" algn="l">
              <a:buFont typeface="Wingdings" panose="05000000000000000000" pitchFamily="2" charset="2"/>
              <a:buChar char="v"/>
            </a:pPr>
            <a:r>
              <a:rPr lang="en-GB" sz="1600" b="1" i="0" dirty="0">
                <a:solidFill>
                  <a:schemeClr val="tx1"/>
                </a:solidFill>
                <a:effectLst/>
                <a:latin typeface="Söhne"/>
              </a:rPr>
              <a:t>Cryptographic proofs: </a:t>
            </a:r>
            <a:r>
              <a:rPr lang="en-GB" sz="1400" b="0" i="0" dirty="0">
                <a:solidFill>
                  <a:srgbClr val="D1D5DB"/>
                </a:solidFill>
                <a:effectLst/>
                <a:latin typeface="Söhne"/>
              </a:rPr>
              <a:t>The authors provide formal cryptographic proofs to demonstrate the security of the proposed modifications to the CBC-MAC construction. They use a rigorous mathematical approach to demonstrate that the modifications provide provably secure message authentication.</a:t>
            </a:r>
          </a:p>
          <a:p>
            <a:pPr marL="285750" indent="-285750" algn="l">
              <a:buFont typeface="Wingdings" panose="05000000000000000000" pitchFamily="2" charset="2"/>
              <a:buChar char="v"/>
            </a:pPr>
            <a:endParaRPr lang="en-GB" sz="1400" b="0" i="0" dirty="0">
              <a:solidFill>
                <a:srgbClr val="D1D5DB"/>
              </a:solidFill>
              <a:effectLst/>
              <a:latin typeface="Söhne"/>
            </a:endParaRPr>
          </a:p>
          <a:p>
            <a:pPr marL="285750" indent="-285750" algn="l">
              <a:buFont typeface="Wingdings" panose="05000000000000000000" pitchFamily="2" charset="2"/>
              <a:buChar char="v"/>
            </a:pPr>
            <a:r>
              <a:rPr lang="en-GB" sz="1600" b="1" i="0" dirty="0">
                <a:solidFill>
                  <a:schemeClr val="tx1"/>
                </a:solidFill>
                <a:effectLst/>
                <a:latin typeface="Söhne"/>
              </a:rPr>
              <a:t>Case studies: </a:t>
            </a:r>
            <a:r>
              <a:rPr lang="en-GB" sz="1400" b="0" i="0" dirty="0">
                <a:solidFill>
                  <a:srgbClr val="D1D5DB"/>
                </a:solidFill>
                <a:effectLst/>
                <a:latin typeface="Söhne"/>
              </a:rPr>
              <a:t>The authors also provide several case studies to illustrate the practical implications of the proposed modifications to the CBC-MAC construction. They provide examples of how the modifications can be used in real-world applications and how they can improve the security of message authentication.</a:t>
            </a:r>
          </a:p>
        </p:txBody>
      </p:sp>
      <p:grpSp>
        <p:nvGrpSpPr>
          <p:cNvPr id="4" name="object 18">
            <a:extLst>
              <a:ext uri="{FF2B5EF4-FFF2-40B4-BE49-F238E27FC236}">
                <a16:creationId xmlns:a16="http://schemas.microsoft.com/office/drawing/2014/main" id="{C5AD0EC7-5F43-1668-EEE6-90E3E396C5AF}"/>
              </a:ext>
            </a:extLst>
          </p:cNvPr>
          <p:cNvGrpSpPr/>
          <p:nvPr/>
        </p:nvGrpSpPr>
        <p:grpSpPr>
          <a:xfrm>
            <a:off x="6609192" y="4564137"/>
            <a:ext cx="2541905" cy="242570"/>
            <a:chOff x="6609192" y="4564137"/>
            <a:chExt cx="2541905" cy="242570"/>
          </a:xfrm>
        </p:grpSpPr>
        <p:sp>
          <p:nvSpPr>
            <p:cNvPr id="5" name="object 19">
              <a:extLst>
                <a:ext uri="{FF2B5EF4-FFF2-40B4-BE49-F238E27FC236}">
                  <a16:creationId xmlns:a16="http://schemas.microsoft.com/office/drawing/2014/main" id="{C401396D-D757-2C47-5435-53DCA9F586AB}"/>
                </a:ext>
              </a:extLst>
            </p:cNvPr>
            <p:cNvSpPr/>
            <p:nvPr/>
          </p:nvSpPr>
          <p:spPr>
            <a:xfrm>
              <a:off x="6879855" y="4588874"/>
              <a:ext cx="2264410" cy="112395"/>
            </a:xfrm>
            <a:custGeom>
              <a:avLst/>
              <a:gdLst/>
              <a:ahLst/>
              <a:cxnLst/>
              <a:rect l="l" t="t" r="r" b="b"/>
              <a:pathLst>
                <a:path w="2264409" h="112395">
                  <a:moveTo>
                    <a:pt x="2264144" y="112399"/>
                  </a:moveTo>
                  <a:lnTo>
                    <a:pt x="1271374" y="112399"/>
                  </a:lnTo>
                  <a:lnTo>
                    <a:pt x="1158949" y="0"/>
                  </a:lnTo>
                  <a:lnTo>
                    <a:pt x="0" y="0"/>
                  </a:lnTo>
                </a:path>
              </a:pathLst>
            </a:custGeom>
            <a:ln w="13124">
              <a:solidFill>
                <a:srgbClr val="285293"/>
              </a:solidFill>
            </a:ln>
          </p:spPr>
          <p:txBody>
            <a:bodyPr wrap="square" lIns="0" tIns="0" rIns="0" bIns="0" rtlCol="0"/>
            <a:lstStyle/>
            <a:p>
              <a:endParaRPr/>
            </a:p>
          </p:txBody>
        </p:sp>
        <p:sp>
          <p:nvSpPr>
            <p:cNvPr id="6" name="object 20">
              <a:extLst>
                <a:ext uri="{FF2B5EF4-FFF2-40B4-BE49-F238E27FC236}">
                  <a16:creationId xmlns:a16="http://schemas.microsoft.com/office/drawing/2014/main" id="{FFA563C0-1F64-12AC-9129-A4ACB76A2DD5}"/>
                </a:ext>
              </a:extLst>
            </p:cNvPr>
            <p:cNvSpPr/>
            <p:nvPr/>
          </p:nvSpPr>
          <p:spPr>
            <a:xfrm>
              <a:off x="6860455" y="4568899"/>
              <a:ext cx="40005" cy="40005"/>
            </a:xfrm>
            <a:custGeom>
              <a:avLst/>
              <a:gdLst/>
              <a:ahLst/>
              <a:cxnLst/>
              <a:rect l="l" t="t" r="r" b="b"/>
              <a:pathLst>
                <a:path w="40004" h="40004">
                  <a:moveTo>
                    <a:pt x="19974" y="39949"/>
                  </a:moveTo>
                  <a:lnTo>
                    <a:pt x="12276" y="38351"/>
                  </a:lnTo>
                  <a:lnTo>
                    <a:pt x="5918" y="34021"/>
                  </a:lnTo>
                  <a:lnTo>
                    <a:pt x="1595" y="27662"/>
                  </a:lnTo>
                  <a:lnTo>
                    <a:pt x="0" y="19974"/>
                  </a:ln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close/>
                </a:path>
              </a:pathLst>
            </a:custGeom>
            <a:solidFill>
              <a:srgbClr val="285293"/>
            </a:solidFill>
          </p:spPr>
          <p:txBody>
            <a:bodyPr wrap="square" lIns="0" tIns="0" rIns="0" bIns="0" rtlCol="0"/>
            <a:lstStyle/>
            <a:p>
              <a:endParaRPr/>
            </a:p>
          </p:txBody>
        </p:sp>
        <p:sp>
          <p:nvSpPr>
            <p:cNvPr id="7" name="object 21">
              <a:extLst>
                <a:ext uri="{FF2B5EF4-FFF2-40B4-BE49-F238E27FC236}">
                  <a16:creationId xmlns:a16="http://schemas.microsoft.com/office/drawing/2014/main" id="{80246236-C737-D44C-D479-68F273D5513B}"/>
                </a:ext>
              </a:extLst>
            </p:cNvPr>
            <p:cNvSpPr/>
            <p:nvPr/>
          </p:nvSpPr>
          <p:spPr>
            <a:xfrm>
              <a:off x="6860455" y="4568899"/>
              <a:ext cx="40005" cy="40005"/>
            </a:xfrm>
            <a:custGeom>
              <a:avLst/>
              <a:gdLst/>
              <a:ahLst/>
              <a:cxnLst/>
              <a:rect l="l" t="t" r="r" b="b"/>
              <a:pathLst>
                <a:path w="40004" h="40004">
                  <a:moveTo>
                    <a:pt x="0" y="19974"/>
                  </a:move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lnTo>
                    <a:pt x="12276" y="38351"/>
                  </a:lnTo>
                  <a:lnTo>
                    <a:pt x="5918" y="34021"/>
                  </a:lnTo>
                  <a:lnTo>
                    <a:pt x="1595" y="27662"/>
                  </a:lnTo>
                  <a:lnTo>
                    <a:pt x="0" y="19974"/>
                  </a:lnTo>
                  <a:close/>
                </a:path>
              </a:pathLst>
            </a:custGeom>
            <a:ln w="9524">
              <a:solidFill>
                <a:srgbClr val="285293"/>
              </a:solidFill>
            </a:ln>
          </p:spPr>
          <p:txBody>
            <a:bodyPr wrap="square" lIns="0" tIns="0" rIns="0" bIns="0" rtlCol="0"/>
            <a:lstStyle/>
            <a:p>
              <a:endParaRPr/>
            </a:p>
          </p:txBody>
        </p:sp>
        <p:sp>
          <p:nvSpPr>
            <p:cNvPr id="8" name="object 22">
              <a:extLst>
                <a:ext uri="{FF2B5EF4-FFF2-40B4-BE49-F238E27FC236}">
                  <a16:creationId xmlns:a16="http://schemas.microsoft.com/office/drawing/2014/main" id="{9F2520D5-6D96-7F22-12AA-FF3FECCAA64F}"/>
                </a:ext>
              </a:extLst>
            </p:cNvPr>
            <p:cNvSpPr/>
            <p:nvPr/>
          </p:nvSpPr>
          <p:spPr>
            <a:xfrm>
              <a:off x="6632780" y="4588874"/>
              <a:ext cx="374650" cy="193040"/>
            </a:xfrm>
            <a:custGeom>
              <a:avLst/>
              <a:gdLst/>
              <a:ahLst/>
              <a:cxnLst/>
              <a:rect l="l" t="t" r="r" b="b"/>
              <a:pathLst>
                <a:path w="374650" h="193039">
                  <a:moveTo>
                    <a:pt x="374324" y="0"/>
                  </a:moveTo>
                  <a:lnTo>
                    <a:pt x="181449" y="192874"/>
                  </a:lnTo>
                  <a:lnTo>
                    <a:pt x="0" y="192874"/>
                  </a:lnTo>
                </a:path>
              </a:pathLst>
            </a:custGeom>
            <a:ln w="13124">
              <a:solidFill>
                <a:srgbClr val="285293"/>
              </a:solidFill>
            </a:ln>
          </p:spPr>
          <p:txBody>
            <a:bodyPr wrap="square" lIns="0" tIns="0" rIns="0" bIns="0" rtlCol="0"/>
            <a:lstStyle/>
            <a:p>
              <a:endParaRPr/>
            </a:p>
          </p:txBody>
        </p:sp>
        <p:sp>
          <p:nvSpPr>
            <p:cNvPr id="9" name="object 23">
              <a:extLst>
                <a:ext uri="{FF2B5EF4-FFF2-40B4-BE49-F238E27FC236}">
                  <a16:creationId xmlns:a16="http://schemas.microsoft.com/office/drawing/2014/main" id="{2EA33263-D610-86D3-18C6-9AA7CB8FAB3F}"/>
                </a:ext>
              </a:extLst>
            </p:cNvPr>
            <p:cNvSpPr/>
            <p:nvPr/>
          </p:nvSpPr>
          <p:spPr>
            <a:xfrm>
              <a:off x="6613955" y="4761774"/>
              <a:ext cx="40005" cy="40005"/>
            </a:xfrm>
            <a:custGeom>
              <a:avLst/>
              <a:gdLst/>
              <a:ahLst/>
              <a:cxnLst/>
              <a:rect l="l" t="t" r="r" b="b"/>
              <a:pathLst>
                <a:path w="40004" h="40004">
                  <a:moveTo>
                    <a:pt x="19949" y="39924"/>
                  </a:moveTo>
                  <a:lnTo>
                    <a:pt x="12266" y="38330"/>
                  </a:lnTo>
                  <a:lnTo>
                    <a:pt x="5915" y="34009"/>
                  </a:lnTo>
                  <a:lnTo>
                    <a:pt x="1594" y="27658"/>
                  </a:lnTo>
                  <a:lnTo>
                    <a:pt x="0" y="19974"/>
                  </a:ln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close/>
                </a:path>
              </a:pathLst>
            </a:custGeom>
            <a:solidFill>
              <a:srgbClr val="285293"/>
            </a:solidFill>
          </p:spPr>
          <p:txBody>
            <a:bodyPr wrap="square" lIns="0" tIns="0" rIns="0" bIns="0" rtlCol="0"/>
            <a:lstStyle/>
            <a:p>
              <a:endParaRPr/>
            </a:p>
          </p:txBody>
        </p:sp>
        <p:sp>
          <p:nvSpPr>
            <p:cNvPr id="10" name="object 24">
              <a:extLst>
                <a:ext uri="{FF2B5EF4-FFF2-40B4-BE49-F238E27FC236}">
                  <a16:creationId xmlns:a16="http://schemas.microsoft.com/office/drawing/2014/main" id="{110522A1-1007-DE75-2085-6BBF44E0D532}"/>
                </a:ext>
              </a:extLst>
            </p:cNvPr>
            <p:cNvSpPr/>
            <p:nvPr/>
          </p:nvSpPr>
          <p:spPr>
            <a:xfrm>
              <a:off x="6613955" y="4761774"/>
              <a:ext cx="40005" cy="40005"/>
            </a:xfrm>
            <a:custGeom>
              <a:avLst/>
              <a:gdLst/>
              <a:ahLst/>
              <a:cxnLst/>
              <a:rect l="l" t="t" r="r" b="b"/>
              <a:pathLst>
                <a:path w="40004" h="40004">
                  <a:moveTo>
                    <a:pt x="0" y="19974"/>
                  </a:move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lnTo>
                    <a:pt x="12266" y="38330"/>
                  </a:lnTo>
                  <a:lnTo>
                    <a:pt x="5915" y="34009"/>
                  </a:lnTo>
                  <a:lnTo>
                    <a:pt x="1594" y="27658"/>
                  </a:lnTo>
                  <a:lnTo>
                    <a:pt x="0" y="19974"/>
                  </a:lnTo>
                  <a:close/>
                </a:path>
              </a:pathLst>
            </a:custGeom>
            <a:ln w="9524">
              <a:solidFill>
                <a:srgbClr val="285293"/>
              </a:solidFill>
            </a:ln>
          </p:spPr>
          <p:txBody>
            <a:bodyPr wrap="square" lIns="0" tIns="0" rIns="0" bIns="0" rtlCol="0"/>
            <a:lstStyle/>
            <a:p>
              <a:endParaRPr/>
            </a:p>
          </p:txBody>
        </p:sp>
        <p:sp>
          <p:nvSpPr>
            <p:cNvPr id="11" name="object 25">
              <a:extLst>
                <a:ext uri="{FF2B5EF4-FFF2-40B4-BE49-F238E27FC236}">
                  <a16:creationId xmlns:a16="http://schemas.microsoft.com/office/drawing/2014/main" id="{F00B48F1-CE67-593F-B626-DA08E949B562}"/>
                </a:ext>
              </a:extLst>
            </p:cNvPr>
            <p:cNvSpPr/>
            <p:nvPr/>
          </p:nvSpPr>
          <p:spPr>
            <a:xfrm>
              <a:off x="8313280" y="4582312"/>
              <a:ext cx="831215" cy="13335"/>
            </a:xfrm>
            <a:custGeom>
              <a:avLst/>
              <a:gdLst/>
              <a:ahLst/>
              <a:cxnLst/>
              <a:rect l="l" t="t" r="r" b="b"/>
              <a:pathLst>
                <a:path w="831215" h="13335">
                  <a:moveTo>
                    <a:pt x="0" y="0"/>
                  </a:moveTo>
                  <a:lnTo>
                    <a:pt x="830719" y="0"/>
                  </a:lnTo>
                  <a:lnTo>
                    <a:pt x="830719" y="13124"/>
                  </a:lnTo>
                  <a:lnTo>
                    <a:pt x="0" y="13124"/>
                  </a:lnTo>
                  <a:lnTo>
                    <a:pt x="0" y="0"/>
                  </a:lnTo>
                  <a:close/>
                </a:path>
              </a:pathLst>
            </a:custGeom>
            <a:solidFill>
              <a:srgbClr val="9FC5E7"/>
            </a:solidFill>
          </p:spPr>
          <p:txBody>
            <a:bodyPr wrap="square" lIns="0" tIns="0" rIns="0" bIns="0" rtlCol="0"/>
            <a:lstStyle/>
            <a:p>
              <a:endParaRPr/>
            </a:p>
          </p:txBody>
        </p:sp>
        <p:sp>
          <p:nvSpPr>
            <p:cNvPr id="12" name="object 26">
              <a:extLst>
                <a:ext uri="{FF2B5EF4-FFF2-40B4-BE49-F238E27FC236}">
                  <a16:creationId xmlns:a16="http://schemas.microsoft.com/office/drawing/2014/main" id="{6F60C107-5DCD-556D-2730-F4E642035FA8}"/>
                </a:ext>
              </a:extLst>
            </p:cNvPr>
            <p:cNvSpPr/>
            <p:nvPr/>
          </p:nvSpPr>
          <p:spPr>
            <a:xfrm>
              <a:off x="8294455" y="4568899"/>
              <a:ext cx="40005" cy="40005"/>
            </a:xfrm>
            <a:custGeom>
              <a:avLst/>
              <a:gdLst/>
              <a:ahLst/>
              <a:cxnLst/>
              <a:rect l="l" t="t" r="r" b="b"/>
              <a:pathLst>
                <a:path w="40004" h="40004">
                  <a:moveTo>
                    <a:pt x="19974" y="39949"/>
                  </a:moveTo>
                  <a:lnTo>
                    <a:pt x="12033" y="38351"/>
                  </a:lnTo>
                  <a:lnTo>
                    <a:pt x="5703" y="34021"/>
                  </a:lnTo>
                  <a:lnTo>
                    <a:pt x="1514" y="27662"/>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close/>
                </a:path>
              </a:pathLst>
            </a:custGeom>
            <a:solidFill>
              <a:srgbClr val="9FC5E7"/>
            </a:solidFill>
          </p:spPr>
          <p:txBody>
            <a:bodyPr wrap="square" lIns="0" tIns="0" rIns="0" bIns="0" rtlCol="0"/>
            <a:lstStyle/>
            <a:p>
              <a:endParaRPr/>
            </a:p>
          </p:txBody>
        </p:sp>
        <p:sp>
          <p:nvSpPr>
            <p:cNvPr id="13" name="object 27">
              <a:extLst>
                <a:ext uri="{FF2B5EF4-FFF2-40B4-BE49-F238E27FC236}">
                  <a16:creationId xmlns:a16="http://schemas.microsoft.com/office/drawing/2014/main" id="{A5677663-87CA-0D38-A695-0B8FD03CB587}"/>
                </a:ext>
              </a:extLst>
            </p:cNvPr>
            <p:cNvSpPr/>
            <p:nvPr/>
          </p:nvSpPr>
          <p:spPr>
            <a:xfrm>
              <a:off x="8294455" y="4568899"/>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lnTo>
                    <a:pt x="12033" y="38351"/>
                  </a:lnTo>
                  <a:lnTo>
                    <a:pt x="5703" y="34021"/>
                  </a:lnTo>
                  <a:lnTo>
                    <a:pt x="1514" y="27662"/>
                  </a:lnTo>
                  <a:lnTo>
                    <a:pt x="0" y="19974"/>
                  </a:lnTo>
                  <a:close/>
                </a:path>
              </a:pathLst>
            </a:custGeom>
            <a:ln w="9524">
              <a:solidFill>
                <a:srgbClr val="9FC5E7"/>
              </a:solidFill>
            </a:ln>
          </p:spPr>
          <p:txBody>
            <a:bodyPr wrap="square" lIns="0" tIns="0" rIns="0" bIns="0" rtlCol="0"/>
            <a:lstStyle/>
            <a:p>
              <a:endParaRPr/>
            </a:p>
          </p:txBody>
        </p:sp>
      </p:grpSp>
      <p:grpSp>
        <p:nvGrpSpPr>
          <p:cNvPr id="14" name="object 28">
            <a:extLst>
              <a:ext uri="{FF2B5EF4-FFF2-40B4-BE49-F238E27FC236}">
                <a16:creationId xmlns:a16="http://schemas.microsoft.com/office/drawing/2014/main" id="{D73ECB95-841B-00F2-CDCC-7B327BBAE2D3}"/>
              </a:ext>
            </a:extLst>
          </p:cNvPr>
          <p:cNvGrpSpPr/>
          <p:nvPr/>
        </p:nvGrpSpPr>
        <p:grpSpPr>
          <a:xfrm>
            <a:off x="7159842" y="4925812"/>
            <a:ext cx="1990725" cy="224790"/>
            <a:chOff x="7159842" y="4925812"/>
            <a:chExt cx="1990725" cy="224790"/>
          </a:xfrm>
        </p:grpSpPr>
        <p:sp>
          <p:nvSpPr>
            <p:cNvPr id="15" name="object 29">
              <a:extLst>
                <a:ext uri="{FF2B5EF4-FFF2-40B4-BE49-F238E27FC236}">
                  <a16:creationId xmlns:a16="http://schemas.microsoft.com/office/drawing/2014/main" id="{1122036D-8948-0EA2-7479-54B01C4DBB64}"/>
                </a:ext>
              </a:extLst>
            </p:cNvPr>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16" name="object 30">
              <a:extLst>
                <a:ext uri="{FF2B5EF4-FFF2-40B4-BE49-F238E27FC236}">
                  <a16:creationId xmlns:a16="http://schemas.microsoft.com/office/drawing/2014/main" id="{58CD8F60-9A2B-540C-18B9-F57F85B7C5BE}"/>
                </a:ext>
              </a:extLst>
            </p:cNvPr>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17" name="object 31">
              <a:extLst>
                <a:ext uri="{FF2B5EF4-FFF2-40B4-BE49-F238E27FC236}">
                  <a16:creationId xmlns:a16="http://schemas.microsoft.com/office/drawing/2014/main" id="{5B00ECCC-5933-400A-79E4-D606CA25C910}"/>
                </a:ext>
              </a:extLst>
            </p:cNvPr>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18" name="object 32">
              <a:extLst>
                <a:ext uri="{FF2B5EF4-FFF2-40B4-BE49-F238E27FC236}">
                  <a16:creationId xmlns:a16="http://schemas.microsoft.com/office/drawing/2014/main" id="{E83AD10C-2E99-1906-E368-F3611D528F49}"/>
                </a:ext>
              </a:extLst>
            </p:cNvPr>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19" name="object 33">
              <a:extLst>
                <a:ext uri="{FF2B5EF4-FFF2-40B4-BE49-F238E27FC236}">
                  <a16:creationId xmlns:a16="http://schemas.microsoft.com/office/drawing/2014/main" id="{59039674-0978-36E8-94D1-CB819C6D1912}"/>
                </a:ext>
              </a:extLst>
            </p:cNvPr>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20" name="object 34">
              <a:extLst>
                <a:ext uri="{FF2B5EF4-FFF2-40B4-BE49-F238E27FC236}">
                  <a16:creationId xmlns:a16="http://schemas.microsoft.com/office/drawing/2014/main" id="{A4C62176-E111-6DC0-7C4C-5AE449A3B395}"/>
                </a:ext>
              </a:extLst>
            </p:cNvPr>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21" name="object 35">
              <a:extLst>
                <a:ext uri="{FF2B5EF4-FFF2-40B4-BE49-F238E27FC236}">
                  <a16:creationId xmlns:a16="http://schemas.microsoft.com/office/drawing/2014/main" id="{28E28FEB-55E0-A39C-03E7-4A44C4693F68}"/>
                </a:ext>
              </a:extLst>
            </p:cNvPr>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22" name="object 36">
              <a:extLst>
                <a:ext uri="{FF2B5EF4-FFF2-40B4-BE49-F238E27FC236}">
                  <a16:creationId xmlns:a16="http://schemas.microsoft.com/office/drawing/2014/main" id="{937D5DE2-DF12-898B-E73B-C8230E0636D8}"/>
                </a:ext>
              </a:extLst>
            </p:cNvPr>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23" name="object 37">
              <a:extLst>
                <a:ext uri="{FF2B5EF4-FFF2-40B4-BE49-F238E27FC236}">
                  <a16:creationId xmlns:a16="http://schemas.microsoft.com/office/drawing/2014/main" id="{FCC0E01E-03D5-8E9A-C70E-F151C4CF0014}"/>
                </a:ext>
              </a:extLst>
            </p:cNvPr>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24" name="object 38">
              <a:extLst>
                <a:ext uri="{FF2B5EF4-FFF2-40B4-BE49-F238E27FC236}">
                  <a16:creationId xmlns:a16="http://schemas.microsoft.com/office/drawing/2014/main" id="{C0038D09-B6C5-AE45-2F87-8703515BE768}"/>
                </a:ext>
              </a:extLst>
            </p:cNvPr>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25" name="object 39">
              <a:extLst>
                <a:ext uri="{FF2B5EF4-FFF2-40B4-BE49-F238E27FC236}">
                  <a16:creationId xmlns:a16="http://schemas.microsoft.com/office/drawing/2014/main" id="{7A704294-0DB8-5363-7D3B-97AD39A5245E}"/>
                </a:ext>
              </a:extLst>
            </p:cNvPr>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grpSp>
        <p:nvGrpSpPr>
          <p:cNvPr id="26" name="object 5">
            <a:extLst>
              <a:ext uri="{FF2B5EF4-FFF2-40B4-BE49-F238E27FC236}">
                <a16:creationId xmlns:a16="http://schemas.microsoft.com/office/drawing/2014/main" id="{F67B4DF4-EB73-553E-48B3-41CF2A0946F2}"/>
              </a:ext>
            </a:extLst>
          </p:cNvPr>
          <p:cNvGrpSpPr/>
          <p:nvPr/>
        </p:nvGrpSpPr>
        <p:grpSpPr>
          <a:xfrm>
            <a:off x="3031019" y="88101"/>
            <a:ext cx="3756660" cy="89535"/>
            <a:chOff x="1478756" y="78677"/>
            <a:chExt cx="3756660" cy="89535"/>
          </a:xfrm>
        </p:grpSpPr>
        <p:sp>
          <p:nvSpPr>
            <p:cNvPr id="27" name="object 6">
              <a:extLst>
                <a:ext uri="{FF2B5EF4-FFF2-40B4-BE49-F238E27FC236}">
                  <a16:creationId xmlns:a16="http://schemas.microsoft.com/office/drawing/2014/main" id="{5AECB4A6-396E-780C-0AA1-F61E0A9FD68A}"/>
                </a:ext>
              </a:extLst>
            </p:cNvPr>
            <p:cNvSpPr/>
            <p:nvPr/>
          </p:nvSpPr>
          <p:spPr>
            <a:xfrm>
              <a:off x="1516980" y="116869"/>
              <a:ext cx="3647440" cy="12065"/>
            </a:xfrm>
            <a:custGeom>
              <a:avLst/>
              <a:gdLst/>
              <a:ahLst/>
              <a:cxnLst/>
              <a:rect l="l" t="t" r="r" b="b"/>
              <a:pathLst>
                <a:path w="3647440" h="12064">
                  <a:moveTo>
                    <a:pt x="3644717" y="11807"/>
                  </a:moveTo>
                  <a:lnTo>
                    <a:pt x="3641248" y="11807"/>
                  </a:lnTo>
                  <a:lnTo>
                    <a:pt x="2769" y="11807"/>
                  </a:lnTo>
                  <a:lnTo>
                    <a:pt x="0" y="9038"/>
                  </a:lnTo>
                  <a:lnTo>
                    <a:pt x="0" y="2799"/>
                  </a:lnTo>
                  <a:lnTo>
                    <a:pt x="2769" y="0"/>
                  </a:lnTo>
                  <a:lnTo>
                    <a:pt x="3644717" y="0"/>
                  </a:lnTo>
                  <a:lnTo>
                    <a:pt x="3646817" y="2799"/>
                  </a:lnTo>
                  <a:lnTo>
                    <a:pt x="3646817" y="9038"/>
                  </a:lnTo>
                  <a:lnTo>
                    <a:pt x="3644717" y="11807"/>
                  </a:lnTo>
                  <a:close/>
                </a:path>
              </a:pathLst>
            </a:custGeom>
            <a:solidFill>
              <a:srgbClr val="9FC5E7"/>
            </a:solidFill>
          </p:spPr>
          <p:txBody>
            <a:bodyPr wrap="square" lIns="0" tIns="0" rIns="0" bIns="0" rtlCol="0"/>
            <a:lstStyle/>
            <a:p>
              <a:endParaRPr/>
            </a:p>
          </p:txBody>
        </p:sp>
        <p:pic>
          <p:nvPicPr>
            <p:cNvPr id="28" name="object 7">
              <a:extLst>
                <a:ext uri="{FF2B5EF4-FFF2-40B4-BE49-F238E27FC236}">
                  <a16:creationId xmlns:a16="http://schemas.microsoft.com/office/drawing/2014/main" id="{1E003F87-0CA8-56EC-65A2-821D301DEB8A}"/>
                </a:ext>
              </a:extLst>
            </p:cNvPr>
            <p:cNvPicPr/>
            <p:nvPr/>
          </p:nvPicPr>
          <p:blipFill>
            <a:blip r:embed="rId2" cstate="print"/>
            <a:stretch>
              <a:fillRect/>
            </a:stretch>
          </p:blipFill>
          <p:spPr>
            <a:xfrm>
              <a:off x="5146421" y="78677"/>
              <a:ext cx="88923" cy="88923"/>
            </a:xfrm>
            <a:prstGeom prst="rect">
              <a:avLst/>
            </a:prstGeom>
          </p:spPr>
        </p:pic>
        <p:pic>
          <p:nvPicPr>
            <p:cNvPr id="29" name="object 8">
              <a:extLst>
                <a:ext uri="{FF2B5EF4-FFF2-40B4-BE49-F238E27FC236}">
                  <a16:creationId xmlns:a16="http://schemas.microsoft.com/office/drawing/2014/main" id="{C1E33CE1-9671-B35F-E06A-C49DC6B36880}"/>
                </a:ext>
              </a:extLst>
            </p:cNvPr>
            <p:cNvPicPr/>
            <p:nvPr/>
          </p:nvPicPr>
          <p:blipFill>
            <a:blip r:embed="rId3" cstate="print"/>
            <a:stretch>
              <a:fillRect/>
            </a:stretch>
          </p:blipFill>
          <p:spPr>
            <a:xfrm>
              <a:off x="1478756" y="78677"/>
              <a:ext cx="88923" cy="88923"/>
            </a:xfrm>
            <a:prstGeom prst="rect">
              <a:avLst/>
            </a:prstGeom>
          </p:spPr>
        </p:pic>
      </p:grpSp>
      <p:grpSp>
        <p:nvGrpSpPr>
          <p:cNvPr id="30" name="object 28">
            <a:extLst>
              <a:ext uri="{FF2B5EF4-FFF2-40B4-BE49-F238E27FC236}">
                <a16:creationId xmlns:a16="http://schemas.microsoft.com/office/drawing/2014/main" id="{BE261AA8-73DF-A962-79D5-279B4EDC8EC6}"/>
              </a:ext>
            </a:extLst>
          </p:cNvPr>
          <p:cNvGrpSpPr/>
          <p:nvPr/>
        </p:nvGrpSpPr>
        <p:grpSpPr>
          <a:xfrm>
            <a:off x="64044" y="55987"/>
            <a:ext cx="1990725" cy="224790"/>
            <a:chOff x="7159842" y="4925812"/>
            <a:chExt cx="1990725" cy="224790"/>
          </a:xfrm>
        </p:grpSpPr>
        <p:sp>
          <p:nvSpPr>
            <p:cNvPr id="31" name="object 29">
              <a:extLst>
                <a:ext uri="{FF2B5EF4-FFF2-40B4-BE49-F238E27FC236}">
                  <a16:creationId xmlns:a16="http://schemas.microsoft.com/office/drawing/2014/main" id="{2DFA4C4C-3F01-08A0-007B-C482CBC9AC03}"/>
                </a:ext>
              </a:extLst>
            </p:cNvPr>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32" name="object 30">
              <a:extLst>
                <a:ext uri="{FF2B5EF4-FFF2-40B4-BE49-F238E27FC236}">
                  <a16:creationId xmlns:a16="http://schemas.microsoft.com/office/drawing/2014/main" id="{6B891751-74D3-4754-0C27-CF8F59E2D7D5}"/>
                </a:ext>
              </a:extLst>
            </p:cNvPr>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33" name="object 31">
              <a:extLst>
                <a:ext uri="{FF2B5EF4-FFF2-40B4-BE49-F238E27FC236}">
                  <a16:creationId xmlns:a16="http://schemas.microsoft.com/office/drawing/2014/main" id="{F3C18F90-A97D-2C36-FCAD-ECABFD874698}"/>
                </a:ext>
              </a:extLst>
            </p:cNvPr>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34" name="object 32">
              <a:extLst>
                <a:ext uri="{FF2B5EF4-FFF2-40B4-BE49-F238E27FC236}">
                  <a16:creationId xmlns:a16="http://schemas.microsoft.com/office/drawing/2014/main" id="{FEE5076B-8E58-7EFC-3D22-DF5597597556}"/>
                </a:ext>
              </a:extLst>
            </p:cNvPr>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35" name="object 33">
              <a:extLst>
                <a:ext uri="{FF2B5EF4-FFF2-40B4-BE49-F238E27FC236}">
                  <a16:creationId xmlns:a16="http://schemas.microsoft.com/office/drawing/2014/main" id="{EDA7C6DC-87CA-949A-E572-6B8FE1EF85D9}"/>
                </a:ext>
              </a:extLst>
            </p:cNvPr>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36" name="object 34">
              <a:extLst>
                <a:ext uri="{FF2B5EF4-FFF2-40B4-BE49-F238E27FC236}">
                  <a16:creationId xmlns:a16="http://schemas.microsoft.com/office/drawing/2014/main" id="{46FDB979-5F93-57BA-C59A-D66AA23A1768}"/>
                </a:ext>
              </a:extLst>
            </p:cNvPr>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37" name="object 35">
              <a:extLst>
                <a:ext uri="{FF2B5EF4-FFF2-40B4-BE49-F238E27FC236}">
                  <a16:creationId xmlns:a16="http://schemas.microsoft.com/office/drawing/2014/main" id="{BAC3269C-AA06-8EBD-D512-016E92CED82A}"/>
                </a:ext>
              </a:extLst>
            </p:cNvPr>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38" name="object 36">
              <a:extLst>
                <a:ext uri="{FF2B5EF4-FFF2-40B4-BE49-F238E27FC236}">
                  <a16:creationId xmlns:a16="http://schemas.microsoft.com/office/drawing/2014/main" id="{8F7284B2-21E8-B0ED-551A-90F97ABDE28A}"/>
                </a:ext>
              </a:extLst>
            </p:cNvPr>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39" name="object 37">
              <a:extLst>
                <a:ext uri="{FF2B5EF4-FFF2-40B4-BE49-F238E27FC236}">
                  <a16:creationId xmlns:a16="http://schemas.microsoft.com/office/drawing/2014/main" id="{BDC57CC1-DA32-E129-9F41-8B0D2DB44DB7}"/>
                </a:ext>
              </a:extLst>
            </p:cNvPr>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40" name="object 38">
              <a:extLst>
                <a:ext uri="{FF2B5EF4-FFF2-40B4-BE49-F238E27FC236}">
                  <a16:creationId xmlns:a16="http://schemas.microsoft.com/office/drawing/2014/main" id="{1785D127-E597-7BCD-4B50-123820C18047}"/>
                </a:ext>
              </a:extLst>
            </p:cNvPr>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41" name="object 39">
              <a:extLst>
                <a:ext uri="{FF2B5EF4-FFF2-40B4-BE49-F238E27FC236}">
                  <a16:creationId xmlns:a16="http://schemas.microsoft.com/office/drawing/2014/main" id="{152F7FA0-D7A2-322D-8FD5-078F903C9EA8}"/>
                </a:ext>
              </a:extLst>
            </p:cNvPr>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spTree>
    <p:extLst>
      <p:ext uri="{BB962C8B-B14F-4D97-AF65-F5344CB8AC3E}">
        <p14:creationId xmlns:p14="http://schemas.microsoft.com/office/powerpoint/2010/main" val="189015904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08F5-2BC7-AC88-988D-17069BE57E18}"/>
              </a:ext>
            </a:extLst>
          </p:cNvPr>
          <p:cNvSpPr>
            <a:spLocks noGrp="1"/>
          </p:cNvSpPr>
          <p:nvPr>
            <p:ph type="title"/>
          </p:nvPr>
        </p:nvSpPr>
        <p:spPr>
          <a:xfrm>
            <a:off x="306975" y="180387"/>
            <a:ext cx="8530049" cy="553998"/>
          </a:xfrm>
        </p:spPr>
        <p:txBody>
          <a:bodyPr/>
          <a:lstStyle/>
          <a:p>
            <a:pPr algn="ctr"/>
            <a:r>
              <a:rPr lang="en-GB" b="1" u="sng" dirty="0"/>
              <a:t>Outcomes of this Research</a:t>
            </a:r>
            <a:endParaRPr lang="en-US" b="1" u="sng" dirty="0"/>
          </a:p>
        </p:txBody>
      </p:sp>
      <p:sp>
        <p:nvSpPr>
          <p:cNvPr id="3" name="Text Placeholder 2">
            <a:extLst>
              <a:ext uri="{FF2B5EF4-FFF2-40B4-BE49-F238E27FC236}">
                <a16:creationId xmlns:a16="http://schemas.microsoft.com/office/drawing/2014/main" id="{55389F3B-2A63-B295-C2F4-FD934B61610F}"/>
              </a:ext>
            </a:extLst>
          </p:cNvPr>
          <p:cNvSpPr>
            <a:spLocks noGrp="1"/>
          </p:cNvSpPr>
          <p:nvPr>
            <p:ph type="body" idx="1"/>
          </p:nvPr>
        </p:nvSpPr>
        <p:spPr>
          <a:xfrm>
            <a:off x="228600" y="734385"/>
            <a:ext cx="8763000" cy="4431983"/>
          </a:xfrm>
        </p:spPr>
        <p:txBody>
          <a:bodyPr/>
          <a:lstStyle/>
          <a:p>
            <a:pPr marL="285750" indent="-285750">
              <a:buFont typeface="Wingdings" panose="05000000000000000000" pitchFamily="2" charset="2"/>
              <a:buChar char="ü"/>
            </a:pPr>
            <a:r>
              <a:rPr lang="en-GB" sz="1600" b="1" dirty="0">
                <a:solidFill>
                  <a:schemeClr val="tx1"/>
                </a:solidFill>
              </a:rPr>
              <a:t>Analysis of CBC-MAC: </a:t>
            </a:r>
            <a:r>
              <a:rPr lang="en-GB" sz="1400" dirty="0"/>
              <a:t>The paper provided a detailed analysis of the security of the Cipher Block Chaining Message Authentication Code (CBC-MAC) construction. The authors identified several vulnerabilities in the construction, particularly related to length extension attacks.</a:t>
            </a:r>
          </a:p>
          <a:p>
            <a:pPr marL="285750" indent="-285750">
              <a:buFont typeface="Wingdings" panose="05000000000000000000" pitchFamily="2" charset="2"/>
              <a:buChar char="ü"/>
            </a:pPr>
            <a:endParaRPr lang="en-GB" sz="1400" dirty="0"/>
          </a:p>
          <a:p>
            <a:pPr marL="285750" indent="-285750">
              <a:buFont typeface="Wingdings" panose="05000000000000000000" pitchFamily="2" charset="2"/>
              <a:buChar char="ü"/>
            </a:pPr>
            <a:r>
              <a:rPr lang="en-GB" sz="1600" b="1" dirty="0">
                <a:solidFill>
                  <a:schemeClr val="tx1"/>
                </a:solidFill>
              </a:rPr>
              <a:t>Proposed modifications to CBC-MAC: </a:t>
            </a:r>
            <a:r>
              <a:rPr lang="en-GB" sz="1400" dirty="0"/>
              <a:t>The authors proposed modifications to the CBC-MAC construction to address its vulnerabilities. The proposed modifications are called "CMAC" and they are designed to be resistant to length extension attacks.</a:t>
            </a:r>
          </a:p>
          <a:p>
            <a:pPr marL="285750" indent="-285750">
              <a:buFont typeface="Wingdings" panose="05000000000000000000" pitchFamily="2" charset="2"/>
              <a:buChar char="ü"/>
            </a:pPr>
            <a:endParaRPr lang="en-GB" sz="1400" dirty="0"/>
          </a:p>
          <a:p>
            <a:pPr marL="285750" indent="-285750">
              <a:buFont typeface="Wingdings" panose="05000000000000000000" pitchFamily="2" charset="2"/>
              <a:buChar char="ü"/>
            </a:pPr>
            <a:r>
              <a:rPr lang="en-GB" sz="1600" b="1" dirty="0">
                <a:solidFill>
                  <a:schemeClr val="tx1"/>
                </a:solidFill>
              </a:rPr>
              <a:t>Security proofs for CMAC: </a:t>
            </a:r>
            <a:r>
              <a:rPr lang="en-GB" sz="1400" dirty="0"/>
              <a:t>The authors provided formal cryptographic proofs to demonstrate the security of the proposed modifications to the CBC-MAC construction. These proofs demonstrate that CMAC provides provably secure message authentication.</a:t>
            </a:r>
          </a:p>
          <a:p>
            <a:pPr marL="285750" indent="-285750">
              <a:buFont typeface="Wingdings" panose="05000000000000000000" pitchFamily="2" charset="2"/>
              <a:buChar char="ü"/>
            </a:pPr>
            <a:endParaRPr lang="en-GB" sz="1400" dirty="0"/>
          </a:p>
          <a:p>
            <a:pPr marL="285750" indent="-285750">
              <a:buFont typeface="Wingdings" panose="05000000000000000000" pitchFamily="2" charset="2"/>
              <a:buChar char="ü"/>
            </a:pPr>
            <a:r>
              <a:rPr lang="en-GB" sz="1600" b="1" dirty="0">
                <a:solidFill>
                  <a:schemeClr val="tx1"/>
                </a:solidFill>
              </a:rPr>
              <a:t>Improved security for message authentication: </a:t>
            </a:r>
            <a:r>
              <a:rPr lang="en-GB" sz="1400" dirty="0"/>
              <a:t>The proposed modifications to the CBC-MAC construction improve the security of message authentication in real-world applications. This can help to prevent unauthorized access to sensitive data and protect against attacks such as data tampering and replay attacks.</a:t>
            </a:r>
          </a:p>
          <a:p>
            <a:pPr marL="285750" indent="-285750">
              <a:buFont typeface="Wingdings" panose="05000000000000000000" pitchFamily="2" charset="2"/>
              <a:buChar char="ü"/>
            </a:pPr>
            <a:endParaRPr lang="en-GB" sz="1400" dirty="0"/>
          </a:p>
          <a:p>
            <a:pPr marL="285750" indent="-285750">
              <a:buFont typeface="Wingdings" panose="05000000000000000000" pitchFamily="2" charset="2"/>
              <a:buChar char="ü"/>
            </a:pPr>
            <a:r>
              <a:rPr lang="en-GB" sz="1600" b="1" dirty="0">
                <a:solidFill>
                  <a:schemeClr val="tx1"/>
                </a:solidFill>
              </a:rPr>
              <a:t>Influence on cryptographic standards: </a:t>
            </a:r>
            <a:r>
              <a:rPr lang="en-GB" sz="1400" dirty="0"/>
              <a:t>The CMAC construction proposed in the paper has been incorporated into several cryptographic standards, including the National Institute of Standards and Technology (NIST) standard for message authentication codes. The paper has therefore had a significant impact on the development of cryptographic standards and practices.</a:t>
            </a:r>
            <a:endParaRPr lang="en-US" sz="1400" dirty="0"/>
          </a:p>
        </p:txBody>
      </p:sp>
      <p:grpSp>
        <p:nvGrpSpPr>
          <p:cNvPr id="4" name="object 28">
            <a:extLst>
              <a:ext uri="{FF2B5EF4-FFF2-40B4-BE49-F238E27FC236}">
                <a16:creationId xmlns:a16="http://schemas.microsoft.com/office/drawing/2014/main" id="{B9C03B89-47C9-D98E-C34F-64D6BC2AD38F}"/>
              </a:ext>
            </a:extLst>
          </p:cNvPr>
          <p:cNvGrpSpPr/>
          <p:nvPr/>
        </p:nvGrpSpPr>
        <p:grpSpPr>
          <a:xfrm>
            <a:off x="-7815" y="191311"/>
            <a:ext cx="1990725" cy="224790"/>
            <a:chOff x="7159842" y="4925812"/>
            <a:chExt cx="1990725" cy="224790"/>
          </a:xfrm>
        </p:grpSpPr>
        <p:sp>
          <p:nvSpPr>
            <p:cNvPr id="5" name="object 29">
              <a:extLst>
                <a:ext uri="{FF2B5EF4-FFF2-40B4-BE49-F238E27FC236}">
                  <a16:creationId xmlns:a16="http://schemas.microsoft.com/office/drawing/2014/main" id="{A73B50A5-4A16-6733-FEC1-1A68C1AD93DD}"/>
                </a:ext>
              </a:extLst>
            </p:cNvPr>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6" name="object 30">
              <a:extLst>
                <a:ext uri="{FF2B5EF4-FFF2-40B4-BE49-F238E27FC236}">
                  <a16:creationId xmlns:a16="http://schemas.microsoft.com/office/drawing/2014/main" id="{14804B78-A95A-072E-40D6-AED5EA588B3D}"/>
                </a:ext>
              </a:extLst>
            </p:cNvPr>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7" name="object 31">
              <a:extLst>
                <a:ext uri="{FF2B5EF4-FFF2-40B4-BE49-F238E27FC236}">
                  <a16:creationId xmlns:a16="http://schemas.microsoft.com/office/drawing/2014/main" id="{7697458A-1D80-0AF7-2201-E4CFE515F612}"/>
                </a:ext>
              </a:extLst>
            </p:cNvPr>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8" name="object 32">
              <a:extLst>
                <a:ext uri="{FF2B5EF4-FFF2-40B4-BE49-F238E27FC236}">
                  <a16:creationId xmlns:a16="http://schemas.microsoft.com/office/drawing/2014/main" id="{D289BCF3-3E3D-055B-262B-D3022AE4E946}"/>
                </a:ext>
              </a:extLst>
            </p:cNvPr>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9" name="object 33">
              <a:extLst>
                <a:ext uri="{FF2B5EF4-FFF2-40B4-BE49-F238E27FC236}">
                  <a16:creationId xmlns:a16="http://schemas.microsoft.com/office/drawing/2014/main" id="{20C59E1C-B2D6-B2DB-8223-873FAD689EF8}"/>
                </a:ext>
              </a:extLst>
            </p:cNvPr>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10" name="object 34">
              <a:extLst>
                <a:ext uri="{FF2B5EF4-FFF2-40B4-BE49-F238E27FC236}">
                  <a16:creationId xmlns:a16="http://schemas.microsoft.com/office/drawing/2014/main" id="{9C921214-5DD3-C195-341C-210625DFC636}"/>
                </a:ext>
              </a:extLst>
            </p:cNvPr>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11" name="object 35">
              <a:extLst>
                <a:ext uri="{FF2B5EF4-FFF2-40B4-BE49-F238E27FC236}">
                  <a16:creationId xmlns:a16="http://schemas.microsoft.com/office/drawing/2014/main" id="{A1404B09-2EC7-BB16-25DE-71FEFBFA85DF}"/>
                </a:ext>
              </a:extLst>
            </p:cNvPr>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12" name="object 36">
              <a:extLst>
                <a:ext uri="{FF2B5EF4-FFF2-40B4-BE49-F238E27FC236}">
                  <a16:creationId xmlns:a16="http://schemas.microsoft.com/office/drawing/2014/main" id="{3837B45B-FF9B-789C-01CE-EA1162AC31B7}"/>
                </a:ext>
              </a:extLst>
            </p:cNvPr>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13" name="object 37">
              <a:extLst>
                <a:ext uri="{FF2B5EF4-FFF2-40B4-BE49-F238E27FC236}">
                  <a16:creationId xmlns:a16="http://schemas.microsoft.com/office/drawing/2014/main" id="{1A28CC4F-3917-13C0-5EBE-F15C709DDF72}"/>
                </a:ext>
              </a:extLst>
            </p:cNvPr>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14" name="object 38">
              <a:extLst>
                <a:ext uri="{FF2B5EF4-FFF2-40B4-BE49-F238E27FC236}">
                  <a16:creationId xmlns:a16="http://schemas.microsoft.com/office/drawing/2014/main" id="{9DE69FF3-D6AC-0AC6-32E1-60D5BD955784}"/>
                </a:ext>
              </a:extLst>
            </p:cNvPr>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15" name="object 39">
              <a:extLst>
                <a:ext uri="{FF2B5EF4-FFF2-40B4-BE49-F238E27FC236}">
                  <a16:creationId xmlns:a16="http://schemas.microsoft.com/office/drawing/2014/main" id="{1761B627-042A-1F50-1422-DD46F2519380}"/>
                </a:ext>
              </a:extLst>
            </p:cNvPr>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grpSp>
        <p:nvGrpSpPr>
          <p:cNvPr id="16" name="object 2">
            <a:extLst>
              <a:ext uri="{FF2B5EF4-FFF2-40B4-BE49-F238E27FC236}">
                <a16:creationId xmlns:a16="http://schemas.microsoft.com/office/drawing/2014/main" id="{6202F3E0-E88F-6907-56AE-6EAEB7E0F9C9}"/>
              </a:ext>
            </a:extLst>
          </p:cNvPr>
          <p:cNvGrpSpPr/>
          <p:nvPr/>
        </p:nvGrpSpPr>
        <p:grpSpPr>
          <a:xfrm>
            <a:off x="3245586" y="0"/>
            <a:ext cx="5882640" cy="1078230"/>
            <a:chOff x="3261690" y="0"/>
            <a:chExt cx="5882640" cy="1078230"/>
          </a:xfrm>
        </p:grpSpPr>
        <p:sp>
          <p:nvSpPr>
            <p:cNvPr id="17" name="object 3">
              <a:extLst>
                <a:ext uri="{FF2B5EF4-FFF2-40B4-BE49-F238E27FC236}">
                  <a16:creationId xmlns:a16="http://schemas.microsoft.com/office/drawing/2014/main" id="{A2393D50-0016-88BF-D7A0-E4A138AD3230}"/>
                </a:ext>
              </a:extLst>
            </p:cNvPr>
            <p:cNvSpPr/>
            <p:nvPr/>
          </p:nvSpPr>
          <p:spPr>
            <a:xfrm>
              <a:off x="4864735" y="0"/>
              <a:ext cx="4279265" cy="830580"/>
            </a:xfrm>
            <a:custGeom>
              <a:avLst/>
              <a:gdLst/>
              <a:ahLst/>
              <a:cxnLst/>
              <a:rect l="l" t="t" r="r" b="b"/>
              <a:pathLst>
                <a:path w="4279265" h="830580">
                  <a:moveTo>
                    <a:pt x="4279264" y="830563"/>
                  </a:moveTo>
                  <a:lnTo>
                    <a:pt x="3448282" y="0"/>
                  </a:lnTo>
                  <a:lnTo>
                    <a:pt x="3464653" y="0"/>
                  </a:lnTo>
                  <a:lnTo>
                    <a:pt x="4279264" y="815019"/>
                  </a:lnTo>
                  <a:lnTo>
                    <a:pt x="4279264" y="830563"/>
                  </a:lnTo>
                  <a:close/>
                </a:path>
                <a:path w="4279265" h="830580">
                  <a:moveTo>
                    <a:pt x="1440143" y="204393"/>
                  </a:moveTo>
                  <a:lnTo>
                    <a:pt x="204401" y="204393"/>
                  </a:lnTo>
                  <a:lnTo>
                    <a:pt x="0" y="0"/>
                  </a:lnTo>
                  <a:lnTo>
                    <a:pt x="16655" y="0"/>
                  </a:lnTo>
                  <a:lnTo>
                    <a:pt x="209240" y="192585"/>
                  </a:lnTo>
                  <a:lnTo>
                    <a:pt x="1451951" y="192585"/>
                  </a:lnTo>
                  <a:lnTo>
                    <a:pt x="1440143" y="204393"/>
                  </a:lnTo>
                  <a:close/>
                </a:path>
                <a:path w="4279265" h="830580">
                  <a:moveTo>
                    <a:pt x="1451951" y="192585"/>
                  </a:moveTo>
                  <a:lnTo>
                    <a:pt x="1435274" y="192585"/>
                  </a:lnTo>
                  <a:lnTo>
                    <a:pt x="1627871" y="0"/>
                  </a:lnTo>
                  <a:lnTo>
                    <a:pt x="1644536" y="0"/>
                  </a:lnTo>
                  <a:lnTo>
                    <a:pt x="1451951" y="192585"/>
                  </a:lnTo>
                  <a:close/>
                </a:path>
              </a:pathLst>
            </a:custGeom>
            <a:solidFill>
              <a:srgbClr val="9FC5E7"/>
            </a:solidFill>
          </p:spPr>
          <p:txBody>
            <a:bodyPr wrap="square" lIns="0" tIns="0" rIns="0" bIns="0" rtlCol="0"/>
            <a:lstStyle/>
            <a:p>
              <a:endParaRPr/>
            </a:p>
          </p:txBody>
        </p:sp>
        <p:sp>
          <p:nvSpPr>
            <p:cNvPr id="18" name="object 4">
              <a:extLst>
                <a:ext uri="{FF2B5EF4-FFF2-40B4-BE49-F238E27FC236}">
                  <a16:creationId xmlns:a16="http://schemas.microsoft.com/office/drawing/2014/main" id="{7B19F86E-4888-B028-8D68-B072664762DA}"/>
                </a:ext>
              </a:extLst>
            </p:cNvPr>
            <p:cNvSpPr/>
            <p:nvPr/>
          </p:nvSpPr>
          <p:spPr>
            <a:xfrm>
              <a:off x="3261690" y="144684"/>
              <a:ext cx="3817620" cy="933450"/>
            </a:xfrm>
            <a:custGeom>
              <a:avLst/>
              <a:gdLst/>
              <a:ahLst/>
              <a:cxnLst/>
              <a:rect l="l" t="t" r="r" b="b"/>
              <a:pathLst>
                <a:path w="3817620" h="933450">
                  <a:moveTo>
                    <a:pt x="3807440" y="933212"/>
                  </a:moveTo>
                  <a:lnTo>
                    <a:pt x="3804488" y="933212"/>
                  </a:lnTo>
                  <a:lnTo>
                    <a:pt x="3801536" y="933212"/>
                  </a:lnTo>
                  <a:lnTo>
                    <a:pt x="3798584" y="932177"/>
                  </a:lnTo>
                  <a:lnTo>
                    <a:pt x="3796180" y="930108"/>
                  </a:lnTo>
                  <a:lnTo>
                    <a:pt x="3406492" y="539720"/>
                  </a:lnTo>
                  <a:lnTo>
                    <a:pt x="1430936" y="539720"/>
                  </a:lnTo>
                  <a:lnTo>
                    <a:pt x="913462" y="22915"/>
                  </a:lnTo>
                  <a:lnTo>
                    <a:pt x="4869" y="22915"/>
                  </a:lnTo>
                  <a:lnTo>
                    <a:pt x="0" y="18046"/>
                  </a:lnTo>
                  <a:lnTo>
                    <a:pt x="0" y="4838"/>
                  </a:lnTo>
                  <a:lnTo>
                    <a:pt x="4869" y="0"/>
                  </a:lnTo>
                  <a:lnTo>
                    <a:pt x="923169" y="0"/>
                  </a:lnTo>
                  <a:lnTo>
                    <a:pt x="1440674" y="516774"/>
                  </a:lnTo>
                  <a:lnTo>
                    <a:pt x="3416200" y="516774"/>
                  </a:lnTo>
                  <a:lnTo>
                    <a:pt x="3816996" y="917600"/>
                  </a:lnTo>
                  <a:lnTo>
                    <a:pt x="3816996" y="925239"/>
                  </a:lnTo>
                  <a:lnTo>
                    <a:pt x="3812827" y="930108"/>
                  </a:lnTo>
                  <a:lnTo>
                    <a:pt x="3810392" y="932177"/>
                  </a:lnTo>
                  <a:lnTo>
                    <a:pt x="3807440" y="933212"/>
                  </a:lnTo>
                  <a:close/>
                </a:path>
              </a:pathLst>
            </a:custGeom>
            <a:solidFill>
              <a:srgbClr val="285293"/>
            </a:solidFill>
          </p:spPr>
          <p:txBody>
            <a:bodyPr wrap="square" lIns="0" tIns="0" rIns="0" bIns="0" rtlCol="0"/>
            <a:lstStyle/>
            <a:p>
              <a:endParaRPr/>
            </a:p>
          </p:txBody>
        </p:sp>
      </p:grpSp>
    </p:spTree>
    <p:extLst>
      <p:ext uri="{BB962C8B-B14F-4D97-AF65-F5344CB8AC3E}">
        <p14:creationId xmlns:p14="http://schemas.microsoft.com/office/powerpoint/2010/main" val="8952938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anim calcmode="lin" valueType="num">
                                      <p:cBhvr>
                                        <p:cTn id="3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5954441-8752-BE2D-5164-FF73A45686F9}"/>
              </a:ext>
            </a:extLst>
          </p:cNvPr>
          <p:cNvSpPr txBox="1"/>
          <p:nvPr/>
        </p:nvSpPr>
        <p:spPr>
          <a:xfrm>
            <a:off x="2057400" y="1452936"/>
            <a:ext cx="4610910" cy="646331"/>
          </a:xfrm>
          <a:prstGeom prst="rect">
            <a:avLst/>
          </a:prstGeom>
          <a:noFill/>
        </p:spPr>
        <p:txBody>
          <a:bodyPr wrap="square">
            <a:spAutoFit/>
          </a:bodyPr>
          <a:lstStyle/>
          <a:p>
            <a:pPr algn="ctr"/>
            <a:r>
              <a:rPr lang="en-US" sz="3600" b="1" dirty="0">
                <a:latin typeface="Sitka Heading Semibold" pitchFamily="2" charset="0"/>
              </a:rPr>
              <a:t>Thank you everyone</a:t>
            </a:r>
          </a:p>
        </p:txBody>
      </p:sp>
      <p:grpSp>
        <p:nvGrpSpPr>
          <p:cNvPr id="8" name="object 18">
            <a:extLst>
              <a:ext uri="{FF2B5EF4-FFF2-40B4-BE49-F238E27FC236}">
                <a16:creationId xmlns:a16="http://schemas.microsoft.com/office/drawing/2014/main" id="{D7C2C29F-CA14-5EBB-BFD7-F22193B18A90}"/>
              </a:ext>
            </a:extLst>
          </p:cNvPr>
          <p:cNvGrpSpPr/>
          <p:nvPr/>
        </p:nvGrpSpPr>
        <p:grpSpPr>
          <a:xfrm>
            <a:off x="6609192" y="4564137"/>
            <a:ext cx="2541905" cy="242570"/>
            <a:chOff x="6609192" y="4564137"/>
            <a:chExt cx="2541905" cy="242570"/>
          </a:xfrm>
        </p:grpSpPr>
        <p:sp>
          <p:nvSpPr>
            <p:cNvPr id="9" name="object 19">
              <a:extLst>
                <a:ext uri="{FF2B5EF4-FFF2-40B4-BE49-F238E27FC236}">
                  <a16:creationId xmlns:a16="http://schemas.microsoft.com/office/drawing/2014/main" id="{84B826F6-6448-170C-3620-195A2CE07E15}"/>
                </a:ext>
              </a:extLst>
            </p:cNvPr>
            <p:cNvSpPr/>
            <p:nvPr/>
          </p:nvSpPr>
          <p:spPr>
            <a:xfrm>
              <a:off x="6879855" y="4588874"/>
              <a:ext cx="2264410" cy="112395"/>
            </a:xfrm>
            <a:custGeom>
              <a:avLst/>
              <a:gdLst/>
              <a:ahLst/>
              <a:cxnLst/>
              <a:rect l="l" t="t" r="r" b="b"/>
              <a:pathLst>
                <a:path w="2264409" h="112395">
                  <a:moveTo>
                    <a:pt x="2264144" y="112399"/>
                  </a:moveTo>
                  <a:lnTo>
                    <a:pt x="1271374" y="112399"/>
                  </a:lnTo>
                  <a:lnTo>
                    <a:pt x="1158949" y="0"/>
                  </a:lnTo>
                  <a:lnTo>
                    <a:pt x="0" y="0"/>
                  </a:lnTo>
                </a:path>
              </a:pathLst>
            </a:custGeom>
            <a:ln w="13124">
              <a:solidFill>
                <a:srgbClr val="285293"/>
              </a:solidFill>
            </a:ln>
          </p:spPr>
          <p:txBody>
            <a:bodyPr wrap="square" lIns="0" tIns="0" rIns="0" bIns="0" rtlCol="0"/>
            <a:lstStyle/>
            <a:p>
              <a:endParaRPr/>
            </a:p>
          </p:txBody>
        </p:sp>
        <p:sp>
          <p:nvSpPr>
            <p:cNvPr id="10" name="object 20">
              <a:extLst>
                <a:ext uri="{FF2B5EF4-FFF2-40B4-BE49-F238E27FC236}">
                  <a16:creationId xmlns:a16="http://schemas.microsoft.com/office/drawing/2014/main" id="{45CA72C5-84EA-C768-BEA3-ED0C3BA1B0C8}"/>
                </a:ext>
              </a:extLst>
            </p:cNvPr>
            <p:cNvSpPr/>
            <p:nvPr/>
          </p:nvSpPr>
          <p:spPr>
            <a:xfrm>
              <a:off x="6860455" y="4568899"/>
              <a:ext cx="40005" cy="40005"/>
            </a:xfrm>
            <a:custGeom>
              <a:avLst/>
              <a:gdLst/>
              <a:ahLst/>
              <a:cxnLst/>
              <a:rect l="l" t="t" r="r" b="b"/>
              <a:pathLst>
                <a:path w="40004" h="40004">
                  <a:moveTo>
                    <a:pt x="19974" y="39949"/>
                  </a:moveTo>
                  <a:lnTo>
                    <a:pt x="12276" y="38351"/>
                  </a:lnTo>
                  <a:lnTo>
                    <a:pt x="5918" y="34021"/>
                  </a:lnTo>
                  <a:lnTo>
                    <a:pt x="1595" y="27662"/>
                  </a:lnTo>
                  <a:lnTo>
                    <a:pt x="0" y="19974"/>
                  </a:ln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close/>
                </a:path>
              </a:pathLst>
            </a:custGeom>
            <a:solidFill>
              <a:srgbClr val="285293"/>
            </a:solidFill>
          </p:spPr>
          <p:txBody>
            <a:bodyPr wrap="square" lIns="0" tIns="0" rIns="0" bIns="0" rtlCol="0"/>
            <a:lstStyle/>
            <a:p>
              <a:endParaRPr/>
            </a:p>
          </p:txBody>
        </p:sp>
        <p:sp>
          <p:nvSpPr>
            <p:cNvPr id="11" name="object 21">
              <a:extLst>
                <a:ext uri="{FF2B5EF4-FFF2-40B4-BE49-F238E27FC236}">
                  <a16:creationId xmlns:a16="http://schemas.microsoft.com/office/drawing/2014/main" id="{AAB1B4A9-2E3E-35E4-820B-208D92ACADD1}"/>
                </a:ext>
              </a:extLst>
            </p:cNvPr>
            <p:cNvSpPr/>
            <p:nvPr/>
          </p:nvSpPr>
          <p:spPr>
            <a:xfrm>
              <a:off x="6860455" y="4568899"/>
              <a:ext cx="40005" cy="40005"/>
            </a:xfrm>
            <a:custGeom>
              <a:avLst/>
              <a:gdLst/>
              <a:ahLst/>
              <a:cxnLst/>
              <a:rect l="l" t="t" r="r" b="b"/>
              <a:pathLst>
                <a:path w="40004" h="40004">
                  <a:moveTo>
                    <a:pt x="0" y="19974"/>
                  </a:move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lnTo>
                    <a:pt x="12276" y="38351"/>
                  </a:lnTo>
                  <a:lnTo>
                    <a:pt x="5918" y="34021"/>
                  </a:lnTo>
                  <a:lnTo>
                    <a:pt x="1595" y="27662"/>
                  </a:lnTo>
                  <a:lnTo>
                    <a:pt x="0" y="19974"/>
                  </a:lnTo>
                  <a:close/>
                </a:path>
              </a:pathLst>
            </a:custGeom>
            <a:ln w="9524">
              <a:solidFill>
                <a:srgbClr val="285293"/>
              </a:solidFill>
            </a:ln>
          </p:spPr>
          <p:txBody>
            <a:bodyPr wrap="square" lIns="0" tIns="0" rIns="0" bIns="0" rtlCol="0"/>
            <a:lstStyle/>
            <a:p>
              <a:endParaRPr/>
            </a:p>
          </p:txBody>
        </p:sp>
        <p:sp>
          <p:nvSpPr>
            <p:cNvPr id="12" name="object 22">
              <a:extLst>
                <a:ext uri="{FF2B5EF4-FFF2-40B4-BE49-F238E27FC236}">
                  <a16:creationId xmlns:a16="http://schemas.microsoft.com/office/drawing/2014/main" id="{A9DDCC61-439D-0C63-D0AB-1B3F2523B054}"/>
                </a:ext>
              </a:extLst>
            </p:cNvPr>
            <p:cNvSpPr/>
            <p:nvPr/>
          </p:nvSpPr>
          <p:spPr>
            <a:xfrm>
              <a:off x="6632780" y="4588874"/>
              <a:ext cx="374650" cy="193040"/>
            </a:xfrm>
            <a:custGeom>
              <a:avLst/>
              <a:gdLst/>
              <a:ahLst/>
              <a:cxnLst/>
              <a:rect l="l" t="t" r="r" b="b"/>
              <a:pathLst>
                <a:path w="374650" h="193039">
                  <a:moveTo>
                    <a:pt x="374324" y="0"/>
                  </a:moveTo>
                  <a:lnTo>
                    <a:pt x="181449" y="192874"/>
                  </a:lnTo>
                  <a:lnTo>
                    <a:pt x="0" y="192874"/>
                  </a:lnTo>
                </a:path>
              </a:pathLst>
            </a:custGeom>
            <a:ln w="13124">
              <a:solidFill>
                <a:srgbClr val="285293"/>
              </a:solidFill>
            </a:ln>
          </p:spPr>
          <p:txBody>
            <a:bodyPr wrap="square" lIns="0" tIns="0" rIns="0" bIns="0" rtlCol="0"/>
            <a:lstStyle/>
            <a:p>
              <a:endParaRPr/>
            </a:p>
          </p:txBody>
        </p:sp>
        <p:sp>
          <p:nvSpPr>
            <p:cNvPr id="13" name="object 23">
              <a:extLst>
                <a:ext uri="{FF2B5EF4-FFF2-40B4-BE49-F238E27FC236}">
                  <a16:creationId xmlns:a16="http://schemas.microsoft.com/office/drawing/2014/main" id="{9F7C9394-4DE6-FC05-EF6E-8C1D56C6733C}"/>
                </a:ext>
              </a:extLst>
            </p:cNvPr>
            <p:cNvSpPr/>
            <p:nvPr/>
          </p:nvSpPr>
          <p:spPr>
            <a:xfrm>
              <a:off x="6613955" y="4761774"/>
              <a:ext cx="40005" cy="40005"/>
            </a:xfrm>
            <a:custGeom>
              <a:avLst/>
              <a:gdLst/>
              <a:ahLst/>
              <a:cxnLst/>
              <a:rect l="l" t="t" r="r" b="b"/>
              <a:pathLst>
                <a:path w="40004" h="40004">
                  <a:moveTo>
                    <a:pt x="19949" y="39924"/>
                  </a:moveTo>
                  <a:lnTo>
                    <a:pt x="12266" y="38330"/>
                  </a:lnTo>
                  <a:lnTo>
                    <a:pt x="5915" y="34009"/>
                  </a:lnTo>
                  <a:lnTo>
                    <a:pt x="1594" y="27658"/>
                  </a:lnTo>
                  <a:lnTo>
                    <a:pt x="0" y="19974"/>
                  </a:ln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close/>
                </a:path>
              </a:pathLst>
            </a:custGeom>
            <a:solidFill>
              <a:srgbClr val="285293"/>
            </a:solidFill>
          </p:spPr>
          <p:txBody>
            <a:bodyPr wrap="square" lIns="0" tIns="0" rIns="0" bIns="0" rtlCol="0"/>
            <a:lstStyle/>
            <a:p>
              <a:endParaRPr/>
            </a:p>
          </p:txBody>
        </p:sp>
        <p:sp>
          <p:nvSpPr>
            <p:cNvPr id="14" name="object 24">
              <a:extLst>
                <a:ext uri="{FF2B5EF4-FFF2-40B4-BE49-F238E27FC236}">
                  <a16:creationId xmlns:a16="http://schemas.microsoft.com/office/drawing/2014/main" id="{9960B59F-52FB-9BC7-A929-C9F778391CA3}"/>
                </a:ext>
              </a:extLst>
            </p:cNvPr>
            <p:cNvSpPr/>
            <p:nvPr/>
          </p:nvSpPr>
          <p:spPr>
            <a:xfrm>
              <a:off x="6613955" y="4761774"/>
              <a:ext cx="40005" cy="40005"/>
            </a:xfrm>
            <a:custGeom>
              <a:avLst/>
              <a:gdLst/>
              <a:ahLst/>
              <a:cxnLst/>
              <a:rect l="l" t="t" r="r" b="b"/>
              <a:pathLst>
                <a:path w="40004" h="40004">
                  <a:moveTo>
                    <a:pt x="0" y="19974"/>
                  </a:move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lnTo>
                    <a:pt x="12266" y="38330"/>
                  </a:lnTo>
                  <a:lnTo>
                    <a:pt x="5915" y="34009"/>
                  </a:lnTo>
                  <a:lnTo>
                    <a:pt x="1594" y="27658"/>
                  </a:lnTo>
                  <a:lnTo>
                    <a:pt x="0" y="19974"/>
                  </a:lnTo>
                  <a:close/>
                </a:path>
              </a:pathLst>
            </a:custGeom>
            <a:ln w="9524">
              <a:solidFill>
                <a:srgbClr val="285293"/>
              </a:solidFill>
            </a:ln>
          </p:spPr>
          <p:txBody>
            <a:bodyPr wrap="square" lIns="0" tIns="0" rIns="0" bIns="0" rtlCol="0"/>
            <a:lstStyle/>
            <a:p>
              <a:endParaRPr/>
            </a:p>
          </p:txBody>
        </p:sp>
        <p:sp>
          <p:nvSpPr>
            <p:cNvPr id="15" name="object 25">
              <a:extLst>
                <a:ext uri="{FF2B5EF4-FFF2-40B4-BE49-F238E27FC236}">
                  <a16:creationId xmlns:a16="http://schemas.microsoft.com/office/drawing/2014/main" id="{9C95EDF0-6C89-709D-85E9-A9C7E2456F25}"/>
                </a:ext>
              </a:extLst>
            </p:cNvPr>
            <p:cNvSpPr/>
            <p:nvPr/>
          </p:nvSpPr>
          <p:spPr>
            <a:xfrm>
              <a:off x="8313280" y="4582312"/>
              <a:ext cx="831215" cy="13335"/>
            </a:xfrm>
            <a:custGeom>
              <a:avLst/>
              <a:gdLst/>
              <a:ahLst/>
              <a:cxnLst/>
              <a:rect l="l" t="t" r="r" b="b"/>
              <a:pathLst>
                <a:path w="831215" h="13335">
                  <a:moveTo>
                    <a:pt x="0" y="0"/>
                  </a:moveTo>
                  <a:lnTo>
                    <a:pt x="830719" y="0"/>
                  </a:lnTo>
                  <a:lnTo>
                    <a:pt x="830719" y="13124"/>
                  </a:lnTo>
                  <a:lnTo>
                    <a:pt x="0" y="13124"/>
                  </a:lnTo>
                  <a:lnTo>
                    <a:pt x="0" y="0"/>
                  </a:lnTo>
                  <a:close/>
                </a:path>
              </a:pathLst>
            </a:custGeom>
            <a:solidFill>
              <a:srgbClr val="9FC5E7"/>
            </a:solidFill>
          </p:spPr>
          <p:txBody>
            <a:bodyPr wrap="square" lIns="0" tIns="0" rIns="0" bIns="0" rtlCol="0"/>
            <a:lstStyle/>
            <a:p>
              <a:endParaRPr/>
            </a:p>
          </p:txBody>
        </p:sp>
        <p:sp>
          <p:nvSpPr>
            <p:cNvPr id="16" name="object 26">
              <a:extLst>
                <a:ext uri="{FF2B5EF4-FFF2-40B4-BE49-F238E27FC236}">
                  <a16:creationId xmlns:a16="http://schemas.microsoft.com/office/drawing/2014/main" id="{3DB872A3-4A3E-6254-0B1D-036625D0CA5B}"/>
                </a:ext>
              </a:extLst>
            </p:cNvPr>
            <p:cNvSpPr/>
            <p:nvPr/>
          </p:nvSpPr>
          <p:spPr>
            <a:xfrm>
              <a:off x="8294455" y="4568899"/>
              <a:ext cx="40005" cy="40005"/>
            </a:xfrm>
            <a:custGeom>
              <a:avLst/>
              <a:gdLst/>
              <a:ahLst/>
              <a:cxnLst/>
              <a:rect l="l" t="t" r="r" b="b"/>
              <a:pathLst>
                <a:path w="40004" h="40004">
                  <a:moveTo>
                    <a:pt x="19974" y="39949"/>
                  </a:moveTo>
                  <a:lnTo>
                    <a:pt x="12033" y="38351"/>
                  </a:lnTo>
                  <a:lnTo>
                    <a:pt x="5703" y="34021"/>
                  </a:lnTo>
                  <a:lnTo>
                    <a:pt x="1514" y="27662"/>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close/>
                </a:path>
              </a:pathLst>
            </a:custGeom>
            <a:solidFill>
              <a:srgbClr val="9FC5E7"/>
            </a:solidFill>
          </p:spPr>
          <p:txBody>
            <a:bodyPr wrap="square" lIns="0" tIns="0" rIns="0" bIns="0" rtlCol="0"/>
            <a:lstStyle/>
            <a:p>
              <a:endParaRPr/>
            </a:p>
          </p:txBody>
        </p:sp>
        <p:sp>
          <p:nvSpPr>
            <p:cNvPr id="17" name="object 27">
              <a:extLst>
                <a:ext uri="{FF2B5EF4-FFF2-40B4-BE49-F238E27FC236}">
                  <a16:creationId xmlns:a16="http://schemas.microsoft.com/office/drawing/2014/main" id="{18295C4C-C275-6F9E-F22A-B8E18631DE52}"/>
                </a:ext>
              </a:extLst>
            </p:cNvPr>
            <p:cNvSpPr/>
            <p:nvPr/>
          </p:nvSpPr>
          <p:spPr>
            <a:xfrm>
              <a:off x="8294455" y="4568899"/>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lnTo>
                    <a:pt x="12033" y="38351"/>
                  </a:lnTo>
                  <a:lnTo>
                    <a:pt x="5703" y="34021"/>
                  </a:lnTo>
                  <a:lnTo>
                    <a:pt x="1514" y="27662"/>
                  </a:lnTo>
                  <a:lnTo>
                    <a:pt x="0" y="19974"/>
                  </a:lnTo>
                  <a:close/>
                </a:path>
              </a:pathLst>
            </a:custGeom>
            <a:ln w="9524">
              <a:solidFill>
                <a:srgbClr val="9FC5E7"/>
              </a:solidFill>
            </a:ln>
          </p:spPr>
          <p:txBody>
            <a:bodyPr wrap="square" lIns="0" tIns="0" rIns="0" bIns="0" rtlCol="0"/>
            <a:lstStyle/>
            <a:p>
              <a:endParaRPr/>
            </a:p>
          </p:txBody>
        </p:sp>
      </p:grpSp>
      <p:grpSp>
        <p:nvGrpSpPr>
          <p:cNvPr id="18" name="object 28">
            <a:extLst>
              <a:ext uri="{FF2B5EF4-FFF2-40B4-BE49-F238E27FC236}">
                <a16:creationId xmlns:a16="http://schemas.microsoft.com/office/drawing/2014/main" id="{D88505D6-0517-CBD6-F5F2-F32658627582}"/>
              </a:ext>
            </a:extLst>
          </p:cNvPr>
          <p:cNvGrpSpPr/>
          <p:nvPr/>
        </p:nvGrpSpPr>
        <p:grpSpPr>
          <a:xfrm>
            <a:off x="7159842" y="4925812"/>
            <a:ext cx="1990725" cy="224790"/>
            <a:chOff x="7159842" y="4925812"/>
            <a:chExt cx="1990725" cy="224790"/>
          </a:xfrm>
        </p:grpSpPr>
        <p:sp>
          <p:nvSpPr>
            <p:cNvPr id="19" name="object 29">
              <a:extLst>
                <a:ext uri="{FF2B5EF4-FFF2-40B4-BE49-F238E27FC236}">
                  <a16:creationId xmlns:a16="http://schemas.microsoft.com/office/drawing/2014/main" id="{84AEFB82-9764-55F8-AE53-971535809F71}"/>
                </a:ext>
              </a:extLst>
            </p:cNvPr>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20" name="object 30">
              <a:extLst>
                <a:ext uri="{FF2B5EF4-FFF2-40B4-BE49-F238E27FC236}">
                  <a16:creationId xmlns:a16="http://schemas.microsoft.com/office/drawing/2014/main" id="{5653758F-98D0-5496-0F38-6F45EF21A7BC}"/>
                </a:ext>
              </a:extLst>
            </p:cNvPr>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21" name="object 31">
              <a:extLst>
                <a:ext uri="{FF2B5EF4-FFF2-40B4-BE49-F238E27FC236}">
                  <a16:creationId xmlns:a16="http://schemas.microsoft.com/office/drawing/2014/main" id="{F611E927-BF1E-B65E-0339-E35B8FFB29EB}"/>
                </a:ext>
              </a:extLst>
            </p:cNvPr>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22" name="object 32">
              <a:extLst>
                <a:ext uri="{FF2B5EF4-FFF2-40B4-BE49-F238E27FC236}">
                  <a16:creationId xmlns:a16="http://schemas.microsoft.com/office/drawing/2014/main" id="{E1AEC06E-CD78-7283-281C-4005119F0AE1}"/>
                </a:ext>
              </a:extLst>
            </p:cNvPr>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23" name="object 33">
              <a:extLst>
                <a:ext uri="{FF2B5EF4-FFF2-40B4-BE49-F238E27FC236}">
                  <a16:creationId xmlns:a16="http://schemas.microsoft.com/office/drawing/2014/main" id="{6B5A480A-EEC4-2361-C508-63053EE67009}"/>
                </a:ext>
              </a:extLst>
            </p:cNvPr>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24" name="object 34">
              <a:extLst>
                <a:ext uri="{FF2B5EF4-FFF2-40B4-BE49-F238E27FC236}">
                  <a16:creationId xmlns:a16="http://schemas.microsoft.com/office/drawing/2014/main" id="{424AD0DC-C537-AA99-C1C8-4EF9AE619CBC}"/>
                </a:ext>
              </a:extLst>
            </p:cNvPr>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25" name="object 35">
              <a:extLst>
                <a:ext uri="{FF2B5EF4-FFF2-40B4-BE49-F238E27FC236}">
                  <a16:creationId xmlns:a16="http://schemas.microsoft.com/office/drawing/2014/main" id="{9F64368D-6B1B-2920-60BE-A0C64994D99E}"/>
                </a:ext>
              </a:extLst>
            </p:cNvPr>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26" name="object 36">
              <a:extLst>
                <a:ext uri="{FF2B5EF4-FFF2-40B4-BE49-F238E27FC236}">
                  <a16:creationId xmlns:a16="http://schemas.microsoft.com/office/drawing/2014/main" id="{2D7077E3-A0E0-9342-311F-A8A669957D62}"/>
                </a:ext>
              </a:extLst>
            </p:cNvPr>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27" name="object 37">
              <a:extLst>
                <a:ext uri="{FF2B5EF4-FFF2-40B4-BE49-F238E27FC236}">
                  <a16:creationId xmlns:a16="http://schemas.microsoft.com/office/drawing/2014/main" id="{D82BA2E7-0E62-4727-C072-2A4A583E5331}"/>
                </a:ext>
              </a:extLst>
            </p:cNvPr>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28" name="object 38">
              <a:extLst>
                <a:ext uri="{FF2B5EF4-FFF2-40B4-BE49-F238E27FC236}">
                  <a16:creationId xmlns:a16="http://schemas.microsoft.com/office/drawing/2014/main" id="{50253211-5C87-0C99-CD15-E78CDB4AEB6F}"/>
                </a:ext>
              </a:extLst>
            </p:cNvPr>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29" name="object 39">
              <a:extLst>
                <a:ext uri="{FF2B5EF4-FFF2-40B4-BE49-F238E27FC236}">
                  <a16:creationId xmlns:a16="http://schemas.microsoft.com/office/drawing/2014/main" id="{74AF03C3-595B-BE7A-7C5F-97D0224B900E}"/>
                </a:ext>
              </a:extLst>
            </p:cNvPr>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sp>
        <p:nvSpPr>
          <p:cNvPr id="30" name="object 37">
            <a:extLst>
              <a:ext uri="{FF2B5EF4-FFF2-40B4-BE49-F238E27FC236}">
                <a16:creationId xmlns:a16="http://schemas.microsoft.com/office/drawing/2014/main" id="{03CCFC81-F8BC-4DA3-C361-A3902D75DB60}"/>
              </a:ext>
            </a:extLst>
          </p:cNvPr>
          <p:cNvSpPr/>
          <p:nvPr/>
        </p:nvSpPr>
        <p:spPr>
          <a:xfrm>
            <a:off x="7575040" y="2612778"/>
            <a:ext cx="1568960" cy="838715"/>
          </a:xfrm>
          <a:custGeom>
            <a:avLst/>
            <a:gdLst/>
            <a:ahLst/>
            <a:cxnLst/>
            <a:rect l="l" t="t" r="r" b="b"/>
            <a:pathLst>
              <a:path w="961389" h="296545">
                <a:moveTo>
                  <a:pt x="0" y="0"/>
                </a:moveTo>
                <a:lnTo>
                  <a:pt x="670459" y="0"/>
                </a:lnTo>
                <a:lnTo>
                  <a:pt x="961368" y="296271"/>
                </a:lnTo>
              </a:path>
            </a:pathLst>
          </a:custGeom>
          <a:ln w="9524">
            <a:solidFill>
              <a:srgbClr val="00F4AD"/>
            </a:solidFill>
          </a:ln>
        </p:spPr>
        <p:txBody>
          <a:bodyPr wrap="square" lIns="0" tIns="0" rIns="0" bIns="0" rtlCol="0"/>
          <a:lstStyle/>
          <a:p>
            <a:endParaRPr/>
          </a:p>
        </p:txBody>
      </p:sp>
      <p:grpSp>
        <p:nvGrpSpPr>
          <p:cNvPr id="31" name="object 38">
            <a:extLst>
              <a:ext uri="{FF2B5EF4-FFF2-40B4-BE49-F238E27FC236}">
                <a16:creationId xmlns:a16="http://schemas.microsoft.com/office/drawing/2014/main" id="{BD239627-5294-5222-178E-FF348AB7AD48}"/>
              </a:ext>
            </a:extLst>
          </p:cNvPr>
          <p:cNvGrpSpPr/>
          <p:nvPr/>
        </p:nvGrpSpPr>
        <p:grpSpPr>
          <a:xfrm>
            <a:off x="6833024" y="2053298"/>
            <a:ext cx="751205" cy="748665"/>
            <a:chOff x="70220" y="4287748"/>
            <a:chExt cx="751205" cy="748665"/>
          </a:xfrm>
        </p:grpSpPr>
        <p:sp>
          <p:nvSpPr>
            <p:cNvPr id="1024" name="object 39">
              <a:extLst>
                <a:ext uri="{FF2B5EF4-FFF2-40B4-BE49-F238E27FC236}">
                  <a16:creationId xmlns:a16="http://schemas.microsoft.com/office/drawing/2014/main" id="{E601913D-1152-E56D-A1AE-26EAF8D1F9A7}"/>
                </a:ext>
              </a:extLst>
            </p:cNvPr>
            <p:cNvSpPr/>
            <p:nvPr/>
          </p:nvSpPr>
          <p:spPr>
            <a:xfrm>
              <a:off x="201347" y="4418869"/>
              <a:ext cx="486409" cy="486409"/>
            </a:xfrm>
            <a:custGeom>
              <a:avLst/>
              <a:gdLst/>
              <a:ahLst/>
              <a:cxnLst/>
              <a:rect l="l" t="t" r="r" b="b"/>
              <a:pathLst>
                <a:path w="486409" h="486410">
                  <a:moveTo>
                    <a:pt x="0" y="0"/>
                  </a:moveTo>
                  <a:lnTo>
                    <a:pt x="486408" y="0"/>
                  </a:lnTo>
                  <a:lnTo>
                    <a:pt x="486408" y="486384"/>
                  </a:lnTo>
                  <a:lnTo>
                    <a:pt x="0" y="486384"/>
                  </a:lnTo>
                  <a:lnTo>
                    <a:pt x="0" y="0"/>
                  </a:lnTo>
                  <a:close/>
                </a:path>
              </a:pathLst>
            </a:custGeom>
            <a:ln w="19049">
              <a:solidFill>
                <a:srgbClr val="285293"/>
              </a:solidFill>
            </a:ln>
          </p:spPr>
          <p:txBody>
            <a:bodyPr wrap="square" lIns="0" tIns="0" rIns="0" bIns="0" rtlCol="0"/>
            <a:lstStyle/>
            <a:p>
              <a:endParaRPr/>
            </a:p>
          </p:txBody>
        </p:sp>
        <p:sp>
          <p:nvSpPr>
            <p:cNvPr id="1025" name="object 40">
              <a:extLst>
                <a:ext uri="{FF2B5EF4-FFF2-40B4-BE49-F238E27FC236}">
                  <a16:creationId xmlns:a16="http://schemas.microsoft.com/office/drawing/2014/main" id="{8D883629-337A-EDEE-8D87-EAD9FB732F91}"/>
                </a:ext>
              </a:extLst>
            </p:cNvPr>
            <p:cNvSpPr/>
            <p:nvPr/>
          </p:nvSpPr>
          <p:spPr>
            <a:xfrm>
              <a:off x="282415" y="4499933"/>
              <a:ext cx="324485" cy="324485"/>
            </a:xfrm>
            <a:custGeom>
              <a:avLst/>
              <a:gdLst/>
              <a:ahLst/>
              <a:cxnLst/>
              <a:rect l="l" t="t" r="r" b="b"/>
              <a:pathLst>
                <a:path w="324484" h="324485">
                  <a:moveTo>
                    <a:pt x="324272" y="324256"/>
                  </a:moveTo>
                  <a:lnTo>
                    <a:pt x="0" y="324256"/>
                  </a:lnTo>
                  <a:lnTo>
                    <a:pt x="0" y="0"/>
                  </a:lnTo>
                  <a:lnTo>
                    <a:pt x="324272" y="0"/>
                  </a:lnTo>
                  <a:lnTo>
                    <a:pt x="324272" y="324256"/>
                  </a:lnTo>
                  <a:close/>
                </a:path>
              </a:pathLst>
            </a:custGeom>
            <a:solidFill>
              <a:srgbClr val="00F4AD"/>
            </a:solidFill>
          </p:spPr>
          <p:txBody>
            <a:bodyPr wrap="square" lIns="0" tIns="0" rIns="0" bIns="0" rtlCol="0"/>
            <a:lstStyle/>
            <a:p>
              <a:endParaRPr/>
            </a:p>
          </p:txBody>
        </p:sp>
        <p:sp>
          <p:nvSpPr>
            <p:cNvPr id="1027" name="object 41">
              <a:extLst>
                <a:ext uri="{FF2B5EF4-FFF2-40B4-BE49-F238E27FC236}">
                  <a16:creationId xmlns:a16="http://schemas.microsoft.com/office/drawing/2014/main" id="{1F274414-3F73-CF65-AD74-7378EC73B902}"/>
                </a:ext>
              </a:extLst>
            </p:cNvPr>
            <p:cNvSpPr/>
            <p:nvPr/>
          </p:nvSpPr>
          <p:spPr>
            <a:xfrm>
              <a:off x="153232" y="4388445"/>
              <a:ext cx="454025" cy="527050"/>
            </a:xfrm>
            <a:custGeom>
              <a:avLst/>
              <a:gdLst/>
              <a:ahLst/>
              <a:cxnLst/>
              <a:rect l="l" t="t" r="r" b="b"/>
              <a:pathLst>
                <a:path w="454025" h="527050">
                  <a:moveTo>
                    <a:pt x="129183" y="111488"/>
                  </a:moveTo>
                  <a:lnTo>
                    <a:pt x="129183" y="435744"/>
                  </a:lnTo>
                  <a:lnTo>
                    <a:pt x="453456" y="435744"/>
                  </a:lnTo>
                  <a:lnTo>
                    <a:pt x="453456" y="111488"/>
                  </a:lnTo>
                  <a:lnTo>
                    <a:pt x="129183" y="111488"/>
                  </a:lnTo>
                  <a:close/>
                </a:path>
                <a:path w="454025" h="527050">
                  <a:moveTo>
                    <a:pt x="0" y="526916"/>
                  </a:moveTo>
                  <a:lnTo>
                    <a:pt x="0" y="0"/>
                  </a:lnTo>
                </a:path>
              </a:pathLst>
            </a:custGeom>
            <a:ln w="19049">
              <a:solidFill>
                <a:srgbClr val="285293"/>
              </a:solidFill>
            </a:ln>
          </p:spPr>
          <p:txBody>
            <a:bodyPr wrap="square" lIns="0" tIns="0" rIns="0" bIns="0" rtlCol="0"/>
            <a:lstStyle/>
            <a:p>
              <a:endParaRPr/>
            </a:p>
          </p:txBody>
        </p:sp>
        <p:sp>
          <p:nvSpPr>
            <p:cNvPr id="1029" name="object 42">
              <a:extLst>
                <a:ext uri="{FF2B5EF4-FFF2-40B4-BE49-F238E27FC236}">
                  <a16:creationId xmlns:a16="http://schemas.microsoft.com/office/drawing/2014/main" id="{131BAEE9-158E-2E6B-CF6B-B7FE51FDE7EF}"/>
                </a:ext>
              </a:extLst>
            </p:cNvPr>
            <p:cNvSpPr/>
            <p:nvPr/>
          </p:nvSpPr>
          <p:spPr>
            <a:xfrm>
              <a:off x="143707" y="4361231"/>
              <a:ext cx="19050" cy="19050"/>
            </a:xfrm>
            <a:custGeom>
              <a:avLst/>
              <a:gdLst/>
              <a:ahLst/>
              <a:cxnLst/>
              <a:rect l="l" t="t" r="r" b="b"/>
              <a:pathLst>
                <a:path w="19050" h="19050">
                  <a:moveTo>
                    <a:pt x="0" y="9524"/>
                  </a:moveTo>
                  <a:lnTo>
                    <a:pt x="2789" y="16260"/>
                  </a:lnTo>
                  <a:lnTo>
                    <a:pt x="9524" y="19049"/>
                  </a:lnTo>
                  <a:lnTo>
                    <a:pt x="16260" y="16260"/>
                  </a:lnTo>
                  <a:lnTo>
                    <a:pt x="19049" y="9524"/>
                  </a:lnTo>
                  <a:lnTo>
                    <a:pt x="16260" y="2789"/>
                  </a:lnTo>
                  <a:lnTo>
                    <a:pt x="9524" y="0"/>
                  </a:lnTo>
                  <a:lnTo>
                    <a:pt x="2789" y="2789"/>
                  </a:lnTo>
                  <a:lnTo>
                    <a:pt x="0" y="9524"/>
                  </a:lnTo>
                  <a:close/>
                </a:path>
              </a:pathLst>
            </a:custGeom>
            <a:solidFill>
              <a:srgbClr val="285293"/>
            </a:solidFill>
          </p:spPr>
          <p:txBody>
            <a:bodyPr wrap="square" lIns="0" tIns="0" rIns="0" bIns="0" rtlCol="0"/>
            <a:lstStyle/>
            <a:p>
              <a:endParaRPr/>
            </a:p>
          </p:txBody>
        </p:sp>
        <p:sp>
          <p:nvSpPr>
            <p:cNvPr id="1030" name="object 43">
              <a:extLst>
                <a:ext uri="{FF2B5EF4-FFF2-40B4-BE49-F238E27FC236}">
                  <a16:creationId xmlns:a16="http://schemas.microsoft.com/office/drawing/2014/main" id="{AAA19FB9-A43C-341D-54D6-419AB129A467}"/>
                </a:ext>
              </a:extLst>
            </p:cNvPr>
            <p:cNvSpPr/>
            <p:nvPr/>
          </p:nvSpPr>
          <p:spPr>
            <a:xfrm>
              <a:off x="191239" y="4370756"/>
              <a:ext cx="527050" cy="0"/>
            </a:xfrm>
            <a:custGeom>
              <a:avLst/>
              <a:gdLst/>
              <a:ahLst/>
              <a:cxnLst/>
              <a:rect l="l" t="t" r="r" b="b"/>
              <a:pathLst>
                <a:path w="527050">
                  <a:moveTo>
                    <a:pt x="0" y="0"/>
                  </a:moveTo>
                  <a:lnTo>
                    <a:pt x="526943" y="0"/>
                  </a:lnTo>
                </a:path>
              </a:pathLst>
            </a:custGeom>
            <a:ln w="19049">
              <a:solidFill>
                <a:srgbClr val="285293"/>
              </a:solidFill>
            </a:ln>
          </p:spPr>
          <p:txBody>
            <a:bodyPr wrap="square" lIns="0" tIns="0" rIns="0" bIns="0" rtlCol="0"/>
            <a:lstStyle/>
            <a:p>
              <a:endParaRPr/>
            </a:p>
          </p:txBody>
        </p:sp>
        <p:sp>
          <p:nvSpPr>
            <p:cNvPr id="1031" name="object 44">
              <a:extLst>
                <a:ext uri="{FF2B5EF4-FFF2-40B4-BE49-F238E27FC236}">
                  <a16:creationId xmlns:a16="http://schemas.microsoft.com/office/drawing/2014/main" id="{0292F0DB-FF65-91E4-D7CC-346ED189EEF7}"/>
                </a:ext>
              </a:extLst>
            </p:cNvPr>
            <p:cNvSpPr/>
            <p:nvPr/>
          </p:nvSpPr>
          <p:spPr>
            <a:xfrm>
              <a:off x="726347" y="4361231"/>
              <a:ext cx="19050" cy="19050"/>
            </a:xfrm>
            <a:custGeom>
              <a:avLst/>
              <a:gdLst/>
              <a:ahLst/>
              <a:cxnLst/>
              <a:rect l="l" t="t" r="r" b="b"/>
              <a:pathLst>
                <a:path w="19050" h="19050">
                  <a:moveTo>
                    <a:pt x="0" y="9524"/>
                  </a:moveTo>
                  <a:lnTo>
                    <a:pt x="2789" y="16260"/>
                  </a:lnTo>
                  <a:lnTo>
                    <a:pt x="9524" y="19049"/>
                  </a:lnTo>
                  <a:lnTo>
                    <a:pt x="16260" y="16260"/>
                  </a:lnTo>
                  <a:lnTo>
                    <a:pt x="19049" y="9524"/>
                  </a:lnTo>
                  <a:lnTo>
                    <a:pt x="16260" y="2789"/>
                  </a:lnTo>
                  <a:lnTo>
                    <a:pt x="9524" y="0"/>
                  </a:lnTo>
                  <a:lnTo>
                    <a:pt x="2789" y="2789"/>
                  </a:lnTo>
                  <a:lnTo>
                    <a:pt x="0" y="9524"/>
                  </a:lnTo>
                  <a:close/>
                </a:path>
              </a:pathLst>
            </a:custGeom>
            <a:solidFill>
              <a:srgbClr val="285293"/>
            </a:solidFill>
          </p:spPr>
          <p:txBody>
            <a:bodyPr wrap="square" lIns="0" tIns="0" rIns="0" bIns="0" rtlCol="0"/>
            <a:lstStyle/>
            <a:p>
              <a:endParaRPr/>
            </a:p>
          </p:txBody>
        </p:sp>
        <p:sp>
          <p:nvSpPr>
            <p:cNvPr id="1032" name="object 45">
              <a:extLst>
                <a:ext uri="{FF2B5EF4-FFF2-40B4-BE49-F238E27FC236}">
                  <a16:creationId xmlns:a16="http://schemas.microsoft.com/office/drawing/2014/main" id="{CC0E57E8-339D-E075-2E23-DA9BDD02E3F5}"/>
                </a:ext>
              </a:extLst>
            </p:cNvPr>
            <p:cNvSpPr/>
            <p:nvPr/>
          </p:nvSpPr>
          <p:spPr>
            <a:xfrm>
              <a:off x="79745" y="4297273"/>
              <a:ext cx="732155" cy="729615"/>
            </a:xfrm>
            <a:custGeom>
              <a:avLst/>
              <a:gdLst/>
              <a:ahLst/>
              <a:cxnLst/>
              <a:rect l="l" t="t" r="r" b="b"/>
              <a:pathLst>
                <a:path w="732155" h="729614">
                  <a:moveTo>
                    <a:pt x="656126" y="108961"/>
                  </a:moveTo>
                  <a:lnTo>
                    <a:pt x="656126" y="635878"/>
                  </a:lnTo>
                </a:path>
                <a:path w="732155" h="729614">
                  <a:moveTo>
                    <a:pt x="0" y="0"/>
                  </a:moveTo>
                  <a:lnTo>
                    <a:pt x="732140" y="0"/>
                  </a:lnTo>
                  <a:lnTo>
                    <a:pt x="732140" y="729577"/>
                  </a:lnTo>
                  <a:lnTo>
                    <a:pt x="0" y="729577"/>
                  </a:lnTo>
                  <a:lnTo>
                    <a:pt x="0" y="0"/>
                  </a:lnTo>
                  <a:close/>
                </a:path>
              </a:pathLst>
            </a:custGeom>
            <a:ln w="19049">
              <a:solidFill>
                <a:srgbClr val="285293"/>
              </a:solidFill>
            </a:ln>
          </p:spPr>
          <p:txBody>
            <a:bodyPr wrap="square" lIns="0" tIns="0" rIns="0" bIns="0" rtlCol="0"/>
            <a:lstStyle/>
            <a:p>
              <a:endParaRPr/>
            </a:p>
          </p:txBody>
        </p:sp>
      </p:grpSp>
      <p:grpSp>
        <p:nvGrpSpPr>
          <p:cNvPr id="1033" name="object 46">
            <a:extLst>
              <a:ext uri="{FF2B5EF4-FFF2-40B4-BE49-F238E27FC236}">
                <a16:creationId xmlns:a16="http://schemas.microsoft.com/office/drawing/2014/main" id="{39495861-7F39-A88E-F0FC-1D06C9D60FD8}"/>
              </a:ext>
            </a:extLst>
          </p:cNvPr>
          <p:cNvGrpSpPr/>
          <p:nvPr/>
        </p:nvGrpSpPr>
        <p:grpSpPr>
          <a:xfrm>
            <a:off x="6891596" y="1090979"/>
            <a:ext cx="597535" cy="976630"/>
            <a:chOff x="128792" y="3325429"/>
            <a:chExt cx="597535" cy="976630"/>
          </a:xfrm>
        </p:grpSpPr>
        <p:pic>
          <p:nvPicPr>
            <p:cNvPr id="1034" name="object 47">
              <a:extLst>
                <a:ext uri="{FF2B5EF4-FFF2-40B4-BE49-F238E27FC236}">
                  <a16:creationId xmlns:a16="http://schemas.microsoft.com/office/drawing/2014/main" id="{99F2D889-DE60-0BDA-3C31-62B51894BA77}"/>
                </a:ext>
              </a:extLst>
            </p:cNvPr>
            <p:cNvPicPr/>
            <p:nvPr/>
          </p:nvPicPr>
          <p:blipFill>
            <a:blip r:embed="rId2" cstate="print"/>
            <a:stretch>
              <a:fillRect/>
            </a:stretch>
          </p:blipFill>
          <p:spPr>
            <a:xfrm>
              <a:off x="322558" y="3325429"/>
              <a:ext cx="219950" cy="219950"/>
            </a:xfrm>
            <a:prstGeom prst="rect">
              <a:avLst/>
            </a:prstGeom>
          </p:spPr>
        </p:pic>
        <p:sp>
          <p:nvSpPr>
            <p:cNvPr id="1035" name="object 48">
              <a:extLst>
                <a:ext uri="{FF2B5EF4-FFF2-40B4-BE49-F238E27FC236}">
                  <a16:creationId xmlns:a16="http://schemas.microsoft.com/office/drawing/2014/main" id="{C398FA7E-48EC-962B-E296-6C98DC10E8FF}"/>
                </a:ext>
              </a:extLst>
            </p:cNvPr>
            <p:cNvSpPr/>
            <p:nvPr/>
          </p:nvSpPr>
          <p:spPr>
            <a:xfrm>
              <a:off x="432449" y="3536024"/>
              <a:ext cx="0" cy="765175"/>
            </a:xfrm>
            <a:custGeom>
              <a:avLst/>
              <a:gdLst/>
              <a:ahLst/>
              <a:cxnLst/>
              <a:rect l="l" t="t" r="r" b="b"/>
              <a:pathLst>
                <a:path h="765175">
                  <a:moveTo>
                    <a:pt x="0" y="764699"/>
                  </a:moveTo>
                  <a:lnTo>
                    <a:pt x="0" y="0"/>
                  </a:lnTo>
                </a:path>
              </a:pathLst>
            </a:custGeom>
            <a:ln w="19049">
              <a:solidFill>
                <a:srgbClr val="9FC5E7"/>
              </a:solidFill>
            </a:ln>
          </p:spPr>
          <p:txBody>
            <a:bodyPr wrap="square" lIns="0" tIns="0" rIns="0" bIns="0" rtlCol="0"/>
            <a:lstStyle/>
            <a:p>
              <a:endParaRPr/>
            </a:p>
          </p:txBody>
        </p:sp>
        <p:sp>
          <p:nvSpPr>
            <p:cNvPr id="1036" name="object 49">
              <a:extLst>
                <a:ext uri="{FF2B5EF4-FFF2-40B4-BE49-F238E27FC236}">
                  <a16:creationId xmlns:a16="http://schemas.microsoft.com/office/drawing/2014/main" id="{FF32AE68-2C99-7BE1-6E27-D673936CFE28}"/>
                </a:ext>
              </a:extLst>
            </p:cNvPr>
            <p:cNvSpPr/>
            <p:nvPr/>
          </p:nvSpPr>
          <p:spPr>
            <a:xfrm>
              <a:off x="553420" y="3371324"/>
              <a:ext cx="163195" cy="921385"/>
            </a:xfrm>
            <a:custGeom>
              <a:avLst/>
              <a:gdLst/>
              <a:ahLst/>
              <a:cxnLst/>
              <a:rect l="l" t="t" r="r" b="b"/>
              <a:pathLst>
                <a:path w="163195" h="921385">
                  <a:moveTo>
                    <a:pt x="0" y="920837"/>
                  </a:moveTo>
                  <a:lnTo>
                    <a:pt x="0" y="586002"/>
                  </a:lnTo>
                  <a:lnTo>
                    <a:pt x="163159" y="422844"/>
                  </a:lnTo>
                  <a:lnTo>
                    <a:pt x="163159" y="0"/>
                  </a:lnTo>
                </a:path>
              </a:pathLst>
            </a:custGeom>
            <a:ln w="19049">
              <a:solidFill>
                <a:srgbClr val="285293"/>
              </a:solidFill>
            </a:ln>
          </p:spPr>
          <p:txBody>
            <a:bodyPr wrap="square" lIns="0" tIns="0" rIns="0" bIns="0" rtlCol="0"/>
            <a:lstStyle/>
            <a:p>
              <a:endParaRPr/>
            </a:p>
          </p:txBody>
        </p:sp>
        <p:sp>
          <p:nvSpPr>
            <p:cNvPr id="1037" name="object 50">
              <a:extLst>
                <a:ext uri="{FF2B5EF4-FFF2-40B4-BE49-F238E27FC236}">
                  <a16:creationId xmlns:a16="http://schemas.microsoft.com/office/drawing/2014/main" id="{D67542D0-B359-D5A1-E4EB-F8DD25D5E8BD}"/>
                </a:ext>
              </a:extLst>
            </p:cNvPr>
            <p:cNvSpPr/>
            <p:nvPr/>
          </p:nvSpPr>
          <p:spPr>
            <a:xfrm>
              <a:off x="133554" y="3392366"/>
              <a:ext cx="222250" cy="899794"/>
            </a:xfrm>
            <a:custGeom>
              <a:avLst/>
              <a:gdLst/>
              <a:ahLst/>
              <a:cxnLst/>
              <a:rect l="l" t="t" r="r" b="b"/>
              <a:pathLst>
                <a:path w="222250" h="899795">
                  <a:moveTo>
                    <a:pt x="221775" y="899796"/>
                  </a:moveTo>
                  <a:lnTo>
                    <a:pt x="221775" y="468769"/>
                  </a:lnTo>
                  <a:lnTo>
                    <a:pt x="0" y="251001"/>
                  </a:lnTo>
                  <a:lnTo>
                    <a:pt x="0" y="0"/>
                  </a:lnTo>
                </a:path>
              </a:pathLst>
            </a:custGeom>
            <a:ln w="9524">
              <a:solidFill>
                <a:srgbClr val="00F4AD"/>
              </a:solidFill>
            </a:ln>
          </p:spPr>
          <p:txBody>
            <a:bodyPr wrap="square" lIns="0" tIns="0" rIns="0" bIns="0" rtlCol="0"/>
            <a:lstStyle/>
            <a:p>
              <a:endParaRPr/>
            </a:p>
          </p:txBody>
        </p:sp>
        <p:sp>
          <p:nvSpPr>
            <p:cNvPr id="1038" name="object 51">
              <a:extLst>
                <a:ext uri="{FF2B5EF4-FFF2-40B4-BE49-F238E27FC236}">
                  <a16:creationId xmlns:a16="http://schemas.microsoft.com/office/drawing/2014/main" id="{48EA5BE8-7FB5-5C87-EA72-9AF7854DE03D}"/>
                </a:ext>
              </a:extLst>
            </p:cNvPr>
            <p:cNvSpPr/>
            <p:nvPr/>
          </p:nvSpPr>
          <p:spPr>
            <a:xfrm>
              <a:off x="280008" y="3919749"/>
              <a:ext cx="367665" cy="372745"/>
            </a:xfrm>
            <a:custGeom>
              <a:avLst/>
              <a:gdLst/>
              <a:ahLst/>
              <a:cxnLst/>
              <a:rect l="l" t="t" r="r" b="b"/>
              <a:pathLst>
                <a:path w="367665" h="372745">
                  <a:moveTo>
                    <a:pt x="0" y="372576"/>
                  </a:moveTo>
                  <a:lnTo>
                    <a:pt x="0" y="0"/>
                  </a:lnTo>
                </a:path>
                <a:path w="367665" h="372745">
                  <a:moveTo>
                    <a:pt x="367208" y="372576"/>
                  </a:moveTo>
                  <a:lnTo>
                    <a:pt x="367208" y="0"/>
                  </a:lnTo>
                </a:path>
              </a:pathLst>
            </a:custGeom>
            <a:ln w="19049">
              <a:solidFill>
                <a:srgbClr val="285293"/>
              </a:solidFill>
            </a:ln>
          </p:spPr>
          <p:txBody>
            <a:bodyPr wrap="square" lIns="0" tIns="0" rIns="0" bIns="0" rtlCol="0"/>
            <a:lstStyle/>
            <a:p>
              <a:endParaRPr/>
            </a:p>
          </p:txBody>
        </p:sp>
      </p:grpSp>
      <p:grpSp>
        <p:nvGrpSpPr>
          <p:cNvPr id="1039" name="object 57">
            <a:extLst>
              <a:ext uri="{FF2B5EF4-FFF2-40B4-BE49-F238E27FC236}">
                <a16:creationId xmlns:a16="http://schemas.microsoft.com/office/drawing/2014/main" id="{1BA74F73-F1EE-7714-13DF-59E2E81BF497}"/>
              </a:ext>
            </a:extLst>
          </p:cNvPr>
          <p:cNvGrpSpPr/>
          <p:nvPr/>
        </p:nvGrpSpPr>
        <p:grpSpPr>
          <a:xfrm>
            <a:off x="7572254" y="2287361"/>
            <a:ext cx="1574165" cy="220345"/>
            <a:chOff x="809450" y="4521811"/>
            <a:chExt cx="1574165" cy="220345"/>
          </a:xfrm>
        </p:grpSpPr>
        <p:pic>
          <p:nvPicPr>
            <p:cNvPr id="1040" name="object 58">
              <a:extLst>
                <a:ext uri="{FF2B5EF4-FFF2-40B4-BE49-F238E27FC236}">
                  <a16:creationId xmlns:a16="http://schemas.microsoft.com/office/drawing/2014/main" id="{7E18253F-42F4-F748-771B-BAF2D955BE05}"/>
                </a:ext>
              </a:extLst>
            </p:cNvPr>
            <p:cNvPicPr/>
            <p:nvPr/>
          </p:nvPicPr>
          <p:blipFill>
            <a:blip r:embed="rId3" cstate="print"/>
            <a:stretch>
              <a:fillRect/>
            </a:stretch>
          </p:blipFill>
          <p:spPr>
            <a:xfrm>
              <a:off x="2163570" y="4521811"/>
              <a:ext cx="219950" cy="219951"/>
            </a:xfrm>
            <a:prstGeom prst="rect">
              <a:avLst/>
            </a:prstGeom>
          </p:spPr>
        </p:pic>
        <p:sp>
          <p:nvSpPr>
            <p:cNvPr id="1041" name="object 59">
              <a:extLst>
                <a:ext uri="{FF2B5EF4-FFF2-40B4-BE49-F238E27FC236}">
                  <a16:creationId xmlns:a16="http://schemas.microsoft.com/office/drawing/2014/main" id="{351ECA4D-802A-B859-E923-1B0E4DC8F00C}"/>
                </a:ext>
              </a:extLst>
            </p:cNvPr>
            <p:cNvSpPr/>
            <p:nvPr/>
          </p:nvSpPr>
          <p:spPr>
            <a:xfrm>
              <a:off x="809450" y="4631703"/>
              <a:ext cx="1366520" cy="0"/>
            </a:xfrm>
            <a:custGeom>
              <a:avLst/>
              <a:gdLst/>
              <a:ahLst/>
              <a:cxnLst/>
              <a:rect l="l" t="t" r="r" b="b"/>
              <a:pathLst>
                <a:path w="1366520">
                  <a:moveTo>
                    <a:pt x="0" y="0"/>
                  </a:moveTo>
                  <a:lnTo>
                    <a:pt x="1366200" y="0"/>
                  </a:lnTo>
                </a:path>
              </a:pathLst>
            </a:custGeom>
            <a:ln w="19049">
              <a:solidFill>
                <a:srgbClr val="9FC5E7"/>
              </a:solidFill>
            </a:ln>
          </p:spPr>
          <p:txBody>
            <a:bodyPr wrap="square" lIns="0" tIns="0" rIns="0" bIns="0" rtlCol="0"/>
            <a:lstStyle/>
            <a:p>
              <a:endParaRPr/>
            </a:p>
          </p:txBody>
        </p:sp>
      </p:grpSp>
      <p:sp>
        <p:nvSpPr>
          <p:cNvPr id="1042" name="object 6">
            <a:extLst>
              <a:ext uri="{FF2B5EF4-FFF2-40B4-BE49-F238E27FC236}">
                <a16:creationId xmlns:a16="http://schemas.microsoft.com/office/drawing/2014/main" id="{721E34C5-E655-D51B-518D-D0EDA50A1269}"/>
              </a:ext>
            </a:extLst>
          </p:cNvPr>
          <p:cNvSpPr/>
          <p:nvPr/>
        </p:nvSpPr>
        <p:spPr>
          <a:xfrm>
            <a:off x="810466" y="2131792"/>
            <a:ext cx="2458085" cy="2138680"/>
          </a:xfrm>
          <a:custGeom>
            <a:avLst/>
            <a:gdLst/>
            <a:ahLst/>
            <a:cxnLst/>
            <a:rect l="l" t="t" r="r" b="b"/>
            <a:pathLst>
              <a:path w="2458085" h="2138679">
                <a:moveTo>
                  <a:pt x="454202" y="142257"/>
                </a:moveTo>
                <a:lnTo>
                  <a:pt x="2307856" y="142257"/>
                </a:lnTo>
                <a:lnTo>
                  <a:pt x="2307856" y="1995912"/>
                </a:lnTo>
                <a:lnTo>
                  <a:pt x="454202" y="1995912"/>
                </a:lnTo>
                <a:lnTo>
                  <a:pt x="454202" y="142257"/>
                </a:lnTo>
                <a:close/>
              </a:path>
              <a:path w="2458085" h="2138679">
                <a:moveTo>
                  <a:pt x="311943" y="0"/>
                </a:moveTo>
                <a:lnTo>
                  <a:pt x="2457628" y="0"/>
                </a:lnTo>
                <a:lnTo>
                  <a:pt x="2457628" y="2138278"/>
                </a:lnTo>
                <a:lnTo>
                  <a:pt x="311943" y="2138278"/>
                </a:lnTo>
                <a:lnTo>
                  <a:pt x="311943" y="0"/>
                </a:lnTo>
                <a:close/>
              </a:path>
              <a:path w="2458085" h="2138679">
                <a:moveTo>
                  <a:pt x="311942" y="1282671"/>
                </a:moveTo>
                <a:lnTo>
                  <a:pt x="81761" y="1282671"/>
                </a:lnTo>
              </a:path>
              <a:path w="2458085" h="2138679">
                <a:moveTo>
                  <a:pt x="311942" y="703520"/>
                </a:moveTo>
                <a:lnTo>
                  <a:pt x="111386" y="703520"/>
                </a:lnTo>
              </a:path>
              <a:path w="2458085" h="2138679">
                <a:moveTo>
                  <a:pt x="311943" y="290705"/>
                </a:moveTo>
                <a:lnTo>
                  <a:pt x="0" y="290705"/>
                </a:lnTo>
              </a:path>
            </a:pathLst>
          </a:custGeom>
          <a:ln w="19049">
            <a:solidFill>
              <a:srgbClr val="00F4AD"/>
            </a:solidFill>
          </a:ln>
        </p:spPr>
        <p:txBody>
          <a:bodyPr wrap="square" lIns="0" tIns="0" rIns="0" bIns="0" rtlCol="0"/>
          <a:lstStyle/>
          <a:p>
            <a:endParaRPr/>
          </a:p>
        </p:txBody>
      </p:sp>
      <p:grpSp>
        <p:nvGrpSpPr>
          <p:cNvPr id="1043" name="object 7">
            <a:extLst>
              <a:ext uri="{FF2B5EF4-FFF2-40B4-BE49-F238E27FC236}">
                <a16:creationId xmlns:a16="http://schemas.microsoft.com/office/drawing/2014/main" id="{6F90F122-9682-9E1E-AA61-B394250F9C5E}"/>
              </a:ext>
            </a:extLst>
          </p:cNvPr>
          <p:cNvGrpSpPr/>
          <p:nvPr/>
        </p:nvGrpSpPr>
        <p:grpSpPr>
          <a:xfrm>
            <a:off x="-6514" y="3182564"/>
            <a:ext cx="1054034" cy="269240"/>
            <a:chOff x="0" y="2786272"/>
            <a:chExt cx="1270000" cy="269240"/>
          </a:xfrm>
        </p:grpSpPr>
        <p:sp>
          <p:nvSpPr>
            <p:cNvPr id="1044" name="object 8">
              <a:extLst>
                <a:ext uri="{FF2B5EF4-FFF2-40B4-BE49-F238E27FC236}">
                  <a16:creationId xmlns:a16="http://schemas.microsoft.com/office/drawing/2014/main" id="{DE6A89B9-F5A0-DED3-1FC8-FE56E986D938}"/>
                </a:ext>
              </a:extLst>
            </p:cNvPr>
            <p:cNvSpPr/>
            <p:nvPr/>
          </p:nvSpPr>
          <p:spPr>
            <a:xfrm>
              <a:off x="0" y="2824624"/>
              <a:ext cx="986155" cy="0"/>
            </a:xfrm>
            <a:custGeom>
              <a:avLst/>
              <a:gdLst/>
              <a:ahLst/>
              <a:cxnLst/>
              <a:rect l="l" t="t" r="r" b="b"/>
              <a:pathLst>
                <a:path w="986155">
                  <a:moveTo>
                    <a:pt x="0" y="0"/>
                  </a:moveTo>
                  <a:lnTo>
                    <a:pt x="986049" y="0"/>
                  </a:lnTo>
                </a:path>
              </a:pathLst>
            </a:custGeom>
            <a:ln w="13124">
              <a:solidFill>
                <a:srgbClr val="00F4AD"/>
              </a:solidFill>
            </a:ln>
          </p:spPr>
          <p:txBody>
            <a:bodyPr wrap="square" lIns="0" tIns="0" rIns="0" bIns="0" rtlCol="0"/>
            <a:lstStyle/>
            <a:p>
              <a:endParaRPr/>
            </a:p>
          </p:txBody>
        </p:sp>
        <p:sp>
          <p:nvSpPr>
            <p:cNvPr id="1045" name="object 9">
              <a:extLst>
                <a:ext uri="{FF2B5EF4-FFF2-40B4-BE49-F238E27FC236}">
                  <a16:creationId xmlns:a16="http://schemas.microsoft.com/office/drawing/2014/main" id="{1050B5FB-B9B9-7CD4-4D25-BC832BD46757}"/>
                </a:ext>
              </a:extLst>
            </p:cNvPr>
            <p:cNvSpPr/>
            <p:nvPr/>
          </p:nvSpPr>
          <p:spPr>
            <a:xfrm>
              <a:off x="858800" y="2824624"/>
              <a:ext cx="374650" cy="193040"/>
            </a:xfrm>
            <a:custGeom>
              <a:avLst/>
              <a:gdLst/>
              <a:ahLst/>
              <a:cxnLst/>
              <a:rect l="l" t="t" r="r" b="b"/>
              <a:pathLst>
                <a:path w="374650" h="193039">
                  <a:moveTo>
                    <a:pt x="0" y="0"/>
                  </a:moveTo>
                  <a:lnTo>
                    <a:pt x="192874" y="192874"/>
                  </a:lnTo>
                  <a:lnTo>
                    <a:pt x="374324" y="192874"/>
                  </a:lnTo>
                </a:path>
              </a:pathLst>
            </a:custGeom>
            <a:ln w="19049">
              <a:solidFill>
                <a:srgbClr val="00F4AD"/>
              </a:solidFill>
            </a:ln>
          </p:spPr>
          <p:txBody>
            <a:bodyPr wrap="square" lIns="0" tIns="0" rIns="0" bIns="0" rtlCol="0"/>
            <a:lstStyle/>
            <a:p>
              <a:endParaRPr/>
            </a:p>
          </p:txBody>
        </p:sp>
        <p:pic>
          <p:nvPicPr>
            <p:cNvPr id="1046" name="object 10">
              <a:extLst>
                <a:ext uri="{FF2B5EF4-FFF2-40B4-BE49-F238E27FC236}">
                  <a16:creationId xmlns:a16="http://schemas.microsoft.com/office/drawing/2014/main" id="{4D3C4B25-500A-3EBA-2FAC-1956E0B1AD26}"/>
                </a:ext>
              </a:extLst>
            </p:cNvPr>
            <p:cNvPicPr/>
            <p:nvPr/>
          </p:nvPicPr>
          <p:blipFill>
            <a:blip r:embed="rId4" cstate="print"/>
            <a:stretch>
              <a:fillRect/>
            </a:stretch>
          </p:blipFill>
          <p:spPr>
            <a:xfrm>
              <a:off x="1194272" y="2979772"/>
              <a:ext cx="75430" cy="75430"/>
            </a:xfrm>
            <a:prstGeom prst="rect">
              <a:avLst/>
            </a:prstGeom>
          </p:spPr>
        </p:pic>
        <p:pic>
          <p:nvPicPr>
            <p:cNvPr id="1047" name="object 11">
              <a:extLst>
                <a:ext uri="{FF2B5EF4-FFF2-40B4-BE49-F238E27FC236}">
                  <a16:creationId xmlns:a16="http://schemas.microsoft.com/office/drawing/2014/main" id="{113F5465-836F-4B95-B589-96B1D3BE580F}"/>
                </a:ext>
              </a:extLst>
            </p:cNvPr>
            <p:cNvPicPr/>
            <p:nvPr/>
          </p:nvPicPr>
          <p:blipFill>
            <a:blip r:embed="rId4" cstate="print"/>
            <a:stretch>
              <a:fillRect/>
            </a:stretch>
          </p:blipFill>
          <p:spPr>
            <a:xfrm>
              <a:off x="947997" y="2786272"/>
              <a:ext cx="75430" cy="75430"/>
            </a:xfrm>
            <a:prstGeom prst="rect">
              <a:avLst/>
            </a:prstGeom>
          </p:spPr>
        </p:pic>
      </p:grpSp>
      <p:grpSp>
        <p:nvGrpSpPr>
          <p:cNvPr id="1048" name="object 12">
            <a:extLst>
              <a:ext uri="{FF2B5EF4-FFF2-40B4-BE49-F238E27FC236}">
                <a16:creationId xmlns:a16="http://schemas.microsoft.com/office/drawing/2014/main" id="{4B69D36F-668A-7A70-9905-CAF4789B251E}"/>
              </a:ext>
            </a:extLst>
          </p:cNvPr>
          <p:cNvGrpSpPr/>
          <p:nvPr/>
        </p:nvGrpSpPr>
        <p:grpSpPr>
          <a:xfrm>
            <a:off x="691151" y="396292"/>
            <a:ext cx="8230870" cy="2094864"/>
            <a:chOff x="913631" y="0"/>
            <a:chExt cx="8230870" cy="2094864"/>
          </a:xfrm>
        </p:grpSpPr>
        <p:sp>
          <p:nvSpPr>
            <p:cNvPr id="1049" name="object 13">
              <a:extLst>
                <a:ext uri="{FF2B5EF4-FFF2-40B4-BE49-F238E27FC236}">
                  <a16:creationId xmlns:a16="http://schemas.microsoft.com/office/drawing/2014/main" id="{C8800292-4B99-0672-E87E-443917D49C4B}"/>
                </a:ext>
              </a:extLst>
            </p:cNvPr>
            <p:cNvSpPr/>
            <p:nvPr/>
          </p:nvSpPr>
          <p:spPr>
            <a:xfrm>
              <a:off x="4735804" y="0"/>
              <a:ext cx="4408805" cy="1741170"/>
            </a:xfrm>
            <a:custGeom>
              <a:avLst/>
              <a:gdLst/>
              <a:ahLst/>
              <a:cxnLst/>
              <a:rect l="l" t="t" r="r" b="b"/>
              <a:pathLst>
                <a:path w="4408805" h="1741170">
                  <a:moveTo>
                    <a:pt x="4408195" y="1223010"/>
                  </a:moveTo>
                  <a:lnTo>
                    <a:pt x="3904043" y="1223010"/>
                  </a:lnTo>
                  <a:lnTo>
                    <a:pt x="3890416" y="1209395"/>
                  </a:lnTo>
                  <a:lnTo>
                    <a:pt x="3890416" y="1223010"/>
                  </a:lnTo>
                  <a:lnTo>
                    <a:pt x="3366262" y="1223010"/>
                  </a:lnTo>
                  <a:lnTo>
                    <a:pt x="2754630" y="611390"/>
                  </a:lnTo>
                  <a:lnTo>
                    <a:pt x="3278797" y="611390"/>
                  </a:lnTo>
                  <a:lnTo>
                    <a:pt x="3890416" y="1223010"/>
                  </a:lnTo>
                  <a:lnTo>
                    <a:pt x="3890416" y="1209395"/>
                  </a:lnTo>
                  <a:lnTo>
                    <a:pt x="3282861" y="602132"/>
                  </a:lnTo>
                  <a:lnTo>
                    <a:pt x="2745371" y="602132"/>
                  </a:lnTo>
                  <a:lnTo>
                    <a:pt x="2264054" y="120815"/>
                  </a:lnTo>
                  <a:lnTo>
                    <a:pt x="706615" y="120815"/>
                  </a:lnTo>
                  <a:lnTo>
                    <a:pt x="704862" y="123126"/>
                  </a:lnTo>
                  <a:lnTo>
                    <a:pt x="704862" y="128346"/>
                  </a:lnTo>
                  <a:lnTo>
                    <a:pt x="706615" y="130657"/>
                  </a:lnTo>
                  <a:lnTo>
                    <a:pt x="2259990" y="130657"/>
                  </a:lnTo>
                  <a:lnTo>
                    <a:pt x="2731465" y="602132"/>
                  </a:lnTo>
                  <a:lnTo>
                    <a:pt x="1804187" y="602132"/>
                  </a:lnTo>
                  <a:lnTo>
                    <a:pt x="1454924" y="252869"/>
                  </a:lnTo>
                  <a:lnTo>
                    <a:pt x="2298" y="252869"/>
                  </a:lnTo>
                  <a:lnTo>
                    <a:pt x="0" y="254622"/>
                  </a:lnTo>
                  <a:lnTo>
                    <a:pt x="0" y="260400"/>
                  </a:lnTo>
                  <a:lnTo>
                    <a:pt x="2298" y="262128"/>
                  </a:lnTo>
                  <a:lnTo>
                    <a:pt x="1450860" y="262128"/>
                  </a:lnTo>
                  <a:lnTo>
                    <a:pt x="1800123" y="611390"/>
                  </a:lnTo>
                  <a:lnTo>
                    <a:pt x="2740723" y="611390"/>
                  </a:lnTo>
                  <a:lnTo>
                    <a:pt x="3362210" y="1232852"/>
                  </a:lnTo>
                  <a:lnTo>
                    <a:pt x="3900259" y="1232852"/>
                  </a:lnTo>
                  <a:lnTo>
                    <a:pt x="4408195" y="1740776"/>
                  </a:lnTo>
                  <a:lnTo>
                    <a:pt x="4408195" y="1726895"/>
                  </a:lnTo>
                  <a:lnTo>
                    <a:pt x="3913898" y="1232852"/>
                  </a:lnTo>
                  <a:lnTo>
                    <a:pt x="4408195" y="1232852"/>
                  </a:lnTo>
                  <a:lnTo>
                    <a:pt x="4408195" y="1223010"/>
                  </a:lnTo>
                  <a:close/>
                </a:path>
                <a:path w="4408805" h="1741170">
                  <a:moveTo>
                    <a:pt x="4408195" y="1000353"/>
                  </a:moveTo>
                  <a:lnTo>
                    <a:pt x="3518014" y="109804"/>
                  </a:lnTo>
                  <a:lnTo>
                    <a:pt x="2604058" y="109804"/>
                  </a:lnTo>
                  <a:lnTo>
                    <a:pt x="2494254" y="0"/>
                  </a:lnTo>
                  <a:lnTo>
                    <a:pt x="2466441" y="0"/>
                  </a:lnTo>
                  <a:lnTo>
                    <a:pt x="2595930" y="129489"/>
                  </a:lnTo>
                  <a:lnTo>
                    <a:pt x="3509886" y="129489"/>
                  </a:lnTo>
                  <a:lnTo>
                    <a:pt x="4408195" y="1027772"/>
                  </a:lnTo>
                  <a:lnTo>
                    <a:pt x="4408195" y="1000353"/>
                  </a:lnTo>
                  <a:close/>
                </a:path>
                <a:path w="4408805" h="1741170">
                  <a:moveTo>
                    <a:pt x="4408195" y="130124"/>
                  </a:moveTo>
                  <a:lnTo>
                    <a:pt x="4272216" y="0"/>
                  </a:lnTo>
                  <a:lnTo>
                    <a:pt x="4257700" y="0"/>
                  </a:lnTo>
                  <a:lnTo>
                    <a:pt x="4408195" y="144005"/>
                  </a:lnTo>
                  <a:lnTo>
                    <a:pt x="4408195" y="130124"/>
                  </a:lnTo>
                  <a:close/>
                </a:path>
              </a:pathLst>
            </a:custGeom>
            <a:solidFill>
              <a:srgbClr val="285293"/>
            </a:solidFill>
          </p:spPr>
          <p:txBody>
            <a:bodyPr wrap="square" lIns="0" tIns="0" rIns="0" bIns="0" rtlCol="0"/>
            <a:lstStyle/>
            <a:p>
              <a:endParaRPr/>
            </a:p>
          </p:txBody>
        </p:sp>
        <p:sp>
          <p:nvSpPr>
            <p:cNvPr id="1050" name="object 14">
              <a:extLst>
                <a:ext uri="{FF2B5EF4-FFF2-40B4-BE49-F238E27FC236}">
                  <a16:creationId xmlns:a16="http://schemas.microsoft.com/office/drawing/2014/main" id="{CE10FE6F-0E72-47CE-D4DE-F0C187054786}"/>
                </a:ext>
              </a:extLst>
            </p:cNvPr>
            <p:cNvSpPr/>
            <p:nvPr/>
          </p:nvSpPr>
          <p:spPr>
            <a:xfrm>
              <a:off x="3886707" y="343220"/>
              <a:ext cx="3462020" cy="539115"/>
            </a:xfrm>
            <a:custGeom>
              <a:avLst/>
              <a:gdLst/>
              <a:ahLst/>
              <a:cxnLst/>
              <a:rect l="l" t="t" r="r" b="b"/>
              <a:pathLst>
                <a:path w="3462020" h="539115">
                  <a:moveTo>
                    <a:pt x="13321" y="538635"/>
                  </a:moveTo>
                  <a:lnTo>
                    <a:pt x="8678" y="538635"/>
                  </a:lnTo>
                  <a:lnTo>
                    <a:pt x="5785" y="538051"/>
                  </a:lnTo>
                  <a:lnTo>
                    <a:pt x="4059" y="535742"/>
                  </a:lnTo>
                  <a:lnTo>
                    <a:pt x="0" y="532265"/>
                  </a:lnTo>
                  <a:lnTo>
                    <a:pt x="0" y="525896"/>
                  </a:lnTo>
                  <a:lnTo>
                    <a:pt x="4059" y="522420"/>
                  </a:lnTo>
                  <a:lnTo>
                    <a:pt x="526480" y="0"/>
                  </a:lnTo>
                  <a:lnTo>
                    <a:pt x="2174865" y="0"/>
                  </a:lnTo>
                  <a:lnTo>
                    <a:pt x="2629534" y="454669"/>
                  </a:lnTo>
                  <a:lnTo>
                    <a:pt x="3457774" y="454669"/>
                  </a:lnTo>
                  <a:lnTo>
                    <a:pt x="3461835" y="458703"/>
                  </a:lnTo>
                  <a:lnTo>
                    <a:pt x="3461835" y="469716"/>
                  </a:lnTo>
                  <a:lnTo>
                    <a:pt x="3457774" y="473776"/>
                  </a:lnTo>
                  <a:lnTo>
                    <a:pt x="2621414" y="473776"/>
                  </a:lnTo>
                  <a:lnTo>
                    <a:pt x="2166771" y="19690"/>
                  </a:lnTo>
                  <a:lnTo>
                    <a:pt x="534016" y="19690"/>
                  </a:lnTo>
                  <a:lnTo>
                    <a:pt x="17965" y="535742"/>
                  </a:lnTo>
                  <a:lnTo>
                    <a:pt x="15630" y="538051"/>
                  </a:lnTo>
                  <a:lnTo>
                    <a:pt x="13321" y="538635"/>
                  </a:lnTo>
                  <a:close/>
                </a:path>
              </a:pathLst>
            </a:custGeom>
            <a:solidFill>
              <a:srgbClr val="9FC5E7"/>
            </a:solidFill>
          </p:spPr>
          <p:txBody>
            <a:bodyPr wrap="square" lIns="0" tIns="0" rIns="0" bIns="0" rtlCol="0"/>
            <a:lstStyle/>
            <a:p>
              <a:endParaRPr/>
            </a:p>
          </p:txBody>
        </p:sp>
        <p:pic>
          <p:nvPicPr>
            <p:cNvPr id="1051" name="object 15">
              <a:extLst>
                <a:ext uri="{FF2B5EF4-FFF2-40B4-BE49-F238E27FC236}">
                  <a16:creationId xmlns:a16="http://schemas.microsoft.com/office/drawing/2014/main" id="{04836F3F-2AC3-3533-AC40-90A342C37B54}"/>
                </a:ext>
              </a:extLst>
            </p:cNvPr>
            <p:cNvPicPr/>
            <p:nvPr/>
          </p:nvPicPr>
          <p:blipFill>
            <a:blip r:embed="rId5" cstate="print"/>
            <a:stretch>
              <a:fillRect/>
            </a:stretch>
          </p:blipFill>
          <p:spPr>
            <a:xfrm>
              <a:off x="8592653" y="81427"/>
              <a:ext cx="89192" cy="89193"/>
            </a:xfrm>
            <a:prstGeom prst="rect">
              <a:avLst/>
            </a:prstGeom>
          </p:spPr>
        </p:pic>
        <p:pic>
          <p:nvPicPr>
            <p:cNvPr id="1052" name="object 16">
              <a:extLst>
                <a:ext uri="{FF2B5EF4-FFF2-40B4-BE49-F238E27FC236}">
                  <a16:creationId xmlns:a16="http://schemas.microsoft.com/office/drawing/2014/main" id="{EF9C2BC8-C01F-291D-47C0-034B64979434}"/>
                </a:ext>
              </a:extLst>
            </p:cNvPr>
            <p:cNvPicPr/>
            <p:nvPr/>
          </p:nvPicPr>
          <p:blipFill>
            <a:blip r:embed="rId6" cstate="print"/>
            <a:stretch>
              <a:fillRect/>
            </a:stretch>
          </p:blipFill>
          <p:spPr>
            <a:xfrm>
              <a:off x="7339864" y="740542"/>
              <a:ext cx="136669" cy="136695"/>
            </a:xfrm>
            <a:prstGeom prst="rect">
              <a:avLst/>
            </a:prstGeom>
          </p:spPr>
        </p:pic>
        <p:pic>
          <p:nvPicPr>
            <p:cNvPr id="1053" name="object 17">
              <a:extLst>
                <a:ext uri="{FF2B5EF4-FFF2-40B4-BE49-F238E27FC236}">
                  <a16:creationId xmlns:a16="http://schemas.microsoft.com/office/drawing/2014/main" id="{C3698F09-4D55-EFA6-F182-9752AD6DE594}"/>
                </a:ext>
              </a:extLst>
            </p:cNvPr>
            <p:cNvPicPr/>
            <p:nvPr/>
          </p:nvPicPr>
          <p:blipFill>
            <a:blip r:embed="rId7" cstate="print"/>
            <a:stretch>
              <a:fillRect/>
            </a:stretch>
          </p:blipFill>
          <p:spPr>
            <a:xfrm>
              <a:off x="8601915" y="1192877"/>
              <a:ext cx="70669" cy="70085"/>
            </a:xfrm>
            <a:prstGeom prst="rect">
              <a:avLst/>
            </a:prstGeom>
          </p:spPr>
        </p:pic>
        <p:pic>
          <p:nvPicPr>
            <p:cNvPr id="1054" name="object 18">
              <a:extLst>
                <a:ext uri="{FF2B5EF4-FFF2-40B4-BE49-F238E27FC236}">
                  <a16:creationId xmlns:a16="http://schemas.microsoft.com/office/drawing/2014/main" id="{05DFF766-4A1B-129E-3D45-F0FE325B3852}"/>
                </a:ext>
              </a:extLst>
            </p:cNvPr>
            <p:cNvPicPr/>
            <p:nvPr/>
          </p:nvPicPr>
          <p:blipFill>
            <a:blip r:embed="rId8" cstate="print"/>
            <a:stretch>
              <a:fillRect/>
            </a:stretch>
          </p:blipFill>
          <p:spPr>
            <a:xfrm>
              <a:off x="7411092" y="536654"/>
              <a:ext cx="141896" cy="141338"/>
            </a:xfrm>
            <a:prstGeom prst="rect">
              <a:avLst/>
            </a:prstGeom>
          </p:spPr>
        </p:pic>
        <p:sp>
          <p:nvSpPr>
            <p:cNvPr id="1055" name="object 19">
              <a:extLst>
                <a:ext uri="{FF2B5EF4-FFF2-40B4-BE49-F238E27FC236}">
                  <a16:creationId xmlns:a16="http://schemas.microsoft.com/office/drawing/2014/main" id="{0E0AD877-B7D9-B590-A8D0-E5EC0E4D3D3D}"/>
                </a:ext>
              </a:extLst>
            </p:cNvPr>
            <p:cNvSpPr/>
            <p:nvPr/>
          </p:nvSpPr>
          <p:spPr>
            <a:xfrm>
              <a:off x="4758563" y="0"/>
              <a:ext cx="4385945" cy="1134745"/>
            </a:xfrm>
            <a:custGeom>
              <a:avLst/>
              <a:gdLst/>
              <a:ahLst/>
              <a:cxnLst/>
              <a:rect l="l" t="t" r="r" b="b"/>
              <a:pathLst>
                <a:path w="4385945" h="1134745">
                  <a:moveTo>
                    <a:pt x="77457" y="0"/>
                  </a:moveTo>
                  <a:lnTo>
                    <a:pt x="0" y="0"/>
                  </a:lnTo>
                  <a:lnTo>
                    <a:pt x="622" y="927"/>
                  </a:lnTo>
                  <a:lnTo>
                    <a:pt x="17741" y="12369"/>
                  </a:lnTo>
                  <a:lnTo>
                    <a:pt x="38620" y="16548"/>
                  </a:lnTo>
                  <a:lnTo>
                    <a:pt x="59740" y="12369"/>
                  </a:lnTo>
                  <a:lnTo>
                    <a:pt x="76847" y="927"/>
                  </a:lnTo>
                  <a:lnTo>
                    <a:pt x="77457" y="0"/>
                  </a:lnTo>
                  <a:close/>
                </a:path>
                <a:path w="4385945" h="1134745">
                  <a:moveTo>
                    <a:pt x="2065807" y="1134389"/>
                  </a:moveTo>
                  <a:lnTo>
                    <a:pt x="1896681" y="958900"/>
                  </a:lnTo>
                  <a:lnTo>
                    <a:pt x="1784896" y="958900"/>
                  </a:lnTo>
                  <a:lnTo>
                    <a:pt x="1954022" y="1134389"/>
                  </a:lnTo>
                  <a:lnTo>
                    <a:pt x="2065807" y="1134389"/>
                  </a:lnTo>
                  <a:close/>
                </a:path>
                <a:path w="4385945" h="1134745">
                  <a:moveTo>
                    <a:pt x="2276614" y="1134389"/>
                  </a:moveTo>
                  <a:lnTo>
                    <a:pt x="2107488" y="958900"/>
                  </a:lnTo>
                  <a:lnTo>
                    <a:pt x="1995716" y="958900"/>
                  </a:lnTo>
                  <a:lnTo>
                    <a:pt x="2164842" y="1134389"/>
                  </a:lnTo>
                  <a:lnTo>
                    <a:pt x="2276614" y="1134389"/>
                  </a:lnTo>
                  <a:close/>
                </a:path>
                <a:path w="4385945" h="1134745">
                  <a:moveTo>
                    <a:pt x="2487460" y="1134389"/>
                  </a:moveTo>
                  <a:lnTo>
                    <a:pt x="2318918" y="958900"/>
                  </a:lnTo>
                  <a:lnTo>
                    <a:pt x="2206561" y="958900"/>
                  </a:lnTo>
                  <a:lnTo>
                    <a:pt x="2375687" y="1134389"/>
                  </a:lnTo>
                  <a:lnTo>
                    <a:pt x="2487460" y="1134389"/>
                  </a:lnTo>
                  <a:close/>
                </a:path>
                <a:path w="4385945" h="1134745">
                  <a:moveTo>
                    <a:pt x="2698851" y="1134389"/>
                  </a:moveTo>
                  <a:lnTo>
                    <a:pt x="2529738" y="958900"/>
                  </a:lnTo>
                  <a:lnTo>
                    <a:pt x="2417953" y="958900"/>
                  </a:lnTo>
                  <a:lnTo>
                    <a:pt x="2586494" y="1134389"/>
                  </a:lnTo>
                  <a:lnTo>
                    <a:pt x="2698851" y="1134389"/>
                  </a:lnTo>
                  <a:close/>
                </a:path>
                <a:path w="4385945" h="1134745">
                  <a:moveTo>
                    <a:pt x="2748673" y="265023"/>
                  </a:moveTo>
                  <a:lnTo>
                    <a:pt x="2657754" y="170624"/>
                  </a:lnTo>
                  <a:lnTo>
                    <a:pt x="2596921" y="170624"/>
                  </a:lnTo>
                  <a:lnTo>
                    <a:pt x="2688425" y="265023"/>
                  </a:lnTo>
                  <a:lnTo>
                    <a:pt x="2748673" y="265023"/>
                  </a:lnTo>
                  <a:close/>
                </a:path>
                <a:path w="4385945" h="1134745">
                  <a:moveTo>
                    <a:pt x="2862199" y="265023"/>
                  </a:moveTo>
                  <a:lnTo>
                    <a:pt x="2771254" y="170624"/>
                  </a:lnTo>
                  <a:lnTo>
                    <a:pt x="2711018" y="170624"/>
                  </a:lnTo>
                  <a:lnTo>
                    <a:pt x="2801950" y="265023"/>
                  </a:lnTo>
                  <a:lnTo>
                    <a:pt x="2862199" y="265023"/>
                  </a:lnTo>
                  <a:close/>
                </a:path>
                <a:path w="4385945" h="1134745">
                  <a:moveTo>
                    <a:pt x="2909697" y="1134389"/>
                  </a:moveTo>
                  <a:lnTo>
                    <a:pt x="2740571" y="958900"/>
                  </a:lnTo>
                  <a:lnTo>
                    <a:pt x="2628773" y="958900"/>
                  </a:lnTo>
                  <a:lnTo>
                    <a:pt x="2797899" y="1134389"/>
                  </a:lnTo>
                  <a:lnTo>
                    <a:pt x="2909697" y="1134389"/>
                  </a:lnTo>
                  <a:close/>
                </a:path>
                <a:path w="4385945" h="1134745">
                  <a:moveTo>
                    <a:pt x="2976283" y="265023"/>
                  </a:moveTo>
                  <a:lnTo>
                    <a:pt x="2884779" y="170624"/>
                  </a:lnTo>
                  <a:lnTo>
                    <a:pt x="2824543" y="170624"/>
                  </a:lnTo>
                  <a:lnTo>
                    <a:pt x="2915488" y="265023"/>
                  </a:lnTo>
                  <a:lnTo>
                    <a:pt x="2976283" y="265023"/>
                  </a:lnTo>
                  <a:close/>
                </a:path>
                <a:path w="4385945" h="1134745">
                  <a:moveTo>
                    <a:pt x="3089808" y="265023"/>
                  </a:moveTo>
                  <a:lnTo>
                    <a:pt x="2998889" y="170624"/>
                  </a:lnTo>
                  <a:lnTo>
                    <a:pt x="2938653" y="170624"/>
                  </a:lnTo>
                  <a:lnTo>
                    <a:pt x="3029572" y="265023"/>
                  </a:lnTo>
                  <a:lnTo>
                    <a:pt x="3089808" y="265023"/>
                  </a:lnTo>
                  <a:close/>
                </a:path>
                <a:path w="4385945" h="1134745">
                  <a:moveTo>
                    <a:pt x="3120517" y="1134389"/>
                  </a:moveTo>
                  <a:lnTo>
                    <a:pt x="2951391" y="958900"/>
                  </a:lnTo>
                  <a:lnTo>
                    <a:pt x="2839618" y="958900"/>
                  </a:lnTo>
                  <a:lnTo>
                    <a:pt x="3008731" y="1134389"/>
                  </a:lnTo>
                  <a:lnTo>
                    <a:pt x="3120517" y="1134389"/>
                  </a:lnTo>
                  <a:close/>
                </a:path>
                <a:path w="4385945" h="1134745">
                  <a:moveTo>
                    <a:pt x="3203333" y="265023"/>
                  </a:moveTo>
                  <a:lnTo>
                    <a:pt x="3112389" y="170624"/>
                  </a:lnTo>
                  <a:lnTo>
                    <a:pt x="3052178" y="170624"/>
                  </a:lnTo>
                  <a:lnTo>
                    <a:pt x="3143097" y="265023"/>
                  </a:lnTo>
                  <a:lnTo>
                    <a:pt x="3203333" y="265023"/>
                  </a:lnTo>
                  <a:close/>
                </a:path>
                <a:path w="4385945" h="1134745">
                  <a:moveTo>
                    <a:pt x="3317443" y="265023"/>
                  </a:moveTo>
                  <a:lnTo>
                    <a:pt x="3226511" y="170624"/>
                  </a:lnTo>
                  <a:lnTo>
                    <a:pt x="3165678" y="170624"/>
                  </a:lnTo>
                  <a:lnTo>
                    <a:pt x="3257207" y="265023"/>
                  </a:lnTo>
                  <a:lnTo>
                    <a:pt x="3317443" y="265023"/>
                  </a:lnTo>
                  <a:close/>
                </a:path>
                <a:path w="4385945" h="1134745">
                  <a:moveTo>
                    <a:pt x="3430955" y="265023"/>
                  </a:moveTo>
                  <a:lnTo>
                    <a:pt x="3340036" y="170624"/>
                  </a:lnTo>
                  <a:lnTo>
                    <a:pt x="3279787" y="170624"/>
                  </a:lnTo>
                  <a:lnTo>
                    <a:pt x="3370707" y="265023"/>
                  </a:lnTo>
                  <a:lnTo>
                    <a:pt x="3430955" y="265023"/>
                  </a:lnTo>
                  <a:close/>
                </a:path>
                <a:path w="4385945" h="1134745">
                  <a:moveTo>
                    <a:pt x="3545065" y="265023"/>
                  </a:moveTo>
                  <a:lnTo>
                    <a:pt x="3453536" y="170624"/>
                  </a:lnTo>
                  <a:lnTo>
                    <a:pt x="3393325" y="170624"/>
                  </a:lnTo>
                  <a:lnTo>
                    <a:pt x="3484245" y="265023"/>
                  </a:lnTo>
                  <a:lnTo>
                    <a:pt x="3545065" y="265023"/>
                  </a:lnTo>
                  <a:close/>
                </a:path>
                <a:path w="4385945" h="1134745">
                  <a:moveTo>
                    <a:pt x="4385437" y="625830"/>
                  </a:moveTo>
                  <a:lnTo>
                    <a:pt x="3881285" y="121678"/>
                  </a:lnTo>
                  <a:lnTo>
                    <a:pt x="3879989" y="121246"/>
                  </a:lnTo>
                  <a:lnTo>
                    <a:pt x="3877373" y="121246"/>
                  </a:lnTo>
                  <a:lnTo>
                    <a:pt x="3876078" y="121678"/>
                  </a:lnTo>
                  <a:lnTo>
                    <a:pt x="3875189" y="122542"/>
                  </a:lnTo>
                  <a:lnTo>
                    <a:pt x="3873462" y="124294"/>
                  </a:lnTo>
                  <a:lnTo>
                    <a:pt x="3873462" y="127190"/>
                  </a:lnTo>
                  <a:lnTo>
                    <a:pt x="3875189" y="129489"/>
                  </a:lnTo>
                  <a:lnTo>
                    <a:pt x="4385437" y="639737"/>
                  </a:lnTo>
                  <a:lnTo>
                    <a:pt x="4385437" y="625830"/>
                  </a:lnTo>
                  <a:close/>
                </a:path>
              </a:pathLst>
            </a:custGeom>
            <a:solidFill>
              <a:srgbClr val="285293"/>
            </a:solidFill>
          </p:spPr>
          <p:txBody>
            <a:bodyPr wrap="square" lIns="0" tIns="0" rIns="0" bIns="0" rtlCol="0"/>
            <a:lstStyle/>
            <a:p>
              <a:endParaRPr/>
            </a:p>
          </p:txBody>
        </p:sp>
        <p:sp>
          <p:nvSpPr>
            <p:cNvPr id="1056" name="object 20">
              <a:extLst>
                <a:ext uri="{FF2B5EF4-FFF2-40B4-BE49-F238E27FC236}">
                  <a16:creationId xmlns:a16="http://schemas.microsoft.com/office/drawing/2014/main" id="{AB41290E-AC4A-5B66-C49E-A7735DE05618}"/>
                </a:ext>
              </a:extLst>
            </p:cNvPr>
            <p:cNvSpPr/>
            <p:nvPr/>
          </p:nvSpPr>
          <p:spPr>
            <a:xfrm>
              <a:off x="1697949" y="877824"/>
              <a:ext cx="2161540" cy="0"/>
            </a:xfrm>
            <a:custGeom>
              <a:avLst/>
              <a:gdLst/>
              <a:ahLst/>
              <a:cxnLst/>
              <a:rect l="l" t="t" r="r" b="b"/>
              <a:pathLst>
                <a:path w="2161540">
                  <a:moveTo>
                    <a:pt x="2161000" y="0"/>
                  </a:moveTo>
                  <a:lnTo>
                    <a:pt x="0" y="0"/>
                  </a:lnTo>
                </a:path>
              </a:pathLst>
            </a:custGeom>
            <a:ln w="19049">
              <a:solidFill>
                <a:srgbClr val="9FC5E7"/>
              </a:solidFill>
            </a:ln>
          </p:spPr>
          <p:txBody>
            <a:bodyPr wrap="square" lIns="0" tIns="0" rIns="0" bIns="0" rtlCol="0"/>
            <a:lstStyle/>
            <a:p>
              <a:endParaRPr/>
            </a:p>
          </p:txBody>
        </p:sp>
        <p:pic>
          <p:nvPicPr>
            <p:cNvPr id="1057" name="object 21">
              <a:extLst>
                <a:ext uri="{FF2B5EF4-FFF2-40B4-BE49-F238E27FC236}">
                  <a16:creationId xmlns:a16="http://schemas.microsoft.com/office/drawing/2014/main" id="{2482087A-EDA9-A643-62CF-A40B880E0878}"/>
                </a:ext>
              </a:extLst>
            </p:cNvPr>
            <p:cNvPicPr/>
            <p:nvPr/>
          </p:nvPicPr>
          <p:blipFill>
            <a:blip r:embed="rId9" cstate="print"/>
            <a:stretch>
              <a:fillRect/>
            </a:stretch>
          </p:blipFill>
          <p:spPr>
            <a:xfrm>
              <a:off x="3849425" y="836962"/>
              <a:ext cx="81724" cy="81724"/>
            </a:xfrm>
            <a:prstGeom prst="rect">
              <a:avLst/>
            </a:prstGeom>
          </p:spPr>
        </p:pic>
        <p:sp>
          <p:nvSpPr>
            <p:cNvPr id="1058" name="object 22">
              <a:extLst>
                <a:ext uri="{FF2B5EF4-FFF2-40B4-BE49-F238E27FC236}">
                  <a16:creationId xmlns:a16="http://schemas.microsoft.com/office/drawing/2014/main" id="{0F536BEF-BD08-169D-7996-8827F4F33C94}"/>
                </a:ext>
              </a:extLst>
            </p:cNvPr>
            <p:cNvSpPr/>
            <p:nvPr/>
          </p:nvSpPr>
          <p:spPr>
            <a:xfrm>
              <a:off x="4474748" y="0"/>
              <a:ext cx="268605" cy="260985"/>
            </a:xfrm>
            <a:custGeom>
              <a:avLst/>
              <a:gdLst/>
              <a:ahLst/>
              <a:cxnLst/>
              <a:rect l="l" t="t" r="r" b="b"/>
              <a:pathLst>
                <a:path w="268604" h="260985">
                  <a:moveTo>
                    <a:pt x="263990" y="260749"/>
                  </a:moveTo>
                  <a:lnTo>
                    <a:pt x="261097" y="260749"/>
                  </a:lnTo>
                  <a:lnTo>
                    <a:pt x="259930" y="260165"/>
                  </a:lnTo>
                  <a:lnTo>
                    <a:pt x="259347" y="259023"/>
                  </a:lnTo>
                  <a:lnTo>
                    <a:pt x="0" y="0"/>
                  </a:lnTo>
                  <a:lnTo>
                    <a:pt x="13659" y="0"/>
                  </a:lnTo>
                  <a:lnTo>
                    <a:pt x="265716" y="252071"/>
                  </a:lnTo>
                  <a:lnTo>
                    <a:pt x="268050" y="254380"/>
                  </a:lnTo>
                  <a:lnTo>
                    <a:pt x="268050" y="257272"/>
                  </a:lnTo>
                  <a:lnTo>
                    <a:pt x="265716" y="259023"/>
                  </a:lnTo>
                  <a:lnTo>
                    <a:pt x="265158" y="260165"/>
                  </a:lnTo>
                  <a:lnTo>
                    <a:pt x="263990" y="260749"/>
                  </a:lnTo>
                  <a:close/>
                </a:path>
              </a:pathLst>
            </a:custGeom>
            <a:solidFill>
              <a:srgbClr val="285293"/>
            </a:solidFill>
          </p:spPr>
          <p:txBody>
            <a:bodyPr wrap="square" lIns="0" tIns="0" rIns="0" bIns="0" rtlCol="0"/>
            <a:lstStyle/>
            <a:p>
              <a:endParaRPr/>
            </a:p>
          </p:txBody>
        </p:sp>
        <p:pic>
          <p:nvPicPr>
            <p:cNvPr id="1059" name="object 23">
              <a:extLst>
                <a:ext uri="{FF2B5EF4-FFF2-40B4-BE49-F238E27FC236}">
                  <a16:creationId xmlns:a16="http://schemas.microsoft.com/office/drawing/2014/main" id="{E7E299FC-271F-322B-ED6F-7396109437E7}"/>
                </a:ext>
              </a:extLst>
            </p:cNvPr>
            <p:cNvPicPr/>
            <p:nvPr/>
          </p:nvPicPr>
          <p:blipFill>
            <a:blip r:embed="rId10" cstate="print"/>
            <a:stretch>
              <a:fillRect/>
            </a:stretch>
          </p:blipFill>
          <p:spPr>
            <a:xfrm>
              <a:off x="4708116" y="215965"/>
              <a:ext cx="69013" cy="69044"/>
            </a:xfrm>
            <a:prstGeom prst="rect">
              <a:avLst/>
            </a:prstGeom>
          </p:spPr>
        </p:pic>
        <p:sp>
          <p:nvSpPr>
            <p:cNvPr id="1060" name="object 24">
              <a:extLst>
                <a:ext uri="{FF2B5EF4-FFF2-40B4-BE49-F238E27FC236}">
                  <a16:creationId xmlns:a16="http://schemas.microsoft.com/office/drawing/2014/main" id="{822B2412-781D-E99A-C283-96E50374A480}"/>
                </a:ext>
              </a:extLst>
            </p:cNvPr>
            <p:cNvSpPr/>
            <p:nvPr/>
          </p:nvSpPr>
          <p:spPr>
            <a:xfrm>
              <a:off x="967932" y="197"/>
              <a:ext cx="746760" cy="1986914"/>
            </a:xfrm>
            <a:custGeom>
              <a:avLst/>
              <a:gdLst/>
              <a:ahLst/>
              <a:cxnLst/>
              <a:rect l="l" t="t" r="r" b="b"/>
              <a:pathLst>
                <a:path w="746760" h="1986914">
                  <a:moveTo>
                    <a:pt x="19097" y="1986542"/>
                  </a:moveTo>
                  <a:lnTo>
                    <a:pt x="5883" y="1986542"/>
                  </a:lnTo>
                  <a:lnTo>
                    <a:pt x="0" y="1980601"/>
                  </a:lnTo>
                  <a:lnTo>
                    <a:pt x="0" y="1594558"/>
                  </a:lnTo>
                  <a:lnTo>
                    <a:pt x="722088" y="865450"/>
                  </a:lnTo>
                  <a:lnTo>
                    <a:pt x="722088" y="5194"/>
                  </a:lnTo>
                  <a:lnTo>
                    <a:pt x="727233" y="0"/>
                  </a:lnTo>
                  <a:lnTo>
                    <a:pt x="741186" y="0"/>
                  </a:lnTo>
                  <a:lnTo>
                    <a:pt x="746330" y="5194"/>
                  </a:lnTo>
                  <a:lnTo>
                    <a:pt x="746330" y="875805"/>
                  </a:lnTo>
                  <a:lnTo>
                    <a:pt x="24948" y="1604945"/>
                  </a:lnTo>
                  <a:lnTo>
                    <a:pt x="24948" y="1980601"/>
                  </a:lnTo>
                  <a:lnTo>
                    <a:pt x="19097" y="1986542"/>
                  </a:lnTo>
                  <a:close/>
                </a:path>
              </a:pathLst>
            </a:custGeom>
            <a:solidFill>
              <a:srgbClr val="9FC5E7"/>
            </a:solidFill>
          </p:spPr>
          <p:txBody>
            <a:bodyPr wrap="square" lIns="0" tIns="0" rIns="0" bIns="0" rtlCol="0"/>
            <a:lstStyle/>
            <a:p>
              <a:endParaRPr/>
            </a:p>
          </p:txBody>
        </p:sp>
        <p:pic>
          <p:nvPicPr>
            <p:cNvPr id="1061" name="object 25">
              <a:extLst>
                <a:ext uri="{FF2B5EF4-FFF2-40B4-BE49-F238E27FC236}">
                  <a16:creationId xmlns:a16="http://schemas.microsoft.com/office/drawing/2014/main" id="{804C0D5F-110F-B56A-5E22-95BC54A817B3}"/>
                </a:ext>
              </a:extLst>
            </p:cNvPr>
            <p:cNvPicPr/>
            <p:nvPr/>
          </p:nvPicPr>
          <p:blipFill>
            <a:blip r:embed="rId11" cstate="print"/>
            <a:stretch>
              <a:fillRect/>
            </a:stretch>
          </p:blipFill>
          <p:spPr>
            <a:xfrm>
              <a:off x="913631" y="1956683"/>
              <a:ext cx="136508" cy="137835"/>
            </a:xfrm>
            <a:prstGeom prst="rect">
              <a:avLst/>
            </a:prstGeom>
          </p:spPr>
        </p:pic>
      </p:grpSp>
      <p:grpSp>
        <p:nvGrpSpPr>
          <p:cNvPr id="1062" name="object 29">
            <a:extLst>
              <a:ext uri="{FF2B5EF4-FFF2-40B4-BE49-F238E27FC236}">
                <a16:creationId xmlns:a16="http://schemas.microsoft.com/office/drawing/2014/main" id="{B4302061-56C0-6D4B-8FD9-747CCD93A9C1}"/>
              </a:ext>
            </a:extLst>
          </p:cNvPr>
          <p:cNvGrpSpPr/>
          <p:nvPr/>
        </p:nvGrpSpPr>
        <p:grpSpPr>
          <a:xfrm>
            <a:off x="1238259" y="2273327"/>
            <a:ext cx="1925955" cy="1823085"/>
            <a:chOff x="1463450" y="1899925"/>
            <a:chExt cx="1925955" cy="1823085"/>
          </a:xfrm>
        </p:grpSpPr>
        <p:sp>
          <p:nvSpPr>
            <p:cNvPr id="1063" name="object 30">
              <a:extLst>
                <a:ext uri="{FF2B5EF4-FFF2-40B4-BE49-F238E27FC236}">
                  <a16:creationId xmlns:a16="http://schemas.microsoft.com/office/drawing/2014/main" id="{94577845-C57E-1EEF-E087-CD6345FF708B}"/>
                </a:ext>
              </a:extLst>
            </p:cNvPr>
            <p:cNvSpPr/>
            <p:nvPr/>
          </p:nvSpPr>
          <p:spPr>
            <a:xfrm>
              <a:off x="2097341" y="3064574"/>
              <a:ext cx="601980" cy="233679"/>
            </a:xfrm>
            <a:custGeom>
              <a:avLst/>
              <a:gdLst/>
              <a:ahLst/>
              <a:cxnLst/>
              <a:rect l="l" t="t" r="r" b="b"/>
              <a:pathLst>
                <a:path w="601980" h="233679">
                  <a:moveTo>
                    <a:pt x="299494" y="233292"/>
                  </a:moveTo>
                  <a:lnTo>
                    <a:pt x="220326" y="231661"/>
                  </a:lnTo>
                  <a:lnTo>
                    <a:pt x="148908" y="226984"/>
                  </a:lnTo>
                  <a:lnTo>
                    <a:pt x="88204" y="219588"/>
                  </a:lnTo>
                  <a:lnTo>
                    <a:pt x="41177" y="209797"/>
                  </a:lnTo>
                  <a:lnTo>
                    <a:pt x="0" y="184335"/>
                  </a:lnTo>
                  <a:lnTo>
                    <a:pt x="0" y="0"/>
                  </a:lnTo>
                  <a:lnTo>
                    <a:pt x="601977" y="0"/>
                  </a:lnTo>
                  <a:lnTo>
                    <a:pt x="601977" y="184335"/>
                  </a:lnTo>
                  <a:lnTo>
                    <a:pt x="535539" y="215666"/>
                  </a:lnTo>
                  <a:lnTo>
                    <a:pt x="488700" y="223070"/>
                  </a:lnTo>
                  <a:lnTo>
                    <a:pt x="432538" y="228612"/>
                  </a:lnTo>
                  <a:lnTo>
                    <a:pt x="368864" y="232088"/>
                  </a:lnTo>
                  <a:lnTo>
                    <a:pt x="299494" y="233292"/>
                  </a:lnTo>
                  <a:close/>
                </a:path>
              </a:pathLst>
            </a:custGeom>
            <a:solidFill>
              <a:srgbClr val="FFFFFF"/>
            </a:solidFill>
          </p:spPr>
          <p:txBody>
            <a:bodyPr wrap="square" lIns="0" tIns="0" rIns="0" bIns="0" rtlCol="0"/>
            <a:lstStyle/>
            <a:p>
              <a:endParaRPr/>
            </a:p>
          </p:txBody>
        </p:sp>
        <p:sp>
          <p:nvSpPr>
            <p:cNvPr id="1064" name="object 31">
              <a:extLst>
                <a:ext uri="{FF2B5EF4-FFF2-40B4-BE49-F238E27FC236}">
                  <a16:creationId xmlns:a16="http://schemas.microsoft.com/office/drawing/2014/main" id="{201006E5-AFB8-F42D-DE51-9170795DE7A6}"/>
                </a:ext>
              </a:extLst>
            </p:cNvPr>
            <p:cNvSpPr/>
            <p:nvPr/>
          </p:nvSpPr>
          <p:spPr>
            <a:xfrm>
              <a:off x="2097341" y="3064574"/>
              <a:ext cx="601980" cy="233679"/>
            </a:xfrm>
            <a:custGeom>
              <a:avLst/>
              <a:gdLst/>
              <a:ahLst/>
              <a:cxnLst/>
              <a:rect l="l" t="t" r="r" b="b"/>
              <a:pathLst>
                <a:path w="601980" h="233679">
                  <a:moveTo>
                    <a:pt x="601977" y="172728"/>
                  </a:moveTo>
                  <a:lnTo>
                    <a:pt x="601977" y="184335"/>
                  </a:lnTo>
                  <a:lnTo>
                    <a:pt x="593990" y="196094"/>
                  </a:lnTo>
                  <a:lnTo>
                    <a:pt x="535539" y="215666"/>
                  </a:lnTo>
                  <a:lnTo>
                    <a:pt x="488700" y="223070"/>
                  </a:lnTo>
                  <a:lnTo>
                    <a:pt x="432538" y="228612"/>
                  </a:lnTo>
                  <a:lnTo>
                    <a:pt x="368864" y="232088"/>
                  </a:lnTo>
                  <a:lnTo>
                    <a:pt x="299494" y="233292"/>
                  </a:lnTo>
                  <a:lnTo>
                    <a:pt x="220326" y="231661"/>
                  </a:lnTo>
                  <a:lnTo>
                    <a:pt x="148908" y="226984"/>
                  </a:lnTo>
                  <a:lnTo>
                    <a:pt x="88204" y="219588"/>
                  </a:lnTo>
                  <a:lnTo>
                    <a:pt x="41177" y="209797"/>
                  </a:lnTo>
                  <a:lnTo>
                    <a:pt x="0" y="184335"/>
                  </a:lnTo>
                  <a:lnTo>
                    <a:pt x="0" y="172728"/>
                  </a:lnTo>
                  <a:lnTo>
                    <a:pt x="0" y="0"/>
                  </a:lnTo>
                  <a:lnTo>
                    <a:pt x="601977" y="0"/>
                  </a:lnTo>
                  <a:lnTo>
                    <a:pt x="601977" y="172728"/>
                  </a:lnTo>
                  <a:close/>
                </a:path>
              </a:pathLst>
            </a:custGeom>
            <a:ln w="19049">
              <a:solidFill>
                <a:srgbClr val="434343"/>
              </a:solidFill>
            </a:ln>
          </p:spPr>
          <p:txBody>
            <a:bodyPr wrap="square" lIns="0" tIns="0" rIns="0" bIns="0" rtlCol="0"/>
            <a:lstStyle/>
            <a:p>
              <a:endParaRPr/>
            </a:p>
          </p:txBody>
        </p:sp>
        <p:sp>
          <p:nvSpPr>
            <p:cNvPr id="1065" name="object 32">
              <a:extLst>
                <a:ext uri="{FF2B5EF4-FFF2-40B4-BE49-F238E27FC236}">
                  <a16:creationId xmlns:a16="http://schemas.microsoft.com/office/drawing/2014/main" id="{DC0DFDD0-F9D7-98F6-5BEE-9456BFA58FA9}"/>
                </a:ext>
              </a:extLst>
            </p:cNvPr>
            <p:cNvSpPr/>
            <p:nvPr/>
          </p:nvSpPr>
          <p:spPr>
            <a:xfrm>
              <a:off x="2091595" y="2998263"/>
              <a:ext cx="610870" cy="130175"/>
            </a:xfrm>
            <a:custGeom>
              <a:avLst/>
              <a:gdLst/>
              <a:ahLst/>
              <a:cxnLst/>
              <a:rect l="l" t="t" r="r" b="b"/>
              <a:pathLst>
                <a:path w="610869" h="130175">
                  <a:moveTo>
                    <a:pt x="305240" y="129632"/>
                  </a:moveTo>
                  <a:lnTo>
                    <a:pt x="235753" y="127925"/>
                  </a:lnTo>
                  <a:lnTo>
                    <a:pt x="171700" y="123040"/>
                  </a:lnTo>
                  <a:lnTo>
                    <a:pt x="114997" y="115330"/>
                  </a:lnTo>
                  <a:lnTo>
                    <a:pt x="67559" y="105149"/>
                  </a:lnTo>
                  <a:lnTo>
                    <a:pt x="31303" y="92852"/>
                  </a:lnTo>
                  <a:lnTo>
                    <a:pt x="0" y="63322"/>
                  </a:lnTo>
                  <a:lnTo>
                    <a:pt x="8145" y="48958"/>
                  </a:lnTo>
                  <a:lnTo>
                    <a:pt x="67559" y="23925"/>
                  </a:lnTo>
                  <a:lnTo>
                    <a:pt x="114997" y="14067"/>
                  </a:lnTo>
                  <a:lnTo>
                    <a:pt x="171700" y="6522"/>
                  </a:lnTo>
                  <a:lnTo>
                    <a:pt x="235753" y="1698"/>
                  </a:lnTo>
                  <a:lnTo>
                    <a:pt x="305240" y="0"/>
                  </a:lnTo>
                  <a:lnTo>
                    <a:pt x="375675" y="1698"/>
                  </a:lnTo>
                  <a:lnTo>
                    <a:pt x="440110" y="6522"/>
                  </a:lnTo>
                  <a:lnTo>
                    <a:pt x="496783" y="14067"/>
                  </a:lnTo>
                  <a:lnTo>
                    <a:pt x="543932" y="23925"/>
                  </a:lnTo>
                  <a:lnTo>
                    <a:pt x="602601" y="48958"/>
                  </a:lnTo>
                  <a:lnTo>
                    <a:pt x="610596" y="63322"/>
                  </a:lnTo>
                  <a:lnTo>
                    <a:pt x="602601" y="78791"/>
                  </a:lnTo>
                  <a:lnTo>
                    <a:pt x="543932" y="105149"/>
                  </a:lnTo>
                  <a:lnTo>
                    <a:pt x="496783" y="115330"/>
                  </a:lnTo>
                  <a:lnTo>
                    <a:pt x="440110" y="123040"/>
                  </a:lnTo>
                  <a:lnTo>
                    <a:pt x="375675" y="127925"/>
                  </a:lnTo>
                  <a:lnTo>
                    <a:pt x="305240" y="129632"/>
                  </a:lnTo>
                  <a:close/>
                </a:path>
              </a:pathLst>
            </a:custGeom>
            <a:solidFill>
              <a:srgbClr val="FFFFFF"/>
            </a:solidFill>
          </p:spPr>
          <p:txBody>
            <a:bodyPr wrap="square" lIns="0" tIns="0" rIns="0" bIns="0" rtlCol="0"/>
            <a:lstStyle/>
            <a:p>
              <a:endParaRPr/>
            </a:p>
          </p:txBody>
        </p:sp>
        <p:sp>
          <p:nvSpPr>
            <p:cNvPr id="1066" name="object 33">
              <a:extLst>
                <a:ext uri="{FF2B5EF4-FFF2-40B4-BE49-F238E27FC236}">
                  <a16:creationId xmlns:a16="http://schemas.microsoft.com/office/drawing/2014/main" id="{BE662C69-CA9D-BDB8-A534-D88FABC95AE3}"/>
                </a:ext>
              </a:extLst>
            </p:cNvPr>
            <p:cNvSpPr/>
            <p:nvPr/>
          </p:nvSpPr>
          <p:spPr>
            <a:xfrm>
              <a:off x="2091595" y="2998263"/>
              <a:ext cx="610870" cy="130175"/>
            </a:xfrm>
            <a:custGeom>
              <a:avLst/>
              <a:gdLst/>
              <a:ahLst/>
              <a:cxnLst/>
              <a:rect l="l" t="t" r="r" b="b"/>
              <a:pathLst>
                <a:path w="610869" h="130175">
                  <a:moveTo>
                    <a:pt x="610596" y="63322"/>
                  </a:moveTo>
                  <a:lnTo>
                    <a:pt x="579792" y="92852"/>
                  </a:lnTo>
                  <a:lnTo>
                    <a:pt x="496783" y="115330"/>
                  </a:lnTo>
                  <a:lnTo>
                    <a:pt x="440110" y="123040"/>
                  </a:lnTo>
                  <a:lnTo>
                    <a:pt x="375675" y="127925"/>
                  </a:lnTo>
                  <a:lnTo>
                    <a:pt x="305240" y="129632"/>
                  </a:lnTo>
                  <a:lnTo>
                    <a:pt x="235753" y="127925"/>
                  </a:lnTo>
                  <a:lnTo>
                    <a:pt x="171700" y="123040"/>
                  </a:lnTo>
                  <a:lnTo>
                    <a:pt x="114997" y="115330"/>
                  </a:lnTo>
                  <a:lnTo>
                    <a:pt x="67559" y="105149"/>
                  </a:lnTo>
                  <a:lnTo>
                    <a:pt x="31303" y="92852"/>
                  </a:lnTo>
                  <a:lnTo>
                    <a:pt x="0" y="63322"/>
                  </a:lnTo>
                  <a:lnTo>
                    <a:pt x="8145" y="48958"/>
                  </a:lnTo>
                  <a:lnTo>
                    <a:pt x="67559" y="23925"/>
                  </a:lnTo>
                  <a:lnTo>
                    <a:pt x="114997" y="14067"/>
                  </a:lnTo>
                  <a:lnTo>
                    <a:pt x="171700" y="6522"/>
                  </a:lnTo>
                  <a:lnTo>
                    <a:pt x="235753" y="1698"/>
                  </a:lnTo>
                  <a:lnTo>
                    <a:pt x="305240" y="0"/>
                  </a:lnTo>
                  <a:lnTo>
                    <a:pt x="375675" y="1698"/>
                  </a:lnTo>
                  <a:lnTo>
                    <a:pt x="440110" y="6522"/>
                  </a:lnTo>
                  <a:lnTo>
                    <a:pt x="496783" y="14067"/>
                  </a:lnTo>
                  <a:lnTo>
                    <a:pt x="543932" y="23925"/>
                  </a:lnTo>
                  <a:lnTo>
                    <a:pt x="602601" y="48958"/>
                  </a:lnTo>
                  <a:lnTo>
                    <a:pt x="610596" y="63322"/>
                  </a:lnTo>
                  <a:close/>
                </a:path>
              </a:pathLst>
            </a:custGeom>
            <a:ln w="19049">
              <a:solidFill>
                <a:srgbClr val="434343"/>
              </a:solidFill>
            </a:ln>
          </p:spPr>
          <p:txBody>
            <a:bodyPr wrap="square" lIns="0" tIns="0" rIns="0" bIns="0" rtlCol="0"/>
            <a:lstStyle/>
            <a:p>
              <a:endParaRPr/>
            </a:p>
          </p:txBody>
        </p:sp>
        <p:sp>
          <p:nvSpPr>
            <p:cNvPr id="1067" name="object 34">
              <a:extLst>
                <a:ext uri="{FF2B5EF4-FFF2-40B4-BE49-F238E27FC236}">
                  <a16:creationId xmlns:a16="http://schemas.microsoft.com/office/drawing/2014/main" id="{0E3D1658-395B-BFEC-4C78-4EED642485BA}"/>
                </a:ext>
              </a:extLst>
            </p:cNvPr>
            <p:cNvSpPr/>
            <p:nvPr/>
          </p:nvSpPr>
          <p:spPr>
            <a:xfrm>
              <a:off x="2177904" y="2966544"/>
              <a:ext cx="415290" cy="161925"/>
            </a:xfrm>
            <a:custGeom>
              <a:avLst/>
              <a:gdLst/>
              <a:ahLst/>
              <a:cxnLst/>
              <a:rect l="l" t="t" r="r" b="b"/>
              <a:pathLst>
                <a:path w="415289" h="161925">
                  <a:moveTo>
                    <a:pt x="207439" y="161351"/>
                  </a:moveTo>
                  <a:lnTo>
                    <a:pt x="141602" y="159695"/>
                  </a:lnTo>
                  <a:lnTo>
                    <a:pt x="84624" y="155000"/>
                  </a:lnTo>
                  <a:lnTo>
                    <a:pt x="39821" y="147673"/>
                  </a:lnTo>
                  <a:lnTo>
                    <a:pt x="0" y="126759"/>
                  </a:lnTo>
                  <a:lnTo>
                    <a:pt x="0" y="0"/>
                  </a:lnTo>
                  <a:lnTo>
                    <a:pt x="414764" y="0"/>
                  </a:lnTo>
                  <a:lnTo>
                    <a:pt x="414764" y="126759"/>
                  </a:lnTo>
                  <a:lnTo>
                    <a:pt x="374950" y="147673"/>
                  </a:lnTo>
                  <a:lnTo>
                    <a:pt x="330164" y="155000"/>
                  </a:lnTo>
                  <a:lnTo>
                    <a:pt x="273220" y="159695"/>
                  </a:lnTo>
                  <a:lnTo>
                    <a:pt x="207439" y="161351"/>
                  </a:lnTo>
                  <a:close/>
                </a:path>
              </a:pathLst>
            </a:custGeom>
            <a:solidFill>
              <a:srgbClr val="9FC5E7"/>
            </a:solidFill>
          </p:spPr>
          <p:txBody>
            <a:bodyPr wrap="square" lIns="0" tIns="0" rIns="0" bIns="0" rtlCol="0"/>
            <a:lstStyle/>
            <a:p>
              <a:endParaRPr/>
            </a:p>
          </p:txBody>
        </p:sp>
        <p:sp>
          <p:nvSpPr>
            <p:cNvPr id="1068" name="object 35">
              <a:extLst>
                <a:ext uri="{FF2B5EF4-FFF2-40B4-BE49-F238E27FC236}">
                  <a16:creationId xmlns:a16="http://schemas.microsoft.com/office/drawing/2014/main" id="{8D5E874F-C33A-51B1-294F-9205CCF8099C}"/>
                </a:ext>
              </a:extLst>
            </p:cNvPr>
            <p:cNvSpPr/>
            <p:nvPr/>
          </p:nvSpPr>
          <p:spPr>
            <a:xfrm>
              <a:off x="2177904" y="2966544"/>
              <a:ext cx="415290" cy="161925"/>
            </a:xfrm>
            <a:custGeom>
              <a:avLst/>
              <a:gdLst/>
              <a:ahLst/>
              <a:cxnLst/>
              <a:rect l="l" t="t" r="r" b="b"/>
              <a:pathLst>
                <a:path w="415289" h="161925">
                  <a:moveTo>
                    <a:pt x="414764" y="118140"/>
                  </a:moveTo>
                  <a:lnTo>
                    <a:pt x="414764" y="126759"/>
                  </a:lnTo>
                  <a:lnTo>
                    <a:pt x="404257" y="138123"/>
                  </a:lnTo>
                  <a:lnTo>
                    <a:pt x="374950" y="147673"/>
                  </a:lnTo>
                  <a:lnTo>
                    <a:pt x="330164" y="155000"/>
                  </a:lnTo>
                  <a:lnTo>
                    <a:pt x="273220" y="159695"/>
                  </a:lnTo>
                  <a:lnTo>
                    <a:pt x="207439" y="161351"/>
                  </a:lnTo>
                  <a:lnTo>
                    <a:pt x="141602" y="159695"/>
                  </a:lnTo>
                  <a:lnTo>
                    <a:pt x="84624" y="155000"/>
                  </a:lnTo>
                  <a:lnTo>
                    <a:pt x="39821" y="147673"/>
                  </a:lnTo>
                  <a:lnTo>
                    <a:pt x="10507" y="138123"/>
                  </a:lnTo>
                  <a:lnTo>
                    <a:pt x="0" y="126759"/>
                  </a:lnTo>
                  <a:lnTo>
                    <a:pt x="0" y="118140"/>
                  </a:lnTo>
                  <a:lnTo>
                    <a:pt x="0" y="0"/>
                  </a:lnTo>
                  <a:lnTo>
                    <a:pt x="414764" y="0"/>
                  </a:lnTo>
                  <a:lnTo>
                    <a:pt x="414764" y="118140"/>
                  </a:lnTo>
                  <a:close/>
                </a:path>
              </a:pathLst>
            </a:custGeom>
            <a:ln w="19049">
              <a:solidFill>
                <a:srgbClr val="434343"/>
              </a:solidFill>
            </a:ln>
          </p:spPr>
          <p:txBody>
            <a:bodyPr wrap="square" lIns="0" tIns="0" rIns="0" bIns="0" rtlCol="0"/>
            <a:lstStyle/>
            <a:p>
              <a:endParaRPr/>
            </a:p>
          </p:txBody>
        </p:sp>
        <p:sp>
          <p:nvSpPr>
            <p:cNvPr id="1069" name="object 36">
              <a:extLst>
                <a:ext uri="{FF2B5EF4-FFF2-40B4-BE49-F238E27FC236}">
                  <a16:creationId xmlns:a16="http://schemas.microsoft.com/office/drawing/2014/main" id="{1808E6D8-9B0C-7A91-BD8E-CB0E08C55DA1}"/>
                </a:ext>
              </a:extLst>
            </p:cNvPr>
            <p:cNvSpPr/>
            <p:nvPr/>
          </p:nvSpPr>
          <p:spPr>
            <a:xfrm>
              <a:off x="2082861" y="2756347"/>
              <a:ext cx="601980" cy="236220"/>
            </a:xfrm>
            <a:custGeom>
              <a:avLst/>
              <a:gdLst/>
              <a:ahLst/>
              <a:cxnLst/>
              <a:rect l="l" t="t" r="r" b="b"/>
              <a:pathLst>
                <a:path w="601980" h="236219">
                  <a:moveTo>
                    <a:pt x="302482" y="236165"/>
                  </a:moveTo>
                  <a:lnTo>
                    <a:pt x="233112" y="234802"/>
                  </a:lnTo>
                  <a:lnTo>
                    <a:pt x="169439" y="230916"/>
                  </a:lnTo>
                  <a:lnTo>
                    <a:pt x="113276" y="224812"/>
                  </a:lnTo>
                  <a:lnTo>
                    <a:pt x="66438" y="216797"/>
                  </a:lnTo>
                  <a:lnTo>
                    <a:pt x="7986" y="196253"/>
                  </a:lnTo>
                  <a:lnTo>
                    <a:pt x="0" y="184335"/>
                  </a:lnTo>
                  <a:lnTo>
                    <a:pt x="0" y="0"/>
                  </a:lnTo>
                  <a:lnTo>
                    <a:pt x="601977" y="0"/>
                  </a:lnTo>
                  <a:lnTo>
                    <a:pt x="601977" y="184335"/>
                  </a:lnTo>
                  <a:lnTo>
                    <a:pt x="560800" y="210542"/>
                  </a:lnTo>
                  <a:lnTo>
                    <a:pt x="513772" y="221024"/>
                  </a:lnTo>
                  <a:lnTo>
                    <a:pt x="453068" y="229112"/>
                  </a:lnTo>
                  <a:lnTo>
                    <a:pt x="381651" y="234321"/>
                  </a:lnTo>
                  <a:lnTo>
                    <a:pt x="302482" y="236165"/>
                  </a:lnTo>
                  <a:close/>
                </a:path>
              </a:pathLst>
            </a:custGeom>
            <a:solidFill>
              <a:srgbClr val="FFFFFF"/>
            </a:solidFill>
          </p:spPr>
          <p:txBody>
            <a:bodyPr wrap="square" lIns="0" tIns="0" rIns="0" bIns="0" rtlCol="0"/>
            <a:lstStyle/>
            <a:p>
              <a:endParaRPr/>
            </a:p>
          </p:txBody>
        </p:sp>
        <p:sp>
          <p:nvSpPr>
            <p:cNvPr id="1070" name="object 37">
              <a:extLst>
                <a:ext uri="{FF2B5EF4-FFF2-40B4-BE49-F238E27FC236}">
                  <a16:creationId xmlns:a16="http://schemas.microsoft.com/office/drawing/2014/main" id="{BC49A848-EC69-5641-F6A3-1E901874D42C}"/>
                </a:ext>
              </a:extLst>
            </p:cNvPr>
            <p:cNvSpPr/>
            <p:nvPr/>
          </p:nvSpPr>
          <p:spPr>
            <a:xfrm>
              <a:off x="2082861" y="2756347"/>
              <a:ext cx="601980" cy="236220"/>
            </a:xfrm>
            <a:custGeom>
              <a:avLst/>
              <a:gdLst/>
              <a:ahLst/>
              <a:cxnLst/>
              <a:rect l="l" t="t" r="r" b="b"/>
              <a:pathLst>
                <a:path w="601980" h="236219">
                  <a:moveTo>
                    <a:pt x="601977" y="172843"/>
                  </a:moveTo>
                  <a:lnTo>
                    <a:pt x="601977" y="184335"/>
                  </a:lnTo>
                  <a:lnTo>
                    <a:pt x="591189" y="198150"/>
                  </a:lnTo>
                  <a:lnTo>
                    <a:pt x="513772" y="221024"/>
                  </a:lnTo>
                  <a:lnTo>
                    <a:pt x="453068" y="229112"/>
                  </a:lnTo>
                  <a:lnTo>
                    <a:pt x="381651" y="234321"/>
                  </a:lnTo>
                  <a:lnTo>
                    <a:pt x="302482" y="236165"/>
                  </a:lnTo>
                  <a:lnTo>
                    <a:pt x="233112" y="234802"/>
                  </a:lnTo>
                  <a:lnTo>
                    <a:pt x="169439" y="230916"/>
                  </a:lnTo>
                  <a:lnTo>
                    <a:pt x="113276" y="224812"/>
                  </a:lnTo>
                  <a:lnTo>
                    <a:pt x="66438" y="216797"/>
                  </a:lnTo>
                  <a:lnTo>
                    <a:pt x="7986" y="196253"/>
                  </a:lnTo>
                  <a:lnTo>
                    <a:pt x="0" y="184335"/>
                  </a:lnTo>
                  <a:lnTo>
                    <a:pt x="0" y="172843"/>
                  </a:lnTo>
                  <a:lnTo>
                    <a:pt x="0" y="0"/>
                  </a:lnTo>
                  <a:lnTo>
                    <a:pt x="601977" y="0"/>
                  </a:lnTo>
                  <a:lnTo>
                    <a:pt x="601977" y="172843"/>
                  </a:lnTo>
                  <a:close/>
                </a:path>
              </a:pathLst>
            </a:custGeom>
            <a:ln w="19049">
              <a:solidFill>
                <a:srgbClr val="434343"/>
              </a:solidFill>
            </a:ln>
          </p:spPr>
          <p:txBody>
            <a:bodyPr wrap="square" lIns="0" tIns="0" rIns="0" bIns="0" rtlCol="0"/>
            <a:lstStyle/>
            <a:p>
              <a:endParaRPr/>
            </a:p>
          </p:txBody>
        </p:sp>
        <p:sp>
          <p:nvSpPr>
            <p:cNvPr id="1071" name="object 38">
              <a:extLst>
                <a:ext uri="{FF2B5EF4-FFF2-40B4-BE49-F238E27FC236}">
                  <a16:creationId xmlns:a16="http://schemas.microsoft.com/office/drawing/2014/main" id="{44AA0006-B41A-555C-C512-F6B784F369E0}"/>
                </a:ext>
              </a:extLst>
            </p:cNvPr>
            <p:cNvSpPr/>
            <p:nvPr/>
          </p:nvSpPr>
          <p:spPr>
            <a:xfrm>
              <a:off x="2079988" y="2690036"/>
              <a:ext cx="610870" cy="124460"/>
            </a:xfrm>
            <a:custGeom>
              <a:avLst/>
              <a:gdLst/>
              <a:ahLst/>
              <a:cxnLst/>
              <a:rect l="l" t="t" r="r" b="b"/>
              <a:pathLst>
                <a:path w="610869" h="124460">
                  <a:moveTo>
                    <a:pt x="305355" y="123886"/>
                  </a:moveTo>
                  <a:lnTo>
                    <a:pt x="234921" y="122353"/>
                  </a:lnTo>
                  <a:lnTo>
                    <a:pt x="170486" y="117953"/>
                  </a:lnTo>
                  <a:lnTo>
                    <a:pt x="113812" y="110986"/>
                  </a:lnTo>
                  <a:lnTo>
                    <a:pt x="66664" y="101751"/>
                  </a:lnTo>
                  <a:lnTo>
                    <a:pt x="7994" y="77677"/>
                  </a:lnTo>
                  <a:lnTo>
                    <a:pt x="0" y="63437"/>
                  </a:lnTo>
                  <a:lnTo>
                    <a:pt x="7994" y="49031"/>
                  </a:lnTo>
                  <a:lnTo>
                    <a:pt x="66664" y="23946"/>
                  </a:lnTo>
                  <a:lnTo>
                    <a:pt x="113812" y="14076"/>
                  </a:lnTo>
                  <a:lnTo>
                    <a:pt x="170486" y="6525"/>
                  </a:lnTo>
                  <a:lnTo>
                    <a:pt x="234921" y="1698"/>
                  </a:lnTo>
                  <a:lnTo>
                    <a:pt x="305355" y="0"/>
                  </a:lnTo>
                  <a:lnTo>
                    <a:pt x="374885" y="1698"/>
                  </a:lnTo>
                  <a:lnTo>
                    <a:pt x="438968" y="6525"/>
                  </a:lnTo>
                  <a:lnTo>
                    <a:pt x="495692" y="14076"/>
                  </a:lnTo>
                  <a:lnTo>
                    <a:pt x="543142" y="23946"/>
                  </a:lnTo>
                  <a:lnTo>
                    <a:pt x="579404" y="35733"/>
                  </a:lnTo>
                  <a:lnTo>
                    <a:pt x="610711" y="63437"/>
                  </a:lnTo>
                  <a:lnTo>
                    <a:pt x="602565" y="77677"/>
                  </a:lnTo>
                  <a:lnTo>
                    <a:pt x="543142" y="101751"/>
                  </a:lnTo>
                  <a:lnTo>
                    <a:pt x="495692" y="110986"/>
                  </a:lnTo>
                  <a:lnTo>
                    <a:pt x="438968" y="117953"/>
                  </a:lnTo>
                  <a:lnTo>
                    <a:pt x="374885" y="122353"/>
                  </a:lnTo>
                  <a:lnTo>
                    <a:pt x="305355" y="123886"/>
                  </a:lnTo>
                  <a:close/>
                </a:path>
              </a:pathLst>
            </a:custGeom>
            <a:solidFill>
              <a:srgbClr val="FFFFFF"/>
            </a:solidFill>
          </p:spPr>
          <p:txBody>
            <a:bodyPr wrap="square" lIns="0" tIns="0" rIns="0" bIns="0" rtlCol="0"/>
            <a:lstStyle/>
            <a:p>
              <a:endParaRPr/>
            </a:p>
          </p:txBody>
        </p:sp>
        <p:sp>
          <p:nvSpPr>
            <p:cNvPr id="1072" name="object 39">
              <a:extLst>
                <a:ext uri="{FF2B5EF4-FFF2-40B4-BE49-F238E27FC236}">
                  <a16:creationId xmlns:a16="http://schemas.microsoft.com/office/drawing/2014/main" id="{14362F0A-959E-338A-27D6-E796D871E204}"/>
                </a:ext>
              </a:extLst>
            </p:cNvPr>
            <p:cNvSpPr/>
            <p:nvPr/>
          </p:nvSpPr>
          <p:spPr>
            <a:xfrm>
              <a:off x="2255708" y="2756347"/>
              <a:ext cx="259715" cy="43815"/>
            </a:xfrm>
            <a:custGeom>
              <a:avLst/>
              <a:gdLst/>
              <a:ahLst/>
              <a:cxnLst/>
              <a:rect l="l" t="t" r="r" b="b"/>
              <a:pathLst>
                <a:path w="259714" h="43814">
                  <a:moveTo>
                    <a:pt x="129635" y="43210"/>
                  </a:moveTo>
                  <a:lnTo>
                    <a:pt x="78980" y="41637"/>
                  </a:lnTo>
                  <a:lnTo>
                    <a:pt x="37795" y="37091"/>
                  </a:lnTo>
                  <a:lnTo>
                    <a:pt x="10122" y="29829"/>
                  </a:lnTo>
                  <a:lnTo>
                    <a:pt x="0" y="20111"/>
                  </a:lnTo>
                  <a:lnTo>
                    <a:pt x="10122" y="12120"/>
                  </a:lnTo>
                  <a:lnTo>
                    <a:pt x="37795" y="5746"/>
                  </a:lnTo>
                  <a:lnTo>
                    <a:pt x="78980" y="1526"/>
                  </a:lnTo>
                  <a:lnTo>
                    <a:pt x="129635" y="0"/>
                  </a:lnTo>
                  <a:lnTo>
                    <a:pt x="180241" y="1526"/>
                  </a:lnTo>
                  <a:lnTo>
                    <a:pt x="221431" y="5746"/>
                  </a:lnTo>
                  <a:lnTo>
                    <a:pt x="249132" y="12120"/>
                  </a:lnTo>
                  <a:lnTo>
                    <a:pt x="259270" y="20111"/>
                  </a:lnTo>
                  <a:lnTo>
                    <a:pt x="249132" y="29829"/>
                  </a:lnTo>
                  <a:lnTo>
                    <a:pt x="221431" y="37091"/>
                  </a:lnTo>
                  <a:lnTo>
                    <a:pt x="180241" y="41637"/>
                  </a:lnTo>
                  <a:lnTo>
                    <a:pt x="129635" y="43210"/>
                  </a:lnTo>
                  <a:close/>
                </a:path>
              </a:pathLst>
            </a:custGeom>
            <a:solidFill>
              <a:srgbClr val="00A7F7"/>
            </a:solidFill>
          </p:spPr>
          <p:txBody>
            <a:bodyPr wrap="square" lIns="0" tIns="0" rIns="0" bIns="0" rtlCol="0"/>
            <a:lstStyle/>
            <a:p>
              <a:endParaRPr/>
            </a:p>
          </p:txBody>
        </p:sp>
        <p:sp>
          <p:nvSpPr>
            <p:cNvPr id="1073" name="object 40">
              <a:extLst>
                <a:ext uri="{FF2B5EF4-FFF2-40B4-BE49-F238E27FC236}">
                  <a16:creationId xmlns:a16="http://schemas.microsoft.com/office/drawing/2014/main" id="{F37BBBEB-B3B8-CDAF-C1D6-029ED8BA86A6}"/>
                </a:ext>
              </a:extLst>
            </p:cNvPr>
            <p:cNvSpPr/>
            <p:nvPr/>
          </p:nvSpPr>
          <p:spPr>
            <a:xfrm>
              <a:off x="2079988" y="2690036"/>
              <a:ext cx="610870" cy="124460"/>
            </a:xfrm>
            <a:custGeom>
              <a:avLst/>
              <a:gdLst/>
              <a:ahLst/>
              <a:cxnLst/>
              <a:rect l="l" t="t" r="r" b="b"/>
              <a:pathLst>
                <a:path w="610869" h="124460">
                  <a:moveTo>
                    <a:pt x="610711" y="63437"/>
                  </a:moveTo>
                  <a:lnTo>
                    <a:pt x="579404" y="90548"/>
                  </a:lnTo>
                  <a:lnTo>
                    <a:pt x="495692" y="110986"/>
                  </a:lnTo>
                  <a:lnTo>
                    <a:pt x="438968" y="117953"/>
                  </a:lnTo>
                  <a:lnTo>
                    <a:pt x="374885" y="122353"/>
                  </a:lnTo>
                  <a:lnTo>
                    <a:pt x="305355" y="123886"/>
                  </a:lnTo>
                  <a:lnTo>
                    <a:pt x="234921" y="122353"/>
                  </a:lnTo>
                  <a:lnTo>
                    <a:pt x="170486" y="117953"/>
                  </a:lnTo>
                  <a:lnTo>
                    <a:pt x="113812" y="110986"/>
                  </a:lnTo>
                  <a:lnTo>
                    <a:pt x="66664" y="101751"/>
                  </a:lnTo>
                  <a:lnTo>
                    <a:pt x="7994" y="77677"/>
                  </a:lnTo>
                  <a:lnTo>
                    <a:pt x="0" y="63437"/>
                  </a:lnTo>
                  <a:lnTo>
                    <a:pt x="7994" y="49031"/>
                  </a:lnTo>
                  <a:lnTo>
                    <a:pt x="66664" y="23946"/>
                  </a:lnTo>
                  <a:lnTo>
                    <a:pt x="113812" y="14076"/>
                  </a:lnTo>
                  <a:lnTo>
                    <a:pt x="170486" y="6525"/>
                  </a:lnTo>
                  <a:lnTo>
                    <a:pt x="234921" y="1698"/>
                  </a:lnTo>
                  <a:lnTo>
                    <a:pt x="305355" y="0"/>
                  </a:lnTo>
                  <a:lnTo>
                    <a:pt x="374885" y="1698"/>
                  </a:lnTo>
                  <a:lnTo>
                    <a:pt x="438968" y="6525"/>
                  </a:lnTo>
                  <a:lnTo>
                    <a:pt x="495692" y="14076"/>
                  </a:lnTo>
                  <a:lnTo>
                    <a:pt x="543142" y="23946"/>
                  </a:lnTo>
                  <a:lnTo>
                    <a:pt x="579404" y="35733"/>
                  </a:lnTo>
                  <a:lnTo>
                    <a:pt x="610711" y="63437"/>
                  </a:lnTo>
                  <a:close/>
                </a:path>
              </a:pathLst>
            </a:custGeom>
            <a:ln w="19049">
              <a:solidFill>
                <a:srgbClr val="434343"/>
              </a:solidFill>
            </a:ln>
          </p:spPr>
          <p:txBody>
            <a:bodyPr wrap="square" lIns="0" tIns="0" rIns="0" bIns="0" rtlCol="0"/>
            <a:lstStyle/>
            <a:p>
              <a:endParaRPr/>
            </a:p>
          </p:txBody>
        </p:sp>
        <p:sp>
          <p:nvSpPr>
            <p:cNvPr id="1074" name="object 41">
              <a:extLst>
                <a:ext uri="{FF2B5EF4-FFF2-40B4-BE49-F238E27FC236}">
                  <a16:creationId xmlns:a16="http://schemas.microsoft.com/office/drawing/2014/main" id="{BC9A86DE-375D-0D2E-6BF1-7D085A71D413}"/>
                </a:ext>
              </a:extLst>
            </p:cNvPr>
            <p:cNvSpPr/>
            <p:nvPr/>
          </p:nvSpPr>
          <p:spPr>
            <a:xfrm>
              <a:off x="2177904" y="2658432"/>
              <a:ext cx="415290" cy="161290"/>
            </a:xfrm>
            <a:custGeom>
              <a:avLst/>
              <a:gdLst/>
              <a:ahLst/>
              <a:cxnLst/>
              <a:rect l="l" t="t" r="r" b="b"/>
              <a:pathLst>
                <a:path w="415289" h="161289">
                  <a:moveTo>
                    <a:pt x="207439" y="161236"/>
                  </a:moveTo>
                  <a:lnTo>
                    <a:pt x="141602" y="159580"/>
                  </a:lnTo>
                  <a:lnTo>
                    <a:pt x="84624" y="154885"/>
                  </a:lnTo>
                  <a:lnTo>
                    <a:pt x="39821" y="147558"/>
                  </a:lnTo>
                  <a:lnTo>
                    <a:pt x="0" y="126644"/>
                  </a:lnTo>
                  <a:lnTo>
                    <a:pt x="0" y="0"/>
                  </a:lnTo>
                  <a:lnTo>
                    <a:pt x="414764" y="0"/>
                  </a:lnTo>
                  <a:lnTo>
                    <a:pt x="414764" y="126644"/>
                  </a:lnTo>
                  <a:lnTo>
                    <a:pt x="374950" y="147558"/>
                  </a:lnTo>
                  <a:lnTo>
                    <a:pt x="330164" y="154885"/>
                  </a:lnTo>
                  <a:lnTo>
                    <a:pt x="273220" y="159580"/>
                  </a:lnTo>
                  <a:lnTo>
                    <a:pt x="207439" y="161236"/>
                  </a:lnTo>
                  <a:close/>
                </a:path>
              </a:pathLst>
            </a:custGeom>
            <a:solidFill>
              <a:srgbClr val="9FC5E7"/>
            </a:solidFill>
          </p:spPr>
          <p:txBody>
            <a:bodyPr wrap="square" lIns="0" tIns="0" rIns="0" bIns="0" rtlCol="0"/>
            <a:lstStyle/>
            <a:p>
              <a:endParaRPr/>
            </a:p>
          </p:txBody>
        </p:sp>
        <p:sp>
          <p:nvSpPr>
            <p:cNvPr id="1075" name="object 42">
              <a:extLst>
                <a:ext uri="{FF2B5EF4-FFF2-40B4-BE49-F238E27FC236}">
                  <a16:creationId xmlns:a16="http://schemas.microsoft.com/office/drawing/2014/main" id="{39CF8A5F-F1E7-526A-AD95-50E2BE065D6B}"/>
                </a:ext>
              </a:extLst>
            </p:cNvPr>
            <p:cNvSpPr/>
            <p:nvPr/>
          </p:nvSpPr>
          <p:spPr>
            <a:xfrm>
              <a:off x="2177904" y="2658432"/>
              <a:ext cx="415290" cy="161290"/>
            </a:xfrm>
            <a:custGeom>
              <a:avLst/>
              <a:gdLst/>
              <a:ahLst/>
              <a:cxnLst/>
              <a:rect l="l" t="t" r="r" b="b"/>
              <a:pathLst>
                <a:path w="415289" h="161289">
                  <a:moveTo>
                    <a:pt x="414764" y="118025"/>
                  </a:moveTo>
                  <a:lnTo>
                    <a:pt x="414764" y="126644"/>
                  </a:lnTo>
                  <a:lnTo>
                    <a:pt x="404257" y="138009"/>
                  </a:lnTo>
                  <a:lnTo>
                    <a:pt x="374950" y="147558"/>
                  </a:lnTo>
                  <a:lnTo>
                    <a:pt x="330164" y="154885"/>
                  </a:lnTo>
                  <a:lnTo>
                    <a:pt x="273220" y="159580"/>
                  </a:lnTo>
                  <a:lnTo>
                    <a:pt x="207439" y="161236"/>
                  </a:lnTo>
                  <a:lnTo>
                    <a:pt x="141602" y="159580"/>
                  </a:lnTo>
                  <a:lnTo>
                    <a:pt x="84624" y="154885"/>
                  </a:lnTo>
                  <a:lnTo>
                    <a:pt x="39821" y="147558"/>
                  </a:lnTo>
                  <a:lnTo>
                    <a:pt x="10507" y="138009"/>
                  </a:lnTo>
                  <a:lnTo>
                    <a:pt x="0" y="126644"/>
                  </a:lnTo>
                  <a:lnTo>
                    <a:pt x="0" y="118025"/>
                  </a:lnTo>
                  <a:lnTo>
                    <a:pt x="0" y="0"/>
                  </a:lnTo>
                  <a:lnTo>
                    <a:pt x="414764" y="0"/>
                  </a:lnTo>
                  <a:lnTo>
                    <a:pt x="414764" y="118025"/>
                  </a:lnTo>
                  <a:close/>
                </a:path>
              </a:pathLst>
            </a:custGeom>
            <a:ln w="19049">
              <a:solidFill>
                <a:srgbClr val="434343"/>
              </a:solidFill>
            </a:ln>
          </p:spPr>
          <p:txBody>
            <a:bodyPr wrap="square" lIns="0" tIns="0" rIns="0" bIns="0" rtlCol="0"/>
            <a:lstStyle/>
            <a:p>
              <a:endParaRPr/>
            </a:p>
          </p:txBody>
        </p:sp>
        <p:sp>
          <p:nvSpPr>
            <p:cNvPr id="1076" name="object 43">
              <a:extLst>
                <a:ext uri="{FF2B5EF4-FFF2-40B4-BE49-F238E27FC236}">
                  <a16:creationId xmlns:a16="http://schemas.microsoft.com/office/drawing/2014/main" id="{3DE467DA-C466-5956-89B3-9F94BED53EA3}"/>
                </a:ext>
              </a:extLst>
            </p:cNvPr>
            <p:cNvSpPr/>
            <p:nvPr/>
          </p:nvSpPr>
          <p:spPr>
            <a:xfrm>
              <a:off x="2082861" y="2448120"/>
              <a:ext cx="601980" cy="236220"/>
            </a:xfrm>
            <a:custGeom>
              <a:avLst/>
              <a:gdLst/>
              <a:ahLst/>
              <a:cxnLst/>
              <a:rect l="l" t="t" r="r" b="b"/>
              <a:pathLst>
                <a:path w="601980" h="236219">
                  <a:moveTo>
                    <a:pt x="302482" y="236165"/>
                  </a:moveTo>
                  <a:lnTo>
                    <a:pt x="233112" y="234808"/>
                  </a:lnTo>
                  <a:lnTo>
                    <a:pt x="169439" y="230936"/>
                  </a:lnTo>
                  <a:lnTo>
                    <a:pt x="113276" y="224848"/>
                  </a:lnTo>
                  <a:lnTo>
                    <a:pt x="66438" y="216845"/>
                  </a:lnTo>
                  <a:lnTo>
                    <a:pt x="7986" y="196289"/>
                  </a:lnTo>
                  <a:lnTo>
                    <a:pt x="0" y="184335"/>
                  </a:lnTo>
                  <a:lnTo>
                    <a:pt x="0" y="0"/>
                  </a:lnTo>
                  <a:lnTo>
                    <a:pt x="601977" y="0"/>
                  </a:lnTo>
                  <a:lnTo>
                    <a:pt x="601977" y="184335"/>
                  </a:lnTo>
                  <a:lnTo>
                    <a:pt x="571310" y="207225"/>
                  </a:lnTo>
                  <a:lnTo>
                    <a:pt x="489258" y="224848"/>
                  </a:lnTo>
                  <a:lnTo>
                    <a:pt x="433627" y="230936"/>
                  </a:lnTo>
                  <a:lnTo>
                    <a:pt x="370746" y="234808"/>
                  </a:lnTo>
                  <a:lnTo>
                    <a:pt x="302482" y="236165"/>
                  </a:lnTo>
                  <a:close/>
                </a:path>
              </a:pathLst>
            </a:custGeom>
            <a:solidFill>
              <a:srgbClr val="FFFFFF"/>
            </a:solidFill>
          </p:spPr>
          <p:txBody>
            <a:bodyPr wrap="square" lIns="0" tIns="0" rIns="0" bIns="0" rtlCol="0"/>
            <a:lstStyle/>
            <a:p>
              <a:endParaRPr/>
            </a:p>
          </p:txBody>
        </p:sp>
        <p:sp>
          <p:nvSpPr>
            <p:cNvPr id="1077" name="object 44">
              <a:extLst>
                <a:ext uri="{FF2B5EF4-FFF2-40B4-BE49-F238E27FC236}">
                  <a16:creationId xmlns:a16="http://schemas.microsoft.com/office/drawing/2014/main" id="{33B2E4EC-1539-EDFD-FF01-D2C2EA79F81D}"/>
                </a:ext>
              </a:extLst>
            </p:cNvPr>
            <p:cNvSpPr/>
            <p:nvPr/>
          </p:nvSpPr>
          <p:spPr>
            <a:xfrm>
              <a:off x="2082861" y="2448120"/>
              <a:ext cx="601980" cy="236220"/>
            </a:xfrm>
            <a:custGeom>
              <a:avLst/>
              <a:gdLst/>
              <a:ahLst/>
              <a:cxnLst/>
              <a:rect l="l" t="t" r="r" b="b"/>
              <a:pathLst>
                <a:path w="601980" h="236219">
                  <a:moveTo>
                    <a:pt x="601977" y="172843"/>
                  </a:moveTo>
                  <a:lnTo>
                    <a:pt x="601977" y="184335"/>
                  </a:lnTo>
                  <a:lnTo>
                    <a:pt x="593999" y="196289"/>
                  </a:lnTo>
                  <a:lnTo>
                    <a:pt x="535774" y="216845"/>
                  </a:lnTo>
                  <a:lnTo>
                    <a:pt x="489258" y="224848"/>
                  </a:lnTo>
                  <a:lnTo>
                    <a:pt x="433627" y="230936"/>
                  </a:lnTo>
                  <a:lnTo>
                    <a:pt x="370746" y="234808"/>
                  </a:lnTo>
                  <a:lnTo>
                    <a:pt x="302482" y="236165"/>
                  </a:lnTo>
                  <a:lnTo>
                    <a:pt x="233112" y="234808"/>
                  </a:lnTo>
                  <a:lnTo>
                    <a:pt x="169439" y="230936"/>
                  </a:lnTo>
                  <a:lnTo>
                    <a:pt x="113276" y="224848"/>
                  </a:lnTo>
                  <a:lnTo>
                    <a:pt x="66438" y="216845"/>
                  </a:lnTo>
                  <a:lnTo>
                    <a:pt x="7986" y="196289"/>
                  </a:lnTo>
                  <a:lnTo>
                    <a:pt x="0" y="184335"/>
                  </a:lnTo>
                  <a:lnTo>
                    <a:pt x="0" y="172843"/>
                  </a:lnTo>
                  <a:lnTo>
                    <a:pt x="0" y="0"/>
                  </a:lnTo>
                  <a:lnTo>
                    <a:pt x="601977" y="0"/>
                  </a:lnTo>
                  <a:lnTo>
                    <a:pt x="601977" y="172843"/>
                  </a:lnTo>
                  <a:close/>
                </a:path>
              </a:pathLst>
            </a:custGeom>
            <a:ln w="19049">
              <a:solidFill>
                <a:srgbClr val="434343"/>
              </a:solidFill>
            </a:ln>
          </p:spPr>
          <p:txBody>
            <a:bodyPr wrap="square" lIns="0" tIns="0" rIns="0" bIns="0" rtlCol="0"/>
            <a:lstStyle/>
            <a:p>
              <a:endParaRPr/>
            </a:p>
          </p:txBody>
        </p:sp>
        <p:sp>
          <p:nvSpPr>
            <p:cNvPr id="1078" name="object 45">
              <a:extLst>
                <a:ext uri="{FF2B5EF4-FFF2-40B4-BE49-F238E27FC236}">
                  <a16:creationId xmlns:a16="http://schemas.microsoft.com/office/drawing/2014/main" id="{4D7CAECD-E8BD-7B41-F266-1ED24CD1AB69}"/>
                </a:ext>
              </a:extLst>
            </p:cNvPr>
            <p:cNvSpPr/>
            <p:nvPr/>
          </p:nvSpPr>
          <p:spPr>
            <a:xfrm>
              <a:off x="2079988" y="2381924"/>
              <a:ext cx="610870" cy="121285"/>
            </a:xfrm>
            <a:custGeom>
              <a:avLst/>
              <a:gdLst/>
              <a:ahLst/>
              <a:cxnLst/>
              <a:rect l="l" t="t" r="r" b="b"/>
              <a:pathLst>
                <a:path w="610869" h="121285">
                  <a:moveTo>
                    <a:pt x="305355" y="120898"/>
                  </a:moveTo>
                  <a:lnTo>
                    <a:pt x="234921" y="119214"/>
                  </a:lnTo>
                  <a:lnTo>
                    <a:pt x="170486" y="114462"/>
                  </a:lnTo>
                  <a:lnTo>
                    <a:pt x="113812" y="107093"/>
                  </a:lnTo>
                  <a:lnTo>
                    <a:pt x="66664" y="97557"/>
                  </a:lnTo>
                  <a:lnTo>
                    <a:pt x="7994" y="73784"/>
                  </a:lnTo>
                  <a:lnTo>
                    <a:pt x="0" y="60449"/>
                  </a:lnTo>
                  <a:lnTo>
                    <a:pt x="7994" y="46208"/>
                  </a:lnTo>
                  <a:lnTo>
                    <a:pt x="66664" y="22134"/>
                  </a:lnTo>
                  <a:lnTo>
                    <a:pt x="113812" y="12900"/>
                  </a:lnTo>
                  <a:lnTo>
                    <a:pt x="170486" y="5933"/>
                  </a:lnTo>
                  <a:lnTo>
                    <a:pt x="234921" y="1533"/>
                  </a:lnTo>
                  <a:lnTo>
                    <a:pt x="305355" y="0"/>
                  </a:lnTo>
                  <a:lnTo>
                    <a:pt x="374885" y="1533"/>
                  </a:lnTo>
                  <a:lnTo>
                    <a:pt x="438968" y="5933"/>
                  </a:lnTo>
                  <a:lnTo>
                    <a:pt x="495692" y="12900"/>
                  </a:lnTo>
                  <a:lnTo>
                    <a:pt x="543142" y="22134"/>
                  </a:lnTo>
                  <a:lnTo>
                    <a:pt x="602565" y="46208"/>
                  </a:lnTo>
                  <a:lnTo>
                    <a:pt x="610711" y="60449"/>
                  </a:lnTo>
                  <a:lnTo>
                    <a:pt x="602565" y="73784"/>
                  </a:lnTo>
                  <a:lnTo>
                    <a:pt x="543142" y="97557"/>
                  </a:lnTo>
                  <a:lnTo>
                    <a:pt x="495692" y="107093"/>
                  </a:lnTo>
                  <a:lnTo>
                    <a:pt x="438968" y="114462"/>
                  </a:lnTo>
                  <a:lnTo>
                    <a:pt x="374885" y="119214"/>
                  </a:lnTo>
                  <a:lnTo>
                    <a:pt x="305355" y="120898"/>
                  </a:lnTo>
                  <a:close/>
                </a:path>
              </a:pathLst>
            </a:custGeom>
            <a:solidFill>
              <a:srgbClr val="FFFFFF"/>
            </a:solidFill>
          </p:spPr>
          <p:txBody>
            <a:bodyPr wrap="square" lIns="0" tIns="0" rIns="0" bIns="0" rtlCol="0"/>
            <a:lstStyle/>
            <a:p>
              <a:endParaRPr/>
            </a:p>
          </p:txBody>
        </p:sp>
        <p:sp>
          <p:nvSpPr>
            <p:cNvPr id="1079" name="object 46">
              <a:extLst>
                <a:ext uri="{FF2B5EF4-FFF2-40B4-BE49-F238E27FC236}">
                  <a16:creationId xmlns:a16="http://schemas.microsoft.com/office/drawing/2014/main" id="{49B1D497-5B10-0367-F41F-A33262EE552E}"/>
                </a:ext>
              </a:extLst>
            </p:cNvPr>
            <p:cNvSpPr/>
            <p:nvPr/>
          </p:nvSpPr>
          <p:spPr>
            <a:xfrm>
              <a:off x="2079988" y="2381924"/>
              <a:ext cx="610870" cy="121285"/>
            </a:xfrm>
            <a:custGeom>
              <a:avLst/>
              <a:gdLst/>
              <a:ahLst/>
              <a:cxnLst/>
              <a:rect l="l" t="t" r="r" b="b"/>
              <a:pathLst>
                <a:path w="610869" h="121285">
                  <a:moveTo>
                    <a:pt x="610711" y="60449"/>
                  </a:moveTo>
                  <a:lnTo>
                    <a:pt x="579404" y="86304"/>
                  </a:lnTo>
                  <a:lnTo>
                    <a:pt x="495692" y="107093"/>
                  </a:lnTo>
                  <a:lnTo>
                    <a:pt x="438968" y="114462"/>
                  </a:lnTo>
                  <a:lnTo>
                    <a:pt x="374885" y="119214"/>
                  </a:lnTo>
                  <a:lnTo>
                    <a:pt x="305355" y="120898"/>
                  </a:lnTo>
                  <a:lnTo>
                    <a:pt x="234921" y="119214"/>
                  </a:lnTo>
                  <a:lnTo>
                    <a:pt x="170486" y="114462"/>
                  </a:lnTo>
                  <a:lnTo>
                    <a:pt x="113812" y="107093"/>
                  </a:lnTo>
                  <a:lnTo>
                    <a:pt x="66664" y="97557"/>
                  </a:lnTo>
                  <a:lnTo>
                    <a:pt x="7994" y="73784"/>
                  </a:lnTo>
                  <a:lnTo>
                    <a:pt x="0" y="60449"/>
                  </a:lnTo>
                  <a:lnTo>
                    <a:pt x="7994" y="46208"/>
                  </a:lnTo>
                  <a:lnTo>
                    <a:pt x="66664" y="22134"/>
                  </a:lnTo>
                  <a:lnTo>
                    <a:pt x="113812" y="12900"/>
                  </a:lnTo>
                  <a:lnTo>
                    <a:pt x="170486" y="5933"/>
                  </a:lnTo>
                  <a:lnTo>
                    <a:pt x="234921" y="1533"/>
                  </a:lnTo>
                  <a:lnTo>
                    <a:pt x="305355" y="0"/>
                  </a:lnTo>
                  <a:lnTo>
                    <a:pt x="374885" y="1533"/>
                  </a:lnTo>
                  <a:lnTo>
                    <a:pt x="438968" y="5933"/>
                  </a:lnTo>
                  <a:lnTo>
                    <a:pt x="495692" y="12900"/>
                  </a:lnTo>
                  <a:lnTo>
                    <a:pt x="543142" y="22134"/>
                  </a:lnTo>
                  <a:lnTo>
                    <a:pt x="602565" y="46208"/>
                  </a:lnTo>
                  <a:lnTo>
                    <a:pt x="610711" y="60449"/>
                  </a:lnTo>
                  <a:close/>
                </a:path>
              </a:pathLst>
            </a:custGeom>
            <a:ln w="19049">
              <a:solidFill>
                <a:srgbClr val="434343"/>
              </a:solidFill>
            </a:ln>
          </p:spPr>
          <p:txBody>
            <a:bodyPr wrap="square" lIns="0" tIns="0" rIns="0" bIns="0" rtlCol="0"/>
            <a:lstStyle/>
            <a:p>
              <a:endParaRPr/>
            </a:p>
          </p:txBody>
        </p:sp>
        <p:sp>
          <p:nvSpPr>
            <p:cNvPr id="1080" name="object 47">
              <a:extLst>
                <a:ext uri="{FF2B5EF4-FFF2-40B4-BE49-F238E27FC236}">
                  <a16:creationId xmlns:a16="http://schemas.microsoft.com/office/drawing/2014/main" id="{6911C10A-F2FD-7075-CE98-1FF749AC66CD}"/>
                </a:ext>
              </a:extLst>
            </p:cNvPr>
            <p:cNvSpPr/>
            <p:nvPr/>
          </p:nvSpPr>
          <p:spPr>
            <a:xfrm>
              <a:off x="2255708" y="2428008"/>
              <a:ext cx="259715" cy="43815"/>
            </a:xfrm>
            <a:custGeom>
              <a:avLst/>
              <a:gdLst/>
              <a:ahLst/>
              <a:cxnLst/>
              <a:rect l="l" t="t" r="r" b="b"/>
              <a:pathLst>
                <a:path w="259714" h="43814">
                  <a:moveTo>
                    <a:pt x="129635" y="43210"/>
                  </a:moveTo>
                  <a:lnTo>
                    <a:pt x="78980" y="41621"/>
                  </a:lnTo>
                  <a:lnTo>
                    <a:pt x="37795" y="37048"/>
                  </a:lnTo>
                  <a:lnTo>
                    <a:pt x="10122" y="29781"/>
                  </a:lnTo>
                  <a:lnTo>
                    <a:pt x="0" y="20111"/>
                  </a:lnTo>
                  <a:lnTo>
                    <a:pt x="10122" y="12120"/>
                  </a:lnTo>
                  <a:lnTo>
                    <a:pt x="37795" y="5746"/>
                  </a:lnTo>
                  <a:lnTo>
                    <a:pt x="78980" y="1526"/>
                  </a:lnTo>
                  <a:lnTo>
                    <a:pt x="129635" y="0"/>
                  </a:lnTo>
                  <a:lnTo>
                    <a:pt x="180241" y="1526"/>
                  </a:lnTo>
                  <a:lnTo>
                    <a:pt x="221431" y="5746"/>
                  </a:lnTo>
                  <a:lnTo>
                    <a:pt x="249132" y="12120"/>
                  </a:lnTo>
                  <a:lnTo>
                    <a:pt x="259270" y="20111"/>
                  </a:lnTo>
                  <a:lnTo>
                    <a:pt x="249132" y="29781"/>
                  </a:lnTo>
                  <a:lnTo>
                    <a:pt x="221431" y="37048"/>
                  </a:lnTo>
                  <a:lnTo>
                    <a:pt x="180241" y="41621"/>
                  </a:lnTo>
                  <a:lnTo>
                    <a:pt x="129635" y="43210"/>
                  </a:lnTo>
                  <a:close/>
                </a:path>
              </a:pathLst>
            </a:custGeom>
            <a:solidFill>
              <a:srgbClr val="9FC5E7"/>
            </a:solidFill>
          </p:spPr>
          <p:txBody>
            <a:bodyPr wrap="square" lIns="0" tIns="0" rIns="0" bIns="0" rtlCol="0"/>
            <a:lstStyle/>
            <a:p>
              <a:endParaRPr/>
            </a:p>
          </p:txBody>
        </p:sp>
        <p:pic>
          <p:nvPicPr>
            <p:cNvPr id="1081" name="object 48">
              <a:extLst>
                <a:ext uri="{FF2B5EF4-FFF2-40B4-BE49-F238E27FC236}">
                  <a16:creationId xmlns:a16="http://schemas.microsoft.com/office/drawing/2014/main" id="{9AD0E323-C2E6-D4F7-0520-FAEA29AFD4A4}"/>
                </a:ext>
              </a:extLst>
            </p:cNvPr>
            <p:cNvPicPr/>
            <p:nvPr/>
          </p:nvPicPr>
          <p:blipFill>
            <a:blip r:embed="rId12" cstate="print"/>
            <a:stretch>
              <a:fillRect/>
            </a:stretch>
          </p:blipFill>
          <p:spPr>
            <a:xfrm>
              <a:off x="1463450" y="1899925"/>
              <a:ext cx="1925600" cy="1822899"/>
            </a:xfrm>
            <a:prstGeom prst="rect">
              <a:avLst/>
            </a:prstGeom>
          </p:spPr>
        </p:pic>
      </p:grpSp>
      <p:sp>
        <p:nvSpPr>
          <p:cNvPr id="1083" name="TextBox 1082">
            <a:extLst>
              <a:ext uri="{FF2B5EF4-FFF2-40B4-BE49-F238E27FC236}">
                <a16:creationId xmlns:a16="http://schemas.microsoft.com/office/drawing/2014/main" id="{24D17F93-316B-3430-7DEB-A87C08984E12}"/>
              </a:ext>
            </a:extLst>
          </p:cNvPr>
          <p:cNvSpPr txBox="1"/>
          <p:nvPr/>
        </p:nvSpPr>
        <p:spPr>
          <a:xfrm>
            <a:off x="4350861" y="3907755"/>
            <a:ext cx="4685488" cy="923330"/>
          </a:xfrm>
          <a:prstGeom prst="rect">
            <a:avLst/>
          </a:prstGeom>
          <a:noFill/>
        </p:spPr>
        <p:txBody>
          <a:bodyPr wrap="square">
            <a:spAutoFit/>
          </a:bodyPr>
          <a:lstStyle/>
          <a:p>
            <a:r>
              <a:rPr lang="en-US" b="1" dirty="0">
                <a:solidFill>
                  <a:schemeClr val="accent6">
                    <a:lumMod val="20000"/>
                    <a:lumOff val="80000"/>
                  </a:schemeClr>
                </a:solidFill>
                <a:latin typeface="Imprint MT Shadow" panose="04020605060303030202" pitchFamily="82" charset="0"/>
              </a:rPr>
              <a:t>Presented by-</a:t>
            </a:r>
          </a:p>
          <a:p>
            <a:r>
              <a:rPr lang="en-US" b="1" dirty="0">
                <a:solidFill>
                  <a:schemeClr val="accent6">
                    <a:lumMod val="20000"/>
                    <a:lumOff val="80000"/>
                  </a:schemeClr>
                </a:solidFill>
                <a:latin typeface="Imprint MT Shadow" panose="04020605060303030202" pitchFamily="82" charset="0"/>
              </a:rPr>
              <a:t>Md. Raihanul Haque</a:t>
            </a:r>
          </a:p>
          <a:p>
            <a:r>
              <a:rPr lang="en-US" b="1" dirty="0">
                <a:solidFill>
                  <a:schemeClr val="accent6">
                    <a:lumMod val="20000"/>
                    <a:lumOff val="80000"/>
                  </a:schemeClr>
                </a:solidFill>
                <a:latin typeface="Imprint MT Shadow" panose="04020605060303030202" pitchFamily="82" charset="0"/>
              </a:rPr>
              <a:t>ID: 200129</a:t>
            </a:r>
          </a:p>
        </p:txBody>
      </p:sp>
    </p:spTree>
    <p:extLst>
      <p:ext uri="{BB962C8B-B14F-4D97-AF65-F5344CB8AC3E}">
        <p14:creationId xmlns:p14="http://schemas.microsoft.com/office/powerpoint/2010/main" val="28326575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80">
                                          <p:stCondLst>
                                            <p:cond delay="0"/>
                                          </p:stCondLst>
                                        </p:cTn>
                                        <p:tgtEl>
                                          <p:spTgt spid="7">
                                            <p:txEl>
                                              <p:pRg st="0" end="0"/>
                                            </p:txEl>
                                          </p:spTgt>
                                        </p:tgtEl>
                                      </p:cBhvr>
                                    </p:animEffect>
                                    <p:anim calcmode="lin" valueType="num">
                                      <p:cBhvr>
                                        <p:cTn id="8"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xEl>
                                              <p:pRg st="0" end="0"/>
                                            </p:txEl>
                                          </p:spTgt>
                                        </p:tgtEl>
                                      </p:cBhvr>
                                      <p:to x="100000" y="60000"/>
                                    </p:animScale>
                                    <p:animScale>
                                      <p:cBhvr>
                                        <p:cTn id="14" dur="166" decel="50000">
                                          <p:stCondLst>
                                            <p:cond delay="676"/>
                                          </p:stCondLst>
                                        </p:cTn>
                                        <p:tgtEl>
                                          <p:spTgt spid="7">
                                            <p:txEl>
                                              <p:pRg st="0" end="0"/>
                                            </p:txEl>
                                          </p:spTgt>
                                        </p:tgtEl>
                                      </p:cBhvr>
                                      <p:to x="100000" y="100000"/>
                                    </p:animScale>
                                    <p:animScale>
                                      <p:cBhvr>
                                        <p:cTn id="15" dur="26">
                                          <p:stCondLst>
                                            <p:cond delay="1312"/>
                                          </p:stCondLst>
                                        </p:cTn>
                                        <p:tgtEl>
                                          <p:spTgt spid="7">
                                            <p:txEl>
                                              <p:pRg st="0" end="0"/>
                                            </p:txEl>
                                          </p:spTgt>
                                        </p:tgtEl>
                                      </p:cBhvr>
                                      <p:to x="100000" y="80000"/>
                                    </p:animScale>
                                    <p:animScale>
                                      <p:cBhvr>
                                        <p:cTn id="16" dur="166" decel="50000">
                                          <p:stCondLst>
                                            <p:cond delay="1338"/>
                                          </p:stCondLst>
                                        </p:cTn>
                                        <p:tgtEl>
                                          <p:spTgt spid="7">
                                            <p:txEl>
                                              <p:pRg st="0" end="0"/>
                                            </p:txEl>
                                          </p:spTgt>
                                        </p:tgtEl>
                                      </p:cBhvr>
                                      <p:to x="100000" y="100000"/>
                                    </p:animScale>
                                    <p:animScale>
                                      <p:cBhvr>
                                        <p:cTn id="17" dur="26">
                                          <p:stCondLst>
                                            <p:cond delay="1642"/>
                                          </p:stCondLst>
                                        </p:cTn>
                                        <p:tgtEl>
                                          <p:spTgt spid="7">
                                            <p:txEl>
                                              <p:pRg st="0" end="0"/>
                                            </p:txEl>
                                          </p:spTgt>
                                        </p:tgtEl>
                                      </p:cBhvr>
                                      <p:to x="100000" y="90000"/>
                                    </p:animScale>
                                    <p:animScale>
                                      <p:cBhvr>
                                        <p:cTn id="18" dur="166" decel="50000">
                                          <p:stCondLst>
                                            <p:cond delay="1668"/>
                                          </p:stCondLst>
                                        </p:cTn>
                                        <p:tgtEl>
                                          <p:spTgt spid="7">
                                            <p:txEl>
                                              <p:pRg st="0" end="0"/>
                                            </p:txEl>
                                          </p:spTgt>
                                        </p:tgtEl>
                                      </p:cBhvr>
                                      <p:to x="100000" y="100000"/>
                                    </p:animScale>
                                    <p:animScale>
                                      <p:cBhvr>
                                        <p:cTn id="19" dur="26">
                                          <p:stCondLst>
                                            <p:cond delay="1808"/>
                                          </p:stCondLst>
                                        </p:cTn>
                                        <p:tgtEl>
                                          <p:spTgt spid="7">
                                            <p:txEl>
                                              <p:pRg st="0" end="0"/>
                                            </p:txEl>
                                          </p:spTgt>
                                        </p:tgtEl>
                                      </p:cBhvr>
                                      <p:to x="100000" y="95000"/>
                                    </p:animScale>
                                    <p:animScale>
                                      <p:cBhvr>
                                        <p:cTn id="20" dur="166" decel="50000">
                                          <p:stCondLst>
                                            <p:cond delay="1834"/>
                                          </p:stCondLst>
                                        </p:cTn>
                                        <p:tgtEl>
                                          <p:spTgt spid="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83">
                                            <p:txEl>
                                              <p:pRg st="0" end="0"/>
                                            </p:txEl>
                                          </p:spTgt>
                                        </p:tgtEl>
                                        <p:attrNameLst>
                                          <p:attrName>style.visibility</p:attrName>
                                        </p:attrNameLst>
                                      </p:cBhvr>
                                      <p:to>
                                        <p:strVal val="visible"/>
                                      </p:to>
                                    </p:set>
                                    <p:anim calcmode="lin" valueType="num">
                                      <p:cBhvr additive="base">
                                        <p:cTn id="25" dur="500" fill="hold"/>
                                        <p:tgtEl>
                                          <p:spTgt spid="108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083">
                                            <p:txEl>
                                              <p:pRg st="1" end="1"/>
                                            </p:txEl>
                                          </p:spTgt>
                                        </p:tgtEl>
                                        <p:attrNameLst>
                                          <p:attrName>style.visibility</p:attrName>
                                        </p:attrNameLst>
                                      </p:cBhvr>
                                      <p:to>
                                        <p:strVal val="visible"/>
                                      </p:to>
                                    </p:set>
                                    <p:anim calcmode="lin" valueType="num">
                                      <p:cBhvr>
                                        <p:cTn id="31" dur="500" fill="hold"/>
                                        <p:tgtEl>
                                          <p:spTgt spid="1083">
                                            <p:txEl>
                                              <p:pRg st="1" end="1"/>
                                            </p:txEl>
                                          </p:spTgt>
                                        </p:tgtEl>
                                        <p:attrNameLst>
                                          <p:attrName>ppt_w</p:attrName>
                                        </p:attrNameLst>
                                      </p:cBhvr>
                                      <p:tavLst>
                                        <p:tav tm="0">
                                          <p:val>
                                            <p:fltVal val="0"/>
                                          </p:val>
                                        </p:tav>
                                        <p:tav tm="100000">
                                          <p:val>
                                            <p:strVal val="#ppt_w"/>
                                          </p:val>
                                        </p:tav>
                                      </p:tavLst>
                                    </p:anim>
                                    <p:anim calcmode="lin" valueType="num">
                                      <p:cBhvr>
                                        <p:cTn id="32" dur="500" fill="hold"/>
                                        <p:tgtEl>
                                          <p:spTgt spid="1083">
                                            <p:txEl>
                                              <p:pRg st="1" end="1"/>
                                            </p:txEl>
                                          </p:spTgt>
                                        </p:tgtEl>
                                        <p:attrNameLst>
                                          <p:attrName>ppt_h</p:attrName>
                                        </p:attrNameLst>
                                      </p:cBhvr>
                                      <p:tavLst>
                                        <p:tav tm="0">
                                          <p:val>
                                            <p:fltVal val="0"/>
                                          </p:val>
                                        </p:tav>
                                        <p:tav tm="100000">
                                          <p:val>
                                            <p:strVal val="#ppt_h"/>
                                          </p:val>
                                        </p:tav>
                                      </p:tavLst>
                                    </p:anim>
                                    <p:animEffect transition="in" filter="fade">
                                      <p:cBhvr>
                                        <p:cTn id="33" dur="500"/>
                                        <p:tgtEl>
                                          <p:spTgt spid="108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1083">
                                            <p:txEl>
                                              <p:pRg st="2" end="2"/>
                                            </p:txEl>
                                          </p:spTgt>
                                        </p:tgtEl>
                                        <p:attrNameLst>
                                          <p:attrName>style.visibility</p:attrName>
                                        </p:attrNameLst>
                                      </p:cBhvr>
                                      <p:to>
                                        <p:strVal val="visible"/>
                                      </p:to>
                                    </p:set>
                                    <p:anim calcmode="lin" valueType="num">
                                      <p:cBhvr>
                                        <p:cTn id="38" dur="1000" fill="hold"/>
                                        <p:tgtEl>
                                          <p:spTgt spid="1083">
                                            <p:txEl>
                                              <p:pRg st="2" end="2"/>
                                            </p:txEl>
                                          </p:spTgt>
                                        </p:tgtEl>
                                        <p:attrNameLst>
                                          <p:attrName>ppt_w</p:attrName>
                                        </p:attrNameLst>
                                      </p:cBhvr>
                                      <p:tavLst>
                                        <p:tav tm="0">
                                          <p:val>
                                            <p:fltVal val="0"/>
                                          </p:val>
                                        </p:tav>
                                        <p:tav tm="100000">
                                          <p:val>
                                            <p:strVal val="#ppt_w"/>
                                          </p:val>
                                        </p:tav>
                                      </p:tavLst>
                                    </p:anim>
                                    <p:anim calcmode="lin" valueType="num">
                                      <p:cBhvr>
                                        <p:cTn id="39" dur="1000" fill="hold"/>
                                        <p:tgtEl>
                                          <p:spTgt spid="1083">
                                            <p:txEl>
                                              <p:pRg st="2" end="2"/>
                                            </p:txEl>
                                          </p:spTgt>
                                        </p:tgtEl>
                                        <p:attrNameLst>
                                          <p:attrName>ppt_h</p:attrName>
                                        </p:attrNameLst>
                                      </p:cBhvr>
                                      <p:tavLst>
                                        <p:tav tm="0">
                                          <p:val>
                                            <p:fltVal val="0"/>
                                          </p:val>
                                        </p:tav>
                                        <p:tav tm="100000">
                                          <p:val>
                                            <p:strVal val="#ppt_h"/>
                                          </p:val>
                                        </p:tav>
                                      </p:tavLst>
                                    </p:anim>
                                    <p:anim calcmode="lin" valueType="num">
                                      <p:cBhvr>
                                        <p:cTn id="40" dur="1000" fill="hold"/>
                                        <p:tgtEl>
                                          <p:spTgt spid="1083">
                                            <p:txEl>
                                              <p:pRg st="2" end="2"/>
                                            </p:txEl>
                                          </p:spTgt>
                                        </p:tgtEl>
                                        <p:attrNameLst>
                                          <p:attrName>style.rotation</p:attrName>
                                        </p:attrNameLst>
                                      </p:cBhvr>
                                      <p:tavLst>
                                        <p:tav tm="0">
                                          <p:val>
                                            <p:fltVal val="90"/>
                                          </p:val>
                                        </p:tav>
                                        <p:tav tm="100000">
                                          <p:val>
                                            <p:fltVal val="0"/>
                                          </p:val>
                                        </p:tav>
                                      </p:tavLst>
                                    </p:anim>
                                    <p:animEffect transition="in" filter="fade">
                                      <p:cBhvr>
                                        <p:cTn id="41" dur="1000"/>
                                        <p:tgtEl>
                                          <p:spTgt spid="1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559175" cy="950594"/>
            <a:chOff x="0" y="0"/>
            <a:chExt cx="3559175" cy="950594"/>
          </a:xfrm>
        </p:grpSpPr>
        <p:sp>
          <p:nvSpPr>
            <p:cNvPr id="3" name="object 3"/>
            <p:cNvSpPr/>
            <p:nvPr/>
          </p:nvSpPr>
          <p:spPr>
            <a:xfrm>
              <a:off x="0" y="456793"/>
              <a:ext cx="829944" cy="94615"/>
            </a:xfrm>
            <a:custGeom>
              <a:avLst/>
              <a:gdLst/>
              <a:ahLst/>
              <a:cxnLst/>
              <a:rect l="l" t="t" r="r" b="b"/>
              <a:pathLst>
                <a:path w="829944" h="94615">
                  <a:moveTo>
                    <a:pt x="147281" y="0"/>
                  </a:moveTo>
                  <a:lnTo>
                    <a:pt x="87058" y="0"/>
                  </a:lnTo>
                  <a:lnTo>
                    <a:pt x="0" y="89827"/>
                  </a:lnTo>
                  <a:lnTo>
                    <a:pt x="0" y="94424"/>
                  </a:lnTo>
                  <a:lnTo>
                    <a:pt x="56362" y="94424"/>
                  </a:lnTo>
                  <a:lnTo>
                    <a:pt x="147281" y="0"/>
                  </a:lnTo>
                  <a:close/>
                </a:path>
                <a:path w="829944" h="94615">
                  <a:moveTo>
                    <a:pt x="260807" y="0"/>
                  </a:moveTo>
                  <a:lnTo>
                    <a:pt x="200571" y="0"/>
                  </a:lnTo>
                  <a:lnTo>
                    <a:pt x="109651" y="94424"/>
                  </a:lnTo>
                  <a:lnTo>
                    <a:pt x="169887" y="94424"/>
                  </a:lnTo>
                  <a:lnTo>
                    <a:pt x="260807" y="0"/>
                  </a:lnTo>
                  <a:close/>
                </a:path>
                <a:path w="829944" h="94615">
                  <a:moveTo>
                    <a:pt x="374916" y="0"/>
                  </a:moveTo>
                  <a:lnTo>
                    <a:pt x="314096" y="0"/>
                  </a:lnTo>
                  <a:lnTo>
                    <a:pt x="223177" y="94424"/>
                  </a:lnTo>
                  <a:lnTo>
                    <a:pt x="283387" y="94424"/>
                  </a:lnTo>
                  <a:lnTo>
                    <a:pt x="374916" y="0"/>
                  </a:lnTo>
                  <a:close/>
                </a:path>
                <a:path w="829944" h="94615">
                  <a:moveTo>
                    <a:pt x="488442" y="0"/>
                  </a:moveTo>
                  <a:lnTo>
                    <a:pt x="428205" y="0"/>
                  </a:lnTo>
                  <a:lnTo>
                    <a:pt x="337261" y="94424"/>
                  </a:lnTo>
                  <a:lnTo>
                    <a:pt x="397497" y="94424"/>
                  </a:lnTo>
                  <a:lnTo>
                    <a:pt x="488442" y="0"/>
                  </a:lnTo>
                  <a:close/>
                </a:path>
                <a:path w="829944" h="94615">
                  <a:moveTo>
                    <a:pt x="601954" y="0"/>
                  </a:moveTo>
                  <a:lnTo>
                    <a:pt x="541705" y="0"/>
                  </a:lnTo>
                  <a:lnTo>
                    <a:pt x="450786" y="94424"/>
                  </a:lnTo>
                  <a:lnTo>
                    <a:pt x="511035" y="94424"/>
                  </a:lnTo>
                  <a:lnTo>
                    <a:pt x="601954" y="0"/>
                  </a:lnTo>
                  <a:close/>
                </a:path>
                <a:path w="829944" h="94615">
                  <a:moveTo>
                    <a:pt x="716064" y="0"/>
                  </a:moveTo>
                  <a:lnTo>
                    <a:pt x="655815" y="0"/>
                  </a:lnTo>
                  <a:lnTo>
                    <a:pt x="564311" y="94424"/>
                  </a:lnTo>
                  <a:lnTo>
                    <a:pt x="625119" y="94424"/>
                  </a:lnTo>
                  <a:lnTo>
                    <a:pt x="716064" y="0"/>
                  </a:lnTo>
                  <a:close/>
                </a:path>
                <a:path w="829944" h="94615">
                  <a:moveTo>
                    <a:pt x="829589" y="0"/>
                  </a:moveTo>
                  <a:lnTo>
                    <a:pt x="769353" y="0"/>
                  </a:lnTo>
                  <a:lnTo>
                    <a:pt x="678408" y="94424"/>
                  </a:lnTo>
                  <a:lnTo>
                    <a:pt x="738644" y="94424"/>
                  </a:lnTo>
                  <a:lnTo>
                    <a:pt x="829589" y="0"/>
                  </a:lnTo>
                  <a:close/>
                </a:path>
              </a:pathLst>
            </a:custGeom>
            <a:solidFill>
              <a:srgbClr val="9FC5E7"/>
            </a:solidFill>
          </p:spPr>
          <p:txBody>
            <a:bodyPr wrap="square" lIns="0" tIns="0" rIns="0" bIns="0" rtlCol="0"/>
            <a:lstStyle/>
            <a:p>
              <a:endParaRPr/>
            </a:p>
          </p:txBody>
        </p:sp>
        <p:sp>
          <p:nvSpPr>
            <p:cNvPr id="4" name="object 4"/>
            <p:cNvSpPr/>
            <p:nvPr/>
          </p:nvSpPr>
          <p:spPr>
            <a:xfrm>
              <a:off x="0" y="0"/>
              <a:ext cx="3558540" cy="612140"/>
            </a:xfrm>
            <a:custGeom>
              <a:avLst/>
              <a:gdLst/>
              <a:ahLst/>
              <a:cxnLst/>
              <a:rect l="l" t="t" r="r" b="b"/>
              <a:pathLst>
                <a:path w="3558540" h="612140">
                  <a:moveTo>
                    <a:pt x="3558540" y="0"/>
                  </a:moveTo>
                  <a:lnTo>
                    <a:pt x="3544633" y="0"/>
                  </a:lnTo>
                  <a:lnTo>
                    <a:pt x="3221050" y="323583"/>
                  </a:lnTo>
                  <a:lnTo>
                    <a:pt x="1983892" y="323583"/>
                  </a:lnTo>
                  <a:lnTo>
                    <a:pt x="2307475" y="0"/>
                  </a:lnTo>
                  <a:lnTo>
                    <a:pt x="2280018" y="0"/>
                  </a:lnTo>
                  <a:lnTo>
                    <a:pt x="1956562" y="323583"/>
                  </a:lnTo>
                  <a:lnTo>
                    <a:pt x="1694319" y="323583"/>
                  </a:lnTo>
                  <a:lnTo>
                    <a:pt x="1370749" y="0"/>
                  </a:lnTo>
                  <a:lnTo>
                    <a:pt x="1357007" y="0"/>
                  </a:lnTo>
                  <a:lnTo>
                    <a:pt x="1690255" y="333425"/>
                  </a:lnTo>
                  <a:lnTo>
                    <a:pt x="1946732" y="333425"/>
                  </a:lnTo>
                  <a:lnTo>
                    <a:pt x="1687360" y="592912"/>
                  </a:lnTo>
                  <a:lnTo>
                    <a:pt x="0" y="592912"/>
                  </a:lnTo>
                  <a:lnTo>
                    <a:pt x="0" y="612013"/>
                  </a:lnTo>
                  <a:lnTo>
                    <a:pt x="1695462" y="612013"/>
                  </a:lnTo>
                  <a:lnTo>
                    <a:pt x="1974049" y="333425"/>
                  </a:lnTo>
                  <a:lnTo>
                    <a:pt x="3225114" y="333425"/>
                  </a:lnTo>
                  <a:lnTo>
                    <a:pt x="3234956" y="323583"/>
                  </a:lnTo>
                  <a:lnTo>
                    <a:pt x="3558540" y="0"/>
                  </a:lnTo>
                  <a:close/>
                </a:path>
              </a:pathLst>
            </a:custGeom>
            <a:solidFill>
              <a:srgbClr val="285293"/>
            </a:solidFill>
          </p:spPr>
          <p:txBody>
            <a:bodyPr wrap="square" lIns="0" tIns="0" rIns="0" bIns="0" rtlCol="0"/>
            <a:lstStyle/>
            <a:p>
              <a:endParaRPr/>
            </a:p>
          </p:txBody>
        </p:sp>
        <p:sp>
          <p:nvSpPr>
            <p:cNvPr id="5" name="object 5"/>
            <p:cNvSpPr/>
            <p:nvPr/>
          </p:nvSpPr>
          <p:spPr>
            <a:xfrm>
              <a:off x="0" y="0"/>
              <a:ext cx="3020695" cy="887094"/>
            </a:xfrm>
            <a:custGeom>
              <a:avLst/>
              <a:gdLst/>
              <a:ahLst/>
              <a:cxnLst/>
              <a:rect l="l" t="t" r="r" b="b"/>
              <a:pathLst>
                <a:path w="3020695" h="887094">
                  <a:moveTo>
                    <a:pt x="2143765" y="876722"/>
                  </a:moveTo>
                  <a:lnTo>
                    <a:pt x="2129859" y="876722"/>
                  </a:lnTo>
                  <a:lnTo>
                    <a:pt x="3007017" y="0"/>
                  </a:lnTo>
                  <a:lnTo>
                    <a:pt x="3020487" y="0"/>
                  </a:lnTo>
                  <a:lnTo>
                    <a:pt x="2143765" y="876722"/>
                  </a:lnTo>
                  <a:close/>
                </a:path>
                <a:path w="3020695" h="887094">
                  <a:moveTo>
                    <a:pt x="2133919" y="886567"/>
                  </a:moveTo>
                  <a:lnTo>
                    <a:pt x="1425576" y="886567"/>
                  </a:lnTo>
                  <a:lnTo>
                    <a:pt x="692315" y="152722"/>
                  </a:lnTo>
                  <a:lnTo>
                    <a:pt x="0" y="152722"/>
                  </a:lnTo>
                  <a:lnTo>
                    <a:pt x="0" y="143460"/>
                  </a:lnTo>
                  <a:lnTo>
                    <a:pt x="696375" y="143460"/>
                  </a:lnTo>
                  <a:lnTo>
                    <a:pt x="1429636" y="876722"/>
                  </a:lnTo>
                  <a:lnTo>
                    <a:pt x="2143765" y="876722"/>
                  </a:lnTo>
                  <a:lnTo>
                    <a:pt x="2133919" y="886567"/>
                  </a:lnTo>
                  <a:close/>
                </a:path>
              </a:pathLst>
            </a:custGeom>
            <a:solidFill>
              <a:srgbClr val="9FC5E7"/>
            </a:solidFill>
          </p:spPr>
          <p:txBody>
            <a:bodyPr wrap="square" lIns="0" tIns="0" rIns="0" bIns="0" rtlCol="0"/>
            <a:lstStyle/>
            <a:p>
              <a:endParaRPr/>
            </a:p>
          </p:txBody>
        </p:sp>
        <p:pic>
          <p:nvPicPr>
            <p:cNvPr id="6" name="object 6"/>
            <p:cNvPicPr/>
            <p:nvPr/>
          </p:nvPicPr>
          <p:blipFill>
            <a:blip r:embed="rId2" cstate="print"/>
            <a:stretch>
              <a:fillRect/>
            </a:stretch>
          </p:blipFill>
          <p:spPr>
            <a:xfrm>
              <a:off x="1359550" y="813589"/>
              <a:ext cx="136695" cy="136669"/>
            </a:xfrm>
            <a:prstGeom prst="rect">
              <a:avLst/>
            </a:prstGeom>
          </p:spPr>
        </p:pic>
        <p:pic>
          <p:nvPicPr>
            <p:cNvPr id="7" name="object 7"/>
            <p:cNvPicPr/>
            <p:nvPr/>
          </p:nvPicPr>
          <p:blipFill>
            <a:blip r:embed="rId3" cstate="print"/>
            <a:stretch>
              <a:fillRect/>
            </a:stretch>
          </p:blipFill>
          <p:spPr>
            <a:xfrm>
              <a:off x="1115697" y="567426"/>
              <a:ext cx="70669" cy="70669"/>
            </a:xfrm>
            <a:prstGeom prst="rect">
              <a:avLst/>
            </a:prstGeom>
          </p:spPr>
        </p:pic>
        <p:pic>
          <p:nvPicPr>
            <p:cNvPr id="8" name="object 8"/>
            <p:cNvPicPr/>
            <p:nvPr/>
          </p:nvPicPr>
          <p:blipFill>
            <a:blip r:embed="rId4" cstate="print"/>
            <a:stretch>
              <a:fillRect/>
            </a:stretch>
          </p:blipFill>
          <p:spPr>
            <a:xfrm>
              <a:off x="2650554" y="293452"/>
              <a:ext cx="70669" cy="70085"/>
            </a:xfrm>
            <a:prstGeom prst="rect">
              <a:avLst/>
            </a:prstGeom>
          </p:spPr>
        </p:pic>
        <p:pic>
          <p:nvPicPr>
            <p:cNvPr id="9" name="object 9"/>
            <p:cNvPicPr/>
            <p:nvPr/>
          </p:nvPicPr>
          <p:blipFill>
            <a:blip r:embed="rId5" cstate="print"/>
            <a:stretch>
              <a:fillRect/>
            </a:stretch>
          </p:blipFill>
          <p:spPr>
            <a:xfrm>
              <a:off x="1895876" y="257546"/>
              <a:ext cx="141896" cy="141896"/>
            </a:xfrm>
            <a:prstGeom prst="rect">
              <a:avLst/>
            </a:prstGeom>
          </p:spPr>
        </p:pic>
      </p:grpSp>
      <p:sp>
        <p:nvSpPr>
          <p:cNvPr id="10" name="object 10"/>
          <p:cNvSpPr/>
          <p:nvPr/>
        </p:nvSpPr>
        <p:spPr>
          <a:xfrm>
            <a:off x="3444049" y="59473"/>
            <a:ext cx="1336040" cy="175895"/>
          </a:xfrm>
          <a:custGeom>
            <a:avLst/>
            <a:gdLst/>
            <a:ahLst/>
            <a:cxnLst/>
            <a:rect l="l" t="t" r="r" b="b"/>
            <a:pathLst>
              <a:path w="1336039" h="175895">
                <a:moveTo>
                  <a:pt x="280898" y="0"/>
                </a:moveTo>
                <a:lnTo>
                  <a:pt x="169125" y="0"/>
                </a:lnTo>
                <a:lnTo>
                  <a:pt x="0" y="175501"/>
                </a:lnTo>
                <a:lnTo>
                  <a:pt x="111772" y="175501"/>
                </a:lnTo>
                <a:lnTo>
                  <a:pt x="280898" y="0"/>
                </a:lnTo>
                <a:close/>
              </a:path>
              <a:path w="1336039" h="175895">
                <a:moveTo>
                  <a:pt x="491744" y="0"/>
                </a:moveTo>
                <a:lnTo>
                  <a:pt x="379945" y="0"/>
                </a:lnTo>
                <a:lnTo>
                  <a:pt x="210820" y="175501"/>
                </a:lnTo>
                <a:lnTo>
                  <a:pt x="322618" y="175501"/>
                </a:lnTo>
                <a:lnTo>
                  <a:pt x="491744" y="0"/>
                </a:lnTo>
                <a:close/>
              </a:path>
              <a:path w="1336039" h="175895">
                <a:moveTo>
                  <a:pt x="702564" y="0"/>
                </a:moveTo>
                <a:lnTo>
                  <a:pt x="590778" y="0"/>
                </a:lnTo>
                <a:lnTo>
                  <a:pt x="421652" y="175501"/>
                </a:lnTo>
                <a:lnTo>
                  <a:pt x="534022" y="175501"/>
                </a:lnTo>
                <a:lnTo>
                  <a:pt x="702564" y="0"/>
                </a:lnTo>
                <a:close/>
              </a:path>
              <a:path w="1336039" h="175895">
                <a:moveTo>
                  <a:pt x="913955" y="0"/>
                </a:moveTo>
                <a:lnTo>
                  <a:pt x="801598" y="0"/>
                </a:lnTo>
                <a:lnTo>
                  <a:pt x="633056" y="175501"/>
                </a:lnTo>
                <a:lnTo>
                  <a:pt x="744829" y="175501"/>
                </a:lnTo>
                <a:lnTo>
                  <a:pt x="913955" y="0"/>
                </a:lnTo>
                <a:close/>
              </a:path>
              <a:path w="1336039" h="175895">
                <a:moveTo>
                  <a:pt x="1124800" y="0"/>
                </a:moveTo>
                <a:lnTo>
                  <a:pt x="1013015" y="0"/>
                </a:lnTo>
                <a:lnTo>
                  <a:pt x="843902" y="175501"/>
                </a:lnTo>
                <a:lnTo>
                  <a:pt x="955675" y="175501"/>
                </a:lnTo>
                <a:lnTo>
                  <a:pt x="1124800" y="0"/>
                </a:lnTo>
                <a:close/>
              </a:path>
              <a:path w="1336039" h="175895">
                <a:moveTo>
                  <a:pt x="1335608" y="0"/>
                </a:moveTo>
                <a:lnTo>
                  <a:pt x="1223835" y="0"/>
                </a:lnTo>
                <a:lnTo>
                  <a:pt x="1054709" y="175501"/>
                </a:lnTo>
                <a:lnTo>
                  <a:pt x="1166495" y="175501"/>
                </a:lnTo>
                <a:lnTo>
                  <a:pt x="1335608" y="0"/>
                </a:lnTo>
                <a:close/>
              </a:path>
            </a:pathLst>
          </a:custGeom>
          <a:solidFill>
            <a:srgbClr val="285293"/>
          </a:solidFill>
        </p:spPr>
        <p:txBody>
          <a:bodyPr wrap="square" lIns="0" tIns="0" rIns="0" bIns="0" rtlCol="0"/>
          <a:lstStyle/>
          <a:p>
            <a:endParaRPr/>
          </a:p>
        </p:txBody>
      </p:sp>
      <p:sp>
        <p:nvSpPr>
          <p:cNvPr id="11" name="object 11"/>
          <p:cNvSpPr/>
          <p:nvPr/>
        </p:nvSpPr>
        <p:spPr>
          <a:xfrm>
            <a:off x="8077200" y="4682416"/>
            <a:ext cx="881380" cy="290830"/>
          </a:xfrm>
          <a:custGeom>
            <a:avLst/>
            <a:gdLst/>
            <a:ahLst/>
            <a:cxnLst/>
            <a:rect l="l" t="t" r="r" b="b"/>
            <a:pathLst>
              <a:path w="881379" h="290829">
                <a:moveTo>
                  <a:pt x="0" y="0"/>
                </a:moveTo>
                <a:lnTo>
                  <a:pt x="148359" y="145276"/>
                </a:lnTo>
                <a:lnTo>
                  <a:pt x="0" y="290553"/>
                </a:lnTo>
              </a:path>
              <a:path w="881379" h="290829">
                <a:moveTo>
                  <a:pt x="148360" y="0"/>
                </a:moveTo>
                <a:lnTo>
                  <a:pt x="293636" y="145276"/>
                </a:lnTo>
                <a:lnTo>
                  <a:pt x="148360" y="290553"/>
                </a:lnTo>
              </a:path>
              <a:path w="881379" h="290829">
                <a:moveTo>
                  <a:pt x="293636" y="0"/>
                </a:moveTo>
                <a:lnTo>
                  <a:pt x="441997" y="145276"/>
                </a:lnTo>
                <a:lnTo>
                  <a:pt x="293636" y="290553"/>
                </a:lnTo>
              </a:path>
              <a:path w="881379" h="290829">
                <a:moveTo>
                  <a:pt x="441997" y="0"/>
                </a:moveTo>
                <a:lnTo>
                  <a:pt x="587274" y="145276"/>
                </a:lnTo>
                <a:lnTo>
                  <a:pt x="441997" y="290553"/>
                </a:lnTo>
              </a:path>
              <a:path w="881379" h="290829">
                <a:moveTo>
                  <a:pt x="587274" y="0"/>
                </a:moveTo>
                <a:lnTo>
                  <a:pt x="735634" y="145276"/>
                </a:lnTo>
                <a:lnTo>
                  <a:pt x="587274" y="290553"/>
                </a:lnTo>
              </a:path>
              <a:path w="881379" h="290829">
                <a:moveTo>
                  <a:pt x="735634" y="0"/>
                </a:moveTo>
                <a:lnTo>
                  <a:pt x="880911" y="145276"/>
                </a:lnTo>
                <a:lnTo>
                  <a:pt x="735634" y="290553"/>
                </a:lnTo>
              </a:path>
            </a:pathLst>
          </a:custGeom>
          <a:ln w="19049">
            <a:solidFill>
              <a:srgbClr val="285293"/>
            </a:solidFill>
          </a:ln>
        </p:spPr>
        <p:txBody>
          <a:bodyPr wrap="square" lIns="0" tIns="0" rIns="0" bIns="0" rtlCol="0"/>
          <a:lstStyle/>
          <a:p>
            <a:endParaRPr/>
          </a:p>
        </p:txBody>
      </p:sp>
      <p:sp>
        <p:nvSpPr>
          <p:cNvPr id="12" name="object 12"/>
          <p:cNvSpPr txBox="1">
            <a:spLocks noGrp="1"/>
          </p:cNvSpPr>
          <p:nvPr>
            <p:ph type="title"/>
          </p:nvPr>
        </p:nvSpPr>
        <p:spPr>
          <a:xfrm>
            <a:off x="306975" y="180387"/>
            <a:ext cx="8530049" cy="898655"/>
          </a:xfrm>
          <a:prstGeom prst="rect">
            <a:avLst/>
          </a:prstGeom>
        </p:spPr>
        <p:txBody>
          <a:bodyPr vert="horz" wrap="square" lIns="0" tIns="341324" rIns="0" bIns="0" rtlCol="0">
            <a:spAutoFit/>
          </a:bodyPr>
          <a:lstStyle/>
          <a:p>
            <a:pPr marL="3312160">
              <a:lnSpc>
                <a:spcPct val="100000"/>
              </a:lnSpc>
              <a:spcBef>
                <a:spcPts val="100"/>
              </a:spcBef>
            </a:pPr>
            <a:r>
              <a:rPr lang="en-US" dirty="0"/>
              <a:t>Basic Terms</a:t>
            </a:r>
          </a:p>
        </p:txBody>
      </p:sp>
      <p:sp>
        <p:nvSpPr>
          <p:cNvPr id="13" name="object 13"/>
          <p:cNvSpPr txBox="1"/>
          <p:nvPr/>
        </p:nvSpPr>
        <p:spPr>
          <a:xfrm>
            <a:off x="746727" y="1505774"/>
            <a:ext cx="2112010" cy="1450782"/>
          </a:xfrm>
          <a:prstGeom prst="rect">
            <a:avLst/>
          </a:prstGeom>
        </p:spPr>
        <p:txBody>
          <a:bodyPr vert="horz" wrap="square" lIns="0" tIns="207645" rIns="0" bIns="0" rtlCol="0">
            <a:spAutoFit/>
          </a:bodyPr>
          <a:lstStyle/>
          <a:p>
            <a:pPr marL="635" algn="ctr">
              <a:lnSpc>
                <a:spcPct val="100000"/>
              </a:lnSpc>
              <a:spcBef>
                <a:spcPts val="1635"/>
              </a:spcBef>
            </a:pPr>
            <a:r>
              <a:rPr sz="2400" spc="-55" dirty="0">
                <a:solidFill>
                  <a:srgbClr val="00F4AD"/>
                </a:solidFill>
                <a:latin typeface="Calibri"/>
                <a:cs typeface="Calibri"/>
              </a:rPr>
              <a:t>Cipher</a:t>
            </a:r>
            <a:r>
              <a:rPr lang="en-GB" sz="2400" spc="-55" dirty="0">
                <a:solidFill>
                  <a:srgbClr val="00F4AD"/>
                </a:solidFill>
                <a:latin typeface="Calibri"/>
                <a:cs typeface="Calibri"/>
              </a:rPr>
              <a:t>text</a:t>
            </a:r>
            <a:endParaRPr sz="2400" dirty="0">
              <a:latin typeface="Calibri"/>
              <a:cs typeface="Calibri"/>
            </a:endParaRPr>
          </a:p>
          <a:p>
            <a:pPr marL="12065" marR="5080" algn="ctr">
              <a:lnSpc>
                <a:spcPct val="101600"/>
              </a:lnSpc>
              <a:spcBef>
                <a:spcPts val="990"/>
              </a:spcBef>
            </a:pPr>
            <a:r>
              <a:rPr sz="1600" dirty="0">
                <a:solidFill>
                  <a:schemeClr val="bg1"/>
                </a:solidFill>
                <a:latin typeface="Times New Roman"/>
                <a:cs typeface="Times New Roman"/>
              </a:rPr>
              <a:t>A</a:t>
            </a:r>
            <a:r>
              <a:rPr sz="1600" spc="-100" dirty="0">
                <a:solidFill>
                  <a:schemeClr val="bg1"/>
                </a:solidFill>
                <a:latin typeface="Times New Roman"/>
                <a:cs typeface="Times New Roman"/>
              </a:rPr>
              <a:t> </a:t>
            </a:r>
            <a:r>
              <a:rPr sz="1600" dirty="0">
                <a:solidFill>
                  <a:schemeClr val="bg1"/>
                </a:solidFill>
                <a:latin typeface="Times New Roman"/>
                <a:cs typeface="Times New Roman"/>
              </a:rPr>
              <a:t>secret</a:t>
            </a:r>
            <a:r>
              <a:rPr lang="en-GB" sz="1600" spc="-25" dirty="0">
                <a:solidFill>
                  <a:schemeClr val="bg1"/>
                </a:solidFill>
                <a:latin typeface="Times New Roman"/>
                <a:cs typeface="Times New Roman"/>
              </a:rPr>
              <a:t> </a:t>
            </a:r>
            <a:r>
              <a:rPr sz="1600" spc="-25" dirty="0">
                <a:solidFill>
                  <a:schemeClr val="bg1"/>
                </a:solidFill>
                <a:latin typeface="Times New Roman"/>
                <a:cs typeface="Times New Roman"/>
              </a:rPr>
              <a:t>way </a:t>
            </a:r>
            <a:r>
              <a:rPr sz="1600" dirty="0">
                <a:solidFill>
                  <a:schemeClr val="bg1"/>
                </a:solidFill>
                <a:latin typeface="Times New Roman"/>
                <a:cs typeface="Times New Roman"/>
              </a:rPr>
              <a:t>of</a:t>
            </a:r>
            <a:r>
              <a:rPr sz="1600" spc="-25" dirty="0">
                <a:solidFill>
                  <a:schemeClr val="bg1"/>
                </a:solidFill>
                <a:latin typeface="Times New Roman"/>
                <a:cs typeface="Times New Roman"/>
              </a:rPr>
              <a:t> </a:t>
            </a:r>
            <a:r>
              <a:rPr sz="1600" dirty="0">
                <a:solidFill>
                  <a:schemeClr val="bg1"/>
                </a:solidFill>
                <a:latin typeface="Times New Roman"/>
                <a:cs typeface="Times New Roman"/>
              </a:rPr>
              <a:t>writing</a:t>
            </a:r>
            <a:r>
              <a:rPr sz="1600" spc="-10" dirty="0">
                <a:solidFill>
                  <a:schemeClr val="bg1"/>
                </a:solidFill>
                <a:latin typeface="Times New Roman"/>
                <a:cs typeface="Times New Roman"/>
              </a:rPr>
              <a:t> </a:t>
            </a:r>
            <a:r>
              <a:rPr sz="1600" spc="-20" dirty="0">
                <a:solidFill>
                  <a:schemeClr val="bg1"/>
                </a:solidFill>
                <a:latin typeface="Times New Roman"/>
                <a:cs typeface="Times New Roman"/>
              </a:rPr>
              <a:t>code</a:t>
            </a:r>
            <a:r>
              <a:rPr lang="en-GB" sz="1600" spc="-20" dirty="0">
                <a:solidFill>
                  <a:schemeClr val="bg1"/>
                </a:solidFill>
                <a:latin typeface="Times New Roman"/>
                <a:cs typeface="Times New Roman"/>
              </a:rPr>
              <a:t>. Ciphertext is </a:t>
            </a:r>
            <a:r>
              <a:rPr lang="en-US" sz="1600" dirty="0">
                <a:solidFill>
                  <a:schemeClr val="bg1"/>
                </a:solidFill>
                <a:latin typeface="Söhne"/>
                <a:cs typeface="Times New Roman"/>
              </a:rPr>
              <a:t>t</a:t>
            </a:r>
            <a:r>
              <a:rPr lang="en-US" sz="1600" dirty="0">
                <a:solidFill>
                  <a:schemeClr val="bg1"/>
                </a:solidFill>
                <a:latin typeface="Söhne"/>
              </a:rPr>
              <a:t>he encrypted message.</a:t>
            </a:r>
            <a:endParaRPr sz="1600" dirty="0">
              <a:solidFill>
                <a:schemeClr val="bg1"/>
              </a:solidFill>
              <a:latin typeface="Times New Roman"/>
              <a:cs typeface="Times New Roman"/>
            </a:endParaRPr>
          </a:p>
        </p:txBody>
      </p:sp>
      <p:sp>
        <p:nvSpPr>
          <p:cNvPr id="14" name="object 14"/>
          <p:cNvSpPr txBox="1"/>
          <p:nvPr/>
        </p:nvSpPr>
        <p:spPr>
          <a:xfrm>
            <a:off x="1003441" y="3238687"/>
            <a:ext cx="1598295" cy="1136650"/>
          </a:xfrm>
          <a:prstGeom prst="rect">
            <a:avLst/>
          </a:prstGeom>
        </p:spPr>
        <p:txBody>
          <a:bodyPr vert="horz" wrap="square" lIns="0" tIns="12700" rIns="0" bIns="0" rtlCol="0">
            <a:spAutoFit/>
          </a:bodyPr>
          <a:lstStyle/>
          <a:p>
            <a:pPr marL="635" algn="ctr">
              <a:lnSpc>
                <a:spcPct val="100000"/>
              </a:lnSpc>
              <a:spcBef>
                <a:spcPts val="100"/>
              </a:spcBef>
            </a:pPr>
            <a:r>
              <a:rPr sz="2400" dirty="0">
                <a:solidFill>
                  <a:srgbClr val="00F4AD"/>
                </a:solidFill>
                <a:latin typeface="Calibri"/>
                <a:cs typeface="Calibri"/>
              </a:rPr>
              <a:t>Decode</a:t>
            </a:r>
            <a:endParaRPr sz="2400" dirty="0">
              <a:latin typeface="Calibri"/>
              <a:cs typeface="Calibri"/>
            </a:endParaRPr>
          </a:p>
          <a:p>
            <a:pPr marL="12700" marR="5080" algn="ctr">
              <a:lnSpc>
                <a:spcPct val="101600"/>
              </a:lnSpc>
              <a:spcBef>
                <a:spcPts val="15"/>
              </a:spcBef>
            </a:pPr>
            <a:r>
              <a:rPr sz="1600" spc="-20" dirty="0">
                <a:solidFill>
                  <a:srgbClr val="FFFFFF"/>
                </a:solidFill>
                <a:latin typeface="Times New Roman"/>
                <a:cs typeface="Times New Roman"/>
              </a:rPr>
              <a:t>To</a:t>
            </a:r>
            <a:r>
              <a:rPr sz="1600" spc="-40" dirty="0">
                <a:solidFill>
                  <a:srgbClr val="FFFFFF"/>
                </a:solidFill>
                <a:latin typeface="Times New Roman"/>
                <a:cs typeface="Times New Roman"/>
              </a:rPr>
              <a:t> </a:t>
            </a:r>
            <a:r>
              <a:rPr sz="1600" dirty="0">
                <a:solidFill>
                  <a:srgbClr val="FFFFFF"/>
                </a:solidFill>
                <a:latin typeface="Times New Roman"/>
                <a:cs typeface="Times New Roman"/>
              </a:rPr>
              <a:t>convert</a:t>
            </a:r>
            <a:r>
              <a:rPr sz="1600" spc="-35" dirty="0">
                <a:solidFill>
                  <a:srgbClr val="FFFFFF"/>
                </a:solidFill>
                <a:latin typeface="Times New Roman"/>
                <a:cs typeface="Times New Roman"/>
              </a:rPr>
              <a:t> </a:t>
            </a:r>
            <a:r>
              <a:rPr sz="1600" dirty="0">
                <a:solidFill>
                  <a:srgbClr val="FFFFFF"/>
                </a:solidFill>
                <a:latin typeface="Times New Roman"/>
                <a:cs typeface="Times New Roman"/>
              </a:rPr>
              <a:t>a</a:t>
            </a:r>
            <a:r>
              <a:rPr sz="1600" spc="-30" dirty="0">
                <a:solidFill>
                  <a:srgbClr val="FFFFFF"/>
                </a:solidFill>
                <a:latin typeface="Times New Roman"/>
                <a:cs typeface="Times New Roman"/>
              </a:rPr>
              <a:t> </a:t>
            </a:r>
            <a:r>
              <a:rPr sz="1600" spc="-20" dirty="0">
                <a:solidFill>
                  <a:srgbClr val="FFFFFF"/>
                </a:solidFill>
                <a:latin typeface="Times New Roman"/>
                <a:cs typeface="Times New Roman"/>
              </a:rPr>
              <a:t>coded </a:t>
            </a:r>
            <a:r>
              <a:rPr sz="1600" dirty="0">
                <a:solidFill>
                  <a:srgbClr val="FFFFFF"/>
                </a:solidFill>
                <a:latin typeface="Times New Roman"/>
                <a:cs typeface="Times New Roman"/>
              </a:rPr>
              <a:t>message</a:t>
            </a:r>
            <a:r>
              <a:rPr sz="1600" spc="-20" dirty="0">
                <a:solidFill>
                  <a:srgbClr val="FFFFFF"/>
                </a:solidFill>
                <a:latin typeface="Times New Roman"/>
                <a:cs typeface="Times New Roman"/>
              </a:rPr>
              <a:t> </a:t>
            </a:r>
            <a:r>
              <a:rPr sz="1600" dirty="0">
                <a:solidFill>
                  <a:srgbClr val="FFFFFF"/>
                </a:solidFill>
                <a:latin typeface="Times New Roman"/>
                <a:cs typeface="Times New Roman"/>
              </a:rPr>
              <a:t>back</a:t>
            </a:r>
            <a:r>
              <a:rPr sz="1600" spc="-15" dirty="0">
                <a:solidFill>
                  <a:srgbClr val="FFFFFF"/>
                </a:solidFill>
                <a:latin typeface="Times New Roman"/>
                <a:cs typeface="Times New Roman"/>
              </a:rPr>
              <a:t> </a:t>
            </a:r>
            <a:r>
              <a:rPr sz="1600" dirty="0">
                <a:solidFill>
                  <a:srgbClr val="FFFFFF"/>
                </a:solidFill>
                <a:latin typeface="Times New Roman"/>
                <a:cs typeface="Times New Roman"/>
              </a:rPr>
              <a:t>to</a:t>
            </a:r>
            <a:r>
              <a:rPr sz="1600" spc="-10" dirty="0">
                <a:solidFill>
                  <a:srgbClr val="FFFFFF"/>
                </a:solidFill>
                <a:latin typeface="Times New Roman"/>
                <a:cs typeface="Times New Roman"/>
              </a:rPr>
              <a:t> </a:t>
            </a:r>
            <a:r>
              <a:rPr sz="1600" spc="-25" dirty="0">
                <a:solidFill>
                  <a:srgbClr val="FFFFFF"/>
                </a:solidFill>
                <a:latin typeface="Times New Roman"/>
                <a:cs typeface="Times New Roman"/>
              </a:rPr>
              <a:t>its </a:t>
            </a:r>
            <a:r>
              <a:rPr sz="1600" spc="-10" dirty="0">
                <a:solidFill>
                  <a:srgbClr val="FFFFFF"/>
                </a:solidFill>
                <a:latin typeface="Times New Roman"/>
                <a:cs typeface="Times New Roman"/>
              </a:rPr>
              <a:t>plaintext</a:t>
            </a:r>
            <a:r>
              <a:rPr lang="en-GB" sz="1600" spc="-10" dirty="0">
                <a:solidFill>
                  <a:srgbClr val="FFFFFF"/>
                </a:solidFill>
                <a:latin typeface="Times New Roman"/>
                <a:cs typeface="Times New Roman"/>
              </a:rPr>
              <a:t>.</a:t>
            </a:r>
            <a:endParaRPr sz="1600" dirty="0">
              <a:latin typeface="Times New Roman"/>
              <a:cs typeface="Times New Roman"/>
            </a:endParaRPr>
          </a:p>
        </p:txBody>
      </p:sp>
      <p:sp>
        <p:nvSpPr>
          <p:cNvPr id="15" name="object 15"/>
          <p:cNvSpPr txBox="1"/>
          <p:nvPr/>
        </p:nvSpPr>
        <p:spPr>
          <a:xfrm>
            <a:off x="3500203" y="3043653"/>
            <a:ext cx="2142490" cy="1207770"/>
          </a:xfrm>
          <a:prstGeom prst="rect">
            <a:avLst/>
          </a:prstGeom>
        </p:spPr>
        <p:txBody>
          <a:bodyPr vert="horz" wrap="square" lIns="0" tIns="207645" rIns="0" bIns="0" rtlCol="0">
            <a:spAutoFit/>
          </a:bodyPr>
          <a:lstStyle/>
          <a:p>
            <a:pPr marL="635" algn="ctr">
              <a:lnSpc>
                <a:spcPct val="100000"/>
              </a:lnSpc>
              <a:spcBef>
                <a:spcPts val="1635"/>
              </a:spcBef>
            </a:pPr>
            <a:r>
              <a:rPr sz="2400" spc="-75" dirty="0">
                <a:solidFill>
                  <a:srgbClr val="00F4AD"/>
                </a:solidFill>
                <a:latin typeface="Calibri"/>
                <a:cs typeface="Calibri"/>
              </a:rPr>
              <a:t>Encipher</a:t>
            </a:r>
            <a:endParaRPr sz="2400" dirty="0">
              <a:latin typeface="Calibri"/>
              <a:cs typeface="Calibri"/>
            </a:endParaRPr>
          </a:p>
          <a:p>
            <a:pPr marL="12700" marR="5080" algn="ctr">
              <a:lnSpc>
                <a:spcPct val="101600"/>
              </a:lnSpc>
              <a:spcBef>
                <a:spcPts val="990"/>
              </a:spcBef>
            </a:pPr>
            <a:r>
              <a:rPr sz="1600" spc="-20" dirty="0">
                <a:solidFill>
                  <a:srgbClr val="FFFFFF"/>
                </a:solidFill>
                <a:latin typeface="Times New Roman"/>
                <a:cs typeface="Times New Roman"/>
              </a:rPr>
              <a:t>To</a:t>
            </a:r>
            <a:r>
              <a:rPr sz="1600" spc="-30" dirty="0">
                <a:solidFill>
                  <a:srgbClr val="FFFFFF"/>
                </a:solidFill>
                <a:latin typeface="Times New Roman"/>
                <a:cs typeface="Times New Roman"/>
              </a:rPr>
              <a:t> </a:t>
            </a:r>
            <a:r>
              <a:rPr sz="1600" dirty="0">
                <a:solidFill>
                  <a:srgbClr val="FFFFFF"/>
                </a:solidFill>
                <a:latin typeface="Times New Roman"/>
                <a:cs typeface="Times New Roman"/>
              </a:rPr>
              <a:t>convert</a:t>
            </a:r>
            <a:r>
              <a:rPr sz="1600" spc="-35" dirty="0">
                <a:solidFill>
                  <a:srgbClr val="FFFFFF"/>
                </a:solidFill>
                <a:latin typeface="Times New Roman"/>
                <a:cs typeface="Times New Roman"/>
              </a:rPr>
              <a:t> </a:t>
            </a:r>
            <a:r>
              <a:rPr sz="1600" dirty="0">
                <a:solidFill>
                  <a:srgbClr val="FFFFFF"/>
                </a:solidFill>
                <a:latin typeface="Times New Roman"/>
                <a:cs typeface="Times New Roman"/>
              </a:rPr>
              <a:t>a</a:t>
            </a:r>
            <a:r>
              <a:rPr sz="1600" spc="-30" dirty="0">
                <a:solidFill>
                  <a:srgbClr val="FFFFFF"/>
                </a:solidFill>
                <a:latin typeface="Times New Roman"/>
                <a:cs typeface="Times New Roman"/>
              </a:rPr>
              <a:t> </a:t>
            </a:r>
            <a:r>
              <a:rPr sz="1600" dirty="0">
                <a:solidFill>
                  <a:srgbClr val="FFFFFF"/>
                </a:solidFill>
                <a:latin typeface="Times New Roman"/>
                <a:cs typeface="Times New Roman"/>
              </a:rPr>
              <a:t>message</a:t>
            </a:r>
            <a:r>
              <a:rPr sz="1600" spc="-30" dirty="0">
                <a:solidFill>
                  <a:srgbClr val="FFFFFF"/>
                </a:solidFill>
                <a:latin typeface="Times New Roman"/>
                <a:cs typeface="Times New Roman"/>
              </a:rPr>
              <a:t> </a:t>
            </a:r>
            <a:r>
              <a:rPr sz="1600" spc="-20" dirty="0">
                <a:solidFill>
                  <a:srgbClr val="FFFFFF"/>
                </a:solidFill>
                <a:latin typeface="Times New Roman"/>
                <a:cs typeface="Times New Roman"/>
              </a:rPr>
              <a:t>into </a:t>
            </a:r>
            <a:r>
              <a:rPr sz="1600" spc="-10" dirty="0">
                <a:solidFill>
                  <a:srgbClr val="FFFFFF"/>
                </a:solidFill>
                <a:latin typeface="Times New Roman"/>
                <a:cs typeface="Times New Roman"/>
              </a:rPr>
              <a:t>cipher</a:t>
            </a:r>
            <a:r>
              <a:rPr lang="en-GB" sz="1600" spc="-10" dirty="0">
                <a:solidFill>
                  <a:srgbClr val="FFFFFF"/>
                </a:solidFill>
                <a:latin typeface="Times New Roman"/>
                <a:cs typeface="Times New Roman"/>
              </a:rPr>
              <a:t>.</a:t>
            </a:r>
            <a:endParaRPr sz="1600" dirty="0">
              <a:latin typeface="Times New Roman"/>
              <a:cs typeface="Times New Roman"/>
            </a:endParaRPr>
          </a:p>
        </p:txBody>
      </p:sp>
      <p:sp>
        <p:nvSpPr>
          <p:cNvPr id="16" name="object 16"/>
          <p:cNvSpPr txBox="1"/>
          <p:nvPr/>
        </p:nvSpPr>
        <p:spPr>
          <a:xfrm>
            <a:off x="3501392" y="1700808"/>
            <a:ext cx="2139315" cy="1120820"/>
          </a:xfrm>
          <a:prstGeom prst="rect">
            <a:avLst/>
          </a:prstGeom>
        </p:spPr>
        <p:txBody>
          <a:bodyPr vert="horz" wrap="square" lIns="0" tIns="12700" rIns="0" bIns="0" rtlCol="0">
            <a:spAutoFit/>
          </a:bodyPr>
          <a:lstStyle/>
          <a:p>
            <a:pPr marL="1270" algn="ctr">
              <a:lnSpc>
                <a:spcPct val="100000"/>
              </a:lnSpc>
              <a:spcBef>
                <a:spcPts val="100"/>
              </a:spcBef>
            </a:pPr>
            <a:r>
              <a:rPr lang="en-US" sz="2400" dirty="0">
                <a:solidFill>
                  <a:srgbClr val="D1D5DB"/>
                </a:solidFill>
                <a:latin typeface="Söhne"/>
              </a:rPr>
              <a:t>Plaintext              </a:t>
            </a:r>
            <a:r>
              <a:rPr sz="1600" dirty="0">
                <a:solidFill>
                  <a:srgbClr val="FFFFFF"/>
                </a:solidFill>
                <a:latin typeface="Times New Roman"/>
                <a:cs typeface="Times New Roman"/>
              </a:rPr>
              <a:t>A</a:t>
            </a:r>
            <a:r>
              <a:rPr sz="1600" spc="-95" dirty="0">
                <a:solidFill>
                  <a:srgbClr val="FFFFFF"/>
                </a:solidFill>
                <a:latin typeface="Times New Roman"/>
                <a:cs typeface="Times New Roman"/>
              </a:rPr>
              <a:t> </a:t>
            </a:r>
            <a:r>
              <a:rPr sz="1600" dirty="0">
                <a:solidFill>
                  <a:srgbClr val="FFFFFF"/>
                </a:solidFill>
                <a:latin typeface="Times New Roman"/>
                <a:cs typeface="Times New Roman"/>
              </a:rPr>
              <a:t>text</a:t>
            </a:r>
            <a:r>
              <a:rPr sz="1600" spc="-10" dirty="0">
                <a:solidFill>
                  <a:srgbClr val="FFFFFF"/>
                </a:solidFill>
                <a:latin typeface="Times New Roman"/>
                <a:cs typeface="Times New Roman"/>
              </a:rPr>
              <a:t> </a:t>
            </a:r>
            <a:r>
              <a:rPr sz="1600" dirty="0">
                <a:solidFill>
                  <a:srgbClr val="FFFFFF"/>
                </a:solidFill>
                <a:latin typeface="Times New Roman"/>
                <a:cs typeface="Times New Roman"/>
              </a:rPr>
              <a:t>that</a:t>
            </a:r>
            <a:r>
              <a:rPr sz="1600" spc="-10" dirty="0">
                <a:solidFill>
                  <a:srgbClr val="FFFFFF"/>
                </a:solidFill>
                <a:latin typeface="Times New Roman"/>
                <a:cs typeface="Times New Roman"/>
              </a:rPr>
              <a:t> </a:t>
            </a:r>
            <a:r>
              <a:rPr sz="1600" dirty="0">
                <a:solidFill>
                  <a:srgbClr val="FFFFFF"/>
                </a:solidFill>
                <a:latin typeface="Times New Roman"/>
                <a:cs typeface="Times New Roman"/>
              </a:rPr>
              <a:t>is</a:t>
            </a:r>
            <a:r>
              <a:rPr sz="1600" spc="-10" dirty="0">
                <a:solidFill>
                  <a:srgbClr val="FFFFFF"/>
                </a:solidFill>
                <a:latin typeface="Times New Roman"/>
                <a:cs typeface="Times New Roman"/>
              </a:rPr>
              <a:t> </a:t>
            </a:r>
            <a:r>
              <a:rPr sz="1600" dirty="0">
                <a:solidFill>
                  <a:srgbClr val="FFFFFF"/>
                </a:solidFill>
                <a:latin typeface="Times New Roman"/>
                <a:cs typeface="Times New Roman"/>
              </a:rPr>
              <a:t>not</a:t>
            </a:r>
            <a:r>
              <a:rPr sz="1600" spc="-10" dirty="0">
                <a:solidFill>
                  <a:srgbClr val="FFFFFF"/>
                </a:solidFill>
                <a:latin typeface="Times New Roman"/>
                <a:cs typeface="Times New Roman"/>
              </a:rPr>
              <a:t> specially </a:t>
            </a:r>
            <a:r>
              <a:rPr sz="1600" dirty="0">
                <a:solidFill>
                  <a:srgbClr val="FFFFFF"/>
                </a:solidFill>
                <a:latin typeface="Times New Roman"/>
                <a:cs typeface="Times New Roman"/>
              </a:rPr>
              <a:t>formatted</a:t>
            </a:r>
            <a:r>
              <a:rPr sz="1600" spc="-20" dirty="0">
                <a:solidFill>
                  <a:srgbClr val="FFFFFF"/>
                </a:solidFill>
                <a:latin typeface="Times New Roman"/>
                <a:cs typeface="Times New Roman"/>
              </a:rPr>
              <a:t> </a:t>
            </a:r>
            <a:r>
              <a:rPr sz="1600" dirty="0">
                <a:solidFill>
                  <a:srgbClr val="FFFFFF"/>
                </a:solidFill>
                <a:latin typeface="Times New Roman"/>
                <a:cs typeface="Times New Roman"/>
              </a:rPr>
              <a:t>or</a:t>
            </a:r>
            <a:r>
              <a:rPr sz="1600" spc="-20" dirty="0">
                <a:solidFill>
                  <a:srgbClr val="FFFFFF"/>
                </a:solidFill>
                <a:latin typeface="Times New Roman"/>
                <a:cs typeface="Times New Roman"/>
              </a:rPr>
              <a:t> </a:t>
            </a:r>
            <a:r>
              <a:rPr sz="1600" dirty="0">
                <a:solidFill>
                  <a:srgbClr val="FFFFFF"/>
                </a:solidFill>
                <a:latin typeface="Times New Roman"/>
                <a:cs typeface="Times New Roman"/>
              </a:rPr>
              <a:t>written</a:t>
            </a:r>
            <a:r>
              <a:rPr sz="1600" spc="-15" dirty="0">
                <a:solidFill>
                  <a:srgbClr val="FFFFFF"/>
                </a:solidFill>
                <a:latin typeface="Times New Roman"/>
                <a:cs typeface="Times New Roman"/>
              </a:rPr>
              <a:t> </a:t>
            </a:r>
            <a:r>
              <a:rPr sz="1600" spc="-25" dirty="0">
                <a:solidFill>
                  <a:srgbClr val="FFFFFF"/>
                </a:solidFill>
                <a:latin typeface="Times New Roman"/>
                <a:cs typeface="Times New Roman"/>
              </a:rPr>
              <a:t>in </a:t>
            </a:r>
            <a:r>
              <a:rPr sz="1600" spc="-10" dirty="0">
                <a:solidFill>
                  <a:srgbClr val="FFFFFF"/>
                </a:solidFill>
                <a:latin typeface="Times New Roman"/>
                <a:cs typeface="Times New Roman"/>
              </a:rPr>
              <a:t>code.</a:t>
            </a:r>
            <a:endParaRPr sz="1600" dirty="0">
              <a:latin typeface="Times New Roman"/>
              <a:cs typeface="Times New Roman"/>
            </a:endParaRPr>
          </a:p>
        </p:txBody>
      </p:sp>
      <p:sp>
        <p:nvSpPr>
          <p:cNvPr id="17" name="object 17"/>
          <p:cNvSpPr txBox="1"/>
          <p:nvPr/>
        </p:nvSpPr>
        <p:spPr>
          <a:xfrm>
            <a:off x="6261909" y="1700808"/>
            <a:ext cx="2156460" cy="1372107"/>
          </a:xfrm>
          <a:prstGeom prst="rect">
            <a:avLst/>
          </a:prstGeom>
        </p:spPr>
        <p:txBody>
          <a:bodyPr vert="horz" wrap="square" lIns="0" tIns="12700" rIns="0" bIns="0" rtlCol="0">
            <a:spAutoFit/>
          </a:bodyPr>
          <a:lstStyle/>
          <a:p>
            <a:pPr marL="635" algn="ctr">
              <a:lnSpc>
                <a:spcPct val="100000"/>
              </a:lnSpc>
              <a:spcBef>
                <a:spcPts val="100"/>
              </a:spcBef>
            </a:pPr>
            <a:r>
              <a:rPr sz="2400" dirty="0">
                <a:solidFill>
                  <a:srgbClr val="00F4AD"/>
                </a:solidFill>
                <a:latin typeface="Calibri"/>
                <a:cs typeface="Calibri"/>
              </a:rPr>
              <a:t>Encode</a:t>
            </a:r>
            <a:endParaRPr sz="2400" dirty="0">
              <a:latin typeface="Calibri"/>
              <a:cs typeface="Calibri"/>
            </a:endParaRPr>
          </a:p>
          <a:p>
            <a:pPr marL="12065" marR="5080" indent="635" algn="ctr">
              <a:lnSpc>
                <a:spcPct val="101600"/>
              </a:lnSpc>
              <a:spcBef>
                <a:spcPts val="15"/>
              </a:spcBef>
            </a:pPr>
            <a:r>
              <a:rPr sz="1600" spc="-20" dirty="0">
                <a:solidFill>
                  <a:srgbClr val="FFFFFF"/>
                </a:solidFill>
                <a:latin typeface="Times New Roman"/>
                <a:cs typeface="Times New Roman"/>
              </a:rPr>
              <a:t>To</a:t>
            </a:r>
            <a:r>
              <a:rPr sz="1600" spc="-30" dirty="0">
                <a:solidFill>
                  <a:srgbClr val="FFFFFF"/>
                </a:solidFill>
                <a:latin typeface="Times New Roman"/>
                <a:cs typeface="Times New Roman"/>
              </a:rPr>
              <a:t> </a:t>
            </a:r>
            <a:r>
              <a:rPr sz="1600" dirty="0">
                <a:solidFill>
                  <a:srgbClr val="FFFFFF"/>
                </a:solidFill>
                <a:latin typeface="Times New Roman"/>
                <a:cs typeface="Times New Roman"/>
              </a:rPr>
              <a:t>convert</a:t>
            </a:r>
            <a:r>
              <a:rPr sz="1600" spc="-35" dirty="0">
                <a:solidFill>
                  <a:srgbClr val="FFFFFF"/>
                </a:solidFill>
                <a:latin typeface="Times New Roman"/>
                <a:cs typeface="Times New Roman"/>
              </a:rPr>
              <a:t> </a:t>
            </a:r>
            <a:r>
              <a:rPr sz="1600" dirty="0">
                <a:solidFill>
                  <a:srgbClr val="FFFFFF"/>
                </a:solidFill>
                <a:latin typeface="Times New Roman"/>
                <a:cs typeface="Times New Roman"/>
              </a:rPr>
              <a:t>a</a:t>
            </a:r>
            <a:r>
              <a:rPr sz="1600" spc="-30" dirty="0">
                <a:solidFill>
                  <a:srgbClr val="FFFFFF"/>
                </a:solidFill>
                <a:latin typeface="Times New Roman"/>
                <a:cs typeface="Times New Roman"/>
              </a:rPr>
              <a:t> </a:t>
            </a:r>
            <a:r>
              <a:rPr sz="1600" spc="-10" dirty="0">
                <a:solidFill>
                  <a:srgbClr val="FFFFFF"/>
                </a:solidFill>
                <a:latin typeface="Times New Roman"/>
                <a:cs typeface="Times New Roman"/>
              </a:rPr>
              <a:t>message </a:t>
            </a:r>
            <a:r>
              <a:rPr sz="1600" dirty="0">
                <a:solidFill>
                  <a:srgbClr val="FFFFFF"/>
                </a:solidFill>
                <a:latin typeface="Times New Roman"/>
                <a:cs typeface="Times New Roman"/>
              </a:rPr>
              <a:t>from</a:t>
            </a:r>
            <a:r>
              <a:rPr sz="1600" spc="-15" dirty="0">
                <a:solidFill>
                  <a:srgbClr val="FFFFFF"/>
                </a:solidFill>
                <a:latin typeface="Times New Roman"/>
                <a:cs typeface="Times New Roman"/>
              </a:rPr>
              <a:t> </a:t>
            </a:r>
            <a:r>
              <a:rPr sz="1600" dirty="0">
                <a:solidFill>
                  <a:srgbClr val="FFFFFF"/>
                </a:solidFill>
                <a:latin typeface="Times New Roman"/>
                <a:cs typeface="Times New Roman"/>
              </a:rPr>
              <a:t>one</a:t>
            </a:r>
            <a:r>
              <a:rPr sz="1600" spc="-15" dirty="0">
                <a:solidFill>
                  <a:srgbClr val="FFFFFF"/>
                </a:solidFill>
                <a:latin typeface="Times New Roman"/>
                <a:cs typeface="Times New Roman"/>
              </a:rPr>
              <a:t> </a:t>
            </a:r>
            <a:r>
              <a:rPr sz="1600" dirty="0">
                <a:solidFill>
                  <a:srgbClr val="FFFFFF"/>
                </a:solidFill>
                <a:latin typeface="Times New Roman"/>
                <a:cs typeface="Times New Roman"/>
              </a:rPr>
              <a:t>system</a:t>
            </a:r>
            <a:r>
              <a:rPr sz="1600" spc="-10" dirty="0">
                <a:solidFill>
                  <a:srgbClr val="FFFFFF"/>
                </a:solidFill>
                <a:latin typeface="Times New Roman"/>
                <a:cs typeface="Times New Roman"/>
              </a:rPr>
              <a:t> </a:t>
            </a:r>
            <a:r>
              <a:rPr sz="1600" spc="-25" dirty="0">
                <a:solidFill>
                  <a:srgbClr val="FFFFFF"/>
                </a:solidFill>
                <a:latin typeface="Times New Roman"/>
                <a:cs typeface="Times New Roman"/>
              </a:rPr>
              <a:t>of </a:t>
            </a:r>
            <a:r>
              <a:rPr sz="1600" dirty="0">
                <a:solidFill>
                  <a:srgbClr val="FFFFFF"/>
                </a:solidFill>
                <a:latin typeface="Times New Roman"/>
                <a:cs typeface="Times New Roman"/>
              </a:rPr>
              <a:t>communication</a:t>
            </a:r>
            <a:r>
              <a:rPr sz="1600" spc="-25" dirty="0">
                <a:solidFill>
                  <a:srgbClr val="FFFFFF"/>
                </a:solidFill>
                <a:latin typeface="Times New Roman"/>
                <a:cs typeface="Times New Roman"/>
              </a:rPr>
              <a:t> </a:t>
            </a:r>
            <a:r>
              <a:rPr sz="1600" dirty="0">
                <a:solidFill>
                  <a:srgbClr val="FFFFFF"/>
                </a:solidFill>
                <a:latin typeface="Times New Roman"/>
                <a:cs typeface="Times New Roman"/>
              </a:rPr>
              <a:t>to</a:t>
            </a:r>
            <a:r>
              <a:rPr sz="1600" spc="-20" dirty="0">
                <a:solidFill>
                  <a:srgbClr val="FFFFFF"/>
                </a:solidFill>
                <a:latin typeface="Times New Roman"/>
                <a:cs typeface="Times New Roman"/>
              </a:rPr>
              <a:t> </a:t>
            </a:r>
            <a:r>
              <a:rPr sz="1600" spc="-10" dirty="0">
                <a:solidFill>
                  <a:srgbClr val="FFFFFF"/>
                </a:solidFill>
                <a:latin typeface="Times New Roman"/>
                <a:cs typeface="Times New Roman"/>
              </a:rPr>
              <a:t>another</a:t>
            </a:r>
            <a:r>
              <a:rPr lang="en-GB" sz="1600" spc="-10" dirty="0">
                <a:solidFill>
                  <a:srgbClr val="FFFFFF"/>
                </a:solidFill>
                <a:latin typeface="Times New Roman"/>
                <a:cs typeface="Times New Roman"/>
              </a:rPr>
              <a:t>.</a:t>
            </a:r>
            <a:endParaRPr sz="1600" dirty="0">
              <a:latin typeface="Times New Roman"/>
              <a:cs typeface="Times New Roman"/>
            </a:endParaRPr>
          </a:p>
        </p:txBody>
      </p:sp>
      <p:sp>
        <p:nvSpPr>
          <p:cNvPr id="18" name="object 18"/>
          <p:cNvSpPr txBox="1"/>
          <p:nvPr/>
        </p:nvSpPr>
        <p:spPr>
          <a:xfrm>
            <a:off x="6278772" y="3043653"/>
            <a:ext cx="2122805" cy="1446037"/>
          </a:xfrm>
          <a:prstGeom prst="rect">
            <a:avLst/>
          </a:prstGeom>
        </p:spPr>
        <p:txBody>
          <a:bodyPr vert="horz" wrap="square" lIns="0" tIns="207645" rIns="0" bIns="0" rtlCol="0">
            <a:spAutoFit/>
          </a:bodyPr>
          <a:lstStyle/>
          <a:p>
            <a:pPr marL="1270" algn="ctr">
              <a:lnSpc>
                <a:spcPct val="100000"/>
              </a:lnSpc>
              <a:spcBef>
                <a:spcPts val="1635"/>
              </a:spcBef>
            </a:pPr>
            <a:r>
              <a:rPr sz="2400" spc="-114" dirty="0">
                <a:solidFill>
                  <a:srgbClr val="00F4AD"/>
                </a:solidFill>
                <a:latin typeface="Calibri"/>
                <a:cs typeface="Calibri"/>
              </a:rPr>
              <a:t>Decipher</a:t>
            </a:r>
            <a:endParaRPr sz="2400" dirty="0">
              <a:latin typeface="Calibri"/>
              <a:cs typeface="Calibri"/>
            </a:endParaRPr>
          </a:p>
          <a:p>
            <a:pPr marL="12065" marR="5080" indent="635" algn="ctr">
              <a:lnSpc>
                <a:spcPct val="101600"/>
              </a:lnSpc>
              <a:spcBef>
                <a:spcPts val="990"/>
              </a:spcBef>
            </a:pPr>
            <a:r>
              <a:rPr sz="1600" spc="-20" dirty="0">
                <a:solidFill>
                  <a:srgbClr val="FFFFFF"/>
                </a:solidFill>
                <a:latin typeface="Times New Roman"/>
                <a:cs typeface="Times New Roman"/>
              </a:rPr>
              <a:t>To</a:t>
            </a:r>
            <a:r>
              <a:rPr sz="1600" spc="-35" dirty="0">
                <a:solidFill>
                  <a:srgbClr val="FFFFFF"/>
                </a:solidFill>
                <a:latin typeface="Times New Roman"/>
                <a:cs typeface="Times New Roman"/>
              </a:rPr>
              <a:t> </a:t>
            </a:r>
            <a:r>
              <a:rPr sz="1600" dirty="0">
                <a:solidFill>
                  <a:srgbClr val="FFFFFF"/>
                </a:solidFill>
                <a:latin typeface="Times New Roman"/>
                <a:cs typeface="Times New Roman"/>
              </a:rPr>
              <a:t>convert</a:t>
            </a:r>
            <a:r>
              <a:rPr sz="1600" spc="-30" dirty="0">
                <a:solidFill>
                  <a:srgbClr val="FFFFFF"/>
                </a:solidFill>
                <a:latin typeface="Times New Roman"/>
                <a:cs typeface="Times New Roman"/>
              </a:rPr>
              <a:t> </a:t>
            </a:r>
            <a:r>
              <a:rPr sz="1600" dirty="0">
                <a:solidFill>
                  <a:srgbClr val="FFFFFF"/>
                </a:solidFill>
                <a:latin typeface="Times New Roman"/>
                <a:cs typeface="Times New Roman"/>
              </a:rPr>
              <a:t>an</a:t>
            </a:r>
            <a:r>
              <a:rPr sz="1600" spc="-30" dirty="0">
                <a:solidFill>
                  <a:srgbClr val="FFFFFF"/>
                </a:solidFill>
                <a:latin typeface="Times New Roman"/>
                <a:cs typeface="Times New Roman"/>
              </a:rPr>
              <a:t> </a:t>
            </a:r>
            <a:r>
              <a:rPr sz="1600" spc="-10" dirty="0">
                <a:solidFill>
                  <a:srgbClr val="FFFFFF"/>
                </a:solidFill>
                <a:latin typeface="Times New Roman"/>
                <a:cs typeface="Times New Roman"/>
              </a:rPr>
              <a:t>enciphered </a:t>
            </a:r>
            <a:r>
              <a:rPr sz="1600" dirty="0">
                <a:solidFill>
                  <a:srgbClr val="FFFFFF"/>
                </a:solidFill>
                <a:latin typeface="Times New Roman"/>
                <a:cs typeface="Times New Roman"/>
              </a:rPr>
              <a:t>message</a:t>
            </a:r>
            <a:r>
              <a:rPr sz="1600" spc="-20" dirty="0">
                <a:solidFill>
                  <a:srgbClr val="FFFFFF"/>
                </a:solidFill>
                <a:latin typeface="Times New Roman"/>
                <a:cs typeface="Times New Roman"/>
              </a:rPr>
              <a:t> </a:t>
            </a:r>
            <a:r>
              <a:rPr sz="1600" dirty="0">
                <a:solidFill>
                  <a:srgbClr val="FFFFFF"/>
                </a:solidFill>
                <a:latin typeface="Times New Roman"/>
                <a:cs typeface="Times New Roman"/>
              </a:rPr>
              <a:t>to</a:t>
            </a:r>
            <a:r>
              <a:rPr sz="1600" spc="-15" dirty="0">
                <a:solidFill>
                  <a:srgbClr val="FFFFFF"/>
                </a:solidFill>
                <a:latin typeface="Times New Roman"/>
                <a:cs typeface="Times New Roman"/>
              </a:rPr>
              <a:t> </a:t>
            </a:r>
            <a:r>
              <a:rPr sz="1600" dirty="0">
                <a:solidFill>
                  <a:srgbClr val="FFFFFF"/>
                </a:solidFill>
                <a:latin typeface="Times New Roman"/>
                <a:cs typeface="Times New Roman"/>
              </a:rPr>
              <a:t>it</a:t>
            </a:r>
            <a:r>
              <a:rPr sz="1600" spc="-15" dirty="0">
                <a:solidFill>
                  <a:srgbClr val="FFFFFF"/>
                </a:solidFill>
                <a:latin typeface="Times New Roman"/>
                <a:cs typeface="Times New Roman"/>
              </a:rPr>
              <a:t> </a:t>
            </a:r>
            <a:r>
              <a:rPr sz="1600" dirty="0">
                <a:solidFill>
                  <a:srgbClr val="FFFFFF"/>
                </a:solidFill>
                <a:latin typeface="Times New Roman"/>
                <a:cs typeface="Times New Roman"/>
              </a:rPr>
              <a:t>original</a:t>
            </a:r>
            <a:r>
              <a:rPr sz="1600" spc="-15" dirty="0">
                <a:solidFill>
                  <a:srgbClr val="FFFFFF"/>
                </a:solidFill>
                <a:latin typeface="Times New Roman"/>
                <a:cs typeface="Times New Roman"/>
              </a:rPr>
              <a:t> </a:t>
            </a:r>
            <a:r>
              <a:rPr sz="1600" spc="-20" dirty="0">
                <a:solidFill>
                  <a:srgbClr val="FFFFFF"/>
                </a:solidFill>
                <a:latin typeface="Times New Roman"/>
                <a:cs typeface="Times New Roman"/>
              </a:rPr>
              <a:t>text</a:t>
            </a:r>
            <a:r>
              <a:rPr lang="en-GB" sz="1600" spc="-20" dirty="0">
                <a:solidFill>
                  <a:srgbClr val="FFFFFF"/>
                </a:solidFill>
                <a:latin typeface="Times New Roman"/>
                <a:cs typeface="Times New Roman"/>
              </a:rPr>
              <a:t>.</a:t>
            </a:r>
            <a:endParaRPr sz="1600" dirty="0">
              <a:latin typeface="Times New Roman"/>
              <a:cs typeface="Times New Roman"/>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10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1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1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1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 calcmode="lin" valueType="num">
                                      <p:cBhvr>
                                        <p:cTn id="20" dur="1000" fill="hold"/>
                                        <p:tgtEl>
                                          <p:spTgt spid="1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1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1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1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nodeType="clickEffect">
                                  <p:stCondLst>
                                    <p:cond delay="0"/>
                                  </p:stCondLst>
                                  <p:childTnLst>
                                    <p:set>
                                      <p:cBhvr>
                                        <p:cTn id="27" dur="1" fill="hold">
                                          <p:stCondLst>
                                            <p:cond delay="0"/>
                                          </p:stCondLst>
                                        </p:cTn>
                                        <p:tgtEl>
                                          <p:spTgt spid="17">
                                            <p:txEl>
                                              <p:pRg st="0" end="0"/>
                                            </p:txEl>
                                          </p:spTgt>
                                        </p:tgtEl>
                                        <p:attrNameLst>
                                          <p:attrName>style.visibility</p:attrName>
                                        </p:attrNameLst>
                                      </p:cBhvr>
                                      <p:to>
                                        <p:strVal val="visible"/>
                                      </p:to>
                                    </p:set>
                                    <p:animEffect transition="in" filter="wipe(down)">
                                      <p:cBhvr>
                                        <p:cTn id="28" dur="580">
                                          <p:stCondLst>
                                            <p:cond delay="0"/>
                                          </p:stCondLst>
                                        </p:cTn>
                                        <p:tgtEl>
                                          <p:spTgt spid="17">
                                            <p:txEl>
                                              <p:pRg st="0" end="0"/>
                                            </p:txEl>
                                          </p:spTgt>
                                        </p:tgtEl>
                                      </p:cBhvr>
                                    </p:animEffect>
                                    <p:anim calcmode="lin" valueType="num">
                                      <p:cBhvr>
                                        <p:cTn id="29" dur="1822" tmFilter="0,0; 0.14,0.36; 0.43,0.73; 0.71,0.91; 1.0,1.0">
                                          <p:stCondLst>
                                            <p:cond delay="0"/>
                                          </p:stCondLst>
                                        </p:cTn>
                                        <p:tgtEl>
                                          <p:spTgt spid="17">
                                            <p:txEl>
                                              <p:pRg st="0" end="0"/>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7">
                                            <p:txEl>
                                              <p:pRg st="0" end="0"/>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7">
                                            <p:txEl>
                                              <p:pRg st="0" end="0"/>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7">
                                            <p:txEl>
                                              <p:pRg st="0" end="0"/>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7">
                                            <p:txEl>
                                              <p:pRg st="0" end="0"/>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17">
                                            <p:txEl>
                                              <p:pRg st="0" end="0"/>
                                            </p:txEl>
                                          </p:spTgt>
                                        </p:tgtEl>
                                      </p:cBhvr>
                                      <p:to x="100000" y="60000"/>
                                    </p:animScale>
                                    <p:animScale>
                                      <p:cBhvr>
                                        <p:cTn id="35" dur="166" decel="50000">
                                          <p:stCondLst>
                                            <p:cond delay="676"/>
                                          </p:stCondLst>
                                        </p:cTn>
                                        <p:tgtEl>
                                          <p:spTgt spid="17">
                                            <p:txEl>
                                              <p:pRg st="0" end="0"/>
                                            </p:txEl>
                                          </p:spTgt>
                                        </p:tgtEl>
                                      </p:cBhvr>
                                      <p:to x="100000" y="100000"/>
                                    </p:animScale>
                                    <p:animScale>
                                      <p:cBhvr>
                                        <p:cTn id="36" dur="26">
                                          <p:stCondLst>
                                            <p:cond delay="1312"/>
                                          </p:stCondLst>
                                        </p:cTn>
                                        <p:tgtEl>
                                          <p:spTgt spid="17">
                                            <p:txEl>
                                              <p:pRg st="0" end="0"/>
                                            </p:txEl>
                                          </p:spTgt>
                                        </p:tgtEl>
                                      </p:cBhvr>
                                      <p:to x="100000" y="80000"/>
                                    </p:animScale>
                                    <p:animScale>
                                      <p:cBhvr>
                                        <p:cTn id="37" dur="166" decel="50000">
                                          <p:stCondLst>
                                            <p:cond delay="1338"/>
                                          </p:stCondLst>
                                        </p:cTn>
                                        <p:tgtEl>
                                          <p:spTgt spid="17">
                                            <p:txEl>
                                              <p:pRg st="0" end="0"/>
                                            </p:txEl>
                                          </p:spTgt>
                                        </p:tgtEl>
                                      </p:cBhvr>
                                      <p:to x="100000" y="100000"/>
                                    </p:animScale>
                                    <p:animScale>
                                      <p:cBhvr>
                                        <p:cTn id="38" dur="26">
                                          <p:stCondLst>
                                            <p:cond delay="1642"/>
                                          </p:stCondLst>
                                        </p:cTn>
                                        <p:tgtEl>
                                          <p:spTgt spid="17">
                                            <p:txEl>
                                              <p:pRg st="0" end="0"/>
                                            </p:txEl>
                                          </p:spTgt>
                                        </p:tgtEl>
                                      </p:cBhvr>
                                      <p:to x="100000" y="90000"/>
                                    </p:animScale>
                                    <p:animScale>
                                      <p:cBhvr>
                                        <p:cTn id="39" dur="166" decel="50000">
                                          <p:stCondLst>
                                            <p:cond delay="1668"/>
                                          </p:stCondLst>
                                        </p:cTn>
                                        <p:tgtEl>
                                          <p:spTgt spid="17">
                                            <p:txEl>
                                              <p:pRg st="0" end="0"/>
                                            </p:txEl>
                                          </p:spTgt>
                                        </p:tgtEl>
                                      </p:cBhvr>
                                      <p:to x="100000" y="100000"/>
                                    </p:animScale>
                                    <p:animScale>
                                      <p:cBhvr>
                                        <p:cTn id="40" dur="26">
                                          <p:stCondLst>
                                            <p:cond delay="1808"/>
                                          </p:stCondLst>
                                        </p:cTn>
                                        <p:tgtEl>
                                          <p:spTgt spid="17">
                                            <p:txEl>
                                              <p:pRg st="0" end="0"/>
                                            </p:txEl>
                                          </p:spTgt>
                                        </p:tgtEl>
                                      </p:cBhvr>
                                      <p:to x="100000" y="95000"/>
                                    </p:animScale>
                                    <p:animScale>
                                      <p:cBhvr>
                                        <p:cTn id="41" dur="166" decel="50000">
                                          <p:stCondLst>
                                            <p:cond delay="1834"/>
                                          </p:stCondLst>
                                        </p:cTn>
                                        <p:tgtEl>
                                          <p:spTgt spid="17">
                                            <p:txEl>
                                              <p:pRg st="0" end="0"/>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17">
                                            <p:txEl>
                                              <p:pRg st="1" end="1"/>
                                            </p:txEl>
                                          </p:spTgt>
                                        </p:tgtEl>
                                        <p:attrNameLst>
                                          <p:attrName>style.visibility</p:attrName>
                                        </p:attrNameLst>
                                      </p:cBhvr>
                                      <p:to>
                                        <p:strVal val="visible"/>
                                      </p:to>
                                    </p:set>
                                    <p:animEffect transition="in" filter="wipe(down)">
                                      <p:cBhvr>
                                        <p:cTn id="44" dur="580">
                                          <p:stCondLst>
                                            <p:cond delay="0"/>
                                          </p:stCondLst>
                                        </p:cTn>
                                        <p:tgtEl>
                                          <p:spTgt spid="17">
                                            <p:txEl>
                                              <p:pRg st="1" end="1"/>
                                            </p:txEl>
                                          </p:spTgt>
                                        </p:tgtEl>
                                      </p:cBhvr>
                                    </p:animEffect>
                                    <p:anim calcmode="lin" valueType="num">
                                      <p:cBhvr>
                                        <p:cTn id="45" dur="1822" tmFilter="0,0; 0.14,0.36; 0.43,0.73; 0.71,0.91; 1.0,1.0">
                                          <p:stCondLst>
                                            <p:cond delay="0"/>
                                          </p:stCondLst>
                                        </p:cTn>
                                        <p:tgtEl>
                                          <p:spTgt spid="17">
                                            <p:txEl>
                                              <p:pRg st="1" end="1"/>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7">
                                            <p:txEl>
                                              <p:pRg st="1" end="1"/>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7">
                                            <p:txEl>
                                              <p:pRg st="1" end="1"/>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7">
                                            <p:txEl>
                                              <p:pRg st="1" end="1"/>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7">
                                            <p:txEl>
                                              <p:pRg st="1" end="1"/>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17">
                                            <p:txEl>
                                              <p:pRg st="1" end="1"/>
                                            </p:txEl>
                                          </p:spTgt>
                                        </p:tgtEl>
                                      </p:cBhvr>
                                      <p:to x="100000" y="60000"/>
                                    </p:animScale>
                                    <p:animScale>
                                      <p:cBhvr>
                                        <p:cTn id="51" dur="166" decel="50000">
                                          <p:stCondLst>
                                            <p:cond delay="676"/>
                                          </p:stCondLst>
                                        </p:cTn>
                                        <p:tgtEl>
                                          <p:spTgt spid="17">
                                            <p:txEl>
                                              <p:pRg st="1" end="1"/>
                                            </p:txEl>
                                          </p:spTgt>
                                        </p:tgtEl>
                                      </p:cBhvr>
                                      <p:to x="100000" y="100000"/>
                                    </p:animScale>
                                    <p:animScale>
                                      <p:cBhvr>
                                        <p:cTn id="52" dur="26">
                                          <p:stCondLst>
                                            <p:cond delay="1312"/>
                                          </p:stCondLst>
                                        </p:cTn>
                                        <p:tgtEl>
                                          <p:spTgt spid="17">
                                            <p:txEl>
                                              <p:pRg st="1" end="1"/>
                                            </p:txEl>
                                          </p:spTgt>
                                        </p:tgtEl>
                                      </p:cBhvr>
                                      <p:to x="100000" y="80000"/>
                                    </p:animScale>
                                    <p:animScale>
                                      <p:cBhvr>
                                        <p:cTn id="53" dur="166" decel="50000">
                                          <p:stCondLst>
                                            <p:cond delay="1338"/>
                                          </p:stCondLst>
                                        </p:cTn>
                                        <p:tgtEl>
                                          <p:spTgt spid="17">
                                            <p:txEl>
                                              <p:pRg st="1" end="1"/>
                                            </p:txEl>
                                          </p:spTgt>
                                        </p:tgtEl>
                                      </p:cBhvr>
                                      <p:to x="100000" y="100000"/>
                                    </p:animScale>
                                    <p:animScale>
                                      <p:cBhvr>
                                        <p:cTn id="54" dur="26">
                                          <p:stCondLst>
                                            <p:cond delay="1642"/>
                                          </p:stCondLst>
                                        </p:cTn>
                                        <p:tgtEl>
                                          <p:spTgt spid="17">
                                            <p:txEl>
                                              <p:pRg st="1" end="1"/>
                                            </p:txEl>
                                          </p:spTgt>
                                        </p:tgtEl>
                                      </p:cBhvr>
                                      <p:to x="100000" y="90000"/>
                                    </p:animScale>
                                    <p:animScale>
                                      <p:cBhvr>
                                        <p:cTn id="55" dur="166" decel="50000">
                                          <p:stCondLst>
                                            <p:cond delay="1668"/>
                                          </p:stCondLst>
                                        </p:cTn>
                                        <p:tgtEl>
                                          <p:spTgt spid="17">
                                            <p:txEl>
                                              <p:pRg st="1" end="1"/>
                                            </p:txEl>
                                          </p:spTgt>
                                        </p:tgtEl>
                                      </p:cBhvr>
                                      <p:to x="100000" y="100000"/>
                                    </p:animScale>
                                    <p:animScale>
                                      <p:cBhvr>
                                        <p:cTn id="56" dur="26">
                                          <p:stCondLst>
                                            <p:cond delay="1808"/>
                                          </p:stCondLst>
                                        </p:cTn>
                                        <p:tgtEl>
                                          <p:spTgt spid="17">
                                            <p:txEl>
                                              <p:pRg st="1" end="1"/>
                                            </p:txEl>
                                          </p:spTgt>
                                        </p:tgtEl>
                                      </p:cBhvr>
                                      <p:to x="100000" y="95000"/>
                                    </p:animScale>
                                    <p:animScale>
                                      <p:cBhvr>
                                        <p:cTn id="57" dur="166" decel="50000">
                                          <p:stCondLst>
                                            <p:cond delay="1834"/>
                                          </p:stCondLst>
                                        </p:cTn>
                                        <p:tgtEl>
                                          <p:spTgt spid="17">
                                            <p:txEl>
                                              <p:pRg st="1" end="1"/>
                                            </p:txEl>
                                          </p:spTgt>
                                        </p:tgtEl>
                                      </p:cBhvr>
                                      <p:to x="100000" y="100000"/>
                                    </p:animScale>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wheel(1)">
                                      <p:cBhvr>
                                        <p:cTn id="62" dur="2000"/>
                                        <p:tgtEl>
                                          <p:spTgt spid="14">
                                            <p:txEl>
                                              <p:pRg st="0" end="0"/>
                                            </p:txEl>
                                          </p:spTgt>
                                        </p:tgtEl>
                                      </p:cBhvr>
                                    </p:animEffect>
                                  </p:childTnLst>
                                </p:cTn>
                              </p:par>
                              <p:par>
                                <p:cTn id="63" presetID="21" presetClass="entr" presetSubtype="1" fill="hold" nodeType="withEffect">
                                  <p:stCondLst>
                                    <p:cond delay="0"/>
                                  </p:stCondLst>
                                  <p:childTnLst>
                                    <p:set>
                                      <p:cBhvr>
                                        <p:cTn id="64" dur="1" fill="hold">
                                          <p:stCondLst>
                                            <p:cond delay="0"/>
                                          </p:stCondLst>
                                        </p:cTn>
                                        <p:tgtEl>
                                          <p:spTgt spid="14">
                                            <p:txEl>
                                              <p:pRg st="1" end="1"/>
                                            </p:txEl>
                                          </p:spTgt>
                                        </p:tgtEl>
                                        <p:attrNameLst>
                                          <p:attrName>style.visibility</p:attrName>
                                        </p:attrNameLst>
                                      </p:cBhvr>
                                      <p:to>
                                        <p:strVal val="visible"/>
                                      </p:to>
                                    </p:set>
                                    <p:animEffect transition="in" filter="wheel(1)">
                                      <p:cBhvr>
                                        <p:cTn id="65" dur="2000"/>
                                        <p:tgtEl>
                                          <p:spTgt spid="14">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70" dur="500"/>
                                        <p:tgtEl>
                                          <p:spTgt spid="15">
                                            <p:txEl>
                                              <p:pRg st="0" end="0"/>
                                            </p:txEl>
                                          </p:spTgt>
                                        </p:tgtEl>
                                      </p:cBhvr>
                                    </p:animEffect>
                                  </p:childTnLst>
                                </p:cTn>
                              </p:par>
                              <p:par>
                                <p:cTn id="71" presetID="14" presetClass="entr" presetSubtype="10" fill="hold" nodeType="withEffect">
                                  <p:stCondLst>
                                    <p:cond delay="0"/>
                                  </p:stCondLst>
                                  <p:childTnLst>
                                    <p:set>
                                      <p:cBhvr>
                                        <p:cTn id="72"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73" dur="500"/>
                                        <p:tgtEl>
                                          <p:spTgt spid="15">
                                            <p:txEl>
                                              <p:pRg st="1" end="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6" presetClass="emph" presetSubtype="0" fill="hold" nodeType="clickEffect">
                                  <p:stCondLst>
                                    <p:cond delay="0"/>
                                  </p:stCondLst>
                                  <p:childTnLst>
                                    <p:animScale>
                                      <p:cBhvr>
                                        <p:cTn id="77" dur="2000" fill="hold"/>
                                        <p:tgtEl>
                                          <p:spTgt spid="18">
                                            <p:txEl>
                                              <p:pRg st="0" end="0"/>
                                            </p:txEl>
                                          </p:spTgt>
                                        </p:tgtEl>
                                      </p:cBhvr>
                                      <p:by x="150000" y="150000"/>
                                    </p:animScale>
                                  </p:childTnLst>
                                </p:cTn>
                              </p:par>
                              <p:par>
                                <p:cTn id="78" presetID="6" presetClass="emph" presetSubtype="0" fill="hold" nodeType="withEffect">
                                  <p:stCondLst>
                                    <p:cond delay="0"/>
                                  </p:stCondLst>
                                  <p:childTnLst>
                                    <p:animScale>
                                      <p:cBhvr>
                                        <p:cTn id="79" dur="2000" fill="hold"/>
                                        <p:tgtEl>
                                          <p:spTgt spid="18">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AutoShape 18">
            <a:extLst>
              <a:ext uri="{FF2B5EF4-FFF2-40B4-BE49-F238E27FC236}">
                <a16:creationId xmlns:a16="http://schemas.microsoft.com/office/drawing/2014/main" id="{C98C8128-B8B0-DA5B-3526-107218E223F1}"/>
              </a:ext>
            </a:extLst>
          </p:cNvPr>
          <p:cNvSpPr>
            <a:spLocks noChangeArrowheads="1"/>
          </p:cNvSpPr>
          <p:nvPr/>
        </p:nvSpPr>
        <p:spPr bwMode="auto">
          <a:xfrm>
            <a:off x="750888" y="1314450"/>
            <a:ext cx="914400" cy="990600"/>
          </a:xfrm>
          <a:prstGeom prst="foldedCorner">
            <a:avLst>
              <a:gd name="adj" fmla="val 12500"/>
            </a:avLst>
          </a:prstGeom>
          <a:noFill/>
          <a:ln w="63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solidFill>
                  <a:schemeClr val="bg1"/>
                </a:solidFill>
              </a:rPr>
              <a:t>Plain Text</a:t>
            </a:r>
          </a:p>
          <a:p>
            <a:pPr algn="ctr"/>
            <a:r>
              <a:rPr lang="en-US" altLang="en-US" sz="1200" dirty="0">
                <a:solidFill>
                  <a:schemeClr val="bg1"/>
                </a:solidFill>
              </a:rPr>
              <a:t>(Sender)</a:t>
            </a:r>
          </a:p>
        </p:txBody>
      </p:sp>
      <p:sp>
        <p:nvSpPr>
          <p:cNvPr id="5" name="AutoShape 19">
            <a:extLst>
              <a:ext uri="{FF2B5EF4-FFF2-40B4-BE49-F238E27FC236}">
                <a16:creationId xmlns:a16="http://schemas.microsoft.com/office/drawing/2014/main" id="{9FB84E71-A43E-BA61-1F45-4EB4619C0947}"/>
              </a:ext>
            </a:extLst>
          </p:cNvPr>
          <p:cNvSpPr>
            <a:spLocks noChangeArrowheads="1"/>
          </p:cNvSpPr>
          <p:nvPr/>
        </p:nvSpPr>
        <p:spPr bwMode="auto">
          <a:xfrm>
            <a:off x="2209800" y="1276350"/>
            <a:ext cx="1143000" cy="1066800"/>
          </a:xfrm>
          <a:prstGeom prst="cube">
            <a:avLst>
              <a:gd name="adj" fmla="val 15181"/>
            </a:avLst>
          </a:prstGeom>
          <a:noFill/>
          <a:ln w="15875" cmpd="sng">
            <a:solidFill>
              <a:schemeClr val="accent6">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dirty="0"/>
          </a:p>
          <a:p>
            <a:pPr algn="ctr"/>
            <a:r>
              <a:rPr lang="en-US" altLang="en-US" sz="1200" dirty="0">
                <a:solidFill>
                  <a:schemeClr val="bg1"/>
                </a:solidFill>
              </a:rPr>
              <a:t>Encryption</a:t>
            </a:r>
          </a:p>
          <a:p>
            <a:pPr algn="ctr"/>
            <a:r>
              <a:rPr lang="en-US" altLang="en-US" sz="1200" dirty="0">
                <a:solidFill>
                  <a:schemeClr val="bg1"/>
                </a:solidFill>
              </a:rPr>
              <a:t>Algorithm</a:t>
            </a:r>
          </a:p>
          <a:p>
            <a:pPr algn="ctr"/>
            <a:endParaRPr lang="en-US" altLang="en-US" sz="1200" dirty="0">
              <a:solidFill>
                <a:srgbClr val="CC0000"/>
              </a:solidFill>
            </a:endParaRPr>
          </a:p>
        </p:txBody>
      </p:sp>
      <p:sp>
        <p:nvSpPr>
          <p:cNvPr id="6" name="Line 20">
            <a:extLst>
              <a:ext uri="{FF2B5EF4-FFF2-40B4-BE49-F238E27FC236}">
                <a16:creationId xmlns:a16="http://schemas.microsoft.com/office/drawing/2014/main" id="{82355EC1-4FC0-FD16-6010-82E5D6DDDD90}"/>
              </a:ext>
            </a:extLst>
          </p:cNvPr>
          <p:cNvSpPr>
            <a:spLocks noChangeShapeType="1"/>
          </p:cNvSpPr>
          <p:nvPr/>
        </p:nvSpPr>
        <p:spPr bwMode="auto">
          <a:xfrm flipV="1">
            <a:off x="2782888" y="234315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22">
            <a:extLst>
              <a:ext uri="{FF2B5EF4-FFF2-40B4-BE49-F238E27FC236}">
                <a16:creationId xmlns:a16="http://schemas.microsoft.com/office/drawing/2014/main" id="{7874622A-5B4E-644A-8CFE-8B12CA932C3E}"/>
              </a:ext>
            </a:extLst>
          </p:cNvPr>
          <p:cNvSpPr>
            <a:spLocks noChangeShapeType="1"/>
          </p:cNvSpPr>
          <p:nvPr/>
        </p:nvSpPr>
        <p:spPr bwMode="auto">
          <a:xfrm rot="16200000">
            <a:off x="3613150" y="1543050"/>
            <a:ext cx="0" cy="533400"/>
          </a:xfrm>
          <a:prstGeom prst="line">
            <a:avLst/>
          </a:prstGeom>
          <a:noFill/>
          <a:ln w="190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8" name="Object 24">
            <a:extLst>
              <a:ext uri="{FF2B5EF4-FFF2-40B4-BE49-F238E27FC236}">
                <a16:creationId xmlns:a16="http://schemas.microsoft.com/office/drawing/2014/main" id="{E34B83A2-B147-7575-83A8-738EDFE32DC9}"/>
              </a:ext>
            </a:extLst>
          </p:cNvPr>
          <p:cNvGraphicFramePr>
            <a:graphicFrameLocks noChangeAspect="1"/>
          </p:cNvGraphicFramePr>
          <p:nvPr>
            <p:extLst>
              <p:ext uri="{D42A27DB-BD31-4B8C-83A1-F6EECF244321}">
                <p14:modId xmlns:p14="http://schemas.microsoft.com/office/powerpoint/2010/main" val="3196420738"/>
              </p:ext>
            </p:extLst>
          </p:nvPr>
        </p:nvGraphicFramePr>
        <p:xfrm>
          <a:off x="2562225" y="2952750"/>
          <a:ext cx="441325" cy="838200"/>
        </p:xfrm>
        <a:graphic>
          <a:graphicData uri="http://schemas.openxmlformats.org/presentationml/2006/ole">
            <mc:AlternateContent xmlns:mc="http://schemas.openxmlformats.org/markup-compatibility/2006">
              <mc:Choice xmlns:v="urn:schemas-microsoft-com:vml" Requires="v">
                <p:oleObj name="Clip" r:id="rId2" imgW="1395360" imgH="2658600" progId="MS_ClipArt_Gallery.2">
                  <p:embed/>
                </p:oleObj>
              </mc:Choice>
              <mc:Fallback>
                <p:oleObj name="Clip" r:id="rId2" imgW="1395360" imgH="2658600" progId="MS_ClipArt_Gallery.2">
                  <p:embed/>
                  <p:pic>
                    <p:nvPicPr>
                      <p:cNvPr id="354328" name="Object 24">
                        <a:extLst>
                          <a:ext uri="{FF2B5EF4-FFF2-40B4-BE49-F238E27FC236}">
                            <a16:creationId xmlns:a16="http://schemas.microsoft.com/office/drawing/2014/main" id="{C6C1BCDF-A5F0-0CF9-9D7B-58C292BE3F67}"/>
                          </a:ext>
                        </a:extLst>
                      </p:cNvPr>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2562225" y="2952750"/>
                        <a:ext cx="441325" cy="838200"/>
                      </a:xfrm>
                      <a:prstGeom prst="rect">
                        <a:avLst/>
                      </a:prstGeom>
                      <a:noFill/>
                      <a:ln>
                        <a:noFill/>
                      </a:ln>
                      <a:effectLst/>
                    </p:spPr>
                  </p:pic>
                </p:oleObj>
              </mc:Fallback>
            </mc:AlternateContent>
          </a:graphicData>
        </a:graphic>
      </p:graphicFrame>
      <p:sp>
        <p:nvSpPr>
          <p:cNvPr id="9" name="Line 25">
            <a:extLst>
              <a:ext uri="{FF2B5EF4-FFF2-40B4-BE49-F238E27FC236}">
                <a16:creationId xmlns:a16="http://schemas.microsoft.com/office/drawing/2014/main" id="{E54FB873-C7AD-DA6A-9418-3779D0D5D294}"/>
              </a:ext>
            </a:extLst>
          </p:cNvPr>
          <p:cNvSpPr>
            <a:spLocks noChangeShapeType="1"/>
          </p:cNvSpPr>
          <p:nvPr/>
        </p:nvSpPr>
        <p:spPr bwMode="auto">
          <a:xfrm rot="16200000">
            <a:off x="6737350" y="1543050"/>
            <a:ext cx="0" cy="533400"/>
          </a:xfrm>
          <a:prstGeom prst="line">
            <a:avLst/>
          </a:prstGeom>
          <a:noFill/>
          <a:ln w="190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26">
            <a:extLst>
              <a:ext uri="{FF2B5EF4-FFF2-40B4-BE49-F238E27FC236}">
                <a16:creationId xmlns:a16="http://schemas.microsoft.com/office/drawing/2014/main" id="{6EC3E2C8-035E-83B7-D9A4-A4CDD4E4D212}"/>
              </a:ext>
            </a:extLst>
          </p:cNvPr>
          <p:cNvSpPr>
            <a:spLocks noChangeShapeType="1"/>
          </p:cNvSpPr>
          <p:nvPr/>
        </p:nvSpPr>
        <p:spPr bwMode="auto">
          <a:xfrm rot="16200000">
            <a:off x="5060950" y="1543050"/>
            <a:ext cx="0" cy="533400"/>
          </a:xfrm>
          <a:prstGeom prst="line">
            <a:avLst/>
          </a:prstGeom>
          <a:noFill/>
          <a:ln w="190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27">
            <a:extLst>
              <a:ext uri="{FF2B5EF4-FFF2-40B4-BE49-F238E27FC236}">
                <a16:creationId xmlns:a16="http://schemas.microsoft.com/office/drawing/2014/main" id="{948E6143-83CD-C9D8-D786-DC9479964D47}"/>
              </a:ext>
            </a:extLst>
          </p:cNvPr>
          <p:cNvSpPr>
            <a:spLocks noChangeShapeType="1"/>
          </p:cNvSpPr>
          <p:nvPr/>
        </p:nvSpPr>
        <p:spPr bwMode="auto">
          <a:xfrm flipV="1">
            <a:off x="5903913" y="234315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2" name="Object 29">
            <a:extLst>
              <a:ext uri="{FF2B5EF4-FFF2-40B4-BE49-F238E27FC236}">
                <a16:creationId xmlns:a16="http://schemas.microsoft.com/office/drawing/2014/main" id="{4FF1FFD1-1C9E-7C6D-C2F6-0868C8E4FAA6}"/>
              </a:ext>
            </a:extLst>
          </p:cNvPr>
          <p:cNvGraphicFramePr>
            <a:graphicFrameLocks noChangeAspect="1"/>
          </p:cNvGraphicFramePr>
          <p:nvPr>
            <p:extLst>
              <p:ext uri="{D42A27DB-BD31-4B8C-83A1-F6EECF244321}">
                <p14:modId xmlns:p14="http://schemas.microsoft.com/office/powerpoint/2010/main" val="3704633395"/>
              </p:ext>
            </p:extLst>
          </p:nvPr>
        </p:nvGraphicFramePr>
        <p:xfrm>
          <a:off x="5683250" y="2952750"/>
          <a:ext cx="441325" cy="838200"/>
        </p:xfrm>
        <a:graphic>
          <a:graphicData uri="http://schemas.openxmlformats.org/presentationml/2006/ole">
            <mc:AlternateContent xmlns:mc="http://schemas.openxmlformats.org/markup-compatibility/2006">
              <mc:Choice xmlns:v="urn:schemas-microsoft-com:vml" Requires="v">
                <p:oleObj name="Clip" r:id="rId4" imgW="1395360" imgH="2658600" progId="MS_ClipArt_Gallery.2">
                  <p:embed/>
                </p:oleObj>
              </mc:Choice>
              <mc:Fallback>
                <p:oleObj name="Clip" r:id="rId4" imgW="1395360" imgH="2658600" progId="MS_ClipArt_Gallery.2">
                  <p:embed/>
                  <p:pic>
                    <p:nvPicPr>
                      <p:cNvPr id="354333" name="Object 29">
                        <a:extLst>
                          <a:ext uri="{FF2B5EF4-FFF2-40B4-BE49-F238E27FC236}">
                            <a16:creationId xmlns:a16="http://schemas.microsoft.com/office/drawing/2014/main" id="{F3C35EA9-84EE-21CF-4811-92EE5DB66136}"/>
                          </a:ext>
                        </a:extLst>
                      </p:cNvPr>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5683250" y="2952750"/>
                        <a:ext cx="4413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AutoShape 30">
            <a:extLst>
              <a:ext uri="{FF2B5EF4-FFF2-40B4-BE49-F238E27FC236}">
                <a16:creationId xmlns:a16="http://schemas.microsoft.com/office/drawing/2014/main" id="{029FEC10-5EEF-F32F-B7A6-0CD24A9CC83B}"/>
              </a:ext>
            </a:extLst>
          </p:cNvPr>
          <p:cNvSpPr>
            <a:spLocks noChangeArrowheads="1"/>
          </p:cNvSpPr>
          <p:nvPr/>
        </p:nvSpPr>
        <p:spPr bwMode="auto">
          <a:xfrm>
            <a:off x="3879850" y="1314450"/>
            <a:ext cx="914400" cy="990600"/>
          </a:xfrm>
          <a:prstGeom prst="foldedCorner">
            <a:avLst>
              <a:gd name="adj" fmla="val 12500"/>
            </a:avLst>
          </a:prstGeom>
          <a:noFill/>
          <a:ln w="63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solidFill>
                  <a:schemeClr val="bg1"/>
                </a:solidFill>
              </a:rPr>
              <a:t>Cipher Text</a:t>
            </a:r>
          </a:p>
        </p:txBody>
      </p:sp>
      <p:sp>
        <p:nvSpPr>
          <p:cNvPr id="14" name="AutoShape 31">
            <a:extLst>
              <a:ext uri="{FF2B5EF4-FFF2-40B4-BE49-F238E27FC236}">
                <a16:creationId xmlns:a16="http://schemas.microsoft.com/office/drawing/2014/main" id="{ECE83204-7E98-EB0C-215F-9845B0F56ED0}"/>
              </a:ext>
            </a:extLst>
          </p:cNvPr>
          <p:cNvSpPr>
            <a:spLocks noChangeArrowheads="1"/>
          </p:cNvSpPr>
          <p:nvPr/>
        </p:nvSpPr>
        <p:spPr bwMode="auto">
          <a:xfrm>
            <a:off x="7004050" y="1314450"/>
            <a:ext cx="914400" cy="990600"/>
          </a:xfrm>
          <a:prstGeom prst="foldedCorner">
            <a:avLst>
              <a:gd name="adj" fmla="val 12500"/>
            </a:avLst>
          </a:prstGeom>
          <a:noFill/>
          <a:ln w="63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solidFill>
                  <a:schemeClr val="bg1"/>
                </a:solidFill>
              </a:rPr>
              <a:t>Plain Text</a:t>
            </a:r>
          </a:p>
          <a:p>
            <a:pPr algn="ctr"/>
            <a:r>
              <a:rPr lang="en-US" altLang="en-US" sz="1200" dirty="0">
                <a:solidFill>
                  <a:schemeClr val="bg1"/>
                </a:solidFill>
              </a:rPr>
              <a:t>(Receiver)</a:t>
            </a:r>
          </a:p>
        </p:txBody>
      </p:sp>
      <p:sp>
        <p:nvSpPr>
          <p:cNvPr id="15" name="AutoShape 32">
            <a:extLst>
              <a:ext uri="{FF2B5EF4-FFF2-40B4-BE49-F238E27FC236}">
                <a16:creationId xmlns:a16="http://schemas.microsoft.com/office/drawing/2014/main" id="{21E9DDE4-49D8-FA90-5166-EA7768C99B23}"/>
              </a:ext>
            </a:extLst>
          </p:cNvPr>
          <p:cNvSpPr>
            <a:spLocks noChangeArrowheads="1"/>
          </p:cNvSpPr>
          <p:nvPr/>
        </p:nvSpPr>
        <p:spPr bwMode="auto">
          <a:xfrm>
            <a:off x="5330825" y="1276350"/>
            <a:ext cx="1143000" cy="1066800"/>
          </a:xfrm>
          <a:prstGeom prst="cube">
            <a:avLst>
              <a:gd name="adj" fmla="val 15181"/>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dirty="0">
              <a:solidFill>
                <a:schemeClr val="bg1"/>
              </a:solidFill>
            </a:endParaRPr>
          </a:p>
          <a:p>
            <a:pPr algn="ctr"/>
            <a:r>
              <a:rPr lang="en-US" altLang="en-US" sz="1200" dirty="0">
                <a:solidFill>
                  <a:schemeClr val="bg1"/>
                </a:solidFill>
              </a:rPr>
              <a:t>Decryption</a:t>
            </a:r>
          </a:p>
          <a:p>
            <a:pPr algn="ctr"/>
            <a:r>
              <a:rPr lang="en-US" altLang="en-US" sz="1200" dirty="0">
                <a:solidFill>
                  <a:schemeClr val="bg1"/>
                </a:solidFill>
              </a:rPr>
              <a:t>Algorithm</a:t>
            </a:r>
          </a:p>
          <a:p>
            <a:pPr algn="ctr"/>
            <a:endParaRPr lang="en-US" altLang="en-US" sz="1200" dirty="0">
              <a:solidFill>
                <a:srgbClr val="CC0000"/>
              </a:solidFill>
            </a:endParaRPr>
          </a:p>
        </p:txBody>
      </p:sp>
      <p:sp>
        <p:nvSpPr>
          <p:cNvPr id="17" name="TextBox 16">
            <a:extLst>
              <a:ext uri="{FF2B5EF4-FFF2-40B4-BE49-F238E27FC236}">
                <a16:creationId xmlns:a16="http://schemas.microsoft.com/office/drawing/2014/main" id="{F2BB8115-0EA8-21E0-4CA3-C3B1F53115C4}"/>
              </a:ext>
            </a:extLst>
          </p:cNvPr>
          <p:cNvSpPr txBox="1"/>
          <p:nvPr/>
        </p:nvSpPr>
        <p:spPr>
          <a:xfrm>
            <a:off x="685800" y="251781"/>
            <a:ext cx="8305800" cy="615553"/>
          </a:xfrm>
          <a:prstGeom prst="rect">
            <a:avLst/>
          </a:prstGeom>
          <a:noFill/>
        </p:spPr>
        <p:txBody>
          <a:bodyPr wrap="square">
            <a:spAutoFit/>
          </a:bodyPr>
          <a:lstStyle/>
          <a:p>
            <a:pPr algn="l"/>
            <a:r>
              <a:rPr lang="en-US" altLang="en-US" sz="2000" b="1" dirty="0">
                <a:solidFill>
                  <a:schemeClr val="bg1"/>
                </a:solidFill>
              </a:rPr>
              <a:t>Encryption</a:t>
            </a:r>
            <a:r>
              <a:rPr lang="en-US" altLang="en-US" sz="2000" b="1" dirty="0">
                <a:solidFill>
                  <a:schemeClr val="bg1"/>
                </a:solidFill>
                <a:latin typeface="Arial-BoldMT"/>
              </a:rPr>
              <a:t> </a:t>
            </a:r>
            <a:br>
              <a:rPr lang="en-US" altLang="en-US" sz="2000" b="1" dirty="0">
                <a:solidFill>
                  <a:schemeClr val="bg1"/>
                </a:solidFill>
                <a:latin typeface="Arial-BoldMT"/>
              </a:rPr>
            </a:br>
            <a:r>
              <a:rPr lang="en-US" altLang="en-US" sz="1400" b="1" dirty="0">
                <a:solidFill>
                  <a:schemeClr val="bg1"/>
                </a:solidFill>
                <a:latin typeface="Arial" panose="020B0604020202020204" pitchFamily="34" charset="0"/>
              </a:rPr>
              <a:t>Ciphertext</a:t>
            </a:r>
            <a:endParaRPr lang="en-US" altLang="en-US" sz="2000" b="1" dirty="0">
              <a:solidFill>
                <a:schemeClr val="bg1"/>
              </a:solidFill>
              <a:latin typeface="Arial-BoldMT"/>
            </a:endParaRPr>
          </a:p>
        </p:txBody>
      </p:sp>
      <p:sp>
        <p:nvSpPr>
          <p:cNvPr id="19" name="TextBox 18">
            <a:extLst>
              <a:ext uri="{FF2B5EF4-FFF2-40B4-BE49-F238E27FC236}">
                <a16:creationId xmlns:a16="http://schemas.microsoft.com/office/drawing/2014/main" id="{D4B89CB7-8725-4639-F58A-4BE2AE001273}"/>
              </a:ext>
            </a:extLst>
          </p:cNvPr>
          <p:cNvSpPr txBox="1"/>
          <p:nvPr/>
        </p:nvSpPr>
        <p:spPr>
          <a:xfrm>
            <a:off x="685800" y="780465"/>
            <a:ext cx="5257800" cy="372090"/>
          </a:xfrm>
          <a:prstGeom prst="rect">
            <a:avLst/>
          </a:prstGeom>
          <a:noFill/>
        </p:spPr>
        <p:txBody>
          <a:bodyPr wrap="square">
            <a:spAutoFit/>
          </a:bodyPr>
          <a:lstStyle/>
          <a:p>
            <a:pPr marL="609600" indent="-609600">
              <a:lnSpc>
                <a:spcPct val="90000"/>
              </a:lnSpc>
            </a:pPr>
            <a:r>
              <a:rPr lang="en-US" altLang="en-US" sz="2000" dirty="0">
                <a:solidFill>
                  <a:schemeClr val="bg1"/>
                </a:solidFill>
                <a:latin typeface="Garamond" panose="02020404030301010803" pitchFamily="18" charset="0"/>
                <a:cs typeface="Times New Roman" panose="02020603050405020304" pitchFamily="18" charset="0"/>
              </a:rPr>
              <a:t>Cipher is a method for encrypting messages</a:t>
            </a:r>
          </a:p>
        </p:txBody>
      </p:sp>
      <p:sp>
        <p:nvSpPr>
          <p:cNvPr id="20" name="Line 22">
            <a:extLst>
              <a:ext uri="{FF2B5EF4-FFF2-40B4-BE49-F238E27FC236}">
                <a16:creationId xmlns:a16="http://schemas.microsoft.com/office/drawing/2014/main" id="{AF456BA1-4148-8FBF-0C15-CBE3B6675745}"/>
              </a:ext>
            </a:extLst>
          </p:cNvPr>
          <p:cNvSpPr>
            <a:spLocks noChangeShapeType="1"/>
          </p:cNvSpPr>
          <p:nvPr/>
        </p:nvSpPr>
        <p:spPr bwMode="auto">
          <a:xfrm rot="16200000">
            <a:off x="1949450" y="1543049"/>
            <a:ext cx="0" cy="533400"/>
          </a:xfrm>
          <a:prstGeom prst="line">
            <a:avLst/>
          </a:prstGeom>
          <a:noFill/>
          <a:ln w="190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Text Box 23">
            <a:extLst>
              <a:ext uri="{FF2B5EF4-FFF2-40B4-BE49-F238E27FC236}">
                <a16:creationId xmlns:a16="http://schemas.microsoft.com/office/drawing/2014/main" id="{D4DDBCDC-0F7A-50E9-4255-127FA7EE1B97}"/>
              </a:ext>
            </a:extLst>
          </p:cNvPr>
          <p:cNvSpPr txBox="1">
            <a:spLocks noChangeArrowheads="1"/>
          </p:cNvSpPr>
          <p:nvPr/>
        </p:nvSpPr>
        <p:spPr bwMode="auto">
          <a:xfrm>
            <a:off x="2437606" y="3714750"/>
            <a:ext cx="6479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solidFill>
                  <a:schemeClr val="bg1"/>
                </a:solidFill>
                <a:latin typeface="Bahnschrift" panose="020B0502040204020203" pitchFamily="34" charset="0"/>
              </a:rPr>
              <a:t>Key A</a:t>
            </a:r>
          </a:p>
        </p:txBody>
      </p:sp>
      <p:sp>
        <p:nvSpPr>
          <p:cNvPr id="22" name="Text Box 28">
            <a:extLst>
              <a:ext uri="{FF2B5EF4-FFF2-40B4-BE49-F238E27FC236}">
                <a16:creationId xmlns:a16="http://schemas.microsoft.com/office/drawing/2014/main" id="{E60AAD69-5296-42D9-05AF-35FFA9F7C326}"/>
              </a:ext>
            </a:extLst>
          </p:cNvPr>
          <p:cNvSpPr txBox="1">
            <a:spLocks noChangeArrowheads="1"/>
          </p:cNvSpPr>
          <p:nvPr/>
        </p:nvSpPr>
        <p:spPr bwMode="auto">
          <a:xfrm>
            <a:off x="5599906" y="3714750"/>
            <a:ext cx="6463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solidFill>
                  <a:schemeClr val="bg1"/>
                </a:solidFill>
                <a:latin typeface="Bahnschrift" panose="020B0502040204020203" pitchFamily="34" charset="0"/>
              </a:rPr>
              <a:t>Key B</a:t>
            </a:r>
          </a:p>
        </p:txBody>
      </p:sp>
      <p:sp>
        <p:nvSpPr>
          <p:cNvPr id="24" name="TextBox 23">
            <a:extLst>
              <a:ext uri="{FF2B5EF4-FFF2-40B4-BE49-F238E27FC236}">
                <a16:creationId xmlns:a16="http://schemas.microsoft.com/office/drawing/2014/main" id="{5C1FC611-EC0B-3417-59AB-154EC69E19E6}"/>
              </a:ext>
            </a:extLst>
          </p:cNvPr>
          <p:cNvSpPr txBox="1"/>
          <p:nvPr/>
        </p:nvSpPr>
        <p:spPr>
          <a:xfrm>
            <a:off x="293451" y="4009962"/>
            <a:ext cx="8839200" cy="895630"/>
          </a:xfrm>
          <a:prstGeom prst="rect">
            <a:avLst/>
          </a:prstGeom>
          <a:noFill/>
        </p:spPr>
        <p:txBody>
          <a:bodyPr wrap="square">
            <a:spAutoFit/>
          </a:bodyPr>
          <a:lstStyle/>
          <a:p>
            <a:pPr marL="285750" indent="-285750">
              <a:lnSpc>
                <a:spcPct val="90000"/>
              </a:lnSpc>
              <a:buFont typeface="Arial" panose="020B0604020202020204" pitchFamily="34" charset="0"/>
              <a:buChar char="•"/>
            </a:pPr>
            <a:r>
              <a:rPr lang="en-US" altLang="en-US" sz="1600" dirty="0">
                <a:solidFill>
                  <a:schemeClr val="bg1"/>
                </a:solidFill>
                <a:latin typeface="Century Gothic" panose="020B0502020202020204" pitchFamily="34" charset="0"/>
                <a:cs typeface="Times New Roman" panose="02020603050405020304" pitchFamily="18" charset="0"/>
              </a:rPr>
              <a:t>The key which is an input to the algorithm is secret</a:t>
            </a:r>
          </a:p>
          <a:p>
            <a:pPr marL="1100138" lvl="1" indent="-533400">
              <a:lnSpc>
                <a:spcPct val="90000"/>
              </a:lnSpc>
              <a:buFont typeface="Wingdings" panose="05000000000000000000" pitchFamily="2" charset="2"/>
              <a:buChar char="Ø"/>
            </a:pPr>
            <a:r>
              <a:rPr lang="en-US" altLang="en-US" sz="1400" dirty="0">
                <a:solidFill>
                  <a:schemeClr val="bg1"/>
                </a:solidFill>
                <a:latin typeface="Century Gothic" panose="020B0502020202020204" pitchFamily="34" charset="0"/>
                <a:cs typeface="Times New Roman" panose="02020603050405020304" pitchFamily="18" charset="0"/>
              </a:rPr>
              <a:t>Key is a string of numbers or characters </a:t>
            </a:r>
          </a:p>
          <a:p>
            <a:pPr marL="1100138" lvl="1" indent="-533400">
              <a:lnSpc>
                <a:spcPct val="90000"/>
              </a:lnSpc>
              <a:buFont typeface="Wingdings" panose="05000000000000000000" pitchFamily="2" charset="2"/>
              <a:buChar char="Ø"/>
            </a:pPr>
            <a:r>
              <a:rPr lang="en-US" altLang="en-US" sz="1400" dirty="0">
                <a:solidFill>
                  <a:schemeClr val="bg1"/>
                </a:solidFill>
                <a:latin typeface="Century Gothic" panose="020B0502020202020204" pitchFamily="34" charset="0"/>
                <a:cs typeface="Times New Roman" panose="02020603050405020304" pitchFamily="18" charset="0"/>
              </a:rPr>
              <a:t>If same key is used for encryption &amp; decryption the algorithm is called symmetric</a:t>
            </a:r>
          </a:p>
          <a:p>
            <a:pPr marL="1100138" lvl="1" indent="-533400">
              <a:lnSpc>
                <a:spcPct val="90000"/>
              </a:lnSpc>
              <a:buFont typeface="Wingdings" panose="05000000000000000000" pitchFamily="2" charset="2"/>
              <a:buChar char="Ø"/>
            </a:pPr>
            <a:r>
              <a:rPr lang="en-US" altLang="en-US" sz="1400" dirty="0">
                <a:solidFill>
                  <a:schemeClr val="bg1"/>
                </a:solidFill>
                <a:latin typeface="Century Gothic" panose="020B0502020202020204" pitchFamily="34" charset="0"/>
                <a:cs typeface="Times New Roman" panose="02020603050405020304" pitchFamily="18" charset="0"/>
              </a:rPr>
              <a:t>If different keys are used for encryption &amp; decryption the algorithm is called asymmetric </a:t>
            </a:r>
          </a:p>
        </p:txBody>
      </p:sp>
      <p:sp>
        <p:nvSpPr>
          <p:cNvPr id="25" name="object 10">
            <a:extLst>
              <a:ext uri="{FF2B5EF4-FFF2-40B4-BE49-F238E27FC236}">
                <a16:creationId xmlns:a16="http://schemas.microsoft.com/office/drawing/2014/main" id="{6739DCC2-9728-CA54-2E6F-BBA84DD907C3}"/>
              </a:ext>
            </a:extLst>
          </p:cNvPr>
          <p:cNvSpPr/>
          <p:nvPr/>
        </p:nvSpPr>
        <p:spPr>
          <a:xfrm>
            <a:off x="6873435" y="55066"/>
            <a:ext cx="1336040" cy="175895"/>
          </a:xfrm>
          <a:custGeom>
            <a:avLst/>
            <a:gdLst/>
            <a:ahLst/>
            <a:cxnLst/>
            <a:rect l="l" t="t" r="r" b="b"/>
            <a:pathLst>
              <a:path w="1336039" h="175895">
                <a:moveTo>
                  <a:pt x="280898" y="0"/>
                </a:moveTo>
                <a:lnTo>
                  <a:pt x="169125" y="0"/>
                </a:lnTo>
                <a:lnTo>
                  <a:pt x="0" y="175501"/>
                </a:lnTo>
                <a:lnTo>
                  <a:pt x="111772" y="175501"/>
                </a:lnTo>
                <a:lnTo>
                  <a:pt x="280898" y="0"/>
                </a:lnTo>
                <a:close/>
              </a:path>
              <a:path w="1336039" h="175895">
                <a:moveTo>
                  <a:pt x="491744" y="0"/>
                </a:moveTo>
                <a:lnTo>
                  <a:pt x="379945" y="0"/>
                </a:lnTo>
                <a:lnTo>
                  <a:pt x="210820" y="175501"/>
                </a:lnTo>
                <a:lnTo>
                  <a:pt x="322618" y="175501"/>
                </a:lnTo>
                <a:lnTo>
                  <a:pt x="491744" y="0"/>
                </a:lnTo>
                <a:close/>
              </a:path>
              <a:path w="1336039" h="175895">
                <a:moveTo>
                  <a:pt x="702564" y="0"/>
                </a:moveTo>
                <a:lnTo>
                  <a:pt x="590778" y="0"/>
                </a:lnTo>
                <a:lnTo>
                  <a:pt x="421652" y="175501"/>
                </a:lnTo>
                <a:lnTo>
                  <a:pt x="534022" y="175501"/>
                </a:lnTo>
                <a:lnTo>
                  <a:pt x="702564" y="0"/>
                </a:lnTo>
                <a:close/>
              </a:path>
              <a:path w="1336039" h="175895">
                <a:moveTo>
                  <a:pt x="913955" y="0"/>
                </a:moveTo>
                <a:lnTo>
                  <a:pt x="801598" y="0"/>
                </a:lnTo>
                <a:lnTo>
                  <a:pt x="633056" y="175501"/>
                </a:lnTo>
                <a:lnTo>
                  <a:pt x="744829" y="175501"/>
                </a:lnTo>
                <a:lnTo>
                  <a:pt x="913955" y="0"/>
                </a:lnTo>
                <a:close/>
              </a:path>
              <a:path w="1336039" h="175895">
                <a:moveTo>
                  <a:pt x="1124800" y="0"/>
                </a:moveTo>
                <a:lnTo>
                  <a:pt x="1013015" y="0"/>
                </a:lnTo>
                <a:lnTo>
                  <a:pt x="843902" y="175501"/>
                </a:lnTo>
                <a:lnTo>
                  <a:pt x="955675" y="175501"/>
                </a:lnTo>
                <a:lnTo>
                  <a:pt x="1124800" y="0"/>
                </a:lnTo>
                <a:close/>
              </a:path>
              <a:path w="1336039" h="175895">
                <a:moveTo>
                  <a:pt x="1335608" y="0"/>
                </a:moveTo>
                <a:lnTo>
                  <a:pt x="1223835" y="0"/>
                </a:lnTo>
                <a:lnTo>
                  <a:pt x="1054709" y="175501"/>
                </a:lnTo>
                <a:lnTo>
                  <a:pt x="1166495" y="175501"/>
                </a:lnTo>
                <a:lnTo>
                  <a:pt x="1335608" y="0"/>
                </a:lnTo>
                <a:close/>
              </a:path>
            </a:pathLst>
          </a:custGeom>
          <a:solidFill>
            <a:srgbClr val="285293"/>
          </a:solidFill>
        </p:spPr>
        <p:txBody>
          <a:bodyPr wrap="square" lIns="0" tIns="0" rIns="0" bIns="0" rtlCol="0"/>
          <a:lstStyle/>
          <a:p>
            <a:endParaRPr/>
          </a:p>
        </p:txBody>
      </p:sp>
      <p:sp>
        <p:nvSpPr>
          <p:cNvPr id="26" name="object 11">
            <a:extLst>
              <a:ext uri="{FF2B5EF4-FFF2-40B4-BE49-F238E27FC236}">
                <a16:creationId xmlns:a16="http://schemas.microsoft.com/office/drawing/2014/main" id="{693B106D-8D21-56C0-21BF-6B5D33E3136D}"/>
              </a:ext>
            </a:extLst>
          </p:cNvPr>
          <p:cNvSpPr/>
          <p:nvPr/>
        </p:nvSpPr>
        <p:spPr>
          <a:xfrm>
            <a:off x="8077200" y="4905592"/>
            <a:ext cx="696268" cy="212679"/>
          </a:xfrm>
          <a:custGeom>
            <a:avLst/>
            <a:gdLst/>
            <a:ahLst/>
            <a:cxnLst/>
            <a:rect l="l" t="t" r="r" b="b"/>
            <a:pathLst>
              <a:path w="881379" h="290829">
                <a:moveTo>
                  <a:pt x="0" y="0"/>
                </a:moveTo>
                <a:lnTo>
                  <a:pt x="148359" y="145276"/>
                </a:lnTo>
                <a:lnTo>
                  <a:pt x="0" y="290553"/>
                </a:lnTo>
              </a:path>
              <a:path w="881379" h="290829">
                <a:moveTo>
                  <a:pt x="148360" y="0"/>
                </a:moveTo>
                <a:lnTo>
                  <a:pt x="293636" y="145276"/>
                </a:lnTo>
                <a:lnTo>
                  <a:pt x="148360" y="290553"/>
                </a:lnTo>
              </a:path>
              <a:path w="881379" h="290829">
                <a:moveTo>
                  <a:pt x="293636" y="0"/>
                </a:moveTo>
                <a:lnTo>
                  <a:pt x="441997" y="145276"/>
                </a:lnTo>
                <a:lnTo>
                  <a:pt x="293636" y="290553"/>
                </a:lnTo>
              </a:path>
              <a:path w="881379" h="290829">
                <a:moveTo>
                  <a:pt x="441997" y="0"/>
                </a:moveTo>
                <a:lnTo>
                  <a:pt x="587274" y="145276"/>
                </a:lnTo>
                <a:lnTo>
                  <a:pt x="441997" y="290553"/>
                </a:lnTo>
              </a:path>
              <a:path w="881379" h="290829">
                <a:moveTo>
                  <a:pt x="587274" y="0"/>
                </a:moveTo>
                <a:lnTo>
                  <a:pt x="735634" y="145276"/>
                </a:lnTo>
                <a:lnTo>
                  <a:pt x="587274" y="290553"/>
                </a:lnTo>
              </a:path>
              <a:path w="881379" h="290829">
                <a:moveTo>
                  <a:pt x="735634" y="0"/>
                </a:moveTo>
                <a:lnTo>
                  <a:pt x="880911" y="145276"/>
                </a:lnTo>
                <a:lnTo>
                  <a:pt x="735634" y="290553"/>
                </a:lnTo>
              </a:path>
            </a:pathLst>
          </a:custGeom>
          <a:ln w="19049">
            <a:solidFill>
              <a:srgbClr val="285293"/>
            </a:solidFill>
          </a:ln>
        </p:spPr>
        <p:txBody>
          <a:bodyPr wrap="square" lIns="0" tIns="0" rIns="0" bIns="0" rtlCol="0"/>
          <a:lstStyle/>
          <a:p>
            <a:endParaRPr/>
          </a:p>
        </p:txBody>
      </p:sp>
      <p:grpSp>
        <p:nvGrpSpPr>
          <p:cNvPr id="27" name="object 5">
            <a:extLst>
              <a:ext uri="{FF2B5EF4-FFF2-40B4-BE49-F238E27FC236}">
                <a16:creationId xmlns:a16="http://schemas.microsoft.com/office/drawing/2014/main" id="{9531B410-CCD1-2B9E-8362-F936EDB5E6B4}"/>
              </a:ext>
            </a:extLst>
          </p:cNvPr>
          <p:cNvGrpSpPr/>
          <p:nvPr/>
        </p:nvGrpSpPr>
        <p:grpSpPr>
          <a:xfrm>
            <a:off x="1478756" y="78677"/>
            <a:ext cx="3756660" cy="89535"/>
            <a:chOff x="1478756" y="78677"/>
            <a:chExt cx="3756660" cy="89535"/>
          </a:xfrm>
        </p:grpSpPr>
        <p:sp>
          <p:nvSpPr>
            <p:cNvPr id="28" name="object 6">
              <a:extLst>
                <a:ext uri="{FF2B5EF4-FFF2-40B4-BE49-F238E27FC236}">
                  <a16:creationId xmlns:a16="http://schemas.microsoft.com/office/drawing/2014/main" id="{E00FCB18-7908-984E-1263-5532130B548A}"/>
                </a:ext>
              </a:extLst>
            </p:cNvPr>
            <p:cNvSpPr/>
            <p:nvPr/>
          </p:nvSpPr>
          <p:spPr>
            <a:xfrm>
              <a:off x="1516980" y="116869"/>
              <a:ext cx="3647440" cy="12065"/>
            </a:xfrm>
            <a:custGeom>
              <a:avLst/>
              <a:gdLst/>
              <a:ahLst/>
              <a:cxnLst/>
              <a:rect l="l" t="t" r="r" b="b"/>
              <a:pathLst>
                <a:path w="3647440" h="12064">
                  <a:moveTo>
                    <a:pt x="3644717" y="11807"/>
                  </a:moveTo>
                  <a:lnTo>
                    <a:pt x="3641248" y="11807"/>
                  </a:lnTo>
                  <a:lnTo>
                    <a:pt x="2769" y="11807"/>
                  </a:lnTo>
                  <a:lnTo>
                    <a:pt x="0" y="9038"/>
                  </a:lnTo>
                  <a:lnTo>
                    <a:pt x="0" y="2799"/>
                  </a:lnTo>
                  <a:lnTo>
                    <a:pt x="2769" y="0"/>
                  </a:lnTo>
                  <a:lnTo>
                    <a:pt x="3644717" y="0"/>
                  </a:lnTo>
                  <a:lnTo>
                    <a:pt x="3646817" y="2799"/>
                  </a:lnTo>
                  <a:lnTo>
                    <a:pt x="3646817" y="9038"/>
                  </a:lnTo>
                  <a:lnTo>
                    <a:pt x="3644717" y="11807"/>
                  </a:lnTo>
                  <a:close/>
                </a:path>
              </a:pathLst>
            </a:custGeom>
            <a:solidFill>
              <a:srgbClr val="9FC5E7"/>
            </a:solidFill>
          </p:spPr>
          <p:txBody>
            <a:bodyPr wrap="square" lIns="0" tIns="0" rIns="0" bIns="0" rtlCol="0"/>
            <a:lstStyle/>
            <a:p>
              <a:endParaRPr/>
            </a:p>
          </p:txBody>
        </p:sp>
        <p:pic>
          <p:nvPicPr>
            <p:cNvPr id="29" name="object 7">
              <a:extLst>
                <a:ext uri="{FF2B5EF4-FFF2-40B4-BE49-F238E27FC236}">
                  <a16:creationId xmlns:a16="http://schemas.microsoft.com/office/drawing/2014/main" id="{FE56E8A9-BE0C-32AD-8CD1-AD12548BC558}"/>
                </a:ext>
              </a:extLst>
            </p:cNvPr>
            <p:cNvPicPr/>
            <p:nvPr/>
          </p:nvPicPr>
          <p:blipFill>
            <a:blip r:embed="rId6" cstate="print"/>
            <a:stretch>
              <a:fillRect/>
            </a:stretch>
          </p:blipFill>
          <p:spPr>
            <a:xfrm>
              <a:off x="5146421" y="78677"/>
              <a:ext cx="88923" cy="88923"/>
            </a:xfrm>
            <a:prstGeom prst="rect">
              <a:avLst/>
            </a:prstGeom>
          </p:spPr>
        </p:pic>
        <p:pic>
          <p:nvPicPr>
            <p:cNvPr id="30" name="object 8">
              <a:extLst>
                <a:ext uri="{FF2B5EF4-FFF2-40B4-BE49-F238E27FC236}">
                  <a16:creationId xmlns:a16="http://schemas.microsoft.com/office/drawing/2014/main" id="{9151906A-37B1-2D12-DF49-9F548CD4494B}"/>
                </a:ext>
              </a:extLst>
            </p:cNvPr>
            <p:cNvPicPr/>
            <p:nvPr/>
          </p:nvPicPr>
          <p:blipFill>
            <a:blip r:embed="rId7" cstate="print"/>
            <a:stretch>
              <a:fillRect/>
            </a:stretch>
          </p:blipFill>
          <p:spPr>
            <a:xfrm>
              <a:off x="1478756" y="78677"/>
              <a:ext cx="88923" cy="88923"/>
            </a:xfrm>
            <a:prstGeom prst="rect">
              <a:avLst/>
            </a:prstGeom>
          </p:spPr>
        </p:pic>
      </p:grpSp>
      <p:grpSp>
        <p:nvGrpSpPr>
          <p:cNvPr id="31" name="object 28">
            <a:extLst>
              <a:ext uri="{FF2B5EF4-FFF2-40B4-BE49-F238E27FC236}">
                <a16:creationId xmlns:a16="http://schemas.microsoft.com/office/drawing/2014/main" id="{C9208C43-1762-6FBC-0038-5F9AD8E040E8}"/>
              </a:ext>
            </a:extLst>
          </p:cNvPr>
          <p:cNvGrpSpPr/>
          <p:nvPr/>
        </p:nvGrpSpPr>
        <p:grpSpPr>
          <a:xfrm>
            <a:off x="5741987" y="466688"/>
            <a:ext cx="1990725" cy="224790"/>
            <a:chOff x="7159842" y="4925812"/>
            <a:chExt cx="1990725" cy="224790"/>
          </a:xfrm>
        </p:grpSpPr>
        <p:sp>
          <p:nvSpPr>
            <p:cNvPr id="32" name="object 29">
              <a:extLst>
                <a:ext uri="{FF2B5EF4-FFF2-40B4-BE49-F238E27FC236}">
                  <a16:creationId xmlns:a16="http://schemas.microsoft.com/office/drawing/2014/main" id="{A2361949-B1D7-8004-591E-B78AC3CCECA6}"/>
                </a:ext>
              </a:extLst>
            </p:cNvPr>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33" name="object 30">
              <a:extLst>
                <a:ext uri="{FF2B5EF4-FFF2-40B4-BE49-F238E27FC236}">
                  <a16:creationId xmlns:a16="http://schemas.microsoft.com/office/drawing/2014/main" id="{2D91FEC7-018D-DBF3-21A1-8B3F19B53D42}"/>
                </a:ext>
              </a:extLst>
            </p:cNvPr>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34" name="object 31">
              <a:extLst>
                <a:ext uri="{FF2B5EF4-FFF2-40B4-BE49-F238E27FC236}">
                  <a16:creationId xmlns:a16="http://schemas.microsoft.com/office/drawing/2014/main" id="{7812C9D7-B370-3307-38ED-0C167DA54980}"/>
                </a:ext>
              </a:extLst>
            </p:cNvPr>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35" name="object 32">
              <a:extLst>
                <a:ext uri="{FF2B5EF4-FFF2-40B4-BE49-F238E27FC236}">
                  <a16:creationId xmlns:a16="http://schemas.microsoft.com/office/drawing/2014/main" id="{A24E9F8A-8CBC-057F-9E78-C3B083018CD3}"/>
                </a:ext>
              </a:extLst>
            </p:cNvPr>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36" name="object 33">
              <a:extLst>
                <a:ext uri="{FF2B5EF4-FFF2-40B4-BE49-F238E27FC236}">
                  <a16:creationId xmlns:a16="http://schemas.microsoft.com/office/drawing/2014/main" id="{FE4EAF47-C9FE-BB33-4A31-ED6FCA9405B7}"/>
                </a:ext>
              </a:extLst>
            </p:cNvPr>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37" name="object 34">
              <a:extLst>
                <a:ext uri="{FF2B5EF4-FFF2-40B4-BE49-F238E27FC236}">
                  <a16:creationId xmlns:a16="http://schemas.microsoft.com/office/drawing/2014/main" id="{31A43954-745D-7658-615E-84A0AB19A821}"/>
                </a:ext>
              </a:extLst>
            </p:cNvPr>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38" name="object 35">
              <a:extLst>
                <a:ext uri="{FF2B5EF4-FFF2-40B4-BE49-F238E27FC236}">
                  <a16:creationId xmlns:a16="http://schemas.microsoft.com/office/drawing/2014/main" id="{CE0284B1-62A3-F55E-3F64-12009B43C4AD}"/>
                </a:ext>
              </a:extLst>
            </p:cNvPr>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39" name="object 36">
              <a:extLst>
                <a:ext uri="{FF2B5EF4-FFF2-40B4-BE49-F238E27FC236}">
                  <a16:creationId xmlns:a16="http://schemas.microsoft.com/office/drawing/2014/main" id="{59733244-4C8E-F03B-6F72-3C42B92D9B25}"/>
                </a:ext>
              </a:extLst>
            </p:cNvPr>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40" name="object 37">
              <a:extLst>
                <a:ext uri="{FF2B5EF4-FFF2-40B4-BE49-F238E27FC236}">
                  <a16:creationId xmlns:a16="http://schemas.microsoft.com/office/drawing/2014/main" id="{F847F19D-AA30-A7A0-4107-B7867C554396}"/>
                </a:ext>
              </a:extLst>
            </p:cNvPr>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41" name="object 38">
              <a:extLst>
                <a:ext uri="{FF2B5EF4-FFF2-40B4-BE49-F238E27FC236}">
                  <a16:creationId xmlns:a16="http://schemas.microsoft.com/office/drawing/2014/main" id="{C57F0A18-A558-080F-411C-BAE6CE681CF4}"/>
                </a:ext>
              </a:extLst>
            </p:cNvPr>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42" name="object 39">
              <a:extLst>
                <a:ext uri="{FF2B5EF4-FFF2-40B4-BE49-F238E27FC236}">
                  <a16:creationId xmlns:a16="http://schemas.microsoft.com/office/drawing/2014/main" id="{24790251-7C7B-2AEA-4AF8-7C653E188184}"/>
                </a:ext>
              </a:extLst>
            </p:cNvPr>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grpSp>
        <p:nvGrpSpPr>
          <p:cNvPr id="43" name="object 14">
            <a:extLst>
              <a:ext uri="{FF2B5EF4-FFF2-40B4-BE49-F238E27FC236}">
                <a16:creationId xmlns:a16="http://schemas.microsoft.com/office/drawing/2014/main" id="{9E6763A5-541D-4990-047B-D9B84387E721}"/>
              </a:ext>
            </a:extLst>
          </p:cNvPr>
          <p:cNvGrpSpPr/>
          <p:nvPr/>
        </p:nvGrpSpPr>
        <p:grpSpPr>
          <a:xfrm>
            <a:off x="6070600" y="746209"/>
            <a:ext cx="2794000" cy="4162846"/>
            <a:chOff x="6070600" y="746209"/>
            <a:chExt cx="2794000" cy="4162846"/>
          </a:xfrm>
        </p:grpSpPr>
        <p:sp>
          <p:nvSpPr>
            <p:cNvPr id="44" name="object 15">
              <a:extLst>
                <a:ext uri="{FF2B5EF4-FFF2-40B4-BE49-F238E27FC236}">
                  <a16:creationId xmlns:a16="http://schemas.microsoft.com/office/drawing/2014/main" id="{B44479E3-C547-DEE1-6247-3E843AE0E4C4}"/>
                </a:ext>
              </a:extLst>
            </p:cNvPr>
            <p:cNvSpPr/>
            <p:nvPr/>
          </p:nvSpPr>
          <p:spPr>
            <a:xfrm>
              <a:off x="6070600" y="746209"/>
              <a:ext cx="2794000" cy="116205"/>
            </a:xfrm>
            <a:custGeom>
              <a:avLst/>
              <a:gdLst/>
              <a:ahLst/>
              <a:cxnLst/>
              <a:rect l="l" t="t" r="r" b="b"/>
              <a:pathLst>
                <a:path w="2794000" h="116204">
                  <a:moveTo>
                    <a:pt x="2793695" y="78749"/>
                  </a:moveTo>
                  <a:lnTo>
                    <a:pt x="1371800" y="78749"/>
                  </a:lnTo>
                  <a:lnTo>
                    <a:pt x="1293050" y="0"/>
                  </a:lnTo>
                  <a:lnTo>
                    <a:pt x="717850" y="0"/>
                  </a:lnTo>
                  <a:lnTo>
                    <a:pt x="601450" y="115849"/>
                  </a:lnTo>
                  <a:lnTo>
                    <a:pt x="0" y="115849"/>
                  </a:lnTo>
                </a:path>
              </a:pathLst>
            </a:custGeom>
            <a:ln w="13124">
              <a:solidFill>
                <a:srgbClr val="9FC5E7"/>
              </a:solidFill>
            </a:ln>
          </p:spPr>
          <p:txBody>
            <a:bodyPr wrap="square" lIns="0" tIns="0" rIns="0" bIns="0" rtlCol="0"/>
            <a:lstStyle/>
            <a:p>
              <a:endParaRPr dirty="0"/>
            </a:p>
          </p:txBody>
        </p:sp>
        <p:sp>
          <p:nvSpPr>
            <p:cNvPr id="45" name="object 16">
              <a:extLst>
                <a:ext uri="{FF2B5EF4-FFF2-40B4-BE49-F238E27FC236}">
                  <a16:creationId xmlns:a16="http://schemas.microsoft.com/office/drawing/2014/main" id="{47E4CCC7-08BD-66C4-2A28-0F7EC0CAD2A3}"/>
                </a:ext>
              </a:extLst>
            </p:cNvPr>
            <p:cNvSpPr/>
            <p:nvPr/>
          </p:nvSpPr>
          <p:spPr>
            <a:xfrm>
              <a:off x="6331479" y="4869050"/>
              <a:ext cx="40005" cy="40005"/>
            </a:xfrm>
            <a:custGeom>
              <a:avLst/>
              <a:gdLst/>
              <a:ahLst/>
              <a:cxnLst/>
              <a:rect l="l" t="t" r="r" b="b"/>
              <a:pathLst>
                <a:path w="40004" h="40004">
                  <a:moveTo>
                    <a:pt x="19974" y="39949"/>
                  </a:moveTo>
                  <a:lnTo>
                    <a:pt x="12276" y="38432"/>
                  </a:lnTo>
                  <a:lnTo>
                    <a:pt x="5918" y="34237"/>
                  </a:lnTo>
                  <a:lnTo>
                    <a:pt x="1595" y="27905"/>
                  </a:lnTo>
                  <a:lnTo>
                    <a:pt x="0" y="19974"/>
                  </a:lnTo>
                  <a:lnTo>
                    <a:pt x="1595" y="12276"/>
                  </a:lnTo>
                  <a:lnTo>
                    <a:pt x="5918" y="5918"/>
                  </a:lnTo>
                  <a:lnTo>
                    <a:pt x="12276" y="1595"/>
                  </a:lnTo>
                  <a:lnTo>
                    <a:pt x="19974" y="0"/>
                  </a:lnTo>
                  <a:lnTo>
                    <a:pt x="27673" y="1595"/>
                  </a:lnTo>
                  <a:lnTo>
                    <a:pt x="34031" y="5918"/>
                  </a:lnTo>
                  <a:lnTo>
                    <a:pt x="38354" y="12276"/>
                  </a:lnTo>
                  <a:lnTo>
                    <a:pt x="39949" y="19974"/>
                  </a:lnTo>
                  <a:lnTo>
                    <a:pt x="38354" y="27905"/>
                  </a:lnTo>
                  <a:lnTo>
                    <a:pt x="34031" y="34237"/>
                  </a:lnTo>
                  <a:lnTo>
                    <a:pt x="27673" y="38432"/>
                  </a:lnTo>
                  <a:lnTo>
                    <a:pt x="19974" y="39949"/>
                  </a:lnTo>
                  <a:close/>
                </a:path>
              </a:pathLst>
            </a:custGeom>
            <a:solidFill>
              <a:srgbClr val="9FC5E7"/>
            </a:solidFill>
          </p:spPr>
          <p:txBody>
            <a:bodyPr wrap="square" lIns="0" tIns="0" rIns="0" bIns="0" rtlCol="0"/>
            <a:lstStyle/>
            <a:p>
              <a:endParaRPr/>
            </a:p>
          </p:txBody>
        </p:sp>
        <p:sp>
          <p:nvSpPr>
            <p:cNvPr id="46" name="object 17">
              <a:extLst>
                <a:ext uri="{FF2B5EF4-FFF2-40B4-BE49-F238E27FC236}">
                  <a16:creationId xmlns:a16="http://schemas.microsoft.com/office/drawing/2014/main" id="{ACC24E65-1C62-8626-9D5F-BE82D299E046}"/>
                </a:ext>
              </a:extLst>
            </p:cNvPr>
            <p:cNvSpPr/>
            <p:nvPr/>
          </p:nvSpPr>
          <p:spPr>
            <a:xfrm>
              <a:off x="6331479" y="4869050"/>
              <a:ext cx="40005" cy="40005"/>
            </a:xfrm>
            <a:custGeom>
              <a:avLst/>
              <a:gdLst/>
              <a:ahLst/>
              <a:cxnLst/>
              <a:rect l="l" t="t" r="r" b="b"/>
              <a:pathLst>
                <a:path w="40004" h="40004">
                  <a:moveTo>
                    <a:pt x="0" y="19974"/>
                  </a:moveTo>
                  <a:lnTo>
                    <a:pt x="1595" y="12276"/>
                  </a:lnTo>
                  <a:lnTo>
                    <a:pt x="5918" y="5918"/>
                  </a:lnTo>
                  <a:lnTo>
                    <a:pt x="12276" y="1595"/>
                  </a:lnTo>
                  <a:lnTo>
                    <a:pt x="19974" y="0"/>
                  </a:lnTo>
                  <a:lnTo>
                    <a:pt x="27673" y="1595"/>
                  </a:lnTo>
                  <a:lnTo>
                    <a:pt x="34031" y="5918"/>
                  </a:lnTo>
                  <a:lnTo>
                    <a:pt x="38354" y="12276"/>
                  </a:lnTo>
                  <a:lnTo>
                    <a:pt x="39949" y="19974"/>
                  </a:lnTo>
                  <a:lnTo>
                    <a:pt x="38354" y="27905"/>
                  </a:lnTo>
                  <a:lnTo>
                    <a:pt x="34031" y="34237"/>
                  </a:lnTo>
                  <a:lnTo>
                    <a:pt x="27673" y="38432"/>
                  </a:lnTo>
                  <a:lnTo>
                    <a:pt x="19974" y="39949"/>
                  </a:lnTo>
                  <a:lnTo>
                    <a:pt x="12276" y="38432"/>
                  </a:lnTo>
                  <a:lnTo>
                    <a:pt x="5918" y="34237"/>
                  </a:lnTo>
                  <a:lnTo>
                    <a:pt x="1595" y="27905"/>
                  </a:lnTo>
                  <a:lnTo>
                    <a:pt x="0" y="19974"/>
                  </a:lnTo>
                  <a:close/>
                </a:path>
              </a:pathLst>
            </a:custGeom>
            <a:ln w="9524">
              <a:solidFill>
                <a:srgbClr val="9FC5E7"/>
              </a:solidFill>
            </a:ln>
          </p:spPr>
          <p:txBody>
            <a:bodyPr wrap="square" lIns="0" tIns="0" rIns="0" bIns="0" rtlCol="0"/>
            <a:lstStyle/>
            <a:p>
              <a:endParaRPr/>
            </a:p>
          </p:txBody>
        </p:sp>
      </p:grpSp>
      <p:sp>
        <p:nvSpPr>
          <p:cNvPr id="47" name="object 11">
            <a:extLst>
              <a:ext uri="{FF2B5EF4-FFF2-40B4-BE49-F238E27FC236}">
                <a16:creationId xmlns:a16="http://schemas.microsoft.com/office/drawing/2014/main" id="{022B1D17-BD2C-6713-B0A4-F0AC7F002578}"/>
              </a:ext>
            </a:extLst>
          </p:cNvPr>
          <p:cNvSpPr/>
          <p:nvPr/>
        </p:nvSpPr>
        <p:spPr>
          <a:xfrm>
            <a:off x="8517763" y="0"/>
            <a:ext cx="626745" cy="626745"/>
          </a:xfrm>
          <a:custGeom>
            <a:avLst/>
            <a:gdLst/>
            <a:ahLst/>
            <a:cxnLst/>
            <a:rect l="l" t="t" r="r" b="b"/>
            <a:pathLst>
              <a:path w="626745" h="626745">
                <a:moveTo>
                  <a:pt x="626237" y="609777"/>
                </a:moveTo>
                <a:lnTo>
                  <a:pt x="16141" y="0"/>
                </a:lnTo>
                <a:lnTo>
                  <a:pt x="0" y="0"/>
                </a:lnTo>
                <a:lnTo>
                  <a:pt x="626237" y="626237"/>
                </a:lnTo>
                <a:lnTo>
                  <a:pt x="626237" y="609777"/>
                </a:lnTo>
                <a:close/>
              </a:path>
              <a:path w="626745" h="626745">
                <a:moveTo>
                  <a:pt x="626237" y="367131"/>
                </a:moveTo>
                <a:lnTo>
                  <a:pt x="259105" y="0"/>
                </a:lnTo>
                <a:lnTo>
                  <a:pt x="243128" y="0"/>
                </a:lnTo>
                <a:lnTo>
                  <a:pt x="626237" y="383108"/>
                </a:lnTo>
                <a:lnTo>
                  <a:pt x="626237" y="367131"/>
                </a:lnTo>
                <a:close/>
              </a:path>
            </a:pathLst>
          </a:custGeom>
          <a:solidFill>
            <a:srgbClr val="9FC5E7"/>
          </a:solidFill>
        </p:spPr>
        <p:txBody>
          <a:bodyPr wrap="square" lIns="0" tIns="0" rIns="0" bIns="0" rtlCol="0"/>
          <a:lstStyle/>
          <a:p>
            <a:endParaRPr/>
          </a:p>
        </p:txBody>
      </p:sp>
      <p:pic>
        <p:nvPicPr>
          <p:cNvPr id="1026" name="Picture 2" descr="Sender Icons - Free SVG &amp; PNG Sender Images - Noun Project">
            <a:extLst>
              <a:ext uri="{FF2B5EF4-FFF2-40B4-BE49-F238E27FC236}">
                <a16:creationId xmlns:a16="http://schemas.microsoft.com/office/drawing/2014/main" id="{C6866635-57C8-6EE1-2D5F-AC6C0A6412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852" y="2378413"/>
            <a:ext cx="895630" cy="8956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ge 10 | Postman Icon Images - Free Download on Freepik">
            <a:extLst>
              <a:ext uri="{FF2B5EF4-FFF2-40B4-BE49-F238E27FC236}">
                <a16:creationId xmlns:a16="http://schemas.microsoft.com/office/drawing/2014/main" id="{FB1EA71B-DD37-BC8B-00BD-9E7A71789BB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86717" y="2359644"/>
            <a:ext cx="914399" cy="91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3121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randombar(horizontal)">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p:cTn id="15" dur="500" fill="hold"/>
                                        <p:tgtEl>
                                          <p:spTgt spid="20"/>
                                        </p:tgtEl>
                                        <p:attrNameLst>
                                          <p:attrName>ppt_w</p:attrName>
                                        </p:attrNameLst>
                                      </p:cBhvr>
                                      <p:tavLst>
                                        <p:tav tm="0">
                                          <p:val>
                                            <p:fltVal val="0"/>
                                          </p:val>
                                        </p:tav>
                                        <p:tav tm="100000">
                                          <p:val>
                                            <p:strVal val="#ppt_w"/>
                                          </p:val>
                                        </p:tav>
                                      </p:tavLst>
                                    </p:anim>
                                    <p:anim calcmode="lin" valueType="num">
                                      <p:cBhvr>
                                        <p:cTn id="16" dur="500" fill="hold"/>
                                        <p:tgtEl>
                                          <p:spTgt spid="20"/>
                                        </p:tgtEl>
                                        <p:attrNameLst>
                                          <p:attrName>ppt_h</p:attrName>
                                        </p:attrNameLst>
                                      </p:cBhvr>
                                      <p:tavLst>
                                        <p:tav tm="0">
                                          <p:val>
                                            <p:fltVal val="0"/>
                                          </p:val>
                                        </p:tav>
                                        <p:tav tm="100000">
                                          <p:val>
                                            <p:strVal val="#ppt_h"/>
                                          </p:val>
                                        </p:tav>
                                      </p:tavLst>
                                    </p:anim>
                                    <p:animEffect transition="in" filter="fade">
                                      <p:cBhvr>
                                        <p:cTn id="17" dur="500"/>
                                        <p:tgtEl>
                                          <p:spTgt spid="20"/>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par>
                                <p:cTn id="23" presetID="53" presetClass="entr" presetSubtype="16"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80">
                                          <p:stCondLst>
                                            <p:cond delay="0"/>
                                          </p:stCondLst>
                                        </p:cTn>
                                        <p:tgtEl>
                                          <p:spTgt spid="7"/>
                                        </p:tgtEl>
                                      </p:cBhvr>
                                    </p:animEffect>
                                    <p:anim calcmode="lin" valueType="num">
                                      <p:cBhvr>
                                        <p:cTn id="3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3" dur="26">
                                          <p:stCondLst>
                                            <p:cond delay="650"/>
                                          </p:stCondLst>
                                        </p:cTn>
                                        <p:tgtEl>
                                          <p:spTgt spid="7"/>
                                        </p:tgtEl>
                                      </p:cBhvr>
                                      <p:to x="100000" y="60000"/>
                                    </p:animScale>
                                    <p:animScale>
                                      <p:cBhvr>
                                        <p:cTn id="44" dur="166" decel="50000">
                                          <p:stCondLst>
                                            <p:cond delay="676"/>
                                          </p:stCondLst>
                                        </p:cTn>
                                        <p:tgtEl>
                                          <p:spTgt spid="7"/>
                                        </p:tgtEl>
                                      </p:cBhvr>
                                      <p:to x="100000" y="100000"/>
                                    </p:animScale>
                                    <p:animScale>
                                      <p:cBhvr>
                                        <p:cTn id="45" dur="26">
                                          <p:stCondLst>
                                            <p:cond delay="1312"/>
                                          </p:stCondLst>
                                        </p:cTn>
                                        <p:tgtEl>
                                          <p:spTgt spid="7"/>
                                        </p:tgtEl>
                                      </p:cBhvr>
                                      <p:to x="100000" y="80000"/>
                                    </p:animScale>
                                    <p:animScale>
                                      <p:cBhvr>
                                        <p:cTn id="46" dur="166" decel="50000">
                                          <p:stCondLst>
                                            <p:cond delay="1338"/>
                                          </p:stCondLst>
                                        </p:cTn>
                                        <p:tgtEl>
                                          <p:spTgt spid="7"/>
                                        </p:tgtEl>
                                      </p:cBhvr>
                                      <p:to x="100000" y="100000"/>
                                    </p:animScale>
                                    <p:animScale>
                                      <p:cBhvr>
                                        <p:cTn id="47" dur="26">
                                          <p:stCondLst>
                                            <p:cond delay="1642"/>
                                          </p:stCondLst>
                                        </p:cTn>
                                        <p:tgtEl>
                                          <p:spTgt spid="7"/>
                                        </p:tgtEl>
                                      </p:cBhvr>
                                      <p:to x="100000" y="90000"/>
                                    </p:animScale>
                                    <p:animScale>
                                      <p:cBhvr>
                                        <p:cTn id="48" dur="166" decel="50000">
                                          <p:stCondLst>
                                            <p:cond delay="1668"/>
                                          </p:stCondLst>
                                        </p:cTn>
                                        <p:tgtEl>
                                          <p:spTgt spid="7"/>
                                        </p:tgtEl>
                                      </p:cBhvr>
                                      <p:to x="100000" y="100000"/>
                                    </p:animScale>
                                    <p:animScale>
                                      <p:cBhvr>
                                        <p:cTn id="49" dur="26">
                                          <p:stCondLst>
                                            <p:cond delay="1808"/>
                                          </p:stCondLst>
                                        </p:cTn>
                                        <p:tgtEl>
                                          <p:spTgt spid="7"/>
                                        </p:tgtEl>
                                      </p:cBhvr>
                                      <p:to x="100000" y="95000"/>
                                    </p:animScale>
                                    <p:animScale>
                                      <p:cBhvr>
                                        <p:cTn id="50" dur="166" decel="50000">
                                          <p:stCondLst>
                                            <p:cond delay="1834"/>
                                          </p:stCondLst>
                                        </p:cTn>
                                        <p:tgtEl>
                                          <p:spTgt spid="7"/>
                                        </p:tgtEl>
                                      </p:cBhvr>
                                      <p:to x="100000" y="100000"/>
                                    </p:animScale>
                                  </p:childTnLst>
                                </p:cTn>
                              </p:par>
                              <p:par>
                                <p:cTn id="51" presetID="26"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down)">
                                      <p:cBhvr>
                                        <p:cTn id="53" dur="580">
                                          <p:stCondLst>
                                            <p:cond delay="0"/>
                                          </p:stCondLst>
                                        </p:cTn>
                                        <p:tgtEl>
                                          <p:spTgt spid="13"/>
                                        </p:tgtEl>
                                      </p:cBhvr>
                                    </p:animEffect>
                                    <p:anim calcmode="lin" valueType="num">
                                      <p:cBhvr>
                                        <p:cTn id="5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9" dur="26">
                                          <p:stCondLst>
                                            <p:cond delay="650"/>
                                          </p:stCondLst>
                                        </p:cTn>
                                        <p:tgtEl>
                                          <p:spTgt spid="13"/>
                                        </p:tgtEl>
                                      </p:cBhvr>
                                      <p:to x="100000" y="60000"/>
                                    </p:animScale>
                                    <p:animScale>
                                      <p:cBhvr>
                                        <p:cTn id="60" dur="166" decel="50000">
                                          <p:stCondLst>
                                            <p:cond delay="676"/>
                                          </p:stCondLst>
                                        </p:cTn>
                                        <p:tgtEl>
                                          <p:spTgt spid="13"/>
                                        </p:tgtEl>
                                      </p:cBhvr>
                                      <p:to x="100000" y="100000"/>
                                    </p:animScale>
                                    <p:animScale>
                                      <p:cBhvr>
                                        <p:cTn id="61" dur="26">
                                          <p:stCondLst>
                                            <p:cond delay="1312"/>
                                          </p:stCondLst>
                                        </p:cTn>
                                        <p:tgtEl>
                                          <p:spTgt spid="13"/>
                                        </p:tgtEl>
                                      </p:cBhvr>
                                      <p:to x="100000" y="80000"/>
                                    </p:animScale>
                                    <p:animScale>
                                      <p:cBhvr>
                                        <p:cTn id="62" dur="166" decel="50000">
                                          <p:stCondLst>
                                            <p:cond delay="1338"/>
                                          </p:stCondLst>
                                        </p:cTn>
                                        <p:tgtEl>
                                          <p:spTgt spid="13"/>
                                        </p:tgtEl>
                                      </p:cBhvr>
                                      <p:to x="100000" y="100000"/>
                                    </p:animScale>
                                    <p:animScale>
                                      <p:cBhvr>
                                        <p:cTn id="63" dur="26">
                                          <p:stCondLst>
                                            <p:cond delay="1642"/>
                                          </p:stCondLst>
                                        </p:cTn>
                                        <p:tgtEl>
                                          <p:spTgt spid="13"/>
                                        </p:tgtEl>
                                      </p:cBhvr>
                                      <p:to x="100000" y="90000"/>
                                    </p:animScale>
                                    <p:animScale>
                                      <p:cBhvr>
                                        <p:cTn id="64" dur="166" decel="50000">
                                          <p:stCondLst>
                                            <p:cond delay="1668"/>
                                          </p:stCondLst>
                                        </p:cTn>
                                        <p:tgtEl>
                                          <p:spTgt spid="13"/>
                                        </p:tgtEl>
                                      </p:cBhvr>
                                      <p:to x="100000" y="100000"/>
                                    </p:animScale>
                                    <p:animScale>
                                      <p:cBhvr>
                                        <p:cTn id="65" dur="26">
                                          <p:stCondLst>
                                            <p:cond delay="1808"/>
                                          </p:stCondLst>
                                        </p:cTn>
                                        <p:tgtEl>
                                          <p:spTgt spid="13"/>
                                        </p:tgtEl>
                                      </p:cBhvr>
                                      <p:to x="100000" y="95000"/>
                                    </p:animScale>
                                    <p:animScale>
                                      <p:cBhvr>
                                        <p:cTn id="66" dur="166" decel="50000">
                                          <p:stCondLst>
                                            <p:cond delay="1834"/>
                                          </p:stCondLst>
                                        </p:cTn>
                                        <p:tgtEl>
                                          <p:spTgt spid="13"/>
                                        </p:tgtEl>
                                      </p:cBhvr>
                                      <p:to x="100000" y="100000"/>
                                    </p:animScale>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1000" fill="hold"/>
                                        <p:tgtEl>
                                          <p:spTgt spid="10"/>
                                        </p:tgtEl>
                                        <p:attrNameLst>
                                          <p:attrName>ppt_w</p:attrName>
                                        </p:attrNameLst>
                                      </p:cBhvr>
                                      <p:tavLst>
                                        <p:tav tm="0">
                                          <p:val>
                                            <p:fltVal val="0"/>
                                          </p:val>
                                        </p:tav>
                                        <p:tav tm="100000">
                                          <p:val>
                                            <p:strVal val="#ppt_w"/>
                                          </p:val>
                                        </p:tav>
                                      </p:tavLst>
                                    </p:anim>
                                    <p:anim calcmode="lin" valueType="num">
                                      <p:cBhvr>
                                        <p:cTn id="72" dur="1000" fill="hold"/>
                                        <p:tgtEl>
                                          <p:spTgt spid="10"/>
                                        </p:tgtEl>
                                        <p:attrNameLst>
                                          <p:attrName>ppt_h</p:attrName>
                                        </p:attrNameLst>
                                      </p:cBhvr>
                                      <p:tavLst>
                                        <p:tav tm="0">
                                          <p:val>
                                            <p:fltVal val="0"/>
                                          </p:val>
                                        </p:tav>
                                        <p:tav tm="100000">
                                          <p:val>
                                            <p:strVal val="#ppt_h"/>
                                          </p:val>
                                        </p:tav>
                                      </p:tavLst>
                                    </p:anim>
                                    <p:anim calcmode="lin" valueType="num">
                                      <p:cBhvr>
                                        <p:cTn id="73" dur="1000" fill="hold"/>
                                        <p:tgtEl>
                                          <p:spTgt spid="10"/>
                                        </p:tgtEl>
                                        <p:attrNameLst>
                                          <p:attrName>style.rotation</p:attrName>
                                        </p:attrNameLst>
                                      </p:cBhvr>
                                      <p:tavLst>
                                        <p:tav tm="0">
                                          <p:val>
                                            <p:fltVal val="90"/>
                                          </p:val>
                                        </p:tav>
                                        <p:tav tm="100000">
                                          <p:val>
                                            <p:fltVal val="0"/>
                                          </p:val>
                                        </p:tav>
                                      </p:tavLst>
                                    </p:anim>
                                    <p:animEffect transition="in" filter="fade">
                                      <p:cBhvr>
                                        <p:cTn id="74" dur="1000"/>
                                        <p:tgtEl>
                                          <p:spTgt spid="10"/>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1000" fill="hold"/>
                                        <p:tgtEl>
                                          <p:spTgt spid="15"/>
                                        </p:tgtEl>
                                        <p:attrNameLst>
                                          <p:attrName>ppt_w</p:attrName>
                                        </p:attrNameLst>
                                      </p:cBhvr>
                                      <p:tavLst>
                                        <p:tav tm="0">
                                          <p:val>
                                            <p:fltVal val="0"/>
                                          </p:val>
                                        </p:tav>
                                        <p:tav tm="100000">
                                          <p:val>
                                            <p:strVal val="#ppt_w"/>
                                          </p:val>
                                        </p:tav>
                                      </p:tavLst>
                                    </p:anim>
                                    <p:anim calcmode="lin" valueType="num">
                                      <p:cBhvr>
                                        <p:cTn id="78" dur="1000" fill="hold"/>
                                        <p:tgtEl>
                                          <p:spTgt spid="15"/>
                                        </p:tgtEl>
                                        <p:attrNameLst>
                                          <p:attrName>ppt_h</p:attrName>
                                        </p:attrNameLst>
                                      </p:cBhvr>
                                      <p:tavLst>
                                        <p:tav tm="0">
                                          <p:val>
                                            <p:fltVal val="0"/>
                                          </p:val>
                                        </p:tav>
                                        <p:tav tm="100000">
                                          <p:val>
                                            <p:strVal val="#ppt_h"/>
                                          </p:val>
                                        </p:tav>
                                      </p:tavLst>
                                    </p:anim>
                                    <p:anim calcmode="lin" valueType="num">
                                      <p:cBhvr>
                                        <p:cTn id="79" dur="1000" fill="hold"/>
                                        <p:tgtEl>
                                          <p:spTgt spid="15"/>
                                        </p:tgtEl>
                                        <p:attrNameLst>
                                          <p:attrName>style.rotation</p:attrName>
                                        </p:attrNameLst>
                                      </p:cBhvr>
                                      <p:tavLst>
                                        <p:tav tm="0">
                                          <p:val>
                                            <p:fltVal val="90"/>
                                          </p:val>
                                        </p:tav>
                                        <p:tav tm="100000">
                                          <p:val>
                                            <p:fltVal val="0"/>
                                          </p:val>
                                        </p:tav>
                                      </p:tavLst>
                                    </p:anim>
                                    <p:animEffect transition="in" filter="fade">
                                      <p:cBhvr>
                                        <p:cTn id="80" dur="1000"/>
                                        <p:tgtEl>
                                          <p:spTgt spid="15"/>
                                        </p:tgtEl>
                                      </p:cBhvr>
                                    </p:animEffect>
                                  </p:childTnLst>
                                </p:cTn>
                              </p:par>
                              <p:par>
                                <p:cTn id="81" presetID="31" presetClass="entr" presetSubtype="0" fill="hold" nodeType="with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p:cTn id="83" dur="1000" fill="hold"/>
                                        <p:tgtEl>
                                          <p:spTgt spid="12"/>
                                        </p:tgtEl>
                                        <p:attrNameLst>
                                          <p:attrName>ppt_w</p:attrName>
                                        </p:attrNameLst>
                                      </p:cBhvr>
                                      <p:tavLst>
                                        <p:tav tm="0">
                                          <p:val>
                                            <p:fltVal val="0"/>
                                          </p:val>
                                        </p:tav>
                                        <p:tav tm="100000">
                                          <p:val>
                                            <p:strVal val="#ppt_w"/>
                                          </p:val>
                                        </p:tav>
                                      </p:tavLst>
                                    </p:anim>
                                    <p:anim calcmode="lin" valueType="num">
                                      <p:cBhvr>
                                        <p:cTn id="84" dur="1000" fill="hold"/>
                                        <p:tgtEl>
                                          <p:spTgt spid="12"/>
                                        </p:tgtEl>
                                        <p:attrNameLst>
                                          <p:attrName>ppt_h</p:attrName>
                                        </p:attrNameLst>
                                      </p:cBhvr>
                                      <p:tavLst>
                                        <p:tav tm="0">
                                          <p:val>
                                            <p:fltVal val="0"/>
                                          </p:val>
                                        </p:tav>
                                        <p:tav tm="100000">
                                          <p:val>
                                            <p:strVal val="#ppt_h"/>
                                          </p:val>
                                        </p:tav>
                                      </p:tavLst>
                                    </p:anim>
                                    <p:anim calcmode="lin" valueType="num">
                                      <p:cBhvr>
                                        <p:cTn id="85" dur="1000" fill="hold"/>
                                        <p:tgtEl>
                                          <p:spTgt spid="12"/>
                                        </p:tgtEl>
                                        <p:attrNameLst>
                                          <p:attrName>style.rotation</p:attrName>
                                        </p:attrNameLst>
                                      </p:cBhvr>
                                      <p:tavLst>
                                        <p:tav tm="0">
                                          <p:val>
                                            <p:fltVal val="90"/>
                                          </p:val>
                                        </p:tav>
                                        <p:tav tm="100000">
                                          <p:val>
                                            <p:fltVal val="0"/>
                                          </p:val>
                                        </p:tav>
                                      </p:tavLst>
                                    </p:anim>
                                    <p:animEffect transition="in" filter="fade">
                                      <p:cBhvr>
                                        <p:cTn id="86" dur="1000"/>
                                        <p:tgtEl>
                                          <p:spTgt spid="12"/>
                                        </p:tgtEl>
                                      </p:cBhvr>
                                    </p:animEffect>
                                  </p:childTnLst>
                                </p:cTn>
                              </p:par>
                              <p:par>
                                <p:cTn id="87" presetID="31" presetClass="entr"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visible"/>
                                      </p:to>
                                    </p:set>
                                    <p:anim calcmode="lin" valueType="num">
                                      <p:cBhvr>
                                        <p:cTn id="89" dur="1000" fill="hold"/>
                                        <p:tgtEl>
                                          <p:spTgt spid="11"/>
                                        </p:tgtEl>
                                        <p:attrNameLst>
                                          <p:attrName>ppt_w</p:attrName>
                                        </p:attrNameLst>
                                      </p:cBhvr>
                                      <p:tavLst>
                                        <p:tav tm="0">
                                          <p:val>
                                            <p:fltVal val="0"/>
                                          </p:val>
                                        </p:tav>
                                        <p:tav tm="100000">
                                          <p:val>
                                            <p:strVal val="#ppt_w"/>
                                          </p:val>
                                        </p:tav>
                                      </p:tavLst>
                                    </p:anim>
                                    <p:anim calcmode="lin" valueType="num">
                                      <p:cBhvr>
                                        <p:cTn id="90" dur="1000" fill="hold"/>
                                        <p:tgtEl>
                                          <p:spTgt spid="11"/>
                                        </p:tgtEl>
                                        <p:attrNameLst>
                                          <p:attrName>ppt_h</p:attrName>
                                        </p:attrNameLst>
                                      </p:cBhvr>
                                      <p:tavLst>
                                        <p:tav tm="0">
                                          <p:val>
                                            <p:fltVal val="0"/>
                                          </p:val>
                                        </p:tav>
                                        <p:tav tm="100000">
                                          <p:val>
                                            <p:strVal val="#ppt_h"/>
                                          </p:val>
                                        </p:tav>
                                      </p:tavLst>
                                    </p:anim>
                                    <p:anim calcmode="lin" valueType="num">
                                      <p:cBhvr>
                                        <p:cTn id="91" dur="1000" fill="hold"/>
                                        <p:tgtEl>
                                          <p:spTgt spid="11"/>
                                        </p:tgtEl>
                                        <p:attrNameLst>
                                          <p:attrName>style.rotation</p:attrName>
                                        </p:attrNameLst>
                                      </p:cBhvr>
                                      <p:tavLst>
                                        <p:tav tm="0">
                                          <p:val>
                                            <p:fltVal val="90"/>
                                          </p:val>
                                        </p:tav>
                                        <p:tav tm="100000">
                                          <p:val>
                                            <p:fltVal val="0"/>
                                          </p:val>
                                        </p:tav>
                                      </p:tavLst>
                                    </p:anim>
                                    <p:animEffect transition="in" filter="fade">
                                      <p:cBhvr>
                                        <p:cTn id="92" dur="1000"/>
                                        <p:tgtEl>
                                          <p:spTgt spid="11"/>
                                        </p:tgtEl>
                                      </p:cBhvr>
                                    </p:animEffect>
                                  </p:childTnLst>
                                </p:cTn>
                              </p:par>
                            </p:childTnLst>
                          </p:cTn>
                        </p:par>
                      </p:childTnLst>
                    </p:cTn>
                  </p:par>
                  <p:par>
                    <p:cTn id="93" fill="hold">
                      <p:stCondLst>
                        <p:cond delay="indefinite"/>
                      </p:stCondLst>
                      <p:childTnLst>
                        <p:par>
                          <p:cTn id="94" fill="hold">
                            <p:stCondLst>
                              <p:cond delay="0"/>
                            </p:stCondLst>
                            <p:childTnLst>
                              <p:par>
                                <p:cTn id="95" presetID="21" presetClass="entr" presetSubtype="1" fill="hold" grpId="0"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wheel(1)">
                                      <p:cBhvr>
                                        <p:cTn id="97" dur="2000"/>
                                        <p:tgtEl>
                                          <p:spTgt spid="9"/>
                                        </p:tgtEl>
                                      </p:cBhvr>
                                    </p:animEffect>
                                  </p:childTnLst>
                                </p:cTn>
                              </p:par>
                              <p:par>
                                <p:cTn id="98" presetID="21" presetClass="entr" presetSubtype="1"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wheel(1)">
                                      <p:cBhvr>
                                        <p:cTn id="100" dur="2000"/>
                                        <p:tgtEl>
                                          <p:spTgt spid="14"/>
                                        </p:tgtEl>
                                      </p:cBhvr>
                                    </p:animEffect>
                                  </p:childTnLst>
                                </p:cTn>
                              </p:par>
                              <p:par>
                                <p:cTn id="101" presetID="21" presetClass="entr" presetSubtype="1" fill="hold" nodeType="withEffect">
                                  <p:stCondLst>
                                    <p:cond delay="0"/>
                                  </p:stCondLst>
                                  <p:childTnLst>
                                    <p:set>
                                      <p:cBhvr>
                                        <p:cTn id="102" dur="1" fill="hold">
                                          <p:stCondLst>
                                            <p:cond delay="0"/>
                                          </p:stCondLst>
                                        </p:cTn>
                                        <p:tgtEl>
                                          <p:spTgt spid="1028"/>
                                        </p:tgtEl>
                                        <p:attrNameLst>
                                          <p:attrName>style.visibility</p:attrName>
                                        </p:attrNameLst>
                                      </p:cBhvr>
                                      <p:to>
                                        <p:strVal val="visible"/>
                                      </p:to>
                                    </p:set>
                                    <p:animEffect transition="in" filter="wheel(1)">
                                      <p:cBhvr>
                                        <p:cTn id="103" dur="2000"/>
                                        <p:tgtEl>
                                          <p:spTgt spid="1028"/>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24">
                                            <p:txEl>
                                              <p:pRg st="1" end="1"/>
                                            </p:txEl>
                                          </p:spTgt>
                                        </p:tgtEl>
                                        <p:attrNameLst>
                                          <p:attrName>style.visibility</p:attrName>
                                        </p:attrNameLst>
                                      </p:cBhvr>
                                      <p:to>
                                        <p:strVal val="visible"/>
                                      </p:to>
                                    </p:set>
                                    <p:anim calcmode="lin" valueType="num">
                                      <p:cBhvr additive="base">
                                        <p:cTn id="108"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24">
                                            <p:txEl>
                                              <p:pRg st="2" end="2"/>
                                            </p:txEl>
                                          </p:spTgt>
                                        </p:tgtEl>
                                        <p:attrNameLst>
                                          <p:attrName>style.visibility</p:attrName>
                                        </p:attrNameLst>
                                      </p:cBhvr>
                                      <p:to>
                                        <p:strVal val="visible"/>
                                      </p:to>
                                    </p:set>
                                    <p:anim calcmode="lin" valueType="num">
                                      <p:cBhvr additive="base">
                                        <p:cTn id="114"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nodeType="clickEffect">
                                  <p:stCondLst>
                                    <p:cond delay="0"/>
                                  </p:stCondLst>
                                  <p:childTnLst>
                                    <p:set>
                                      <p:cBhvr>
                                        <p:cTn id="119" dur="1" fill="hold">
                                          <p:stCondLst>
                                            <p:cond delay="0"/>
                                          </p:stCondLst>
                                        </p:cTn>
                                        <p:tgtEl>
                                          <p:spTgt spid="24">
                                            <p:txEl>
                                              <p:pRg st="3" end="3"/>
                                            </p:txEl>
                                          </p:spTgt>
                                        </p:tgtEl>
                                        <p:attrNameLst>
                                          <p:attrName>style.visibility</p:attrName>
                                        </p:attrNameLst>
                                      </p:cBhvr>
                                      <p:to>
                                        <p:strVal val="visible"/>
                                      </p:to>
                                    </p:set>
                                    <p:anim calcmode="lin" valueType="num">
                                      <p:cBhvr additive="base">
                                        <p:cTn id="120" dur="500" fill="hold"/>
                                        <p:tgtEl>
                                          <p:spTgt spid="24">
                                            <p:txEl>
                                              <p:pRg st="3" end="3"/>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2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3" grpId="0" animBg="1"/>
      <p:bldP spid="14" grpId="0" animBg="1"/>
      <p:bldP spid="15"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68960" cy="568960"/>
          </a:xfrm>
          <a:custGeom>
            <a:avLst/>
            <a:gdLst/>
            <a:ahLst/>
            <a:cxnLst/>
            <a:rect l="l" t="t" r="r" b="b"/>
            <a:pathLst>
              <a:path w="568960" h="568960">
                <a:moveTo>
                  <a:pt x="0" y="568401"/>
                </a:moveTo>
                <a:lnTo>
                  <a:pt x="0" y="552890"/>
                </a:lnTo>
                <a:lnTo>
                  <a:pt x="552613" y="0"/>
                </a:lnTo>
                <a:lnTo>
                  <a:pt x="568687" y="0"/>
                </a:lnTo>
                <a:lnTo>
                  <a:pt x="0" y="568401"/>
                </a:lnTo>
                <a:close/>
              </a:path>
            </a:pathLst>
          </a:custGeom>
          <a:solidFill>
            <a:srgbClr val="9FC5E7"/>
          </a:solidFill>
        </p:spPr>
        <p:txBody>
          <a:bodyPr wrap="square" lIns="0" tIns="0" rIns="0" bIns="0" rtlCol="0"/>
          <a:lstStyle/>
          <a:p>
            <a:endParaRPr/>
          </a:p>
        </p:txBody>
      </p:sp>
      <p:sp>
        <p:nvSpPr>
          <p:cNvPr id="3" name="object 3"/>
          <p:cNvSpPr/>
          <p:nvPr/>
        </p:nvSpPr>
        <p:spPr>
          <a:xfrm>
            <a:off x="2097693" y="0"/>
            <a:ext cx="2776855" cy="783590"/>
          </a:xfrm>
          <a:custGeom>
            <a:avLst/>
            <a:gdLst/>
            <a:ahLst/>
            <a:cxnLst/>
            <a:rect l="l" t="t" r="r" b="b"/>
            <a:pathLst>
              <a:path w="2776854" h="783590">
                <a:moveTo>
                  <a:pt x="15459" y="783372"/>
                </a:moveTo>
                <a:lnTo>
                  <a:pt x="9555" y="783372"/>
                </a:lnTo>
                <a:lnTo>
                  <a:pt x="6603" y="782337"/>
                </a:lnTo>
                <a:lnTo>
                  <a:pt x="4168" y="780268"/>
                </a:lnTo>
                <a:lnTo>
                  <a:pt x="0" y="775398"/>
                </a:lnTo>
                <a:lnTo>
                  <a:pt x="0" y="767760"/>
                </a:lnTo>
                <a:lnTo>
                  <a:pt x="400795" y="366933"/>
                </a:lnTo>
                <a:lnTo>
                  <a:pt x="2376321" y="366933"/>
                </a:lnTo>
                <a:lnTo>
                  <a:pt x="2743774" y="0"/>
                </a:lnTo>
                <a:lnTo>
                  <a:pt x="2776444" y="0"/>
                </a:lnTo>
                <a:lnTo>
                  <a:pt x="2386059" y="389879"/>
                </a:lnTo>
                <a:lnTo>
                  <a:pt x="410503" y="389879"/>
                </a:lnTo>
                <a:lnTo>
                  <a:pt x="20815" y="780268"/>
                </a:lnTo>
                <a:lnTo>
                  <a:pt x="18411" y="782337"/>
                </a:lnTo>
                <a:lnTo>
                  <a:pt x="15459" y="783372"/>
                </a:lnTo>
                <a:close/>
              </a:path>
            </a:pathLst>
          </a:custGeom>
          <a:solidFill>
            <a:srgbClr val="285293"/>
          </a:solidFill>
        </p:spPr>
        <p:txBody>
          <a:bodyPr wrap="square" lIns="0" tIns="0" rIns="0" bIns="0" rtlCol="0"/>
          <a:lstStyle/>
          <a:p>
            <a:endParaRPr/>
          </a:p>
        </p:txBody>
      </p:sp>
      <p:sp>
        <p:nvSpPr>
          <p:cNvPr id="4" name="object 4"/>
          <p:cNvSpPr/>
          <p:nvPr/>
        </p:nvSpPr>
        <p:spPr>
          <a:xfrm>
            <a:off x="6542950" y="0"/>
            <a:ext cx="1269365" cy="128905"/>
          </a:xfrm>
          <a:custGeom>
            <a:avLst/>
            <a:gdLst/>
            <a:ahLst/>
            <a:cxnLst/>
            <a:rect l="l" t="t" r="r" b="b"/>
            <a:pathLst>
              <a:path w="1269365" h="128905">
                <a:moveTo>
                  <a:pt x="1265980" y="128677"/>
                </a:moveTo>
                <a:lnTo>
                  <a:pt x="128869" y="128677"/>
                </a:lnTo>
                <a:lnTo>
                  <a:pt x="0" y="0"/>
                </a:lnTo>
                <a:lnTo>
                  <a:pt x="16687" y="0"/>
                </a:lnTo>
                <a:lnTo>
                  <a:pt x="133739" y="116869"/>
                </a:lnTo>
                <a:lnTo>
                  <a:pt x="1265980" y="116869"/>
                </a:lnTo>
                <a:lnTo>
                  <a:pt x="1268780" y="119669"/>
                </a:lnTo>
                <a:lnTo>
                  <a:pt x="1268780" y="125908"/>
                </a:lnTo>
                <a:lnTo>
                  <a:pt x="1265980" y="128677"/>
                </a:lnTo>
                <a:close/>
              </a:path>
            </a:pathLst>
          </a:custGeom>
          <a:solidFill>
            <a:srgbClr val="285293"/>
          </a:solidFill>
        </p:spPr>
        <p:txBody>
          <a:bodyPr wrap="square" lIns="0" tIns="0" rIns="0" bIns="0" rtlCol="0"/>
          <a:lstStyle/>
          <a:p>
            <a:endParaRPr/>
          </a:p>
        </p:txBody>
      </p:sp>
      <p:grpSp>
        <p:nvGrpSpPr>
          <p:cNvPr id="5" name="object 5"/>
          <p:cNvGrpSpPr/>
          <p:nvPr/>
        </p:nvGrpSpPr>
        <p:grpSpPr>
          <a:xfrm>
            <a:off x="1478756" y="78677"/>
            <a:ext cx="3756660" cy="89535"/>
            <a:chOff x="1478756" y="78677"/>
            <a:chExt cx="3756660" cy="89535"/>
          </a:xfrm>
        </p:grpSpPr>
        <p:sp>
          <p:nvSpPr>
            <p:cNvPr id="6" name="object 6"/>
            <p:cNvSpPr/>
            <p:nvPr/>
          </p:nvSpPr>
          <p:spPr>
            <a:xfrm>
              <a:off x="1516980" y="116869"/>
              <a:ext cx="3647440" cy="12065"/>
            </a:xfrm>
            <a:custGeom>
              <a:avLst/>
              <a:gdLst/>
              <a:ahLst/>
              <a:cxnLst/>
              <a:rect l="l" t="t" r="r" b="b"/>
              <a:pathLst>
                <a:path w="3647440" h="12064">
                  <a:moveTo>
                    <a:pt x="3644717" y="11807"/>
                  </a:moveTo>
                  <a:lnTo>
                    <a:pt x="3641248" y="11807"/>
                  </a:lnTo>
                  <a:lnTo>
                    <a:pt x="2769" y="11807"/>
                  </a:lnTo>
                  <a:lnTo>
                    <a:pt x="0" y="9038"/>
                  </a:lnTo>
                  <a:lnTo>
                    <a:pt x="0" y="2799"/>
                  </a:lnTo>
                  <a:lnTo>
                    <a:pt x="2769" y="0"/>
                  </a:lnTo>
                  <a:lnTo>
                    <a:pt x="3644717" y="0"/>
                  </a:lnTo>
                  <a:lnTo>
                    <a:pt x="3646817" y="2799"/>
                  </a:lnTo>
                  <a:lnTo>
                    <a:pt x="3646817" y="9038"/>
                  </a:lnTo>
                  <a:lnTo>
                    <a:pt x="3644717" y="11807"/>
                  </a:lnTo>
                  <a:close/>
                </a:path>
              </a:pathLst>
            </a:custGeom>
            <a:solidFill>
              <a:srgbClr val="9FC5E7"/>
            </a:solidFill>
          </p:spPr>
          <p:txBody>
            <a:bodyPr wrap="square" lIns="0" tIns="0" rIns="0" bIns="0" rtlCol="0"/>
            <a:lstStyle/>
            <a:p>
              <a:endParaRPr/>
            </a:p>
          </p:txBody>
        </p:sp>
        <p:pic>
          <p:nvPicPr>
            <p:cNvPr id="7" name="object 7"/>
            <p:cNvPicPr/>
            <p:nvPr/>
          </p:nvPicPr>
          <p:blipFill>
            <a:blip r:embed="rId2" cstate="print"/>
            <a:stretch>
              <a:fillRect/>
            </a:stretch>
          </p:blipFill>
          <p:spPr>
            <a:xfrm>
              <a:off x="5146421" y="78677"/>
              <a:ext cx="88923" cy="88923"/>
            </a:xfrm>
            <a:prstGeom prst="rect">
              <a:avLst/>
            </a:prstGeom>
          </p:spPr>
        </p:pic>
        <p:pic>
          <p:nvPicPr>
            <p:cNvPr id="8" name="object 8"/>
            <p:cNvPicPr/>
            <p:nvPr/>
          </p:nvPicPr>
          <p:blipFill>
            <a:blip r:embed="rId3" cstate="print"/>
            <a:stretch>
              <a:fillRect/>
            </a:stretch>
          </p:blipFill>
          <p:spPr>
            <a:xfrm>
              <a:off x="1478756" y="78677"/>
              <a:ext cx="88923" cy="88923"/>
            </a:xfrm>
            <a:prstGeom prst="rect">
              <a:avLst/>
            </a:prstGeom>
          </p:spPr>
        </p:pic>
      </p:grpSp>
      <p:grpSp>
        <p:nvGrpSpPr>
          <p:cNvPr id="9" name="object 9"/>
          <p:cNvGrpSpPr/>
          <p:nvPr/>
        </p:nvGrpSpPr>
        <p:grpSpPr>
          <a:xfrm>
            <a:off x="0" y="0"/>
            <a:ext cx="2270125" cy="612775"/>
            <a:chOff x="0" y="0"/>
            <a:chExt cx="2270125" cy="612775"/>
          </a:xfrm>
        </p:grpSpPr>
        <p:sp>
          <p:nvSpPr>
            <p:cNvPr id="10" name="object 10"/>
            <p:cNvSpPr/>
            <p:nvPr/>
          </p:nvSpPr>
          <p:spPr>
            <a:xfrm>
              <a:off x="0" y="0"/>
              <a:ext cx="364490" cy="364490"/>
            </a:xfrm>
            <a:custGeom>
              <a:avLst/>
              <a:gdLst/>
              <a:ahLst/>
              <a:cxnLst/>
              <a:rect l="l" t="t" r="r" b="b"/>
              <a:pathLst>
                <a:path w="364490" h="364490">
                  <a:moveTo>
                    <a:pt x="120954" y="0"/>
                  </a:moveTo>
                  <a:lnTo>
                    <a:pt x="104978" y="0"/>
                  </a:lnTo>
                  <a:lnTo>
                    <a:pt x="0" y="104990"/>
                  </a:lnTo>
                  <a:lnTo>
                    <a:pt x="0" y="120967"/>
                  </a:lnTo>
                  <a:lnTo>
                    <a:pt x="120954" y="0"/>
                  </a:lnTo>
                  <a:close/>
                </a:path>
                <a:path w="364490" h="364490">
                  <a:moveTo>
                    <a:pt x="364083" y="0"/>
                  </a:moveTo>
                  <a:lnTo>
                    <a:pt x="347789" y="0"/>
                  </a:lnTo>
                  <a:lnTo>
                    <a:pt x="0" y="347624"/>
                  </a:lnTo>
                  <a:lnTo>
                    <a:pt x="0" y="364096"/>
                  </a:lnTo>
                  <a:lnTo>
                    <a:pt x="364083" y="0"/>
                  </a:lnTo>
                  <a:close/>
                </a:path>
              </a:pathLst>
            </a:custGeom>
            <a:solidFill>
              <a:srgbClr val="9FC5E7"/>
            </a:solidFill>
          </p:spPr>
          <p:txBody>
            <a:bodyPr wrap="square" lIns="0" tIns="0" rIns="0" bIns="0" rtlCol="0"/>
            <a:lstStyle/>
            <a:p>
              <a:endParaRPr/>
            </a:p>
          </p:txBody>
        </p:sp>
        <p:sp>
          <p:nvSpPr>
            <p:cNvPr id="11" name="object 11"/>
            <p:cNvSpPr/>
            <p:nvPr/>
          </p:nvSpPr>
          <p:spPr>
            <a:xfrm>
              <a:off x="161759" y="0"/>
              <a:ext cx="2108200" cy="612775"/>
            </a:xfrm>
            <a:custGeom>
              <a:avLst/>
              <a:gdLst/>
              <a:ahLst/>
              <a:cxnLst/>
              <a:rect l="l" t="t" r="r" b="b"/>
              <a:pathLst>
                <a:path w="2108200" h="612775">
                  <a:moveTo>
                    <a:pt x="336880" y="401688"/>
                  </a:moveTo>
                  <a:lnTo>
                    <a:pt x="202120" y="401688"/>
                  </a:lnTo>
                  <a:lnTo>
                    <a:pt x="0" y="612165"/>
                  </a:lnTo>
                  <a:lnTo>
                    <a:pt x="134048" y="612165"/>
                  </a:lnTo>
                  <a:lnTo>
                    <a:pt x="336880" y="401688"/>
                  </a:lnTo>
                  <a:close/>
                </a:path>
                <a:path w="2108200" h="612775">
                  <a:moveTo>
                    <a:pt x="589711" y="401688"/>
                  </a:moveTo>
                  <a:lnTo>
                    <a:pt x="455663" y="401688"/>
                  </a:lnTo>
                  <a:lnTo>
                    <a:pt x="252831" y="612165"/>
                  </a:lnTo>
                  <a:lnTo>
                    <a:pt x="386880" y="612165"/>
                  </a:lnTo>
                  <a:lnTo>
                    <a:pt x="589711" y="401688"/>
                  </a:lnTo>
                  <a:close/>
                </a:path>
                <a:path w="2108200" h="612775">
                  <a:moveTo>
                    <a:pt x="807821" y="13373"/>
                  </a:moveTo>
                  <a:lnTo>
                    <a:pt x="793432" y="0"/>
                  </a:lnTo>
                  <a:lnTo>
                    <a:pt x="725347" y="0"/>
                  </a:lnTo>
                  <a:lnTo>
                    <a:pt x="739749" y="13373"/>
                  </a:lnTo>
                  <a:lnTo>
                    <a:pt x="807821" y="13373"/>
                  </a:lnTo>
                  <a:close/>
                </a:path>
                <a:path w="2108200" h="612775">
                  <a:moveTo>
                    <a:pt x="842581" y="401688"/>
                  </a:moveTo>
                  <a:lnTo>
                    <a:pt x="708494" y="401688"/>
                  </a:lnTo>
                  <a:lnTo>
                    <a:pt x="505663" y="612165"/>
                  </a:lnTo>
                  <a:lnTo>
                    <a:pt x="640410" y="612165"/>
                  </a:lnTo>
                  <a:lnTo>
                    <a:pt x="842581" y="401688"/>
                  </a:lnTo>
                  <a:close/>
                </a:path>
                <a:path w="2108200" h="612775">
                  <a:moveTo>
                    <a:pt x="914120" y="13373"/>
                  </a:moveTo>
                  <a:lnTo>
                    <a:pt x="899820" y="0"/>
                  </a:lnTo>
                  <a:lnTo>
                    <a:pt x="831646" y="0"/>
                  </a:lnTo>
                  <a:lnTo>
                    <a:pt x="846048" y="13373"/>
                  </a:lnTo>
                  <a:lnTo>
                    <a:pt x="914120" y="13373"/>
                  </a:lnTo>
                  <a:close/>
                </a:path>
                <a:path w="2108200" h="612775">
                  <a:moveTo>
                    <a:pt x="1020394" y="13373"/>
                  </a:moveTo>
                  <a:lnTo>
                    <a:pt x="1006094" y="0"/>
                  </a:lnTo>
                  <a:lnTo>
                    <a:pt x="938009" y="0"/>
                  </a:lnTo>
                  <a:lnTo>
                    <a:pt x="952322" y="13373"/>
                  </a:lnTo>
                  <a:lnTo>
                    <a:pt x="1020394" y="13373"/>
                  </a:lnTo>
                  <a:close/>
                </a:path>
                <a:path w="2108200" h="612775">
                  <a:moveTo>
                    <a:pt x="1096111" y="401688"/>
                  </a:moveTo>
                  <a:lnTo>
                    <a:pt x="961351" y="401688"/>
                  </a:lnTo>
                  <a:lnTo>
                    <a:pt x="759218" y="612165"/>
                  </a:lnTo>
                  <a:lnTo>
                    <a:pt x="893279" y="612165"/>
                  </a:lnTo>
                  <a:lnTo>
                    <a:pt x="1096111" y="401688"/>
                  </a:lnTo>
                  <a:close/>
                </a:path>
                <a:path w="2108200" h="612775">
                  <a:moveTo>
                    <a:pt x="1126667" y="13373"/>
                  </a:moveTo>
                  <a:lnTo>
                    <a:pt x="1112367" y="0"/>
                  </a:lnTo>
                  <a:lnTo>
                    <a:pt x="1044282" y="0"/>
                  </a:lnTo>
                  <a:lnTo>
                    <a:pt x="1058583" y="13373"/>
                  </a:lnTo>
                  <a:lnTo>
                    <a:pt x="1126667" y="13373"/>
                  </a:lnTo>
                  <a:close/>
                </a:path>
                <a:path w="2108200" h="612775">
                  <a:moveTo>
                    <a:pt x="1233639" y="13373"/>
                  </a:moveTo>
                  <a:lnTo>
                    <a:pt x="1219238" y="0"/>
                  </a:lnTo>
                  <a:lnTo>
                    <a:pt x="1151166" y="0"/>
                  </a:lnTo>
                  <a:lnTo>
                    <a:pt x="1165555" y="13373"/>
                  </a:lnTo>
                  <a:lnTo>
                    <a:pt x="1233639" y="13373"/>
                  </a:lnTo>
                  <a:close/>
                </a:path>
                <a:path w="2108200" h="612775">
                  <a:moveTo>
                    <a:pt x="1339938" y="13373"/>
                  </a:moveTo>
                  <a:lnTo>
                    <a:pt x="1325537" y="0"/>
                  </a:lnTo>
                  <a:lnTo>
                    <a:pt x="1257465" y="0"/>
                  </a:lnTo>
                  <a:lnTo>
                    <a:pt x="1271854" y="13373"/>
                  </a:lnTo>
                  <a:lnTo>
                    <a:pt x="1339938" y="13373"/>
                  </a:lnTo>
                  <a:close/>
                </a:path>
                <a:path w="2108200" h="612775">
                  <a:moveTo>
                    <a:pt x="1348943" y="401688"/>
                  </a:moveTo>
                  <a:lnTo>
                    <a:pt x="1214894" y="401688"/>
                  </a:lnTo>
                  <a:lnTo>
                    <a:pt x="1012063" y="612165"/>
                  </a:lnTo>
                  <a:lnTo>
                    <a:pt x="1146111" y="612165"/>
                  </a:lnTo>
                  <a:lnTo>
                    <a:pt x="1348943" y="401688"/>
                  </a:lnTo>
                  <a:close/>
                </a:path>
                <a:path w="2108200" h="612775">
                  <a:moveTo>
                    <a:pt x="1446212" y="13373"/>
                  </a:moveTo>
                  <a:lnTo>
                    <a:pt x="1431810" y="0"/>
                  </a:lnTo>
                  <a:lnTo>
                    <a:pt x="1363738" y="0"/>
                  </a:lnTo>
                  <a:lnTo>
                    <a:pt x="1378127" y="13373"/>
                  </a:lnTo>
                  <a:lnTo>
                    <a:pt x="1446212" y="13373"/>
                  </a:lnTo>
                  <a:close/>
                </a:path>
                <a:path w="2108200" h="612775">
                  <a:moveTo>
                    <a:pt x="1552473" y="13373"/>
                  </a:moveTo>
                  <a:lnTo>
                    <a:pt x="1538084" y="0"/>
                  </a:lnTo>
                  <a:lnTo>
                    <a:pt x="1469999" y="0"/>
                  </a:lnTo>
                  <a:lnTo>
                    <a:pt x="1484401" y="13373"/>
                  </a:lnTo>
                  <a:lnTo>
                    <a:pt x="1552473" y="13373"/>
                  </a:lnTo>
                  <a:close/>
                </a:path>
                <a:path w="2108200" h="612775">
                  <a:moveTo>
                    <a:pt x="1601812" y="401688"/>
                  </a:moveTo>
                  <a:lnTo>
                    <a:pt x="1467726" y="401688"/>
                  </a:lnTo>
                  <a:lnTo>
                    <a:pt x="1264894" y="612165"/>
                  </a:lnTo>
                  <a:lnTo>
                    <a:pt x="1398981" y="612165"/>
                  </a:lnTo>
                  <a:lnTo>
                    <a:pt x="1601812" y="401688"/>
                  </a:lnTo>
                  <a:close/>
                </a:path>
                <a:path w="2108200" h="612775">
                  <a:moveTo>
                    <a:pt x="1658747" y="13373"/>
                  </a:moveTo>
                  <a:lnTo>
                    <a:pt x="1644345" y="0"/>
                  </a:lnTo>
                  <a:lnTo>
                    <a:pt x="1576273" y="0"/>
                  </a:lnTo>
                  <a:lnTo>
                    <a:pt x="1590675" y="13373"/>
                  </a:lnTo>
                  <a:lnTo>
                    <a:pt x="1658747" y="13373"/>
                  </a:lnTo>
                  <a:close/>
                </a:path>
                <a:path w="2108200" h="612775">
                  <a:moveTo>
                    <a:pt x="1765046" y="13373"/>
                  </a:moveTo>
                  <a:lnTo>
                    <a:pt x="1750745" y="0"/>
                  </a:lnTo>
                  <a:lnTo>
                    <a:pt x="1682572" y="0"/>
                  </a:lnTo>
                  <a:lnTo>
                    <a:pt x="1696974" y="13373"/>
                  </a:lnTo>
                  <a:lnTo>
                    <a:pt x="1765046" y="13373"/>
                  </a:lnTo>
                  <a:close/>
                </a:path>
                <a:path w="2108200" h="612775">
                  <a:moveTo>
                    <a:pt x="1854644" y="401688"/>
                  </a:moveTo>
                  <a:lnTo>
                    <a:pt x="1720583" y="401688"/>
                  </a:lnTo>
                  <a:lnTo>
                    <a:pt x="1517751" y="612165"/>
                  </a:lnTo>
                  <a:lnTo>
                    <a:pt x="1652511" y="612165"/>
                  </a:lnTo>
                  <a:lnTo>
                    <a:pt x="1854644" y="401688"/>
                  </a:lnTo>
                  <a:close/>
                </a:path>
                <a:path w="2108200" h="612775">
                  <a:moveTo>
                    <a:pt x="1871319" y="13373"/>
                  </a:moveTo>
                  <a:lnTo>
                    <a:pt x="1857019" y="0"/>
                  </a:lnTo>
                  <a:lnTo>
                    <a:pt x="1788934" y="0"/>
                  </a:lnTo>
                  <a:lnTo>
                    <a:pt x="1803247" y="13373"/>
                  </a:lnTo>
                  <a:lnTo>
                    <a:pt x="1871319" y="13373"/>
                  </a:lnTo>
                  <a:close/>
                </a:path>
                <a:path w="2108200" h="612775">
                  <a:moveTo>
                    <a:pt x="2108174" y="401688"/>
                  </a:moveTo>
                  <a:lnTo>
                    <a:pt x="1973414" y="401688"/>
                  </a:lnTo>
                  <a:lnTo>
                    <a:pt x="1771281" y="612165"/>
                  </a:lnTo>
                  <a:lnTo>
                    <a:pt x="1905342" y="612165"/>
                  </a:lnTo>
                  <a:lnTo>
                    <a:pt x="2108174" y="401688"/>
                  </a:lnTo>
                  <a:close/>
                </a:path>
              </a:pathLst>
            </a:custGeom>
            <a:solidFill>
              <a:srgbClr val="285293"/>
            </a:solidFill>
          </p:spPr>
          <p:txBody>
            <a:bodyPr wrap="square" lIns="0" tIns="0" rIns="0" bIns="0" rtlCol="0"/>
            <a:lstStyle/>
            <a:p>
              <a:endParaRPr/>
            </a:p>
          </p:txBody>
        </p:sp>
      </p:grpSp>
      <p:sp>
        <p:nvSpPr>
          <p:cNvPr id="12" name="object 12"/>
          <p:cNvSpPr/>
          <p:nvPr/>
        </p:nvSpPr>
        <p:spPr>
          <a:xfrm>
            <a:off x="5926576"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3" name="object 13"/>
          <p:cNvSpPr/>
          <p:nvPr/>
        </p:nvSpPr>
        <p:spPr>
          <a:xfrm>
            <a:off x="6089867"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4" name="object 14"/>
          <p:cNvSpPr/>
          <p:nvPr/>
        </p:nvSpPr>
        <p:spPr>
          <a:xfrm>
            <a:off x="6250552" y="4708190"/>
            <a:ext cx="87630" cy="250825"/>
          </a:xfrm>
          <a:custGeom>
            <a:avLst/>
            <a:gdLst/>
            <a:ahLst/>
            <a:cxnLst/>
            <a:rect l="l" t="t" r="r" b="b"/>
            <a:pathLst>
              <a:path w="87629" h="250825">
                <a:moveTo>
                  <a:pt x="87132" y="250535"/>
                </a:moveTo>
                <a:lnTo>
                  <a:pt x="0" y="250535"/>
                </a:lnTo>
                <a:lnTo>
                  <a:pt x="0" y="0"/>
                </a:lnTo>
                <a:lnTo>
                  <a:pt x="87132" y="0"/>
                </a:lnTo>
                <a:lnTo>
                  <a:pt x="87132" y="250535"/>
                </a:lnTo>
                <a:close/>
              </a:path>
            </a:pathLst>
          </a:custGeom>
          <a:solidFill>
            <a:srgbClr val="9FC5E7"/>
          </a:solidFill>
        </p:spPr>
        <p:txBody>
          <a:bodyPr wrap="square" lIns="0" tIns="0" rIns="0" bIns="0" rtlCol="0"/>
          <a:lstStyle/>
          <a:p>
            <a:endParaRPr/>
          </a:p>
        </p:txBody>
      </p:sp>
      <p:sp>
        <p:nvSpPr>
          <p:cNvPr id="15" name="object 15"/>
          <p:cNvSpPr/>
          <p:nvPr/>
        </p:nvSpPr>
        <p:spPr>
          <a:xfrm>
            <a:off x="6411236"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6" name="object 16"/>
          <p:cNvSpPr/>
          <p:nvPr/>
        </p:nvSpPr>
        <p:spPr>
          <a:xfrm>
            <a:off x="6571921"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7" name="object 17"/>
          <p:cNvSpPr/>
          <p:nvPr/>
        </p:nvSpPr>
        <p:spPr>
          <a:xfrm>
            <a:off x="6732496" y="4708190"/>
            <a:ext cx="90170" cy="250825"/>
          </a:xfrm>
          <a:custGeom>
            <a:avLst/>
            <a:gdLst/>
            <a:ahLst/>
            <a:cxnLst/>
            <a:rect l="l" t="t" r="r" b="b"/>
            <a:pathLst>
              <a:path w="90170" h="250825">
                <a:moveTo>
                  <a:pt x="89848" y="250535"/>
                </a:moveTo>
                <a:lnTo>
                  <a:pt x="0" y="250535"/>
                </a:lnTo>
                <a:lnTo>
                  <a:pt x="0" y="0"/>
                </a:lnTo>
                <a:lnTo>
                  <a:pt x="89848" y="0"/>
                </a:lnTo>
                <a:lnTo>
                  <a:pt x="89848" y="250535"/>
                </a:lnTo>
                <a:close/>
              </a:path>
            </a:pathLst>
          </a:custGeom>
          <a:solidFill>
            <a:srgbClr val="9FC5E7"/>
          </a:solidFill>
        </p:spPr>
        <p:txBody>
          <a:bodyPr wrap="square" lIns="0" tIns="0" rIns="0" bIns="0" rtlCol="0"/>
          <a:lstStyle/>
          <a:p>
            <a:endParaRPr/>
          </a:p>
        </p:txBody>
      </p:sp>
      <p:sp>
        <p:nvSpPr>
          <p:cNvPr id="18" name="object 18"/>
          <p:cNvSpPr/>
          <p:nvPr/>
        </p:nvSpPr>
        <p:spPr>
          <a:xfrm>
            <a:off x="6895897"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19" name="object 19"/>
          <p:cNvSpPr/>
          <p:nvPr/>
        </p:nvSpPr>
        <p:spPr>
          <a:xfrm>
            <a:off x="7056581"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0" name="object 20"/>
          <p:cNvSpPr/>
          <p:nvPr/>
        </p:nvSpPr>
        <p:spPr>
          <a:xfrm>
            <a:off x="7217157"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1" name="object 21"/>
          <p:cNvSpPr/>
          <p:nvPr/>
        </p:nvSpPr>
        <p:spPr>
          <a:xfrm>
            <a:off x="7377842"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2" name="object 22"/>
          <p:cNvSpPr/>
          <p:nvPr/>
        </p:nvSpPr>
        <p:spPr>
          <a:xfrm>
            <a:off x="7541242"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3" name="object 23"/>
          <p:cNvSpPr/>
          <p:nvPr/>
        </p:nvSpPr>
        <p:spPr>
          <a:xfrm>
            <a:off x="7701926"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4" name="object 24"/>
          <p:cNvSpPr/>
          <p:nvPr/>
        </p:nvSpPr>
        <p:spPr>
          <a:xfrm>
            <a:off x="7862502"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5" name="object 25"/>
          <p:cNvSpPr/>
          <p:nvPr/>
        </p:nvSpPr>
        <p:spPr>
          <a:xfrm>
            <a:off x="802318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6" name="object 26"/>
          <p:cNvSpPr/>
          <p:nvPr/>
        </p:nvSpPr>
        <p:spPr>
          <a:xfrm>
            <a:off x="818658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7" name="object 27"/>
          <p:cNvSpPr/>
          <p:nvPr/>
        </p:nvSpPr>
        <p:spPr>
          <a:xfrm>
            <a:off x="8347163"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8" name="object 28"/>
          <p:cNvSpPr/>
          <p:nvPr/>
        </p:nvSpPr>
        <p:spPr>
          <a:xfrm>
            <a:off x="850784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9" name="object 29"/>
          <p:cNvSpPr txBox="1">
            <a:spLocks noGrp="1"/>
          </p:cNvSpPr>
          <p:nvPr>
            <p:ph type="title"/>
          </p:nvPr>
        </p:nvSpPr>
        <p:spPr>
          <a:xfrm>
            <a:off x="1360646" y="434835"/>
            <a:ext cx="6501856" cy="505267"/>
          </a:xfrm>
          <a:prstGeom prst="rect">
            <a:avLst/>
          </a:prstGeom>
        </p:spPr>
        <p:txBody>
          <a:bodyPr vert="horz" wrap="square" lIns="0" tIns="12700" rIns="0" bIns="0" rtlCol="0">
            <a:spAutoFit/>
          </a:bodyPr>
          <a:lstStyle/>
          <a:p>
            <a:pPr marL="12700" algn="ctr">
              <a:lnSpc>
                <a:spcPct val="100000"/>
              </a:lnSpc>
              <a:spcBef>
                <a:spcPts val="100"/>
              </a:spcBef>
            </a:pPr>
            <a:r>
              <a:rPr sz="3200" b="1" dirty="0">
                <a:latin typeface="Adobe Devanagari" panose="02040503050201020203" pitchFamily="18" charset="0"/>
                <a:cs typeface="Adobe Devanagari" panose="02040503050201020203" pitchFamily="18" charset="0"/>
              </a:rPr>
              <a:t>Symmetric Cryptography</a:t>
            </a:r>
          </a:p>
        </p:txBody>
      </p:sp>
      <p:sp>
        <p:nvSpPr>
          <p:cNvPr id="30" name="object 30"/>
          <p:cNvSpPr txBox="1"/>
          <p:nvPr/>
        </p:nvSpPr>
        <p:spPr>
          <a:xfrm>
            <a:off x="565052" y="900459"/>
            <a:ext cx="8322310" cy="1397819"/>
          </a:xfrm>
          <a:prstGeom prst="rect">
            <a:avLst/>
          </a:prstGeom>
        </p:spPr>
        <p:txBody>
          <a:bodyPr vert="horz" wrap="square" lIns="0" tIns="12700" rIns="0" bIns="0" rtlCol="0">
            <a:spAutoFit/>
          </a:bodyPr>
          <a:lstStyle/>
          <a:p>
            <a:pPr marL="12065" marR="5080" indent="1270" algn="l">
              <a:lnSpc>
                <a:spcPct val="100000"/>
              </a:lnSpc>
              <a:spcBef>
                <a:spcPts val="100"/>
              </a:spcBef>
            </a:pPr>
            <a:r>
              <a:rPr lang="en-GB" dirty="0">
                <a:solidFill>
                  <a:srgbClr val="FFFFFF"/>
                </a:solidFill>
                <a:latin typeface="Adobe Devanagari" panose="02040503050201020203" pitchFamily="18" charset="0"/>
                <a:cs typeface="Adobe Devanagari" panose="02040503050201020203" pitchFamily="18" charset="0"/>
              </a:rPr>
              <a:t>Symmetric cryptography uses a single key to encrypt data. Both encryption and decryption in symmetric cryptography use the same key, making this the easiest form of cryptography. </a:t>
            </a:r>
            <a:r>
              <a:rPr lang="en-GB" b="0" i="0" dirty="0">
                <a:solidFill>
                  <a:schemeClr val="bg1"/>
                </a:solidFill>
                <a:effectLst/>
                <a:latin typeface="Adobe Devanagari" panose="02040503050201020203" pitchFamily="18" charset="0"/>
                <a:cs typeface="Adobe Devanagari" panose="02040503050201020203" pitchFamily="18" charset="0"/>
              </a:rPr>
              <a:t>Symmetric Key Cryptography is widely used in today's Internet and primarily consists of two types of algorithms, Block and Stream. Some common encryption algorithms include the</a:t>
            </a:r>
            <a:r>
              <a:rPr lang="en-GB" b="0" i="0" u="sng" dirty="0">
                <a:solidFill>
                  <a:schemeClr val="bg1"/>
                </a:solidFill>
                <a:effectLst/>
                <a:latin typeface="Adobe Devanagari" panose="02040503050201020203" pitchFamily="18" charset="0"/>
                <a:cs typeface="Adobe Devanagari" panose="02040503050201020203" pitchFamily="18" charset="0"/>
              </a:rPr>
              <a:t> </a:t>
            </a:r>
            <a:r>
              <a:rPr lang="en-GB" b="0" i="0" u="sng" strike="noStrike" dirty="0">
                <a:solidFill>
                  <a:schemeClr val="bg1"/>
                </a:solidFill>
                <a:effectLst/>
                <a:latin typeface="Adobe Devanagari" panose="02040503050201020203" pitchFamily="18" charset="0"/>
                <a:cs typeface="Adobe Devanagari" panose="02040503050201020203" pitchFamily="18" charset="0"/>
                <a:hlinkClick r:id="rId4">
                  <a:extLst>
                    <a:ext uri="{A12FA001-AC4F-418D-AE19-62706E023703}">
                      <ahyp:hlinkClr xmlns:ahyp="http://schemas.microsoft.com/office/drawing/2018/hyperlinkcolor" val="tx"/>
                    </a:ext>
                  </a:extLst>
                </a:hlinkClick>
              </a:rPr>
              <a:t>Advanced Encryption Standard (AES)</a:t>
            </a:r>
            <a:r>
              <a:rPr lang="en-GB" b="0" i="0" u="sng" dirty="0">
                <a:solidFill>
                  <a:schemeClr val="bg1"/>
                </a:solidFill>
                <a:effectLst/>
                <a:latin typeface="Adobe Devanagari" panose="02040503050201020203" pitchFamily="18" charset="0"/>
                <a:cs typeface="Adobe Devanagari" panose="02040503050201020203" pitchFamily="18" charset="0"/>
              </a:rPr>
              <a:t> </a:t>
            </a:r>
            <a:r>
              <a:rPr lang="en-GB" b="0" i="0" dirty="0">
                <a:solidFill>
                  <a:schemeClr val="bg1"/>
                </a:solidFill>
                <a:effectLst/>
                <a:latin typeface="Adobe Devanagari" panose="02040503050201020203" pitchFamily="18" charset="0"/>
                <a:cs typeface="Adobe Devanagari" panose="02040503050201020203" pitchFamily="18" charset="0"/>
              </a:rPr>
              <a:t>and the </a:t>
            </a:r>
            <a:r>
              <a:rPr lang="en-GB" b="0" i="0" u="none" strike="noStrike" dirty="0">
                <a:solidFill>
                  <a:schemeClr val="bg1"/>
                </a:solidFill>
                <a:effectLst/>
                <a:latin typeface="Adobe Devanagari" panose="02040503050201020203" pitchFamily="18" charset="0"/>
                <a:cs typeface="Adobe Devanagari" panose="02040503050201020203" pitchFamily="18" charset="0"/>
                <a:hlinkClick r:id="rId5">
                  <a:extLst>
                    <a:ext uri="{A12FA001-AC4F-418D-AE19-62706E023703}">
                      <ahyp:hlinkClr xmlns:ahyp="http://schemas.microsoft.com/office/drawing/2018/hyperlinkcolor" val="tx"/>
                    </a:ext>
                  </a:extLst>
                </a:hlinkClick>
              </a:rPr>
              <a:t>Data Encryption Standard (DES)</a:t>
            </a:r>
            <a:r>
              <a:rPr lang="en-GB" b="0" i="0" dirty="0">
                <a:solidFill>
                  <a:schemeClr val="bg1"/>
                </a:solidFill>
                <a:effectLst/>
                <a:latin typeface="Adobe Devanagari" panose="02040503050201020203" pitchFamily="18" charset="0"/>
                <a:cs typeface="Adobe Devanagari" panose="02040503050201020203" pitchFamily="18" charset="0"/>
              </a:rPr>
              <a:t>.</a:t>
            </a:r>
            <a:endParaRPr dirty="0">
              <a:solidFill>
                <a:schemeClr val="bg1"/>
              </a:solidFill>
              <a:latin typeface="Adobe Devanagari" panose="02040503050201020203" pitchFamily="18" charset="0"/>
              <a:cs typeface="Adobe Devanagari" panose="02040503050201020203" pitchFamily="18" charset="0"/>
            </a:endParaRPr>
          </a:p>
        </p:txBody>
      </p:sp>
      <p:pic>
        <p:nvPicPr>
          <p:cNvPr id="3074" name="Picture 2" descr="Process_2-Symmetric_Encryption">
            <a:extLst>
              <a:ext uri="{FF2B5EF4-FFF2-40B4-BE49-F238E27FC236}">
                <a16:creationId xmlns:a16="http://schemas.microsoft.com/office/drawing/2014/main" id="{9F9ED182-6CE5-5751-063B-7E6422BCA4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559" y="2266730"/>
            <a:ext cx="5953391" cy="27980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80">
                                          <p:stCondLst>
                                            <p:cond delay="0"/>
                                          </p:stCondLst>
                                        </p:cTn>
                                        <p:tgtEl>
                                          <p:spTgt spid="3074"/>
                                        </p:tgtEl>
                                      </p:cBhvr>
                                    </p:animEffect>
                                    <p:anim calcmode="lin" valueType="num">
                                      <p:cBhvr>
                                        <p:cTn id="8"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13" dur="26">
                                          <p:stCondLst>
                                            <p:cond delay="650"/>
                                          </p:stCondLst>
                                        </p:cTn>
                                        <p:tgtEl>
                                          <p:spTgt spid="3074"/>
                                        </p:tgtEl>
                                      </p:cBhvr>
                                      <p:to x="100000" y="60000"/>
                                    </p:animScale>
                                    <p:animScale>
                                      <p:cBhvr>
                                        <p:cTn id="14" dur="166" decel="50000">
                                          <p:stCondLst>
                                            <p:cond delay="676"/>
                                          </p:stCondLst>
                                        </p:cTn>
                                        <p:tgtEl>
                                          <p:spTgt spid="3074"/>
                                        </p:tgtEl>
                                      </p:cBhvr>
                                      <p:to x="100000" y="100000"/>
                                    </p:animScale>
                                    <p:animScale>
                                      <p:cBhvr>
                                        <p:cTn id="15" dur="26">
                                          <p:stCondLst>
                                            <p:cond delay="1312"/>
                                          </p:stCondLst>
                                        </p:cTn>
                                        <p:tgtEl>
                                          <p:spTgt spid="3074"/>
                                        </p:tgtEl>
                                      </p:cBhvr>
                                      <p:to x="100000" y="80000"/>
                                    </p:animScale>
                                    <p:animScale>
                                      <p:cBhvr>
                                        <p:cTn id="16" dur="166" decel="50000">
                                          <p:stCondLst>
                                            <p:cond delay="1338"/>
                                          </p:stCondLst>
                                        </p:cTn>
                                        <p:tgtEl>
                                          <p:spTgt spid="3074"/>
                                        </p:tgtEl>
                                      </p:cBhvr>
                                      <p:to x="100000" y="100000"/>
                                    </p:animScale>
                                    <p:animScale>
                                      <p:cBhvr>
                                        <p:cTn id="17" dur="26">
                                          <p:stCondLst>
                                            <p:cond delay="1642"/>
                                          </p:stCondLst>
                                        </p:cTn>
                                        <p:tgtEl>
                                          <p:spTgt spid="3074"/>
                                        </p:tgtEl>
                                      </p:cBhvr>
                                      <p:to x="100000" y="90000"/>
                                    </p:animScale>
                                    <p:animScale>
                                      <p:cBhvr>
                                        <p:cTn id="18" dur="166" decel="50000">
                                          <p:stCondLst>
                                            <p:cond delay="1668"/>
                                          </p:stCondLst>
                                        </p:cTn>
                                        <p:tgtEl>
                                          <p:spTgt spid="3074"/>
                                        </p:tgtEl>
                                      </p:cBhvr>
                                      <p:to x="100000" y="100000"/>
                                    </p:animScale>
                                    <p:animScale>
                                      <p:cBhvr>
                                        <p:cTn id="19" dur="26">
                                          <p:stCondLst>
                                            <p:cond delay="1808"/>
                                          </p:stCondLst>
                                        </p:cTn>
                                        <p:tgtEl>
                                          <p:spTgt spid="3074"/>
                                        </p:tgtEl>
                                      </p:cBhvr>
                                      <p:to x="100000" y="95000"/>
                                    </p:animScale>
                                    <p:animScale>
                                      <p:cBhvr>
                                        <p:cTn id="20" dur="166" decel="50000">
                                          <p:stCondLst>
                                            <p:cond delay="1834"/>
                                          </p:stCondLst>
                                        </p:cTn>
                                        <p:tgtEl>
                                          <p:spTgt spid="30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B3DD-72B6-3820-24BC-549F1D6051AA}"/>
              </a:ext>
            </a:extLst>
          </p:cNvPr>
          <p:cNvSpPr>
            <a:spLocks noGrp="1"/>
          </p:cNvSpPr>
          <p:nvPr>
            <p:ph type="title"/>
          </p:nvPr>
        </p:nvSpPr>
        <p:spPr>
          <a:xfrm>
            <a:off x="2413286" y="392862"/>
            <a:ext cx="5190130" cy="553998"/>
          </a:xfrm>
        </p:spPr>
        <p:txBody>
          <a:bodyPr/>
          <a:lstStyle/>
          <a:p>
            <a:pPr algn="ctr"/>
            <a:r>
              <a:rPr lang="en-US" sz="3600" b="1" dirty="0">
                <a:latin typeface="Adobe Devanagari" panose="02040503050201020203" pitchFamily="18" charset="0"/>
                <a:cs typeface="Adobe Devanagari" panose="02040503050201020203" pitchFamily="18" charset="0"/>
              </a:rPr>
              <a:t>Asymmetric Cryptography</a:t>
            </a:r>
            <a:endParaRPr lang="en-US" dirty="0"/>
          </a:p>
        </p:txBody>
      </p:sp>
      <p:sp>
        <p:nvSpPr>
          <p:cNvPr id="3" name="Text Placeholder 2">
            <a:extLst>
              <a:ext uri="{FF2B5EF4-FFF2-40B4-BE49-F238E27FC236}">
                <a16:creationId xmlns:a16="http://schemas.microsoft.com/office/drawing/2014/main" id="{792E2C4C-13D9-2AC0-260D-7F256C9E06EF}"/>
              </a:ext>
            </a:extLst>
          </p:cNvPr>
          <p:cNvSpPr>
            <a:spLocks noGrp="1"/>
          </p:cNvSpPr>
          <p:nvPr>
            <p:ph type="body" idx="1"/>
          </p:nvPr>
        </p:nvSpPr>
        <p:spPr>
          <a:xfrm>
            <a:off x="533400" y="980866"/>
            <a:ext cx="8230986" cy="1231106"/>
          </a:xfrm>
        </p:spPr>
        <p:txBody>
          <a:bodyPr/>
          <a:lstStyle/>
          <a:p>
            <a:r>
              <a:rPr lang="en-GB" sz="2000" dirty="0">
                <a:latin typeface="Adobe Devanagari" panose="02040503050201020203" pitchFamily="18" charset="0"/>
                <a:cs typeface="Adobe Devanagari" panose="02040503050201020203" pitchFamily="18" charset="0"/>
              </a:rPr>
              <a:t>A</a:t>
            </a:r>
            <a:r>
              <a:rPr lang="en-GB" sz="2000" b="0" i="0" dirty="0">
                <a:effectLst/>
                <a:latin typeface="Adobe Devanagari" panose="02040503050201020203" pitchFamily="18" charset="0"/>
                <a:cs typeface="Adobe Devanagari" panose="02040503050201020203" pitchFamily="18" charset="0"/>
              </a:rPr>
              <a:t>symmetric cryptography, uses two keys to encrypt data. One is used for encryption, while the other key can decrypts the message. Unlike symmetric cryptography, if one key is used to encrypt, that same key cannot decrypt the message, rather the other key shall be used. Some asymmetric algorithm are RSA,ECC,EI Gamal.</a:t>
            </a:r>
            <a:endParaRPr lang="en-US" sz="2000" dirty="0">
              <a:latin typeface="Adobe Devanagari" panose="02040503050201020203" pitchFamily="18" charset="0"/>
              <a:cs typeface="Adobe Devanagari" panose="02040503050201020203" pitchFamily="18" charset="0"/>
            </a:endParaRPr>
          </a:p>
        </p:txBody>
      </p:sp>
      <p:grpSp>
        <p:nvGrpSpPr>
          <p:cNvPr id="4" name="object 9">
            <a:extLst>
              <a:ext uri="{FF2B5EF4-FFF2-40B4-BE49-F238E27FC236}">
                <a16:creationId xmlns:a16="http://schemas.microsoft.com/office/drawing/2014/main" id="{487C0175-2F96-838B-C99F-109334FB7F90}"/>
              </a:ext>
            </a:extLst>
          </p:cNvPr>
          <p:cNvGrpSpPr/>
          <p:nvPr/>
        </p:nvGrpSpPr>
        <p:grpSpPr>
          <a:xfrm>
            <a:off x="-9769" y="8895"/>
            <a:ext cx="2270125" cy="612775"/>
            <a:chOff x="0" y="0"/>
            <a:chExt cx="2270125" cy="612775"/>
          </a:xfrm>
        </p:grpSpPr>
        <p:sp>
          <p:nvSpPr>
            <p:cNvPr id="5" name="object 10">
              <a:extLst>
                <a:ext uri="{FF2B5EF4-FFF2-40B4-BE49-F238E27FC236}">
                  <a16:creationId xmlns:a16="http://schemas.microsoft.com/office/drawing/2014/main" id="{EE995C92-9CBB-C14F-E69F-E8047ED6C972}"/>
                </a:ext>
              </a:extLst>
            </p:cNvPr>
            <p:cNvSpPr/>
            <p:nvPr/>
          </p:nvSpPr>
          <p:spPr>
            <a:xfrm>
              <a:off x="0" y="0"/>
              <a:ext cx="364490" cy="364490"/>
            </a:xfrm>
            <a:custGeom>
              <a:avLst/>
              <a:gdLst/>
              <a:ahLst/>
              <a:cxnLst/>
              <a:rect l="l" t="t" r="r" b="b"/>
              <a:pathLst>
                <a:path w="364490" h="364490">
                  <a:moveTo>
                    <a:pt x="120954" y="0"/>
                  </a:moveTo>
                  <a:lnTo>
                    <a:pt x="104978" y="0"/>
                  </a:lnTo>
                  <a:lnTo>
                    <a:pt x="0" y="104990"/>
                  </a:lnTo>
                  <a:lnTo>
                    <a:pt x="0" y="120967"/>
                  </a:lnTo>
                  <a:lnTo>
                    <a:pt x="120954" y="0"/>
                  </a:lnTo>
                  <a:close/>
                </a:path>
                <a:path w="364490" h="364490">
                  <a:moveTo>
                    <a:pt x="364083" y="0"/>
                  </a:moveTo>
                  <a:lnTo>
                    <a:pt x="347789" y="0"/>
                  </a:lnTo>
                  <a:lnTo>
                    <a:pt x="0" y="347624"/>
                  </a:lnTo>
                  <a:lnTo>
                    <a:pt x="0" y="364096"/>
                  </a:lnTo>
                  <a:lnTo>
                    <a:pt x="364083" y="0"/>
                  </a:lnTo>
                  <a:close/>
                </a:path>
              </a:pathLst>
            </a:custGeom>
            <a:solidFill>
              <a:srgbClr val="9FC5E7"/>
            </a:solidFill>
          </p:spPr>
          <p:txBody>
            <a:bodyPr wrap="square" lIns="0" tIns="0" rIns="0" bIns="0" rtlCol="0"/>
            <a:lstStyle/>
            <a:p>
              <a:endParaRPr/>
            </a:p>
          </p:txBody>
        </p:sp>
        <p:sp>
          <p:nvSpPr>
            <p:cNvPr id="6" name="object 11">
              <a:extLst>
                <a:ext uri="{FF2B5EF4-FFF2-40B4-BE49-F238E27FC236}">
                  <a16:creationId xmlns:a16="http://schemas.microsoft.com/office/drawing/2014/main" id="{8F4F23FA-65C4-479E-AFE8-76C123A081EC}"/>
                </a:ext>
              </a:extLst>
            </p:cNvPr>
            <p:cNvSpPr/>
            <p:nvPr/>
          </p:nvSpPr>
          <p:spPr>
            <a:xfrm>
              <a:off x="161759" y="0"/>
              <a:ext cx="2108200" cy="612775"/>
            </a:xfrm>
            <a:custGeom>
              <a:avLst/>
              <a:gdLst/>
              <a:ahLst/>
              <a:cxnLst/>
              <a:rect l="l" t="t" r="r" b="b"/>
              <a:pathLst>
                <a:path w="2108200" h="612775">
                  <a:moveTo>
                    <a:pt x="336880" y="401688"/>
                  </a:moveTo>
                  <a:lnTo>
                    <a:pt x="202120" y="401688"/>
                  </a:lnTo>
                  <a:lnTo>
                    <a:pt x="0" y="612165"/>
                  </a:lnTo>
                  <a:lnTo>
                    <a:pt x="134048" y="612165"/>
                  </a:lnTo>
                  <a:lnTo>
                    <a:pt x="336880" y="401688"/>
                  </a:lnTo>
                  <a:close/>
                </a:path>
                <a:path w="2108200" h="612775">
                  <a:moveTo>
                    <a:pt x="589711" y="401688"/>
                  </a:moveTo>
                  <a:lnTo>
                    <a:pt x="455663" y="401688"/>
                  </a:lnTo>
                  <a:lnTo>
                    <a:pt x="252831" y="612165"/>
                  </a:lnTo>
                  <a:lnTo>
                    <a:pt x="386880" y="612165"/>
                  </a:lnTo>
                  <a:lnTo>
                    <a:pt x="589711" y="401688"/>
                  </a:lnTo>
                  <a:close/>
                </a:path>
                <a:path w="2108200" h="612775">
                  <a:moveTo>
                    <a:pt x="807821" y="13373"/>
                  </a:moveTo>
                  <a:lnTo>
                    <a:pt x="793432" y="0"/>
                  </a:lnTo>
                  <a:lnTo>
                    <a:pt x="725347" y="0"/>
                  </a:lnTo>
                  <a:lnTo>
                    <a:pt x="739749" y="13373"/>
                  </a:lnTo>
                  <a:lnTo>
                    <a:pt x="807821" y="13373"/>
                  </a:lnTo>
                  <a:close/>
                </a:path>
                <a:path w="2108200" h="612775">
                  <a:moveTo>
                    <a:pt x="842581" y="401688"/>
                  </a:moveTo>
                  <a:lnTo>
                    <a:pt x="708494" y="401688"/>
                  </a:lnTo>
                  <a:lnTo>
                    <a:pt x="505663" y="612165"/>
                  </a:lnTo>
                  <a:lnTo>
                    <a:pt x="640410" y="612165"/>
                  </a:lnTo>
                  <a:lnTo>
                    <a:pt x="842581" y="401688"/>
                  </a:lnTo>
                  <a:close/>
                </a:path>
                <a:path w="2108200" h="612775">
                  <a:moveTo>
                    <a:pt x="914120" y="13373"/>
                  </a:moveTo>
                  <a:lnTo>
                    <a:pt x="899820" y="0"/>
                  </a:lnTo>
                  <a:lnTo>
                    <a:pt x="831646" y="0"/>
                  </a:lnTo>
                  <a:lnTo>
                    <a:pt x="846048" y="13373"/>
                  </a:lnTo>
                  <a:lnTo>
                    <a:pt x="914120" y="13373"/>
                  </a:lnTo>
                  <a:close/>
                </a:path>
                <a:path w="2108200" h="612775">
                  <a:moveTo>
                    <a:pt x="1020394" y="13373"/>
                  </a:moveTo>
                  <a:lnTo>
                    <a:pt x="1006094" y="0"/>
                  </a:lnTo>
                  <a:lnTo>
                    <a:pt x="938009" y="0"/>
                  </a:lnTo>
                  <a:lnTo>
                    <a:pt x="952322" y="13373"/>
                  </a:lnTo>
                  <a:lnTo>
                    <a:pt x="1020394" y="13373"/>
                  </a:lnTo>
                  <a:close/>
                </a:path>
                <a:path w="2108200" h="612775">
                  <a:moveTo>
                    <a:pt x="1096111" y="401688"/>
                  </a:moveTo>
                  <a:lnTo>
                    <a:pt x="961351" y="401688"/>
                  </a:lnTo>
                  <a:lnTo>
                    <a:pt x="759218" y="612165"/>
                  </a:lnTo>
                  <a:lnTo>
                    <a:pt x="893279" y="612165"/>
                  </a:lnTo>
                  <a:lnTo>
                    <a:pt x="1096111" y="401688"/>
                  </a:lnTo>
                  <a:close/>
                </a:path>
                <a:path w="2108200" h="612775">
                  <a:moveTo>
                    <a:pt x="1126667" y="13373"/>
                  </a:moveTo>
                  <a:lnTo>
                    <a:pt x="1112367" y="0"/>
                  </a:lnTo>
                  <a:lnTo>
                    <a:pt x="1044282" y="0"/>
                  </a:lnTo>
                  <a:lnTo>
                    <a:pt x="1058583" y="13373"/>
                  </a:lnTo>
                  <a:lnTo>
                    <a:pt x="1126667" y="13373"/>
                  </a:lnTo>
                  <a:close/>
                </a:path>
                <a:path w="2108200" h="612775">
                  <a:moveTo>
                    <a:pt x="1233639" y="13373"/>
                  </a:moveTo>
                  <a:lnTo>
                    <a:pt x="1219238" y="0"/>
                  </a:lnTo>
                  <a:lnTo>
                    <a:pt x="1151166" y="0"/>
                  </a:lnTo>
                  <a:lnTo>
                    <a:pt x="1165555" y="13373"/>
                  </a:lnTo>
                  <a:lnTo>
                    <a:pt x="1233639" y="13373"/>
                  </a:lnTo>
                  <a:close/>
                </a:path>
                <a:path w="2108200" h="612775">
                  <a:moveTo>
                    <a:pt x="1339938" y="13373"/>
                  </a:moveTo>
                  <a:lnTo>
                    <a:pt x="1325537" y="0"/>
                  </a:lnTo>
                  <a:lnTo>
                    <a:pt x="1257465" y="0"/>
                  </a:lnTo>
                  <a:lnTo>
                    <a:pt x="1271854" y="13373"/>
                  </a:lnTo>
                  <a:lnTo>
                    <a:pt x="1339938" y="13373"/>
                  </a:lnTo>
                  <a:close/>
                </a:path>
                <a:path w="2108200" h="612775">
                  <a:moveTo>
                    <a:pt x="1348943" y="401688"/>
                  </a:moveTo>
                  <a:lnTo>
                    <a:pt x="1214894" y="401688"/>
                  </a:lnTo>
                  <a:lnTo>
                    <a:pt x="1012063" y="612165"/>
                  </a:lnTo>
                  <a:lnTo>
                    <a:pt x="1146111" y="612165"/>
                  </a:lnTo>
                  <a:lnTo>
                    <a:pt x="1348943" y="401688"/>
                  </a:lnTo>
                  <a:close/>
                </a:path>
                <a:path w="2108200" h="612775">
                  <a:moveTo>
                    <a:pt x="1446212" y="13373"/>
                  </a:moveTo>
                  <a:lnTo>
                    <a:pt x="1431810" y="0"/>
                  </a:lnTo>
                  <a:lnTo>
                    <a:pt x="1363738" y="0"/>
                  </a:lnTo>
                  <a:lnTo>
                    <a:pt x="1378127" y="13373"/>
                  </a:lnTo>
                  <a:lnTo>
                    <a:pt x="1446212" y="13373"/>
                  </a:lnTo>
                  <a:close/>
                </a:path>
                <a:path w="2108200" h="612775">
                  <a:moveTo>
                    <a:pt x="1552473" y="13373"/>
                  </a:moveTo>
                  <a:lnTo>
                    <a:pt x="1538084" y="0"/>
                  </a:lnTo>
                  <a:lnTo>
                    <a:pt x="1469999" y="0"/>
                  </a:lnTo>
                  <a:lnTo>
                    <a:pt x="1484401" y="13373"/>
                  </a:lnTo>
                  <a:lnTo>
                    <a:pt x="1552473" y="13373"/>
                  </a:lnTo>
                  <a:close/>
                </a:path>
                <a:path w="2108200" h="612775">
                  <a:moveTo>
                    <a:pt x="1601812" y="401688"/>
                  </a:moveTo>
                  <a:lnTo>
                    <a:pt x="1467726" y="401688"/>
                  </a:lnTo>
                  <a:lnTo>
                    <a:pt x="1264894" y="612165"/>
                  </a:lnTo>
                  <a:lnTo>
                    <a:pt x="1398981" y="612165"/>
                  </a:lnTo>
                  <a:lnTo>
                    <a:pt x="1601812" y="401688"/>
                  </a:lnTo>
                  <a:close/>
                </a:path>
                <a:path w="2108200" h="612775">
                  <a:moveTo>
                    <a:pt x="1658747" y="13373"/>
                  </a:moveTo>
                  <a:lnTo>
                    <a:pt x="1644345" y="0"/>
                  </a:lnTo>
                  <a:lnTo>
                    <a:pt x="1576273" y="0"/>
                  </a:lnTo>
                  <a:lnTo>
                    <a:pt x="1590675" y="13373"/>
                  </a:lnTo>
                  <a:lnTo>
                    <a:pt x="1658747" y="13373"/>
                  </a:lnTo>
                  <a:close/>
                </a:path>
                <a:path w="2108200" h="612775">
                  <a:moveTo>
                    <a:pt x="1765046" y="13373"/>
                  </a:moveTo>
                  <a:lnTo>
                    <a:pt x="1750745" y="0"/>
                  </a:lnTo>
                  <a:lnTo>
                    <a:pt x="1682572" y="0"/>
                  </a:lnTo>
                  <a:lnTo>
                    <a:pt x="1696974" y="13373"/>
                  </a:lnTo>
                  <a:lnTo>
                    <a:pt x="1765046" y="13373"/>
                  </a:lnTo>
                  <a:close/>
                </a:path>
                <a:path w="2108200" h="612775">
                  <a:moveTo>
                    <a:pt x="1854644" y="401688"/>
                  </a:moveTo>
                  <a:lnTo>
                    <a:pt x="1720583" y="401688"/>
                  </a:lnTo>
                  <a:lnTo>
                    <a:pt x="1517751" y="612165"/>
                  </a:lnTo>
                  <a:lnTo>
                    <a:pt x="1652511" y="612165"/>
                  </a:lnTo>
                  <a:lnTo>
                    <a:pt x="1854644" y="401688"/>
                  </a:lnTo>
                  <a:close/>
                </a:path>
                <a:path w="2108200" h="612775">
                  <a:moveTo>
                    <a:pt x="1871319" y="13373"/>
                  </a:moveTo>
                  <a:lnTo>
                    <a:pt x="1857019" y="0"/>
                  </a:lnTo>
                  <a:lnTo>
                    <a:pt x="1788934" y="0"/>
                  </a:lnTo>
                  <a:lnTo>
                    <a:pt x="1803247" y="13373"/>
                  </a:lnTo>
                  <a:lnTo>
                    <a:pt x="1871319" y="13373"/>
                  </a:lnTo>
                  <a:close/>
                </a:path>
                <a:path w="2108200" h="612775">
                  <a:moveTo>
                    <a:pt x="2108174" y="401688"/>
                  </a:moveTo>
                  <a:lnTo>
                    <a:pt x="1973414" y="401688"/>
                  </a:lnTo>
                  <a:lnTo>
                    <a:pt x="1771281" y="612165"/>
                  </a:lnTo>
                  <a:lnTo>
                    <a:pt x="1905342" y="612165"/>
                  </a:lnTo>
                  <a:lnTo>
                    <a:pt x="2108174" y="401688"/>
                  </a:lnTo>
                  <a:close/>
                </a:path>
              </a:pathLst>
            </a:custGeom>
            <a:solidFill>
              <a:srgbClr val="285293"/>
            </a:solidFill>
          </p:spPr>
          <p:txBody>
            <a:bodyPr wrap="square" lIns="0" tIns="0" rIns="0" bIns="0" rtlCol="0"/>
            <a:lstStyle/>
            <a:p>
              <a:endParaRPr/>
            </a:p>
          </p:txBody>
        </p:sp>
      </p:grpSp>
      <p:grpSp>
        <p:nvGrpSpPr>
          <p:cNvPr id="7" name="object 5">
            <a:extLst>
              <a:ext uri="{FF2B5EF4-FFF2-40B4-BE49-F238E27FC236}">
                <a16:creationId xmlns:a16="http://schemas.microsoft.com/office/drawing/2014/main" id="{B3BBCFD9-79F7-7654-8DFD-18ACD091055B}"/>
              </a:ext>
            </a:extLst>
          </p:cNvPr>
          <p:cNvGrpSpPr/>
          <p:nvPr/>
        </p:nvGrpSpPr>
        <p:grpSpPr>
          <a:xfrm>
            <a:off x="1478756" y="78677"/>
            <a:ext cx="3756660" cy="89535"/>
            <a:chOff x="1478756" y="78677"/>
            <a:chExt cx="3756660" cy="89535"/>
          </a:xfrm>
        </p:grpSpPr>
        <p:sp>
          <p:nvSpPr>
            <p:cNvPr id="8" name="object 6">
              <a:extLst>
                <a:ext uri="{FF2B5EF4-FFF2-40B4-BE49-F238E27FC236}">
                  <a16:creationId xmlns:a16="http://schemas.microsoft.com/office/drawing/2014/main" id="{381FFAAD-552E-5E0D-D95A-CA8249C9991B}"/>
                </a:ext>
              </a:extLst>
            </p:cNvPr>
            <p:cNvSpPr/>
            <p:nvPr/>
          </p:nvSpPr>
          <p:spPr>
            <a:xfrm>
              <a:off x="1516980" y="116869"/>
              <a:ext cx="3647440" cy="12065"/>
            </a:xfrm>
            <a:custGeom>
              <a:avLst/>
              <a:gdLst/>
              <a:ahLst/>
              <a:cxnLst/>
              <a:rect l="l" t="t" r="r" b="b"/>
              <a:pathLst>
                <a:path w="3647440" h="12064">
                  <a:moveTo>
                    <a:pt x="3644717" y="11807"/>
                  </a:moveTo>
                  <a:lnTo>
                    <a:pt x="3641248" y="11807"/>
                  </a:lnTo>
                  <a:lnTo>
                    <a:pt x="2769" y="11807"/>
                  </a:lnTo>
                  <a:lnTo>
                    <a:pt x="0" y="9038"/>
                  </a:lnTo>
                  <a:lnTo>
                    <a:pt x="0" y="2799"/>
                  </a:lnTo>
                  <a:lnTo>
                    <a:pt x="2769" y="0"/>
                  </a:lnTo>
                  <a:lnTo>
                    <a:pt x="3644717" y="0"/>
                  </a:lnTo>
                  <a:lnTo>
                    <a:pt x="3646817" y="2799"/>
                  </a:lnTo>
                  <a:lnTo>
                    <a:pt x="3646817" y="9038"/>
                  </a:lnTo>
                  <a:lnTo>
                    <a:pt x="3644717" y="11807"/>
                  </a:lnTo>
                  <a:close/>
                </a:path>
              </a:pathLst>
            </a:custGeom>
            <a:solidFill>
              <a:srgbClr val="9FC5E7"/>
            </a:solidFill>
          </p:spPr>
          <p:txBody>
            <a:bodyPr wrap="square" lIns="0" tIns="0" rIns="0" bIns="0" rtlCol="0"/>
            <a:lstStyle/>
            <a:p>
              <a:endParaRPr/>
            </a:p>
          </p:txBody>
        </p:sp>
        <p:pic>
          <p:nvPicPr>
            <p:cNvPr id="9" name="object 7">
              <a:extLst>
                <a:ext uri="{FF2B5EF4-FFF2-40B4-BE49-F238E27FC236}">
                  <a16:creationId xmlns:a16="http://schemas.microsoft.com/office/drawing/2014/main" id="{326EB3EC-8905-C16F-C76B-8F1D1AB7BD21}"/>
                </a:ext>
              </a:extLst>
            </p:cNvPr>
            <p:cNvPicPr/>
            <p:nvPr/>
          </p:nvPicPr>
          <p:blipFill>
            <a:blip r:embed="rId2" cstate="print"/>
            <a:stretch>
              <a:fillRect/>
            </a:stretch>
          </p:blipFill>
          <p:spPr>
            <a:xfrm>
              <a:off x="5146421" y="78677"/>
              <a:ext cx="88923" cy="88923"/>
            </a:xfrm>
            <a:prstGeom prst="rect">
              <a:avLst/>
            </a:prstGeom>
          </p:spPr>
        </p:pic>
        <p:pic>
          <p:nvPicPr>
            <p:cNvPr id="10" name="object 8">
              <a:extLst>
                <a:ext uri="{FF2B5EF4-FFF2-40B4-BE49-F238E27FC236}">
                  <a16:creationId xmlns:a16="http://schemas.microsoft.com/office/drawing/2014/main" id="{DD6FC34B-FAD2-FD82-8D49-37542B75E05F}"/>
                </a:ext>
              </a:extLst>
            </p:cNvPr>
            <p:cNvPicPr/>
            <p:nvPr/>
          </p:nvPicPr>
          <p:blipFill>
            <a:blip r:embed="rId3" cstate="print"/>
            <a:stretch>
              <a:fillRect/>
            </a:stretch>
          </p:blipFill>
          <p:spPr>
            <a:xfrm>
              <a:off x="1478756" y="78677"/>
              <a:ext cx="88923" cy="88923"/>
            </a:xfrm>
            <a:prstGeom prst="rect">
              <a:avLst/>
            </a:prstGeom>
          </p:spPr>
        </p:pic>
      </p:grpSp>
      <p:sp>
        <p:nvSpPr>
          <p:cNvPr id="11" name="object 3">
            <a:extLst>
              <a:ext uri="{FF2B5EF4-FFF2-40B4-BE49-F238E27FC236}">
                <a16:creationId xmlns:a16="http://schemas.microsoft.com/office/drawing/2014/main" id="{89738793-A708-C982-526A-4A3CEBD5BB1F}"/>
              </a:ext>
            </a:extLst>
          </p:cNvPr>
          <p:cNvSpPr/>
          <p:nvPr/>
        </p:nvSpPr>
        <p:spPr>
          <a:xfrm>
            <a:off x="2112347" y="50805"/>
            <a:ext cx="2776855" cy="783590"/>
          </a:xfrm>
          <a:custGeom>
            <a:avLst/>
            <a:gdLst/>
            <a:ahLst/>
            <a:cxnLst/>
            <a:rect l="l" t="t" r="r" b="b"/>
            <a:pathLst>
              <a:path w="2776854" h="783590">
                <a:moveTo>
                  <a:pt x="15459" y="783372"/>
                </a:moveTo>
                <a:lnTo>
                  <a:pt x="9555" y="783372"/>
                </a:lnTo>
                <a:lnTo>
                  <a:pt x="6603" y="782337"/>
                </a:lnTo>
                <a:lnTo>
                  <a:pt x="4168" y="780268"/>
                </a:lnTo>
                <a:lnTo>
                  <a:pt x="0" y="775398"/>
                </a:lnTo>
                <a:lnTo>
                  <a:pt x="0" y="767760"/>
                </a:lnTo>
                <a:lnTo>
                  <a:pt x="400795" y="366933"/>
                </a:lnTo>
                <a:lnTo>
                  <a:pt x="2376321" y="366933"/>
                </a:lnTo>
                <a:lnTo>
                  <a:pt x="2743774" y="0"/>
                </a:lnTo>
                <a:lnTo>
                  <a:pt x="2776444" y="0"/>
                </a:lnTo>
                <a:lnTo>
                  <a:pt x="2386059" y="389879"/>
                </a:lnTo>
                <a:lnTo>
                  <a:pt x="410503" y="389879"/>
                </a:lnTo>
                <a:lnTo>
                  <a:pt x="20815" y="780268"/>
                </a:lnTo>
                <a:lnTo>
                  <a:pt x="18411" y="782337"/>
                </a:lnTo>
                <a:lnTo>
                  <a:pt x="15459" y="783372"/>
                </a:lnTo>
                <a:close/>
              </a:path>
            </a:pathLst>
          </a:custGeom>
          <a:solidFill>
            <a:srgbClr val="285293"/>
          </a:solidFill>
        </p:spPr>
        <p:txBody>
          <a:bodyPr wrap="square" lIns="0" tIns="0" rIns="0" bIns="0" rtlCol="0"/>
          <a:lstStyle/>
          <a:p>
            <a:endParaRPr/>
          </a:p>
        </p:txBody>
      </p:sp>
      <p:sp>
        <p:nvSpPr>
          <p:cNvPr id="12" name="object 4">
            <a:extLst>
              <a:ext uri="{FF2B5EF4-FFF2-40B4-BE49-F238E27FC236}">
                <a16:creationId xmlns:a16="http://schemas.microsoft.com/office/drawing/2014/main" id="{F9978769-44D3-1E39-2E38-291A3461978E}"/>
              </a:ext>
            </a:extLst>
          </p:cNvPr>
          <p:cNvSpPr/>
          <p:nvPr/>
        </p:nvSpPr>
        <p:spPr>
          <a:xfrm>
            <a:off x="6607751" y="-13647"/>
            <a:ext cx="1269365" cy="128905"/>
          </a:xfrm>
          <a:custGeom>
            <a:avLst/>
            <a:gdLst/>
            <a:ahLst/>
            <a:cxnLst/>
            <a:rect l="l" t="t" r="r" b="b"/>
            <a:pathLst>
              <a:path w="1269365" h="128905">
                <a:moveTo>
                  <a:pt x="1265980" y="128677"/>
                </a:moveTo>
                <a:lnTo>
                  <a:pt x="128869" y="128677"/>
                </a:lnTo>
                <a:lnTo>
                  <a:pt x="0" y="0"/>
                </a:lnTo>
                <a:lnTo>
                  <a:pt x="16687" y="0"/>
                </a:lnTo>
                <a:lnTo>
                  <a:pt x="133739" y="116869"/>
                </a:lnTo>
                <a:lnTo>
                  <a:pt x="1265980" y="116869"/>
                </a:lnTo>
                <a:lnTo>
                  <a:pt x="1268780" y="119669"/>
                </a:lnTo>
                <a:lnTo>
                  <a:pt x="1268780" y="125908"/>
                </a:lnTo>
                <a:lnTo>
                  <a:pt x="1265980" y="128677"/>
                </a:lnTo>
                <a:close/>
              </a:path>
            </a:pathLst>
          </a:custGeom>
          <a:solidFill>
            <a:srgbClr val="285293"/>
          </a:solidFill>
        </p:spPr>
        <p:txBody>
          <a:bodyPr wrap="square" lIns="0" tIns="0" rIns="0" bIns="0" rtlCol="0"/>
          <a:lstStyle/>
          <a:p>
            <a:endParaRPr/>
          </a:p>
        </p:txBody>
      </p:sp>
      <p:sp>
        <p:nvSpPr>
          <p:cNvPr id="13" name="object 12">
            <a:extLst>
              <a:ext uri="{FF2B5EF4-FFF2-40B4-BE49-F238E27FC236}">
                <a16:creationId xmlns:a16="http://schemas.microsoft.com/office/drawing/2014/main" id="{8D945CE5-C921-1CE0-55D9-2F22F3DB311F}"/>
              </a:ext>
            </a:extLst>
          </p:cNvPr>
          <p:cNvSpPr/>
          <p:nvPr/>
        </p:nvSpPr>
        <p:spPr>
          <a:xfrm>
            <a:off x="5926576"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4" name="object 13">
            <a:extLst>
              <a:ext uri="{FF2B5EF4-FFF2-40B4-BE49-F238E27FC236}">
                <a16:creationId xmlns:a16="http://schemas.microsoft.com/office/drawing/2014/main" id="{55807ADE-C0E3-DAEC-0915-303E5DFBA953}"/>
              </a:ext>
            </a:extLst>
          </p:cNvPr>
          <p:cNvSpPr/>
          <p:nvPr/>
        </p:nvSpPr>
        <p:spPr>
          <a:xfrm>
            <a:off x="6089867"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5" name="object 14">
            <a:extLst>
              <a:ext uri="{FF2B5EF4-FFF2-40B4-BE49-F238E27FC236}">
                <a16:creationId xmlns:a16="http://schemas.microsoft.com/office/drawing/2014/main" id="{7596EC75-0405-2630-4952-E5D748ED51BF}"/>
              </a:ext>
            </a:extLst>
          </p:cNvPr>
          <p:cNvSpPr/>
          <p:nvPr/>
        </p:nvSpPr>
        <p:spPr>
          <a:xfrm>
            <a:off x="6250552" y="4708190"/>
            <a:ext cx="87630" cy="250825"/>
          </a:xfrm>
          <a:custGeom>
            <a:avLst/>
            <a:gdLst/>
            <a:ahLst/>
            <a:cxnLst/>
            <a:rect l="l" t="t" r="r" b="b"/>
            <a:pathLst>
              <a:path w="87629" h="250825">
                <a:moveTo>
                  <a:pt x="87132" y="250535"/>
                </a:moveTo>
                <a:lnTo>
                  <a:pt x="0" y="250535"/>
                </a:lnTo>
                <a:lnTo>
                  <a:pt x="0" y="0"/>
                </a:lnTo>
                <a:lnTo>
                  <a:pt x="87132" y="0"/>
                </a:lnTo>
                <a:lnTo>
                  <a:pt x="87132" y="250535"/>
                </a:lnTo>
                <a:close/>
              </a:path>
            </a:pathLst>
          </a:custGeom>
          <a:solidFill>
            <a:srgbClr val="9FC5E7"/>
          </a:solidFill>
        </p:spPr>
        <p:txBody>
          <a:bodyPr wrap="square" lIns="0" tIns="0" rIns="0" bIns="0" rtlCol="0"/>
          <a:lstStyle/>
          <a:p>
            <a:endParaRPr/>
          </a:p>
        </p:txBody>
      </p:sp>
      <p:sp>
        <p:nvSpPr>
          <p:cNvPr id="16" name="object 15">
            <a:extLst>
              <a:ext uri="{FF2B5EF4-FFF2-40B4-BE49-F238E27FC236}">
                <a16:creationId xmlns:a16="http://schemas.microsoft.com/office/drawing/2014/main" id="{0D549250-38DE-E475-F9BC-2142B0323496}"/>
              </a:ext>
            </a:extLst>
          </p:cNvPr>
          <p:cNvSpPr/>
          <p:nvPr/>
        </p:nvSpPr>
        <p:spPr>
          <a:xfrm>
            <a:off x="6411236"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7" name="object 16">
            <a:extLst>
              <a:ext uri="{FF2B5EF4-FFF2-40B4-BE49-F238E27FC236}">
                <a16:creationId xmlns:a16="http://schemas.microsoft.com/office/drawing/2014/main" id="{5DED7AFB-A606-29CD-B143-1D518147F6CE}"/>
              </a:ext>
            </a:extLst>
          </p:cNvPr>
          <p:cNvSpPr/>
          <p:nvPr/>
        </p:nvSpPr>
        <p:spPr>
          <a:xfrm>
            <a:off x="6571921"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8" name="object 17">
            <a:extLst>
              <a:ext uri="{FF2B5EF4-FFF2-40B4-BE49-F238E27FC236}">
                <a16:creationId xmlns:a16="http://schemas.microsoft.com/office/drawing/2014/main" id="{62EAD6B7-2B3A-EC27-5691-9168FF9549FD}"/>
              </a:ext>
            </a:extLst>
          </p:cNvPr>
          <p:cNvSpPr/>
          <p:nvPr/>
        </p:nvSpPr>
        <p:spPr>
          <a:xfrm>
            <a:off x="6732496" y="4708190"/>
            <a:ext cx="90170" cy="250825"/>
          </a:xfrm>
          <a:custGeom>
            <a:avLst/>
            <a:gdLst/>
            <a:ahLst/>
            <a:cxnLst/>
            <a:rect l="l" t="t" r="r" b="b"/>
            <a:pathLst>
              <a:path w="90170" h="250825">
                <a:moveTo>
                  <a:pt x="89848" y="250535"/>
                </a:moveTo>
                <a:lnTo>
                  <a:pt x="0" y="250535"/>
                </a:lnTo>
                <a:lnTo>
                  <a:pt x="0" y="0"/>
                </a:lnTo>
                <a:lnTo>
                  <a:pt x="89848" y="0"/>
                </a:lnTo>
                <a:lnTo>
                  <a:pt x="89848" y="250535"/>
                </a:lnTo>
                <a:close/>
              </a:path>
            </a:pathLst>
          </a:custGeom>
          <a:solidFill>
            <a:srgbClr val="9FC5E7"/>
          </a:solidFill>
        </p:spPr>
        <p:txBody>
          <a:bodyPr wrap="square" lIns="0" tIns="0" rIns="0" bIns="0" rtlCol="0"/>
          <a:lstStyle/>
          <a:p>
            <a:endParaRPr/>
          </a:p>
        </p:txBody>
      </p:sp>
      <p:sp>
        <p:nvSpPr>
          <p:cNvPr id="19" name="object 18">
            <a:extLst>
              <a:ext uri="{FF2B5EF4-FFF2-40B4-BE49-F238E27FC236}">
                <a16:creationId xmlns:a16="http://schemas.microsoft.com/office/drawing/2014/main" id="{8558978E-F55E-15A8-F7B7-0D40C8B8CF05}"/>
              </a:ext>
            </a:extLst>
          </p:cNvPr>
          <p:cNvSpPr/>
          <p:nvPr/>
        </p:nvSpPr>
        <p:spPr>
          <a:xfrm>
            <a:off x="6895897"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0" name="object 19">
            <a:extLst>
              <a:ext uri="{FF2B5EF4-FFF2-40B4-BE49-F238E27FC236}">
                <a16:creationId xmlns:a16="http://schemas.microsoft.com/office/drawing/2014/main" id="{6253D7A9-48B6-BE24-4EBF-EFDC411CD33F}"/>
              </a:ext>
            </a:extLst>
          </p:cNvPr>
          <p:cNvSpPr/>
          <p:nvPr/>
        </p:nvSpPr>
        <p:spPr>
          <a:xfrm>
            <a:off x="7056581"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1" name="object 20">
            <a:extLst>
              <a:ext uri="{FF2B5EF4-FFF2-40B4-BE49-F238E27FC236}">
                <a16:creationId xmlns:a16="http://schemas.microsoft.com/office/drawing/2014/main" id="{4C5DD36F-C79A-5227-3DA5-31A50EB21228}"/>
              </a:ext>
            </a:extLst>
          </p:cNvPr>
          <p:cNvSpPr/>
          <p:nvPr/>
        </p:nvSpPr>
        <p:spPr>
          <a:xfrm>
            <a:off x="7217157"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2" name="object 21">
            <a:extLst>
              <a:ext uri="{FF2B5EF4-FFF2-40B4-BE49-F238E27FC236}">
                <a16:creationId xmlns:a16="http://schemas.microsoft.com/office/drawing/2014/main" id="{2486E2F3-E951-435F-F029-E1C9C8209237}"/>
              </a:ext>
            </a:extLst>
          </p:cNvPr>
          <p:cNvSpPr/>
          <p:nvPr/>
        </p:nvSpPr>
        <p:spPr>
          <a:xfrm>
            <a:off x="7377842"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3" name="object 22">
            <a:extLst>
              <a:ext uri="{FF2B5EF4-FFF2-40B4-BE49-F238E27FC236}">
                <a16:creationId xmlns:a16="http://schemas.microsoft.com/office/drawing/2014/main" id="{8C0EC697-BA72-ABEE-6B89-B2C70F5B3D7A}"/>
              </a:ext>
            </a:extLst>
          </p:cNvPr>
          <p:cNvSpPr/>
          <p:nvPr/>
        </p:nvSpPr>
        <p:spPr>
          <a:xfrm>
            <a:off x="7541242"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4" name="object 23">
            <a:extLst>
              <a:ext uri="{FF2B5EF4-FFF2-40B4-BE49-F238E27FC236}">
                <a16:creationId xmlns:a16="http://schemas.microsoft.com/office/drawing/2014/main" id="{E481494D-B275-B6B8-661E-CEDDAFF404A3}"/>
              </a:ext>
            </a:extLst>
          </p:cNvPr>
          <p:cNvSpPr/>
          <p:nvPr/>
        </p:nvSpPr>
        <p:spPr>
          <a:xfrm>
            <a:off x="7701926"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5" name="object 24">
            <a:extLst>
              <a:ext uri="{FF2B5EF4-FFF2-40B4-BE49-F238E27FC236}">
                <a16:creationId xmlns:a16="http://schemas.microsoft.com/office/drawing/2014/main" id="{720783A9-CCCE-37B6-D2B8-BBF454A28EC9}"/>
              </a:ext>
            </a:extLst>
          </p:cNvPr>
          <p:cNvSpPr/>
          <p:nvPr/>
        </p:nvSpPr>
        <p:spPr>
          <a:xfrm>
            <a:off x="7862502"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6" name="object 25">
            <a:extLst>
              <a:ext uri="{FF2B5EF4-FFF2-40B4-BE49-F238E27FC236}">
                <a16:creationId xmlns:a16="http://schemas.microsoft.com/office/drawing/2014/main" id="{BC509F97-9A5E-85CB-7C3A-B2AF61F010C7}"/>
              </a:ext>
            </a:extLst>
          </p:cNvPr>
          <p:cNvSpPr/>
          <p:nvPr/>
        </p:nvSpPr>
        <p:spPr>
          <a:xfrm>
            <a:off x="802318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7" name="object 26">
            <a:extLst>
              <a:ext uri="{FF2B5EF4-FFF2-40B4-BE49-F238E27FC236}">
                <a16:creationId xmlns:a16="http://schemas.microsoft.com/office/drawing/2014/main" id="{17EFDBA7-83A6-3519-28CB-31340C01D714}"/>
              </a:ext>
            </a:extLst>
          </p:cNvPr>
          <p:cNvSpPr/>
          <p:nvPr/>
        </p:nvSpPr>
        <p:spPr>
          <a:xfrm>
            <a:off x="818658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8" name="object 27">
            <a:extLst>
              <a:ext uri="{FF2B5EF4-FFF2-40B4-BE49-F238E27FC236}">
                <a16:creationId xmlns:a16="http://schemas.microsoft.com/office/drawing/2014/main" id="{B3D00013-4986-B3D0-79B1-D43A554B9A7F}"/>
              </a:ext>
            </a:extLst>
          </p:cNvPr>
          <p:cNvSpPr/>
          <p:nvPr/>
        </p:nvSpPr>
        <p:spPr>
          <a:xfrm>
            <a:off x="8347163"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9" name="object 28">
            <a:extLst>
              <a:ext uri="{FF2B5EF4-FFF2-40B4-BE49-F238E27FC236}">
                <a16:creationId xmlns:a16="http://schemas.microsoft.com/office/drawing/2014/main" id="{00BB3F9F-FCB9-759F-B1FC-ECB17A14516B}"/>
              </a:ext>
            </a:extLst>
          </p:cNvPr>
          <p:cNvSpPr/>
          <p:nvPr/>
        </p:nvSpPr>
        <p:spPr>
          <a:xfrm>
            <a:off x="850784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pic>
        <p:nvPicPr>
          <p:cNvPr id="2050" name="Picture 2" descr="alice">
            <a:extLst>
              <a:ext uri="{FF2B5EF4-FFF2-40B4-BE49-F238E27FC236}">
                <a16:creationId xmlns:a16="http://schemas.microsoft.com/office/drawing/2014/main" id="{2A100A67-4DCB-2088-C0E5-F949F38C056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078" y="2140170"/>
            <a:ext cx="5845533" cy="2818845"/>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984AD82C-9E08-F4FE-439F-27A66CBD98CC}"/>
              </a:ext>
            </a:extLst>
          </p:cNvPr>
          <p:cNvSpPr txBox="1"/>
          <p:nvPr/>
        </p:nvSpPr>
        <p:spPr>
          <a:xfrm>
            <a:off x="2895600" y="3793302"/>
            <a:ext cx="767861" cy="369332"/>
          </a:xfrm>
          <a:prstGeom prst="rect">
            <a:avLst/>
          </a:prstGeom>
          <a:noFill/>
        </p:spPr>
        <p:txBody>
          <a:bodyPr wrap="square">
            <a:spAutoFit/>
          </a:bodyPr>
          <a:lstStyle/>
          <a:p>
            <a:r>
              <a:rPr lang="en-GB" sz="1800" b="0" i="0" dirty="0">
                <a:effectLst/>
                <a:latin typeface="Adobe Devanagari" panose="02040503050201020203" pitchFamily="18" charset="0"/>
                <a:cs typeface="Adobe Devanagari" panose="02040503050201020203" pitchFamily="18" charset="0"/>
              </a:rPr>
              <a:t>Alice</a:t>
            </a:r>
            <a:endParaRPr lang="en-US" dirty="0"/>
          </a:p>
        </p:txBody>
      </p:sp>
    </p:spTree>
    <p:extLst>
      <p:ext uri="{BB962C8B-B14F-4D97-AF65-F5344CB8AC3E}">
        <p14:creationId xmlns:p14="http://schemas.microsoft.com/office/powerpoint/2010/main" val="33775081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heel(1)">
                                      <p:cBhvr>
                                        <p:cTn id="7" dur="2000"/>
                                        <p:tgtEl>
                                          <p:spTgt spid="2050"/>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heel(1)">
                                      <p:cBhvr>
                                        <p:cTn id="10"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EDDE-A209-288E-5AAC-F05872D26633}"/>
              </a:ext>
            </a:extLst>
          </p:cNvPr>
          <p:cNvSpPr>
            <a:spLocks noGrp="1"/>
          </p:cNvSpPr>
          <p:nvPr>
            <p:ph type="title"/>
          </p:nvPr>
        </p:nvSpPr>
        <p:spPr>
          <a:xfrm>
            <a:off x="306975" y="180387"/>
            <a:ext cx="8530049" cy="553998"/>
          </a:xfrm>
        </p:spPr>
        <p:txBody>
          <a:bodyPr/>
          <a:lstStyle/>
          <a:p>
            <a:pPr algn="ctr"/>
            <a:r>
              <a:rPr lang="en-GB" b="1" dirty="0"/>
              <a:t>Some Dataset of Cryptography</a:t>
            </a:r>
            <a:endParaRPr lang="en-US" b="1" dirty="0"/>
          </a:p>
        </p:txBody>
      </p:sp>
      <p:sp>
        <p:nvSpPr>
          <p:cNvPr id="3" name="Text Placeholder 2">
            <a:extLst>
              <a:ext uri="{FF2B5EF4-FFF2-40B4-BE49-F238E27FC236}">
                <a16:creationId xmlns:a16="http://schemas.microsoft.com/office/drawing/2014/main" id="{0E2073E2-46A4-E1FF-64E0-4D7373095C51}"/>
              </a:ext>
            </a:extLst>
          </p:cNvPr>
          <p:cNvSpPr>
            <a:spLocks noGrp="1"/>
          </p:cNvSpPr>
          <p:nvPr>
            <p:ph type="body" idx="1"/>
          </p:nvPr>
        </p:nvSpPr>
        <p:spPr>
          <a:xfrm>
            <a:off x="228600" y="819150"/>
            <a:ext cx="8839200" cy="4278094"/>
          </a:xfrm>
        </p:spPr>
        <p:txBody>
          <a:bodyPr/>
          <a:lstStyle/>
          <a:p>
            <a:pPr algn="l"/>
            <a:r>
              <a:rPr lang="en-GB" sz="1300" dirty="0"/>
              <a:t>Cryptography involves the use of mathematical algorithms to protect information from unauthorized access or modification. It can be used to secure many types of datasets, including:</a:t>
            </a:r>
          </a:p>
          <a:p>
            <a:pPr marL="285750" indent="-285750" algn="l">
              <a:buFont typeface="Wingdings" panose="05000000000000000000" pitchFamily="2" charset="2"/>
              <a:buChar char="q"/>
            </a:pPr>
            <a:r>
              <a:rPr lang="en-GB" sz="1600" b="1" dirty="0">
                <a:solidFill>
                  <a:schemeClr val="tx1"/>
                </a:solidFill>
              </a:rPr>
              <a:t>Passwords: </a:t>
            </a:r>
            <a:r>
              <a:rPr lang="en-GB" sz="1300" dirty="0"/>
              <a:t>Passwords are one of the most common types of datasets that require cryptography. Passwords are typically encrypted or hashed before being stored in a database to prevent unauthorized access.</a:t>
            </a:r>
          </a:p>
          <a:p>
            <a:pPr marL="285750" indent="-285750" algn="l">
              <a:buFont typeface="Wingdings" panose="05000000000000000000" pitchFamily="2" charset="2"/>
              <a:buChar char="q"/>
            </a:pPr>
            <a:endParaRPr lang="en-GB" sz="1300" dirty="0"/>
          </a:p>
          <a:p>
            <a:pPr marL="285750" indent="-285750" algn="l">
              <a:buFont typeface="Wingdings" panose="05000000000000000000" pitchFamily="2" charset="2"/>
              <a:buChar char="q"/>
            </a:pPr>
            <a:r>
              <a:rPr lang="en-GB" sz="1600" b="1" dirty="0">
                <a:solidFill>
                  <a:schemeClr val="tx1"/>
                </a:solidFill>
              </a:rPr>
              <a:t>Financial Transactions: </a:t>
            </a:r>
            <a:r>
              <a:rPr lang="en-GB" sz="1300" dirty="0"/>
              <a:t>Cryptography is used to secure financial transactions, such as credit card transactions or wire transfers. This involves encrypting sensitive financial information, such as account numbers and transaction amounts.</a:t>
            </a:r>
          </a:p>
          <a:p>
            <a:pPr marL="285750" indent="-285750" algn="l">
              <a:buFont typeface="Wingdings" panose="05000000000000000000" pitchFamily="2" charset="2"/>
              <a:buChar char="q"/>
            </a:pPr>
            <a:endParaRPr lang="en-GB" sz="1300" dirty="0"/>
          </a:p>
          <a:p>
            <a:pPr marL="285750" indent="-285750" algn="l">
              <a:buFont typeface="Wingdings" panose="05000000000000000000" pitchFamily="2" charset="2"/>
              <a:buChar char="q"/>
            </a:pPr>
            <a:r>
              <a:rPr lang="en-GB" sz="1600" b="1" dirty="0">
                <a:solidFill>
                  <a:schemeClr val="tx1"/>
                </a:solidFill>
              </a:rPr>
              <a:t>Medical Records: </a:t>
            </a:r>
            <a:r>
              <a:rPr lang="en-GB" sz="1300" dirty="0"/>
              <a:t>Medical records contain sensitive personal information and are subject to strict privacy regulations. Cryptography is used to protect medical records from unauthorized access and to ensure that only authorized healthcare professionals can access them.</a:t>
            </a:r>
          </a:p>
          <a:p>
            <a:pPr marL="285750" indent="-285750" algn="l">
              <a:buFont typeface="Wingdings" panose="05000000000000000000" pitchFamily="2" charset="2"/>
              <a:buChar char="q"/>
            </a:pPr>
            <a:endParaRPr lang="en-GB" sz="1300" dirty="0"/>
          </a:p>
          <a:p>
            <a:pPr marL="285750" indent="-285750" algn="l">
              <a:buFont typeface="Wingdings" panose="05000000000000000000" pitchFamily="2" charset="2"/>
              <a:buChar char="q"/>
            </a:pPr>
            <a:r>
              <a:rPr lang="en-GB" sz="1600" b="1" dirty="0">
                <a:solidFill>
                  <a:schemeClr val="tx1"/>
                </a:solidFill>
              </a:rPr>
              <a:t>Government Documents: </a:t>
            </a:r>
            <a:r>
              <a:rPr lang="en-GB" sz="1300" dirty="0"/>
              <a:t>Cryptography is used to protect classified government documents and to secure communication between government agencies.</a:t>
            </a:r>
          </a:p>
          <a:p>
            <a:pPr marL="285750" indent="-285750" algn="l">
              <a:buFont typeface="Wingdings" panose="05000000000000000000" pitchFamily="2" charset="2"/>
              <a:buChar char="q"/>
            </a:pPr>
            <a:endParaRPr lang="en-GB" sz="1300" dirty="0"/>
          </a:p>
          <a:p>
            <a:pPr marL="285750" indent="-285750" algn="l">
              <a:buFont typeface="Wingdings" panose="05000000000000000000" pitchFamily="2" charset="2"/>
              <a:buChar char="q"/>
            </a:pPr>
            <a:r>
              <a:rPr lang="en-GB" sz="1600" b="1" dirty="0">
                <a:solidFill>
                  <a:schemeClr val="tx1"/>
                </a:solidFill>
              </a:rPr>
              <a:t>E-commerce Transactions: </a:t>
            </a:r>
            <a:r>
              <a:rPr lang="en-GB" sz="1300" dirty="0"/>
              <a:t>Cryptography is used to secure e-commerce transactions, including online purchases and banking transactions. This involves encrypting credit card information and other sensitive data.</a:t>
            </a:r>
          </a:p>
          <a:p>
            <a:pPr marL="285750" indent="-285750" algn="l">
              <a:buFont typeface="Wingdings" panose="05000000000000000000" pitchFamily="2" charset="2"/>
              <a:buChar char="q"/>
            </a:pPr>
            <a:endParaRPr lang="en-GB" sz="1300" dirty="0"/>
          </a:p>
          <a:p>
            <a:pPr marL="285750" indent="-285750" algn="l">
              <a:buFont typeface="Wingdings" panose="05000000000000000000" pitchFamily="2" charset="2"/>
              <a:buChar char="q"/>
            </a:pPr>
            <a:r>
              <a:rPr lang="en-GB" sz="1600" b="1" dirty="0">
                <a:solidFill>
                  <a:schemeClr val="tx1"/>
                </a:solidFill>
              </a:rPr>
              <a:t>Digital Certificates: </a:t>
            </a:r>
            <a:r>
              <a:rPr lang="en-GB" sz="1300" dirty="0"/>
              <a:t>Digital certificates are used to authenticate the identity of websites and other online entities. Cryptography is used to secure these certificates and to ensure that only authorized parties can issue them.</a:t>
            </a:r>
            <a:endParaRPr lang="en-US" sz="1300" dirty="0"/>
          </a:p>
        </p:txBody>
      </p:sp>
      <p:sp>
        <p:nvSpPr>
          <p:cNvPr id="13" name="object 3">
            <a:extLst>
              <a:ext uri="{FF2B5EF4-FFF2-40B4-BE49-F238E27FC236}">
                <a16:creationId xmlns:a16="http://schemas.microsoft.com/office/drawing/2014/main" id="{F6607996-99C1-69FF-52E4-1836040943D1}"/>
              </a:ext>
            </a:extLst>
          </p:cNvPr>
          <p:cNvSpPr/>
          <p:nvPr/>
        </p:nvSpPr>
        <p:spPr>
          <a:xfrm>
            <a:off x="1" y="0"/>
            <a:ext cx="2438400" cy="688340"/>
          </a:xfrm>
          <a:custGeom>
            <a:avLst/>
            <a:gdLst/>
            <a:ahLst/>
            <a:cxnLst/>
            <a:rect l="l" t="t" r="r" b="b"/>
            <a:pathLst>
              <a:path w="2776854" h="783590">
                <a:moveTo>
                  <a:pt x="15459" y="783372"/>
                </a:moveTo>
                <a:lnTo>
                  <a:pt x="9555" y="783372"/>
                </a:lnTo>
                <a:lnTo>
                  <a:pt x="6603" y="782337"/>
                </a:lnTo>
                <a:lnTo>
                  <a:pt x="4168" y="780268"/>
                </a:lnTo>
                <a:lnTo>
                  <a:pt x="0" y="775398"/>
                </a:lnTo>
                <a:lnTo>
                  <a:pt x="0" y="767760"/>
                </a:lnTo>
                <a:lnTo>
                  <a:pt x="400795" y="366933"/>
                </a:lnTo>
                <a:lnTo>
                  <a:pt x="2376321" y="366933"/>
                </a:lnTo>
                <a:lnTo>
                  <a:pt x="2743774" y="0"/>
                </a:lnTo>
                <a:lnTo>
                  <a:pt x="2776444" y="0"/>
                </a:lnTo>
                <a:lnTo>
                  <a:pt x="2386059" y="389879"/>
                </a:lnTo>
                <a:lnTo>
                  <a:pt x="410503" y="389879"/>
                </a:lnTo>
                <a:lnTo>
                  <a:pt x="20815" y="780268"/>
                </a:lnTo>
                <a:lnTo>
                  <a:pt x="18411" y="782337"/>
                </a:lnTo>
                <a:lnTo>
                  <a:pt x="15459" y="783372"/>
                </a:lnTo>
                <a:close/>
              </a:path>
            </a:pathLst>
          </a:custGeom>
          <a:solidFill>
            <a:srgbClr val="285293"/>
          </a:solidFill>
        </p:spPr>
        <p:txBody>
          <a:bodyPr wrap="square" lIns="0" tIns="0" rIns="0" bIns="0" rtlCol="0"/>
          <a:lstStyle/>
          <a:p>
            <a:endParaRPr/>
          </a:p>
        </p:txBody>
      </p:sp>
      <p:sp>
        <p:nvSpPr>
          <p:cNvPr id="14" name="object 4">
            <a:extLst>
              <a:ext uri="{FF2B5EF4-FFF2-40B4-BE49-F238E27FC236}">
                <a16:creationId xmlns:a16="http://schemas.microsoft.com/office/drawing/2014/main" id="{6B268EF5-C1EE-D105-987A-6E4D7F2A556A}"/>
              </a:ext>
            </a:extLst>
          </p:cNvPr>
          <p:cNvSpPr/>
          <p:nvPr/>
        </p:nvSpPr>
        <p:spPr>
          <a:xfrm>
            <a:off x="6553200" y="7812"/>
            <a:ext cx="1726565" cy="194390"/>
          </a:xfrm>
          <a:custGeom>
            <a:avLst/>
            <a:gdLst/>
            <a:ahLst/>
            <a:cxnLst/>
            <a:rect l="l" t="t" r="r" b="b"/>
            <a:pathLst>
              <a:path w="1269365" h="128905">
                <a:moveTo>
                  <a:pt x="1265980" y="128677"/>
                </a:moveTo>
                <a:lnTo>
                  <a:pt x="128869" y="128677"/>
                </a:lnTo>
                <a:lnTo>
                  <a:pt x="0" y="0"/>
                </a:lnTo>
                <a:lnTo>
                  <a:pt x="16687" y="0"/>
                </a:lnTo>
                <a:lnTo>
                  <a:pt x="133739" y="116869"/>
                </a:lnTo>
                <a:lnTo>
                  <a:pt x="1265980" y="116869"/>
                </a:lnTo>
                <a:lnTo>
                  <a:pt x="1268780" y="119669"/>
                </a:lnTo>
                <a:lnTo>
                  <a:pt x="1268780" y="125908"/>
                </a:lnTo>
                <a:lnTo>
                  <a:pt x="1265980" y="128677"/>
                </a:lnTo>
                <a:close/>
              </a:path>
            </a:pathLst>
          </a:custGeom>
          <a:solidFill>
            <a:srgbClr val="285293"/>
          </a:solidFill>
        </p:spPr>
        <p:txBody>
          <a:bodyPr wrap="square" lIns="0" tIns="0" rIns="0" bIns="0" rtlCol="0"/>
          <a:lstStyle/>
          <a:p>
            <a:endParaRPr/>
          </a:p>
        </p:txBody>
      </p:sp>
    </p:spTree>
    <p:extLst>
      <p:ext uri="{BB962C8B-B14F-4D97-AF65-F5344CB8AC3E}">
        <p14:creationId xmlns:p14="http://schemas.microsoft.com/office/powerpoint/2010/main" val="10161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8667" y="0"/>
            <a:ext cx="996315" cy="140970"/>
          </a:xfrm>
          <a:custGeom>
            <a:avLst/>
            <a:gdLst/>
            <a:ahLst/>
            <a:cxnLst/>
            <a:rect l="l" t="t" r="r" b="b"/>
            <a:pathLst>
              <a:path w="996314" h="140970">
                <a:moveTo>
                  <a:pt x="993536" y="140430"/>
                </a:moveTo>
                <a:lnTo>
                  <a:pt x="146753" y="140430"/>
                </a:lnTo>
                <a:lnTo>
                  <a:pt x="0" y="0"/>
                </a:lnTo>
                <a:lnTo>
                  <a:pt x="14060" y="0"/>
                </a:lnTo>
                <a:lnTo>
                  <a:pt x="150386" y="130585"/>
                </a:lnTo>
                <a:lnTo>
                  <a:pt x="993536" y="130585"/>
                </a:lnTo>
                <a:lnTo>
                  <a:pt x="995949" y="132894"/>
                </a:lnTo>
                <a:lnTo>
                  <a:pt x="995949" y="138096"/>
                </a:lnTo>
                <a:lnTo>
                  <a:pt x="993536" y="140430"/>
                </a:lnTo>
                <a:close/>
              </a:path>
            </a:pathLst>
          </a:custGeom>
          <a:solidFill>
            <a:srgbClr val="285293"/>
          </a:solidFill>
        </p:spPr>
        <p:txBody>
          <a:bodyPr wrap="square" lIns="0" tIns="0" rIns="0" bIns="0" rtlCol="0"/>
          <a:lstStyle/>
          <a:p>
            <a:endParaRPr/>
          </a:p>
        </p:txBody>
      </p:sp>
      <p:grpSp>
        <p:nvGrpSpPr>
          <p:cNvPr id="3" name="object 3"/>
          <p:cNvGrpSpPr/>
          <p:nvPr/>
        </p:nvGrpSpPr>
        <p:grpSpPr>
          <a:xfrm>
            <a:off x="0" y="0"/>
            <a:ext cx="4805680" cy="1037590"/>
            <a:chOff x="0" y="0"/>
            <a:chExt cx="4805680" cy="1037590"/>
          </a:xfrm>
        </p:grpSpPr>
        <p:sp>
          <p:nvSpPr>
            <p:cNvPr id="4" name="object 4"/>
            <p:cNvSpPr/>
            <p:nvPr/>
          </p:nvSpPr>
          <p:spPr>
            <a:xfrm>
              <a:off x="0" y="0"/>
              <a:ext cx="958850" cy="217804"/>
            </a:xfrm>
            <a:custGeom>
              <a:avLst/>
              <a:gdLst/>
              <a:ahLst/>
              <a:cxnLst/>
              <a:rect l="l" t="t" r="r" b="b"/>
              <a:pathLst>
                <a:path w="958850" h="217804">
                  <a:moveTo>
                    <a:pt x="741280" y="217443"/>
                  </a:moveTo>
                  <a:lnTo>
                    <a:pt x="0" y="217443"/>
                  </a:lnTo>
                  <a:lnTo>
                    <a:pt x="0" y="207598"/>
                  </a:lnTo>
                  <a:lnTo>
                    <a:pt x="737829" y="207598"/>
                  </a:lnTo>
                  <a:lnTo>
                    <a:pt x="945427" y="0"/>
                  </a:lnTo>
                  <a:lnTo>
                    <a:pt x="958731" y="0"/>
                  </a:lnTo>
                  <a:lnTo>
                    <a:pt x="741280" y="217443"/>
                  </a:lnTo>
                  <a:close/>
                </a:path>
              </a:pathLst>
            </a:custGeom>
            <a:solidFill>
              <a:srgbClr val="285293"/>
            </a:solidFill>
          </p:spPr>
          <p:txBody>
            <a:bodyPr wrap="square" lIns="0" tIns="0" rIns="0" bIns="0" rtlCol="0"/>
            <a:lstStyle/>
            <a:p>
              <a:endParaRPr/>
            </a:p>
          </p:txBody>
        </p:sp>
        <p:sp>
          <p:nvSpPr>
            <p:cNvPr id="5" name="object 5"/>
            <p:cNvSpPr/>
            <p:nvPr/>
          </p:nvSpPr>
          <p:spPr>
            <a:xfrm>
              <a:off x="240625" y="0"/>
              <a:ext cx="1729739" cy="349885"/>
            </a:xfrm>
            <a:custGeom>
              <a:avLst/>
              <a:gdLst/>
              <a:ahLst/>
              <a:cxnLst/>
              <a:rect l="l" t="t" r="r" b="b"/>
              <a:pathLst>
                <a:path w="1729739" h="349885">
                  <a:moveTo>
                    <a:pt x="1379872" y="349495"/>
                  </a:moveTo>
                  <a:lnTo>
                    <a:pt x="349495" y="349495"/>
                  </a:lnTo>
                  <a:lnTo>
                    <a:pt x="0" y="0"/>
                  </a:lnTo>
                  <a:lnTo>
                    <a:pt x="13884" y="0"/>
                  </a:lnTo>
                  <a:lnTo>
                    <a:pt x="353555" y="339649"/>
                  </a:lnTo>
                  <a:lnTo>
                    <a:pt x="1389718" y="339649"/>
                  </a:lnTo>
                  <a:lnTo>
                    <a:pt x="1379872" y="349495"/>
                  </a:lnTo>
                  <a:close/>
                </a:path>
                <a:path w="1729739" h="349885">
                  <a:moveTo>
                    <a:pt x="1389718" y="339649"/>
                  </a:moveTo>
                  <a:lnTo>
                    <a:pt x="1375837" y="339649"/>
                  </a:lnTo>
                  <a:lnTo>
                    <a:pt x="1715487" y="0"/>
                  </a:lnTo>
                  <a:lnTo>
                    <a:pt x="1729382" y="0"/>
                  </a:lnTo>
                  <a:lnTo>
                    <a:pt x="1389718" y="339649"/>
                  </a:lnTo>
                  <a:close/>
                </a:path>
              </a:pathLst>
            </a:custGeom>
            <a:solidFill>
              <a:srgbClr val="9FC5E7"/>
            </a:solidFill>
          </p:spPr>
          <p:txBody>
            <a:bodyPr wrap="square" lIns="0" tIns="0" rIns="0" bIns="0" rtlCol="0"/>
            <a:lstStyle/>
            <a:p>
              <a:endParaRPr/>
            </a:p>
          </p:txBody>
        </p:sp>
        <p:sp>
          <p:nvSpPr>
            <p:cNvPr id="6" name="object 6"/>
            <p:cNvSpPr/>
            <p:nvPr/>
          </p:nvSpPr>
          <p:spPr>
            <a:xfrm>
              <a:off x="0" y="0"/>
              <a:ext cx="4792980" cy="1037590"/>
            </a:xfrm>
            <a:custGeom>
              <a:avLst/>
              <a:gdLst/>
              <a:ahLst/>
              <a:cxnLst/>
              <a:rect l="l" t="t" r="r" b="b"/>
              <a:pathLst>
                <a:path w="4792980" h="1037590">
                  <a:moveTo>
                    <a:pt x="3127565" y="303745"/>
                  </a:moveTo>
                  <a:lnTo>
                    <a:pt x="3123501" y="299720"/>
                  </a:lnTo>
                  <a:lnTo>
                    <a:pt x="2357818" y="299720"/>
                  </a:lnTo>
                  <a:lnTo>
                    <a:pt x="1926310" y="730605"/>
                  </a:lnTo>
                  <a:lnTo>
                    <a:pt x="279095" y="730605"/>
                  </a:lnTo>
                  <a:lnTo>
                    <a:pt x="0" y="1009726"/>
                  </a:lnTo>
                  <a:lnTo>
                    <a:pt x="0" y="1037450"/>
                  </a:lnTo>
                  <a:lnTo>
                    <a:pt x="287185" y="749744"/>
                  </a:lnTo>
                  <a:lnTo>
                    <a:pt x="1934425" y="749744"/>
                  </a:lnTo>
                  <a:lnTo>
                    <a:pt x="2365908" y="318820"/>
                  </a:lnTo>
                  <a:lnTo>
                    <a:pt x="3123501" y="318820"/>
                  </a:lnTo>
                  <a:lnTo>
                    <a:pt x="3127565" y="314769"/>
                  </a:lnTo>
                  <a:lnTo>
                    <a:pt x="3127565" y="303745"/>
                  </a:lnTo>
                  <a:close/>
                </a:path>
                <a:path w="4792980" h="1037590">
                  <a:moveTo>
                    <a:pt x="4709338" y="524433"/>
                  </a:moveTo>
                  <a:lnTo>
                    <a:pt x="4707001" y="522097"/>
                  </a:lnTo>
                  <a:lnTo>
                    <a:pt x="3762933" y="522097"/>
                  </a:lnTo>
                  <a:lnTo>
                    <a:pt x="3370808" y="130594"/>
                  </a:lnTo>
                  <a:lnTo>
                    <a:pt x="2656675" y="130594"/>
                  </a:lnTo>
                  <a:lnTo>
                    <a:pt x="2654350" y="132905"/>
                  </a:lnTo>
                  <a:lnTo>
                    <a:pt x="2654350" y="138099"/>
                  </a:lnTo>
                  <a:lnTo>
                    <a:pt x="2656675" y="140436"/>
                  </a:lnTo>
                  <a:lnTo>
                    <a:pt x="3366770" y="140436"/>
                  </a:lnTo>
                  <a:lnTo>
                    <a:pt x="3758869" y="531952"/>
                  </a:lnTo>
                  <a:lnTo>
                    <a:pt x="4704118" y="531952"/>
                  </a:lnTo>
                  <a:lnTo>
                    <a:pt x="4707001" y="531952"/>
                  </a:lnTo>
                  <a:lnTo>
                    <a:pt x="4709338" y="529640"/>
                  </a:lnTo>
                  <a:lnTo>
                    <a:pt x="4709338" y="524433"/>
                  </a:lnTo>
                  <a:close/>
                </a:path>
                <a:path w="4792980" h="1037590">
                  <a:moveTo>
                    <a:pt x="4792726" y="244678"/>
                  </a:moveTo>
                  <a:lnTo>
                    <a:pt x="4790414" y="242366"/>
                  </a:lnTo>
                  <a:lnTo>
                    <a:pt x="4152150" y="242366"/>
                  </a:lnTo>
                  <a:lnTo>
                    <a:pt x="3909796" y="0"/>
                  </a:lnTo>
                  <a:lnTo>
                    <a:pt x="3895890" y="0"/>
                  </a:lnTo>
                  <a:lnTo>
                    <a:pt x="4148099" y="252209"/>
                  </a:lnTo>
                  <a:lnTo>
                    <a:pt x="4790414" y="252209"/>
                  </a:lnTo>
                  <a:lnTo>
                    <a:pt x="4792726" y="249910"/>
                  </a:lnTo>
                  <a:lnTo>
                    <a:pt x="4792726" y="244678"/>
                  </a:lnTo>
                  <a:close/>
                </a:path>
              </a:pathLst>
            </a:custGeom>
            <a:solidFill>
              <a:srgbClr val="285293"/>
            </a:solidFill>
          </p:spPr>
          <p:txBody>
            <a:bodyPr wrap="square" lIns="0" tIns="0" rIns="0" bIns="0" rtlCol="0"/>
            <a:lstStyle/>
            <a:p>
              <a:endParaRPr/>
            </a:p>
          </p:txBody>
        </p:sp>
        <p:pic>
          <p:nvPicPr>
            <p:cNvPr id="7" name="object 7"/>
            <p:cNvPicPr/>
            <p:nvPr/>
          </p:nvPicPr>
          <p:blipFill>
            <a:blip r:embed="rId2" cstate="print"/>
            <a:stretch>
              <a:fillRect/>
            </a:stretch>
          </p:blipFill>
          <p:spPr>
            <a:xfrm>
              <a:off x="394353" y="138679"/>
              <a:ext cx="136695" cy="136695"/>
            </a:xfrm>
            <a:prstGeom prst="rect">
              <a:avLst/>
            </a:prstGeom>
          </p:spPr>
        </p:pic>
        <p:pic>
          <p:nvPicPr>
            <p:cNvPr id="8" name="object 8"/>
            <p:cNvPicPr/>
            <p:nvPr/>
          </p:nvPicPr>
          <p:blipFill>
            <a:blip r:embed="rId3" cstate="print"/>
            <a:stretch>
              <a:fillRect/>
            </a:stretch>
          </p:blipFill>
          <p:spPr>
            <a:xfrm>
              <a:off x="2364772" y="66868"/>
              <a:ext cx="136694" cy="136695"/>
            </a:xfrm>
            <a:prstGeom prst="rect">
              <a:avLst/>
            </a:prstGeom>
          </p:spPr>
        </p:pic>
        <p:pic>
          <p:nvPicPr>
            <p:cNvPr id="9" name="object 9"/>
            <p:cNvPicPr/>
            <p:nvPr/>
          </p:nvPicPr>
          <p:blipFill>
            <a:blip r:embed="rId4" cstate="print"/>
            <a:stretch>
              <a:fillRect/>
            </a:stretch>
          </p:blipFill>
          <p:spPr>
            <a:xfrm>
              <a:off x="3119450" y="260885"/>
              <a:ext cx="96145" cy="96145"/>
            </a:xfrm>
            <a:prstGeom prst="rect">
              <a:avLst/>
            </a:prstGeom>
          </p:spPr>
        </p:pic>
        <p:pic>
          <p:nvPicPr>
            <p:cNvPr id="10" name="object 10"/>
            <p:cNvPicPr/>
            <p:nvPr/>
          </p:nvPicPr>
          <p:blipFill>
            <a:blip r:embed="rId5" cstate="print"/>
            <a:stretch>
              <a:fillRect/>
            </a:stretch>
          </p:blipFill>
          <p:spPr>
            <a:xfrm>
              <a:off x="1773991" y="81332"/>
              <a:ext cx="107742" cy="107742"/>
            </a:xfrm>
            <a:prstGeom prst="rect">
              <a:avLst/>
            </a:prstGeom>
          </p:spPr>
        </p:pic>
        <p:sp>
          <p:nvSpPr>
            <p:cNvPr id="11" name="object 11"/>
            <p:cNvSpPr/>
            <p:nvPr/>
          </p:nvSpPr>
          <p:spPr>
            <a:xfrm>
              <a:off x="4210165" y="0"/>
              <a:ext cx="99695" cy="33655"/>
            </a:xfrm>
            <a:custGeom>
              <a:avLst/>
              <a:gdLst/>
              <a:ahLst/>
              <a:cxnLst/>
              <a:rect l="l" t="t" r="r" b="b"/>
              <a:pathLst>
                <a:path w="99695" h="33655">
                  <a:moveTo>
                    <a:pt x="49713" y="33272"/>
                  </a:moveTo>
                  <a:lnTo>
                    <a:pt x="28835" y="29090"/>
                  </a:lnTo>
                  <a:lnTo>
                    <a:pt x="11701" y="17631"/>
                  </a:lnTo>
                  <a:lnTo>
                    <a:pt x="106" y="525"/>
                  </a:lnTo>
                  <a:lnTo>
                    <a:pt x="0" y="0"/>
                  </a:lnTo>
                  <a:lnTo>
                    <a:pt x="99426" y="0"/>
                  </a:lnTo>
                  <a:lnTo>
                    <a:pt x="99320" y="525"/>
                  </a:lnTo>
                  <a:lnTo>
                    <a:pt x="87725" y="17631"/>
                  </a:lnTo>
                  <a:lnTo>
                    <a:pt x="70591" y="29090"/>
                  </a:lnTo>
                  <a:lnTo>
                    <a:pt x="49713" y="33272"/>
                  </a:lnTo>
                  <a:close/>
                </a:path>
              </a:pathLst>
            </a:custGeom>
            <a:solidFill>
              <a:srgbClr val="285293"/>
            </a:solidFill>
          </p:spPr>
          <p:txBody>
            <a:bodyPr wrap="square" lIns="0" tIns="0" rIns="0" bIns="0" rtlCol="0"/>
            <a:lstStyle/>
            <a:p>
              <a:endParaRPr/>
            </a:p>
          </p:txBody>
        </p:sp>
        <p:pic>
          <p:nvPicPr>
            <p:cNvPr id="12" name="object 12"/>
            <p:cNvPicPr/>
            <p:nvPr/>
          </p:nvPicPr>
          <p:blipFill>
            <a:blip r:embed="rId6" cstate="print"/>
            <a:stretch>
              <a:fillRect/>
            </a:stretch>
          </p:blipFill>
          <p:spPr>
            <a:xfrm>
              <a:off x="1527828" y="98130"/>
              <a:ext cx="73562" cy="74145"/>
            </a:xfrm>
            <a:prstGeom prst="rect">
              <a:avLst/>
            </a:prstGeom>
          </p:spPr>
        </p:pic>
        <p:sp>
          <p:nvSpPr>
            <p:cNvPr id="13" name="object 13"/>
            <p:cNvSpPr/>
            <p:nvPr/>
          </p:nvSpPr>
          <p:spPr>
            <a:xfrm>
              <a:off x="0" y="522096"/>
              <a:ext cx="2501900" cy="10160"/>
            </a:xfrm>
            <a:custGeom>
              <a:avLst/>
              <a:gdLst/>
              <a:ahLst/>
              <a:cxnLst/>
              <a:rect l="l" t="t" r="r" b="b"/>
              <a:pathLst>
                <a:path w="2501900" h="10159">
                  <a:moveTo>
                    <a:pt x="2499716" y="9845"/>
                  </a:moveTo>
                  <a:lnTo>
                    <a:pt x="0" y="9845"/>
                  </a:lnTo>
                  <a:lnTo>
                    <a:pt x="0" y="0"/>
                  </a:lnTo>
                  <a:lnTo>
                    <a:pt x="2499716" y="0"/>
                  </a:lnTo>
                  <a:lnTo>
                    <a:pt x="2501467" y="2334"/>
                  </a:lnTo>
                  <a:lnTo>
                    <a:pt x="2501467" y="7536"/>
                  </a:lnTo>
                  <a:lnTo>
                    <a:pt x="2499716" y="9845"/>
                  </a:lnTo>
                  <a:close/>
                </a:path>
              </a:pathLst>
            </a:custGeom>
            <a:solidFill>
              <a:srgbClr val="285293"/>
            </a:solidFill>
          </p:spPr>
          <p:txBody>
            <a:bodyPr wrap="square" lIns="0" tIns="0" rIns="0" bIns="0" rtlCol="0"/>
            <a:lstStyle/>
            <a:p>
              <a:endParaRPr/>
            </a:p>
          </p:txBody>
        </p:sp>
        <p:pic>
          <p:nvPicPr>
            <p:cNvPr id="14" name="object 14"/>
            <p:cNvPicPr/>
            <p:nvPr/>
          </p:nvPicPr>
          <p:blipFill>
            <a:blip r:embed="rId7" cstate="print"/>
            <a:stretch>
              <a:fillRect/>
            </a:stretch>
          </p:blipFill>
          <p:spPr>
            <a:xfrm>
              <a:off x="2486978" y="490250"/>
              <a:ext cx="74145" cy="74145"/>
            </a:xfrm>
            <a:prstGeom prst="rect">
              <a:avLst/>
            </a:prstGeom>
          </p:spPr>
        </p:pic>
        <p:sp>
          <p:nvSpPr>
            <p:cNvPr id="15" name="object 15"/>
            <p:cNvSpPr/>
            <p:nvPr/>
          </p:nvSpPr>
          <p:spPr>
            <a:xfrm>
              <a:off x="0" y="0"/>
              <a:ext cx="4805680" cy="851535"/>
            </a:xfrm>
            <a:custGeom>
              <a:avLst/>
              <a:gdLst/>
              <a:ahLst/>
              <a:cxnLst/>
              <a:rect l="l" t="t" r="r" b="b"/>
              <a:pathLst>
                <a:path w="4805680" h="851535">
                  <a:moveTo>
                    <a:pt x="88531" y="759587"/>
                  </a:moveTo>
                  <a:lnTo>
                    <a:pt x="0" y="759587"/>
                  </a:lnTo>
                  <a:lnTo>
                    <a:pt x="0" y="851458"/>
                  </a:lnTo>
                  <a:lnTo>
                    <a:pt x="88531" y="759587"/>
                  </a:lnTo>
                  <a:close/>
                </a:path>
                <a:path w="4805680" h="851535">
                  <a:moveTo>
                    <a:pt x="4805591" y="0"/>
                  </a:moveTo>
                  <a:lnTo>
                    <a:pt x="4777448" y="0"/>
                  </a:lnTo>
                  <a:lnTo>
                    <a:pt x="4781677" y="2832"/>
                  </a:lnTo>
                  <a:lnTo>
                    <a:pt x="4791519" y="4800"/>
                  </a:lnTo>
                  <a:lnTo>
                    <a:pt x="4801362" y="2832"/>
                  </a:lnTo>
                  <a:lnTo>
                    <a:pt x="4805591" y="0"/>
                  </a:lnTo>
                  <a:close/>
                </a:path>
              </a:pathLst>
            </a:custGeom>
            <a:solidFill>
              <a:srgbClr val="285293"/>
            </a:solidFill>
          </p:spPr>
          <p:txBody>
            <a:bodyPr wrap="square" lIns="0" tIns="0" rIns="0" bIns="0" rtlCol="0"/>
            <a:lstStyle/>
            <a:p>
              <a:endParaRPr/>
            </a:p>
          </p:txBody>
        </p:sp>
      </p:grpSp>
      <p:sp>
        <p:nvSpPr>
          <p:cNvPr id="16" name="object 16"/>
          <p:cNvSpPr/>
          <p:nvPr/>
        </p:nvSpPr>
        <p:spPr>
          <a:xfrm>
            <a:off x="296526" y="4572777"/>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7" name="object 17"/>
          <p:cNvSpPr/>
          <p:nvPr/>
        </p:nvSpPr>
        <p:spPr>
          <a:xfrm>
            <a:off x="459818" y="4572777"/>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8" name="object 18"/>
          <p:cNvSpPr/>
          <p:nvPr/>
        </p:nvSpPr>
        <p:spPr>
          <a:xfrm>
            <a:off x="620502" y="4572777"/>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9" name="object 19"/>
          <p:cNvSpPr/>
          <p:nvPr/>
        </p:nvSpPr>
        <p:spPr>
          <a:xfrm>
            <a:off x="781186" y="4572777"/>
            <a:ext cx="87630" cy="250825"/>
          </a:xfrm>
          <a:custGeom>
            <a:avLst/>
            <a:gdLst/>
            <a:ahLst/>
            <a:cxnLst/>
            <a:rect l="l" t="t" r="r" b="b"/>
            <a:pathLst>
              <a:path w="87630"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20" name="object 20"/>
          <p:cNvSpPr/>
          <p:nvPr/>
        </p:nvSpPr>
        <p:spPr>
          <a:xfrm>
            <a:off x="941871" y="4572777"/>
            <a:ext cx="87630" cy="250825"/>
          </a:xfrm>
          <a:custGeom>
            <a:avLst/>
            <a:gdLst/>
            <a:ahLst/>
            <a:cxnLst/>
            <a:rect l="l" t="t" r="r" b="b"/>
            <a:pathLst>
              <a:path w="87630"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21" name="object 21"/>
          <p:cNvSpPr/>
          <p:nvPr/>
        </p:nvSpPr>
        <p:spPr>
          <a:xfrm>
            <a:off x="1102446" y="4572777"/>
            <a:ext cx="90170" cy="250825"/>
          </a:xfrm>
          <a:custGeom>
            <a:avLst/>
            <a:gdLst/>
            <a:ahLst/>
            <a:cxnLst/>
            <a:rect l="l" t="t" r="r" b="b"/>
            <a:pathLst>
              <a:path w="90169" h="250825">
                <a:moveTo>
                  <a:pt x="89849" y="250535"/>
                </a:moveTo>
                <a:lnTo>
                  <a:pt x="0" y="250535"/>
                </a:lnTo>
                <a:lnTo>
                  <a:pt x="0" y="0"/>
                </a:lnTo>
                <a:lnTo>
                  <a:pt x="89849" y="0"/>
                </a:lnTo>
                <a:lnTo>
                  <a:pt x="89849" y="250535"/>
                </a:lnTo>
                <a:close/>
              </a:path>
            </a:pathLst>
          </a:custGeom>
          <a:solidFill>
            <a:srgbClr val="9FC5E7"/>
          </a:solidFill>
        </p:spPr>
        <p:txBody>
          <a:bodyPr wrap="square" lIns="0" tIns="0" rIns="0" bIns="0" rtlCol="0"/>
          <a:lstStyle/>
          <a:p>
            <a:endParaRPr/>
          </a:p>
        </p:txBody>
      </p:sp>
      <p:sp>
        <p:nvSpPr>
          <p:cNvPr id="22" name="object 22"/>
          <p:cNvSpPr/>
          <p:nvPr/>
        </p:nvSpPr>
        <p:spPr>
          <a:xfrm>
            <a:off x="1265847" y="4572777"/>
            <a:ext cx="87630" cy="250825"/>
          </a:xfrm>
          <a:custGeom>
            <a:avLst/>
            <a:gdLst/>
            <a:ahLst/>
            <a:cxnLst/>
            <a:rect l="l" t="t" r="r" b="b"/>
            <a:pathLst>
              <a:path w="87630"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3" name="object 23"/>
          <p:cNvSpPr/>
          <p:nvPr/>
        </p:nvSpPr>
        <p:spPr>
          <a:xfrm>
            <a:off x="1426531" y="4572777"/>
            <a:ext cx="87630" cy="250825"/>
          </a:xfrm>
          <a:custGeom>
            <a:avLst/>
            <a:gdLst/>
            <a:ahLst/>
            <a:cxnLst/>
            <a:rect l="l" t="t" r="r" b="b"/>
            <a:pathLst>
              <a:path w="87630"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4" name="object 24"/>
          <p:cNvSpPr/>
          <p:nvPr/>
        </p:nvSpPr>
        <p:spPr>
          <a:xfrm>
            <a:off x="1587107" y="4572777"/>
            <a:ext cx="87630" cy="250825"/>
          </a:xfrm>
          <a:custGeom>
            <a:avLst/>
            <a:gdLst/>
            <a:ahLst/>
            <a:cxnLst/>
            <a:rect l="l" t="t" r="r" b="b"/>
            <a:pathLst>
              <a:path w="87630"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5" name="object 25"/>
          <p:cNvSpPr/>
          <p:nvPr/>
        </p:nvSpPr>
        <p:spPr>
          <a:xfrm>
            <a:off x="1747791" y="4572777"/>
            <a:ext cx="87630" cy="250825"/>
          </a:xfrm>
          <a:custGeom>
            <a:avLst/>
            <a:gdLst/>
            <a:ahLst/>
            <a:cxnLst/>
            <a:rect l="l" t="t" r="r" b="b"/>
            <a:pathLst>
              <a:path w="87630"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6" name="object 26"/>
          <p:cNvSpPr/>
          <p:nvPr/>
        </p:nvSpPr>
        <p:spPr>
          <a:xfrm>
            <a:off x="1911192" y="4572777"/>
            <a:ext cx="87630" cy="250825"/>
          </a:xfrm>
          <a:custGeom>
            <a:avLst/>
            <a:gdLst/>
            <a:ahLst/>
            <a:cxnLst/>
            <a:rect l="l" t="t" r="r" b="b"/>
            <a:pathLst>
              <a:path w="87630"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7" name="object 27"/>
          <p:cNvSpPr/>
          <p:nvPr/>
        </p:nvSpPr>
        <p:spPr>
          <a:xfrm>
            <a:off x="2071876" y="4572777"/>
            <a:ext cx="87630" cy="250825"/>
          </a:xfrm>
          <a:custGeom>
            <a:avLst/>
            <a:gdLst/>
            <a:ahLst/>
            <a:cxnLst/>
            <a:rect l="l" t="t" r="r" b="b"/>
            <a:pathLst>
              <a:path w="87630"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8" name="object 28"/>
          <p:cNvSpPr/>
          <p:nvPr/>
        </p:nvSpPr>
        <p:spPr>
          <a:xfrm>
            <a:off x="2232452" y="4572777"/>
            <a:ext cx="87630" cy="250825"/>
          </a:xfrm>
          <a:custGeom>
            <a:avLst/>
            <a:gdLst/>
            <a:ahLst/>
            <a:cxnLst/>
            <a:rect l="l" t="t" r="r" b="b"/>
            <a:pathLst>
              <a:path w="87630"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9" name="object 29"/>
          <p:cNvSpPr/>
          <p:nvPr/>
        </p:nvSpPr>
        <p:spPr>
          <a:xfrm>
            <a:off x="2393137" y="4572777"/>
            <a:ext cx="87630" cy="250825"/>
          </a:xfrm>
          <a:custGeom>
            <a:avLst/>
            <a:gdLst/>
            <a:ahLst/>
            <a:cxnLst/>
            <a:rect l="l" t="t" r="r" b="b"/>
            <a:pathLst>
              <a:path w="87630"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30" name="object 30"/>
          <p:cNvSpPr/>
          <p:nvPr/>
        </p:nvSpPr>
        <p:spPr>
          <a:xfrm>
            <a:off x="2556537" y="4572777"/>
            <a:ext cx="87630" cy="250825"/>
          </a:xfrm>
          <a:custGeom>
            <a:avLst/>
            <a:gdLst/>
            <a:ahLst/>
            <a:cxnLst/>
            <a:rect l="l" t="t" r="r" b="b"/>
            <a:pathLst>
              <a:path w="87630"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31" name="object 31"/>
          <p:cNvSpPr/>
          <p:nvPr/>
        </p:nvSpPr>
        <p:spPr>
          <a:xfrm>
            <a:off x="2717113" y="4572777"/>
            <a:ext cx="87630" cy="250825"/>
          </a:xfrm>
          <a:custGeom>
            <a:avLst/>
            <a:gdLst/>
            <a:ahLst/>
            <a:cxnLst/>
            <a:rect l="l" t="t" r="r" b="b"/>
            <a:pathLst>
              <a:path w="87630"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32" name="object 32"/>
          <p:cNvSpPr/>
          <p:nvPr/>
        </p:nvSpPr>
        <p:spPr>
          <a:xfrm>
            <a:off x="2877797" y="4572777"/>
            <a:ext cx="87630" cy="250825"/>
          </a:xfrm>
          <a:custGeom>
            <a:avLst/>
            <a:gdLst/>
            <a:ahLst/>
            <a:cxnLst/>
            <a:rect l="l" t="t" r="r" b="b"/>
            <a:pathLst>
              <a:path w="87630"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grpSp>
        <p:nvGrpSpPr>
          <p:cNvPr id="33" name="object 33"/>
          <p:cNvGrpSpPr/>
          <p:nvPr/>
        </p:nvGrpSpPr>
        <p:grpSpPr>
          <a:xfrm>
            <a:off x="4368744" y="539994"/>
            <a:ext cx="4705985" cy="4037329"/>
            <a:chOff x="4368744" y="539994"/>
            <a:chExt cx="4705985" cy="4037329"/>
          </a:xfrm>
        </p:grpSpPr>
        <p:sp>
          <p:nvSpPr>
            <p:cNvPr id="34" name="object 34"/>
            <p:cNvSpPr/>
            <p:nvPr/>
          </p:nvSpPr>
          <p:spPr>
            <a:xfrm>
              <a:off x="4410200" y="570712"/>
              <a:ext cx="4659630" cy="4001770"/>
            </a:xfrm>
            <a:custGeom>
              <a:avLst/>
              <a:gdLst/>
              <a:ahLst/>
              <a:cxnLst/>
              <a:rect l="l" t="t" r="r" b="b"/>
              <a:pathLst>
                <a:path w="4659630" h="4001770">
                  <a:moveTo>
                    <a:pt x="0" y="0"/>
                  </a:moveTo>
                  <a:lnTo>
                    <a:pt x="4659258" y="0"/>
                  </a:lnTo>
                  <a:lnTo>
                    <a:pt x="4659258" y="4001514"/>
                  </a:lnTo>
                  <a:lnTo>
                    <a:pt x="0" y="4001514"/>
                  </a:lnTo>
                  <a:lnTo>
                    <a:pt x="0" y="0"/>
                  </a:lnTo>
                  <a:close/>
                </a:path>
              </a:pathLst>
            </a:custGeom>
            <a:ln w="9524">
              <a:solidFill>
                <a:srgbClr val="00F4AD"/>
              </a:solidFill>
            </a:ln>
          </p:spPr>
          <p:txBody>
            <a:bodyPr wrap="square" lIns="0" tIns="0" rIns="0" bIns="0" rtlCol="0"/>
            <a:lstStyle/>
            <a:p>
              <a:endParaRPr/>
            </a:p>
          </p:txBody>
        </p:sp>
        <p:pic>
          <p:nvPicPr>
            <p:cNvPr id="35" name="object 35"/>
            <p:cNvPicPr/>
            <p:nvPr/>
          </p:nvPicPr>
          <p:blipFill>
            <a:blip r:embed="rId8" cstate="print"/>
            <a:stretch>
              <a:fillRect/>
            </a:stretch>
          </p:blipFill>
          <p:spPr>
            <a:xfrm>
              <a:off x="4776475" y="2944199"/>
              <a:ext cx="3851063" cy="1624674"/>
            </a:xfrm>
            <a:prstGeom prst="rect">
              <a:avLst/>
            </a:prstGeom>
          </p:spPr>
        </p:pic>
        <p:pic>
          <p:nvPicPr>
            <p:cNvPr id="36" name="object 36"/>
            <p:cNvPicPr/>
            <p:nvPr/>
          </p:nvPicPr>
          <p:blipFill>
            <a:blip r:embed="rId9" cstate="print"/>
            <a:stretch>
              <a:fillRect/>
            </a:stretch>
          </p:blipFill>
          <p:spPr>
            <a:xfrm>
              <a:off x="4368744" y="539994"/>
              <a:ext cx="1686924" cy="1624674"/>
            </a:xfrm>
            <a:prstGeom prst="rect">
              <a:avLst/>
            </a:prstGeom>
          </p:spPr>
        </p:pic>
        <p:pic>
          <p:nvPicPr>
            <p:cNvPr id="37" name="object 37"/>
            <p:cNvPicPr/>
            <p:nvPr/>
          </p:nvPicPr>
          <p:blipFill>
            <a:blip r:embed="rId10" cstate="print"/>
            <a:stretch>
              <a:fillRect/>
            </a:stretch>
          </p:blipFill>
          <p:spPr>
            <a:xfrm>
              <a:off x="7264762" y="619154"/>
              <a:ext cx="1792603" cy="1466349"/>
            </a:xfrm>
            <a:prstGeom prst="rect">
              <a:avLst/>
            </a:prstGeom>
          </p:spPr>
        </p:pic>
        <p:pic>
          <p:nvPicPr>
            <p:cNvPr id="38" name="object 38"/>
            <p:cNvPicPr/>
            <p:nvPr/>
          </p:nvPicPr>
          <p:blipFill>
            <a:blip r:embed="rId11" cstate="print"/>
            <a:stretch>
              <a:fillRect/>
            </a:stretch>
          </p:blipFill>
          <p:spPr>
            <a:xfrm>
              <a:off x="5660760" y="1754000"/>
              <a:ext cx="2082515" cy="1190198"/>
            </a:xfrm>
            <a:prstGeom prst="rect">
              <a:avLst/>
            </a:prstGeom>
          </p:spPr>
        </p:pic>
      </p:grpSp>
      <p:sp>
        <p:nvSpPr>
          <p:cNvPr id="39" name="object 39"/>
          <p:cNvSpPr txBox="1">
            <a:spLocks noGrp="1"/>
          </p:cNvSpPr>
          <p:nvPr>
            <p:ph type="title"/>
          </p:nvPr>
        </p:nvSpPr>
        <p:spPr>
          <a:xfrm>
            <a:off x="381654" y="191687"/>
            <a:ext cx="3794780" cy="566822"/>
          </a:xfrm>
          <a:prstGeom prst="rect">
            <a:avLst/>
          </a:prstGeom>
        </p:spPr>
        <p:txBody>
          <a:bodyPr vert="horz" wrap="square" lIns="0" tIns="12700" rIns="0" bIns="0" rtlCol="0">
            <a:spAutoFit/>
          </a:bodyPr>
          <a:lstStyle/>
          <a:p>
            <a:pPr marL="12700" algn="ctr">
              <a:lnSpc>
                <a:spcPct val="100000"/>
              </a:lnSpc>
              <a:spcBef>
                <a:spcPts val="100"/>
              </a:spcBef>
            </a:pPr>
            <a:r>
              <a:rPr dirty="0"/>
              <a:t>Fun Facts About</a:t>
            </a:r>
          </a:p>
        </p:txBody>
      </p:sp>
      <p:sp>
        <p:nvSpPr>
          <p:cNvPr id="40" name="object 40"/>
          <p:cNvSpPr txBox="1"/>
          <p:nvPr/>
        </p:nvSpPr>
        <p:spPr>
          <a:xfrm>
            <a:off x="708132" y="595443"/>
            <a:ext cx="2695895" cy="566822"/>
          </a:xfrm>
          <a:prstGeom prst="rect">
            <a:avLst/>
          </a:prstGeom>
        </p:spPr>
        <p:txBody>
          <a:bodyPr vert="horz" wrap="square" lIns="0" tIns="12700" rIns="0" bIns="0" rtlCol="0">
            <a:spAutoFit/>
          </a:bodyPr>
          <a:lstStyle/>
          <a:p>
            <a:pPr marL="12700" algn="ctr">
              <a:lnSpc>
                <a:spcPct val="100000"/>
              </a:lnSpc>
              <a:spcBef>
                <a:spcPts val="100"/>
              </a:spcBef>
            </a:pPr>
            <a:r>
              <a:rPr sz="3600" dirty="0">
                <a:solidFill>
                  <a:srgbClr val="00F4AD"/>
                </a:solidFill>
                <a:latin typeface="Calibri"/>
                <a:cs typeface="Calibri"/>
              </a:rPr>
              <a:t>Cryptography</a:t>
            </a:r>
            <a:endParaRPr sz="3600" dirty="0">
              <a:latin typeface="Calibri"/>
              <a:cs typeface="Calibri"/>
            </a:endParaRPr>
          </a:p>
        </p:txBody>
      </p:sp>
      <p:sp>
        <p:nvSpPr>
          <p:cNvPr id="41" name="object 41"/>
          <p:cNvSpPr txBox="1"/>
          <p:nvPr/>
        </p:nvSpPr>
        <p:spPr>
          <a:xfrm>
            <a:off x="304387" y="1202730"/>
            <a:ext cx="3805554" cy="2159000"/>
          </a:xfrm>
          <a:prstGeom prst="rect">
            <a:avLst/>
          </a:prstGeom>
        </p:spPr>
        <p:txBody>
          <a:bodyPr vert="horz" wrap="square" lIns="0" tIns="12700" rIns="0" bIns="0" rtlCol="0">
            <a:spAutoFit/>
          </a:bodyPr>
          <a:lstStyle/>
          <a:p>
            <a:pPr marL="356235" marR="5080" indent="-344170">
              <a:lnSpc>
                <a:spcPct val="116700"/>
              </a:lnSpc>
              <a:spcBef>
                <a:spcPts val="100"/>
              </a:spcBef>
              <a:buFont typeface="Arial"/>
              <a:buChar char="●"/>
              <a:tabLst>
                <a:tab pos="356235" algn="l"/>
                <a:tab pos="356870" algn="l"/>
              </a:tabLst>
            </a:pPr>
            <a:r>
              <a:rPr sz="1500" dirty="0">
                <a:solidFill>
                  <a:srgbClr val="FFFFFF"/>
                </a:solidFill>
                <a:latin typeface="Times New Roman"/>
                <a:cs typeface="Times New Roman"/>
              </a:rPr>
              <a:t>In</a:t>
            </a:r>
            <a:r>
              <a:rPr sz="1500" spc="-10" dirty="0">
                <a:solidFill>
                  <a:srgbClr val="FFFFFF"/>
                </a:solidFill>
                <a:latin typeface="Times New Roman"/>
                <a:cs typeface="Times New Roman"/>
              </a:rPr>
              <a:t> </a:t>
            </a:r>
            <a:r>
              <a:rPr sz="1500" dirty="0">
                <a:solidFill>
                  <a:srgbClr val="FFFFFF"/>
                </a:solidFill>
                <a:latin typeface="Times New Roman"/>
                <a:cs typeface="Times New Roman"/>
              </a:rPr>
              <a:t>the</a:t>
            </a:r>
            <a:r>
              <a:rPr sz="1500" spc="-10" dirty="0">
                <a:solidFill>
                  <a:srgbClr val="FFFFFF"/>
                </a:solidFill>
                <a:latin typeface="Times New Roman"/>
                <a:cs typeface="Times New Roman"/>
              </a:rPr>
              <a:t> </a:t>
            </a:r>
            <a:r>
              <a:rPr sz="1500" dirty="0">
                <a:solidFill>
                  <a:srgbClr val="FFFFFF"/>
                </a:solidFill>
                <a:latin typeface="Times New Roman"/>
                <a:cs typeface="Times New Roman"/>
              </a:rPr>
              <a:t>days</a:t>
            </a:r>
            <a:r>
              <a:rPr sz="1500" spc="-10" dirty="0">
                <a:solidFill>
                  <a:srgbClr val="FFFFFF"/>
                </a:solidFill>
                <a:latin typeface="Times New Roman"/>
                <a:cs typeface="Times New Roman"/>
              </a:rPr>
              <a:t> </a:t>
            </a:r>
            <a:r>
              <a:rPr sz="1500" dirty="0">
                <a:solidFill>
                  <a:srgbClr val="FFFFFF"/>
                </a:solidFill>
                <a:latin typeface="Times New Roman"/>
                <a:cs typeface="Times New Roman"/>
              </a:rPr>
              <a:t>of</a:t>
            </a:r>
            <a:r>
              <a:rPr sz="1500" spc="-5" dirty="0">
                <a:solidFill>
                  <a:srgbClr val="FFFFFF"/>
                </a:solidFill>
                <a:latin typeface="Times New Roman"/>
                <a:cs typeface="Times New Roman"/>
              </a:rPr>
              <a:t> </a:t>
            </a:r>
            <a:r>
              <a:rPr sz="1500" dirty="0">
                <a:solidFill>
                  <a:srgbClr val="FFFFFF"/>
                </a:solidFill>
                <a:latin typeface="Times New Roman"/>
                <a:cs typeface="Times New Roman"/>
              </a:rPr>
              <a:t>the</a:t>
            </a:r>
            <a:r>
              <a:rPr sz="1500" spc="-15" dirty="0">
                <a:solidFill>
                  <a:srgbClr val="FFFFFF"/>
                </a:solidFill>
                <a:latin typeface="Times New Roman"/>
                <a:cs typeface="Times New Roman"/>
              </a:rPr>
              <a:t> </a:t>
            </a:r>
            <a:r>
              <a:rPr sz="1500" dirty="0">
                <a:solidFill>
                  <a:srgbClr val="FFFFFF"/>
                </a:solidFill>
                <a:latin typeface="Times New Roman"/>
                <a:cs typeface="Times New Roman"/>
              </a:rPr>
              <a:t>Roman</a:t>
            </a:r>
            <a:r>
              <a:rPr sz="1500" spc="-5" dirty="0">
                <a:solidFill>
                  <a:srgbClr val="FFFFFF"/>
                </a:solidFill>
                <a:latin typeface="Times New Roman"/>
                <a:cs typeface="Times New Roman"/>
              </a:rPr>
              <a:t> </a:t>
            </a:r>
            <a:r>
              <a:rPr sz="1500" dirty="0">
                <a:solidFill>
                  <a:srgbClr val="FFFFFF"/>
                </a:solidFill>
                <a:latin typeface="Times New Roman"/>
                <a:cs typeface="Times New Roman"/>
              </a:rPr>
              <a:t>Empire,</a:t>
            </a:r>
            <a:r>
              <a:rPr sz="1500" spc="-5" dirty="0">
                <a:solidFill>
                  <a:srgbClr val="FFFFFF"/>
                </a:solidFill>
                <a:latin typeface="Times New Roman"/>
                <a:cs typeface="Times New Roman"/>
              </a:rPr>
              <a:t> </a:t>
            </a:r>
            <a:r>
              <a:rPr sz="1500" spc="-10" dirty="0">
                <a:solidFill>
                  <a:srgbClr val="FFFFFF"/>
                </a:solidFill>
                <a:latin typeface="Times New Roman"/>
                <a:cs typeface="Times New Roman"/>
              </a:rPr>
              <a:t>encryption </a:t>
            </a:r>
            <a:r>
              <a:rPr sz="1500" dirty="0">
                <a:solidFill>
                  <a:srgbClr val="FFFFFF"/>
                </a:solidFill>
                <a:latin typeface="Times New Roman"/>
                <a:cs typeface="Times New Roman"/>
              </a:rPr>
              <a:t>was</a:t>
            </a:r>
            <a:r>
              <a:rPr sz="1500" spc="-25" dirty="0">
                <a:solidFill>
                  <a:srgbClr val="FFFFFF"/>
                </a:solidFill>
                <a:latin typeface="Times New Roman"/>
                <a:cs typeface="Times New Roman"/>
              </a:rPr>
              <a:t> </a:t>
            </a:r>
            <a:r>
              <a:rPr sz="1500" dirty="0">
                <a:solidFill>
                  <a:srgbClr val="FFFFFF"/>
                </a:solidFill>
                <a:latin typeface="Times New Roman"/>
                <a:cs typeface="Times New Roman"/>
              </a:rPr>
              <a:t>used</a:t>
            </a:r>
            <a:r>
              <a:rPr sz="1500" spc="-10" dirty="0">
                <a:solidFill>
                  <a:srgbClr val="FFFFFF"/>
                </a:solidFill>
                <a:latin typeface="Times New Roman"/>
                <a:cs typeface="Times New Roman"/>
              </a:rPr>
              <a:t> </a:t>
            </a:r>
            <a:r>
              <a:rPr sz="1500" dirty="0">
                <a:solidFill>
                  <a:srgbClr val="FFFFFF"/>
                </a:solidFill>
                <a:latin typeface="Times New Roman"/>
                <a:cs typeface="Times New Roman"/>
              </a:rPr>
              <a:t>by</a:t>
            </a:r>
            <a:r>
              <a:rPr sz="1500" spc="-10" dirty="0">
                <a:solidFill>
                  <a:srgbClr val="FFFFFF"/>
                </a:solidFill>
                <a:latin typeface="Times New Roman"/>
                <a:cs typeface="Times New Roman"/>
              </a:rPr>
              <a:t> </a:t>
            </a:r>
            <a:r>
              <a:rPr sz="1500" dirty="0">
                <a:solidFill>
                  <a:srgbClr val="FFFFFF"/>
                </a:solidFill>
                <a:latin typeface="Times New Roman"/>
                <a:cs typeface="Times New Roman"/>
              </a:rPr>
              <a:t>Julius</a:t>
            </a:r>
            <a:r>
              <a:rPr sz="1500" spc="-10" dirty="0">
                <a:solidFill>
                  <a:srgbClr val="FFFFFF"/>
                </a:solidFill>
                <a:latin typeface="Times New Roman"/>
                <a:cs typeface="Times New Roman"/>
              </a:rPr>
              <a:t> </a:t>
            </a:r>
            <a:r>
              <a:rPr sz="1500" dirty="0">
                <a:solidFill>
                  <a:srgbClr val="FFFFFF"/>
                </a:solidFill>
                <a:latin typeface="Times New Roman"/>
                <a:cs typeface="Times New Roman"/>
              </a:rPr>
              <a:t>Caesar</a:t>
            </a:r>
            <a:r>
              <a:rPr sz="1500" spc="-15" dirty="0">
                <a:solidFill>
                  <a:srgbClr val="FFFFFF"/>
                </a:solidFill>
                <a:latin typeface="Times New Roman"/>
                <a:cs typeface="Times New Roman"/>
              </a:rPr>
              <a:t> </a:t>
            </a:r>
            <a:r>
              <a:rPr sz="1500" dirty="0">
                <a:solidFill>
                  <a:srgbClr val="FFFFFF"/>
                </a:solidFill>
                <a:latin typeface="Times New Roman"/>
                <a:cs typeface="Times New Roman"/>
              </a:rPr>
              <a:t>and</a:t>
            </a:r>
            <a:r>
              <a:rPr sz="1500" spc="-10" dirty="0">
                <a:solidFill>
                  <a:srgbClr val="FFFFFF"/>
                </a:solidFill>
                <a:latin typeface="Times New Roman"/>
                <a:cs typeface="Times New Roman"/>
              </a:rPr>
              <a:t> </a:t>
            </a:r>
            <a:r>
              <a:rPr sz="1500" dirty="0">
                <a:solidFill>
                  <a:srgbClr val="FFFFFF"/>
                </a:solidFill>
                <a:latin typeface="Times New Roman"/>
                <a:cs typeface="Times New Roman"/>
              </a:rPr>
              <a:t>the</a:t>
            </a:r>
            <a:r>
              <a:rPr sz="1500" spc="-10" dirty="0">
                <a:solidFill>
                  <a:srgbClr val="FFFFFF"/>
                </a:solidFill>
                <a:latin typeface="Times New Roman"/>
                <a:cs typeface="Times New Roman"/>
              </a:rPr>
              <a:t> </a:t>
            </a:r>
            <a:r>
              <a:rPr sz="1500" spc="-20" dirty="0">
                <a:solidFill>
                  <a:srgbClr val="FFFFFF"/>
                </a:solidFill>
                <a:latin typeface="Times New Roman"/>
                <a:cs typeface="Times New Roman"/>
              </a:rPr>
              <a:t>Roman </a:t>
            </a:r>
            <a:r>
              <a:rPr sz="1500" dirty="0">
                <a:solidFill>
                  <a:srgbClr val="FFFFFF"/>
                </a:solidFill>
                <a:latin typeface="Times New Roman"/>
                <a:cs typeface="Times New Roman"/>
              </a:rPr>
              <a:t>Army</a:t>
            </a:r>
            <a:r>
              <a:rPr sz="1500" spc="-20" dirty="0">
                <a:solidFill>
                  <a:srgbClr val="FFFFFF"/>
                </a:solidFill>
                <a:latin typeface="Times New Roman"/>
                <a:cs typeface="Times New Roman"/>
              </a:rPr>
              <a:t> </a:t>
            </a:r>
            <a:r>
              <a:rPr sz="1500" dirty="0">
                <a:solidFill>
                  <a:srgbClr val="FFFFFF"/>
                </a:solidFill>
                <a:latin typeface="Times New Roman"/>
                <a:cs typeface="Times New Roman"/>
              </a:rPr>
              <a:t>to</a:t>
            </a:r>
            <a:r>
              <a:rPr sz="1500" spc="-10" dirty="0">
                <a:solidFill>
                  <a:srgbClr val="FFFFFF"/>
                </a:solidFill>
                <a:latin typeface="Times New Roman"/>
                <a:cs typeface="Times New Roman"/>
              </a:rPr>
              <a:t> </a:t>
            </a:r>
            <a:r>
              <a:rPr sz="1500" dirty="0">
                <a:solidFill>
                  <a:srgbClr val="FFFFFF"/>
                </a:solidFill>
                <a:latin typeface="Times New Roman"/>
                <a:cs typeface="Times New Roman"/>
              </a:rPr>
              <a:t>cipher</a:t>
            </a:r>
            <a:r>
              <a:rPr sz="1500" spc="-10" dirty="0">
                <a:solidFill>
                  <a:srgbClr val="FFFFFF"/>
                </a:solidFill>
                <a:latin typeface="Times New Roman"/>
                <a:cs typeface="Times New Roman"/>
              </a:rPr>
              <a:t> </a:t>
            </a:r>
            <a:r>
              <a:rPr sz="1500" spc="-20" dirty="0">
                <a:solidFill>
                  <a:srgbClr val="FFFFFF"/>
                </a:solidFill>
                <a:latin typeface="Times New Roman"/>
                <a:cs typeface="Times New Roman"/>
              </a:rPr>
              <a:t>text.</a:t>
            </a:r>
            <a:endParaRPr sz="1500" dirty="0">
              <a:latin typeface="Times New Roman"/>
              <a:cs typeface="Times New Roman"/>
            </a:endParaRPr>
          </a:p>
          <a:p>
            <a:pPr marL="356235" marR="150495" indent="-344170">
              <a:lnSpc>
                <a:spcPct val="116700"/>
              </a:lnSpc>
              <a:buFont typeface="Arial"/>
              <a:buChar char="●"/>
              <a:tabLst>
                <a:tab pos="356235" algn="l"/>
                <a:tab pos="356870" algn="l"/>
              </a:tabLst>
            </a:pPr>
            <a:r>
              <a:rPr sz="1500" dirty="0">
                <a:solidFill>
                  <a:srgbClr val="FFFFFF"/>
                </a:solidFill>
                <a:latin typeface="Times New Roman"/>
                <a:cs typeface="Times New Roman"/>
              </a:rPr>
              <a:t>Encryption</a:t>
            </a:r>
            <a:r>
              <a:rPr sz="1500" spc="-20" dirty="0">
                <a:solidFill>
                  <a:srgbClr val="FFFFFF"/>
                </a:solidFill>
                <a:latin typeface="Times New Roman"/>
                <a:cs typeface="Times New Roman"/>
              </a:rPr>
              <a:t> </a:t>
            </a:r>
            <a:r>
              <a:rPr sz="1500" dirty="0">
                <a:solidFill>
                  <a:srgbClr val="FFFFFF"/>
                </a:solidFill>
                <a:latin typeface="Times New Roman"/>
                <a:cs typeface="Times New Roman"/>
              </a:rPr>
              <a:t>is</a:t>
            </a:r>
            <a:r>
              <a:rPr sz="1500" spc="-15" dirty="0">
                <a:solidFill>
                  <a:srgbClr val="FFFFFF"/>
                </a:solidFill>
                <a:latin typeface="Times New Roman"/>
                <a:cs typeface="Times New Roman"/>
              </a:rPr>
              <a:t> </a:t>
            </a:r>
            <a:r>
              <a:rPr sz="1500" dirty="0">
                <a:solidFill>
                  <a:srgbClr val="FFFFFF"/>
                </a:solidFill>
                <a:latin typeface="Times New Roman"/>
                <a:cs typeface="Times New Roman"/>
              </a:rPr>
              <a:t>known</a:t>
            </a:r>
            <a:r>
              <a:rPr sz="1500" spc="-10" dirty="0">
                <a:solidFill>
                  <a:srgbClr val="FFFFFF"/>
                </a:solidFill>
                <a:latin typeface="Times New Roman"/>
                <a:cs typeface="Times New Roman"/>
              </a:rPr>
              <a:t> </a:t>
            </a:r>
            <a:r>
              <a:rPr sz="1500" dirty="0">
                <a:solidFill>
                  <a:srgbClr val="FFFFFF"/>
                </a:solidFill>
                <a:latin typeface="Times New Roman"/>
                <a:cs typeface="Times New Roman"/>
              </a:rPr>
              <a:t>to</a:t>
            </a:r>
            <a:r>
              <a:rPr sz="1500" spc="-10" dirty="0">
                <a:solidFill>
                  <a:srgbClr val="FFFFFF"/>
                </a:solidFill>
                <a:latin typeface="Times New Roman"/>
                <a:cs typeface="Times New Roman"/>
              </a:rPr>
              <a:t> </a:t>
            </a:r>
            <a:r>
              <a:rPr sz="1500" dirty="0">
                <a:solidFill>
                  <a:srgbClr val="FFFFFF"/>
                </a:solidFill>
                <a:latin typeface="Times New Roman"/>
                <a:cs typeface="Times New Roman"/>
              </a:rPr>
              <a:t>be</a:t>
            </a:r>
            <a:r>
              <a:rPr sz="1500" spc="-15" dirty="0">
                <a:solidFill>
                  <a:srgbClr val="FFFFFF"/>
                </a:solidFill>
                <a:latin typeface="Times New Roman"/>
                <a:cs typeface="Times New Roman"/>
              </a:rPr>
              <a:t> </a:t>
            </a:r>
            <a:r>
              <a:rPr sz="1500" dirty="0">
                <a:solidFill>
                  <a:srgbClr val="FFFFFF"/>
                </a:solidFill>
                <a:latin typeface="Times New Roman"/>
                <a:cs typeface="Times New Roman"/>
              </a:rPr>
              <a:t>the</a:t>
            </a:r>
            <a:r>
              <a:rPr sz="1500" spc="-15" dirty="0">
                <a:solidFill>
                  <a:srgbClr val="FFFFFF"/>
                </a:solidFill>
                <a:latin typeface="Times New Roman"/>
                <a:cs typeface="Times New Roman"/>
              </a:rPr>
              <a:t> </a:t>
            </a:r>
            <a:r>
              <a:rPr sz="1500" dirty="0">
                <a:solidFill>
                  <a:srgbClr val="FFFFFF"/>
                </a:solidFill>
                <a:latin typeface="Times New Roman"/>
                <a:cs typeface="Times New Roman"/>
              </a:rPr>
              <a:t>easiest</a:t>
            </a:r>
            <a:r>
              <a:rPr sz="1500" spc="-10" dirty="0">
                <a:solidFill>
                  <a:srgbClr val="FFFFFF"/>
                </a:solidFill>
                <a:latin typeface="Times New Roman"/>
                <a:cs typeface="Times New Roman"/>
              </a:rPr>
              <a:t> </a:t>
            </a:r>
            <a:r>
              <a:rPr sz="1500" spc="-25" dirty="0">
                <a:solidFill>
                  <a:srgbClr val="FFFFFF"/>
                </a:solidFill>
                <a:latin typeface="Times New Roman"/>
                <a:cs typeface="Times New Roman"/>
              </a:rPr>
              <a:t>and </a:t>
            </a:r>
            <a:r>
              <a:rPr sz="1500" dirty="0">
                <a:solidFill>
                  <a:srgbClr val="FFFFFF"/>
                </a:solidFill>
                <a:latin typeface="Times New Roman"/>
                <a:cs typeface="Times New Roman"/>
              </a:rPr>
              <a:t>most</a:t>
            </a:r>
            <a:r>
              <a:rPr sz="1500" spc="-30" dirty="0">
                <a:solidFill>
                  <a:srgbClr val="FFFFFF"/>
                </a:solidFill>
                <a:latin typeface="Times New Roman"/>
                <a:cs typeface="Times New Roman"/>
              </a:rPr>
              <a:t> </a:t>
            </a:r>
            <a:r>
              <a:rPr sz="1500" dirty="0">
                <a:solidFill>
                  <a:srgbClr val="FFFFFF"/>
                </a:solidFill>
                <a:latin typeface="Times New Roman"/>
                <a:cs typeface="Times New Roman"/>
              </a:rPr>
              <a:t>practical</a:t>
            </a:r>
            <a:r>
              <a:rPr sz="1500" spc="-20" dirty="0">
                <a:solidFill>
                  <a:srgbClr val="FFFFFF"/>
                </a:solidFill>
                <a:latin typeface="Times New Roman"/>
                <a:cs typeface="Times New Roman"/>
              </a:rPr>
              <a:t> </a:t>
            </a:r>
            <a:r>
              <a:rPr sz="1500" dirty="0">
                <a:solidFill>
                  <a:srgbClr val="FFFFFF"/>
                </a:solidFill>
                <a:latin typeface="Times New Roman"/>
                <a:cs typeface="Times New Roman"/>
              </a:rPr>
              <a:t>way</a:t>
            </a:r>
            <a:r>
              <a:rPr sz="1500" spc="-10" dirty="0">
                <a:solidFill>
                  <a:srgbClr val="FFFFFF"/>
                </a:solidFill>
                <a:latin typeface="Times New Roman"/>
                <a:cs typeface="Times New Roman"/>
              </a:rPr>
              <a:t> </a:t>
            </a:r>
            <a:r>
              <a:rPr sz="1500" dirty="0">
                <a:solidFill>
                  <a:srgbClr val="FFFFFF"/>
                </a:solidFill>
                <a:latin typeface="Times New Roman"/>
                <a:cs typeface="Times New Roman"/>
              </a:rPr>
              <a:t>to</a:t>
            </a:r>
            <a:r>
              <a:rPr sz="1500" spc="-15" dirty="0">
                <a:solidFill>
                  <a:srgbClr val="FFFFFF"/>
                </a:solidFill>
                <a:latin typeface="Times New Roman"/>
                <a:cs typeface="Times New Roman"/>
              </a:rPr>
              <a:t> </a:t>
            </a:r>
            <a:r>
              <a:rPr sz="1500" dirty="0">
                <a:solidFill>
                  <a:srgbClr val="FFFFFF"/>
                </a:solidFill>
                <a:latin typeface="Times New Roman"/>
                <a:cs typeface="Times New Roman"/>
              </a:rPr>
              <a:t>protect</a:t>
            </a:r>
            <a:r>
              <a:rPr sz="1500" spc="-15" dirty="0">
                <a:solidFill>
                  <a:srgbClr val="FFFFFF"/>
                </a:solidFill>
                <a:latin typeface="Times New Roman"/>
                <a:cs typeface="Times New Roman"/>
              </a:rPr>
              <a:t> </a:t>
            </a:r>
            <a:r>
              <a:rPr sz="1500" spc="-10" dirty="0">
                <a:solidFill>
                  <a:srgbClr val="FFFFFF"/>
                </a:solidFill>
                <a:latin typeface="Times New Roman"/>
                <a:cs typeface="Times New Roman"/>
              </a:rPr>
              <a:t>electronically </a:t>
            </a:r>
            <a:r>
              <a:rPr sz="1500" dirty="0">
                <a:solidFill>
                  <a:srgbClr val="FFFFFF"/>
                </a:solidFill>
                <a:latin typeface="Times New Roman"/>
                <a:cs typeface="Times New Roman"/>
              </a:rPr>
              <a:t>stored</a:t>
            </a:r>
            <a:r>
              <a:rPr sz="1500" spc="-15" dirty="0">
                <a:solidFill>
                  <a:srgbClr val="FFFFFF"/>
                </a:solidFill>
                <a:latin typeface="Times New Roman"/>
                <a:cs typeface="Times New Roman"/>
              </a:rPr>
              <a:t> </a:t>
            </a:r>
            <a:r>
              <a:rPr sz="1500" spc="-10" dirty="0">
                <a:solidFill>
                  <a:srgbClr val="FFFFFF"/>
                </a:solidFill>
                <a:latin typeface="Times New Roman"/>
                <a:cs typeface="Times New Roman"/>
              </a:rPr>
              <a:t>data.</a:t>
            </a:r>
            <a:endParaRPr sz="1500" dirty="0">
              <a:latin typeface="Times New Roman"/>
              <a:cs typeface="Times New Roman"/>
            </a:endParaRPr>
          </a:p>
          <a:p>
            <a:pPr marL="356235" marR="42545" indent="-344170">
              <a:lnSpc>
                <a:spcPct val="116700"/>
              </a:lnSpc>
              <a:buFont typeface="Arial"/>
              <a:buChar char="●"/>
              <a:tabLst>
                <a:tab pos="356235" algn="l"/>
                <a:tab pos="356870" algn="l"/>
              </a:tabLst>
            </a:pPr>
            <a:r>
              <a:rPr sz="1500" dirty="0">
                <a:solidFill>
                  <a:srgbClr val="FFFFFF"/>
                </a:solidFill>
                <a:latin typeface="Times New Roman"/>
                <a:cs typeface="Times New Roman"/>
              </a:rPr>
              <a:t>The</a:t>
            </a:r>
            <a:r>
              <a:rPr sz="1500" spc="-30" dirty="0">
                <a:solidFill>
                  <a:srgbClr val="FFFFFF"/>
                </a:solidFill>
                <a:latin typeface="Times New Roman"/>
                <a:cs typeface="Times New Roman"/>
              </a:rPr>
              <a:t> </a:t>
            </a:r>
            <a:r>
              <a:rPr sz="1500" dirty="0">
                <a:solidFill>
                  <a:srgbClr val="FFFFFF"/>
                </a:solidFill>
                <a:latin typeface="Times New Roman"/>
                <a:cs typeface="Times New Roman"/>
              </a:rPr>
              <a:t>most</a:t>
            </a:r>
            <a:r>
              <a:rPr sz="1500" spc="-15" dirty="0">
                <a:solidFill>
                  <a:srgbClr val="FFFFFF"/>
                </a:solidFill>
                <a:latin typeface="Times New Roman"/>
                <a:cs typeface="Times New Roman"/>
              </a:rPr>
              <a:t> </a:t>
            </a:r>
            <a:r>
              <a:rPr sz="1500" dirty="0">
                <a:solidFill>
                  <a:srgbClr val="FFFFFF"/>
                </a:solidFill>
                <a:latin typeface="Times New Roman"/>
                <a:cs typeface="Times New Roman"/>
              </a:rPr>
              <a:t>popular</a:t>
            </a:r>
            <a:r>
              <a:rPr sz="1500" spc="-10" dirty="0">
                <a:solidFill>
                  <a:srgbClr val="FFFFFF"/>
                </a:solidFill>
                <a:latin typeface="Times New Roman"/>
                <a:cs typeface="Times New Roman"/>
              </a:rPr>
              <a:t> </a:t>
            </a:r>
            <a:r>
              <a:rPr sz="1500" dirty="0">
                <a:solidFill>
                  <a:srgbClr val="FFFFFF"/>
                </a:solidFill>
                <a:latin typeface="Times New Roman"/>
                <a:cs typeface="Times New Roman"/>
              </a:rPr>
              <a:t>Cryptographic</a:t>
            </a:r>
            <a:r>
              <a:rPr sz="1500" spc="-35" dirty="0">
                <a:solidFill>
                  <a:srgbClr val="FFFFFF"/>
                </a:solidFill>
                <a:latin typeface="Times New Roman"/>
                <a:cs typeface="Times New Roman"/>
              </a:rPr>
              <a:t> </a:t>
            </a:r>
            <a:r>
              <a:rPr sz="1500" spc="-20" dirty="0">
                <a:solidFill>
                  <a:srgbClr val="FFFFFF"/>
                </a:solidFill>
                <a:latin typeface="Times New Roman"/>
                <a:cs typeface="Times New Roman"/>
              </a:rPr>
              <a:t>Techniques </a:t>
            </a:r>
            <a:r>
              <a:rPr sz="1500" spc="-10" dirty="0">
                <a:solidFill>
                  <a:srgbClr val="FFFFFF"/>
                </a:solidFill>
                <a:latin typeface="Times New Roman"/>
                <a:cs typeface="Times New Roman"/>
              </a:rPr>
              <a:t>include:</a:t>
            </a:r>
            <a:endParaRPr sz="1500" dirty="0">
              <a:latin typeface="Times New Roman"/>
              <a:cs typeface="Times New Roman"/>
            </a:endParaRPr>
          </a:p>
        </p:txBody>
      </p:sp>
      <p:sp>
        <p:nvSpPr>
          <p:cNvPr id="42" name="object 42"/>
          <p:cNvSpPr txBox="1"/>
          <p:nvPr/>
        </p:nvSpPr>
        <p:spPr>
          <a:xfrm>
            <a:off x="761587" y="3336330"/>
            <a:ext cx="1807210" cy="1092200"/>
          </a:xfrm>
          <a:prstGeom prst="rect">
            <a:avLst/>
          </a:prstGeom>
        </p:spPr>
        <p:txBody>
          <a:bodyPr vert="horz" wrap="square" lIns="0" tIns="50800" rIns="0" bIns="0" rtlCol="0">
            <a:spAutoFit/>
          </a:bodyPr>
          <a:lstStyle/>
          <a:p>
            <a:pPr marL="356235" indent="-344170">
              <a:lnSpc>
                <a:spcPct val="100000"/>
              </a:lnSpc>
              <a:spcBef>
                <a:spcPts val="400"/>
              </a:spcBef>
              <a:buFont typeface="Arial"/>
              <a:buChar char="○"/>
              <a:tabLst>
                <a:tab pos="356235" algn="l"/>
                <a:tab pos="356870" algn="l"/>
              </a:tabLst>
            </a:pPr>
            <a:r>
              <a:rPr sz="1500" dirty="0">
                <a:solidFill>
                  <a:srgbClr val="FFFFFF"/>
                </a:solidFill>
                <a:latin typeface="Times New Roman"/>
                <a:cs typeface="Times New Roman"/>
              </a:rPr>
              <a:t>The</a:t>
            </a:r>
            <a:r>
              <a:rPr sz="1500" spc="-20" dirty="0">
                <a:solidFill>
                  <a:srgbClr val="FFFFFF"/>
                </a:solidFill>
                <a:latin typeface="Times New Roman"/>
                <a:cs typeface="Times New Roman"/>
              </a:rPr>
              <a:t> </a:t>
            </a:r>
            <a:r>
              <a:rPr sz="1500" dirty="0">
                <a:solidFill>
                  <a:srgbClr val="FFFFFF"/>
                </a:solidFill>
                <a:latin typeface="Times New Roman"/>
                <a:cs typeface="Times New Roman"/>
              </a:rPr>
              <a:t>Caesar</a:t>
            </a:r>
            <a:r>
              <a:rPr sz="1500" spc="-15" dirty="0">
                <a:solidFill>
                  <a:srgbClr val="FFFFFF"/>
                </a:solidFill>
                <a:latin typeface="Times New Roman"/>
                <a:cs typeface="Times New Roman"/>
              </a:rPr>
              <a:t> </a:t>
            </a:r>
            <a:r>
              <a:rPr sz="1500" spc="-10" dirty="0">
                <a:solidFill>
                  <a:srgbClr val="FFFFFF"/>
                </a:solidFill>
                <a:latin typeface="Times New Roman"/>
                <a:cs typeface="Times New Roman"/>
              </a:rPr>
              <a:t>Cipher</a:t>
            </a:r>
            <a:endParaRPr sz="1500" dirty="0">
              <a:latin typeface="Times New Roman"/>
              <a:cs typeface="Times New Roman"/>
            </a:endParaRPr>
          </a:p>
          <a:p>
            <a:pPr marL="356235" indent="-344170">
              <a:lnSpc>
                <a:spcPct val="100000"/>
              </a:lnSpc>
              <a:spcBef>
                <a:spcPts val="300"/>
              </a:spcBef>
              <a:buFont typeface="Arial"/>
              <a:buChar char="○"/>
              <a:tabLst>
                <a:tab pos="356235" algn="l"/>
                <a:tab pos="356870" algn="l"/>
              </a:tabLst>
            </a:pPr>
            <a:r>
              <a:rPr sz="1500" spc="-10" dirty="0">
                <a:solidFill>
                  <a:srgbClr val="FFFFFF"/>
                </a:solidFill>
                <a:latin typeface="Times New Roman"/>
                <a:cs typeface="Times New Roman"/>
              </a:rPr>
              <a:t>Scytale</a:t>
            </a:r>
            <a:endParaRPr sz="1500" dirty="0">
              <a:latin typeface="Times New Roman"/>
              <a:cs typeface="Times New Roman"/>
            </a:endParaRPr>
          </a:p>
          <a:p>
            <a:pPr marL="356235" indent="-344170">
              <a:lnSpc>
                <a:spcPct val="100000"/>
              </a:lnSpc>
              <a:spcBef>
                <a:spcPts val="300"/>
              </a:spcBef>
              <a:buFont typeface="Arial"/>
              <a:buChar char="○"/>
              <a:tabLst>
                <a:tab pos="356235" algn="l"/>
                <a:tab pos="356870" algn="l"/>
              </a:tabLst>
            </a:pPr>
            <a:r>
              <a:rPr sz="1500" spc="-10" dirty="0">
                <a:solidFill>
                  <a:srgbClr val="FFFFFF"/>
                </a:solidFill>
                <a:latin typeface="Times New Roman"/>
                <a:cs typeface="Times New Roman"/>
              </a:rPr>
              <a:t>Steganography</a:t>
            </a:r>
            <a:endParaRPr sz="1500" dirty="0">
              <a:latin typeface="Times New Roman"/>
              <a:cs typeface="Times New Roman"/>
            </a:endParaRPr>
          </a:p>
          <a:p>
            <a:pPr marL="356235" indent="-344170">
              <a:lnSpc>
                <a:spcPct val="100000"/>
              </a:lnSpc>
              <a:spcBef>
                <a:spcPts val="300"/>
              </a:spcBef>
              <a:buFont typeface="Arial"/>
              <a:buChar char="○"/>
              <a:tabLst>
                <a:tab pos="356235" algn="l"/>
                <a:tab pos="356870" algn="l"/>
              </a:tabLst>
            </a:pPr>
            <a:r>
              <a:rPr sz="1500" dirty="0">
                <a:solidFill>
                  <a:srgbClr val="FFFFFF"/>
                </a:solidFill>
                <a:latin typeface="Times New Roman"/>
                <a:cs typeface="Times New Roman"/>
              </a:rPr>
              <a:t>The</a:t>
            </a:r>
            <a:r>
              <a:rPr sz="1500" spc="-15" dirty="0">
                <a:solidFill>
                  <a:srgbClr val="FFFFFF"/>
                </a:solidFill>
                <a:latin typeface="Times New Roman"/>
                <a:cs typeface="Times New Roman"/>
              </a:rPr>
              <a:t> </a:t>
            </a:r>
            <a:r>
              <a:rPr sz="1500" dirty="0">
                <a:solidFill>
                  <a:srgbClr val="FFFFFF"/>
                </a:solidFill>
                <a:latin typeface="Times New Roman"/>
                <a:cs typeface="Times New Roman"/>
              </a:rPr>
              <a:t>Pigpen</a:t>
            </a:r>
            <a:r>
              <a:rPr sz="1500" spc="-10" dirty="0">
                <a:solidFill>
                  <a:srgbClr val="FFFFFF"/>
                </a:solidFill>
                <a:latin typeface="Times New Roman"/>
                <a:cs typeface="Times New Roman"/>
              </a:rPr>
              <a:t> Cipher</a:t>
            </a:r>
            <a:endParaRPr sz="1500" dirty="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fltVal val="0"/>
                                          </p:val>
                                        </p:tav>
                                        <p:tav tm="100000">
                                          <p:val>
                                            <p:strVal val="#ppt_w"/>
                                          </p:val>
                                        </p:tav>
                                      </p:tavLst>
                                    </p:anim>
                                    <p:anim calcmode="lin" valueType="num">
                                      <p:cBhvr>
                                        <p:cTn id="8" dur="1000" fill="hold"/>
                                        <p:tgtEl>
                                          <p:spTgt spid="33"/>
                                        </p:tgtEl>
                                        <p:attrNameLst>
                                          <p:attrName>ppt_h</p:attrName>
                                        </p:attrNameLst>
                                      </p:cBhvr>
                                      <p:tavLst>
                                        <p:tav tm="0">
                                          <p:val>
                                            <p:fltVal val="0"/>
                                          </p:val>
                                        </p:tav>
                                        <p:tav tm="100000">
                                          <p:val>
                                            <p:strVal val="#ppt_h"/>
                                          </p:val>
                                        </p:tav>
                                      </p:tavLst>
                                    </p:anim>
                                    <p:anim calcmode="lin" valueType="num">
                                      <p:cBhvr>
                                        <p:cTn id="9" dur="1000" fill="hold"/>
                                        <p:tgtEl>
                                          <p:spTgt spid="33"/>
                                        </p:tgtEl>
                                        <p:attrNameLst>
                                          <p:attrName>style.rotation</p:attrName>
                                        </p:attrNameLst>
                                      </p:cBhvr>
                                      <p:tavLst>
                                        <p:tav tm="0">
                                          <p:val>
                                            <p:fltVal val="90"/>
                                          </p:val>
                                        </p:tav>
                                        <p:tav tm="100000">
                                          <p:val>
                                            <p:fltVal val="0"/>
                                          </p:val>
                                        </p:tav>
                                      </p:tavLst>
                                    </p:anim>
                                    <p:animEffect transition="in" filter="fade">
                                      <p:cBhvr>
                                        <p:cTn id="10" dur="10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
                                            <p:txEl>
                                              <p:pRg st="0" end="0"/>
                                            </p:txEl>
                                          </p:spTgt>
                                        </p:tgtEl>
                                        <p:attrNameLst>
                                          <p:attrName>style.visibility</p:attrName>
                                        </p:attrNameLst>
                                      </p:cBhvr>
                                      <p:to>
                                        <p:strVal val="visible"/>
                                      </p:to>
                                    </p:set>
                                    <p:animEffect transition="in" filter="fade">
                                      <p:cBhvr>
                                        <p:cTn id="15" dur="500"/>
                                        <p:tgtEl>
                                          <p:spTgt spid="41">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1">
                                            <p:txEl>
                                              <p:pRg st="1" end="1"/>
                                            </p:txEl>
                                          </p:spTgt>
                                        </p:tgtEl>
                                        <p:attrNameLst>
                                          <p:attrName>style.visibility</p:attrName>
                                        </p:attrNameLst>
                                      </p:cBhvr>
                                      <p:to>
                                        <p:strVal val="visible"/>
                                      </p:to>
                                    </p:set>
                                    <p:animEffect transition="in" filter="fade">
                                      <p:cBhvr>
                                        <p:cTn id="18" dur="500"/>
                                        <p:tgtEl>
                                          <p:spTgt spid="41">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1">
                                            <p:txEl>
                                              <p:pRg st="2" end="2"/>
                                            </p:txEl>
                                          </p:spTgt>
                                        </p:tgtEl>
                                        <p:attrNameLst>
                                          <p:attrName>style.visibility</p:attrName>
                                        </p:attrNameLst>
                                      </p:cBhvr>
                                      <p:to>
                                        <p:strVal val="visible"/>
                                      </p:to>
                                    </p:set>
                                    <p:animEffect transition="in" filter="fade">
                                      <p:cBhvr>
                                        <p:cTn id="21" dur="500"/>
                                        <p:tgtEl>
                                          <p:spTgt spid="4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2">
                                            <p:txEl>
                                              <p:pRg st="0" end="0"/>
                                            </p:txEl>
                                          </p:spTgt>
                                        </p:tgtEl>
                                        <p:attrNameLst>
                                          <p:attrName>style.visibility</p:attrName>
                                        </p:attrNameLst>
                                      </p:cBhvr>
                                      <p:to>
                                        <p:strVal val="visible"/>
                                      </p:to>
                                    </p:set>
                                    <p:anim calcmode="lin" valueType="num">
                                      <p:cBhvr additive="base">
                                        <p:cTn id="2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2">
                                            <p:txEl>
                                              <p:pRg st="1" end="1"/>
                                            </p:txEl>
                                          </p:spTgt>
                                        </p:tgtEl>
                                        <p:attrNameLst>
                                          <p:attrName>style.visibility</p:attrName>
                                        </p:attrNameLst>
                                      </p:cBhvr>
                                      <p:to>
                                        <p:strVal val="visible"/>
                                      </p:to>
                                    </p:set>
                                    <p:anim calcmode="lin" valueType="num">
                                      <p:cBhvr additive="base">
                                        <p:cTn id="30" dur="500" fill="hold"/>
                                        <p:tgtEl>
                                          <p:spTgt spid="42">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2">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42">
                                            <p:txEl>
                                              <p:pRg st="2" end="2"/>
                                            </p:txEl>
                                          </p:spTgt>
                                        </p:tgtEl>
                                        <p:attrNameLst>
                                          <p:attrName>style.visibility</p:attrName>
                                        </p:attrNameLst>
                                      </p:cBhvr>
                                      <p:to>
                                        <p:strVal val="visible"/>
                                      </p:to>
                                    </p:set>
                                    <p:anim calcmode="lin" valueType="num">
                                      <p:cBhvr additive="base">
                                        <p:cTn id="34" dur="500" fill="hold"/>
                                        <p:tgtEl>
                                          <p:spTgt spid="42">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2">
                                            <p:txEl>
                                              <p:pRg st="2" end="2"/>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42">
                                            <p:txEl>
                                              <p:pRg st="3" end="3"/>
                                            </p:txEl>
                                          </p:spTgt>
                                        </p:tgtEl>
                                        <p:attrNameLst>
                                          <p:attrName>style.visibility</p:attrName>
                                        </p:attrNameLst>
                                      </p:cBhvr>
                                      <p:to>
                                        <p:strVal val="visible"/>
                                      </p:to>
                                    </p:set>
                                    <p:anim calcmode="lin" valueType="num">
                                      <p:cBhvr additive="base">
                                        <p:cTn id="38" dur="500" fill="hold"/>
                                        <p:tgtEl>
                                          <p:spTgt spid="42">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68960" cy="568960"/>
          </a:xfrm>
          <a:custGeom>
            <a:avLst/>
            <a:gdLst/>
            <a:ahLst/>
            <a:cxnLst/>
            <a:rect l="l" t="t" r="r" b="b"/>
            <a:pathLst>
              <a:path w="568960" h="568960">
                <a:moveTo>
                  <a:pt x="0" y="568401"/>
                </a:moveTo>
                <a:lnTo>
                  <a:pt x="0" y="552890"/>
                </a:lnTo>
                <a:lnTo>
                  <a:pt x="552613" y="0"/>
                </a:lnTo>
                <a:lnTo>
                  <a:pt x="568687" y="0"/>
                </a:lnTo>
                <a:lnTo>
                  <a:pt x="0" y="568401"/>
                </a:lnTo>
                <a:close/>
              </a:path>
            </a:pathLst>
          </a:custGeom>
          <a:solidFill>
            <a:srgbClr val="9FC5E7"/>
          </a:solidFill>
        </p:spPr>
        <p:txBody>
          <a:bodyPr wrap="square" lIns="0" tIns="0" rIns="0" bIns="0" rtlCol="0"/>
          <a:lstStyle/>
          <a:p>
            <a:endParaRPr/>
          </a:p>
        </p:txBody>
      </p:sp>
      <p:sp>
        <p:nvSpPr>
          <p:cNvPr id="3" name="object 3"/>
          <p:cNvSpPr/>
          <p:nvPr/>
        </p:nvSpPr>
        <p:spPr>
          <a:xfrm>
            <a:off x="2097693" y="0"/>
            <a:ext cx="2776855" cy="783590"/>
          </a:xfrm>
          <a:custGeom>
            <a:avLst/>
            <a:gdLst/>
            <a:ahLst/>
            <a:cxnLst/>
            <a:rect l="l" t="t" r="r" b="b"/>
            <a:pathLst>
              <a:path w="2776854" h="783590">
                <a:moveTo>
                  <a:pt x="15459" y="783372"/>
                </a:moveTo>
                <a:lnTo>
                  <a:pt x="9555" y="783372"/>
                </a:lnTo>
                <a:lnTo>
                  <a:pt x="6603" y="782337"/>
                </a:lnTo>
                <a:lnTo>
                  <a:pt x="4168" y="780268"/>
                </a:lnTo>
                <a:lnTo>
                  <a:pt x="0" y="775398"/>
                </a:lnTo>
                <a:lnTo>
                  <a:pt x="0" y="767760"/>
                </a:lnTo>
                <a:lnTo>
                  <a:pt x="400795" y="366933"/>
                </a:lnTo>
                <a:lnTo>
                  <a:pt x="2376321" y="366933"/>
                </a:lnTo>
                <a:lnTo>
                  <a:pt x="2743774" y="0"/>
                </a:lnTo>
                <a:lnTo>
                  <a:pt x="2776444" y="0"/>
                </a:lnTo>
                <a:lnTo>
                  <a:pt x="2386059" y="389879"/>
                </a:lnTo>
                <a:lnTo>
                  <a:pt x="410503" y="389879"/>
                </a:lnTo>
                <a:lnTo>
                  <a:pt x="20815" y="780268"/>
                </a:lnTo>
                <a:lnTo>
                  <a:pt x="18411" y="782337"/>
                </a:lnTo>
                <a:lnTo>
                  <a:pt x="15459" y="783372"/>
                </a:lnTo>
                <a:close/>
              </a:path>
            </a:pathLst>
          </a:custGeom>
          <a:solidFill>
            <a:srgbClr val="285293"/>
          </a:solidFill>
        </p:spPr>
        <p:txBody>
          <a:bodyPr wrap="square" lIns="0" tIns="0" rIns="0" bIns="0" rtlCol="0"/>
          <a:lstStyle/>
          <a:p>
            <a:endParaRPr/>
          </a:p>
        </p:txBody>
      </p:sp>
      <p:sp>
        <p:nvSpPr>
          <p:cNvPr id="4" name="object 4"/>
          <p:cNvSpPr/>
          <p:nvPr/>
        </p:nvSpPr>
        <p:spPr>
          <a:xfrm>
            <a:off x="6542950" y="0"/>
            <a:ext cx="1269365" cy="128905"/>
          </a:xfrm>
          <a:custGeom>
            <a:avLst/>
            <a:gdLst/>
            <a:ahLst/>
            <a:cxnLst/>
            <a:rect l="l" t="t" r="r" b="b"/>
            <a:pathLst>
              <a:path w="1269365" h="128905">
                <a:moveTo>
                  <a:pt x="1265980" y="128677"/>
                </a:moveTo>
                <a:lnTo>
                  <a:pt x="128869" y="128677"/>
                </a:lnTo>
                <a:lnTo>
                  <a:pt x="0" y="0"/>
                </a:lnTo>
                <a:lnTo>
                  <a:pt x="16687" y="0"/>
                </a:lnTo>
                <a:lnTo>
                  <a:pt x="133739" y="116869"/>
                </a:lnTo>
                <a:lnTo>
                  <a:pt x="1265980" y="116869"/>
                </a:lnTo>
                <a:lnTo>
                  <a:pt x="1268780" y="119669"/>
                </a:lnTo>
                <a:lnTo>
                  <a:pt x="1268780" y="125908"/>
                </a:lnTo>
                <a:lnTo>
                  <a:pt x="1265980" y="128677"/>
                </a:lnTo>
                <a:close/>
              </a:path>
            </a:pathLst>
          </a:custGeom>
          <a:solidFill>
            <a:srgbClr val="285293"/>
          </a:solidFill>
        </p:spPr>
        <p:txBody>
          <a:bodyPr wrap="square" lIns="0" tIns="0" rIns="0" bIns="0" rtlCol="0"/>
          <a:lstStyle/>
          <a:p>
            <a:endParaRPr/>
          </a:p>
        </p:txBody>
      </p:sp>
      <p:grpSp>
        <p:nvGrpSpPr>
          <p:cNvPr id="5" name="object 5"/>
          <p:cNvGrpSpPr/>
          <p:nvPr/>
        </p:nvGrpSpPr>
        <p:grpSpPr>
          <a:xfrm>
            <a:off x="1478756" y="78677"/>
            <a:ext cx="3756660" cy="89535"/>
            <a:chOff x="1478756" y="78677"/>
            <a:chExt cx="3756660" cy="89535"/>
          </a:xfrm>
        </p:grpSpPr>
        <p:sp>
          <p:nvSpPr>
            <p:cNvPr id="6" name="object 6"/>
            <p:cNvSpPr/>
            <p:nvPr/>
          </p:nvSpPr>
          <p:spPr>
            <a:xfrm>
              <a:off x="1516980" y="116869"/>
              <a:ext cx="3647440" cy="12065"/>
            </a:xfrm>
            <a:custGeom>
              <a:avLst/>
              <a:gdLst/>
              <a:ahLst/>
              <a:cxnLst/>
              <a:rect l="l" t="t" r="r" b="b"/>
              <a:pathLst>
                <a:path w="3647440" h="12064">
                  <a:moveTo>
                    <a:pt x="3644717" y="11807"/>
                  </a:moveTo>
                  <a:lnTo>
                    <a:pt x="3641248" y="11807"/>
                  </a:lnTo>
                  <a:lnTo>
                    <a:pt x="2769" y="11807"/>
                  </a:lnTo>
                  <a:lnTo>
                    <a:pt x="0" y="9038"/>
                  </a:lnTo>
                  <a:lnTo>
                    <a:pt x="0" y="2799"/>
                  </a:lnTo>
                  <a:lnTo>
                    <a:pt x="2769" y="0"/>
                  </a:lnTo>
                  <a:lnTo>
                    <a:pt x="3644717" y="0"/>
                  </a:lnTo>
                  <a:lnTo>
                    <a:pt x="3646817" y="2799"/>
                  </a:lnTo>
                  <a:lnTo>
                    <a:pt x="3646817" y="9038"/>
                  </a:lnTo>
                  <a:lnTo>
                    <a:pt x="3644717" y="11807"/>
                  </a:lnTo>
                  <a:close/>
                </a:path>
              </a:pathLst>
            </a:custGeom>
            <a:solidFill>
              <a:srgbClr val="9FC5E7"/>
            </a:solidFill>
          </p:spPr>
          <p:txBody>
            <a:bodyPr wrap="square" lIns="0" tIns="0" rIns="0" bIns="0" rtlCol="0"/>
            <a:lstStyle/>
            <a:p>
              <a:endParaRPr/>
            </a:p>
          </p:txBody>
        </p:sp>
        <p:pic>
          <p:nvPicPr>
            <p:cNvPr id="7" name="object 7"/>
            <p:cNvPicPr/>
            <p:nvPr/>
          </p:nvPicPr>
          <p:blipFill>
            <a:blip r:embed="rId2" cstate="print"/>
            <a:stretch>
              <a:fillRect/>
            </a:stretch>
          </p:blipFill>
          <p:spPr>
            <a:xfrm>
              <a:off x="5146421" y="78677"/>
              <a:ext cx="88923" cy="88923"/>
            </a:xfrm>
            <a:prstGeom prst="rect">
              <a:avLst/>
            </a:prstGeom>
          </p:spPr>
        </p:pic>
        <p:pic>
          <p:nvPicPr>
            <p:cNvPr id="8" name="object 8"/>
            <p:cNvPicPr/>
            <p:nvPr/>
          </p:nvPicPr>
          <p:blipFill>
            <a:blip r:embed="rId3" cstate="print"/>
            <a:stretch>
              <a:fillRect/>
            </a:stretch>
          </p:blipFill>
          <p:spPr>
            <a:xfrm>
              <a:off x="1478756" y="78677"/>
              <a:ext cx="88923" cy="88923"/>
            </a:xfrm>
            <a:prstGeom prst="rect">
              <a:avLst/>
            </a:prstGeom>
          </p:spPr>
        </p:pic>
      </p:grpSp>
      <p:grpSp>
        <p:nvGrpSpPr>
          <p:cNvPr id="9" name="object 9"/>
          <p:cNvGrpSpPr/>
          <p:nvPr/>
        </p:nvGrpSpPr>
        <p:grpSpPr>
          <a:xfrm>
            <a:off x="0" y="0"/>
            <a:ext cx="2270125" cy="612775"/>
            <a:chOff x="0" y="0"/>
            <a:chExt cx="2270125" cy="612775"/>
          </a:xfrm>
        </p:grpSpPr>
        <p:sp>
          <p:nvSpPr>
            <p:cNvPr id="10" name="object 10"/>
            <p:cNvSpPr/>
            <p:nvPr/>
          </p:nvSpPr>
          <p:spPr>
            <a:xfrm>
              <a:off x="0" y="0"/>
              <a:ext cx="364490" cy="364490"/>
            </a:xfrm>
            <a:custGeom>
              <a:avLst/>
              <a:gdLst/>
              <a:ahLst/>
              <a:cxnLst/>
              <a:rect l="l" t="t" r="r" b="b"/>
              <a:pathLst>
                <a:path w="364490" h="364490">
                  <a:moveTo>
                    <a:pt x="120954" y="0"/>
                  </a:moveTo>
                  <a:lnTo>
                    <a:pt x="104978" y="0"/>
                  </a:lnTo>
                  <a:lnTo>
                    <a:pt x="0" y="104990"/>
                  </a:lnTo>
                  <a:lnTo>
                    <a:pt x="0" y="120967"/>
                  </a:lnTo>
                  <a:lnTo>
                    <a:pt x="120954" y="0"/>
                  </a:lnTo>
                  <a:close/>
                </a:path>
                <a:path w="364490" h="364490">
                  <a:moveTo>
                    <a:pt x="364083" y="0"/>
                  </a:moveTo>
                  <a:lnTo>
                    <a:pt x="347789" y="0"/>
                  </a:lnTo>
                  <a:lnTo>
                    <a:pt x="0" y="347624"/>
                  </a:lnTo>
                  <a:lnTo>
                    <a:pt x="0" y="364096"/>
                  </a:lnTo>
                  <a:lnTo>
                    <a:pt x="364083" y="0"/>
                  </a:lnTo>
                  <a:close/>
                </a:path>
              </a:pathLst>
            </a:custGeom>
            <a:solidFill>
              <a:srgbClr val="9FC5E7"/>
            </a:solidFill>
          </p:spPr>
          <p:txBody>
            <a:bodyPr wrap="square" lIns="0" tIns="0" rIns="0" bIns="0" rtlCol="0"/>
            <a:lstStyle/>
            <a:p>
              <a:endParaRPr/>
            </a:p>
          </p:txBody>
        </p:sp>
        <p:sp>
          <p:nvSpPr>
            <p:cNvPr id="11" name="object 11"/>
            <p:cNvSpPr/>
            <p:nvPr/>
          </p:nvSpPr>
          <p:spPr>
            <a:xfrm>
              <a:off x="161759" y="0"/>
              <a:ext cx="2108200" cy="612775"/>
            </a:xfrm>
            <a:custGeom>
              <a:avLst/>
              <a:gdLst/>
              <a:ahLst/>
              <a:cxnLst/>
              <a:rect l="l" t="t" r="r" b="b"/>
              <a:pathLst>
                <a:path w="2108200" h="612775">
                  <a:moveTo>
                    <a:pt x="336880" y="401688"/>
                  </a:moveTo>
                  <a:lnTo>
                    <a:pt x="202120" y="401688"/>
                  </a:lnTo>
                  <a:lnTo>
                    <a:pt x="0" y="612165"/>
                  </a:lnTo>
                  <a:lnTo>
                    <a:pt x="134048" y="612165"/>
                  </a:lnTo>
                  <a:lnTo>
                    <a:pt x="336880" y="401688"/>
                  </a:lnTo>
                  <a:close/>
                </a:path>
                <a:path w="2108200" h="612775">
                  <a:moveTo>
                    <a:pt x="589711" y="401688"/>
                  </a:moveTo>
                  <a:lnTo>
                    <a:pt x="455663" y="401688"/>
                  </a:lnTo>
                  <a:lnTo>
                    <a:pt x="252831" y="612165"/>
                  </a:lnTo>
                  <a:lnTo>
                    <a:pt x="386880" y="612165"/>
                  </a:lnTo>
                  <a:lnTo>
                    <a:pt x="589711" y="401688"/>
                  </a:lnTo>
                  <a:close/>
                </a:path>
                <a:path w="2108200" h="612775">
                  <a:moveTo>
                    <a:pt x="807821" y="13373"/>
                  </a:moveTo>
                  <a:lnTo>
                    <a:pt x="793432" y="0"/>
                  </a:lnTo>
                  <a:lnTo>
                    <a:pt x="725347" y="0"/>
                  </a:lnTo>
                  <a:lnTo>
                    <a:pt x="739749" y="13373"/>
                  </a:lnTo>
                  <a:lnTo>
                    <a:pt x="807821" y="13373"/>
                  </a:lnTo>
                  <a:close/>
                </a:path>
                <a:path w="2108200" h="612775">
                  <a:moveTo>
                    <a:pt x="842581" y="401688"/>
                  </a:moveTo>
                  <a:lnTo>
                    <a:pt x="708494" y="401688"/>
                  </a:lnTo>
                  <a:lnTo>
                    <a:pt x="505663" y="612165"/>
                  </a:lnTo>
                  <a:lnTo>
                    <a:pt x="640410" y="612165"/>
                  </a:lnTo>
                  <a:lnTo>
                    <a:pt x="842581" y="401688"/>
                  </a:lnTo>
                  <a:close/>
                </a:path>
                <a:path w="2108200" h="612775">
                  <a:moveTo>
                    <a:pt x="914120" y="13373"/>
                  </a:moveTo>
                  <a:lnTo>
                    <a:pt x="899820" y="0"/>
                  </a:lnTo>
                  <a:lnTo>
                    <a:pt x="831646" y="0"/>
                  </a:lnTo>
                  <a:lnTo>
                    <a:pt x="846048" y="13373"/>
                  </a:lnTo>
                  <a:lnTo>
                    <a:pt x="914120" y="13373"/>
                  </a:lnTo>
                  <a:close/>
                </a:path>
                <a:path w="2108200" h="612775">
                  <a:moveTo>
                    <a:pt x="1020394" y="13373"/>
                  </a:moveTo>
                  <a:lnTo>
                    <a:pt x="1006094" y="0"/>
                  </a:lnTo>
                  <a:lnTo>
                    <a:pt x="938009" y="0"/>
                  </a:lnTo>
                  <a:lnTo>
                    <a:pt x="952322" y="13373"/>
                  </a:lnTo>
                  <a:lnTo>
                    <a:pt x="1020394" y="13373"/>
                  </a:lnTo>
                  <a:close/>
                </a:path>
                <a:path w="2108200" h="612775">
                  <a:moveTo>
                    <a:pt x="1096111" y="401688"/>
                  </a:moveTo>
                  <a:lnTo>
                    <a:pt x="961351" y="401688"/>
                  </a:lnTo>
                  <a:lnTo>
                    <a:pt x="759218" y="612165"/>
                  </a:lnTo>
                  <a:lnTo>
                    <a:pt x="893279" y="612165"/>
                  </a:lnTo>
                  <a:lnTo>
                    <a:pt x="1096111" y="401688"/>
                  </a:lnTo>
                  <a:close/>
                </a:path>
                <a:path w="2108200" h="612775">
                  <a:moveTo>
                    <a:pt x="1126667" y="13373"/>
                  </a:moveTo>
                  <a:lnTo>
                    <a:pt x="1112367" y="0"/>
                  </a:lnTo>
                  <a:lnTo>
                    <a:pt x="1044282" y="0"/>
                  </a:lnTo>
                  <a:lnTo>
                    <a:pt x="1058583" y="13373"/>
                  </a:lnTo>
                  <a:lnTo>
                    <a:pt x="1126667" y="13373"/>
                  </a:lnTo>
                  <a:close/>
                </a:path>
                <a:path w="2108200" h="612775">
                  <a:moveTo>
                    <a:pt x="1233639" y="13373"/>
                  </a:moveTo>
                  <a:lnTo>
                    <a:pt x="1219238" y="0"/>
                  </a:lnTo>
                  <a:lnTo>
                    <a:pt x="1151166" y="0"/>
                  </a:lnTo>
                  <a:lnTo>
                    <a:pt x="1165555" y="13373"/>
                  </a:lnTo>
                  <a:lnTo>
                    <a:pt x="1233639" y="13373"/>
                  </a:lnTo>
                  <a:close/>
                </a:path>
                <a:path w="2108200" h="612775">
                  <a:moveTo>
                    <a:pt x="1339938" y="13373"/>
                  </a:moveTo>
                  <a:lnTo>
                    <a:pt x="1325537" y="0"/>
                  </a:lnTo>
                  <a:lnTo>
                    <a:pt x="1257465" y="0"/>
                  </a:lnTo>
                  <a:lnTo>
                    <a:pt x="1271854" y="13373"/>
                  </a:lnTo>
                  <a:lnTo>
                    <a:pt x="1339938" y="13373"/>
                  </a:lnTo>
                  <a:close/>
                </a:path>
                <a:path w="2108200" h="612775">
                  <a:moveTo>
                    <a:pt x="1348943" y="401688"/>
                  </a:moveTo>
                  <a:lnTo>
                    <a:pt x="1214894" y="401688"/>
                  </a:lnTo>
                  <a:lnTo>
                    <a:pt x="1012063" y="612165"/>
                  </a:lnTo>
                  <a:lnTo>
                    <a:pt x="1146111" y="612165"/>
                  </a:lnTo>
                  <a:lnTo>
                    <a:pt x="1348943" y="401688"/>
                  </a:lnTo>
                  <a:close/>
                </a:path>
                <a:path w="2108200" h="612775">
                  <a:moveTo>
                    <a:pt x="1446212" y="13373"/>
                  </a:moveTo>
                  <a:lnTo>
                    <a:pt x="1431810" y="0"/>
                  </a:lnTo>
                  <a:lnTo>
                    <a:pt x="1363738" y="0"/>
                  </a:lnTo>
                  <a:lnTo>
                    <a:pt x="1378127" y="13373"/>
                  </a:lnTo>
                  <a:lnTo>
                    <a:pt x="1446212" y="13373"/>
                  </a:lnTo>
                  <a:close/>
                </a:path>
                <a:path w="2108200" h="612775">
                  <a:moveTo>
                    <a:pt x="1552473" y="13373"/>
                  </a:moveTo>
                  <a:lnTo>
                    <a:pt x="1538084" y="0"/>
                  </a:lnTo>
                  <a:lnTo>
                    <a:pt x="1469999" y="0"/>
                  </a:lnTo>
                  <a:lnTo>
                    <a:pt x="1484401" y="13373"/>
                  </a:lnTo>
                  <a:lnTo>
                    <a:pt x="1552473" y="13373"/>
                  </a:lnTo>
                  <a:close/>
                </a:path>
                <a:path w="2108200" h="612775">
                  <a:moveTo>
                    <a:pt x="1601812" y="401688"/>
                  </a:moveTo>
                  <a:lnTo>
                    <a:pt x="1467726" y="401688"/>
                  </a:lnTo>
                  <a:lnTo>
                    <a:pt x="1264894" y="612165"/>
                  </a:lnTo>
                  <a:lnTo>
                    <a:pt x="1398981" y="612165"/>
                  </a:lnTo>
                  <a:lnTo>
                    <a:pt x="1601812" y="401688"/>
                  </a:lnTo>
                  <a:close/>
                </a:path>
                <a:path w="2108200" h="612775">
                  <a:moveTo>
                    <a:pt x="1658747" y="13373"/>
                  </a:moveTo>
                  <a:lnTo>
                    <a:pt x="1644345" y="0"/>
                  </a:lnTo>
                  <a:lnTo>
                    <a:pt x="1576273" y="0"/>
                  </a:lnTo>
                  <a:lnTo>
                    <a:pt x="1590675" y="13373"/>
                  </a:lnTo>
                  <a:lnTo>
                    <a:pt x="1658747" y="13373"/>
                  </a:lnTo>
                  <a:close/>
                </a:path>
                <a:path w="2108200" h="612775">
                  <a:moveTo>
                    <a:pt x="1765046" y="13373"/>
                  </a:moveTo>
                  <a:lnTo>
                    <a:pt x="1750745" y="0"/>
                  </a:lnTo>
                  <a:lnTo>
                    <a:pt x="1682572" y="0"/>
                  </a:lnTo>
                  <a:lnTo>
                    <a:pt x="1696974" y="13373"/>
                  </a:lnTo>
                  <a:lnTo>
                    <a:pt x="1765046" y="13373"/>
                  </a:lnTo>
                  <a:close/>
                </a:path>
                <a:path w="2108200" h="612775">
                  <a:moveTo>
                    <a:pt x="1854644" y="401688"/>
                  </a:moveTo>
                  <a:lnTo>
                    <a:pt x="1720583" y="401688"/>
                  </a:lnTo>
                  <a:lnTo>
                    <a:pt x="1517751" y="612165"/>
                  </a:lnTo>
                  <a:lnTo>
                    <a:pt x="1652511" y="612165"/>
                  </a:lnTo>
                  <a:lnTo>
                    <a:pt x="1854644" y="401688"/>
                  </a:lnTo>
                  <a:close/>
                </a:path>
                <a:path w="2108200" h="612775">
                  <a:moveTo>
                    <a:pt x="1871319" y="13373"/>
                  </a:moveTo>
                  <a:lnTo>
                    <a:pt x="1857019" y="0"/>
                  </a:lnTo>
                  <a:lnTo>
                    <a:pt x="1788934" y="0"/>
                  </a:lnTo>
                  <a:lnTo>
                    <a:pt x="1803247" y="13373"/>
                  </a:lnTo>
                  <a:lnTo>
                    <a:pt x="1871319" y="13373"/>
                  </a:lnTo>
                  <a:close/>
                </a:path>
                <a:path w="2108200" h="612775">
                  <a:moveTo>
                    <a:pt x="2108174" y="401688"/>
                  </a:moveTo>
                  <a:lnTo>
                    <a:pt x="1973414" y="401688"/>
                  </a:lnTo>
                  <a:lnTo>
                    <a:pt x="1771281" y="612165"/>
                  </a:lnTo>
                  <a:lnTo>
                    <a:pt x="1905342" y="612165"/>
                  </a:lnTo>
                  <a:lnTo>
                    <a:pt x="2108174" y="401688"/>
                  </a:lnTo>
                  <a:close/>
                </a:path>
              </a:pathLst>
            </a:custGeom>
            <a:solidFill>
              <a:srgbClr val="285293"/>
            </a:solidFill>
          </p:spPr>
          <p:txBody>
            <a:bodyPr wrap="square" lIns="0" tIns="0" rIns="0" bIns="0" rtlCol="0"/>
            <a:lstStyle/>
            <a:p>
              <a:endParaRPr/>
            </a:p>
          </p:txBody>
        </p:sp>
      </p:grpSp>
      <p:sp>
        <p:nvSpPr>
          <p:cNvPr id="12" name="object 12"/>
          <p:cNvSpPr/>
          <p:nvPr/>
        </p:nvSpPr>
        <p:spPr>
          <a:xfrm>
            <a:off x="5926576"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3" name="object 13"/>
          <p:cNvSpPr/>
          <p:nvPr/>
        </p:nvSpPr>
        <p:spPr>
          <a:xfrm>
            <a:off x="6089867"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4" name="object 14"/>
          <p:cNvSpPr/>
          <p:nvPr/>
        </p:nvSpPr>
        <p:spPr>
          <a:xfrm>
            <a:off x="6250552" y="4708190"/>
            <a:ext cx="87630" cy="250825"/>
          </a:xfrm>
          <a:custGeom>
            <a:avLst/>
            <a:gdLst/>
            <a:ahLst/>
            <a:cxnLst/>
            <a:rect l="l" t="t" r="r" b="b"/>
            <a:pathLst>
              <a:path w="87629" h="250825">
                <a:moveTo>
                  <a:pt x="87132" y="250535"/>
                </a:moveTo>
                <a:lnTo>
                  <a:pt x="0" y="250535"/>
                </a:lnTo>
                <a:lnTo>
                  <a:pt x="0" y="0"/>
                </a:lnTo>
                <a:lnTo>
                  <a:pt x="87132" y="0"/>
                </a:lnTo>
                <a:lnTo>
                  <a:pt x="87132" y="250535"/>
                </a:lnTo>
                <a:close/>
              </a:path>
            </a:pathLst>
          </a:custGeom>
          <a:solidFill>
            <a:srgbClr val="9FC5E7"/>
          </a:solidFill>
        </p:spPr>
        <p:txBody>
          <a:bodyPr wrap="square" lIns="0" tIns="0" rIns="0" bIns="0" rtlCol="0"/>
          <a:lstStyle/>
          <a:p>
            <a:endParaRPr/>
          </a:p>
        </p:txBody>
      </p:sp>
      <p:sp>
        <p:nvSpPr>
          <p:cNvPr id="15" name="object 15"/>
          <p:cNvSpPr/>
          <p:nvPr/>
        </p:nvSpPr>
        <p:spPr>
          <a:xfrm>
            <a:off x="6411236"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6" name="object 16"/>
          <p:cNvSpPr/>
          <p:nvPr/>
        </p:nvSpPr>
        <p:spPr>
          <a:xfrm>
            <a:off x="6571921"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7" name="object 17"/>
          <p:cNvSpPr/>
          <p:nvPr/>
        </p:nvSpPr>
        <p:spPr>
          <a:xfrm>
            <a:off x="6732496" y="4708190"/>
            <a:ext cx="90170" cy="250825"/>
          </a:xfrm>
          <a:custGeom>
            <a:avLst/>
            <a:gdLst/>
            <a:ahLst/>
            <a:cxnLst/>
            <a:rect l="l" t="t" r="r" b="b"/>
            <a:pathLst>
              <a:path w="90170" h="250825">
                <a:moveTo>
                  <a:pt x="89848" y="250535"/>
                </a:moveTo>
                <a:lnTo>
                  <a:pt x="0" y="250535"/>
                </a:lnTo>
                <a:lnTo>
                  <a:pt x="0" y="0"/>
                </a:lnTo>
                <a:lnTo>
                  <a:pt x="89848" y="0"/>
                </a:lnTo>
                <a:lnTo>
                  <a:pt x="89848" y="250535"/>
                </a:lnTo>
                <a:close/>
              </a:path>
            </a:pathLst>
          </a:custGeom>
          <a:solidFill>
            <a:srgbClr val="9FC5E7"/>
          </a:solidFill>
        </p:spPr>
        <p:txBody>
          <a:bodyPr wrap="square" lIns="0" tIns="0" rIns="0" bIns="0" rtlCol="0"/>
          <a:lstStyle/>
          <a:p>
            <a:endParaRPr/>
          </a:p>
        </p:txBody>
      </p:sp>
      <p:sp>
        <p:nvSpPr>
          <p:cNvPr id="18" name="object 18"/>
          <p:cNvSpPr/>
          <p:nvPr/>
        </p:nvSpPr>
        <p:spPr>
          <a:xfrm>
            <a:off x="6895897"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19" name="object 19"/>
          <p:cNvSpPr/>
          <p:nvPr/>
        </p:nvSpPr>
        <p:spPr>
          <a:xfrm>
            <a:off x="7056581"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0" name="object 20"/>
          <p:cNvSpPr/>
          <p:nvPr/>
        </p:nvSpPr>
        <p:spPr>
          <a:xfrm>
            <a:off x="7217157"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1" name="object 21"/>
          <p:cNvSpPr/>
          <p:nvPr/>
        </p:nvSpPr>
        <p:spPr>
          <a:xfrm>
            <a:off x="7377842"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2" name="object 22"/>
          <p:cNvSpPr/>
          <p:nvPr/>
        </p:nvSpPr>
        <p:spPr>
          <a:xfrm>
            <a:off x="7541242"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3" name="object 23"/>
          <p:cNvSpPr/>
          <p:nvPr/>
        </p:nvSpPr>
        <p:spPr>
          <a:xfrm>
            <a:off x="7701926"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4" name="object 24"/>
          <p:cNvSpPr/>
          <p:nvPr/>
        </p:nvSpPr>
        <p:spPr>
          <a:xfrm>
            <a:off x="7862502"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5" name="object 25"/>
          <p:cNvSpPr/>
          <p:nvPr/>
        </p:nvSpPr>
        <p:spPr>
          <a:xfrm>
            <a:off x="802318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6" name="object 26"/>
          <p:cNvSpPr/>
          <p:nvPr/>
        </p:nvSpPr>
        <p:spPr>
          <a:xfrm>
            <a:off x="818658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7" name="object 27"/>
          <p:cNvSpPr/>
          <p:nvPr/>
        </p:nvSpPr>
        <p:spPr>
          <a:xfrm>
            <a:off x="8347163"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8" name="object 28"/>
          <p:cNvSpPr/>
          <p:nvPr/>
        </p:nvSpPr>
        <p:spPr>
          <a:xfrm>
            <a:off x="850784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9" name="object 29"/>
          <p:cNvSpPr txBox="1">
            <a:spLocks noGrp="1"/>
          </p:cNvSpPr>
          <p:nvPr>
            <p:ph type="title"/>
          </p:nvPr>
        </p:nvSpPr>
        <p:spPr>
          <a:prstGeom prst="rect">
            <a:avLst/>
          </a:prstGeom>
        </p:spPr>
        <p:txBody>
          <a:bodyPr vert="horz" wrap="square" lIns="0" tIns="415899" rIns="0" bIns="0" rtlCol="0">
            <a:spAutoFit/>
          </a:bodyPr>
          <a:lstStyle/>
          <a:p>
            <a:pPr marL="412750">
              <a:lnSpc>
                <a:spcPct val="100000"/>
              </a:lnSpc>
              <a:spcBef>
                <a:spcPts val="100"/>
              </a:spcBef>
            </a:pPr>
            <a:r>
              <a:rPr dirty="0"/>
              <a:t>What is the Caesar Cipher?</a:t>
            </a:r>
          </a:p>
        </p:txBody>
      </p:sp>
      <p:sp>
        <p:nvSpPr>
          <p:cNvPr id="30" name="object 30"/>
          <p:cNvSpPr txBox="1"/>
          <p:nvPr/>
        </p:nvSpPr>
        <p:spPr>
          <a:xfrm>
            <a:off x="1175628" y="1338290"/>
            <a:ext cx="3777371" cy="2167260"/>
          </a:xfrm>
          <a:prstGeom prst="rect">
            <a:avLst/>
          </a:prstGeom>
        </p:spPr>
        <p:txBody>
          <a:bodyPr vert="horz" wrap="square" lIns="0" tIns="12700" rIns="0" bIns="0" rtlCol="0">
            <a:spAutoFit/>
          </a:bodyPr>
          <a:lstStyle/>
          <a:p>
            <a:pPr marL="12700" marR="5080" indent="-635" algn="ctr">
              <a:lnSpc>
                <a:spcPct val="100000"/>
              </a:lnSpc>
              <a:spcBef>
                <a:spcPts val="100"/>
              </a:spcBef>
            </a:pPr>
            <a:r>
              <a:rPr sz="2000" dirty="0">
                <a:solidFill>
                  <a:srgbClr val="FFFFFF"/>
                </a:solidFill>
                <a:latin typeface="Times New Roman"/>
                <a:cs typeface="Times New Roman"/>
              </a:rPr>
              <a:t>Caesar</a:t>
            </a:r>
            <a:r>
              <a:rPr sz="2000" spc="-20" dirty="0">
                <a:solidFill>
                  <a:srgbClr val="FFFFFF"/>
                </a:solidFill>
                <a:latin typeface="Times New Roman"/>
                <a:cs typeface="Times New Roman"/>
              </a:rPr>
              <a:t> </a:t>
            </a:r>
            <a:r>
              <a:rPr sz="2000" dirty="0">
                <a:solidFill>
                  <a:srgbClr val="FFFFFF"/>
                </a:solidFill>
                <a:latin typeface="Times New Roman"/>
                <a:cs typeface="Times New Roman"/>
              </a:rPr>
              <a:t>Cipher</a:t>
            </a:r>
            <a:r>
              <a:rPr sz="2000" spc="-15" dirty="0">
                <a:solidFill>
                  <a:srgbClr val="FFFFFF"/>
                </a:solidFill>
                <a:latin typeface="Times New Roman"/>
                <a:cs typeface="Times New Roman"/>
              </a:rPr>
              <a:t> </a:t>
            </a:r>
            <a:r>
              <a:rPr sz="2000" dirty="0">
                <a:solidFill>
                  <a:srgbClr val="FFFFFF"/>
                </a:solidFill>
                <a:latin typeface="Times New Roman"/>
                <a:cs typeface="Times New Roman"/>
              </a:rPr>
              <a:t>is</a:t>
            </a:r>
            <a:r>
              <a:rPr sz="2000" spc="-15" dirty="0">
                <a:solidFill>
                  <a:srgbClr val="FFFFFF"/>
                </a:solidFill>
                <a:latin typeface="Times New Roman"/>
                <a:cs typeface="Times New Roman"/>
              </a:rPr>
              <a:t> </a:t>
            </a:r>
            <a:r>
              <a:rPr sz="2000" spc="-10" dirty="0">
                <a:solidFill>
                  <a:srgbClr val="FFFFFF"/>
                </a:solidFill>
                <a:latin typeface="Times New Roman"/>
                <a:cs typeface="Times New Roman"/>
              </a:rPr>
              <a:t>standard </a:t>
            </a:r>
            <a:r>
              <a:rPr sz="2000" dirty="0">
                <a:solidFill>
                  <a:srgbClr val="FFFFFF"/>
                </a:solidFill>
                <a:latin typeface="Times New Roman"/>
                <a:cs typeface="Times New Roman"/>
              </a:rPr>
              <a:t>example</a:t>
            </a:r>
            <a:r>
              <a:rPr sz="2000" spc="-15" dirty="0">
                <a:solidFill>
                  <a:srgbClr val="FFFFFF"/>
                </a:solidFill>
                <a:latin typeface="Times New Roman"/>
                <a:cs typeface="Times New Roman"/>
              </a:rPr>
              <a:t> </a:t>
            </a:r>
            <a:r>
              <a:rPr sz="2000" dirty="0">
                <a:solidFill>
                  <a:srgbClr val="FFFFFF"/>
                </a:solidFill>
                <a:latin typeface="Times New Roman"/>
                <a:cs typeface="Times New Roman"/>
              </a:rPr>
              <a:t>of</a:t>
            </a:r>
            <a:r>
              <a:rPr sz="2000" spc="-10" dirty="0">
                <a:solidFill>
                  <a:srgbClr val="FFFFFF"/>
                </a:solidFill>
                <a:latin typeface="Times New Roman"/>
                <a:cs typeface="Times New Roman"/>
              </a:rPr>
              <a:t> ancient </a:t>
            </a:r>
            <a:r>
              <a:rPr sz="2000" dirty="0">
                <a:solidFill>
                  <a:srgbClr val="FFFFFF"/>
                </a:solidFill>
                <a:latin typeface="Times New Roman"/>
                <a:cs typeface="Times New Roman"/>
              </a:rPr>
              <a:t>cryptography</a:t>
            </a:r>
            <a:r>
              <a:rPr sz="2000" spc="-25" dirty="0">
                <a:solidFill>
                  <a:srgbClr val="FFFFFF"/>
                </a:solidFill>
                <a:latin typeface="Times New Roman"/>
                <a:cs typeface="Times New Roman"/>
              </a:rPr>
              <a:t> </a:t>
            </a:r>
            <a:r>
              <a:rPr sz="2000" dirty="0">
                <a:solidFill>
                  <a:srgbClr val="FFFFFF"/>
                </a:solidFill>
                <a:latin typeface="Times New Roman"/>
                <a:cs typeface="Times New Roman"/>
              </a:rPr>
              <a:t>that</a:t>
            </a:r>
            <a:r>
              <a:rPr sz="2000" spc="-15" dirty="0">
                <a:solidFill>
                  <a:srgbClr val="FFFFFF"/>
                </a:solidFill>
                <a:latin typeface="Times New Roman"/>
                <a:cs typeface="Times New Roman"/>
              </a:rPr>
              <a:t> </a:t>
            </a:r>
            <a:r>
              <a:rPr sz="2000" dirty="0">
                <a:solidFill>
                  <a:srgbClr val="FFFFFF"/>
                </a:solidFill>
                <a:latin typeface="Times New Roman"/>
                <a:cs typeface="Times New Roman"/>
              </a:rPr>
              <a:t>is</a:t>
            </a:r>
            <a:r>
              <a:rPr sz="2000" spc="-15" dirty="0">
                <a:solidFill>
                  <a:srgbClr val="FFFFFF"/>
                </a:solidFill>
                <a:latin typeface="Times New Roman"/>
                <a:cs typeface="Times New Roman"/>
              </a:rPr>
              <a:t> </a:t>
            </a:r>
            <a:r>
              <a:rPr sz="2000" dirty="0">
                <a:solidFill>
                  <a:srgbClr val="FFFFFF"/>
                </a:solidFill>
                <a:latin typeface="Times New Roman"/>
                <a:cs typeface="Times New Roman"/>
              </a:rPr>
              <a:t>said</a:t>
            </a:r>
            <a:r>
              <a:rPr sz="2000" spc="-10" dirty="0">
                <a:solidFill>
                  <a:srgbClr val="FFFFFF"/>
                </a:solidFill>
                <a:latin typeface="Times New Roman"/>
                <a:cs typeface="Times New Roman"/>
              </a:rPr>
              <a:t> </a:t>
            </a:r>
            <a:r>
              <a:rPr sz="2000" spc="-25" dirty="0">
                <a:solidFill>
                  <a:srgbClr val="FFFFFF"/>
                </a:solidFill>
                <a:latin typeface="Times New Roman"/>
                <a:cs typeface="Times New Roman"/>
              </a:rPr>
              <a:t>to</a:t>
            </a:r>
            <a:r>
              <a:rPr sz="2000" spc="500" dirty="0">
                <a:solidFill>
                  <a:srgbClr val="FFFFFF"/>
                </a:solidFill>
                <a:latin typeface="Times New Roman"/>
                <a:cs typeface="Times New Roman"/>
              </a:rPr>
              <a:t> </a:t>
            </a:r>
            <a:r>
              <a:rPr sz="2000" dirty="0">
                <a:solidFill>
                  <a:srgbClr val="FFFFFF"/>
                </a:solidFill>
                <a:latin typeface="Times New Roman"/>
                <a:cs typeface="Times New Roman"/>
              </a:rPr>
              <a:t>have</a:t>
            </a:r>
            <a:r>
              <a:rPr sz="2000" spc="-15" dirty="0">
                <a:solidFill>
                  <a:srgbClr val="FFFFFF"/>
                </a:solidFill>
                <a:latin typeface="Times New Roman"/>
                <a:cs typeface="Times New Roman"/>
              </a:rPr>
              <a:t> </a:t>
            </a:r>
            <a:r>
              <a:rPr sz="2000" dirty="0">
                <a:solidFill>
                  <a:srgbClr val="FFFFFF"/>
                </a:solidFill>
                <a:latin typeface="Times New Roman"/>
                <a:cs typeface="Times New Roman"/>
              </a:rPr>
              <a:t>been</a:t>
            </a:r>
            <a:r>
              <a:rPr sz="2000" spc="-10" dirty="0">
                <a:solidFill>
                  <a:srgbClr val="FFFFFF"/>
                </a:solidFill>
                <a:latin typeface="Times New Roman"/>
                <a:cs typeface="Times New Roman"/>
              </a:rPr>
              <a:t> </a:t>
            </a:r>
            <a:r>
              <a:rPr sz="2000" dirty="0">
                <a:solidFill>
                  <a:srgbClr val="FFFFFF"/>
                </a:solidFill>
                <a:latin typeface="Times New Roman"/>
                <a:cs typeface="Times New Roman"/>
              </a:rPr>
              <a:t>used</a:t>
            </a:r>
            <a:r>
              <a:rPr sz="2000" spc="-5" dirty="0">
                <a:solidFill>
                  <a:srgbClr val="FFFFFF"/>
                </a:solidFill>
                <a:latin typeface="Times New Roman"/>
                <a:cs typeface="Times New Roman"/>
              </a:rPr>
              <a:t> </a:t>
            </a:r>
            <a:r>
              <a:rPr sz="2000" dirty="0">
                <a:solidFill>
                  <a:srgbClr val="FFFFFF"/>
                </a:solidFill>
                <a:latin typeface="Times New Roman"/>
                <a:cs typeface="Times New Roman"/>
              </a:rPr>
              <a:t>by</a:t>
            </a:r>
            <a:r>
              <a:rPr sz="2000" spc="-10" dirty="0">
                <a:solidFill>
                  <a:srgbClr val="FFFFFF"/>
                </a:solidFill>
                <a:latin typeface="Times New Roman"/>
                <a:cs typeface="Times New Roman"/>
              </a:rPr>
              <a:t> </a:t>
            </a:r>
            <a:r>
              <a:rPr sz="2000" dirty="0">
                <a:solidFill>
                  <a:srgbClr val="FFFFFF"/>
                </a:solidFill>
                <a:latin typeface="Times New Roman"/>
                <a:cs typeface="Times New Roman"/>
              </a:rPr>
              <a:t>Julius</a:t>
            </a:r>
            <a:r>
              <a:rPr sz="2000" spc="-5" dirty="0">
                <a:solidFill>
                  <a:srgbClr val="FFFFFF"/>
                </a:solidFill>
                <a:latin typeface="Times New Roman"/>
                <a:cs typeface="Times New Roman"/>
              </a:rPr>
              <a:t> </a:t>
            </a:r>
            <a:r>
              <a:rPr sz="2000" spc="-10" dirty="0">
                <a:solidFill>
                  <a:srgbClr val="FFFFFF"/>
                </a:solidFill>
                <a:latin typeface="Times New Roman"/>
                <a:cs typeface="Times New Roman"/>
              </a:rPr>
              <a:t>Caesar </a:t>
            </a:r>
            <a:r>
              <a:rPr sz="2000" dirty="0">
                <a:solidFill>
                  <a:srgbClr val="FFFFFF"/>
                </a:solidFill>
                <a:latin typeface="Times New Roman"/>
                <a:cs typeface="Times New Roman"/>
              </a:rPr>
              <a:t>himself.</a:t>
            </a:r>
            <a:r>
              <a:rPr sz="2000" spc="-45" dirty="0">
                <a:solidFill>
                  <a:srgbClr val="FFFFFF"/>
                </a:solidFill>
                <a:latin typeface="Times New Roman"/>
                <a:cs typeface="Times New Roman"/>
              </a:rPr>
              <a:t> </a:t>
            </a:r>
            <a:r>
              <a:rPr sz="2000" dirty="0">
                <a:solidFill>
                  <a:srgbClr val="FFFFFF"/>
                </a:solidFill>
                <a:latin typeface="Times New Roman"/>
                <a:cs typeface="Times New Roman"/>
              </a:rPr>
              <a:t>Surprisingly</a:t>
            </a:r>
            <a:r>
              <a:rPr sz="2000" spc="-35" dirty="0">
                <a:solidFill>
                  <a:srgbClr val="FFFFFF"/>
                </a:solidFill>
                <a:latin typeface="Times New Roman"/>
                <a:cs typeface="Times New Roman"/>
              </a:rPr>
              <a:t> </a:t>
            </a:r>
            <a:r>
              <a:rPr sz="2000" spc="-10" dirty="0">
                <a:solidFill>
                  <a:srgbClr val="FFFFFF"/>
                </a:solidFill>
                <a:latin typeface="Times New Roman"/>
                <a:cs typeface="Times New Roman"/>
              </a:rPr>
              <a:t>enough, </a:t>
            </a:r>
            <a:r>
              <a:rPr sz="2000" dirty="0">
                <a:solidFill>
                  <a:srgbClr val="FFFFFF"/>
                </a:solidFill>
                <a:latin typeface="Times New Roman"/>
                <a:cs typeface="Times New Roman"/>
              </a:rPr>
              <a:t>Caesar</a:t>
            </a:r>
            <a:r>
              <a:rPr sz="2000" spc="-25" dirty="0">
                <a:solidFill>
                  <a:srgbClr val="FFFFFF"/>
                </a:solidFill>
                <a:latin typeface="Times New Roman"/>
                <a:cs typeface="Times New Roman"/>
              </a:rPr>
              <a:t> </a:t>
            </a:r>
            <a:r>
              <a:rPr sz="2000" dirty="0">
                <a:solidFill>
                  <a:srgbClr val="FFFFFF"/>
                </a:solidFill>
                <a:latin typeface="Times New Roman"/>
                <a:cs typeface="Times New Roman"/>
              </a:rPr>
              <a:t>Cipher</a:t>
            </a:r>
            <a:r>
              <a:rPr sz="2000" spc="-10" dirty="0">
                <a:solidFill>
                  <a:srgbClr val="FFFFFF"/>
                </a:solidFill>
                <a:latin typeface="Times New Roman"/>
                <a:cs typeface="Times New Roman"/>
              </a:rPr>
              <a:t> </a:t>
            </a:r>
            <a:r>
              <a:rPr sz="2000" dirty="0">
                <a:solidFill>
                  <a:srgbClr val="FFFFFF"/>
                </a:solidFill>
                <a:latin typeface="Times New Roman"/>
                <a:cs typeface="Times New Roman"/>
              </a:rPr>
              <a:t>is</a:t>
            </a:r>
            <a:r>
              <a:rPr sz="2000" spc="-15" dirty="0">
                <a:solidFill>
                  <a:srgbClr val="FFFFFF"/>
                </a:solidFill>
                <a:latin typeface="Times New Roman"/>
                <a:cs typeface="Times New Roman"/>
              </a:rPr>
              <a:t> </a:t>
            </a:r>
            <a:r>
              <a:rPr sz="2000" dirty="0">
                <a:solidFill>
                  <a:srgbClr val="FFFFFF"/>
                </a:solidFill>
                <a:latin typeface="Times New Roman"/>
                <a:cs typeface="Times New Roman"/>
              </a:rPr>
              <a:t>known</a:t>
            </a:r>
            <a:r>
              <a:rPr sz="2000" spc="-10" dirty="0">
                <a:solidFill>
                  <a:srgbClr val="FFFFFF"/>
                </a:solidFill>
                <a:latin typeface="Times New Roman"/>
                <a:cs typeface="Times New Roman"/>
              </a:rPr>
              <a:t> </a:t>
            </a:r>
            <a:r>
              <a:rPr sz="2000" spc="-25" dirty="0">
                <a:solidFill>
                  <a:srgbClr val="FFFFFF"/>
                </a:solidFill>
                <a:latin typeface="Times New Roman"/>
                <a:cs typeface="Times New Roman"/>
              </a:rPr>
              <a:t>by </a:t>
            </a:r>
            <a:r>
              <a:rPr sz="2000" dirty="0">
                <a:solidFill>
                  <a:srgbClr val="FFFFFF"/>
                </a:solidFill>
                <a:latin typeface="Times New Roman"/>
                <a:cs typeface="Times New Roman"/>
              </a:rPr>
              <a:t>many</a:t>
            </a:r>
            <a:r>
              <a:rPr sz="2000" spc="-25" dirty="0">
                <a:solidFill>
                  <a:srgbClr val="FFFFFF"/>
                </a:solidFill>
                <a:latin typeface="Times New Roman"/>
                <a:cs typeface="Times New Roman"/>
              </a:rPr>
              <a:t> </a:t>
            </a:r>
            <a:r>
              <a:rPr sz="2000" dirty="0">
                <a:solidFill>
                  <a:srgbClr val="FFFFFF"/>
                </a:solidFill>
                <a:latin typeface="Times New Roman"/>
                <a:cs typeface="Times New Roman"/>
              </a:rPr>
              <a:t>names</a:t>
            </a:r>
            <a:r>
              <a:rPr sz="2000" spc="-15" dirty="0">
                <a:solidFill>
                  <a:srgbClr val="FFFFFF"/>
                </a:solidFill>
                <a:latin typeface="Times New Roman"/>
                <a:cs typeface="Times New Roman"/>
              </a:rPr>
              <a:t> </a:t>
            </a:r>
            <a:r>
              <a:rPr sz="2000" dirty="0">
                <a:solidFill>
                  <a:srgbClr val="FFFFFF"/>
                </a:solidFill>
                <a:latin typeface="Times New Roman"/>
                <a:cs typeface="Times New Roman"/>
              </a:rPr>
              <a:t>including</a:t>
            </a:r>
            <a:r>
              <a:rPr sz="2000" spc="-15" dirty="0">
                <a:solidFill>
                  <a:srgbClr val="FFFFFF"/>
                </a:solidFill>
                <a:latin typeface="Times New Roman"/>
                <a:cs typeface="Times New Roman"/>
              </a:rPr>
              <a:t> </a:t>
            </a:r>
            <a:r>
              <a:rPr sz="2000" dirty="0">
                <a:solidFill>
                  <a:srgbClr val="FFFFFF"/>
                </a:solidFill>
                <a:latin typeface="Times New Roman"/>
                <a:cs typeface="Times New Roman"/>
              </a:rPr>
              <a:t>the</a:t>
            </a:r>
            <a:r>
              <a:rPr sz="2000" spc="-15" dirty="0">
                <a:solidFill>
                  <a:srgbClr val="FFFFFF"/>
                </a:solidFill>
                <a:latin typeface="Times New Roman"/>
                <a:cs typeface="Times New Roman"/>
              </a:rPr>
              <a:t> </a:t>
            </a:r>
            <a:r>
              <a:rPr sz="2000" spc="-20" dirty="0">
                <a:solidFill>
                  <a:srgbClr val="FFFFFF"/>
                </a:solidFill>
                <a:latin typeface="Times New Roman"/>
                <a:cs typeface="Times New Roman"/>
              </a:rPr>
              <a:t>shift </a:t>
            </a:r>
            <a:r>
              <a:rPr sz="2000" dirty="0">
                <a:solidFill>
                  <a:srgbClr val="FFFFFF"/>
                </a:solidFill>
                <a:latin typeface="Times New Roman"/>
                <a:cs typeface="Times New Roman"/>
              </a:rPr>
              <a:t>cipher,</a:t>
            </a:r>
            <a:r>
              <a:rPr sz="2000" spc="-55" dirty="0">
                <a:solidFill>
                  <a:srgbClr val="FFFFFF"/>
                </a:solidFill>
                <a:latin typeface="Times New Roman"/>
                <a:cs typeface="Times New Roman"/>
              </a:rPr>
              <a:t> </a:t>
            </a:r>
            <a:r>
              <a:rPr sz="2000" dirty="0">
                <a:solidFill>
                  <a:srgbClr val="FFFFFF"/>
                </a:solidFill>
                <a:latin typeface="Times New Roman"/>
                <a:cs typeface="Times New Roman"/>
              </a:rPr>
              <a:t>Caesar’s</a:t>
            </a:r>
            <a:r>
              <a:rPr sz="2000" spc="-50" dirty="0">
                <a:solidFill>
                  <a:srgbClr val="FFFFFF"/>
                </a:solidFill>
                <a:latin typeface="Times New Roman"/>
                <a:cs typeface="Times New Roman"/>
              </a:rPr>
              <a:t> </a:t>
            </a:r>
            <a:r>
              <a:rPr sz="2000" dirty="0">
                <a:solidFill>
                  <a:srgbClr val="FFFFFF"/>
                </a:solidFill>
                <a:latin typeface="Times New Roman"/>
                <a:cs typeface="Times New Roman"/>
              </a:rPr>
              <a:t>code,</a:t>
            </a:r>
            <a:r>
              <a:rPr sz="2000" spc="-45" dirty="0">
                <a:solidFill>
                  <a:srgbClr val="FFFFFF"/>
                </a:solidFill>
                <a:latin typeface="Times New Roman"/>
                <a:cs typeface="Times New Roman"/>
              </a:rPr>
              <a:t> </a:t>
            </a:r>
            <a:r>
              <a:rPr sz="2000" dirty="0">
                <a:solidFill>
                  <a:srgbClr val="FFFFFF"/>
                </a:solidFill>
                <a:latin typeface="Times New Roman"/>
                <a:cs typeface="Times New Roman"/>
              </a:rPr>
              <a:t>and</a:t>
            </a:r>
            <a:r>
              <a:rPr sz="2000" spc="-40" dirty="0">
                <a:solidFill>
                  <a:srgbClr val="FFFFFF"/>
                </a:solidFill>
                <a:latin typeface="Times New Roman"/>
                <a:cs typeface="Times New Roman"/>
              </a:rPr>
              <a:t> </a:t>
            </a:r>
            <a:r>
              <a:rPr sz="2000" spc="-20" dirty="0">
                <a:solidFill>
                  <a:srgbClr val="FFFFFF"/>
                </a:solidFill>
                <a:latin typeface="Times New Roman"/>
                <a:cs typeface="Times New Roman"/>
              </a:rPr>
              <a:t>even </a:t>
            </a:r>
            <a:r>
              <a:rPr sz="2000" dirty="0">
                <a:solidFill>
                  <a:srgbClr val="FFFFFF"/>
                </a:solidFill>
                <a:latin typeface="Times New Roman"/>
                <a:cs typeface="Times New Roman"/>
              </a:rPr>
              <a:t>Caesar</a:t>
            </a:r>
            <a:r>
              <a:rPr sz="2000" spc="-25" dirty="0">
                <a:solidFill>
                  <a:srgbClr val="FFFFFF"/>
                </a:solidFill>
                <a:latin typeface="Times New Roman"/>
                <a:cs typeface="Times New Roman"/>
              </a:rPr>
              <a:t> </a:t>
            </a:r>
            <a:r>
              <a:rPr sz="2000" spc="-10" dirty="0">
                <a:solidFill>
                  <a:srgbClr val="FFFFFF"/>
                </a:solidFill>
                <a:latin typeface="Times New Roman"/>
                <a:cs typeface="Times New Roman"/>
              </a:rPr>
              <a:t>shift.</a:t>
            </a:r>
            <a:endParaRPr sz="2000" dirty="0">
              <a:latin typeface="Times New Roman"/>
              <a:cs typeface="Times New Roman"/>
            </a:endParaRPr>
          </a:p>
        </p:txBody>
      </p:sp>
      <p:grpSp>
        <p:nvGrpSpPr>
          <p:cNvPr id="32" name="object 20">
            <a:extLst>
              <a:ext uri="{FF2B5EF4-FFF2-40B4-BE49-F238E27FC236}">
                <a16:creationId xmlns:a16="http://schemas.microsoft.com/office/drawing/2014/main" id="{D3327D2A-FCD1-B0E6-DEC7-1A029F944BE8}"/>
              </a:ext>
            </a:extLst>
          </p:cNvPr>
          <p:cNvGrpSpPr/>
          <p:nvPr/>
        </p:nvGrpSpPr>
        <p:grpSpPr>
          <a:xfrm>
            <a:off x="548523" y="4059631"/>
            <a:ext cx="917575" cy="694055"/>
            <a:chOff x="368227" y="1568967"/>
            <a:chExt cx="917575" cy="694055"/>
          </a:xfrm>
        </p:grpSpPr>
        <p:sp>
          <p:nvSpPr>
            <p:cNvPr id="33" name="object 21">
              <a:extLst>
                <a:ext uri="{FF2B5EF4-FFF2-40B4-BE49-F238E27FC236}">
                  <a16:creationId xmlns:a16="http://schemas.microsoft.com/office/drawing/2014/main" id="{4E79660F-2D0F-7A98-C543-EF08B2725C50}"/>
                </a:ext>
              </a:extLst>
            </p:cNvPr>
            <p:cNvSpPr/>
            <p:nvPr/>
          </p:nvSpPr>
          <p:spPr>
            <a:xfrm>
              <a:off x="368227" y="1909199"/>
              <a:ext cx="352425" cy="354330"/>
            </a:xfrm>
            <a:custGeom>
              <a:avLst/>
              <a:gdLst/>
              <a:ahLst/>
              <a:cxnLst/>
              <a:rect l="l" t="t" r="r" b="b"/>
              <a:pathLst>
                <a:path w="352425" h="354330">
                  <a:moveTo>
                    <a:pt x="185177" y="353797"/>
                  </a:moveTo>
                  <a:lnTo>
                    <a:pt x="175216" y="353797"/>
                  </a:lnTo>
                  <a:lnTo>
                    <a:pt x="165577" y="353487"/>
                  </a:lnTo>
                  <a:lnTo>
                    <a:pt x="156241" y="352560"/>
                  </a:lnTo>
                  <a:lnTo>
                    <a:pt x="146893" y="351014"/>
                  </a:lnTo>
                  <a:lnTo>
                    <a:pt x="137217" y="348849"/>
                  </a:lnTo>
                  <a:lnTo>
                    <a:pt x="128971" y="317447"/>
                  </a:lnTo>
                  <a:lnTo>
                    <a:pt x="119062" y="313415"/>
                  </a:lnTo>
                  <a:lnTo>
                    <a:pt x="109320" y="308937"/>
                  </a:lnTo>
                  <a:lnTo>
                    <a:pt x="99887" y="304162"/>
                  </a:lnTo>
                  <a:lnTo>
                    <a:pt x="90906" y="299240"/>
                  </a:lnTo>
                  <a:lnTo>
                    <a:pt x="61154" y="310784"/>
                  </a:lnTo>
                  <a:lnTo>
                    <a:pt x="51557" y="301806"/>
                  </a:lnTo>
                  <a:lnTo>
                    <a:pt x="42567" y="292197"/>
                  </a:lnTo>
                  <a:lnTo>
                    <a:pt x="34195" y="281970"/>
                  </a:lnTo>
                  <a:lnTo>
                    <a:pt x="26453" y="271136"/>
                  </a:lnTo>
                  <a:lnTo>
                    <a:pt x="42946" y="243033"/>
                  </a:lnTo>
                  <a:lnTo>
                    <a:pt x="38565" y="233098"/>
                  </a:lnTo>
                  <a:lnTo>
                    <a:pt x="35112" y="223176"/>
                  </a:lnTo>
                  <a:lnTo>
                    <a:pt x="32277" y="213254"/>
                  </a:lnTo>
                  <a:lnTo>
                    <a:pt x="29752" y="203319"/>
                  </a:lnTo>
                  <a:lnTo>
                    <a:pt x="0" y="190125"/>
                  </a:lnTo>
                  <a:lnTo>
                    <a:pt x="0" y="176865"/>
                  </a:lnTo>
                  <a:lnTo>
                    <a:pt x="283" y="166959"/>
                  </a:lnTo>
                  <a:lnTo>
                    <a:pt x="1030" y="157041"/>
                  </a:lnTo>
                  <a:lnTo>
                    <a:pt x="2087" y="147123"/>
                  </a:lnTo>
                  <a:lnTo>
                    <a:pt x="3298" y="137217"/>
                  </a:lnTo>
                  <a:lnTo>
                    <a:pt x="34700" y="128905"/>
                  </a:lnTo>
                  <a:lnTo>
                    <a:pt x="38730" y="119283"/>
                  </a:lnTo>
                  <a:lnTo>
                    <a:pt x="43391" y="110112"/>
                  </a:lnTo>
                  <a:lnTo>
                    <a:pt x="48671" y="101250"/>
                  </a:lnTo>
                  <a:lnTo>
                    <a:pt x="54557" y="92555"/>
                  </a:lnTo>
                  <a:lnTo>
                    <a:pt x="41297" y="61154"/>
                  </a:lnTo>
                  <a:lnTo>
                    <a:pt x="50304" y="51555"/>
                  </a:lnTo>
                  <a:lnTo>
                    <a:pt x="59917" y="42748"/>
                  </a:lnTo>
                  <a:lnTo>
                    <a:pt x="70148" y="34881"/>
                  </a:lnTo>
                  <a:lnTo>
                    <a:pt x="81011" y="28103"/>
                  </a:lnTo>
                  <a:lnTo>
                    <a:pt x="110763" y="42946"/>
                  </a:lnTo>
                  <a:lnTo>
                    <a:pt x="119715" y="39261"/>
                  </a:lnTo>
                  <a:lnTo>
                    <a:pt x="129144" y="35731"/>
                  </a:lnTo>
                  <a:lnTo>
                    <a:pt x="138882" y="32509"/>
                  </a:lnTo>
                  <a:lnTo>
                    <a:pt x="148762" y="29752"/>
                  </a:lnTo>
                  <a:lnTo>
                    <a:pt x="162022" y="0"/>
                  </a:lnTo>
                  <a:lnTo>
                    <a:pt x="175216" y="0"/>
                  </a:lnTo>
                  <a:lnTo>
                    <a:pt x="185846" y="309"/>
                  </a:lnTo>
                  <a:lnTo>
                    <a:pt x="195691" y="1236"/>
                  </a:lnTo>
                  <a:lnTo>
                    <a:pt x="205227" y="2783"/>
                  </a:lnTo>
                  <a:lnTo>
                    <a:pt x="214930" y="4947"/>
                  </a:lnTo>
                  <a:lnTo>
                    <a:pt x="223176" y="36349"/>
                  </a:lnTo>
                  <a:lnTo>
                    <a:pt x="233085" y="39417"/>
                  </a:lnTo>
                  <a:lnTo>
                    <a:pt x="242827" y="43573"/>
                  </a:lnTo>
                  <a:lnTo>
                    <a:pt x="252259" y="48669"/>
                  </a:lnTo>
                  <a:lnTo>
                    <a:pt x="261241" y="54557"/>
                  </a:lnTo>
                  <a:lnTo>
                    <a:pt x="290993" y="42946"/>
                  </a:lnTo>
                  <a:lnTo>
                    <a:pt x="300590" y="51953"/>
                  </a:lnTo>
                  <a:lnTo>
                    <a:pt x="309580" y="61566"/>
                  </a:lnTo>
                  <a:lnTo>
                    <a:pt x="317952" y="71798"/>
                  </a:lnTo>
                  <a:lnTo>
                    <a:pt x="325693" y="82660"/>
                  </a:lnTo>
                  <a:lnTo>
                    <a:pt x="309201" y="110763"/>
                  </a:lnTo>
                  <a:lnTo>
                    <a:pt x="313582" y="119741"/>
                  </a:lnTo>
                  <a:lnTo>
                    <a:pt x="317035" y="129350"/>
                  </a:lnTo>
                  <a:lnTo>
                    <a:pt x="319869" y="139578"/>
                  </a:lnTo>
                  <a:lnTo>
                    <a:pt x="322395" y="150411"/>
                  </a:lnTo>
                  <a:lnTo>
                    <a:pt x="352147" y="163671"/>
                  </a:lnTo>
                  <a:lnTo>
                    <a:pt x="352147" y="176865"/>
                  </a:lnTo>
                  <a:lnTo>
                    <a:pt x="351864" y="186774"/>
                  </a:lnTo>
                  <a:lnTo>
                    <a:pt x="351117" y="196516"/>
                  </a:lnTo>
                  <a:lnTo>
                    <a:pt x="350060" y="205949"/>
                  </a:lnTo>
                  <a:lnTo>
                    <a:pt x="348849" y="214930"/>
                  </a:lnTo>
                  <a:lnTo>
                    <a:pt x="317447" y="224825"/>
                  </a:lnTo>
                  <a:lnTo>
                    <a:pt x="313417" y="234475"/>
                  </a:lnTo>
                  <a:lnTo>
                    <a:pt x="308756" y="243643"/>
                  </a:lnTo>
                  <a:lnTo>
                    <a:pt x="303476" y="252489"/>
                  </a:lnTo>
                  <a:lnTo>
                    <a:pt x="297590" y="261175"/>
                  </a:lnTo>
                  <a:lnTo>
                    <a:pt x="310850" y="290993"/>
                  </a:lnTo>
                  <a:lnTo>
                    <a:pt x="301843" y="300580"/>
                  </a:lnTo>
                  <a:lnTo>
                    <a:pt x="292230" y="309555"/>
                  </a:lnTo>
                  <a:lnTo>
                    <a:pt x="281999" y="317924"/>
                  </a:lnTo>
                  <a:lnTo>
                    <a:pt x="271136" y="325693"/>
                  </a:lnTo>
                  <a:lnTo>
                    <a:pt x="241384" y="309135"/>
                  </a:lnTo>
                  <a:lnTo>
                    <a:pt x="232431" y="313758"/>
                  </a:lnTo>
                  <a:lnTo>
                    <a:pt x="223003" y="317620"/>
                  </a:lnTo>
                  <a:lnTo>
                    <a:pt x="213265" y="320555"/>
                  </a:lnTo>
                  <a:lnTo>
                    <a:pt x="203385" y="322395"/>
                  </a:lnTo>
                  <a:lnTo>
                    <a:pt x="190125" y="352147"/>
                  </a:lnTo>
                  <a:lnTo>
                    <a:pt x="185177" y="353797"/>
                  </a:lnTo>
                  <a:close/>
                </a:path>
              </a:pathLst>
            </a:custGeom>
            <a:solidFill>
              <a:srgbClr val="285293"/>
            </a:solidFill>
          </p:spPr>
          <p:txBody>
            <a:bodyPr wrap="square" lIns="0" tIns="0" rIns="0" bIns="0" rtlCol="0"/>
            <a:lstStyle/>
            <a:p>
              <a:endParaRPr/>
            </a:p>
          </p:txBody>
        </p:sp>
        <p:pic>
          <p:nvPicPr>
            <p:cNvPr id="34" name="object 22">
              <a:extLst>
                <a:ext uri="{FF2B5EF4-FFF2-40B4-BE49-F238E27FC236}">
                  <a16:creationId xmlns:a16="http://schemas.microsoft.com/office/drawing/2014/main" id="{53E5D97D-1E14-8688-86B7-B731ACD27142}"/>
                </a:ext>
              </a:extLst>
            </p:cNvPr>
            <p:cNvPicPr/>
            <p:nvPr/>
          </p:nvPicPr>
          <p:blipFill>
            <a:blip r:embed="rId4" cstate="print"/>
            <a:stretch>
              <a:fillRect/>
            </a:stretch>
          </p:blipFill>
          <p:spPr>
            <a:xfrm>
              <a:off x="442641" y="1985197"/>
              <a:ext cx="203319" cy="201736"/>
            </a:xfrm>
            <a:prstGeom prst="rect">
              <a:avLst/>
            </a:prstGeom>
          </p:spPr>
        </p:pic>
        <p:sp>
          <p:nvSpPr>
            <p:cNvPr id="35" name="object 23">
              <a:extLst>
                <a:ext uri="{FF2B5EF4-FFF2-40B4-BE49-F238E27FC236}">
                  <a16:creationId xmlns:a16="http://schemas.microsoft.com/office/drawing/2014/main" id="{B2467ABD-1319-015F-8B8B-8173F4029F9F}"/>
                </a:ext>
              </a:extLst>
            </p:cNvPr>
            <p:cNvSpPr/>
            <p:nvPr/>
          </p:nvSpPr>
          <p:spPr>
            <a:xfrm>
              <a:off x="723673" y="1578492"/>
              <a:ext cx="552450" cy="552450"/>
            </a:xfrm>
            <a:custGeom>
              <a:avLst/>
              <a:gdLst/>
              <a:ahLst/>
              <a:cxnLst/>
              <a:rect l="l" t="t" r="r" b="b"/>
              <a:pathLst>
                <a:path w="552450" h="552450">
                  <a:moveTo>
                    <a:pt x="271202" y="0"/>
                  </a:moveTo>
                  <a:lnTo>
                    <a:pt x="256309" y="335"/>
                  </a:lnTo>
                  <a:lnTo>
                    <a:pt x="241417" y="1443"/>
                  </a:lnTo>
                  <a:lnTo>
                    <a:pt x="226524" y="3478"/>
                  </a:lnTo>
                  <a:lnTo>
                    <a:pt x="211631" y="6597"/>
                  </a:lnTo>
                  <a:lnTo>
                    <a:pt x="203385" y="8246"/>
                  </a:lnTo>
                  <a:lnTo>
                    <a:pt x="196788" y="11544"/>
                  </a:lnTo>
                  <a:lnTo>
                    <a:pt x="190191" y="13193"/>
                  </a:lnTo>
                  <a:lnTo>
                    <a:pt x="181879" y="62803"/>
                  </a:lnTo>
                  <a:lnTo>
                    <a:pt x="167306" y="70573"/>
                  </a:lnTo>
                  <a:lnTo>
                    <a:pt x="153363" y="78949"/>
                  </a:lnTo>
                  <a:lnTo>
                    <a:pt x="140039" y="87944"/>
                  </a:lnTo>
                  <a:lnTo>
                    <a:pt x="127322" y="97569"/>
                  </a:lnTo>
                  <a:lnTo>
                    <a:pt x="77712" y="84309"/>
                  </a:lnTo>
                  <a:lnTo>
                    <a:pt x="63734" y="99769"/>
                  </a:lnTo>
                  <a:lnTo>
                    <a:pt x="51283" y="116156"/>
                  </a:lnTo>
                  <a:lnTo>
                    <a:pt x="40057" y="133162"/>
                  </a:lnTo>
                  <a:lnTo>
                    <a:pt x="29752" y="150477"/>
                  </a:lnTo>
                  <a:lnTo>
                    <a:pt x="59570" y="193423"/>
                  </a:lnTo>
                  <a:lnTo>
                    <a:pt x="53966" y="208600"/>
                  </a:lnTo>
                  <a:lnTo>
                    <a:pt x="49617" y="224240"/>
                  </a:lnTo>
                  <a:lnTo>
                    <a:pt x="46518" y="240189"/>
                  </a:lnTo>
                  <a:lnTo>
                    <a:pt x="44661" y="256293"/>
                  </a:lnTo>
                  <a:lnTo>
                    <a:pt x="0" y="281098"/>
                  </a:lnTo>
                  <a:lnTo>
                    <a:pt x="4898" y="326407"/>
                  </a:lnTo>
                  <a:lnTo>
                    <a:pt x="11610" y="355446"/>
                  </a:lnTo>
                  <a:lnTo>
                    <a:pt x="13259" y="362109"/>
                  </a:lnTo>
                  <a:lnTo>
                    <a:pt x="64518" y="370355"/>
                  </a:lnTo>
                  <a:lnTo>
                    <a:pt x="71332" y="385865"/>
                  </a:lnTo>
                  <a:lnTo>
                    <a:pt x="79394" y="400132"/>
                  </a:lnTo>
                  <a:lnTo>
                    <a:pt x="88694" y="413150"/>
                  </a:lnTo>
                  <a:lnTo>
                    <a:pt x="99218" y="424912"/>
                  </a:lnTo>
                  <a:lnTo>
                    <a:pt x="84375" y="474522"/>
                  </a:lnTo>
                  <a:lnTo>
                    <a:pt x="99822" y="488760"/>
                  </a:lnTo>
                  <a:lnTo>
                    <a:pt x="116371" y="501594"/>
                  </a:lnTo>
                  <a:lnTo>
                    <a:pt x="133859" y="512882"/>
                  </a:lnTo>
                  <a:lnTo>
                    <a:pt x="152126" y="522482"/>
                  </a:lnTo>
                  <a:lnTo>
                    <a:pt x="193490" y="492729"/>
                  </a:lnTo>
                  <a:lnTo>
                    <a:pt x="208628" y="498296"/>
                  </a:lnTo>
                  <a:lnTo>
                    <a:pt x="224248" y="502625"/>
                  </a:lnTo>
                  <a:lnTo>
                    <a:pt x="240190" y="505717"/>
                  </a:lnTo>
                  <a:lnTo>
                    <a:pt x="256293" y="507573"/>
                  </a:lnTo>
                  <a:lnTo>
                    <a:pt x="281098" y="552234"/>
                  </a:lnTo>
                  <a:lnTo>
                    <a:pt x="327140" y="547364"/>
                  </a:lnTo>
                  <a:lnTo>
                    <a:pt x="355512" y="540624"/>
                  </a:lnTo>
                  <a:lnTo>
                    <a:pt x="362109" y="538974"/>
                  </a:lnTo>
                  <a:lnTo>
                    <a:pt x="372004" y="487716"/>
                  </a:lnTo>
                  <a:lnTo>
                    <a:pt x="386588" y="480937"/>
                  </a:lnTo>
                  <a:lnTo>
                    <a:pt x="400553" y="473070"/>
                  </a:lnTo>
                  <a:lnTo>
                    <a:pt x="413899" y="464263"/>
                  </a:lnTo>
                  <a:lnTo>
                    <a:pt x="426628" y="454665"/>
                  </a:lnTo>
                  <a:lnTo>
                    <a:pt x="476171" y="467925"/>
                  </a:lnTo>
                  <a:lnTo>
                    <a:pt x="489465" y="452439"/>
                  </a:lnTo>
                  <a:lnTo>
                    <a:pt x="501825" y="435872"/>
                  </a:lnTo>
                  <a:lnTo>
                    <a:pt x="512936" y="418376"/>
                  </a:lnTo>
                  <a:lnTo>
                    <a:pt x="522482" y="400107"/>
                  </a:lnTo>
                  <a:lnTo>
                    <a:pt x="494379" y="358810"/>
                  </a:lnTo>
                  <a:lnTo>
                    <a:pt x="499002" y="343634"/>
                  </a:lnTo>
                  <a:lnTo>
                    <a:pt x="502864" y="327994"/>
                  </a:lnTo>
                  <a:lnTo>
                    <a:pt x="505799" y="312045"/>
                  </a:lnTo>
                  <a:lnTo>
                    <a:pt x="507639" y="295941"/>
                  </a:lnTo>
                  <a:lnTo>
                    <a:pt x="552234" y="271136"/>
                  </a:lnTo>
                  <a:lnTo>
                    <a:pt x="548755" y="225122"/>
                  </a:lnTo>
                  <a:lnTo>
                    <a:pt x="540690" y="196722"/>
                  </a:lnTo>
                  <a:lnTo>
                    <a:pt x="539040" y="190125"/>
                  </a:lnTo>
                  <a:lnTo>
                    <a:pt x="489431" y="181879"/>
                  </a:lnTo>
                  <a:lnTo>
                    <a:pt x="481690" y="166343"/>
                  </a:lnTo>
                  <a:lnTo>
                    <a:pt x="473318" y="151895"/>
                  </a:lnTo>
                  <a:lnTo>
                    <a:pt x="464327" y="138388"/>
                  </a:lnTo>
                  <a:lnTo>
                    <a:pt x="454731" y="125672"/>
                  </a:lnTo>
                  <a:lnTo>
                    <a:pt x="467925" y="77712"/>
                  </a:lnTo>
                  <a:lnTo>
                    <a:pt x="452707" y="63474"/>
                  </a:lnTo>
                  <a:lnTo>
                    <a:pt x="436729" y="50640"/>
                  </a:lnTo>
                  <a:lnTo>
                    <a:pt x="419823" y="39352"/>
                  </a:lnTo>
                  <a:lnTo>
                    <a:pt x="401823" y="29752"/>
                  </a:lnTo>
                  <a:lnTo>
                    <a:pt x="358810" y="59504"/>
                  </a:lnTo>
                  <a:lnTo>
                    <a:pt x="343635" y="53938"/>
                  </a:lnTo>
                  <a:lnTo>
                    <a:pt x="328002" y="49609"/>
                  </a:lnTo>
                  <a:lnTo>
                    <a:pt x="312073" y="46517"/>
                  </a:lnTo>
                  <a:lnTo>
                    <a:pt x="296007" y="44661"/>
                  </a:lnTo>
                  <a:lnTo>
                    <a:pt x="271202" y="0"/>
                  </a:lnTo>
                  <a:close/>
                </a:path>
                <a:path w="552450" h="552450">
                  <a:moveTo>
                    <a:pt x="276810" y="117558"/>
                  </a:moveTo>
                  <a:lnTo>
                    <a:pt x="238085" y="122374"/>
                  </a:lnTo>
                  <a:lnTo>
                    <a:pt x="191612" y="141666"/>
                  </a:lnTo>
                  <a:lnTo>
                    <a:pt x="154739" y="173672"/>
                  </a:lnTo>
                  <a:lnTo>
                    <a:pt x="129532" y="215210"/>
                  </a:lnTo>
                  <a:lnTo>
                    <a:pt x="118056" y="263096"/>
                  </a:lnTo>
                  <a:lnTo>
                    <a:pt x="122374" y="314149"/>
                  </a:lnTo>
                  <a:lnTo>
                    <a:pt x="144155" y="363178"/>
                  </a:lnTo>
                  <a:lnTo>
                    <a:pt x="179562" y="401254"/>
                  </a:lnTo>
                  <a:lnTo>
                    <a:pt x="224802" y="425909"/>
                  </a:lnTo>
                  <a:lnTo>
                    <a:pt x="276084" y="434676"/>
                  </a:lnTo>
                  <a:lnTo>
                    <a:pt x="285557" y="434378"/>
                  </a:lnTo>
                  <a:lnTo>
                    <a:pt x="360623" y="410568"/>
                  </a:lnTo>
                  <a:lnTo>
                    <a:pt x="397499" y="378562"/>
                  </a:lnTo>
                  <a:lnTo>
                    <a:pt x="422716" y="337024"/>
                  </a:lnTo>
                  <a:lnTo>
                    <a:pt x="434212" y="289138"/>
                  </a:lnTo>
                  <a:lnTo>
                    <a:pt x="429926" y="238085"/>
                  </a:lnTo>
                  <a:lnTo>
                    <a:pt x="408961" y="189056"/>
                  </a:lnTo>
                  <a:lnTo>
                    <a:pt x="373926" y="150980"/>
                  </a:lnTo>
                  <a:lnTo>
                    <a:pt x="328612" y="126325"/>
                  </a:lnTo>
                  <a:lnTo>
                    <a:pt x="276810" y="117558"/>
                  </a:lnTo>
                  <a:close/>
                </a:path>
              </a:pathLst>
            </a:custGeom>
            <a:ln w="19049">
              <a:solidFill>
                <a:srgbClr val="285293"/>
              </a:solidFill>
            </a:ln>
          </p:spPr>
          <p:txBody>
            <a:bodyPr wrap="square" lIns="0" tIns="0" rIns="0" bIns="0" rtlCol="0"/>
            <a:lstStyle/>
            <a:p>
              <a:endParaRPr/>
            </a:p>
          </p:txBody>
        </p:sp>
        <p:pic>
          <p:nvPicPr>
            <p:cNvPr id="36" name="object 24">
              <a:extLst>
                <a:ext uri="{FF2B5EF4-FFF2-40B4-BE49-F238E27FC236}">
                  <a16:creationId xmlns:a16="http://schemas.microsoft.com/office/drawing/2014/main" id="{D279A3D3-5DB2-B9A6-62D4-FFAEC127FC12}"/>
                </a:ext>
              </a:extLst>
            </p:cNvPr>
            <p:cNvPicPr/>
            <p:nvPr/>
          </p:nvPicPr>
          <p:blipFill>
            <a:blip r:embed="rId5" cstate="print"/>
            <a:stretch>
              <a:fillRect/>
            </a:stretch>
          </p:blipFill>
          <p:spPr>
            <a:xfrm>
              <a:off x="894328" y="1747111"/>
              <a:ext cx="211686" cy="214468"/>
            </a:xfrm>
            <a:prstGeom prst="rect">
              <a:avLst/>
            </a:prstGeom>
          </p:spPr>
        </p:pic>
      </p:grpSp>
      <p:grpSp>
        <p:nvGrpSpPr>
          <p:cNvPr id="37" name="object 77">
            <a:extLst>
              <a:ext uri="{FF2B5EF4-FFF2-40B4-BE49-F238E27FC236}">
                <a16:creationId xmlns:a16="http://schemas.microsoft.com/office/drawing/2014/main" id="{9FB27674-C5D9-8A5B-433F-6A6D15633591}"/>
              </a:ext>
            </a:extLst>
          </p:cNvPr>
          <p:cNvGrpSpPr/>
          <p:nvPr/>
        </p:nvGrpSpPr>
        <p:grpSpPr>
          <a:xfrm>
            <a:off x="370855" y="3811197"/>
            <a:ext cx="571500" cy="571500"/>
            <a:chOff x="198329" y="1286219"/>
            <a:chExt cx="571500" cy="571500"/>
          </a:xfrm>
        </p:grpSpPr>
        <p:sp>
          <p:nvSpPr>
            <p:cNvPr id="38" name="object 78">
              <a:extLst>
                <a:ext uri="{FF2B5EF4-FFF2-40B4-BE49-F238E27FC236}">
                  <a16:creationId xmlns:a16="http://schemas.microsoft.com/office/drawing/2014/main" id="{6672B148-DF0C-CC2D-E139-7FB0BBE423A2}"/>
                </a:ext>
              </a:extLst>
            </p:cNvPr>
            <p:cNvSpPr/>
            <p:nvPr/>
          </p:nvSpPr>
          <p:spPr>
            <a:xfrm>
              <a:off x="207854" y="1295744"/>
              <a:ext cx="552450" cy="552450"/>
            </a:xfrm>
            <a:custGeom>
              <a:avLst/>
              <a:gdLst/>
              <a:ahLst/>
              <a:cxnLst/>
              <a:rect l="l" t="t" r="r" b="b"/>
              <a:pathLst>
                <a:path w="552450" h="552450">
                  <a:moveTo>
                    <a:pt x="552234" y="276150"/>
                  </a:moveTo>
                  <a:lnTo>
                    <a:pt x="548728" y="322396"/>
                  </a:lnTo>
                  <a:lnTo>
                    <a:pt x="497677" y="350564"/>
                  </a:lnTo>
                  <a:lnTo>
                    <a:pt x="491144" y="366089"/>
                  </a:lnTo>
                  <a:lnTo>
                    <a:pt x="484005" y="380704"/>
                  </a:lnTo>
                  <a:lnTo>
                    <a:pt x="476247" y="394713"/>
                  </a:lnTo>
                  <a:lnTo>
                    <a:pt x="467859" y="408420"/>
                  </a:lnTo>
                  <a:lnTo>
                    <a:pt x="486066" y="456380"/>
                  </a:lnTo>
                  <a:lnTo>
                    <a:pt x="472086" y="471827"/>
                  </a:lnTo>
                  <a:lnTo>
                    <a:pt x="457345" y="485901"/>
                  </a:lnTo>
                  <a:lnTo>
                    <a:pt x="441676" y="498442"/>
                  </a:lnTo>
                  <a:lnTo>
                    <a:pt x="424912" y="509288"/>
                  </a:lnTo>
                  <a:lnTo>
                    <a:pt x="380251" y="484483"/>
                  </a:lnTo>
                  <a:lnTo>
                    <a:pt x="365342" y="491286"/>
                  </a:lnTo>
                  <a:lnTo>
                    <a:pt x="350292" y="496852"/>
                  </a:lnTo>
                  <a:lnTo>
                    <a:pt x="334932" y="501182"/>
                  </a:lnTo>
                  <a:lnTo>
                    <a:pt x="319096" y="504274"/>
                  </a:lnTo>
                  <a:lnTo>
                    <a:pt x="297590" y="552234"/>
                  </a:lnTo>
                  <a:lnTo>
                    <a:pt x="290993" y="552234"/>
                  </a:lnTo>
                  <a:lnTo>
                    <a:pt x="284396" y="552234"/>
                  </a:lnTo>
                  <a:lnTo>
                    <a:pt x="276084" y="552234"/>
                  </a:lnTo>
                  <a:lnTo>
                    <a:pt x="260970" y="551899"/>
                  </a:lnTo>
                  <a:lnTo>
                    <a:pt x="245713" y="550791"/>
                  </a:lnTo>
                  <a:lnTo>
                    <a:pt x="230766" y="548755"/>
                  </a:lnTo>
                  <a:lnTo>
                    <a:pt x="216579" y="545637"/>
                  </a:lnTo>
                  <a:lnTo>
                    <a:pt x="201670" y="496028"/>
                  </a:lnTo>
                  <a:lnTo>
                    <a:pt x="186841" y="490477"/>
                  </a:lnTo>
                  <a:lnTo>
                    <a:pt x="172148" y="483832"/>
                  </a:lnTo>
                  <a:lnTo>
                    <a:pt x="157752" y="476259"/>
                  </a:lnTo>
                  <a:lnTo>
                    <a:pt x="143814" y="467925"/>
                  </a:lnTo>
                  <a:lnTo>
                    <a:pt x="95854" y="486132"/>
                  </a:lnTo>
                  <a:lnTo>
                    <a:pt x="81334" y="472142"/>
                  </a:lnTo>
                  <a:lnTo>
                    <a:pt x="67569" y="457378"/>
                  </a:lnTo>
                  <a:lnTo>
                    <a:pt x="54720" y="441686"/>
                  </a:lnTo>
                  <a:lnTo>
                    <a:pt x="42946" y="424912"/>
                  </a:lnTo>
                  <a:lnTo>
                    <a:pt x="67751" y="380317"/>
                  </a:lnTo>
                  <a:lnTo>
                    <a:pt x="60948" y="365372"/>
                  </a:lnTo>
                  <a:lnTo>
                    <a:pt x="55381" y="350119"/>
                  </a:lnTo>
                  <a:lnTo>
                    <a:pt x="51052" y="334247"/>
                  </a:lnTo>
                  <a:lnTo>
                    <a:pt x="47960" y="317447"/>
                  </a:lnTo>
                  <a:lnTo>
                    <a:pt x="1649" y="297656"/>
                  </a:lnTo>
                  <a:lnTo>
                    <a:pt x="0" y="290993"/>
                  </a:lnTo>
                  <a:lnTo>
                    <a:pt x="0" y="282747"/>
                  </a:lnTo>
                  <a:lnTo>
                    <a:pt x="0" y="276150"/>
                  </a:lnTo>
                  <a:lnTo>
                    <a:pt x="3478" y="229848"/>
                  </a:lnTo>
                  <a:lnTo>
                    <a:pt x="56206" y="201736"/>
                  </a:lnTo>
                  <a:lnTo>
                    <a:pt x="61747" y="186870"/>
                  </a:lnTo>
                  <a:lnTo>
                    <a:pt x="68377" y="172165"/>
                  </a:lnTo>
                  <a:lnTo>
                    <a:pt x="75947" y="157781"/>
                  </a:lnTo>
                  <a:lnTo>
                    <a:pt x="84309" y="143880"/>
                  </a:lnTo>
                  <a:lnTo>
                    <a:pt x="66101" y="95920"/>
                  </a:lnTo>
                  <a:lnTo>
                    <a:pt x="80350" y="81363"/>
                  </a:lnTo>
                  <a:lnTo>
                    <a:pt x="95681" y="67586"/>
                  </a:lnTo>
                  <a:lnTo>
                    <a:pt x="111939" y="54748"/>
                  </a:lnTo>
                  <a:lnTo>
                    <a:pt x="128971" y="43012"/>
                  </a:lnTo>
                  <a:lnTo>
                    <a:pt x="173567" y="67817"/>
                  </a:lnTo>
                  <a:lnTo>
                    <a:pt x="187789" y="60975"/>
                  </a:lnTo>
                  <a:lnTo>
                    <a:pt x="202940" y="55390"/>
                  </a:lnTo>
                  <a:lnTo>
                    <a:pt x="218709" y="51053"/>
                  </a:lnTo>
                  <a:lnTo>
                    <a:pt x="234787" y="47960"/>
                  </a:lnTo>
                  <a:lnTo>
                    <a:pt x="254578" y="0"/>
                  </a:lnTo>
                  <a:lnTo>
                    <a:pt x="262890" y="0"/>
                  </a:lnTo>
                  <a:lnTo>
                    <a:pt x="269487" y="0"/>
                  </a:lnTo>
                  <a:lnTo>
                    <a:pt x="276084" y="0"/>
                  </a:lnTo>
                  <a:lnTo>
                    <a:pt x="291930" y="334"/>
                  </a:lnTo>
                  <a:lnTo>
                    <a:pt x="307313" y="1443"/>
                  </a:lnTo>
                  <a:lnTo>
                    <a:pt x="322386" y="3478"/>
                  </a:lnTo>
                  <a:lnTo>
                    <a:pt x="337304" y="6596"/>
                  </a:lnTo>
                  <a:lnTo>
                    <a:pt x="350498" y="56206"/>
                  </a:lnTo>
                  <a:lnTo>
                    <a:pt x="366292" y="61785"/>
                  </a:lnTo>
                  <a:lnTo>
                    <a:pt x="381306" y="68427"/>
                  </a:lnTo>
                  <a:lnTo>
                    <a:pt x="395380" y="75985"/>
                  </a:lnTo>
                  <a:lnTo>
                    <a:pt x="408354" y="84309"/>
                  </a:lnTo>
                  <a:lnTo>
                    <a:pt x="456314" y="66167"/>
                  </a:lnTo>
                  <a:lnTo>
                    <a:pt x="471824" y="80378"/>
                  </a:lnTo>
                  <a:lnTo>
                    <a:pt x="486091" y="95689"/>
                  </a:lnTo>
                  <a:lnTo>
                    <a:pt x="499109" y="111940"/>
                  </a:lnTo>
                  <a:lnTo>
                    <a:pt x="510871" y="128971"/>
                  </a:lnTo>
                  <a:lnTo>
                    <a:pt x="484417" y="173632"/>
                  </a:lnTo>
                  <a:lnTo>
                    <a:pt x="491256" y="187817"/>
                  </a:lnTo>
                  <a:lnTo>
                    <a:pt x="497026" y="202948"/>
                  </a:lnTo>
                  <a:lnTo>
                    <a:pt x="501867" y="218710"/>
                  </a:lnTo>
                  <a:lnTo>
                    <a:pt x="505923" y="234787"/>
                  </a:lnTo>
                  <a:lnTo>
                    <a:pt x="552234" y="254644"/>
                  </a:lnTo>
                  <a:lnTo>
                    <a:pt x="552234" y="262890"/>
                  </a:lnTo>
                  <a:lnTo>
                    <a:pt x="552234" y="269487"/>
                  </a:lnTo>
                  <a:lnTo>
                    <a:pt x="552234" y="276150"/>
                  </a:lnTo>
                  <a:close/>
                </a:path>
              </a:pathLst>
            </a:custGeom>
            <a:ln w="19049">
              <a:solidFill>
                <a:srgbClr val="9FC5E7"/>
              </a:solidFill>
            </a:ln>
          </p:spPr>
          <p:txBody>
            <a:bodyPr wrap="square" lIns="0" tIns="0" rIns="0" bIns="0" rtlCol="0"/>
            <a:lstStyle/>
            <a:p>
              <a:endParaRPr/>
            </a:p>
          </p:txBody>
        </p:sp>
        <p:sp>
          <p:nvSpPr>
            <p:cNvPr id="39" name="object 79">
              <a:extLst>
                <a:ext uri="{FF2B5EF4-FFF2-40B4-BE49-F238E27FC236}">
                  <a16:creationId xmlns:a16="http://schemas.microsoft.com/office/drawing/2014/main" id="{52485895-DCD0-C172-33A0-35E0EA9BCB17}"/>
                </a:ext>
              </a:extLst>
            </p:cNvPr>
            <p:cNvSpPr/>
            <p:nvPr/>
          </p:nvSpPr>
          <p:spPr>
            <a:xfrm>
              <a:off x="325215" y="1413171"/>
              <a:ext cx="317500" cy="317500"/>
            </a:xfrm>
            <a:custGeom>
              <a:avLst/>
              <a:gdLst/>
              <a:ahLst/>
              <a:cxnLst/>
              <a:rect l="l" t="t" r="r" b="b"/>
              <a:pathLst>
                <a:path w="317500" h="317500">
                  <a:moveTo>
                    <a:pt x="158723" y="317447"/>
                  </a:moveTo>
                  <a:lnTo>
                    <a:pt x="108575" y="309350"/>
                  </a:lnTo>
                  <a:lnTo>
                    <a:pt x="65006" y="286808"/>
                  </a:lnTo>
                  <a:lnTo>
                    <a:pt x="30639" y="252441"/>
                  </a:lnTo>
                  <a:lnTo>
                    <a:pt x="8096" y="208872"/>
                  </a:lnTo>
                  <a:lnTo>
                    <a:pt x="0" y="158723"/>
                  </a:lnTo>
                  <a:lnTo>
                    <a:pt x="8096" y="108549"/>
                  </a:lnTo>
                  <a:lnTo>
                    <a:pt x="30639" y="64977"/>
                  </a:lnTo>
                  <a:lnTo>
                    <a:pt x="65006" y="30620"/>
                  </a:lnTo>
                  <a:lnTo>
                    <a:pt x="108575" y="8090"/>
                  </a:lnTo>
                  <a:lnTo>
                    <a:pt x="158723" y="0"/>
                  </a:lnTo>
                  <a:lnTo>
                    <a:pt x="208897" y="8090"/>
                  </a:lnTo>
                  <a:lnTo>
                    <a:pt x="252469" y="30620"/>
                  </a:lnTo>
                  <a:lnTo>
                    <a:pt x="286827" y="64977"/>
                  </a:lnTo>
                  <a:lnTo>
                    <a:pt x="309357" y="108549"/>
                  </a:lnTo>
                  <a:lnTo>
                    <a:pt x="317447" y="158723"/>
                  </a:lnTo>
                  <a:lnTo>
                    <a:pt x="309357" y="208872"/>
                  </a:lnTo>
                  <a:lnTo>
                    <a:pt x="286827" y="252441"/>
                  </a:lnTo>
                  <a:lnTo>
                    <a:pt x="252469" y="286808"/>
                  </a:lnTo>
                  <a:lnTo>
                    <a:pt x="208897" y="309350"/>
                  </a:lnTo>
                  <a:lnTo>
                    <a:pt x="158723" y="317447"/>
                  </a:lnTo>
                  <a:close/>
                </a:path>
              </a:pathLst>
            </a:custGeom>
            <a:solidFill>
              <a:srgbClr val="285293"/>
            </a:solidFill>
          </p:spPr>
          <p:txBody>
            <a:bodyPr wrap="square" lIns="0" tIns="0" rIns="0" bIns="0" rtlCol="0"/>
            <a:lstStyle/>
            <a:p>
              <a:endParaRPr/>
            </a:p>
          </p:txBody>
        </p:sp>
        <p:pic>
          <p:nvPicPr>
            <p:cNvPr id="40" name="object 80">
              <a:extLst>
                <a:ext uri="{FF2B5EF4-FFF2-40B4-BE49-F238E27FC236}">
                  <a16:creationId xmlns:a16="http://schemas.microsoft.com/office/drawing/2014/main" id="{E237B732-DDF5-333A-1EF3-5CB1736D54AF}"/>
                </a:ext>
              </a:extLst>
            </p:cNvPr>
            <p:cNvPicPr/>
            <p:nvPr/>
          </p:nvPicPr>
          <p:blipFill>
            <a:blip r:embed="rId6" cstate="print"/>
            <a:stretch>
              <a:fillRect/>
            </a:stretch>
          </p:blipFill>
          <p:spPr>
            <a:xfrm>
              <a:off x="371711" y="1459667"/>
              <a:ext cx="224455" cy="224455"/>
            </a:xfrm>
            <a:prstGeom prst="rect">
              <a:avLst/>
            </a:prstGeom>
          </p:spPr>
        </p:pic>
      </p:grpSp>
      <p:pic>
        <p:nvPicPr>
          <p:cNvPr id="41" name="Picture 4" descr="What Is Cryptography? - Cryptography 101">
            <a:extLst>
              <a:ext uri="{FF2B5EF4-FFF2-40B4-BE49-F238E27FC236}">
                <a16:creationId xmlns:a16="http://schemas.microsoft.com/office/drawing/2014/main" id="{6C55B25D-8964-2D5F-18ED-3D5DECD6E61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99814" y="1193516"/>
            <a:ext cx="3179656" cy="31796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711</TotalTime>
  <Words>2600</Words>
  <Application>Microsoft Office PowerPoint</Application>
  <PresentationFormat>On-screen Show (16:9)</PresentationFormat>
  <Paragraphs>164</Paragraphs>
  <Slides>22</Slides>
  <Notes>0</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42" baseType="lpstr">
      <vt:lpstr>SimSun</vt:lpstr>
      <vt:lpstr>Adobe Devanagari</vt:lpstr>
      <vt:lpstr>Arial</vt:lpstr>
      <vt:lpstr>Arial-BoldMT</vt:lpstr>
      <vt:lpstr>Bahnschrift</vt:lpstr>
      <vt:lpstr>Bell MT</vt:lpstr>
      <vt:lpstr>Calibri</vt:lpstr>
      <vt:lpstr>Century Gothic</vt:lpstr>
      <vt:lpstr>Garamond</vt:lpstr>
      <vt:lpstr>Imprint MT Shadow</vt:lpstr>
      <vt:lpstr>Microsoft PhagsPa</vt:lpstr>
      <vt:lpstr>Sitka Banner</vt:lpstr>
      <vt:lpstr>Sitka Banner Semibold</vt:lpstr>
      <vt:lpstr>Sitka Heading Semibold</vt:lpstr>
      <vt:lpstr>Söhne</vt:lpstr>
      <vt:lpstr>Times New Roman</vt:lpstr>
      <vt:lpstr>Trebuchet MS</vt:lpstr>
      <vt:lpstr>Wingdings</vt:lpstr>
      <vt:lpstr>Office Theme</vt:lpstr>
      <vt:lpstr>Clip</vt:lpstr>
      <vt:lpstr>Cryptography</vt:lpstr>
      <vt:lpstr>What is cryptography?</vt:lpstr>
      <vt:lpstr>Basic Terms</vt:lpstr>
      <vt:lpstr>PowerPoint Presentation</vt:lpstr>
      <vt:lpstr>Symmetric Cryptography</vt:lpstr>
      <vt:lpstr>Asymmetric Cryptography</vt:lpstr>
      <vt:lpstr>Some Dataset of Cryptography</vt:lpstr>
      <vt:lpstr>Fun Facts About</vt:lpstr>
      <vt:lpstr>What is the Caesar Cipher?</vt:lpstr>
      <vt:lpstr>How to Use The Caesar Cipher</vt:lpstr>
      <vt:lpstr>Ancient Cryptography vs. Current Cryptography</vt:lpstr>
      <vt:lpstr>Ancient Cryptography vs Current Cryptography</vt:lpstr>
      <vt:lpstr>Cryptography Used In World War II</vt:lpstr>
      <vt:lpstr>Alan Turing And the bombe machine</vt:lpstr>
      <vt:lpstr>Caesar Cipher Challenge</vt:lpstr>
      <vt:lpstr>Job opportunities in the field of cryptography</vt:lpstr>
      <vt:lpstr>Application of Cryptography</vt:lpstr>
      <vt:lpstr>PowerPoint Presentation</vt:lpstr>
      <vt:lpstr>One Related Research paper</vt:lpstr>
      <vt:lpstr>The key methods used in the paper</vt:lpstr>
      <vt:lpstr>Outcomes of this Research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dc:title>
  <cp:lastModifiedBy>Md. Raihanul Haque Shuvo</cp:lastModifiedBy>
  <cp:revision>84</cp:revision>
  <dcterms:created xsi:type="dcterms:W3CDTF">2023-03-26T04:52:53Z</dcterms:created>
  <dcterms:modified xsi:type="dcterms:W3CDTF">2023-03-30T15:56:01Z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