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5" r:id="rId9"/>
    <p:sldId id="266" r:id="rId10"/>
    <p:sldId id="268" r:id="rId11"/>
    <p:sldId id="269" r:id="rId12"/>
    <p:sldId id="270" r:id="rId13"/>
  </p:sldIdLst>
  <p:sldSz cx="9134475" cy="12179300" type="ledg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2B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snapToObjects="1">
      <p:cViewPr>
        <p:scale>
          <a:sx n="65" d="100"/>
          <a:sy n="65" d="100"/>
        </p:scale>
        <p:origin x="300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83920D-0694-CA4A-BBF4-48F1F9C980F0}" type="datetimeFigureOut">
              <a:rPr lang="en-BD" smtClean="0"/>
              <a:t>16/12/22</a:t>
            </a:fld>
            <a:endParaRPr lang="en-BD"/>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B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5B1FA6-3130-0E4C-92C3-F274E73B929D}" type="slidenum">
              <a:rPr lang="en-BD" smtClean="0"/>
              <a:t>‹#›</a:t>
            </a:fld>
            <a:endParaRPr lang="en-BD"/>
          </a:p>
        </p:txBody>
      </p:sp>
    </p:spTree>
    <p:extLst>
      <p:ext uri="{BB962C8B-B14F-4D97-AF65-F5344CB8AC3E}">
        <p14:creationId xmlns:p14="http://schemas.microsoft.com/office/powerpoint/2010/main" val="3472001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086" y="1993233"/>
            <a:ext cx="7764304" cy="4240201"/>
          </a:xfrm>
        </p:spPr>
        <p:txBody>
          <a:bodyPr anchor="b"/>
          <a:lstStyle>
            <a:lvl1pPr algn="ctr">
              <a:defRPr sz="5994"/>
            </a:lvl1pPr>
          </a:lstStyle>
          <a:p>
            <a:r>
              <a:rPr lang="en-GB"/>
              <a:t>Click to edit Master title style</a:t>
            </a:r>
            <a:endParaRPr lang="en-US" dirty="0"/>
          </a:p>
        </p:txBody>
      </p:sp>
      <p:sp>
        <p:nvSpPr>
          <p:cNvPr id="3" name="Subtitle 2"/>
          <p:cNvSpPr>
            <a:spLocks noGrp="1"/>
          </p:cNvSpPr>
          <p:nvPr>
            <p:ph type="subTitle" idx="1"/>
          </p:nvPr>
        </p:nvSpPr>
        <p:spPr>
          <a:xfrm>
            <a:off x="1141810" y="6396953"/>
            <a:ext cx="6850856" cy="2940511"/>
          </a:xfrm>
        </p:spPr>
        <p:txBody>
          <a:bodyPr/>
          <a:lstStyle>
            <a:lvl1pPr marL="0" indent="0" algn="ctr">
              <a:buNone/>
              <a:defRPr sz="2398"/>
            </a:lvl1pPr>
            <a:lvl2pPr marL="456743" indent="0" algn="ctr">
              <a:buNone/>
              <a:defRPr sz="1998"/>
            </a:lvl2pPr>
            <a:lvl3pPr marL="913486" indent="0" algn="ctr">
              <a:buNone/>
              <a:defRPr sz="1798"/>
            </a:lvl3pPr>
            <a:lvl4pPr marL="1370228" indent="0" algn="ctr">
              <a:buNone/>
              <a:defRPr sz="1598"/>
            </a:lvl4pPr>
            <a:lvl5pPr marL="1826971" indent="0" algn="ctr">
              <a:buNone/>
              <a:defRPr sz="1598"/>
            </a:lvl5pPr>
            <a:lvl6pPr marL="2283714" indent="0" algn="ctr">
              <a:buNone/>
              <a:defRPr sz="1598"/>
            </a:lvl6pPr>
            <a:lvl7pPr marL="2740457" indent="0" algn="ctr">
              <a:buNone/>
              <a:defRPr sz="1598"/>
            </a:lvl7pPr>
            <a:lvl8pPr marL="3197200" indent="0" algn="ctr">
              <a:buNone/>
              <a:defRPr sz="1598"/>
            </a:lvl8pPr>
            <a:lvl9pPr marL="3653942" indent="0" algn="ctr">
              <a:buNone/>
              <a:defRPr sz="1598"/>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0DF7C62-FA0C-0F40-B5D2-2607208C6D43}" type="datetime1">
              <a:rPr lang="en-US" smtClean="0"/>
              <a:t>12/16/22</a:t>
            </a:fld>
            <a:endParaRPr lang="en-BD"/>
          </a:p>
        </p:txBody>
      </p:sp>
      <p:sp>
        <p:nvSpPr>
          <p:cNvPr id="5" name="Footer Placeholder 4"/>
          <p:cNvSpPr>
            <a:spLocks noGrp="1"/>
          </p:cNvSpPr>
          <p:nvPr>
            <p:ph type="ftr" sz="quarter" idx="11"/>
          </p:nvPr>
        </p:nvSpPr>
        <p:spPr/>
        <p:txBody>
          <a:bodyPr/>
          <a:lstStyle/>
          <a:p>
            <a:endParaRPr lang="en-BD"/>
          </a:p>
        </p:txBody>
      </p:sp>
      <p:sp>
        <p:nvSpPr>
          <p:cNvPr id="6" name="Slide Number Placeholder 5"/>
          <p:cNvSpPr>
            <a:spLocks noGrp="1"/>
          </p:cNvSpPr>
          <p:nvPr>
            <p:ph type="sldNum" sz="quarter" idx="12"/>
          </p:nvPr>
        </p:nvSpPr>
        <p:spPr/>
        <p:txBody>
          <a:bodyPr/>
          <a:lstStyle/>
          <a:p>
            <a:fld id="{A94A0428-1AF0-B14B-ACBE-B1504283BB19}" type="slidenum">
              <a:rPr lang="en-BD" smtClean="0"/>
              <a:t>‹#›</a:t>
            </a:fld>
            <a:endParaRPr lang="en-BD"/>
          </a:p>
        </p:txBody>
      </p:sp>
    </p:spTree>
    <p:extLst>
      <p:ext uri="{BB962C8B-B14F-4D97-AF65-F5344CB8AC3E}">
        <p14:creationId xmlns:p14="http://schemas.microsoft.com/office/powerpoint/2010/main" val="3825285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A66DB3A-0168-9541-81BB-7835F3636B90}" type="datetime1">
              <a:rPr lang="en-US" smtClean="0"/>
              <a:t>12/16/22</a:t>
            </a:fld>
            <a:endParaRPr lang="en-BD"/>
          </a:p>
        </p:txBody>
      </p:sp>
      <p:sp>
        <p:nvSpPr>
          <p:cNvPr id="5" name="Footer Placeholder 4"/>
          <p:cNvSpPr>
            <a:spLocks noGrp="1"/>
          </p:cNvSpPr>
          <p:nvPr>
            <p:ph type="ftr" sz="quarter" idx="11"/>
          </p:nvPr>
        </p:nvSpPr>
        <p:spPr/>
        <p:txBody>
          <a:bodyPr/>
          <a:lstStyle/>
          <a:p>
            <a:endParaRPr lang="en-BD"/>
          </a:p>
        </p:txBody>
      </p:sp>
      <p:sp>
        <p:nvSpPr>
          <p:cNvPr id="6" name="Slide Number Placeholder 5"/>
          <p:cNvSpPr>
            <a:spLocks noGrp="1"/>
          </p:cNvSpPr>
          <p:nvPr>
            <p:ph type="sldNum" sz="quarter" idx="12"/>
          </p:nvPr>
        </p:nvSpPr>
        <p:spPr/>
        <p:txBody>
          <a:bodyPr/>
          <a:lstStyle/>
          <a:p>
            <a:fld id="{A94A0428-1AF0-B14B-ACBE-B1504283BB19}" type="slidenum">
              <a:rPr lang="en-BD" smtClean="0"/>
              <a:t>‹#›</a:t>
            </a:fld>
            <a:endParaRPr lang="en-BD"/>
          </a:p>
        </p:txBody>
      </p:sp>
    </p:spTree>
    <p:extLst>
      <p:ext uri="{BB962C8B-B14F-4D97-AF65-F5344CB8AC3E}">
        <p14:creationId xmlns:p14="http://schemas.microsoft.com/office/powerpoint/2010/main" val="198520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6859" y="648435"/>
            <a:ext cx="1969621" cy="1032139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7995" y="648435"/>
            <a:ext cx="5794683" cy="1032139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993F4B7-E82E-C74B-9B0F-C4908277CB09}" type="datetime1">
              <a:rPr lang="en-US" smtClean="0"/>
              <a:t>12/16/22</a:t>
            </a:fld>
            <a:endParaRPr lang="en-BD"/>
          </a:p>
        </p:txBody>
      </p:sp>
      <p:sp>
        <p:nvSpPr>
          <p:cNvPr id="5" name="Footer Placeholder 4"/>
          <p:cNvSpPr>
            <a:spLocks noGrp="1"/>
          </p:cNvSpPr>
          <p:nvPr>
            <p:ph type="ftr" sz="quarter" idx="11"/>
          </p:nvPr>
        </p:nvSpPr>
        <p:spPr/>
        <p:txBody>
          <a:bodyPr/>
          <a:lstStyle/>
          <a:p>
            <a:endParaRPr lang="en-BD"/>
          </a:p>
        </p:txBody>
      </p:sp>
      <p:sp>
        <p:nvSpPr>
          <p:cNvPr id="6" name="Slide Number Placeholder 5"/>
          <p:cNvSpPr>
            <a:spLocks noGrp="1"/>
          </p:cNvSpPr>
          <p:nvPr>
            <p:ph type="sldNum" sz="quarter" idx="12"/>
          </p:nvPr>
        </p:nvSpPr>
        <p:spPr/>
        <p:txBody>
          <a:bodyPr/>
          <a:lstStyle/>
          <a:p>
            <a:fld id="{A94A0428-1AF0-B14B-ACBE-B1504283BB19}" type="slidenum">
              <a:rPr lang="en-BD" smtClean="0"/>
              <a:t>‹#›</a:t>
            </a:fld>
            <a:endParaRPr lang="en-BD"/>
          </a:p>
        </p:txBody>
      </p:sp>
    </p:spTree>
    <p:extLst>
      <p:ext uri="{BB962C8B-B14F-4D97-AF65-F5344CB8AC3E}">
        <p14:creationId xmlns:p14="http://schemas.microsoft.com/office/powerpoint/2010/main" val="402637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AD9A53A-6F88-1744-B32A-0F6F82464519}" type="datetime1">
              <a:rPr lang="en-US" smtClean="0"/>
              <a:t>12/16/22</a:t>
            </a:fld>
            <a:endParaRPr lang="en-BD"/>
          </a:p>
        </p:txBody>
      </p:sp>
      <p:sp>
        <p:nvSpPr>
          <p:cNvPr id="5" name="Footer Placeholder 4"/>
          <p:cNvSpPr>
            <a:spLocks noGrp="1"/>
          </p:cNvSpPr>
          <p:nvPr>
            <p:ph type="ftr" sz="quarter" idx="11"/>
          </p:nvPr>
        </p:nvSpPr>
        <p:spPr/>
        <p:txBody>
          <a:bodyPr/>
          <a:lstStyle/>
          <a:p>
            <a:endParaRPr lang="en-BD"/>
          </a:p>
        </p:txBody>
      </p:sp>
      <p:sp>
        <p:nvSpPr>
          <p:cNvPr id="6" name="Slide Number Placeholder 5"/>
          <p:cNvSpPr>
            <a:spLocks noGrp="1"/>
          </p:cNvSpPr>
          <p:nvPr>
            <p:ph type="sldNum" sz="quarter" idx="12"/>
          </p:nvPr>
        </p:nvSpPr>
        <p:spPr/>
        <p:txBody>
          <a:bodyPr/>
          <a:lstStyle/>
          <a:p>
            <a:fld id="{A94A0428-1AF0-B14B-ACBE-B1504283BB19}" type="slidenum">
              <a:rPr lang="en-BD" smtClean="0"/>
              <a:t>‹#›</a:t>
            </a:fld>
            <a:endParaRPr lang="en-BD"/>
          </a:p>
        </p:txBody>
      </p:sp>
    </p:spTree>
    <p:extLst>
      <p:ext uri="{BB962C8B-B14F-4D97-AF65-F5344CB8AC3E}">
        <p14:creationId xmlns:p14="http://schemas.microsoft.com/office/powerpoint/2010/main" val="1331577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238" y="3036371"/>
            <a:ext cx="7878485" cy="5066250"/>
          </a:xfrm>
        </p:spPr>
        <p:txBody>
          <a:bodyPr anchor="b"/>
          <a:lstStyle>
            <a:lvl1pPr>
              <a:defRPr sz="5994"/>
            </a:lvl1pPr>
          </a:lstStyle>
          <a:p>
            <a:r>
              <a:rPr lang="en-GB"/>
              <a:t>Click to edit Master title style</a:t>
            </a:r>
            <a:endParaRPr lang="en-US" dirty="0"/>
          </a:p>
        </p:txBody>
      </p:sp>
      <p:sp>
        <p:nvSpPr>
          <p:cNvPr id="3" name="Text Placeholder 2"/>
          <p:cNvSpPr>
            <a:spLocks noGrp="1"/>
          </p:cNvSpPr>
          <p:nvPr>
            <p:ph type="body" idx="1"/>
          </p:nvPr>
        </p:nvSpPr>
        <p:spPr>
          <a:xfrm>
            <a:off x="623238" y="8150549"/>
            <a:ext cx="7878485" cy="2664221"/>
          </a:xfrm>
        </p:spPr>
        <p:txBody>
          <a:bodyPr/>
          <a:lstStyle>
            <a:lvl1pPr marL="0" indent="0">
              <a:buNone/>
              <a:defRPr sz="2398">
                <a:solidFill>
                  <a:schemeClr val="tx1"/>
                </a:solidFill>
              </a:defRPr>
            </a:lvl1pPr>
            <a:lvl2pPr marL="456743" indent="0">
              <a:buNone/>
              <a:defRPr sz="1998">
                <a:solidFill>
                  <a:schemeClr val="tx1">
                    <a:tint val="75000"/>
                  </a:schemeClr>
                </a:solidFill>
              </a:defRPr>
            </a:lvl2pPr>
            <a:lvl3pPr marL="913486" indent="0">
              <a:buNone/>
              <a:defRPr sz="1798">
                <a:solidFill>
                  <a:schemeClr val="tx1">
                    <a:tint val="75000"/>
                  </a:schemeClr>
                </a:solidFill>
              </a:defRPr>
            </a:lvl3pPr>
            <a:lvl4pPr marL="1370228" indent="0">
              <a:buNone/>
              <a:defRPr sz="1598">
                <a:solidFill>
                  <a:schemeClr val="tx1">
                    <a:tint val="75000"/>
                  </a:schemeClr>
                </a:solidFill>
              </a:defRPr>
            </a:lvl4pPr>
            <a:lvl5pPr marL="1826971" indent="0">
              <a:buNone/>
              <a:defRPr sz="1598">
                <a:solidFill>
                  <a:schemeClr val="tx1">
                    <a:tint val="75000"/>
                  </a:schemeClr>
                </a:solidFill>
              </a:defRPr>
            </a:lvl5pPr>
            <a:lvl6pPr marL="2283714" indent="0">
              <a:buNone/>
              <a:defRPr sz="1598">
                <a:solidFill>
                  <a:schemeClr val="tx1">
                    <a:tint val="75000"/>
                  </a:schemeClr>
                </a:solidFill>
              </a:defRPr>
            </a:lvl6pPr>
            <a:lvl7pPr marL="2740457" indent="0">
              <a:buNone/>
              <a:defRPr sz="1598">
                <a:solidFill>
                  <a:schemeClr val="tx1">
                    <a:tint val="75000"/>
                  </a:schemeClr>
                </a:solidFill>
              </a:defRPr>
            </a:lvl7pPr>
            <a:lvl8pPr marL="3197200" indent="0">
              <a:buNone/>
              <a:defRPr sz="1598">
                <a:solidFill>
                  <a:schemeClr val="tx1">
                    <a:tint val="75000"/>
                  </a:schemeClr>
                </a:solidFill>
              </a:defRPr>
            </a:lvl8pPr>
            <a:lvl9pPr marL="3653942" indent="0">
              <a:buNone/>
              <a:defRPr sz="1598">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90F4E2-3470-3F44-ACC2-7815716E8902}" type="datetime1">
              <a:rPr lang="en-US" smtClean="0"/>
              <a:t>12/16/22</a:t>
            </a:fld>
            <a:endParaRPr lang="en-BD"/>
          </a:p>
        </p:txBody>
      </p:sp>
      <p:sp>
        <p:nvSpPr>
          <p:cNvPr id="5" name="Footer Placeholder 4"/>
          <p:cNvSpPr>
            <a:spLocks noGrp="1"/>
          </p:cNvSpPr>
          <p:nvPr>
            <p:ph type="ftr" sz="quarter" idx="11"/>
          </p:nvPr>
        </p:nvSpPr>
        <p:spPr/>
        <p:txBody>
          <a:bodyPr/>
          <a:lstStyle/>
          <a:p>
            <a:endParaRPr lang="en-BD"/>
          </a:p>
        </p:txBody>
      </p:sp>
      <p:sp>
        <p:nvSpPr>
          <p:cNvPr id="6" name="Slide Number Placeholder 5"/>
          <p:cNvSpPr>
            <a:spLocks noGrp="1"/>
          </p:cNvSpPr>
          <p:nvPr>
            <p:ph type="sldNum" sz="quarter" idx="12"/>
          </p:nvPr>
        </p:nvSpPr>
        <p:spPr/>
        <p:txBody>
          <a:bodyPr/>
          <a:lstStyle/>
          <a:p>
            <a:fld id="{A94A0428-1AF0-B14B-ACBE-B1504283BB19}" type="slidenum">
              <a:rPr lang="en-BD" smtClean="0"/>
              <a:t>‹#›</a:t>
            </a:fld>
            <a:endParaRPr lang="en-BD"/>
          </a:p>
        </p:txBody>
      </p:sp>
    </p:spTree>
    <p:extLst>
      <p:ext uri="{BB962C8B-B14F-4D97-AF65-F5344CB8AC3E}">
        <p14:creationId xmlns:p14="http://schemas.microsoft.com/office/powerpoint/2010/main" val="1502514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7995" y="3242175"/>
            <a:ext cx="3882152" cy="772765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4328" y="3242175"/>
            <a:ext cx="3882152" cy="772765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0BDC89A-FBC4-9D49-B81F-1A0F6157083F}" type="datetime1">
              <a:rPr lang="en-US" smtClean="0"/>
              <a:t>12/16/22</a:t>
            </a:fld>
            <a:endParaRPr lang="en-BD"/>
          </a:p>
        </p:txBody>
      </p:sp>
      <p:sp>
        <p:nvSpPr>
          <p:cNvPr id="6" name="Footer Placeholder 5"/>
          <p:cNvSpPr>
            <a:spLocks noGrp="1"/>
          </p:cNvSpPr>
          <p:nvPr>
            <p:ph type="ftr" sz="quarter" idx="11"/>
          </p:nvPr>
        </p:nvSpPr>
        <p:spPr/>
        <p:txBody>
          <a:bodyPr/>
          <a:lstStyle/>
          <a:p>
            <a:endParaRPr lang="en-BD"/>
          </a:p>
        </p:txBody>
      </p:sp>
      <p:sp>
        <p:nvSpPr>
          <p:cNvPr id="7" name="Slide Number Placeholder 6"/>
          <p:cNvSpPr>
            <a:spLocks noGrp="1"/>
          </p:cNvSpPr>
          <p:nvPr>
            <p:ph type="sldNum" sz="quarter" idx="12"/>
          </p:nvPr>
        </p:nvSpPr>
        <p:spPr/>
        <p:txBody>
          <a:bodyPr/>
          <a:lstStyle/>
          <a:p>
            <a:fld id="{A94A0428-1AF0-B14B-ACBE-B1504283BB19}" type="slidenum">
              <a:rPr lang="en-BD" smtClean="0"/>
              <a:t>‹#›</a:t>
            </a:fld>
            <a:endParaRPr lang="en-BD"/>
          </a:p>
        </p:txBody>
      </p:sp>
    </p:spTree>
    <p:extLst>
      <p:ext uri="{BB962C8B-B14F-4D97-AF65-F5344CB8AC3E}">
        <p14:creationId xmlns:p14="http://schemas.microsoft.com/office/powerpoint/2010/main" val="1477850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185" y="648437"/>
            <a:ext cx="7878485" cy="2354102"/>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186" y="2985621"/>
            <a:ext cx="3864310" cy="1463207"/>
          </a:xfrm>
        </p:spPr>
        <p:txBody>
          <a:bodyPr anchor="b"/>
          <a:lstStyle>
            <a:lvl1pPr marL="0" indent="0">
              <a:buNone/>
              <a:defRPr sz="2398" b="1"/>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GB"/>
              <a:t>Click to edit Master text styles</a:t>
            </a:r>
          </a:p>
        </p:txBody>
      </p:sp>
      <p:sp>
        <p:nvSpPr>
          <p:cNvPr id="4" name="Content Placeholder 3"/>
          <p:cNvSpPr>
            <a:spLocks noGrp="1"/>
          </p:cNvSpPr>
          <p:nvPr>
            <p:ph sz="half" idx="2"/>
          </p:nvPr>
        </p:nvSpPr>
        <p:spPr>
          <a:xfrm>
            <a:off x="629186" y="4448828"/>
            <a:ext cx="3864310" cy="654355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4328" y="2985621"/>
            <a:ext cx="3883342" cy="1463207"/>
          </a:xfrm>
        </p:spPr>
        <p:txBody>
          <a:bodyPr anchor="b"/>
          <a:lstStyle>
            <a:lvl1pPr marL="0" indent="0">
              <a:buNone/>
              <a:defRPr sz="2398" b="1"/>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GB"/>
              <a:t>Click to edit Master text styles</a:t>
            </a:r>
          </a:p>
        </p:txBody>
      </p:sp>
      <p:sp>
        <p:nvSpPr>
          <p:cNvPr id="6" name="Content Placeholder 5"/>
          <p:cNvSpPr>
            <a:spLocks noGrp="1"/>
          </p:cNvSpPr>
          <p:nvPr>
            <p:ph sz="quarter" idx="4"/>
          </p:nvPr>
        </p:nvSpPr>
        <p:spPr>
          <a:xfrm>
            <a:off x="4624328" y="4448828"/>
            <a:ext cx="3883342" cy="654355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A9F3D39-A024-3D43-9D15-98123A8F9276}" type="datetime1">
              <a:rPr lang="en-US" smtClean="0"/>
              <a:t>12/16/22</a:t>
            </a:fld>
            <a:endParaRPr lang="en-BD"/>
          </a:p>
        </p:txBody>
      </p:sp>
      <p:sp>
        <p:nvSpPr>
          <p:cNvPr id="8" name="Footer Placeholder 7"/>
          <p:cNvSpPr>
            <a:spLocks noGrp="1"/>
          </p:cNvSpPr>
          <p:nvPr>
            <p:ph type="ftr" sz="quarter" idx="11"/>
          </p:nvPr>
        </p:nvSpPr>
        <p:spPr/>
        <p:txBody>
          <a:bodyPr/>
          <a:lstStyle/>
          <a:p>
            <a:endParaRPr lang="en-BD"/>
          </a:p>
        </p:txBody>
      </p:sp>
      <p:sp>
        <p:nvSpPr>
          <p:cNvPr id="9" name="Slide Number Placeholder 8"/>
          <p:cNvSpPr>
            <a:spLocks noGrp="1"/>
          </p:cNvSpPr>
          <p:nvPr>
            <p:ph type="sldNum" sz="quarter" idx="12"/>
          </p:nvPr>
        </p:nvSpPr>
        <p:spPr/>
        <p:txBody>
          <a:bodyPr/>
          <a:lstStyle/>
          <a:p>
            <a:fld id="{A94A0428-1AF0-B14B-ACBE-B1504283BB19}" type="slidenum">
              <a:rPr lang="en-BD" smtClean="0"/>
              <a:t>‹#›</a:t>
            </a:fld>
            <a:endParaRPr lang="en-BD"/>
          </a:p>
        </p:txBody>
      </p:sp>
    </p:spTree>
    <p:extLst>
      <p:ext uri="{BB962C8B-B14F-4D97-AF65-F5344CB8AC3E}">
        <p14:creationId xmlns:p14="http://schemas.microsoft.com/office/powerpoint/2010/main" val="3400472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37876A3-2B36-0049-9CFE-CA2EBB8A8676}" type="datetime1">
              <a:rPr lang="en-US" smtClean="0"/>
              <a:t>12/16/22</a:t>
            </a:fld>
            <a:endParaRPr lang="en-BD"/>
          </a:p>
        </p:txBody>
      </p:sp>
      <p:sp>
        <p:nvSpPr>
          <p:cNvPr id="4" name="Footer Placeholder 3"/>
          <p:cNvSpPr>
            <a:spLocks noGrp="1"/>
          </p:cNvSpPr>
          <p:nvPr>
            <p:ph type="ftr" sz="quarter" idx="11"/>
          </p:nvPr>
        </p:nvSpPr>
        <p:spPr/>
        <p:txBody>
          <a:bodyPr/>
          <a:lstStyle/>
          <a:p>
            <a:endParaRPr lang="en-BD"/>
          </a:p>
        </p:txBody>
      </p:sp>
      <p:sp>
        <p:nvSpPr>
          <p:cNvPr id="5" name="Slide Number Placeholder 4"/>
          <p:cNvSpPr>
            <a:spLocks noGrp="1"/>
          </p:cNvSpPr>
          <p:nvPr>
            <p:ph type="sldNum" sz="quarter" idx="12"/>
          </p:nvPr>
        </p:nvSpPr>
        <p:spPr/>
        <p:txBody>
          <a:bodyPr/>
          <a:lstStyle/>
          <a:p>
            <a:fld id="{A94A0428-1AF0-B14B-ACBE-B1504283BB19}" type="slidenum">
              <a:rPr lang="en-BD" smtClean="0"/>
              <a:t>‹#›</a:t>
            </a:fld>
            <a:endParaRPr lang="en-BD"/>
          </a:p>
        </p:txBody>
      </p:sp>
    </p:spTree>
    <p:extLst>
      <p:ext uri="{BB962C8B-B14F-4D97-AF65-F5344CB8AC3E}">
        <p14:creationId xmlns:p14="http://schemas.microsoft.com/office/powerpoint/2010/main" val="174510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64CDE7-0399-F14A-A13F-1C0519F92B1C}" type="datetime1">
              <a:rPr lang="en-US" smtClean="0"/>
              <a:t>12/16/22</a:t>
            </a:fld>
            <a:endParaRPr lang="en-BD"/>
          </a:p>
        </p:txBody>
      </p:sp>
      <p:sp>
        <p:nvSpPr>
          <p:cNvPr id="3" name="Footer Placeholder 2"/>
          <p:cNvSpPr>
            <a:spLocks noGrp="1"/>
          </p:cNvSpPr>
          <p:nvPr>
            <p:ph type="ftr" sz="quarter" idx="11"/>
          </p:nvPr>
        </p:nvSpPr>
        <p:spPr/>
        <p:txBody>
          <a:bodyPr/>
          <a:lstStyle/>
          <a:p>
            <a:endParaRPr lang="en-BD"/>
          </a:p>
        </p:txBody>
      </p:sp>
      <p:sp>
        <p:nvSpPr>
          <p:cNvPr id="4" name="Slide Number Placeholder 3"/>
          <p:cNvSpPr>
            <a:spLocks noGrp="1"/>
          </p:cNvSpPr>
          <p:nvPr>
            <p:ph type="sldNum" sz="quarter" idx="12"/>
          </p:nvPr>
        </p:nvSpPr>
        <p:spPr/>
        <p:txBody>
          <a:bodyPr/>
          <a:lstStyle/>
          <a:p>
            <a:fld id="{A94A0428-1AF0-B14B-ACBE-B1504283BB19}" type="slidenum">
              <a:rPr lang="en-BD" smtClean="0"/>
              <a:t>‹#›</a:t>
            </a:fld>
            <a:endParaRPr lang="en-BD"/>
          </a:p>
        </p:txBody>
      </p:sp>
    </p:spTree>
    <p:extLst>
      <p:ext uri="{BB962C8B-B14F-4D97-AF65-F5344CB8AC3E}">
        <p14:creationId xmlns:p14="http://schemas.microsoft.com/office/powerpoint/2010/main" val="975241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185" y="811953"/>
            <a:ext cx="2946106" cy="2841837"/>
          </a:xfrm>
        </p:spPr>
        <p:txBody>
          <a:bodyPr anchor="b"/>
          <a:lstStyle>
            <a:lvl1pPr>
              <a:defRPr sz="3197"/>
            </a:lvl1pPr>
          </a:lstStyle>
          <a:p>
            <a:r>
              <a:rPr lang="en-GB"/>
              <a:t>Click to edit Master title style</a:t>
            </a:r>
            <a:endParaRPr lang="en-US" dirty="0"/>
          </a:p>
        </p:txBody>
      </p:sp>
      <p:sp>
        <p:nvSpPr>
          <p:cNvPr id="3" name="Content Placeholder 2"/>
          <p:cNvSpPr>
            <a:spLocks noGrp="1"/>
          </p:cNvSpPr>
          <p:nvPr>
            <p:ph idx="1"/>
          </p:nvPr>
        </p:nvSpPr>
        <p:spPr>
          <a:xfrm>
            <a:off x="3883342" y="1753596"/>
            <a:ext cx="4624328" cy="8655197"/>
          </a:xfrm>
        </p:spPr>
        <p:txBody>
          <a:bodyPr/>
          <a:lstStyle>
            <a:lvl1pPr>
              <a:defRPr sz="3197"/>
            </a:lvl1pPr>
            <a:lvl2pPr>
              <a:defRPr sz="2797"/>
            </a:lvl2pPr>
            <a:lvl3pPr>
              <a:defRPr sz="2398"/>
            </a:lvl3pPr>
            <a:lvl4pPr>
              <a:defRPr sz="1998"/>
            </a:lvl4pPr>
            <a:lvl5pPr>
              <a:defRPr sz="1998"/>
            </a:lvl5pPr>
            <a:lvl6pPr>
              <a:defRPr sz="1998"/>
            </a:lvl6pPr>
            <a:lvl7pPr>
              <a:defRPr sz="1998"/>
            </a:lvl7pPr>
            <a:lvl8pPr>
              <a:defRPr sz="1998"/>
            </a:lvl8pPr>
            <a:lvl9pPr>
              <a:defRPr sz="1998"/>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185" y="3653790"/>
            <a:ext cx="2946106" cy="6769098"/>
          </a:xfrm>
        </p:spPr>
        <p:txBody>
          <a:bodyPr/>
          <a:lstStyle>
            <a:lvl1pPr marL="0" indent="0">
              <a:buNone/>
              <a:defRPr sz="1598"/>
            </a:lvl1pPr>
            <a:lvl2pPr marL="456743" indent="0">
              <a:buNone/>
              <a:defRPr sz="1399"/>
            </a:lvl2pPr>
            <a:lvl3pPr marL="913486" indent="0">
              <a:buNone/>
              <a:defRPr sz="1199"/>
            </a:lvl3pPr>
            <a:lvl4pPr marL="1370228" indent="0">
              <a:buNone/>
              <a:defRPr sz="999"/>
            </a:lvl4pPr>
            <a:lvl5pPr marL="1826971" indent="0">
              <a:buNone/>
              <a:defRPr sz="999"/>
            </a:lvl5pPr>
            <a:lvl6pPr marL="2283714" indent="0">
              <a:buNone/>
              <a:defRPr sz="999"/>
            </a:lvl6pPr>
            <a:lvl7pPr marL="2740457" indent="0">
              <a:buNone/>
              <a:defRPr sz="999"/>
            </a:lvl7pPr>
            <a:lvl8pPr marL="3197200" indent="0">
              <a:buNone/>
              <a:defRPr sz="999"/>
            </a:lvl8pPr>
            <a:lvl9pPr marL="3653942" indent="0">
              <a:buNone/>
              <a:defRPr sz="999"/>
            </a:lvl9pPr>
          </a:lstStyle>
          <a:p>
            <a:pPr lvl="0"/>
            <a:r>
              <a:rPr lang="en-GB"/>
              <a:t>Click to edit Master text styles</a:t>
            </a:r>
          </a:p>
        </p:txBody>
      </p:sp>
      <p:sp>
        <p:nvSpPr>
          <p:cNvPr id="5" name="Date Placeholder 4"/>
          <p:cNvSpPr>
            <a:spLocks noGrp="1"/>
          </p:cNvSpPr>
          <p:nvPr>
            <p:ph type="dt" sz="half" idx="10"/>
          </p:nvPr>
        </p:nvSpPr>
        <p:spPr/>
        <p:txBody>
          <a:bodyPr/>
          <a:lstStyle/>
          <a:p>
            <a:fld id="{A9BCE1E4-C25F-354E-9807-4867F0ED5646}" type="datetime1">
              <a:rPr lang="en-US" smtClean="0"/>
              <a:t>12/16/22</a:t>
            </a:fld>
            <a:endParaRPr lang="en-BD"/>
          </a:p>
        </p:txBody>
      </p:sp>
      <p:sp>
        <p:nvSpPr>
          <p:cNvPr id="6" name="Footer Placeholder 5"/>
          <p:cNvSpPr>
            <a:spLocks noGrp="1"/>
          </p:cNvSpPr>
          <p:nvPr>
            <p:ph type="ftr" sz="quarter" idx="11"/>
          </p:nvPr>
        </p:nvSpPr>
        <p:spPr/>
        <p:txBody>
          <a:bodyPr/>
          <a:lstStyle/>
          <a:p>
            <a:endParaRPr lang="en-BD"/>
          </a:p>
        </p:txBody>
      </p:sp>
      <p:sp>
        <p:nvSpPr>
          <p:cNvPr id="7" name="Slide Number Placeholder 6"/>
          <p:cNvSpPr>
            <a:spLocks noGrp="1"/>
          </p:cNvSpPr>
          <p:nvPr>
            <p:ph type="sldNum" sz="quarter" idx="12"/>
          </p:nvPr>
        </p:nvSpPr>
        <p:spPr/>
        <p:txBody>
          <a:bodyPr/>
          <a:lstStyle/>
          <a:p>
            <a:fld id="{A94A0428-1AF0-B14B-ACBE-B1504283BB19}" type="slidenum">
              <a:rPr lang="en-BD" smtClean="0"/>
              <a:t>‹#›</a:t>
            </a:fld>
            <a:endParaRPr lang="en-BD"/>
          </a:p>
        </p:txBody>
      </p:sp>
    </p:spTree>
    <p:extLst>
      <p:ext uri="{BB962C8B-B14F-4D97-AF65-F5344CB8AC3E}">
        <p14:creationId xmlns:p14="http://schemas.microsoft.com/office/powerpoint/2010/main" val="406261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185" y="811953"/>
            <a:ext cx="2946106" cy="2841837"/>
          </a:xfrm>
        </p:spPr>
        <p:txBody>
          <a:bodyPr anchor="b"/>
          <a:lstStyle>
            <a:lvl1pPr>
              <a:defRPr sz="3197"/>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3342" y="1753596"/>
            <a:ext cx="4624328" cy="8655197"/>
          </a:xfrm>
        </p:spPr>
        <p:txBody>
          <a:bodyPr anchor="t"/>
          <a:lstStyle>
            <a:lvl1pPr marL="0" indent="0">
              <a:buNone/>
              <a:defRPr sz="3197"/>
            </a:lvl1pPr>
            <a:lvl2pPr marL="456743" indent="0">
              <a:buNone/>
              <a:defRPr sz="2797"/>
            </a:lvl2pPr>
            <a:lvl3pPr marL="913486" indent="0">
              <a:buNone/>
              <a:defRPr sz="2398"/>
            </a:lvl3pPr>
            <a:lvl4pPr marL="1370228" indent="0">
              <a:buNone/>
              <a:defRPr sz="1998"/>
            </a:lvl4pPr>
            <a:lvl5pPr marL="1826971" indent="0">
              <a:buNone/>
              <a:defRPr sz="1998"/>
            </a:lvl5pPr>
            <a:lvl6pPr marL="2283714" indent="0">
              <a:buNone/>
              <a:defRPr sz="1998"/>
            </a:lvl6pPr>
            <a:lvl7pPr marL="2740457" indent="0">
              <a:buNone/>
              <a:defRPr sz="1998"/>
            </a:lvl7pPr>
            <a:lvl8pPr marL="3197200" indent="0">
              <a:buNone/>
              <a:defRPr sz="1998"/>
            </a:lvl8pPr>
            <a:lvl9pPr marL="3653942" indent="0">
              <a:buNone/>
              <a:defRPr sz="1998"/>
            </a:lvl9pPr>
          </a:lstStyle>
          <a:p>
            <a:r>
              <a:rPr lang="en-GB"/>
              <a:t>Click icon to add picture</a:t>
            </a:r>
            <a:endParaRPr lang="en-US" dirty="0"/>
          </a:p>
        </p:txBody>
      </p:sp>
      <p:sp>
        <p:nvSpPr>
          <p:cNvPr id="4" name="Text Placeholder 3"/>
          <p:cNvSpPr>
            <a:spLocks noGrp="1"/>
          </p:cNvSpPr>
          <p:nvPr>
            <p:ph type="body" sz="half" idx="2"/>
          </p:nvPr>
        </p:nvSpPr>
        <p:spPr>
          <a:xfrm>
            <a:off x="629185" y="3653790"/>
            <a:ext cx="2946106" cy="6769098"/>
          </a:xfrm>
        </p:spPr>
        <p:txBody>
          <a:bodyPr/>
          <a:lstStyle>
            <a:lvl1pPr marL="0" indent="0">
              <a:buNone/>
              <a:defRPr sz="1598"/>
            </a:lvl1pPr>
            <a:lvl2pPr marL="456743" indent="0">
              <a:buNone/>
              <a:defRPr sz="1399"/>
            </a:lvl2pPr>
            <a:lvl3pPr marL="913486" indent="0">
              <a:buNone/>
              <a:defRPr sz="1199"/>
            </a:lvl3pPr>
            <a:lvl4pPr marL="1370228" indent="0">
              <a:buNone/>
              <a:defRPr sz="999"/>
            </a:lvl4pPr>
            <a:lvl5pPr marL="1826971" indent="0">
              <a:buNone/>
              <a:defRPr sz="999"/>
            </a:lvl5pPr>
            <a:lvl6pPr marL="2283714" indent="0">
              <a:buNone/>
              <a:defRPr sz="999"/>
            </a:lvl6pPr>
            <a:lvl7pPr marL="2740457" indent="0">
              <a:buNone/>
              <a:defRPr sz="999"/>
            </a:lvl7pPr>
            <a:lvl8pPr marL="3197200" indent="0">
              <a:buNone/>
              <a:defRPr sz="999"/>
            </a:lvl8pPr>
            <a:lvl9pPr marL="3653942" indent="0">
              <a:buNone/>
              <a:defRPr sz="999"/>
            </a:lvl9pPr>
          </a:lstStyle>
          <a:p>
            <a:pPr lvl="0"/>
            <a:r>
              <a:rPr lang="en-GB"/>
              <a:t>Click to edit Master text styles</a:t>
            </a:r>
          </a:p>
        </p:txBody>
      </p:sp>
      <p:sp>
        <p:nvSpPr>
          <p:cNvPr id="5" name="Date Placeholder 4"/>
          <p:cNvSpPr>
            <a:spLocks noGrp="1"/>
          </p:cNvSpPr>
          <p:nvPr>
            <p:ph type="dt" sz="half" idx="10"/>
          </p:nvPr>
        </p:nvSpPr>
        <p:spPr/>
        <p:txBody>
          <a:bodyPr/>
          <a:lstStyle/>
          <a:p>
            <a:fld id="{2663F227-2E68-094C-ADD8-D5730336FC1B}" type="datetime1">
              <a:rPr lang="en-US" smtClean="0"/>
              <a:t>12/16/22</a:t>
            </a:fld>
            <a:endParaRPr lang="en-BD"/>
          </a:p>
        </p:txBody>
      </p:sp>
      <p:sp>
        <p:nvSpPr>
          <p:cNvPr id="6" name="Footer Placeholder 5"/>
          <p:cNvSpPr>
            <a:spLocks noGrp="1"/>
          </p:cNvSpPr>
          <p:nvPr>
            <p:ph type="ftr" sz="quarter" idx="11"/>
          </p:nvPr>
        </p:nvSpPr>
        <p:spPr/>
        <p:txBody>
          <a:bodyPr/>
          <a:lstStyle/>
          <a:p>
            <a:endParaRPr lang="en-BD"/>
          </a:p>
        </p:txBody>
      </p:sp>
      <p:sp>
        <p:nvSpPr>
          <p:cNvPr id="7" name="Slide Number Placeholder 6"/>
          <p:cNvSpPr>
            <a:spLocks noGrp="1"/>
          </p:cNvSpPr>
          <p:nvPr>
            <p:ph type="sldNum" sz="quarter" idx="12"/>
          </p:nvPr>
        </p:nvSpPr>
        <p:spPr/>
        <p:txBody>
          <a:bodyPr/>
          <a:lstStyle/>
          <a:p>
            <a:fld id="{A94A0428-1AF0-B14B-ACBE-B1504283BB19}" type="slidenum">
              <a:rPr lang="en-BD" smtClean="0"/>
              <a:t>‹#›</a:t>
            </a:fld>
            <a:endParaRPr lang="en-BD"/>
          </a:p>
        </p:txBody>
      </p:sp>
    </p:spTree>
    <p:extLst>
      <p:ext uri="{BB962C8B-B14F-4D97-AF65-F5344CB8AC3E}">
        <p14:creationId xmlns:p14="http://schemas.microsoft.com/office/powerpoint/2010/main" val="614837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7995" y="648437"/>
            <a:ext cx="7878485" cy="235410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7995" y="3242175"/>
            <a:ext cx="7878485" cy="772765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7995" y="11288409"/>
            <a:ext cx="2055257" cy="648435"/>
          </a:xfrm>
          <a:prstGeom prst="rect">
            <a:avLst/>
          </a:prstGeom>
        </p:spPr>
        <p:txBody>
          <a:bodyPr vert="horz" lIns="91440" tIns="45720" rIns="91440" bIns="45720" rtlCol="0" anchor="ctr"/>
          <a:lstStyle>
            <a:lvl1pPr algn="l">
              <a:defRPr sz="1199">
                <a:solidFill>
                  <a:schemeClr val="tx1">
                    <a:tint val="75000"/>
                  </a:schemeClr>
                </a:solidFill>
              </a:defRPr>
            </a:lvl1pPr>
          </a:lstStyle>
          <a:p>
            <a:fld id="{17E7B645-0048-E44D-A91B-70443DDFE160}" type="datetime1">
              <a:rPr lang="en-US" smtClean="0"/>
              <a:t>12/16/22</a:t>
            </a:fld>
            <a:endParaRPr lang="en-BD"/>
          </a:p>
        </p:txBody>
      </p:sp>
      <p:sp>
        <p:nvSpPr>
          <p:cNvPr id="5" name="Footer Placeholder 4"/>
          <p:cNvSpPr>
            <a:spLocks noGrp="1"/>
          </p:cNvSpPr>
          <p:nvPr>
            <p:ph type="ftr" sz="quarter" idx="3"/>
          </p:nvPr>
        </p:nvSpPr>
        <p:spPr>
          <a:xfrm>
            <a:off x="3025795" y="11288409"/>
            <a:ext cx="3082885" cy="648435"/>
          </a:xfrm>
          <a:prstGeom prst="rect">
            <a:avLst/>
          </a:prstGeom>
        </p:spPr>
        <p:txBody>
          <a:bodyPr vert="horz" lIns="91440" tIns="45720" rIns="91440" bIns="45720" rtlCol="0" anchor="ctr"/>
          <a:lstStyle>
            <a:lvl1pPr algn="ctr">
              <a:defRPr sz="1199">
                <a:solidFill>
                  <a:schemeClr val="tx1">
                    <a:tint val="75000"/>
                  </a:schemeClr>
                </a:solidFill>
              </a:defRPr>
            </a:lvl1pPr>
          </a:lstStyle>
          <a:p>
            <a:endParaRPr lang="en-BD"/>
          </a:p>
        </p:txBody>
      </p:sp>
      <p:sp>
        <p:nvSpPr>
          <p:cNvPr id="6" name="Slide Number Placeholder 5"/>
          <p:cNvSpPr>
            <a:spLocks noGrp="1"/>
          </p:cNvSpPr>
          <p:nvPr>
            <p:ph type="sldNum" sz="quarter" idx="4"/>
          </p:nvPr>
        </p:nvSpPr>
        <p:spPr>
          <a:xfrm>
            <a:off x="6451223" y="11288409"/>
            <a:ext cx="2055257" cy="648435"/>
          </a:xfrm>
          <a:prstGeom prst="rect">
            <a:avLst/>
          </a:prstGeom>
        </p:spPr>
        <p:txBody>
          <a:bodyPr vert="horz" lIns="91440" tIns="45720" rIns="91440" bIns="45720" rtlCol="0" anchor="ctr"/>
          <a:lstStyle>
            <a:lvl1pPr algn="r">
              <a:defRPr sz="1199">
                <a:solidFill>
                  <a:schemeClr val="tx1">
                    <a:tint val="75000"/>
                  </a:schemeClr>
                </a:solidFill>
              </a:defRPr>
            </a:lvl1pPr>
          </a:lstStyle>
          <a:p>
            <a:fld id="{A94A0428-1AF0-B14B-ACBE-B1504283BB19}" type="slidenum">
              <a:rPr lang="en-BD" smtClean="0"/>
              <a:t>‹#›</a:t>
            </a:fld>
            <a:endParaRPr lang="en-BD"/>
          </a:p>
        </p:txBody>
      </p:sp>
    </p:spTree>
    <p:extLst>
      <p:ext uri="{BB962C8B-B14F-4D97-AF65-F5344CB8AC3E}">
        <p14:creationId xmlns:p14="http://schemas.microsoft.com/office/powerpoint/2010/main" val="1913787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3486" rtl="0" eaLnBrk="1" latinLnBrk="0" hangingPunct="1">
        <a:lnSpc>
          <a:spcPct val="90000"/>
        </a:lnSpc>
        <a:spcBef>
          <a:spcPct val="0"/>
        </a:spcBef>
        <a:buNone/>
        <a:defRPr sz="4396" kern="1200">
          <a:solidFill>
            <a:schemeClr val="tx1"/>
          </a:solidFill>
          <a:latin typeface="+mj-lt"/>
          <a:ea typeface="+mj-ea"/>
          <a:cs typeface="+mj-cs"/>
        </a:defRPr>
      </a:lvl1pPr>
    </p:titleStyle>
    <p:bodyStyle>
      <a:lvl1pPr marL="228371" indent="-228371" algn="l" defTabSz="913486" rtl="0" eaLnBrk="1" latinLnBrk="0" hangingPunct="1">
        <a:lnSpc>
          <a:spcPct val="90000"/>
        </a:lnSpc>
        <a:spcBef>
          <a:spcPts val="999"/>
        </a:spcBef>
        <a:buFont typeface="Arial" panose="020B0604020202020204" pitchFamily="34" charset="0"/>
        <a:buChar char="•"/>
        <a:defRPr sz="2797" kern="1200">
          <a:solidFill>
            <a:schemeClr val="tx1"/>
          </a:solidFill>
          <a:latin typeface="+mn-lt"/>
          <a:ea typeface="+mn-ea"/>
          <a:cs typeface="+mn-cs"/>
        </a:defRPr>
      </a:lvl1pPr>
      <a:lvl2pPr marL="685114" indent="-228371" algn="l" defTabSz="913486" rtl="0" eaLnBrk="1" latinLnBrk="0" hangingPunct="1">
        <a:lnSpc>
          <a:spcPct val="90000"/>
        </a:lnSpc>
        <a:spcBef>
          <a:spcPts val="500"/>
        </a:spcBef>
        <a:buFont typeface="Arial" panose="020B0604020202020204" pitchFamily="34" charset="0"/>
        <a:buChar char="•"/>
        <a:defRPr sz="2398" kern="1200">
          <a:solidFill>
            <a:schemeClr val="tx1"/>
          </a:solidFill>
          <a:latin typeface="+mn-lt"/>
          <a:ea typeface="+mn-ea"/>
          <a:cs typeface="+mn-cs"/>
        </a:defRPr>
      </a:lvl2pPr>
      <a:lvl3pPr marL="1141857" indent="-228371" algn="l" defTabSz="913486" rtl="0" eaLnBrk="1" latinLnBrk="0" hangingPunct="1">
        <a:lnSpc>
          <a:spcPct val="90000"/>
        </a:lnSpc>
        <a:spcBef>
          <a:spcPts val="500"/>
        </a:spcBef>
        <a:buFont typeface="Arial" panose="020B0604020202020204" pitchFamily="34" charset="0"/>
        <a:buChar char="•"/>
        <a:defRPr sz="1998" kern="1200">
          <a:solidFill>
            <a:schemeClr val="tx1"/>
          </a:solidFill>
          <a:latin typeface="+mn-lt"/>
          <a:ea typeface="+mn-ea"/>
          <a:cs typeface="+mn-cs"/>
        </a:defRPr>
      </a:lvl3pPr>
      <a:lvl4pPr marL="1598600"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4pPr>
      <a:lvl5pPr marL="2055343"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5pPr>
      <a:lvl6pPr marL="2512085"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6pPr>
      <a:lvl7pPr marL="2968828"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7pPr>
      <a:lvl8pPr marL="3425571"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8pPr>
      <a:lvl9pPr marL="3882314"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9pPr>
    </p:bodyStyle>
    <p:otherStyle>
      <a:defPPr>
        <a:defRPr lang="en-US"/>
      </a:defPPr>
      <a:lvl1pPr marL="0" algn="l" defTabSz="913486" rtl="0" eaLnBrk="1" latinLnBrk="0" hangingPunct="1">
        <a:defRPr sz="1798" kern="1200">
          <a:solidFill>
            <a:schemeClr val="tx1"/>
          </a:solidFill>
          <a:latin typeface="+mn-lt"/>
          <a:ea typeface="+mn-ea"/>
          <a:cs typeface="+mn-cs"/>
        </a:defRPr>
      </a:lvl1pPr>
      <a:lvl2pPr marL="456743" algn="l" defTabSz="913486" rtl="0" eaLnBrk="1" latinLnBrk="0" hangingPunct="1">
        <a:defRPr sz="1798" kern="1200">
          <a:solidFill>
            <a:schemeClr val="tx1"/>
          </a:solidFill>
          <a:latin typeface="+mn-lt"/>
          <a:ea typeface="+mn-ea"/>
          <a:cs typeface="+mn-cs"/>
        </a:defRPr>
      </a:lvl2pPr>
      <a:lvl3pPr marL="913486" algn="l" defTabSz="913486" rtl="0" eaLnBrk="1" latinLnBrk="0" hangingPunct="1">
        <a:defRPr sz="1798" kern="1200">
          <a:solidFill>
            <a:schemeClr val="tx1"/>
          </a:solidFill>
          <a:latin typeface="+mn-lt"/>
          <a:ea typeface="+mn-ea"/>
          <a:cs typeface="+mn-cs"/>
        </a:defRPr>
      </a:lvl3pPr>
      <a:lvl4pPr marL="1370228" algn="l" defTabSz="913486" rtl="0" eaLnBrk="1" latinLnBrk="0" hangingPunct="1">
        <a:defRPr sz="1798" kern="1200">
          <a:solidFill>
            <a:schemeClr val="tx1"/>
          </a:solidFill>
          <a:latin typeface="+mn-lt"/>
          <a:ea typeface="+mn-ea"/>
          <a:cs typeface="+mn-cs"/>
        </a:defRPr>
      </a:lvl4pPr>
      <a:lvl5pPr marL="1826971" algn="l" defTabSz="913486" rtl="0" eaLnBrk="1" latinLnBrk="0" hangingPunct="1">
        <a:defRPr sz="1798" kern="1200">
          <a:solidFill>
            <a:schemeClr val="tx1"/>
          </a:solidFill>
          <a:latin typeface="+mn-lt"/>
          <a:ea typeface="+mn-ea"/>
          <a:cs typeface="+mn-cs"/>
        </a:defRPr>
      </a:lvl5pPr>
      <a:lvl6pPr marL="2283714" algn="l" defTabSz="913486" rtl="0" eaLnBrk="1" latinLnBrk="0" hangingPunct="1">
        <a:defRPr sz="1798" kern="1200">
          <a:solidFill>
            <a:schemeClr val="tx1"/>
          </a:solidFill>
          <a:latin typeface="+mn-lt"/>
          <a:ea typeface="+mn-ea"/>
          <a:cs typeface="+mn-cs"/>
        </a:defRPr>
      </a:lvl6pPr>
      <a:lvl7pPr marL="2740457" algn="l" defTabSz="913486" rtl="0" eaLnBrk="1" latinLnBrk="0" hangingPunct="1">
        <a:defRPr sz="1798" kern="1200">
          <a:solidFill>
            <a:schemeClr val="tx1"/>
          </a:solidFill>
          <a:latin typeface="+mn-lt"/>
          <a:ea typeface="+mn-ea"/>
          <a:cs typeface="+mn-cs"/>
        </a:defRPr>
      </a:lvl7pPr>
      <a:lvl8pPr marL="3197200" algn="l" defTabSz="913486" rtl="0" eaLnBrk="1" latinLnBrk="0" hangingPunct="1">
        <a:defRPr sz="1798" kern="1200">
          <a:solidFill>
            <a:schemeClr val="tx1"/>
          </a:solidFill>
          <a:latin typeface="+mn-lt"/>
          <a:ea typeface="+mn-ea"/>
          <a:cs typeface="+mn-cs"/>
        </a:defRPr>
      </a:lvl8pPr>
      <a:lvl9pPr marL="3653942" algn="l" defTabSz="913486"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rive.google.com/file/d/14CpUG7cg9xIaD46siluVKOdIENnLP8z7/view?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36443-F9D0-BE4F-B6F5-6964F4462A59}"/>
              </a:ext>
            </a:extLst>
          </p:cNvPr>
          <p:cNvSpPr>
            <a:spLocks noGrp="1"/>
          </p:cNvSpPr>
          <p:nvPr>
            <p:ph type="ctrTitle"/>
          </p:nvPr>
        </p:nvSpPr>
        <p:spPr/>
        <p:txBody>
          <a:bodyPr/>
          <a:lstStyle/>
          <a:p>
            <a:endParaRPr lang="en-BD"/>
          </a:p>
        </p:txBody>
      </p:sp>
      <p:sp>
        <p:nvSpPr>
          <p:cNvPr id="3" name="Subtitle 2">
            <a:extLst>
              <a:ext uri="{FF2B5EF4-FFF2-40B4-BE49-F238E27FC236}">
                <a16:creationId xmlns:a16="http://schemas.microsoft.com/office/drawing/2014/main" id="{72B226AD-0D97-294B-BE6A-265AAEE359D1}"/>
              </a:ext>
            </a:extLst>
          </p:cNvPr>
          <p:cNvSpPr>
            <a:spLocks noGrp="1"/>
          </p:cNvSpPr>
          <p:nvPr>
            <p:ph type="subTitle" idx="1"/>
          </p:nvPr>
        </p:nvSpPr>
        <p:spPr/>
        <p:txBody>
          <a:bodyPr/>
          <a:lstStyle/>
          <a:p>
            <a:endParaRPr lang="en-BD"/>
          </a:p>
        </p:txBody>
      </p:sp>
      <p:pic>
        <p:nvPicPr>
          <p:cNvPr id="5" name="Picture 4">
            <a:extLst>
              <a:ext uri="{FF2B5EF4-FFF2-40B4-BE49-F238E27FC236}">
                <a16:creationId xmlns:a16="http://schemas.microsoft.com/office/drawing/2014/main" id="{20138A67-78C1-8240-BD90-36CAA9C70F1D}"/>
              </a:ext>
            </a:extLst>
          </p:cNvPr>
          <p:cNvPicPr>
            <a:picLocks noChangeAspect="1"/>
          </p:cNvPicPr>
          <p:nvPr/>
        </p:nvPicPr>
        <p:blipFill>
          <a:blip r:embed="rId2"/>
          <a:stretch>
            <a:fillRect/>
          </a:stretch>
        </p:blipFill>
        <p:spPr>
          <a:xfrm>
            <a:off x="0" y="-1"/>
            <a:ext cx="9125107" cy="12179301"/>
          </a:xfrm>
          <a:prstGeom prst="rect">
            <a:avLst/>
          </a:prstGeom>
        </p:spPr>
      </p:pic>
      <p:sp>
        <p:nvSpPr>
          <p:cNvPr id="6" name="Rectangle 5">
            <a:extLst>
              <a:ext uri="{FF2B5EF4-FFF2-40B4-BE49-F238E27FC236}">
                <a16:creationId xmlns:a16="http://schemas.microsoft.com/office/drawing/2014/main" id="{7148FF37-35FE-DC4F-961A-78CA57BF1413}"/>
              </a:ext>
            </a:extLst>
          </p:cNvPr>
          <p:cNvSpPr/>
          <p:nvPr/>
        </p:nvSpPr>
        <p:spPr>
          <a:xfrm>
            <a:off x="3744685" y="3483429"/>
            <a:ext cx="3100252" cy="339634"/>
          </a:xfrm>
          <a:prstGeom prst="rect">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BD" dirty="0"/>
          </a:p>
        </p:txBody>
      </p:sp>
      <p:sp>
        <p:nvSpPr>
          <p:cNvPr id="7" name="Rectangle 6">
            <a:extLst>
              <a:ext uri="{FF2B5EF4-FFF2-40B4-BE49-F238E27FC236}">
                <a16:creationId xmlns:a16="http://schemas.microsoft.com/office/drawing/2014/main" id="{AB79556D-5BD3-DF4F-A260-D649E049F458}"/>
              </a:ext>
            </a:extLst>
          </p:cNvPr>
          <p:cNvSpPr/>
          <p:nvPr/>
        </p:nvSpPr>
        <p:spPr>
          <a:xfrm>
            <a:off x="3818708" y="3832715"/>
            <a:ext cx="3100252" cy="339634"/>
          </a:xfrm>
          <a:prstGeom prst="rect">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BD" dirty="0"/>
          </a:p>
        </p:txBody>
      </p:sp>
      <p:sp>
        <p:nvSpPr>
          <p:cNvPr id="8" name="Rectangle 7">
            <a:extLst>
              <a:ext uri="{FF2B5EF4-FFF2-40B4-BE49-F238E27FC236}">
                <a16:creationId xmlns:a16="http://schemas.microsoft.com/office/drawing/2014/main" id="{5DB48CC6-40ED-4241-811B-A61E8579D8B6}"/>
              </a:ext>
            </a:extLst>
          </p:cNvPr>
          <p:cNvSpPr/>
          <p:nvPr/>
        </p:nvSpPr>
        <p:spPr>
          <a:xfrm>
            <a:off x="4484914" y="2502202"/>
            <a:ext cx="452844" cy="339634"/>
          </a:xfrm>
          <a:prstGeom prst="rect">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BD" dirty="0"/>
          </a:p>
        </p:txBody>
      </p:sp>
      <p:sp>
        <p:nvSpPr>
          <p:cNvPr id="9" name="Rectangle 8">
            <a:extLst>
              <a:ext uri="{FF2B5EF4-FFF2-40B4-BE49-F238E27FC236}">
                <a16:creationId xmlns:a16="http://schemas.microsoft.com/office/drawing/2014/main" id="{6908CCFA-530C-B64A-945D-D78675CC0232}"/>
              </a:ext>
            </a:extLst>
          </p:cNvPr>
          <p:cNvSpPr/>
          <p:nvPr/>
        </p:nvSpPr>
        <p:spPr>
          <a:xfrm>
            <a:off x="3177176" y="4973625"/>
            <a:ext cx="4383315" cy="339634"/>
          </a:xfrm>
          <a:prstGeom prst="rect">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BD" dirty="0"/>
          </a:p>
        </p:txBody>
      </p:sp>
      <p:sp>
        <p:nvSpPr>
          <p:cNvPr id="10" name="Rectangle 9">
            <a:extLst>
              <a:ext uri="{FF2B5EF4-FFF2-40B4-BE49-F238E27FC236}">
                <a16:creationId xmlns:a16="http://schemas.microsoft.com/office/drawing/2014/main" id="{574F6062-49DC-6E4D-A424-D56166AF6C2E}"/>
              </a:ext>
            </a:extLst>
          </p:cNvPr>
          <p:cNvSpPr/>
          <p:nvPr/>
        </p:nvSpPr>
        <p:spPr>
          <a:xfrm>
            <a:off x="330697" y="7378736"/>
            <a:ext cx="8473079" cy="1829830"/>
          </a:xfrm>
          <a:prstGeom prst="rect">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BD" dirty="0"/>
          </a:p>
        </p:txBody>
      </p:sp>
      <p:sp>
        <p:nvSpPr>
          <p:cNvPr id="11" name="Rectangle 10">
            <a:extLst>
              <a:ext uri="{FF2B5EF4-FFF2-40B4-BE49-F238E27FC236}">
                <a16:creationId xmlns:a16="http://schemas.microsoft.com/office/drawing/2014/main" id="{37DC993B-7347-3941-81B9-C19CE507C21D}"/>
              </a:ext>
            </a:extLst>
          </p:cNvPr>
          <p:cNvSpPr/>
          <p:nvPr/>
        </p:nvSpPr>
        <p:spPr>
          <a:xfrm>
            <a:off x="4212408" y="9662931"/>
            <a:ext cx="3100252" cy="339634"/>
          </a:xfrm>
          <a:prstGeom prst="rect">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BD" dirty="0"/>
          </a:p>
        </p:txBody>
      </p:sp>
      <p:sp>
        <p:nvSpPr>
          <p:cNvPr id="12" name="Rectangle 11">
            <a:extLst>
              <a:ext uri="{FF2B5EF4-FFF2-40B4-BE49-F238E27FC236}">
                <a16:creationId xmlns:a16="http://schemas.microsoft.com/office/drawing/2014/main" id="{EDBB5A3D-2FE7-A44E-BA6C-AFFF0B3C1856}"/>
              </a:ext>
            </a:extLst>
          </p:cNvPr>
          <p:cNvSpPr/>
          <p:nvPr/>
        </p:nvSpPr>
        <p:spPr>
          <a:xfrm>
            <a:off x="4212408" y="9979613"/>
            <a:ext cx="4360092" cy="339634"/>
          </a:xfrm>
          <a:prstGeom prst="rect">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BD" dirty="0"/>
          </a:p>
        </p:txBody>
      </p:sp>
      <p:sp>
        <p:nvSpPr>
          <p:cNvPr id="13" name="TextBox 12">
            <a:extLst>
              <a:ext uri="{FF2B5EF4-FFF2-40B4-BE49-F238E27FC236}">
                <a16:creationId xmlns:a16="http://schemas.microsoft.com/office/drawing/2014/main" id="{CB82E18A-D516-4045-B105-1166DF7977DC}"/>
              </a:ext>
            </a:extLst>
          </p:cNvPr>
          <p:cNvSpPr txBox="1"/>
          <p:nvPr/>
        </p:nvSpPr>
        <p:spPr>
          <a:xfrm>
            <a:off x="3832667" y="3493925"/>
            <a:ext cx="2995628" cy="400110"/>
          </a:xfrm>
          <a:prstGeom prst="rect">
            <a:avLst/>
          </a:prstGeom>
          <a:noFill/>
        </p:spPr>
        <p:txBody>
          <a:bodyPr wrap="none" rtlCol="0">
            <a:spAutoFit/>
          </a:bodyPr>
          <a:lstStyle/>
          <a:p>
            <a:r>
              <a:rPr lang="en-BD" sz="2000" b="1" dirty="0"/>
              <a:t>Data Communications LAB</a:t>
            </a:r>
          </a:p>
        </p:txBody>
      </p:sp>
      <p:sp>
        <p:nvSpPr>
          <p:cNvPr id="14" name="TextBox 13">
            <a:extLst>
              <a:ext uri="{FF2B5EF4-FFF2-40B4-BE49-F238E27FC236}">
                <a16:creationId xmlns:a16="http://schemas.microsoft.com/office/drawing/2014/main" id="{D212390B-7D62-A444-8901-A3A5186A50C2}"/>
              </a:ext>
            </a:extLst>
          </p:cNvPr>
          <p:cNvSpPr txBox="1"/>
          <p:nvPr/>
        </p:nvSpPr>
        <p:spPr>
          <a:xfrm>
            <a:off x="3832667" y="3836688"/>
            <a:ext cx="931665" cy="369332"/>
          </a:xfrm>
          <a:prstGeom prst="rect">
            <a:avLst/>
          </a:prstGeom>
          <a:noFill/>
        </p:spPr>
        <p:txBody>
          <a:bodyPr wrap="none" rtlCol="0">
            <a:spAutoFit/>
          </a:bodyPr>
          <a:lstStyle/>
          <a:p>
            <a:r>
              <a:rPr lang="en-GB" b="1" dirty="0"/>
              <a:t>CSE 308</a:t>
            </a:r>
          </a:p>
        </p:txBody>
      </p:sp>
      <p:sp>
        <p:nvSpPr>
          <p:cNvPr id="15" name="TextBox 14">
            <a:extLst>
              <a:ext uri="{FF2B5EF4-FFF2-40B4-BE49-F238E27FC236}">
                <a16:creationId xmlns:a16="http://schemas.microsoft.com/office/drawing/2014/main" id="{C6C30EBD-5F5B-ED4F-8448-3FF19EC24CEF}"/>
              </a:ext>
            </a:extLst>
          </p:cNvPr>
          <p:cNvSpPr txBox="1"/>
          <p:nvPr/>
        </p:nvSpPr>
        <p:spPr>
          <a:xfrm>
            <a:off x="3212633" y="4881832"/>
            <a:ext cx="5846472" cy="954107"/>
          </a:xfrm>
          <a:prstGeom prst="rect">
            <a:avLst/>
          </a:prstGeom>
          <a:noFill/>
        </p:spPr>
        <p:txBody>
          <a:bodyPr wrap="none" rtlCol="0">
            <a:spAutoFit/>
          </a:bodyPr>
          <a:lstStyle/>
          <a:p>
            <a:r>
              <a:rPr lang="en-GB" sz="2800" b="1" dirty="0"/>
              <a:t>Networking System For Multinational </a:t>
            </a:r>
          </a:p>
          <a:p>
            <a:r>
              <a:rPr lang="en-GB" sz="2800" b="1" dirty="0"/>
              <a:t>Company </a:t>
            </a:r>
          </a:p>
        </p:txBody>
      </p:sp>
      <p:sp>
        <p:nvSpPr>
          <p:cNvPr id="16" name="TextBox 15">
            <a:extLst>
              <a:ext uri="{FF2B5EF4-FFF2-40B4-BE49-F238E27FC236}">
                <a16:creationId xmlns:a16="http://schemas.microsoft.com/office/drawing/2014/main" id="{DCE6D54E-53C0-F14F-A80C-DF323F7C92AE}"/>
              </a:ext>
            </a:extLst>
          </p:cNvPr>
          <p:cNvSpPr txBox="1"/>
          <p:nvPr/>
        </p:nvSpPr>
        <p:spPr>
          <a:xfrm>
            <a:off x="4285729" y="9633233"/>
            <a:ext cx="1973617" cy="369332"/>
          </a:xfrm>
          <a:prstGeom prst="rect">
            <a:avLst/>
          </a:prstGeom>
          <a:noFill/>
        </p:spPr>
        <p:txBody>
          <a:bodyPr wrap="none" rtlCol="0">
            <a:spAutoFit/>
          </a:bodyPr>
          <a:lstStyle/>
          <a:p>
            <a:r>
              <a:rPr lang="en-GB" b="1" dirty="0"/>
              <a:t>16 December 2022</a:t>
            </a:r>
          </a:p>
        </p:txBody>
      </p:sp>
      <p:sp>
        <p:nvSpPr>
          <p:cNvPr id="17" name="TextBox 16">
            <a:extLst>
              <a:ext uri="{FF2B5EF4-FFF2-40B4-BE49-F238E27FC236}">
                <a16:creationId xmlns:a16="http://schemas.microsoft.com/office/drawing/2014/main" id="{87625794-1383-AD41-BFC1-DD5196449076}"/>
              </a:ext>
            </a:extLst>
          </p:cNvPr>
          <p:cNvSpPr txBox="1"/>
          <p:nvPr/>
        </p:nvSpPr>
        <p:spPr>
          <a:xfrm>
            <a:off x="4285729" y="10002565"/>
            <a:ext cx="1619354" cy="369332"/>
          </a:xfrm>
          <a:prstGeom prst="rect">
            <a:avLst/>
          </a:prstGeom>
          <a:noFill/>
        </p:spPr>
        <p:txBody>
          <a:bodyPr wrap="none" rtlCol="0">
            <a:spAutoFit/>
          </a:bodyPr>
          <a:lstStyle/>
          <a:p>
            <a:r>
              <a:rPr lang="en-GB" b="1" dirty="0" err="1"/>
              <a:t>Sobhana</a:t>
            </a:r>
            <a:r>
              <a:rPr lang="en-GB" b="1" dirty="0"/>
              <a:t> Jahan</a:t>
            </a:r>
          </a:p>
        </p:txBody>
      </p:sp>
      <p:sp>
        <p:nvSpPr>
          <p:cNvPr id="18" name="TextBox 17">
            <a:extLst>
              <a:ext uri="{FF2B5EF4-FFF2-40B4-BE49-F238E27FC236}">
                <a16:creationId xmlns:a16="http://schemas.microsoft.com/office/drawing/2014/main" id="{E90D87ED-37C7-E846-9629-664E485DC22B}"/>
              </a:ext>
            </a:extLst>
          </p:cNvPr>
          <p:cNvSpPr txBox="1"/>
          <p:nvPr/>
        </p:nvSpPr>
        <p:spPr>
          <a:xfrm>
            <a:off x="4436358" y="2595209"/>
            <a:ext cx="652743" cy="369332"/>
          </a:xfrm>
          <a:prstGeom prst="rect">
            <a:avLst/>
          </a:prstGeom>
          <a:noFill/>
        </p:spPr>
        <p:txBody>
          <a:bodyPr wrap="none" rtlCol="0">
            <a:spAutoFit/>
          </a:bodyPr>
          <a:lstStyle/>
          <a:p>
            <a:r>
              <a:rPr lang="en-GB" b="1" dirty="0"/>
              <a:t>2022</a:t>
            </a:r>
          </a:p>
        </p:txBody>
      </p:sp>
      <p:sp>
        <p:nvSpPr>
          <p:cNvPr id="19" name="Rectangle 18">
            <a:extLst>
              <a:ext uri="{FF2B5EF4-FFF2-40B4-BE49-F238E27FC236}">
                <a16:creationId xmlns:a16="http://schemas.microsoft.com/office/drawing/2014/main" id="{33940504-3313-6C49-B33D-892FCDF9551A}"/>
              </a:ext>
            </a:extLst>
          </p:cNvPr>
          <p:cNvSpPr/>
          <p:nvPr/>
        </p:nvSpPr>
        <p:spPr>
          <a:xfrm>
            <a:off x="3212633" y="2643963"/>
            <a:ext cx="700148" cy="230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0" name="TextBox 19">
            <a:extLst>
              <a:ext uri="{FF2B5EF4-FFF2-40B4-BE49-F238E27FC236}">
                <a16:creationId xmlns:a16="http://schemas.microsoft.com/office/drawing/2014/main" id="{ABCFCFE7-8B0B-D042-A293-965F3D591127}"/>
              </a:ext>
            </a:extLst>
          </p:cNvPr>
          <p:cNvSpPr txBox="1"/>
          <p:nvPr/>
        </p:nvSpPr>
        <p:spPr>
          <a:xfrm>
            <a:off x="3104442" y="2574690"/>
            <a:ext cx="989373" cy="369332"/>
          </a:xfrm>
          <a:prstGeom prst="rect">
            <a:avLst/>
          </a:prstGeom>
          <a:noFill/>
        </p:spPr>
        <p:txBody>
          <a:bodyPr wrap="none" rtlCol="0">
            <a:spAutoFit/>
          </a:bodyPr>
          <a:lstStyle/>
          <a:p>
            <a:r>
              <a:rPr lang="en-BD" b="1" dirty="0"/>
              <a:t>Summer</a:t>
            </a:r>
          </a:p>
        </p:txBody>
      </p:sp>
    </p:spTree>
    <p:extLst>
      <p:ext uri="{BB962C8B-B14F-4D97-AF65-F5344CB8AC3E}">
        <p14:creationId xmlns:p14="http://schemas.microsoft.com/office/powerpoint/2010/main" val="3346037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F71AE-E652-A64F-AE0D-C9FB2F63E9AA}"/>
              </a:ext>
            </a:extLst>
          </p:cNvPr>
          <p:cNvSpPr>
            <a:spLocks noGrp="1"/>
          </p:cNvSpPr>
          <p:nvPr>
            <p:ph type="title"/>
          </p:nvPr>
        </p:nvSpPr>
        <p:spPr/>
        <p:txBody>
          <a:bodyPr/>
          <a:lstStyle/>
          <a:p>
            <a:pPr algn="ctr"/>
            <a:r>
              <a:rPr lang="en-GB" b="1" dirty="0">
                <a:latin typeface="Times New Roman" panose="02020603050405020304" pitchFamily="18" charset="0"/>
                <a:cs typeface="Times New Roman" panose="02020603050405020304" pitchFamily="18" charset="0"/>
              </a:rPr>
              <a:t>Chapter 4 </a:t>
            </a:r>
            <a:br>
              <a:rPr lang="en-GB" b="1"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Conclusion</a:t>
            </a:r>
            <a:endParaRPr lang="en-BD"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C236FB-70E5-6542-9615-591EA9CA6393}"/>
              </a:ext>
            </a:extLst>
          </p:cNvPr>
          <p:cNvSpPr>
            <a:spLocks noGrp="1"/>
          </p:cNvSpPr>
          <p:nvPr>
            <p:ph idx="1"/>
          </p:nvPr>
        </p:nvSpPr>
        <p:spPr/>
        <p:txBody>
          <a:bodyPr>
            <a:normAutofit/>
          </a:bodyPr>
          <a:lstStyle/>
          <a:p>
            <a:pPr marL="0" indent="0" algn="just">
              <a:buNone/>
            </a:pPr>
            <a:r>
              <a:rPr lang="en-GB" b="1" dirty="0">
                <a:latin typeface="Times New Roman" panose="02020603050405020304" pitchFamily="18" charset="0"/>
                <a:cs typeface="Times New Roman" panose="02020603050405020304" pitchFamily="18" charset="0"/>
              </a:rPr>
              <a:t>4.1 Introduction:</a:t>
            </a:r>
            <a:r>
              <a:rPr lang="en-GB" dirty="0">
                <a:latin typeface="Times New Roman" panose="02020603050405020304" pitchFamily="18" charset="0"/>
                <a:cs typeface="Times New Roman" panose="02020603050405020304" pitchFamily="18" charset="0"/>
              </a:rPr>
              <a:t> This project has really been faithful and informative. It has made us learn and understand the many trivial concepts of wireless networking. As we have used Cisco Packet Tracer as a GUI it provides various controls, such as network to build a user friendly system.</a:t>
            </a:r>
          </a:p>
          <a:p>
            <a:pPr marL="0" indent="0" algn="just">
              <a:buNone/>
            </a:pPr>
            <a:r>
              <a:rPr lang="en-GB" b="1" dirty="0">
                <a:latin typeface="Times New Roman" panose="02020603050405020304" pitchFamily="18" charset="0"/>
                <a:cs typeface="Times New Roman" panose="02020603050405020304" pitchFamily="18" charset="0"/>
              </a:rPr>
              <a:t>4.2 Practical Implications: </a:t>
            </a:r>
            <a:r>
              <a:rPr lang="en-GB" dirty="0">
                <a:latin typeface="Times New Roman" panose="02020603050405020304" pitchFamily="18" charset="0"/>
                <a:cs typeface="Times New Roman" panose="02020603050405020304" pitchFamily="18" charset="0"/>
              </a:rPr>
              <a:t>In this project, we outline the approach we have developed to construct  a network system.  Routers, Switches &amp; Wireless Devices oftentimes these devices can be taken for granted to do their jobs, until they do not. Our network handles these issues for you and understanding your requirements helps them develop a technology plan for you.</a:t>
            </a:r>
          </a:p>
          <a:p>
            <a:pPr marL="0" indent="0" algn="just">
              <a:buNone/>
            </a:pPr>
            <a:endParaRPr lang="en-BD"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D6BC951-8768-F34E-9022-209680AE020A}"/>
              </a:ext>
            </a:extLst>
          </p:cNvPr>
          <p:cNvSpPr>
            <a:spLocks noGrp="1"/>
          </p:cNvSpPr>
          <p:nvPr>
            <p:ph type="dt" sz="half" idx="10"/>
          </p:nvPr>
        </p:nvSpPr>
        <p:spPr/>
        <p:txBody>
          <a:bodyPr/>
          <a:lstStyle/>
          <a:p>
            <a:fld id="{31AF6E08-8F87-6840-BFC3-748F34786480}" type="datetime1">
              <a:rPr lang="en-US" smtClean="0"/>
              <a:t>12/16/22</a:t>
            </a:fld>
            <a:endParaRPr lang="en-BD"/>
          </a:p>
        </p:txBody>
      </p:sp>
      <p:sp>
        <p:nvSpPr>
          <p:cNvPr id="5" name="Slide Number Placeholder 4">
            <a:extLst>
              <a:ext uri="{FF2B5EF4-FFF2-40B4-BE49-F238E27FC236}">
                <a16:creationId xmlns:a16="http://schemas.microsoft.com/office/drawing/2014/main" id="{6D66451E-EFD1-5D4B-9573-29F1992BFB76}"/>
              </a:ext>
            </a:extLst>
          </p:cNvPr>
          <p:cNvSpPr>
            <a:spLocks noGrp="1"/>
          </p:cNvSpPr>
          <p:nvPr>
            <p:ph type="sldNum" sz="quarter" idx="12"/>
          </p:nvPr>
        </p:nvSpPr>
        <p:spPr/>
        <p:txBody>
          <a:bodyPr/>
          <a:lstStyle/>
          <a:p>
            <a:fld id="{A94A0428-1AF0-B14B-ACBE-B1504283BB19}" type="slidenum">
              <a:rPr lang="en-BD" smtClean="0"/>
              <a:t>10</a:t>
            </a:fld>
            <a:endParaRPr lang="en-BD"/>
          </a:p>
        </p:txBody>
      </p:sp>
    </p:spTree>
    <p:extLst>
      <p:ext uri="{BB962C8B-B14F-4D97-AF65-F5344CB8AC3E}">
        <p14:creationId xmlns:p14="http://schemas.microsoft.com/office/powerpoint/2010/main" val="2683715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AC44A-FD06-2248-B2F3-9F8E06C48DDC}"/>
              </a:ext>
            </a:extLst>
          </p:cNvPr>
          <p:cNvSpPr>
            <a:spLocks noGrp="1"/>
          </p:cNvSpPr>
          <p:nvPr>
            <p:ph type="title"/>
          </p:nvPr>
        </p:nvSpPr>
        <p:spPr>
          <a:xfrm>
            <a:off x="627995" y="648437"/>
            <a:ext cx="7878485" cy="1157503"/>
          </a:xfrm>
        </p:spPr>
        <p:txBody>
          <a:bodyPr>
            <a:normAutofit/>
          </a:bodyPr>
          <a:lstStyle/>
          <a:p>
            <a:r>
              <a:rPr lang="en-GB" sz="2800" b="1" dirty="0">
                <a:latin typeface="Times New Roman" panose="02020603050405020304" pitchFamily="18" charset="0"/>
                <a:cs typeface="Times New Roman" panose="02020603050405020304" pitchFamily="18" charset="0"/>
              </a:rPr>
              <a:t>4.2 Scope of Future Work </a:t>
            </a:r>
            <a:endParaRPr lang="en-BD"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5205DA-D50B-9A45-9C13-C9086D5F9D79}"/>
              </a:ext>
            </a:extLst>
          </p:cNvPr>
          <p:cNvSpPr>
            <a:spLocks noGrp="1"/>
          </p:cNvSpPr>
          <p:nvPr>
            <p:ph idx="1"/>
          </p:nvPr>
        </p:nvSpPr>
        <p:spPr>
          <a:xfrm>
            <a:off x="627995" y="1805940"/>
            <a:ext cx="7878485" cy="9163889"/>
          </a:xfrm>
        </p:spPr>
        <p:txBody>
          <a:bodyPr/>
          <a:lstStyle/>
          <a:p>
            <a:pPr marL="0" indent="0" algn="just">
              <a:buNone/>
            </a:pPr>
            <a:r>
              <a:rPr lang="en-GB" dirty="0">
                <a:latin typeface="Times New Roman" panose="02020603050405020304" pitchFamily="18" charset="0"/>
                <a:cs typeface="Times New Roman" panose="02020603050405020304" pitchFamily="18" charset="0"/>
              </a:rPr>
              <a:t>With the concept of Wireless system, on future we can add noise and air pollution monitoring system which experimentally tests for two parameters. It also sends sensor parameter to the cloud. The data which are going to store for future is good enough for analysis and this can be easily shared among other end users. This model can further expanded to monitor the cities which are going to be developed and manufacturing zones for pollution monitoring. To protect the people form pollution, this system provides an efficient and low cost solution for networks environment</a:t>
            </a:r>
            <a:endParaRPr lang="en-BD"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2E61DEE-C5FA-6844-9DB0-D98AD7301297}"/>
              </a:ext>
            </a:extLst>
          </p:cNvPr>
          <p:cNvSpPr>
            <a:spLocks noGrp="1"/>
          </p:cNvSpPr>
          <p:nvPr>
            <p:ph type="dt" sz="half" idx="10"/>
          </p:nvPr>
        </p:nvSpPr>
        <p:spPr/>
        <p:txBody>
          <a:bodyPr/>
          <a:lstStyle/>
          <a:p>
            <a:fld id="{C76768F6-E21B-5644-AE6B-139E4AB40AD9}" type="datetime1">
              <a:rPr lang="en-US" smtClean="0"/>
              <a:t>12/16/22</a:t>
            </a:fld>
            <a:endParaRPr lang="en-BD"/>
          </a:p>
        </p:txBody>
      </p:sp>
      <p:sp>
        <p:nvSpPr>
          <p:cNvPr id="5" name="Slide Number Placeholder 4">
            <a:extLst>
              <a:ext uri="{FF2B5EF4-FFF2-40B4-BE49-F238E27FC236}">
                <a16:creationId xmlns:a16="http://schemas.microsoft.com/office/drawing/2014/main" id="{4E84BE80-CA17-7945-B9A6-E9E955FCE602}"/>
              </a:ext>
            </a:extLst>
          </p:cNvPr>
          <p:cNvSpPr>
            <a:spLocks noGrp="1"/>
          </p:cNvSpPr>
          <p:nvPr>
            <p:ph type="sldNum" sz="quarter" idx="12"/>
          </p:nvPr>
        </p:nvSpPr>
        <p:spPr/>
        <p:txBody>
          <a:bodyPr/>
          <a:lstStyle/>
          <a:p>
            <a:fld id="{A94A0428-1AF0-B14B-ACBE-B1504283BB19}" type="slidenum">
              <a:rPr lang="en-BD" smtClean="0"/>
              <a:t>11</a:t>
            </a:fld>
            <a:endParaRPr lang="en-BD"/>
          </a:p>
        </p:txBody>
      </p:sp>
    </p:spTree>
    <p:extLst>
      <p:ext uri="{BB962C8B-B14F-4D97-AF65-F5344CB8AC3E}">
        <p14:creationId xmlns:p14="http://schemas.microsoft.com/office/powerpoint/2010/main" val="777653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48DCC-BAEE-9549-A547-9630E86833EB}"/>
              </a:ext>
            </a:extLst>
          </p:cNvPr>
          <p:cNvSpPr>
            <a:spLocks noGrp="1"/>
          </p:cNvSpPr>
          <p:nvPr>
            <p:ph type="title"/>
          </p:nvPr>
        </p:nvSpPr>
        <p:spPr/>
        <p:txBody>
          <a:bodyPr/>
          <a:lstStyle/>
          <a:p>
            <a:pPr algn="ctr"/>
            <a:r>
              <a:rPr lang="en-GB" b="1" dirty="0">
                <a:latin typeface="Times New Roman" panose="02020603050405020304" pitchFamily="18" charset="0"/>
                <a:cs typeface="Times New Roman" panose="02020603050405020304" pitchFamily="18" charset="0"/>
              </a:rPr>
              <a:t>References</a:t>
            </a:r>
            <a:endParaRPr lang="en-BD"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D8F157-D8C4-4846-895A-77605D40F03A}"/>
              </a:ext>
            </a:extLst>
          </p:cNvPr>
          <p:cNvSpPr>
            <a:spLocks noGrp="1"/>
          </p:cNvSpPr>
          <p:nvPr>
            <p:ph idx="1"/>
          </p:nvPr>
        </p:nvSpPr>
        <p:spPr/>
        <p:txBody>
          <a:bodyPr/>
          <a:lstStyle/>
          <a:p>
            <a:pPr marL="0" indent="0">
              <a:buNone/>
            </a:pPr>
            <a:r>
              <a:rPr lang="en-BD" dirty="0"/>
              <a:t>[1] Full concept in Cisco</a:t>
            </a:r>
          </a:p>
          <a:p>
            <a:pPr marL="0" indent="0">
              <a:buNone/>
            </a:pPr>
            <a:r>
              <a:rPr lang="en-GB" dirty="0">
                <a:hlinkClick r:id="rId2"/>
              </a:rPr>
              <a:t>https://drive.google.com/file/d/G7cg9xIaD46siluVKOdIENnLP8z7/view?usp=sharing </a:t>
            </a:r>
            <a:endParaRPr lang="en-GB" dirty="0"/>
          </a:p>
          <a:p>
            <a:pPr marL="0" indent="0">
              <a:buNone/>
            </a:pPr>
            <a:r>
              <a:rPr lang="en-GB" dirty="0"/>
              <a:t>16/12/2022 , 10:30AM , </a:t>
            </a:r>
            <a:r>
              <a:rPr lang="en-GB" dirty="0" err="1"/>
              <a:t>Shuvobroto</a:t>
            </a:r>
            <a:r>
              <a:rPr lang="en-GB" dirty="0"/>
              <a:t> Biswas</a:t>
            </a:r>
          </a:p>
        </p:txBody>
      </p:sp>
      <p:sp>
        <p:nvSpPr>
          <p:cNvPr id="4" name="Date Placeholder 3">
            <a:extLst>
              <a:ext uri="{FF2B5EF4-FFF2-40B4-BE49-F238E27FC236}">
                <a16:creationId xmlns:a16="http://schemas.microsoft.com/office/drawing/2014/main" id="{1F0753F3-9B2B-7844-BEEB-CE49C70CB740}"/>
              </a:ext>
            </a:extLst>
          </p:cNvPr>
          <p:cNvSpPr>
            <a:spLocks noGrp="1"/>
          </p:cNvSpPr>
          <p:nvPr>
            <p:ph type="dt" sz="half" idx="10"/>
          </p:nvPr>
        </p:nvSpPr>
        <p:spPr/>
        <p:txBody>
          <a:bodyPr/>
          <a:lstStyle/>
          <a:p>
            <a:fld id="{6AD9A53A-6F88-1744-B32A-0F6F82464519}" type="datetime1">
              <a:rPr lang="en-US" smtClean="0"/>
              <a:t>12/16/22</a:t>
            </a:fld>
            <a:endParaRPr lang="en-BD"/>
          </a:p>
        </p:txBody>
      </p:sp>
      <p:sp>
        <p:nvSpPr>
          <p:cNvPr id="5" name="Slide Number Placeholder 4">
            <a:extLst>
              <a:ext uri="{FF2B5EF4-FFF2-40B4-BE49-F238E27FC236}">
                <a16:creationId xmlns:a16="http://schemas.microsoft.com/office/drawing/2014/main" id="{5B585408-5F6A-0848-A80B-79D5C54DE8DE}"/>
              </a:ext>
            </a:extLst>
          </p:cNvPr>
          <p:cNvSpPr>
            <a:spLocks noGrp="1"/>
          </p:cNvSpPr>
          <p:nvPr>
            <p:ph type="sldNum" sz="quarter" idx="12"/>
          </p:nvPr>
        </p:nvSpPr>
        <p:spPr/>
        <p:txBody>
          <a:bodyPr/>
          <a:lstStyle/>
          <a:p>
            <a:fld id="{A94A0428-1AF0-B14B-ACBE-B1504283BB19}" type="slidenum">
              <a:rPr lang="en-BD" smtClean="0"/>
              <a:t>12</a:t>
            </a:fld>
            <a:endParaRPr lang="en-BD"/>
          </a:p>
        </p:txBody>
      </p:sp>
    </p:spTree>
    <p:extLst>
      <p:ext uri="{BB962C8B-B14F-4D97-AF65-F5344CB8AC3E}">
        <p14:creationId xmlns:p14="http://schemas.microsoft.com/office/powerpoint/2010/main" val="697420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7C722-2E75-9848-B275-B55C873D61EA}"/>
              </a:ext>
            </a:extLst>
          </p:cNvPr>
          <p:cNvSpPr>
            <a:spLocks noGrp="1"/>
          </p:cNvSpPr>
          <p:nvPr>
            <p:ph type="title"/>
          </p:nvPr>
        </p:nvSpPr>
        <p:spPr/>
        <p:txBody>
          <a:bodyPr/>
          <a:lstStyle/>
          <a:p>
            <a:endParaRPr lang="en-BD"/>
          </a:p>
        </p:txBody>
      </p:sp>
      <p:pic>
        <p:nvPicPr>
          <p:cNvPr id="8" name="Content Placeholder 7">
            <a:extLst>
              <a:ext uri="{FF2B5EF4-FFF2-40B4-BE49-F238E27FC236}">
                <a16:creationId xmlns:a16="http://schemas.microsoft.com/office/drawing/2014/main" id="{08F57695-B91E-DC47-935E-6FD2221E451E}"/>
              </a:ext>
            </a:extLst>
          </p:cNvPr>
          <p:cNvPicPr>
            <a:picLocks noGrp="1" noChangeAspect="1"/>
          </p:cNvPicPr>
          <p:nvPr>
            <p:ph idx="1"/>
          </p:nvPr>
        </p:nvPicPr>
        <p:blipFill>
          <a:blip r:embed="rId2"/>
          <a:stretch>
            <a:fillRect/>
          </a:stretch>
        </p:blipFill>
        <p:spPr>
          <a:xfrm>
            <a:off x="-1" y="-1"/>
            <a:ext cx="9134475" cy="11375717"/>
          </a:xfrm>
        </p:spPr>
      </p:pic>
      <p:sp>
        <p:nvSpPr>
          <p:cNvPr id="4" name="Date Placeholder 3">
            <a:extLst>
              <a:ext uri="{FF2B5EF4-FFF2-40B4-BE49-F238E27FC236}">
                <a16:creationId xmlns:a16="http://schemas.microsoft.com/office/drawing/2014/main" id="{14E0BDBC-CCA3-374F-B71D-D11C089C2165}"/>
              </a:ext>
            </a:extLst>
          </p:cNvPr>
          <p:cNvSpPr>
            <a:spLocks noGrp="1"/>
          </p:cNvSpPr>
          <p:nvPr>
            <p:ph type="dt" sz="half" idx="10"/>
          </p:nvPr>
        </p:nvSpPr>
        <p:spPr/>
        <p:txBody>
          <a:bodyPr/>
          <a:lstStyle/>
          <a:p>
            <a:fld id="{A23C91C9-C982-8643-AF65-443DB81FAD0C}" type="datetime1">
              <a:rPr lang="en-US" smtClean="0"/>
              <a:t>12/16/22</a:t>
            </a:fld>
            <a:endParaRPr lang="en-BD"/>
          </a:p>
        </p:txBody>
      </p:sp>
      <p:sp>
        <p:nvSpPr>
          <p:cNvPr id="5" name="Slide Number Placeholder 4">
            <a:extLst>
              <a:ext uri="{FF2B5EF4-FFF2-40B4-BE49-F238E27FC236}">
                <a16:creationId xmlns:a16="http://schemas.microsoft.com/office/drawing/2014/main" id="{4275CA37-0EDF-704C-AF3A-3098D54C2542}"/>
              </a:ext>
            </a:extLst>
          </p:cNvPr>
          <p:cNvSpPr>
            <a:spLocks noGrp="1"/>
          </p:cNvSpPr>
          <p:nvPr>
            <p:ph type="sldNum" sz="quarter" idx="12"/>
          </p:nvPr>
        </p:nvSpPr>
        <p:spPr/>
        <p:txBody>
          <a:bodyPr/>
          <a:lstStyle/>
          <a:p>
            <a:fld id="{A94A0428-1AF0-B14B-ACBE-B1504283BB19}" type="slidenum">
              <a:rPr lang="en-BD" smtClean="0"/>
              <a:t>2</a:t>
            </a:fld>
            <a:endParaRPr lang="en-BD"/>
          </a:p>
        </p:txBody>
      </p:sp>
    </p:spTree>
    <p:extLst>
      <p:ext uri="{BB962C8B-B14F-4D97-AF65-F5344CB8AC3E}">
        <p14:creationId xmlns:p14="http://schemas.microsoft.com/office/powerpoint/2010/main" val="2462045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1DDA-077C-1B47-B305-5CD1767A0857}"/>
              </a:ext>
            </a:extLst>
          </p:cNvPr>
          <p:cNvSpPr>
            <a:spLocks noGrp="1"/>
          </p:cNvSpPr>
          <p:nvPr>
            <p:ph type="title"/>
          </p:nvPr>
        </p:nvSpPr>
        <p:spPr>
          <a:xfrm>
            <a:off x="627995" y="0"/>
            <a:ext cx="7878485" cy="1209471"/>
          </a:xfrm>
        </p:spPr>
        <p:txBody>
          <a:bodyPr>
            <a:normAutofit fontScale="90000"/>
          </a:bodyPr>
          <a:lstStyle/>
          <a:p>
            <a:pPr algn="ctr"/>
            <a:r>
              <a:rPr lang="en-GB" b="1" dirty="0">
                <a:latin typeface="Times New Roman" panose="02020603050405020304" pitchFamily="18" charset="0"/>
                <a:cs typeface="Times New Roman" panose="02020603050405020304" pitchFamily="18" charset="0"/>
              </a:rPr>
              <a:t>Chapter 1 </a:t>
            </a:r>
            <a:br>
              <a:rPr lang="en-GB" b="1"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Introduction</a:t>
            </a:r>
            <a:endParaRPr lang="en-BD"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8630D7-0C9A-8144-9FDE-7E853D43367F}"/>
              </a:ext>
            </a:extLst>
          </p:cNvPr>
          <p:cNvSpPr>
            <a:spLocks noGrp="1"/>
          </p:cNvSpPr>
          <p:nvPr>
            <p:ph idx="1"/>
          </p:nvPr>
        </p:nvSpPr>
        <p:spPr>
          <a:xfrm>
            <a:off x="326571" y="1480457"/>
            <a:ext cx="8621486" cy="9807952"/>
          </a:xfrm>
        </p:spPr>
        <p:txBody>
          <a:bodyPr>
            <a:noAutofit/>
          </a:bodyPr>
          <a:lstStyle/>
          <a:p>
            <a:pPr marL="0" indent="0" algn="just">
              <a:buNone/>
            </a:pPr>
            <a:r>
              <a:rPr lang="en-GB" sz="2500" b="1" dirty="0">
                <a:latin typeface="Times New Roman" panose="02020603050405020304" pitchFamily="18" charset="0"/>
                <a:cs typeface="Times New Roman" panose="02020603050405020304" pitchFamily="18" charset="0"/>
              </a:rPr>
              <a:t>1.1 Introduction: </a:t>
            </a:r>
            <a:r>
              <a:rPr lang="en-GB" sz="2500" dirty="0">
                <a:latin typeface="Times New Roman" panose="02020603050405020304" pitchFamily="18" charset="0"/>
                <a:cs typeface="Times New Roman" panose="02020603050405020304" pitchFamily="18" charset="0"/>
              </a:rPr>
              <a:t>Many organizations network infrastructure can affect every aspect of your business. From on premise hardware to cloud based services, it is imperative to have a reliable, effective and secure set of network components to keep your business running as efficiently as possible day in and day out. Our network Infrastructure is the tool that facilitates your business, not the other way around. If you don’t have the proper tools, you may not be conducting your business at peak efficiency. This international company network </a:t>
            </a:r>
            <a:r>
              <a:rPr lang="en-GB" sz="2500" dirty="0" err="1">
                <a:latin typeface="Times New Roman" panose="02020603050405020304" pitchFamily="18" charset="0"/>
                <a:cs typeface="Times New Roman" panose="02020603050405020304" pitchFamily="18" charset="0"/>
              </a:rPr>
              <a:t>center</a:t>
            </a:r>
            <a:r>
              <a:rPr lang="en-GB" sz="2500" dirty="0">
                <a:latin typeface="Times New Roman" panose="02020603050405020304" pitchFamily="18" charset="0"/>
                <a:cs typeface="Times New Roman" panose="02020603050405020304" pitchFamily="18" charset="0"/>
              </a:rPr>
              <a:t>, will always take the high level approach. We assess the core ask of your requirements and propose the solution that best fits your need, not ours.</a:t>
            </a:r>
          </a:p>
          <a:p>
            <a:pPr marL="0" indent="0" algn="just">
              <a:buNone/>
            </a:pPr>
            <a:endParaRPr lang="en-GB" sz="2500" dirty="0">
              <a:latin typeface="Times New Roman" panose="02020603050405020304" pitchFamily="18" charset="0"/>
              <a:cs typeface="Times New Roman" panose="02020603050405020304" pitchFamily="18" charset="0"/>
            </a:endParaRPr>
          </a:p>
          <a:p>
            <a:pPr marL="0" indent="0" algn="just">
              <a:buNone/>
            </a:pPr>
            <a:r>
              <a:rPr lang="en-GB" sz="2500" b="1" dirty="0">
                <a:latin typeface="Times New Roman" panose="02020603050405020304" pitchFamily="18" charset="0"/>
                <a:cs typeface="Times New Roman" panose="02020603050405020304" pitchFamily="18" charset="0"/>
              </a:rPr>
              <a:t>1.2 Design Goals: </a:t>
            </a:r>
            <a:r>
              <a:rPr lang="en-GB" sz="2500" dirty="0">
                <a:latin typeface="Times New Roman" panose="02020603050405020304" pitchFamily="18" charset="0"/>
                <a:cs typeface="Times New Roman" panose="02020603050405020304" pitchFamily="18" charset="0"/>
              </a:rPr>
              <a:t>We made a system that the project aim to develop A multinational company network. This project report, design and implementation of wireless local area network is written to serve as a reference book for wireless LAN in the future whenever it is desired. This report explains the survey consideration, hardware consideration, end-user consideration and principle of wireless network. Most of us have become accustomed to the limitations that come with a wired network. When we want to check our email or print a report we find ourselves confined to a certain location or cramped space. In the past few years, the growing popularity of wireless communication has caught the attention of corporate, manufacturing, and academic settings. Wireless network technology has proven it can deliver the benefits of a wired network with the added benefit of computing freedom and share resources</a:t>
            </a:r>
            <a:endParaRPr lang="en-BD" sz="25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B5D3312-419E-0A4A-BB91-1E9A652EA7F0}"/>
              </a:ext>
            </a:extLst>
          </p:cNvPr>
          <p:cNvSpPr>
            <a:spLocks noGrp="1"/>
          </p:cNvSpPr>
          <p:nvPr>
            <p:ph type="dt" sz="half" idx="10"/>
          </p:nvPr>
        </p:nvSpPr>
        <p:spPr/>
        <p:txBody>
          <a:bodyPr/>
          <a:lstStyle/>
          <a:p>
            <a:fld id="{1A52EBDC-83B5-2F42-BAEA-B628F1530A6F}" type="datetime1">
              <a:rPr lang="en-US" smtClean="0"/>
              <a:t>12/16/22</a:t>
            </a:fld>
            <a:endParaRPr lang="en-BD"/>
          </a:p>
        </p:txBody>
      </p:sp>
      <p:sp>
        <p:nvSpPr>
          <p:cNvPr id="5" name="Slide Number Placeholder 4">
            <a:extLst>
              <a:ext uri="{FF2B5EF4-FFF2-40B4-BE49-F238E27FC236}">
                <a16:creationId xmlns:a16="http://schemas.microsoft.com/office/drawing/2014/main" id="{D714FCE7-5EF9-A64B-A919-7F349AA29807}"/>
              </a:ext>
            </a:extLst>
          </p:cNvPr>
          <p:cNvSpPr>
            <a:spLocks noGrp="1"/>
          </p:cNvSpPr>
          <p:nvPr>
            <p:ph type="sldNum" sz="quarter" idx="12"/>
          </p:nvPr>
        </p:nvSpPr>
        <p:spPr/>
        <p:txBody>
          <a:bodyPr/>
          <a:lstStyle/>
          <a:p>
            <a:fld id="{A94A0428-1AF0-B14B-ACBE-B1504283BB19}" type="slidenum">
              <a:rPr lang="en-BD" smtClean="0"/>
              <a:t>3</a:t>
            </a:fld>
            <a:endParaRPr lang="en-BD"/>
          </a:p>
        </p:txBody>
      </p:sp>
    </p:spTree>
    <p:extLst>
      <p:ext uri="{BB962C8B-B14F-4D97-AF65-F5344CB8AC3E}">
        <p14:creationId xmlns:p14="http://schemas.microsoft.com/office/powerpoint/2010/main" val="4061563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A0F4-5B95-0F44-B346-6BB878741A11}"/>
              </a:ext>
            </a:extLst>
          </p:cNvPr>
          <p:cNvSpPr>
            <a:spLocks noGrp="1"/>
          </p:cNvSpPr>
          <p:nvPr>
            <p:ph type="title"/>
          </p:nvPr>
        </p:nvSpPr>
        <p:spPr>
          <a:xfrm>
            <a:off x="867481" y="-79094"/>
            <a:ext cx="7878485" cy="1115049"/>
          </a:xfrm>
        </p:spPr>
        <p:txBody>
          <a:bodyPr/>
          <a:lstStyle/>
          <a:p>
            <a:pPr algn="ctr"/>
            <a:r>
              <a:rPr lang="en-GB" b="1" dirty="0">
                <a:latin typeface="Times New Roman" panose="02020603050405020304" pitchFamily="18" charset="0"/>
                <a:cs typeface="Times New Roman" panose="02020603050405020304" pitchFamily="18" charset="0"/>
              </a:rPr>
              <a:t>Chapter 2</a:t>
            </a:r>
            <a:endParaRPr lang="en-BD"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F807A2-AC67-3449-81E5-C550B78BD992}"/>
              </a:ext>
            </a:extLst>
          </p:cNvPr>
          <p:cNvSpPr>
            <a:spLocks noGrp="1"/>
          </p:cNvSpPr>
          <p:nvPr>
            <p:ph idx="1"/>
          </p:nvPr>
        </p:nvSpPr>
        <p:spPr>
          <a:xfrm>
            <a:off x="627995" y="1045028"/>
            <a:ext cx="8117971" cy="10450285"/>
          </a:xfrm>
        </p:spPr>
        <p:txBody>
          <a:bodyPr/>
          <a:lstStyle/>
          <a:p>
            <a:pPr marL="0" indent="0">
              <a:buNone/>
            </a:pPr>
            <a:r>
              <a:rPr lang="en-GB" b="1" dirty="0"/>
              <a:t>2.0 Implementation of the Project </a:t>
            </a:r>
          </a:p>
          <a:p>
            <a:pPr marL="0" indent="0">
              <a:buNone/>
            </a:pPr>
            <a:r>
              <a:rPr lang="en-GB" b="1" dirty="0"/>
              <a:t>2.1 Design : </a:t>
            </a:r>
          </a:p>
        </p:txBody>
      </p:sp>
      <p:sp>
        <p:nvSpPr>
          <p:cNvPr id="4" name="Date Placeholder 3">
            <a:extLst>
              <a:ext uri="{FF2B5EF4-FFF2-40B4-BE49-F238E27FC236}">
                <a16:creationId xmlns:a16="http://schemas.microsoft.com/office/drawing/2014/main" id="{6C75CF4E-8DD0-784C-AA7E-19B9081F1728}"/>
              </a:ext>
            </a:extLst>
          </p:cNvPr>
          <p:cNvSpPr>
            <a:spLocks noGrp="1"/>
          </p:cNvSpPr>
          <p:nvPr>
            <p:ph type="dt" sz="half" idx="10"/>
          </p:nvPr>
        </p:nvSpPr>
        <p:spPr/>
        <p:txBody>
          <a:bodyPr/>
          <a:lstStyle/>
          <a:p>
            <a:fld id="{CB05F231-E608-B44C-BA57-D009451B81A3}" type="datetime1">
              <a:rPr lang="en-US" smtClean="0"/>
              <a:t>12/16/22</a:t>
            </a:fld>
            <a:endParaRPr lang="en-BD"/>
          </a:p>
        </p:txBody>
      </p:sp>
      <p:sp>
        <p:nvSpPr>
          <p:cNvPr id="5" name="Slide Number Placeholder 4">
            <a:extLst>
              <a:ext uri="{FF2B5EF4-FFF2-40B4-BE49-F238E27FC236}">
                <a16:creationId xmlns:a16="http://schemas.microsoft.com/office/drawing/2014/main" id="{C1374C71-D058-2748-B76F-8744BF5A0B21}"/>
              </a:ext>
            </a:extLst>
          </p:cNvPr>
          <p:cNvSpPr>
            <a:spLocks noGrp="1"/>
          </p:cNvSpPr>
          <p:nvPr>
            <p:ph type="sldNum" sz="quarter" idx="12"/>
          </p:nvPr>
        </p:nvSpPr>
        <p:spPr/>
        <p:txBody>
          <a:bodyPr/>
          <a:lstStyle/>
          <a:p>
            <a:fld id="{A94A0428-1AF0-B14B-ACBE-B1504283BB19}" type="slidenum">
              <a:rPr lang="en-BD" smtClean="0"/>
              <a:t>4</a:t>
            </a:fld>
            <a:endParaRPr lang="en-BD"/>
          </a:p>
        </p:txBody>
      </p:sp>
      <p:pic>
        <p:nvPicPr>
          <p:cNvPr id="7" name="Picture 6">
            <a:extLst>
              <a:ext uri="{FF2B5EF4-FFF2-40B4-BE49-F238E27FC236}">
                <a16:creationId xmlns:a16="http://schemas.microsoft.com/office/drawing/2014/main" id="{8D19080F-BB78-9A4F-9659-A7EDB93E5963}"/>
              </a:ext>
            </a:extLst>
          </p:cNvPr>
          <p:cNvPicPr>
            <a:picLocks noChangeAspect="1"/>
          </p:cNvPicPr>
          <p:nvPr/>
        </p:nvPicPr>
        <p:blipFill>
          <a:blip r:embed="rId2"/>
          <a:stretch>
            <a:fillRect/>
          </a:stretch>
        </p:blipFill>
        <p:spPr>
          <a:xfrm>
            <a:off x="-1" y="2201483"/>
            <a:ext cx="9134475" cy="3888167"/>
          </a:xfrm>
          <a:prstGeom prst="rect">
            <a:avLst/>
          </a:prstGeom>
        </p:spPr>
      </p:pic>
      <p:sp>
        <p:nvSpPr>
          <p:cNvPr id="9" name="TextBox 8">
            <a:extLst>
              <a:ext uri="{FF2B5EF4-FFF2-40B4-BE49-F238E27FC236}">
                <a16:creationId xmlns:a16="http://schemas.microsoft.com/office/drawing/2014/main" id="{56494FDD-C1E3-2C4E-A693-2FA50956A9CE}"/>
              </a:ext>
            </a:extLst>
          </p:cNvPr>
          <p:cNvSpPr txBox="1"/>
          <p:nvPr/>
        </p:nvSpPr>
        <p:spPr>
          <a:xfrm>
            <a:off x="3454400" y="6140931"/>
            <a:ext cx="2553071" cy="369332"/>
          </a:xfrm>
          <a:prstGeom prst="rect">
            <a:avLst/>
          </a:prstGeom>
          <a:noFill/>
        </p:spPr>
        <p:txBody>
          <a:bodyPr wrap="none" rtlCol="0">
            <a:spAutoFit/>
          </a:bodyPr>
          <a:lstStyle/>
          <a:p>
            <a:r>
              <a:rPr lang="en-BD" b="1" dirty="0"/>
              <a:t>Fig: Our Network System</a:t>
            </a:r>
          </a:p>
        </p:txBody>
      </p:sp>
      <p:pic>
        <p:nvPicPr>
          <p:cNvPr id="11" name="Picture 10">
            <a:extLst>
              <a:ext uri="{FF2B5EF4-FFF2-40B4-BE49-F238E27FC236}">
                <a16:creationId xmlns:a16="http://schemas.microsoft.com/office/drawing/2014/main" id="{B834D449-10D7-9044-A931-4F2A4CEC6BAB}"/>
              </a:ext>
            </a:extLst>
          </p:cNvPr>
          <p:cNvPicPr>
            <a:picLocks noChangeAspect="1"/>
          </p:cNvPicPr>
          <p:nvPr/>
        </p:nvPicPr>
        <p:blipFill>
          <a:blip r:embed="rId3"/>
          <a:stretch>
            <a:fillRect/>
          </a:stretch>
        </p:blipFill>
        <p:spPr>
          <a:xfrm>
            <a:off x="-40641" y="6934632"/>
            <a:ext cx="9134475" cy="3295085"/>
          </a:xfrm>
          <a:prstGeom prst="rect">
            <a:avLst/>
          </a:prstGeom>
        </p:spPr>
      </p:pic>
      <p:sp>
        <p:nvSpPr>
          <p:cNvPr id="12" name="TextBox 11">
            <a:extLst>
              <a:ext uri="{FF2B5EF4-FFF2-40B4-BE49-F238E27FC236}">
                <a16:creationId xmlns:a16="http://schemas.microsoft.com/office/drawing/2014/main" id="{FAAB9BCC-4CBC-7F4A-8A6A-75362BA4DDE8}"/>
              </a:ext>
            </a:extLst>
          </p:cNvPr>
          <p:cNvSpPr txBox="1"/>
          <p:nvPr/>
        </p:nvSpPr>
        <p:spPr>
          <a:xfrm>
            <a:off x="3410444" y="10388987"/>
            <a:ext cx="1866088" cy="369332"/>
          </a:xfrm>
          <a:prstGeom prst="rect">
            <a:avLst/>
          </a:prstGeom>
          <a:noFill/>
        </p:spPr>
        <p:txBody>
          <a:bodyPr wrap="none" rtlCol="0">
            <a:spAutoFit/>
          </a:bodyPr>
          <a:lstStyle/>
          <a:p>
            <a:r>
              <a:rPr lang="en-BD" b="1" dirty="0"/>
              <a:t>Fig: Physical View</a:t>
            </a:r>
          </a:p>
        </p:txBody>
      </p:sp>
    </p:spTree>
    <p:extLst>
      <p:ext uri="{BB962C8B-B14F-4D97-AF65-F5344CB8AC3E}">
        <p14:creationId xmlns:p14="http://schemas.microsoft.com/office/powerpoint/2010/main" val="4170402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BDB1FB-9141-F24D-A5D8-4E237B28724D}"/>
              </a:ext>
            </a:extLst>
          </p:cNvPr>
          <p:cNvSpPr>
            <a:spLocks noGrp="1"/>
          </p:cNvSpPr>
          <p:nvPr>
            <p:ph idx="1"/>
          </p:nvPr>
        </p:nvSpPr>
        <p:spPr>
          <a:xfrm>
            <a:off x="627995" y="242456"/>
            <a:ext cx="8250476" cy="10727373"/>
          </a:xfrm>
        </p:spPr>
        <p:txBody>
          <a:bodyPr/>
          <a:lstStyle/>
          <a:p>
            <a:pPr marL="0" indent="0">
              <a:buNone/>
            </a:pPr>
            <a:r>
              <a:rPr lang="en-GB" b="1" dirty="0">
                <a:latin typeface="Times New Roman" panose="02020603050405020304" pitchFamily="18" charset="0"/>
                <a:cs typeface="Times New Roman" panose="02020603050405020304" pitchFamily="18" charset="0"/>
              </a:rPr>
              <a:t>2.2 Development: </a:t>
            </a:r>
            <a:r>
              <a:rPr lang="en-GB" dirty="0">
                <a:latin typeface="Times New Roman" panose="02020603050405020304" pitchFamily="18" charset="0"/>
                <a:cs typeface="Times New Roman" panose="02020603050405020304" pitchFamily="18" charset="0"/>
              </a:rPr>
              <a:t>Add IP dependency on our design for start networks syncing.</a:t>
            </a:r>
            <a:endParaRPr lang="en-BD"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5DF358B-EC66-984B-AE9A-1ED23B9B665E}"/>
              </a:ext>
            </a:extLst>
          </p:cNvPr>
          <p:cNvSpPr>
            <a:spLocks noGrp="1"/>
          </p:cNvSpPr>
          <p:nvPr>
            <p:ph type="dt" sz="half" idx="10"/>
          </p:nvPr>
        </p:nvSpPr>
        <p:spPr/>
        <p:txBody>
          <a:bodyPr/>
          <a:lstStyle/>
          <a:p>
            <a:fld id="{13591724-C1C2-904B-995F-4876C25387A8}" type="datetime1">
              <a:rPr lang="en-US" smtClean="0"/>
              <a:t>12/16/22</a:t>
            </a:fld>
            <a:endParaRPr lang="en-BD"/>
          </a:p>
        </p:txBody>
      </p:sp>
      <p:sp>
        <p:nvSpPr>
          <p:cNvPr id="5" name="Slide Number Placeholder 4">
            <a:extLst>
              <a:ext uri="{FF2B5EF4-FFF2-40B4-BE49-F238E27FC236}">
                <a16:creationId xmlns:a16="http://schemas.microsoft.com/office/drawing/2014/main" id="{10FE0BE9-A61E-9D4B-BED6-A161098F3E68}"/>
              </a:ext>
            </a:extLst>
          </p:cNvPr>
          <p:cNvSpPr>
            <a:spLocks noGrp="1"/>
          </p:cNvSpPr>
          <p:nvPr>
            <p:ph type="sldNum" sz="quarter" idx="12"/>
          </p:nvPr>
        </p:nvSpPr>
        <p:spPr/>
        <p:txBody>
          <a:bodyPr/>
          <a:lstStyle/>
          <a:p>
            <a:fld id="{A94A0428-1AF0-B14B-ACBE-B1504283BB19}" type="slidenum">
              <a:rPr lang="en-BD" smtClean="0"/>
              <a:t>5</a:t>
            </a:fld>
            <a:endParaRPr lang="en-BD"/>
          </a:p>
        </p:txBody>
      </p:sp>
      <p:pic>
        <p:nvPicPr>
          <p:cNvPr id="7" name="Picture 6">
            <a:extLst>
              <a:ext uri="{FF2B5EF4-FFF2-40B4-BE49-F238E27FC236}">
                <a16:creationId xmlns:a16="http://schemas.microsoft.com/office/drawing/2014/main" id="{31F72EE9-138B-D041-A178-D147F556C523}"/>
              </a:ext>
            </a:extLst>
          </p:cNvPr>
          <p:cNvPicPr>
            <a:picLocks noChangeAspect="1"/>
          </p:cNvPicPr>
          <p:nvPr/>
        </p:nvPicPr>
        <p:blipFill>
          <a:blip r:embed="rId2"/>
          <a:stretch>
            <a:fillRect/>
          </a:stretch>
        </p:blipFill>
        <p:spPr>
          <a:xfrm>
            <a:off x="441999" y="2625328"/>
            <a:ext cx="8250475" cy="5036004"/>
          </a:xfrm>
          <a:prstGeom prst="rect">
            <a:avLst/>
          </a:prstGeom>
        </p:spPr>
      </p:pic>
      <p:sp>
        <p:nvSpPr>
          <p:cNvPr id="8" name="TextBox 7">
            <a:extLst>
              <a:ext uri="{FF2B5EF4-FFF2-40B4-BE49-F238E27FC236}">
                <a16:creationId xmlns:a16="http://schemas.microsoft.com/office/drawing/2014/main" id="{E21C413F-A20D-4244-9DED-66565FF8F527}"/>
              </a:ext>
            </a:extLst>
          </p:cNvPr>
          <p:cNvSpPr txBox="1"/>
          <p:nvPr/>
        </p:nvSpPr>
        <p:spPr>
          <a:xfrm>
            <a:off x="3271520" y="9184640"/>
            <a:ext cx="1957459" cy="369332"/>
          </a:xfrm>
          <a:prstGeom prst="rect">
            <a:avLst/>
          </a:prstGeom>
          <a:noFill/>
        </p:spPr>
        <p:txBody>
          <a:bodyPr wrap="none" rtlCol="0">
            <a:spAutoFit/>
          </a:bodyPr>
          <a:lstStyle/>
          <a:p>
            <a:r>
              <a:rPr lang="en-BD" b="1" dirty="0"/>
              <a:t>Fig: Internet Space</a:t>
            </a:r>
          </a:p>
        </p:txBody>
      </p:sp>
    </p:spTree>
    <p:extLst>
      <p:ext uri="{BB962C8B-B14F-4D97-AF65-F5344CB8AC3E}">
        <p14:creationId xmlns:p14="http://schemas.microsoft.com/office/powerpoint/2010/main" val="4180757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ED5C01-6D0B-CA43-B8D1-79D27AC5389C}"/>
              </a:ext>
            </a:extLst>
          </p:cNvPr>
          <p:cNvSpPr>
            <a:spLocks noGrp="1"/>
          </p:cNvSpPr>
          <p:nvPr>
            <p:ph type="title"/>
          </p:nvPr>
        </p:nvSpPr>
        <p:spPr/>
        <p:txBody>
          <a:bodyPr>
            <a:normAutofit/>
          </a:bodyPr>
          <a:lstStyle/>
          <a:p>
            <a:r>
              <a:rPr lang="en-BD" sz="2500" b="1" dirty="0">
                <a:latin typeface="Times New Roman" panose="02020603050405020304" pitchFamily="18" charset="0"/>
                <a:cs typeface="Times New Roman" panose="02020603050405020304" pitchFamily="18" charset="0"/>
              </a:rPr>
              <a:t>Add data center</a:t>
            </a:r>
          </a:p>
        </p:txBody>
      </p:sp>
      <p:pic>
        <p:nvPicPr>
          <p:cNvPr id="11" name="Content Placeholder 10">
            <a:extLst>
              <a:ext uri="{FF2B5EF4-FFF2-40B4-BE49-F238E27FC236}">
                <a16:creationId xmlns:a16="http://schemas.microsoft.com/office/drawing/2014/main" id="{DFB9F00C-E8F4-1F40-8B84-CCB088BE1285}"/>
              </a:ext>
            </a:extLst>
          </p:cNvPr>
          <p:cNvPicPr>
            <a:picLocks noGrp="1" noChangeAspect="1"/>
          </p:cNvPicPr>
          <p:nvPr>
            <p:ph idx="1"/>
          </p:nvPr>
        </p:nvPicPr>
        <p:blipFill>
          <a:blip r:embed="rId2"/>
          <a:stretch>
            <a:fillRect/>
          </a:stretch>
        </p:blipFill>
        <p:spPr>
          <a:xfrm>
            <a:off x="0" y="3511071"/>
            <a:ext cx="8190885" cy="4439919"/>
          </a:xfrm>
        </p:spPr>
      </p:pic>
      <p:sp>
        <p:nvSpPr>
          <p:cNvPr id="12" name="TextBox 11">
            <a:extLst>
              <a:ext uri="{FF2B5EF4-FFF2-40B4-BE49-F238E27FC236}">
                <a16:creationId xmlns:a16="http://schemas.microsoft.com/office/drawing/2014/main" id="{FC5B4033-1E7A-A749-883D-120DC52C78D9}"/>
              </a:ext>
            </a:extLst>
          </p:cNvPr>
          <p:cNvSpPr txBox="1"/>
          <p:nvPr/>
        </p:nvSpPr>
        <p:spPr>
          <a:xfrm>
            <a:off x="3271520" y="9184640"/>
            <a:ext cx="1707840" cy="369332"/>
          </a:xfrm>
          <a:prstGeom prst="rect">
            <a:avLst/>
          </a:prstGeom>
          <a:noFill/>
        </p:spPr>
        <p:txBody>
          <a:bodyPr wrap="none" rtlCol="0">
            <a:spAutoFit/>
          </a:bodyPr>
          <a:lstStyle/>
          <a:p>
            <a:r>
              <a:rPr lang="en-BD" b="1" dirty="0"/>
              <a:t>Fig: Data Center</a:t>
            </a:r>
          </a:p>
        </p:txBody>
      </p:sp>
    </p:spTree>
    <p:extLst>
      <p:ext uri="{BB962C8B-B14F-4D97-AF65-F5344CB8AC3E}">
        <p14:creationId xmlns:p14="http://schemas.microsoft.com/office/powerpoint/2010/main" val="210198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496FE-92F2-ED48-84CD-C2C177F02AB1}"/>
              </a:ext>
            </a:extLst>
          </p:cNvPr>
          <p:cNvSpPr>
            <a:spLocks noGrp="1"/>
          </p:cNvSpPr>
          <p:nvPr>
            <p:ph type="title"/>
          </p:nvPr>
        </p:nvSpPr>
        <p:spPr>
          <a:xfrm>
            <a:off x="627995" y="242456"/>
            <a:ext cx="7878485" cy="609599"/>
          </a:xfrm>
        </p:spPr>
        <p:txBody>
          <a:bodyPr>
            <a:normAutofit/>
          </a:bodyPr>
          <a:lstStyle/>
          <a:p>
            <a:r>
              <a:rPr lang="en-BD" sz="2800" b="1" dirty="0">
                <a:latin typeface="Times New Roman" panose="02020603050405020304" pitchFamily="18" charset="0"/>
                <a:cs typeface="Times New Roman" panose="02020603050405020304" pitchFamily="18" charset="0"/>
              </a:rPr>
              <a:t>Setup networks: </a:t>
            </a:r>
          </a:p>
        </p:txBody>
      </p:sp>
      <p:sp>
        <p:nvSpPr>
          <p:cNvPr id="4" name="Date Placeholder 3">
            <a:extLst>
              <a:ext uri="{FF2B5EF4-FFF2-40B4-BE49-F238E27FC236}">
                <a16:creationId xmlns:a16="http://schemas.microsoft.com/office/drawing/2014/main" id="{D7B3A197-3800-454D-A3F4-08606E676041}"/>
              </a:ext>
            </a:extLst>
          </p:cNvPr>
          <p:cNvSpPr>
            <a:spLocks noGrp="1"/>
          </p:cNvSpPr>
          <p:nvPr>
            <p:ph type="dt" sz="half" idx="10"/>
          </p:nvPr>
        </p:nvSpPr>
        <p:spPr/>
        <p:txBody>
          <a:bodyPr/>
          <a:lstStyle/>
          <a:p>
            <a:fld id="{7E256A82-5EDD-8A49-B5FB-C9A3859F3F4A}" type="datetime1">
              <a:rPr lang="en-US" smtClean="0"/>
              <a:t>12/16/22</a:t>
            </a:fld>
            <a:endParaRPr lang="en-BD"/>
          </a:p>
        </p:txBody>
      </p:sp>
      <p:sp>
        <p:nvSpPr>
          <p:cNvPr id="5" name="Slide Number Placeholder 4">
            <a:extLst>
              <a:ext uri="{FF2B5EF4-FFF2-40B4-BE49-F238E27FC236}">
                <a16:creationId xmlns:a16="http://schemas.microsoft.com/office/drawing/2014/main" id="{E8823AB3-3A24-314F-ABE7-4795BB4CDD5E}"/>
              </a:ext>
            </a:extLst>
          </p:cNvPr>
          <p:cNvSpPr>
            <a:spLocks noGrp="1"/>
          </p:cNvSpPr>
          <p:nvPr>
            <p:ph type="sldNum" sz="quarter" idx="12"/>
          </p:nvPr>
        </p:nvSpPr>
        <p:spPr/>
        <p:txBody>
          <a:bodyPr/>
          <a:lstStyle/>
          <a:p>
            <a:fld id="{A94A0428-1AF0-B14B-ACBE-B1504283BB19}" type="slidenum">
              <a:rPr lang="en-BD" smtClean="0"/>
              <a:t>7</a:t>
            </a:fld>
            <a:endParaRPr lang="en-BD"/>
          </a:p>
        </p:txBody>
      </p:sp>
      <p:pic>
        <p:nvPicPr>
          <p:cNvPr id="8" name="Picture 7">
            <a:extLst>
              <a:ext uri="{FF2B5EF4-FFF2-40B4-BE49-F238E27FC236}">
                <a16:creationId xmlns:a16="http://schemas.microsoft.com/office/drawing/2014/main" id="{A18FB7AB-2AA2-5B48-98A4-955A179938DC}"/>
              </a:ext>
            </a:extLst>
          </p:cNvPr>
          <p:cNvPicPr>
            <a:picLocks noChangeAspect="1"/>
          </p:cNvPicPr>
          <p:nvPr/>
        </p:nvPicPr>
        <p:blipFill>
          <a:blip r:embed="rId2"/>
          <a:stretch>
            <a:fillRect/>
          </a:stretch>
        </p:blipFill>
        <p:spPr>
          <a:xfrm>
            <a:off x="141287" y="6602257"/>
            <a:ext cx="8826500" cy="4241800"/>
          </a:xfrm>
          <a:prstGeom prst="rect">
            <a:avLst/>
          </a:prstGeom>
        </p:spPr>
      </p:pic>
      <p:pic>
        <p:nvPicPr>
          <p:cNvPr id="12" name="Picture 11">
            <a:extLst>
              <a:ext uri="{FF2B5EF4-FFF2-40B4-BE49-F238E27FC236}">
                <a16:creationId xmlns:a16="http://schemas.microsoft.com/office/drawing/2014/main" id="{26E660CC-AFF7-4946-80AC-A94A74C7BB60}"/>
              </a:ext>
            </a:extLst>
          </p:cNvPr>
          <p:cNvPicPr>
            <a:picLocks noChangeAspect="1"/>
          </p:cNvPicPr>
          <p:nvPr/>
        </p:nvPicPr>
        <p:blipFill>
          <a:blip r:embed="rId3"/>
          <a:stretch>
            <a:fillRect/>
          </a:stretch>
        </p:blipFill>
        <p:spPr>
          <a:xfrm>
            <a:off x="141287" y="1852606"/>
            <a:ext cx="8839200" cy="4305300"/>
          </a:xfrm>
          <a:prstGeom prst="rect">
            <a:avLst/>
          </a:prstGeom>
        </p:spPr>
      </p:pic>
      <p:sp>
        <p:nvSpPr>
          <p:cNvPr id="14" name="TextBox 13">
            <a:extLst>
              <a:ext uri="{FF2B5EF4-FFF2-40B4-BE49-F238E27FC236}">
                <a16:creationId xmlns:a16="http://schemas.microsoft.com/office/drawing/2014/main" id="{38F243F7-2A85-5F44-8E66-923A0F579E70}"/>
              </a:ext>
            </a:extLst>
          </p:cNvPr>
          <p:cNvSpPr txBox="1"/>
          <p:nvPr/>
        </p:nvSpPr>
        <p:spPr>
          <a:xfrm>
            <a:off x="3588508" y="10919076"/>
            <a:ext cx="1686231" cy="369332"/>
          </a:xfrm>
          <a:prstGeom prst="rect">
            <a:avLst/>
          </a:prstGeom>
          <a:noFill/>
        </p:spPr>
        <p:txBody>
          <a:bodyPr wrap="none" rtlCol="0">
            <a:spAutoFit/>
          </a:bodyPr>
          <a:lstStyle/>
          <a:p>
            <a:r>
              <a:rPr lang="en-BD" b="1" dirty="0"/>
              <a:t>Fig: IIP Showing</a:t>
            </a:r>
          </a:p>
        </p:txBody>
      </p:sp>
    </p:spTree>
    <p:extLst>
      <p:ext uri="{BB962C8B-B14F-4D97-AF65-F5344CB8AC3E}">
        <p14:creationId xmlns:p14="http://schemas.microsoft.com/office/powerpoint/2010/main" val="3904321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1D850-A1FF-8D4E-9637-61ABD239CF80}"/>
              </a:ext>
            </a:extLst>
          </p:cNvPr>
          <p:cNvSpPr>
            <a:spLocks noGrp="1"/>
          </p:cNvSpPr>
          <p:nvPr>
            <p:ph type="title"/>
          </p:nvPr>
        </p:nvSpPr>
        <p:spPr>
          <a:xfrm>
            <a:off x="627995" y="0"/>
            <a:ext cx="7878485" cy="1828800"/>
          </a:xfrm>
        </p:spPr>
        <p:txBody>
          <a:bodyPr/>
          <a:lstStyle/>
          <a:p>
            <a:pPr algn="ctr"/>
            <a:r>
              <a:rPr lang="en-GB" b="1" dirty="0">
                <a:latin typeface="Times New Roman" panose="02020603050405020304" pitchFamily="18" charset="0"/>
                <a:cs typeface="Times New Roman" panose="02020603050405020304" pitchFamily="18" charset="0"/>
              </a:rPr>
              <a:t>Chapter 3 </a:t>
            </a:r>
            <a:br>
              <a:rPr lang="en-GB" b="1"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Performance Evaluation</a:t>
            </a:r>
            <a:endParaRPr lang="en-BD"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253846-7718-4E4C-8B48-C6374CBAB46A}"/>
              </a:ext>
            </a:extLst>
          </p:cNvPr>
          <p:cNvSpPr>
            <a:spLocks noGrp="1"/>
          </p:cNvSpPr>
          <p:nvPr>
            <p:ph idx="1"/>
          </p:nvPr>
        </p:nvSpPr>
        <p:spPr>
          <a:xfrm>
            <a:off x="627995" y="1828800"/>
            <a:ext cx="7878485" cy="9141029"/>
          </a:xfrm>
        </p:spPr>
        <p:txBody>
          <a:bodyPr/>
          <a:lstStyle/>
          <a:p>
            <a:pPr marL="0" indent="0">
              <a:buNone/>
            </a:pPr>
            <a:r>
              <a:rPr lang="en-GB" b="1" dirty="0">
                <a:latin typeface="Times New Roman" panose="02020603050405020304" pitchFamily="18" charset="0"/>
                <a:cs typeface="Times New Roman" panose="02020603050405020304" pitchFamily="18" charset="0"/>
              </a:rPr>
              <a:t>3.1 Simulation Environment</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To simulation click on Start then will be showed like that snapshot and check Diagnostics Realtime status</a:t>
            </a:r>
            <a:endParaRPr lang="en-BD"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305157E-14E2-BE4D-8853-948FA3EF1DBF}"/>
              </a:ext>
            </a:extLst>
          </p:cNvPr>
          <p:cNvSpPr>
            <a:spLocks noGrp="1"/>
          </p:cNvSpPr>
          <p:nvPr>
            <p:ph type="dt" sz="half" idx="10"/>
          </p:nvPr>
        </p:nvSpPr>
        <p:spPr/>
        <p:txBody>
          <a:bodyPr/>
          <a:lstStyle/>
          <a:p>
            <a:fld id="{E9C86F16-D01A-9147-B7F3-1FAADF289BF8}" type="datetime1">
              <a:rPr lang="en-US" smtClean="0"/>
              <a:t>12/16/22</a:t>
            </a:fld>
            <a:endParaRPr lang="en-BD"/>
          </a:p>
        </p:txBody>
      </p:sp>
      <p:sp>
        <p:nvSpPr>
          <p:cNvPr id="5" name="Slide Number Placeholder 4">
            <a:extLst>
              <a:ext uri="{FF2B5EF4-FFF2-40B4-BE49-F238E27FC236}">
                <a16:creationId xmlns:a16="http://schemas.microsoft.com/office/drawing/2014/main" id="{2CFA1C56-4144-7942-BA14-3B1E05DADE4C}"/>
              </a:ext>
            </a:extLst>
          </p:cNvPr>
          <p:cNvSpPr>
            <a:spLocks noGrp="1"/>
          </p:cNvSpPr>
          <p:nvPr>
            <p:ph type="sldNum" sz="quarter" idx="12"/>
          </p:nvPr>
        </p:nvSpPr>
        <p:spPr/>
        <p:txBody>
          <a:bodyPr/>
          <a:lstStyle/>
          <a:p>
            <a:fld id="{A94A0428-1AF0-B14B-ACBE-B1504283BB19}" type="slidenum">
              <a:rPr lang="en-BD" smtClean="0"/>
              <a:t>8</a:t>
            </a:fld>
            <a:endParaRPr lang="en-BD"/>
          </a:p>
        </p:txBody>
      </p:sp>
      <p:pic>
        <p:nvPicPr>
          <p:cNvPr id="7" name="Picture 6">
            <a:extLst>
              <a:ext uri="{FF2B5EF4-FFF2-40B4-BE49-F238E27FC236}">
                <a16:creationId xmlns:a16="http://schemas.microsoft.com/office/drawing/2014/main" id="{7F830F75-D2A2-DC44-90B8-668932E3F7C3}"/>
              </a:ext>
            </a:extLst>
          </p:cNvPr>
          <p:cNvPicPr>
            <a:picLocks noChangeAspect="1"/>
          </p:cNvPicPr>
          <p:nvPr/>
        </p:nvPicPr>
        <p:blipFill>
          <a:blip r:embed="rId2"/>
          <a:stretch>
            <a:fillRect/>
          </a:stretch>
        </p:blipFill>
        <p:spPr>
          <a:xfrm>
            <a:off x="0" y="3235126"/>
            <a:ext cx="9134475" cy="5709047"/>
          </a:xfrm>
          <a:prstGeom prst="rect">
            <a:avLst/>
          </a:prstGeom>
        </p:spPr>
      </p:pic>
      <p:sp>
        <p:nvSpPr>
          <p:cNvPr id="8" name="Bent Up Arrow 7">
            <a:extLst>
              <a:ext uri="{FF2B5EF4-FFF2-40B4-BE49-F238E27FC236}">
                <a16:creationId xmlns:a16="http://schemas.microsoft.com/office/drawing/2014/main" id="{583964C3-966C-D848-9FFD-B8EBC3D43854}"/>
              </a:ext>
            </a:extLst>
          </p:cNvPr>
          <p:cNvSpPr/>
          <p:nvPr/>
        </p:nvSpPr>
        <p:spPr>
          <a:xfrm rot="16200000">
            <a:off x="963514" y="6145313"/>
            <a:ext cx="5042733" cy="5080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BD" dirty="0"/>
          </a:p>
        </p:txBody>
      </p:sp>
      <p:sp>
        <p:nvSpPr>
          <p:cNvPr id="6" name="Rectangle 5">
            <a:extLst>
              <a:ext uri="{FF2B5EF4-FFF2-40B4-BE49-F238E27FC236}">
                <a16:creationId xmlns:a16="http://schemas.microsoft.com/office/drawing/2014/main" id="{4CE5C136-98EC-DE4B-B5A3-FA61E2D81936}"/>
              </a:ext>
            </a:extLst>
          </p:cNvPr>
          <p:cNvSpPr/>
          <p:nvPr/>
        </p:nvSpPr>
        <p:spPr>
          <a:xfrm>
            <a:off x="8108830" y="3252379"/>
            <a:ext cx="511834" cy="117674"/>
          </a:xfrm>
          <a:prstGeom prst="rect">
            <a:avLst/>
          </a:prstGeom>
          <a:solidFill>
            <a:srgbClr val="322B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D"/>
          </a:p>
        </p:txBody>
      </p:sp>
    </p:spTree>
    <p:extLst>
      <p:ext uri="{BB962C8B-B14F-4D97-AF65-F5344CB8AC3E}">
        <p14:creationId xmlns:p14="http://schemas.microsoft.com/office/powerpoint/2010/main" val="122878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391B5-8CD1-A349-ABF5-99D17DED53A3}"/>
              </a:ext>
            </a:extLst>
          </p:cNvPr>
          <p:cNvSpPr>
            <a:spLocks noGrp="1"/>
          </p:cNvSpPr>
          <p:nvPr>
            <p:ph type="title"/>
          </p:nvPr>
        </p:nvSpPr>
        <p:spPr>
          <a:xfrm>
            <a:off x="627995" y="648437"/>
            <a:ext cx="7878485" cy="989863"/>
          </a:xfrm>
        </p:spPr>
        <p:txBody>
          <a:bodyPr>
            <a:normAutofit/>
          </a:bodyPr>
          <a:lstStyle/>
          <a:p>
            <a:r>
              <a:rPr lang="en-GB" sz="2800" dirty="0">
                <a:latin typeface="Times New Roman" panose="02020603050405020304" pitchFamily="18" charset="0"/>
                <a:cs typeface="Times New Roman" panose="02020603050405020304" pitchFamily="18" charset="0"/>
              </a:rPr>
              <a:t>3.2 Results and Discussions:</a:t>
            </a:r>
            <a:endParaRPr lang="en-BD"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183573B-859F-954F-A157-F21B16AA6865}"/>
              </a:ext>
            </a:extLst>
          </p:cNvPr>
          <p:cNvSpPr>
            <a:spLocks noGrp="1"/>
          </p:cNvSpPr>
          <p:nvPr>
            <p:ph type="dt" sz="half" idx="10"/>
          </p:nvPr>
        </p:nvSpPr>
        <p:spPr/>
        <p:txBody>
          <a:bodyPr/>
          <a:lstStyle/>
          <a:p>
            <a:fld id="{72AC0293-1F63-F441-9C39-56B8C803626B}" type="datetime1">
              <a:rPr lang="en-US" smtClean="0"/>
              <a:t>12/16/22</a:t>
            </a:fld>
            <a:endParaRPr lang="en-BD"/>
          </a:p>
        </p:txBody>
      </p:sp>
      <p:sp>
        <p:nvSpPr>
          <p:cNvPr id="5" name="Slide Number Placeholder 4">
            <a:extLst>
              <a:ext uri="{FF2B5EF4-FFF2-40B4-BE49-F238E27FC236}">
                <a16:creationId xmlns:a16="http://schemas.microsoft.com/office/drawing/2014/main" id="{E71E8761-388F-9D42-A81D-B2EBCC72D965}"/>
              </a:ext>
            </a:extLst>
          </p:cNvPr>
          <p:cNvSpPr>
            <a:spLocks noGrp="1"/>
          </p:cNvSpPr>
          <p:nvPr>
            <p:ph type="sldNum" sz="quarter" idx="12"/>
          </p:nvPr>
        </p:nvSpPr>
        <p:spPr/>
        <p:txBody>
          <a:bodyPr/>
          <a:lstStyle/>
          <a:p>
            <a:fld id="{A94A0428-1AF0-B14B-ACBE-B1504283BB19}" type="slidenum">
              <a:rPr lang="en-BD" smtClean="0"/>
              <a:t>9</a:t>
            </a:fld>
            <a:endParaRPr lang="en-BD"/>
          </a:p>
        </p:txBody>
      </p:sp>
      <p:pic>
        <p:nvPicPr>
          <p:cNvPr id="6" name="Content Placeholder 5">
            <a:extLst>
              <a:ext uri="{FF2B5EF4-FFF2-40B4-BE49-F238E27FC236}">
                <a16:creationId xmlns:a16="http://schemas.microsoft.com/office/drawing/2014/main" id="{D6A4510E-475F-5C4F-A916-C60139F8DF0E}"/>
              </a:ext>
            </a:extLst>
          </p:cNvPr>
          <p:cNvPicPr>
            <a:picLocks noGrp="1" noChangeAspect="1"/>
          </p:cNvPicPr>
          <p:nvPr>
            <p:ph idx="1"/>
          </p:nvPr>
        </p:nvPicPr>
        <p:blipFill>
          <a:blip r:embed="rId2"/>
          <a:stretch>
            <a:fillRect/>
          </a:stretch>
        </p:blipFill>
        <p:spPr>
          <a:xfrm>
            <a:off x="466090" y="10222898"/>
            <a:ext cx="7877175" cy="1065511"/>
          </a:xfrm>
        </p:spPr>
      </p:pic>
      <p:pic>
        <p:nvPicPr>
          <p:cNvPr id="8" name="Picture 7">
            <a:extLst>
              <a:ext uri="{FF2B5EF4-FFF2-40B4-BE49-F238E27FC236}">
                <a16:creationId xmlns:a16="http://schemas.microsoft.com/office/drawing/2014/main" id="{C19F350F-1DEF-894F-820B-D2B3FB0C673A}"/>
              </a:ext>
            </a:extLst>
          </p:cNvPr>
          <p:cNvPicPr>
            <a:picLocks noChangeAspect="1"/>
          </p:cNvPicPr>
          <p:nvPr/>
        </p:nvPicPr>
        <p:blipFill>
          <a:blip r:embed="rId3"/>
          <a:stretch>
            <a:fillRect/>
          </a:stretch>
        </p:blipFill>
        <p:spPr>
          <a:xfrm>
            <a:off x="2563177" y="1878263"/>
            <a:ext cx="3683000" cy="7696200"/>
          </a:xfrm>
          <a:prstGeom prst="rect">
            <a:avLst/>
          </a:prstGeom>
        </p:spPr>
      </p:pic>
    </p:spTree>
    <p:extLst>
      <p:ext uri="{BB962C8B-B14F-4D97-AF65-F5344CB8AC3E}">
        <p14:creationId xmlns:p14="http://schemas.microsoft.com/office/powerpoint/2010/main" val="27897300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499</TotalTime>
  <Words>662</Words>
  <Application>Microsoft Macintosh PowerPoint</Application>
  <PresentationFormat>Ledger Paper (11x17 in)</PresentationFormat>
  <Paragraphs>70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Chapter 1  Introduction</vt:lpstr>
      <vt:lpstr>Chapter 2</vt:lpstr>
      <vt:lpstr>PowerPoint Presentation</vt:lpstr>
      <vt:lpstr>Add data center</vt:lpstr>
      <vt:lpstr>Setup networks: </vt:lpstr>
      <vt:lpstr>Chapter 3  Performance Evaluation</vt:lpstr>
      <vt:lpstr>3.2 Results and Discussions:</vt:lpstr>
      <vt:lpstr>Chapter 4  Conclusion</vt:lpstr>
      <vt:lpstr>4.2 Scope of Future Work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Shuvobroto Biswas</dc:creator>
  <cp:lastModifiedBy>Shuvobroto Biswas</cp:lastModifiedBy>
  <cp:revision>6</cp:revision>
  <dcterms:created xsi:type="dcterms:W3CDTF">2022-05-11T18:23:30Z</dcterms:created>
  <dcterms:modified xsi:type="dcterms:W3CDTF">2022-12-16T05:46:50Z</dcterms:modified>
</cp:coreProperties>
</file>