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8"/>
  </p:notesMasterIdLst>
  <p:sldIdLst>
    <p:sldId id="256" r:id="rId2"/>
    <p:sldId id="257" r:id="rId3"/>
    <p:sldId id="258" r:id="rId4"/>
    <p:sldId id="259" r:id="rId5"/>
    <p:sldId id="260" r:id="rId6"/>
    <p:sldId id="270" r:id="rId7"/>
    <p:sldId id="261" r:id="rId8"/>
    <p:sldId id="262" r:id="rId9"/>
    <p:sldId id="263" r:id="rId10"/>
    <p:sldId id="264" r:id="rId11"/>
    <p:sldId id="271" r:id="rId12"/>
    <p:sldId id="265" r:id="rId13"/>
    <p:sldId id="266" r:id="rId14"/>
    <p:sldId id="267" r:id="rId15"/>
    <p:sldId id="268" r:id="rId16"/>
    <p:sldId id="269" r:id="rId17"/>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1B14D-28BE-544D-A0DE-F53817C6765C}">
          <p14:sldIdLst>
            <p14:sldId id="256"/>
            <p14:sldId id="257"/>
            <p14:sldId id="258"/>
            <p14:sldId id="259"/>
            <p14:sldId id="260"/>
            <p14:sldId id="270"/>
          </p14:sldIdLst>
        </p14:section>
        <p14:section name="Susmita" id="{30C4733A-0841-4F4F-9050-BEF653A12B9F}">
          <p14:sldIdLst>
            <p14:sldId id="261"/>
            <p14:sldId id="262"/>
            <p14:sldId id="263"/>
            <p14:sldId id="264"/>
            <p14:sldId id="271"/>
          </p14:sldIdLst>
        </p14:section>
        <p14:section name="Emon" id="{9ACDA963-C404-9940-B874-6897653046CE}">
          <p14:sldIdLst>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7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94659"/>
  </p:normalViewPr>
  <p:slideViewPr>
    <p:cSldViewPr snapToGrid="0" snapToObjects="1">
      <p:cViewPr varScale="1">
        <p:scale>
          <a:sx n="110" d="100"/>
          <a:sy n="110"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E3E79-AC32-1849-829E-548957B5EC1F}" type="datetimeFigureOut">
              <a:rPr lang="en-BD" smtClean="0"/>
              <a:t>12/5/22</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2D3C8-C316-054A-B0E1-E33C99F5482A}" type="slidenum">
              <a:rPr lang="en-BD" smtClean="0"/>
              <a:t>‹#›</a:t>
            </a:fld>
            <a:endParaRPr lang="en-BD"/>
          </a:p>
        </p:txBody>
      </p:sp>
    </p:spTree>
    <p:extLst>
      <p:ext uri="{BB962C8B-B14F-4D97-AF65-F5344CB8AC3E}">
        <p14:creationId xmlns:p14="http://schemas.microsoft.com/office/powerpoint/2010/main" val="51911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EE5A-F34D-774D-A263-75A15F357C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2CBFA055-4177-4347-B4F5-5350CE553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347E9368-A9A1-3547-8A18-FF80DBAA09B5}"/>
              </a:ext>
            </a:extLst>
          </p:cNvPr>
          <p:cNvSpPr>
            <a:spLocks noGrp="1"/>
          </p:cNvSpPr>
          <p:nvPr>
            <p:ph type="dt" sz="half" idx="10"/>
          </p:nvPr>
        </p:nvSpPr>
        <p:spPr/>
        <p:txBody>
          <a:bodyPr/>
          <a:lstStyle/>
          <a:p>
            <a:fld id="{4C79EFBA-43EE-D74F-9124-7F80DF0B9AC0}" type="datetime1">
              <a:rPr lang="en-US" smtClean="0"/>
              <a:t>5/12/22</a:t>
            </a:fld>
            <a:endParaRPr lang="en-BD"/>
          </a:p>
        </p:txBody>
      </p:sp>
      <p:sp>
        <p:nvSpPr>
          <p:cNvPr id="5" name="Footer Placeholder 4">
            <a:extLst>
              <a:ext uri="{FF2B5EF4-FFF2-40B4-BE49-F238E27FC236}">
                <a16:creationId xmlns:a16="http://schemas.microsoft.com/office/drawing/2014/main" id="{2988712C-34DE-764A-8F79-EEA973287E26}"/>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305B989D-5D1A-1840-ADD6-285F818A06C1}"/>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75313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C053-A70C-EA45-AB8C-311A4335F199}"/>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ED00413A-AB9E-E546-A39E-99E2BBD29D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B0226DD5-5375-F547-A254-1CB998693511}"/>
              </a:ext>
            </a:extLst>
          </p:cNvPr>
          <p:cNvSpPr>
            <a:spLocks noGrp="1"/>
          </p:cNvSpPr>
          <p:nvPr>
            <p:ph type="dt" sz="half" idx="10"/>
          </p:nvPr>
        </p:nvSpPr>
        <p:spPr/>
        <p:txBody>
          <a:bodyPr/>
          <a:lstStyle/>
          <a:p>
            <a:fld id="{0192F798-14D4-D544-B15A-A95225F857AE}" type="datetime1">
              <a:rPr lang="en-US" smtClean="0"/>
              <a:t>5/12/22</a:t>
            </a:fld>
            <a:endParaRPr lang="en-BD"/>
          </a:p>
        </p:txBody>
      </p:sp>
      <p:sp>
        <p:nvSpPr>
          <p:cNvPr id="5" name="Footer Placeholder 4">
            <a:extLst>
              <a:ext uri="{FF2B5EF4-FFF2-40B4-BE49-F238E27FC236}">
                <a16:creationId xmlns:a16="http://schemas.microsoft.com/office/drawing/2014/main" id="{F52A11F9-C8B8-8A42-9A96-FCE8BA7C54E1}"/>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56922EE7-4D3F-E74B-8F9B-DC77A0CFD84F}"/>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4938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9AC4C-FE78-504B-ABA6-C26D871B56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176229AC-7541-9A4C-8554-3E1F8ACA8A4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0F2C1338-8B9E-4546-B0B1-5DA87EA77161}"/>
              </a:ext>
            </a:extLst>
          </p:cNvPr>
          <p:cNvSpPr>
            <a:spLocks noGrp="1"/>
          </p:cNvSpPr>
          <p:nvPr>
            <p:ph type="dt" sz="half" idx="10"/>
          </p:nvPr>
        </p:nvSpPr>
        <p:spPr/>
        <p:txBody>
          <a:bodyPr/>
          <a:lstStyle/>
          <a:p>
            <a:fld id="{0BE96264-288E-0D44-A84F-C694A2118CDE}" type="datetime1">
              <a:rPr lang="en-US" smtClean="0"/>
              <a:t>5/12/22</a:t>
            </a:fld>
            <a:endParaRPr lang="en-BD"/>
          </a:p>
        </p:txBody>
      </p:sp>
      <p:sp>
        <p:nvSpPr>
          <p:cNvPr id="5" name="Footer Placeholder 4">
            <a:extLst>
              <a:ext uri="{FF2B5EF4-FFF2-40B4-BE49-F238E27FC236}">
                <a16:creationId xmlns:a16="http://schemas.microsoft.com/office/drawing/2014/main" id="{25AB4813-B4F8-2645-8BB3-5C7F2BB8907D}"/>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C89EDEC3-CFE7-1C4D-BCA7-1B6A6251457A}"/>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363664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74BD-DEF4-8946-B31D-2F3B52179E39}"/>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594669C1-74CC-E449-BF95-31536CE6A3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9B56F408-9151-3D41-B314-CCF8FEEC64D1}"/>
              </a:ext>
            </a:extLst>
          </p:cNvPr>
          <p:cNvSpPr>
            <a:spLocks noGrp="1"/>
          </p:cNvSpPr>
          <p:nvPr>
            <p:ph type="dt" sz="half" idx="10"/>
          </p:nvPr>
        </p:nvSpPr>
        <p:spPr/>
        <p:txBody>
          <a:bodyPr/>
          <a:lstStyle/>
          <a:p>
            <a:fld id="{06B38294-6EC4-7440-8E34-F827FAF4A995}" type="datetime1">
              <a:rPr lang="en-US" smtClean="0"/>
              <a:t>5/12/22</a:t>
            </a:fld>
            <a:endParaRPr lang="en-BD"/>
          </a:p>
        </p:txBody>
      </p:sp>
      <p:sp>
        <p:nvSpPr>
          <p:cNvPr id="5" name="Footer Placeholder 4">
            <a:extLst>
              <a:ext uri="{FF2B5EF4-FFF2-40B4-BE49-F238E27FC236}">
                <a16:creationId xmlns:a16="http://schemas.microsoft.com/office/drawing/2014/main" id="{354184DE-4165-1A45-AB21-3978676F1C2A}"/>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E3826FFD-EB71-D048-812D-2B3D52A39148}"/>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322417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5087-D169-7746-BF98-C3AAF074E7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E1A9ACBC-2B72-0D41-A011-971046A9D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FFC130-36EE-B246-8EB0-1017D5BF20B8}"/>
              </a:ext>
            </a:extLst>
          </p:cNvPr>
          <p:cNvSpPr>
            <a:spLocks noGrp="1"/>
          </p:cNvSpPr>
          <p:nvPr>
            <p:ph type="dt" sz="half" idx="10"/>
          </p:nvPr>
        </p:nvSpPr>
        <p:spPr/>
        <p:txBody>
          <a:bodyPr/>
          <a:lstStyle/>
          <a:p>
            <a:fld id="{050AA714-3B33-F04A-9D9B-C2602F8A5084}" type="datetime1">
              <a:rPr lang="en-US" smtClean="0"/>
              <a:t>5/12/22</a:t>
            </a:fld>
            <a:endParaRPr lang="en-BD"/>
          </a:p>
        </p:txBody>
      </p:sp>
      <p:sp>
        <p:nvSpPr>
          <p:cNvPr id="5" name="Footer Placeholder 4">
            <a:extLst>
              <a:ext uri="{FF2B5EF4-FFF2-40B4-BE49-F238E27FC236}">
                <a16:creationId xmlns:a16="http://schemas.microsoft.com/office/drawing/2014/main" id="{769F28C7-688C-7F47-B087-B1C59BB9D79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E422143A-3058-8844-9E56-F37CBD02D76B}"/>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201511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14C-FD53-1247-8099-23822A18E0C4}"/>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50D7CF6D-7FFA-374C-9BA5-9A66D37462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A87119ED-E6E0-3449-A393-4C60AB5BBD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FF299E9C-1AC8-FE4C-B4E2-0E0BA5B920D7}"/>
              </a:ext>
            </a:extLst>
          </p:cNvPr>
          <p:cNvSpPr>
            <a:spLocks noGrp="1"/>
          </p:cNvSpPr>
          <p:nvPr>
            <p:ph type="dt" sz="half" idx="10"/>
          </p:nvPr>
        </p:nvSpPr>
        <p:spPr/>
        <p:txBody>
          <a:bodyPr/>
          <a:lstStyle/>
          <a:p>
            <a:fld id="{00B3E44B-4062-DB43-978D-C5E71376D522}" type="datetime1">
              <a:rPr lang="en-US" smtClean="0"/>
              <a:t>5/12/22</a:t>
            </a:fld>
            <a:endParaRPr lang="en-BD"/>
          </a:p>
        </p:txBody>
      </p:sp>
      <p:sp>
        <p:nvSpPr>
          <p:cNvPr id="6" name="Footer Placeholder 5">
            <a:extLst>
              <a:ext uri="{FF2B5EF4-FFF2-40B4-BE49-F238E27FC236}">
                <a16:creationId xmlns:a16="http://schemas.microsoft.com/office/drawing/2014/main" id="{AA1D0FDC-DCE1-D147-8FE5-6C2B11CAE4C4}"/>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AEAF25FA-DDD7-3F4E-A9B1-41134F4BE9D9}"/>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365585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0E81-E0FF-FA46-ABFC-71C8AA40EF19}"/>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7A03EA47-2A23-664A-921D-BC411AC9C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648479-DAD9-3C44-994E-BA160F920E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31269D51-C518-C449-9217-DD3E4B0B6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8EE467-8FCD-4B40-845B-BBD1133B5A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48BD67D4-B004-7648-8273-476B8C5B4115}"/>
              </a:ext>
            </a:extLst>
          </p:cNvPr>
          <p:cNvSpPr>
            <a:spLocks noGrp="1"/>
          </p:cNvSpPr>
          <p:nvPr>
            <p:ph type="dt" sz="half" idx="10"/>
          </p:nvPr>
        </p:nvSpPr>
        <p:spPr/>
        <p:txBody>
          <a:bodyPr/>
          <a:lstStyle/>
          <a:p>
            <a:fld id="{EDC0F638-75DC-9B49-BEF8-38F91D0DB7DD}" type="datetime1">
              <a:rPr lang="en-US" smtClean="0"/>
              <a:t>5/12/22</a:t>
            </a:fld>
            <a:endParaRPr lang="en-BD"/>
          </a:p>
        </p:txBody>
      </p:sp>
      <p:sp>
        <p:nvSpPr>
          <p:cNvPr id="8" name="Footer Placeholder 7">
            <a:extLst>
              <a:ext uri="{FF2B5EF4-FFF2-40B4-BE49-F238E27FC236}">
                <a16:creationId xmlns:a16="http://schemas.microsoft.com/office/drawing/2014/main" id="{28E6AE94-876A-824A-9820-C9E130687252}"/>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A3E330BE-D558-6048-BF3C-024BC5CAF933}"/>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311074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B02C-EA83-8D46-B7D6-AA9D5E262BC6}"/>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6A19D8CF-EEEC-E548-B732-F5A9F384EC09}"/>
              </a:ext>
            </a:extLst>
          </p:cNvPr>
          <p:cNvSpPr>
            <a:spLocks noGrp="1"/>
          </p:cNvSpPr>
          <p:nvPr>
            <p:ph type="dt" sz="half" idx="10"/>
          </p:nvPr>
        </p:nvSpPr>
        <p:spPr/>
        <p:txBody>
          <a:bodyPr/>
          <a:lstStyle/>
          <a:p>
            <a:fld id="{8B866733-B436-CC4A-92AE-543D030BBF41}" type="datetime1">
              <a:rPr lang="en-US" smtClean="0"/>
              <a:t>5/12/22</a:t>
            </a:fld>
            <a:endParaRPr lang="en-BD"/>
          </a:p>
        </p:txBody>
      </p:sp>
      <p:sp>
        <p:nvSpPr>
          <p:cNvPr id="4" name="Footer Placeholder 3">
            <a:extLst>
              <a:ext uri="{FF2B5EF4-FFF2-40B4-BE49-F238E27FC236}">
                <a16:creationId xmlns:a16="http://schemas.microsoft.com/office/drawing/2014/main" id="{83501FE4-53D3-3B4F-86BA-1905A6A70FE4}"/>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F1D81E95-CDCC-AE45-8E06-D45FAE7629CE}"/>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178812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262FC-ED00-574B-A5D6-E503668268FD}"/>
              </a:ext>
            </a:extLst>
          </p:cNvPr>
          <p:cNvSpPr>
            <a:spLocks noGrp="1"/>
          </p:cNvSpPr>
          <p:nvPr>
            <p:ph type="dt" sz="half" idx="10"/>
          </p:nvPr>
        </p:nvSpPr>
        <p:spPr/>
        <p:txBody>
          <a:bodyPr/>
          <a:lstStyle/>
          <a:p>
            <a:fld id="{97B0AD87-A5D7-DE43-88B1-EF0EAAAD5127}" type="datetime1">
              <a:rPr lang="en-US" smtClean="0"/>
              <a:t>5/12/22</a:t>
            </a:fld>
            <a:endParaRPr lang="en-BD"/>
          </a:p>
        </p:txBody>
      </p:sp>
      <p:sp>
        <p:nvSpPr>
          <p:cNvPr id="3" name="Footer Placeholder 2">
            <a:extLst>
              <a:ext uri="{FF2B5EF4-FFF2-40B4-BE49-F238E27FC236}">
                <a16:creationId xmlns:a16="http://schemas.microsoft.com/office/drawing/2014/main" id="{C08C7495-7AE6-754C-86F4-76B04E33255A}"/>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CB8EA889-24F3-0D41-8B39-451D2A41181D}"/>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253633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95B5-2722-D443-A4D6-E646739540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034BA0EB-A416-7A4B-84C8-AF019D39EC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500EA073-C0B4-2443-87A6-5252278CB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E3868B-6E05-5845-95B8-D9B2CB8AFC77}"/>
              </a:ext>
            </a:extLst>
          </p:cNvPr>
          <p:cNvSpPr>
            <a:spLocks noGrp="1"/>
          </p:cNvSpPr>
          <p:nvPr>
            <p:ph type="dt" sz="half" idx="10"/>
          </p:nvPr>
        </p:nvSpPr>
        <p:spPr/>
        <p:txBody>
          <a:bodyPr/>
          <a:lstStyle/>
          <a:p>
            <a:fld id="{AC287B5F-D076-744A-8169-109379B18808}" type="datetime1">
              <a:rPr lang="en-US" smtClean="0"/>
              <a:t>5/12/22</a:t>
            </a:fld>
            <a:endParaRPr lang="en-BD"/>
          </a:p>
        </p:txBody>
      </p:sp>
      <p:sp>
        <p:nvSpPr>
          <p:cNvPr id="6" name="Footer Placeholder 5">
            <a:extLst>
              <a:ext uri="{FF2B5EF4-FFF2-40B4-BE49-F238E27FC236}">
                <a16:creationId xmlns:a16="http://schemas.microsoft.com/office/drawing/2014/main" id="{3E89916B-9878-5445-B327-2010CF9A4FE4}"/>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16C6B13-AFA3-B140-A8D7-92708EEF80B2}"/>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89528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945B-4E6D-8642-A207-0188C3119E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F3969522-1EC5-0841-8C08-C3B774A5E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FB805613-C730-6540-B2E2-566CBB0F0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81838C-932E-954F-9D23-1610C09A9C2E}"/>
              </a:ext>
            </a:extLst>
          </p:cNvPr>
          <p:cNvSpPr>
            <a:spLocks noGrp="1"/>
          </p:cNvSpPr>
          <p:nvPr>
            <p:ph type="dt" sz="half" idx="10"/>
          </p:nvPr>
        </p:nvSpPr>
        <p:spPr/>
        <p:txBody>
          <a:bodyPr/>
          <a:lstStyle/>
          <a:p>
            <a:fld id="{83064ABD-AC63-9049-BBB5-386393A2656D}" type="datetime1">
              <a:rPr lang="en-US" smtClean="0"/>
              <a:t>5/12/22</a:t>
            </a:fld>
            <a:endParaRPr lang="en-BD"/>
          </a:p>
        </p:txBody>
      </p:sp>
      <p:sp>
        <p:nvSpPr>
          <p:cNvPr id="6" name="Footer Placeholder 5">
            <a:extLst>
              <a:ext uri="{FF2B5EF4-FFF2-40B4-BE49-F238E27FC236}">
                <a16:creationId xmlns:a16="http://schemas.microsoft.com/office/drawing/2014/main" id="{D9EF3CC1-FE57-F04B-B06A-2A162B41007F}"/>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16165DA9-4023-7B49-8B1D-F26FF9F2B0FA}"/>
              </a:ext>
            </a:extLst>
          </p:cNvPr>
          <p:cNvSpPr>
            <a:spLocks noGrp="1"/>
          </p:cNvSpPr>
          <p:nvPr>
            <p:ph type="sldNum" sz="quarter" idx="12"/>
          </p:nvPr>
        </p:nvSpPr>
        <p:spPr/>
        <p:txBody>
          <a:bodyPr/>
          <a:lstStyle/>
          <a:p>
            <a:fld id="{48189245-1D67-C34B-A92A-3F1A8DE4A406}" type="slidenum">
              <a:rPr lang="en-BD" smtClean="0"/>
              <a:t>‹#›</a:t>
            </a:fld>
            <a:endParaRPr lang="en-BD"/>
          </a:p>
        </p:txBody>
      </p:sp>
    </p:spTree>
    <p:extLst>
      <p:ext uri="{BB962C8B-B14F-4D97-AF65-F5344CB8AC3E}">
        <p14:creationId xmlns:p14="http://schemas.microsoft.com/office/powerpoint/2010/main" val="305082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B26AB-04B1-5E45-BEC0-43A9A143B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C5BDA296-F67A-1D4C-BB20-C61D4ADE9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AD918018-C1AC-974A-8171-DA0421309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1B21C-659D-0C4E-BD73-5F73E6E3C3BE}" type="datetime1">
              <a:rPr lang="en-US" smtClean="0"/>
              <a:t>5/12/22</a:t>
            </a:fld>
            <a:endParaRPr lang="en-BD"/>
          </a:p>
        </p:txBody>
      </p:sp>
      <p:sp>
        <p:nvSpPr>
          <p:cNvPr id="5" name="Footer Placeholder 4">
            <a:extLst>
              <a:ext uri="{FF2B5EF4-FFF2-40B4-BE49-F238E27FC236}">
                <a16:creationId xmlns:a16="http://schemas.microsoft.com/office/drawing/2014/main" id="{71239A90-2146-F545-8A1F-1EC373C0C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B64FE2D2-B491-3943-B211-59E300164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89245-1D67-C34B-A92A-3F1A8DE4A406}" type="slidenum">
              <a:rPr lang="en-BD" smtClean="0"/>
              <a:t>‹#›</a:t>
            </a:fld>
            <a:endParaRPr lang="en-BD"/>
          </a:p>
        </p:txBody>
      </p:sp>
    </p:spTree>
    <p:extLst>
      <p:ext uri="{BB962C8B-B14F-4D97-AF65-F5344CB8AC3E}">
        <p14:creationId xmlns:p14="http://schemas.microsoft.com/office/powerpoint/2010/main" val="16905266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news18.com/news/tech/facebook-rolls-out-end-to-end-encryption-on-messenger-voice-and-video-calls-4084049.html" TargetMode="External"/><Relationship Id="rId4" Type="http://schemas.openxmlformats.org/officeDocument/2006/relationships/hyperlink" Target="https://www.techrepublic.com/article/how-to-enable-end-to-end-encryption-in-facebook-messeng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696F-8989-3A4C-A32E-C86D7BDD3565}"/>
              </a:ext>
            </a:extLst>
          </p:cNvPr>
          <p:cNvSpPr>
            <a:spLocks noGrp="1"/>
          </p:cNvSpPr>
          <p:nvPr>
            <p:ph type="ctrTitle"/>
          </p:nvPr>
        </p:nvSpPr>
        <p:spPr>
          <a:xfrm>
            <a:off x="198003" y="1331089"/>
            <a:ext cx="11510583" cy="1718901"/>
          </a:xfrm>
        </p:spPr>
        <p:txBody>
          <a:bodyPr>
            <a:normAutofit fontScale="90000"/>
          </a:bodyPr>
          <a:lstStyle/>
          <a:p>
            <a:r>
              <a:rPr lang="en-BD" b="1" dirty="0">
                <a:latin typeface="Times New Roman" panose="02020603050405020304" pitchFamily="18" charset="0"/>
                <a:cs typeface="Times New Roman" panose="02020603050405020304" pitchFamily="18" charset="0"/>
              </a:rPr>
              <a:t>Social Media Cross Platform Software</a:t>
            </a:r>
            <a:br>
              <a:rPr lang="en-BD" b="1" dirty="0">
                <a:latin typeface="Times New Roman" panose="02020603050405020304" pitchFamily="18" charset="0"/>
                <a:cs typeface="Times New Roman" panose="02020603050405020304" pitchFamily="18" charset="0"/>
              </a:rPr>
            </a:br>
            <a:r>
              <a:rPr lang="en-BD" b="1"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FAMIXCHAT</a:t>
            </a:r>
            <a:r>
              <a:rPr lang="en-BD" b="1" dirty="0">
                <a:latin typeface="Times New Roman" panose="02020603050405020304" pitchFamily="18" charset="0"/>
                <a:cs typeface="Times New Roman" panose="02020603050405020304" pitchFamily="18" charset="0"/>
              </a:rPr>
              <a:t>)</a:t>
            </a:r>
            <a:endParaRPr lang="en-BD" sz="8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7C716E-99BF-5941-91C4-D31869F66C1A}"/>
              </a:ext>
            </a:extLst>
          </p:cNvPr>
          <p:cNvSpPr txBox="1"/>
          <p:nvPr/>
        </p:nvSpPr>
        <p:spPr>
          <a:xfrm>
            <a:off x="198003" y="4554860"/>
            <a:ext cx="5068953" cy="1815882"/>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Presented By</a:t>
            </a:r>
          </a:p>
          <a:p>
            <a:pPr algn="ctr"/>
            <a:r>
              <a:rPr lang="en-US" sz="2800" b="1" dirty="0" err="1">
                <a:latin typeface="Times New Roman" panose="02020603050405020304" pitchFamily="18" charset="0"/>
                <a:cs typeface="Times New Roman" panose="02020603050405020304" pitchFamily="18" charset="0"/>
              </a:rPr>
              <a:t>Shuvobroto</a:t>
            </a:r>
            <a:r>
              <a:rPr lang="en-US" sz="2800" b="1" dirty="0">
                <a:latin typeface="Times New Roman" panose="02020603050405020304" pitchFamily="18" charset="0"/>
                <a:cs typeface="Times New Roman" panose="02020603050405020304" pitchFamily="18" charset="0"/>
              </a:rPr>
              <a:t> Biswas (183002066)</a:t>
            </a:r>
          </a:p>
          <a:p>
            <a:pPr algn="ctr"/>
            <a:r>
              <a:rPr lang="en-US" sz="2800" b="1" dirty="0">
                <a:latin typeface="Times New Roman" panose="02020603050405020304" pitchFamily="18" charset="0"/>
                <a:cs typeface="Times New Roman" panose="02020603050405020304" pitchFamily="18" charset="0"/>
              </a:rPr>
              <a:t>MD. </a:t>
            </a:r>
            <a:r>
              <a:rPr lang="en-US" sz="2800" b="1" dirty="0" err="1">
                <a:latin typeface="Times New Roman" panose="02020603050405020304" pitchFamily="18" charset="0"/>
                <a:cs typeface="Times New Roman" panose="02020603050405020304" pitchFamily="18" charset="0"/>
              </a:rPr>
              <a:t>Arobi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Emon</a:t>
            </a:r>
            <a:r>
              <a:rPr lang="en-US" sz="2800" b="1" dirty="0">
                <a:latin typeface="Times New Roman" panose="02020603050405020304" pitchFamily="18" charset="0"/>
                <a:cs typeface="Times New Roman" panose="02020603050405020304" pitchFamily="18" charset="0"/>
              </a:rPr>
              <a:t> (183002057)</a:t>
            </a:r>
          </a:p>
          <a:p>
            <a:pPr algn="ctr"/>
            <a:r>
              <a:rPr lang="en-US" sz="2800" b="1" dirty="0" err="1">
                <a:latin typeface="Times New Roman" panose="02020603050405020304" pitchFamily="18" charset="0"/>
                <a:cs typeface="Times New Roman" panose="02020603050405020304" pitchFamily="18" charset="0"/>
              </a:rPr>
              <a:t>Susmita</a:t>
            </a:r>
            <a:r>
              <a:rPr lang="en-US" sz="2800" b="1" dirty="0">
                <a:latin typeface="Times New Roman" panose="02020603050405020304" pitchFamily="18" charset="0"/>
                <a:cs typeface="Times New Roman" panose="02020603050405020304" pitchFamily="18" charset="0"/>
              </a:rPr>
              <a:t> Rani (191002139)</a:t>
            </a:r>
          </a:p>
        </p:txBody>
      </p:sp>
      <p:sp>
        <p:nvSpPr>
          <p:cNvPr id="7" name="TextBox 6">
            <a:extLst>
              <a:ext uri="{FF2B5EF4-FFF2-40B4-BE49-F238E27FC236}">
                <a16:creationId xmlns:a16="http://schemas.microsoft.com/office/drawing/2014/main" id="{0D54A431-CAF0-CB48-8705-B5BEF138A1CF}"/>
              </a:ext>
            </a:extLst>
          </p:cNvPr>
          <p:cNvSpPr txBox="1"/>
          <p:nvPr/>
        </p:nvSpPr>
        <p:spPr>
          <a:xfrm>
            <a:off x="6705213" y="4554860"/>
            <a:ext cx="5062190" cy="1815882"/>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Supervised By</a:t>
            </a:r>
          </a:p>
          <a:p>
            <a:pPr algn="ctr"/>
            <a:r>
              <a:rPr lang="en-US" sz="2800" b="1" dirty="0">
                <a:latin typeface="Times New Roman" panose="02020603050405020304" pitchFamily="18" charset="0"/>
                <a:cs typeface="Times New Roman" panose="02020603050405020304" pitchFamily="18" charset="0"/>
              </a:rPr>
              <a:t>Fatema-</a:t>
            </a:r>
            <a:r>
              <a:rPr lang="en-US" sz="2800" b="1" dirty="0" err="1">
                <a:latin typeface="Times New Roman" panose="02020603050405020304" pitchFamily="18" charset="0"/>
                <a:cs typeface="Times New Roman" panose="02020603050405020304" pitchFamily="18" charset="0"/>
              </a:rPr>
              <a:t>Tuj</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Johora</a:t>
            </a: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Lecturer </a:t>
            </a:r>
          </a:p>
          <a:p>
            <a:pPr algn="ctr"/>
            <a:r>
              <a:rPr lang="en-US" sz="2800" b="1" dirty="0">
                <a:latin typeface="Times New Roman" panose="02020603050405020304" pitchFamily="18" charset="0"/>
                <a:cs typeface="Times New Roman" panose="02020603050405020304" pitchFamily="18" charset="0"/>
              </a:rPr>
              <a:t>Green University of Bangladesh</a:t>
            </a:r>
          </a:p>
        </p:txBody>
      </p:sp>
      <p:pic>
        <p:nvPicPr>
          <p:cNvPr id="8" name="Content Placeholder 5">
            <a:extLst>
              <a:ext uri="{FF2B5EF4-FFF2-40B4-BE49-F238E27FC236}">
                <a16:creationId xmlns:a16="http://schemas.microsoft.com/office/drawing/2014/main" id="{058EE681-6064-7946-95D1-FA35F5440CCC}"/>
              </a:ext>
            </a:extLst>
          </p:cNvPr>
          <p:cNvPicPr>
            <a:picLocks noChangeAspect="1"/>
          </p:cNvPicPr>
          <p:nvPr/>
        </p:nvPicPr>
        <p:blipFill>
          <a:blip r:embed="rId2"/>
          <a:stretch>
            <a:fillRect/>
          </a:stretch>
        </p:blipFill>
        <p:spPr>
          <a:xfrm>
            <a:off x="0" y="33734"/>
            <a:ext cx="504092" cy="498470"/>
          </a:xfrm>
          <a:prstGeom prst="rect">
            <a:avLst/>
          </a:prstGeom>
        </p:spPr>
      </p:pic>
      <p:pic>
        <p:nvPicPr>
          <p:cNvPr id="11" name="Picture 10">
            <a:extLst>
              <a:ext uri="{FF2B5EF4-FFF2-40B4-BE49-F238E27FC236}">
                <a16:creationId xmlns:a16="http://schemas.microsoft.com/office/drawing/2014/main" id="{B7E0AC5F-83A3-E34A-B768-050E994D0723}"/>
              </a:ext>
            </a:extLst>
          </p:cNvPr>
          <p:cNvPicPr>
            <a:picLocks noChangeAspect="1"/>
          </p:cNvPicPr>
          <p:nvPr/>
        </p:nvPicPr>
        <p:blipFill rotWithShape="1">
          <a:blip r:embed="rId3">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spTree>
    <p:extLst>
      <p:ext uri="{BB962C8B-B14F-4D97-AF65-F5344CB8AC3E}">
        <p14:creationId xmlns:p14="http://schemas.microsoft.com/office/powerpoint/2010/main" val="234313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D96746-415A-FB4E-9CCB-9D57146E172F}"/>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CC917EC8-7B3B-344F-AE7F-405F6A504E01}"/>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EA89843D-EFE5-C343-A007-205EFB9E5B6D}"/>
              </a:ext>
            </a:extLst>
          </p:cNvPr>
          <p:cNvSpPr>
            <a:spLocks noGrp="1"/>
          </p:cNvSpPr>
          <p:nvPr>
            <p:ph type="dt" sz="half" idx="10"/>
          </p:nvPr>
        </p:nvSpPr>
        <p:spPr>
          <a:xfrm>
            <a:off x="41252" y="6492875"/>
            <a:ext cx="2743200" cy="365125"/>
          </a:xfrm>
        </p:spPr>
        <p:txBody>
          <a:bodyPr/>
          <a:lstStyle/>
          <a:p>
            <a:fld id="{C1C86572-3882-B44F-9A22-1814B812B4CF}" type="datetime1">
              <a:rPr lang="en-US" sz="2800" smtClean="0">
                <a:latin typeface="Times New Roman" panose="02020603050405020304" pitchFamily="18" charset="0"/>
                <a:cs typeface="Times New Roman" panose="02020603050405020304" pitchFamily="18" charset="0"/>
              </a:rPr>
              <a:t>5/12/22</a:t>
            </a:fld>
            <a:endParaRPr lang="en-BD" sz="1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2CE31F9-C18F-BE4A-AC65-78F4C53654A2}"/>
              </a:ext>
            </a:extLst>
          </p:cNvPr>
          <p:cNvSpPr>
            <a:spLocks noGrp="1"/>
          </p:cNvSpPr>
          <p:nvPr>
            <p:ph type="sldNum" sz="quarter" idx="12"/>
          </p:nvPr>
        </p:nvSpPr>
        <p:spPr>
          <a:xfrm>
            <a:off x="9448800" y="6474904"/>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10</a:t>
            </a:fld>
            <a:endParaRPr lang="en-BD"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2256326-B7AC-4942-AE18-90B78AFCE2D2}"/>
              </a:ext>
            </a:extLst>
          </p:cNvPr>
          <p:cNvSpPr txBox="1"/>
          <p:nvPr/>
        </p:nvSpPr>
        <p:spPr>
          <a:xfrm>
            <a:off x="904771" y="1858808"/>
            <a:ext cx="3759362" cy="2585323"/>
          </a:xfrm>
          <a:prstGeom prst="rect">
            <a:avLst/>
          </a:prstGeom>
          <a:noFill/>
        </p:spPr>
        <p:txBody>
          <a:bodyPr wrap="none" rtlCol="0">
            <a:spAutoFit/>
          </a:bodyPr>
          <a:lstStyle/>
          <a:p>
            <a:pPr>
              <a:buClr>
                <a:srgbClr val="295924"/>
              </a:buClr>
            </a:pP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Basic Features</a:t>
            </a:r>
          </a:p>
          <a:p>
            <a:pPr marL="571500" indent="-5715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Profile Creation</a:t>
            </a:r>
          </a:p>
          <a:p>
            <a:pPr marL="571500" indent="-5715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Friends </a:t>
            </a:r>
          </a:p>
          <a:p>
            <a:pPr marL="571500" indent="-5715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Posts</a:t>
            </a: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9DA2B14-D176-064A-8FF4-3B7B209B696E}"/>
              </a:ext>
            </a:extLst>
          </p:cNvPr>
          <p:cNvSpPr txBox="1"/>
          <p:nvPr/>
        </p:nvSpPr>
        <p:spPr>
          <a:xfrm>
            <a:off x="4229227" y="227735"/>
            <a:ext cx="2651367" cy="646331"/>
          </a:xfrm>
          <a:prstGeom prst="rect">
            <a:avLst/>
          </a:prstGeom>
          <a:noFill/>
        </p:spPr>
        <p:txBody>
          <a:bodyPr wrap="none" rtlCol="0">
            <a:spAutoFit/>
          </a:bodyPr>
          <a:lstStyle/>
          <a:p>
            <a:r>
              <a:rPr lang="en-US" sz="3600" b="1" u="sng" dirty="0">
                <a:latin typeface="Times New Roman" panose="02020603050405020304" pitchFamily="18" charset="0"/>
                <a:cs typeface="Times New Roman" panose="02020603050405020304" pitchFamily="18" charset="0"/>
              </a:rPr>
              <a:t>Our Mission</a:t>
            </a:r>
          </a:p>
        </p:txBody>
      </p:sp>
      <p:sp>
        <p:nvSpPr>
          <p:cNvPr id="13" name="TextBox 12">
            <a:extLst>
              <a:ext uri="{FF2B5EF4-FFF2-40B4-BE49-F238E27FC236}">
                <a16:creationId xmlns:a16="http://schemas.microsoft.com/office/drawing/2014/main" id="{276A41D9-1A26-E147-9312-771629E142F3}"/>
              </a:ext>
            </a:extLst>
          </p:cNvPr>
          <p:cNvSpPr txBox="1"/>
          <p:nvPr/>
        </p:nvSpPr>
        <p:spPr>
          <a:xfrm>
            <a:off x="5282449" y="1858808"/>
            <a:ext cx="8214621" cy="2862322"/>
          </a:xfrm>
          <a:prstGeom prst="rect">
            <a:avLst/>
          </a:prstGeom>
          <a:noFill/>
        </p:spPr>
        <p:txBody>
          <a:bodyPr wrap="square" rtlCol="0">
            <a:spAutoFit/>
          </a:bodyPr>
          <a:lstStyle/>
          <a:p>
            <a:pPr>
              <a:buClr>
                <a:srgbClr val="295924"/>
              </a:buClr>
            </a:pPr>
            <a:r>
              <a:rPr lang="en-US" sz="3600" b="1" dirty="0">
                <a:latin typeface="Times New Roman" panose="02020603050405020304" pitchFamily="18" charset="0"/>
                <a:cs typeface="Times New Roman" panose="02020603050405020304" pitchFamily="18" charset="0"/>
              </a:rPr>
              <a:t>       Unique Features</a:t>
            </a:r>
          </a:p>
          <a:p>
            <a:pPr marL="571500" indent="-571500">
              <a:buClr>
                <a:srgbClr val="295924"/>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Jobs Sections</a:t>
            </a:r>
          </a:p>
          <a:p>
            <a:pPr marL="571500" indent="-571500">
              <a:buClr>
                <a:srgbClr val="295924"/>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E2E in whole app</a:t>
            </a:r>
          </a:p>
          <a:p>
            <a:pPr marL="571500" indent="-571500">
              <a:buClr>
                <a:srgbClr val="295924"/>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E2E in Data</a:t>
            </a:r>
          </a:p>
          <a:p>
            <a:pPr marL="571500" indent="-571500">
              <a:buClr>
                <a:srgbClr val="295924"/>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3 app features in one app</a:t>
            </a:r>
          </a:p>
        </p:txBody>
      </p:sp>
    </p:spTree>
    <p:extLst>
      <p:ext uri="{BB962C8B-B14F-4D97-AF65-F5344CB8AC3E}">
        <p14:creationId xmlns:p14="http://schemas.microsoft.com/office/powerpoint/2010/main" val="139726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FDBBBE74-167E-574B-84AC-7B82929DB039}"/>
              </a:ext>
            </a:extLst>
          </p:cNvPr>
          <p:cNvSpPr>
            <a:spLocks noGrp="1"/>
          </p:cNvSpPr>
          <p:nvPr>
            <p:ph type="sldNum" sz="quarter" idx="12"/>
          </p:nvPr>
        </p:nvSpPr>
        <p:spPr>
          <a:xfrm>
            <a:off x="9448800" y="6477884"/>
            <a:ext cx="2743200" cy="365125"/>
          </a:xfrm>
        </p:spPr>
        <p:txBody>
          <a:bodyPr/>
          <a:lstStyle/>
          <a:p>
            <a:fld id="{48189245-1D67-C34B-A92A-3F1A8DE4A406}" type="slidenum">
              <a:rPr lang="en-BD" sz="2800" smtClean="0"/>
              <a:t>11</a:t>
            </a:fld>
            <a:endParaRPr lang="en-BD" sz="2800" dirty="0"/>
          </a:p>
        </p:txBody>
      </p:sp>
      <p:pic>
        <p:nvPicPr>
          <p:cNvPr id="7" name="Picture 6">
            <a:extLst>
              <a:ext uri="{FF2B5EF4-FFF2-40B4-BE49-F238E27FC236}">
                <a16:creationId xmlns:a16="http://schemas.microsoft.com/office/drawing/2014/main" id="{F54EEF74-67FD-BD4A-8D97-F40B273C25B5}"/>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8" name="Content Placeholder 5">
            <a:extLst>
              <a:ext uri="{FF2B5EF4-FFF2-40B4-BE49-F238E27FC236}">
                <a16:creationId xmlns:a16="http://schemas.microsoft.com/office/drawing/2014/main" id="{6171C8FC-2D4C-9F4F-ACFC-C3321458FEDC}"/>
              </a:ext>
            </a:extLst>
          </p:cNvPr>
          <p:cNvPicPr>
            <a:picLocks noChangeAspect="1"/>
          </p:cNvPicPr>
          <p:nvPr/>
        </p:nvPicPr>
        <p:blipFill>
          <a:blip r:embed="rId3"/>
          <a:stretch>
            <a:fillRect/>
          </a:stretch>
        </p:blipFill>
        <p:spPr>
          <a:xfrm>
            <a:off x="0" y="33734"/>
            <a:ext cx="504092" cy="498470"/>
          </a:xfrm>
          <a:prstGeom prst="rect">
            <a:avLst/>
          </a:prstGeom>
        </p:spPr>
      </p:pic>
      <p:sp>
        <p:nvSpPr>
          <p:cNvPr id="9" name="Date Placeholder 5">
            <a:extLst>
              <a:ext uri="{FF2B5EF4-FFF2-40B4-BE49-F238E27FC236}">
                <a16:creationId xmlns:a16="http://schemas.microsoft.com/office/drawing/2014/main" id="{54E7A8D8-64C4-864C-A3B9-52C68C1D4EFF}"/>
              </a:ext>
            </a:extLst>
          </p:cNvPr>
          <p:cNvSpPr txBox="1">
            <a:spLocks/>
          </p:cNvSpPr>
          <p:nvPr/>
        </p:nvSpPr>
        <p:spPr>
          <a:xfrm>
            <a:off x="0" y="6477883"/>
            <a:ext cx="2743200" cy="365125"/>
          </a:xfrm>
          <a:prstGeom prst="rect">
            <a:avLst/>
          </a:prstGeom>
        </p:spPr>
        <p:txBody>
          <a:bodyPr vert="horz" lIns="91440" tIns="45720" rIns="91440" bIns="45720" rtlCol="0" anchor="ctr"/>
          <a:lstStyle>
            <a:defPPr>
              <a:defRPr lang="en-B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94C9A-EFE1-2448-A706-B0AA68171543}" type="datetime1">
              <a:rPr lang="en-US" sz="2800" smtClean="0"/>
              <a:pPr/>
              <a:t>5/12/22</a:t>
            </a:fld>
            <a:endParaRPr lang="en-BD" sz="1800" dirty="0"/>
          </a:p>
        </p:txBody>
      </p:sp>
      <p:pic>
        <p:nvPicPr>
          <p:cNvPr id="10" name="Picture 9">
            <a:extLst>
              <a:ext uri="{FF2B5EF4-FFF2-40B4-BE49-F238E27FC236}">
                <a16:creationId xmlns:a16="http://schemas.microsoft.com/office/drawing/2014/main" id="{6A85A0AF-9DD4-1A40-AF7F-F1D1AFE69E84}"/>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11" name="Content Placeholder 5">
            <a:extLst>
              <a:ext uri="{FF2B5EF4-FFF2-40B4-BE49-F238E27FC236}">
                <a16:creationId xmlns:a16="http://schemas.microsoft.com/office/drawing/2014/main" id="{D95BADF2-5ACA-2E43-B999-455F52998601}"/>
              </a:ext>
            </a:extLst>
          </p:cNvPr>
          <p:cNvPicPr>
            <a:picLocks noChangeAspect="1"/>
          </p:cNvPicPr>
          <p:nvPr/>
        </p:nvPicPr>
        <p:blipFill>
          <a:blip r:embed="rId3"/>
          <a:stretch>
            <a:fillRect/>
          </a:stretch>
        </p:blipFill>
        <p:spPr>
          <a:xfrm>
            <a:off x="0" y="33734"/>
            <a:ext cx="504092" cy="498470"/>
          </a:xfrm>
          <a:prstGeom prst="rect">
            <a:avLst/>
          </a:prstGeom>
        </p:spPr>
      </p:pic>
      <p:pic>
        <p:nvPicPr>
          <p:cNvPr id="12" name="Picture Placeholder 118" descr="A person sitting at a desk&#10;&#10;Description generated with very high confidence">
            <a:extLst>
              <a:ext uri="{FF2B5EF4-FFF2-40B4-BE49-F238E27FC236}">
                <a16:creationId xmlns:a16="http://schemas.microsoft.com/office/drawing/2014/main" id="{85FFAE2B-5807-D143-AC41-D4067B928D3F}"/>
              </a:ext>
            </a:extLst>
          </p:cNvPr>
          <p:cNvPicPr>
            <a:picLocks noChangeAspect="1"/>
          </p:cNvPicPr>
          <p:nvPr/>
        </p:nvPicPr>
        <p:blipFill>
          <a:blip r:embed="rId4">
            <a:extLst>
              <a:ext uri="{28A0092B-C50C-407E-A947-70E740481C1C}">
                <a14:useLocalDpi xmlns:a14="http://schemas.microsoft.com/office/drawing/2010/main" val="0"/>
              </a:ext>
            </a:extLst>
          </a:blip>
          <a:srcRect t="10748" b="10748"/>
          <a:stretch>
            <a:fillRect/>
          </a:stretch>
        </p:blipFill>
        <p:spPr>
          <a:xfrm>
            <a:off x="0" y="0"/>
            <a:ext cx="5595938" cy="2925763"/>
          </a:xfrm>
          <a:prstGeom prst="rect">
            <a:avLst/>
          </a:prstGeom>
        </p:spPr>
      </p:pic>
      <p:sp>
        <p:nvSpPr>
          <p:cNvPr id="13" name="Rectangle 12">
            <a:extLst>
              <a:ext uri="{FF2B5EF4-FFF2-40B4-BE49-F238E27FC236}">
                <a16:creationId xmlns:a16="http://schemas.microsoft.com/office/drawing/2014/main" id="{47549B06-94A6-CF4B-9B58-2D4861A7724E}"/>
              </a:ext>
            </a:extLst>
          </p:cNvPr>
          <p:cNvSpPr/>
          <p:nvPr/>
        </p:nvSpPr>
        <p:spPr>
          <a:xfrm>
            <a:off x="10792" y="0"/>
            <a:ext cx="5596613" cy="2926334"/>
          </a:xfrm>
          <a:prstGeom prst="rect">
            <a:avLst/>
          </a:prstGeom>
          <a:solidFill>
            <a:schemeClr val="tx1">
              <a:lumMod val="95000"/>
              <a:lumOff val="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2DB8AC89-9669-8649-8706-83A7B3504935}"/>
              </a:ext>
            </a:extLst>
          </p:cNvPr>
          <p:cNvGrpSpPr/>
          <p:nvPr/>
        </p:nvGrpSpPr>
        <p:grpSpPr>
          <a:xfrm>
            <a:off x="656492" y="1096993"/>
            <a:ext cx="5049827" cy="3966278"/>
            <a:chOff x="-1103670" y="319656"/>
            <a:chExt cx="6733103" cy="5288371"/>
          </a:xfrm>
          <a:effectLst>
            <a:reflection blurRad="6350" stA="20000" endPos="35000" dir="5400000" sy="-100000" algn="bl" rotWithShape="0"/>
          </a:effectLst>
        </p:grpSpPr>
        <p:sp>
          <p:nvSpPr>
            <p:cNvPr id="15" name="Diamond 14">
              <a:extLst>
                <a:ext uri="{FF2B5EF4-FFF2-40B4-BE49-F238E27FC236}">
                  <a16:creationId xmlns:a16="http://schemas.microsoft.com/office/drawing/2014/main" id="{7D80D53C-137C-6F4F-8A59-96154C4AA050}"/>
                </a:ext>
              </a:extLst>
            </p:cNvPr>
            <p:cNvSpPr/>
            <p:nvPr/>
          </p:nvSpPr>
          <p:spPr>
            <a:xfrm>
              <a:off x="-1103670" y="319656"/>
              <a:ext cx="6733103" cy="5032031"/>
            </a:xfrm>
            <a:prstGeom prst="diamond">
              <a:avLst/>
            </a:prstGeom>
            <a:solidFill>
              <a:schemeClr val="accent1">
                <a:lumMod val="60000"/>
                <a:lumOff val="40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Cambria" panose="02040503050406030204" pitchFamily="18" charset="0"/>
                <a:ea typeface="Cambria" panose="02040503050406030204" pitchFamily="18" charset="0"/>
              </a:endParaRPr>
            </a:p>
          </p:txBody>
        </p:sp>
        <p:sp>
          <p:nvSpPr>
            <p:cNvPr id="16" name="Isosceles Triangle 11">
              <a:extLst>
                <a:ext uri="{FF2B5EF4-FFF2-40B4-BE49-F238E27FC236}">
                  <a16:creationId xmlns:a16="http://schemas.microsoft.com/office/drawing/2014/main" id="{20EC665E-A645-1549-B18C-C58108C5FCE3}"/>
                </a:ext>
              </a:extLst>
            </p:cNvPr>
            <p:cNvSpPr/>
            <p:nvPr/>
          </p:nvSpPr>
          <p:spPr>
            <a:xfrm flipV="1">
              <a:off x="1876614" y="5221646"/>
              <a:ext cx="772535" cy="386381"/>
            </a:xfrm>
            <a:prstGeom prst="triangle">
              <a:avLst/>
            </a:prstGeom>
            <a:solidFill>
              <a:schemeClr val="accent1">
                <a:lumMod val="75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Cambria" panose="02040503050406030204" pitchFamily="18" charset="0"/>
                <a:ea typeface="Cambria" panose="02040503050406030204" pitchFamily="18" charset="0"/>
              </a:endParaRPr>
            </a:p>
          </p:txBody>
        </p:sp>
      </p:grpSp>
      <p:sp>
        <p:nvSpPr>
          <p:cNvPr id="17" name="Rectangle 16">
            <a:extLst>
              <a:ext uri="{FF2B5EF4-FFF2-40B4-BE49-F238E27FC236}">
                <a16:creationId xmlns:a16="http://schemas.microsoft.com/office/drawing/2014/main" id="{6B072652-2FA1-634A-BD87-A56ACD37919D}"/>
              </a:ext>
            </a:extLst>
          </p:cNvPr>
          <p:cNvSpPr/>
          <p:nvPr/>
        </p:nvSpPr>
        <p:spPr>
          <a:xfrm>
            <a:off x="1250066" y="2568711"/>
            <a:ext cx="3819645" cy="769441"/>
          </a:xfrm>
          <a:prstGeom prst="rect">
            <a:avLst/>
          </a:prstGeom>
          <a:ln w="82550">
            <a:solidFill>
              <a:schemeClr val="bg1"/>
            </a:solidFill>
          </a:ln>
        </p:spPr>
        <p:txBody>
          <a:bodyPr wrap="square" anchor="ctr">
            <a:spAutoFit/>
          </a:bodyPr>
          <a:lstStyle/>
          <a:p>
            <a:pPr algn="ctr"/>
            <a:r>
              <a:rPr lang="en-BD" sz="4400" dirty="0">
                <a:latin typeface="Times New Roman" panose="02020603050405020304" pitchFamily="18" charset="0"/>
                <a:cs typeface="Times New Roman" panose="02020603050405020304" pitchFamily="18" charset="0"/>
              </a:rPr>
              <a:t>GAP</a:t>
            </a:r>
          </a:p>
        </p:txBody>
      </p:sp>
      <p:pic>
        <p:nvPicPr>
          <p:cNvPr id="18" name="Content Placeholder 5">
            <a:extLst>
              <a:ext uri="{FF2B5EF4-FFF2-40B4-BE49-F238E27FC236}">
                <a16:creationId xmlns:a16="http://schemas.microsoft.com/office/drawing/2014/main" id="{BF21359F-6AC5-C64E-96E5-0F90901A73F5}"/>
              </a:ext>
            </a:extLst>
          </p:cNvPr>
          <p:cNvPicPr>
            <a:picLocks noChangeAspect="1"/>
          </p:cNvPicPr>
          <p:nvPr/>
        </p:nvPicPr>
        <p:blipFill>
          <a:blip r:embed="rId3"/>
          <a:stretch>
            <a:fillRect/>
          </a:stretch>
        </p:blipFill>
        <p:spPr>
          <a:xfrm>
            <a:off x="152400" y="186134"/>
            <a:ext cx="504092" cy="498470"/>
          </a:xfrm>
          <a:prstGeom prst="rect">
            <a:avLst/>
          </a:prstGeom>
        </p:spPr>
      </p:pic>
      <p:sp>
        <p:nvSpPr>
          <p:cNvPr id="19" name="TextBox 18">
            <a:extLst>
              <a:ext uri="{FF2B5EF4-FFF2-40B4-BE49-F238E27FC236}">
                <a16:creationId xmlns:a16="http://schemas.microsoft.com/office/drawing/2014/main" id="{C81F5B0E-C0BB-0443-8A81-388D036F8607}"/>
              </a:ext>
            </a:extLst>
          </p:cNvPr>
          <p:cNvSpPr txBox="1"/>
          <p:nvPr/>
        </p:nvSpPr>
        <p:spPr>
          <a:xfrm>
            <a:off x="5879938" y="1039972"/>
            <a:ext cx="6312062" cy="2677656"/>
          </a:xfrm>
          <a:prstGeom prst="rect">
            <a:avLst/>
          </a:prstGeom>
          <a:noFill/>
        </p:spPr>
        <p:txBody>
          <a:bodyPr wrap="square" rtlCol="0">
            <a:spAutoFit/>
          </a:bodyPr>
          <a:lstStyle/>
          <a:p>
            <a:pPr marL="457200" indent="-457200" algn="just">
              <a:buFont typeface="Wingdings" pitchFamily="2" charset="2"/>
              <a:buChar char="q"/>
            </a:pPr>
            <a:r>
              <a:rPr lang="en-GB" sz="2800" dirty="0">
                <a:latin typeface="Times New Roman" panose="02020603050405020304" pitchFamily="18" charset="0"/>
                <a:cs typeface="Times New Roman" panose="02020603050405020304" pitchFamily="18" charset="0"/>
              </a:rPr>
              <a:t>Facebook Drawback: E2E</a:t>
            </a:r>
          </a:p>
          <a:p>
            <a:endParaRPr lang="en-GB"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GB" sz="2800" dirty="0">
                <a:latin typeface="Times New Roman" panose="02020603050405020304" pitchFamily="18" charset="0"/>
                <a:cs typeface="Times New Roman" panose="02020603050405020304" pitchFamily="18" charset="0"/>
              </a:rPr>
              <a:t>LinkedIn Drawback: E2E</a:t>
            </a:r>
          </a:p>
          <a:p>
            <a:pPr algn="just"/>
            <a:endParaRPr lang="en-GB" sz="2800" dirty="0">
              <a:latin typeface="Times New Roman" panose="02020603050405020304" pitchFamily="18" charset="0"/>
              <a:cs typeface="Times New Roman" panose="02020603050405020304" pitchFamily="18" charset="0"/>
            </a:endParaRPr>
          </a:p>
          <a:p>
            <a:pPr marL="457200" indent="-457200">
              <a:buFont typeface="Wingdings" pitchFamily="2" charset="2"/>
              <a:buChar char="q"/>
            </a:pPr>
            <a:r>
              <a:rPr lang="en-GB" sz="2800" dirty="0">
                <a:latin typeface="Times New Roman" panose="02020603050405020304" pitchFamily="18" charset="0"/>
                <a:cs typeface="Times New Roman" panose="02020603050405020304" pitchFamily="18" charset="0"/>
              </a:rPr>
              <a:t>What’s App Drawback:</a:t>
            </a:r>
            <a:r>
              <a:rPr lang="en-US" sz="2800" dirty="0"/>
              <a:t>Data/Voice call security</a:t>
            </a:r>
          </a:p>
        </p:txBody>
      </p:sp>
    </p:spTree>
    <p:extLst>
      <p:ext uri="{BB962C8B-B14F-4D97-AF65-F5344CB8AC3E}">
        <p14:creationId xmlns:p14="http://schemas.microsoft.com/office/powerpoint/2010/main" val="418962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D324D-DD6D-FF4C-81FB-2D0F343E0CDB}"/>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4740314E-4FEA-3B44-AF04-9F5ACF02E533}"/>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A90117DF-8467-9E4E-BB1F-C36F69B8224B}"/>
              </a:ext>
            </a:extLst>
          </p:cNvPr>
          <p:cNvSpPr>
            <a:spLocks noGrp="1"/>
          </p:cNvSpPr>
          <p:nvPr>
            <p:ph type="dt" sz="half" idx="10"/>
          </p:nvPr>
        </p:nvSpPr>
        <p:spPr>
          <a:xfrm>
            <a:off x="0" y="6492875"/>
            <a:ext cx="2743200" cy="365125"/>
          </a:xfrm>
        </p:spPr>
        <p:txBody>
          <a:bodyPr/>
          <a:lstStyle/>
          <a:p>
            <a:fld id="{D5989B27-C4FC-1D4A-83B7-FDF150E047D6}" type="datetime1">
              <a:rPr lang="en-US" sz="2800" smtClean="0">
                <a:latin typeface="Times New Roman" panose="02020603050405020304" pitchFamily="18" charset="0"/>
                <a:cs typeface="Times New Roman" panose="02020603050405020304" pitchFamily="18" charset="0"/>
              </a:rPr>
              <a:t>5/12/22</a:t>
            </a:fld>
            <a:endParaRPr lang="en-BD"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048F01A-288D-424F-8EEF-59B58963EC4B}"/>
              </a:ext>
            </a:extLst>
          </p:cNvPr>
          <p:cNvSpPr>
            <a:spLocks noGrp="1"/>
          </p:cNvSpPr>
          <p:nvPr>
            <p:ph type="sldNum" sz="quarter" idx="12"/>
          </p:nvPr>
        </p:nvSpPr>
        <p:spPr>
          <a:xfrm>
            <a:off x="9448800" y="6510799"/>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12</a:t>
            </a:fld>
            <a:endParaRPr lang="en-BD" dirty="0">
              <a:latin typeface="Times New Roman" panose="02020603050405020304" pitchFamily="18" charset="0"/>
              <a:cs typeface="Times New Roman" panose="02020603050405020304" pitchFamily="18" charset="0"/>
            </a:endParaRPr>
          </a:p>
        </p:txBody>
      </p:sp>
      <p:sp>
        <p:nvSpPr>
          <p:cNvPr id="8" name="Text Placeholder 1">
            <a:extLst>
              <a:ext uri="{FF2B5EF4-FFF2-40B4-BE49-F238E27FC236}">
                <a16:creationId xmlns:a16="http://schemas.microsoft.com/office/drawing/2014/main" id="{43C022E2-14AE-6A43-BD94-1F23E438A21D}"/>
              </a:ext>
            </a:extLst>
          </p:cNvPr>
          <p:cNvSpPr txBox="1">
            <a:spLocks/>
          </p:cNvSpPr>
          <p:nvPr/>
        </p:nvSpPr>
        <p:spPr>
          <a:xfrm>
            <a:off x="0" y="164638"/>
            <a:ext cx="12192000" cy="76808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4400" b="1" dirty="0">
                <a:latin typeface="Times New Roman" panose="02020603050405020304" pitchFamily="18" charset="0"/>
                <a:cs typeface="Times New Roman" panose="02020603050405020304" pitchFamily="18" charset="0"/>
              </a:rPr>
              <a:t>Tools &amp; Technique</a:t>
            </a:r>
            <a:endParaRPr lang="en-GB" sz="4400" b="1" dirty="0">
              <a:latin typeface="Times New Roman" panose="02020603050405020304" pitchFamily="18" charset="0"/>
              <a:ea typeface="Trebuchet MS" panose="020B0603020202020204"/>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468052FE-B650-DE42-95A2-40EF1D8B3EE0}"/>
              </a:ext>
            </a:extLst>
          </p:cNvPr>
          <p:cNvGraphicFramePr>
            <a:graphicFrameLocks noGrp="1"/>
          </p:cNvGraphicFramePr>
          <p:nvPr>
            <p:extLst>
              <p:ext uri="{D42A27DB-BD31-4B8C-83A1-F6EECF244321}">
                <p14:modId xmlns:p14="http://schemas.microsoft.com/office/powerpoint/2010/main" val="2738691075"/>
              </p:ext>
            </p:extLst>
          </p:nvPr>
        </p:nvGraphicFramePr>
        <p:xfrm>
          <a:off x="504092" y="932723"/>
          <a:ext cx="11264574" cy="4963800"/>
        </p:xfrm>
        <a:graphic>
          <a:graphicData uri="http://schemas.openxmlformats.org/drawingml/2006/table">
            <a:tbl>
              <a:tblPr firstRow="1" bandRow="1">
                <a:effectLst/>
                <a:tableStyleId>{5940675A-B579-460E-94D1-54222C63F5DA}</a:tableStyleId>
              </a:tblPr>
              <a:tblGrid>
                <a:gridCol w="2783874">
                  <a:extLst>
                    <a:ext uri="{9D8B030D-6E8A-4147-A177-3AD203B41FA5}">
                      <a16:colId xmlns:a16="http://schemas.microsoft.com/office/drawing/2014/main" val="2348569477"/>
                    </a:ext>
                  </a:extLst>
                </a:gridCol>
                <a:gridCol w="2826900">
                  <a:extLst>
                    <a:ext uri="{9D8B030D-6E8A-4147-A177-3AD203B41FA5}">
                      <a16:colId xmlns:a16="http://schemas.microsoft.com/office/drawing/2014/main" val="1940501413"/>
                    </a:ext>
                  </a:extLst>
                </a:gridCol>
                <a:gridCol w="2826900">
                  <a:extLst>
                    <a:ext uri="{9D8B030D-6E8A-4147-A177-3AD203B41FA5}">
                      <a16:colId xmlns:a16="http://schemas.microsoft.com/office/drawing/2014/main" val="518162486"/>
                    </a:ext>
                  </a:extLst>
                </a:gridCol>
                <a:gridCol w="2826900">
                  <a:extLst>
                    <a:ext uri="{9D8B030D-6E8A-4147-A177-3AD203B41FA5}">
                      <a16:colId xmlns:a16="http://schemas.microsoft.com/office/drawing/2014/main" val="2955060096"/>
                    </a:ext>
                  </a:extLst>
                </a:gridCol>
              </a:tblGrid>
              <a:tr h="663576">
                <a:tc>
                  <a:txBody>
                    <a:bodyPr/>
                    <a:lstStyle/>
                    <a:p>
                      <a:pPr algn="ctr"/>
                      <a:r>
                        <a:rPr lang="en-BD" sz="4000" b="1" dirty="0">
                          <a:solidFill>
                            <a:schemeClr val="tx1"/>
                          </a:solidFill>
                        </a:rPr>
                        <a:t>Frontend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4000" b="1" dirty="0">
                          <a:solidFill>
                            <a:schemeClr val="tx1"/>
                          </a:solidFill>
                        </a:rPr>
                        <a:t>Backend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4000" b="1" dirty="0">
                          <a:solidFill>
                            <a:schemeClr val="tx1"/>
                          </a:solidFill>
                        </a:rPr>
                        <a:t>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4000" b="1" dirty="0">
                          <a:solidFill>
                            <a:schemeClr val="tx1"/>
                          </a:solidFill>
                        </a:rPr>
                        <a:t>Platform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30021968"/>
                  </a:ext>
                </a:extLst>
              </a:tr>
              <a:tr h="663576">
                <a:tc>
                  <a:txBody>
                    <a:bodyPr/>
                    <a:lstStyle/>
                    <a:p>
                      <a:pPr algn="ctr"/>
                      <a:r>
                        <a:rPr lang="en-BD" sz="2800" b="0" dirty="0">
                          <a:solidFill>
                            <a:schemeClr val="tx1"/>
                          </a:solidFill>
                        </a:rPr>
                        <a:t>JavaScript (ES6)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Express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Firebase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Web App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8097053"/>
                  </a:ext>
                </a:extLst>
              </a:tr>
              <a:tr h="663576">
                <a:tc>
                  <a:txBody>
                    <a:bodyPr/>
                    <a:lstStyle/>
                    <a:p>
                      <a:pPr algn="ctr"/>
                      <a:r>
                        <a:rPr lang="en-BD" sz="2800" b="0" dirty="0">
                          <a:solidFill>
                            <a:schemeClr val="tx1"/>
                          </a:solidFill>
                        </a:rPr>
                        <a:t>Vue Framework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MongoDB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APIs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IOS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700698376"/>
                  </a:ext>
                </a:extLst>
              </a:tr>
              <a:tr h="663576">
                <a:tc>
                  <a:txBody>
                    <a:bodyPr/>
                    <a:lstStyle/>
                    <a:p>
                      <a:pPr algn="ctr"/>
                      <a:r>
                        <a:rPr lang="en-BD" sz="2800" b="0" dirty="0">
                          <a:solidFill>
                            <a:schemeClr val="tx1"/>
                          </a:solidFill>
                        </a:rPr>
                        <a:t>Quasar Framework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MAC-OS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21669555"/>
                  </a:ext>
                </a:extLst>
              </a:tr>
              <a:tr h="663576">
                <a:tc>
                  <a:txBody>
                    <a:bodyPr/>
                    <a:lstStyle/>
                    <a:p>
                      <a:pPr algn="ctr"/>
                      <a:r>
                        <a:rPr lang="en-BD" sz="2800" b="0" dirty="0">
                          <a:solidFill>
                            <a:schemeClr val="tx1"/>
                          </a:solidFill>
                        </a:rPr>
                        <a:t>NPM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Windows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24014390"/>
                  </a:ext>
                </a:extLst>
              </a:tr>
              <a:tr h="663576">
                <a:tc>
                  <a:txBody>
                    <a:bodyPr/>
                    <a:lstStyle/>
                    <a:p>
                      <a:pPr algn="ctr"/>
                      <a:r>
                        <a:rPr lang="en-BD" sz="2800" b="0" dirty="0">
                          <a:solidFill>
                            <a:schemeClr val="tx1"/>
                          </a:solidFill>
                        </a:rPr>
                        <a:t>SPA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BD" sz="2800" b="0" dirty="0">
                          <a:solidFill>
                            <a:schemeClr val="tx1"/>
                          </a:solidFill>
                        </a:rPr>
                        <a:t>Android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81802122"/>
                  </a:ext>
                </a:extLst>
              </a:tr>
              <a:tr h="663576">
                <a:tc>
                  <a:txBody>
                    <a:bodyPr/>
                    <a:lstStyle/>
                    <a:p>
                      <a:pPr algn="ctr"/>
                      <a:r>
                        <a:rPr lang="en-BD" sz="2800" b="0" dirty="0">
                          <a:solidFill>
                            <a:schemeClr val="tx1"/>
                          </a:solidFill>
                        </a:rPr>
                        <a:t>SASS/SCSS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endParaRPr lang="en-BD"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oolSlant"/>
                      <a:lightRig rig="flood" dir="t"/>
                    </a:cell3D>
                    <a:gradFill>
                      <a:gsLst>
                        <a:gs pos="0">
                          <a:schemeClr val="accent1">
                            <a:lumMod val="5000"/>
                            <a:lumOff val="95000"/>
                            <a:alpha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27224470"/>
                  </a:ext>
                </a:extLst>
              </a:tr>
            </a:tbl>
          </a:graphicData>
        </a:graphic>
      </p:graphicFrame>
    </p:spTree>
    <p:extLst>
      <p:ext uri="{BB962C8B-B14F-4D97-AF65-F5344CB8AC3E}">
        <p14:creationId xmlns:p14="http://schemas.microsoft.com/office/powerpoint/2010/main" val="299341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33B8CC-AD9A-A340-94A4-5B7089FD535F}"/>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AA200F42-3CD5-3849-8B6C-52D026B2062F}"/>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296BC71A-61EE-424A-9742-0F58C338FC7F}"/>
              </a:ext>
            </a:extLst>
          </p:cNvPr>
          <p:cNvSpPr>
            <a:spLocks noGrp="1"/>
          </p:cNvSpPr>
          <p:nvPr>
            <p:ph type="dt" sz="half" idx="10"/>
          </p:nvPr>
        </p:nvSpPr>
        <p:spPr>
          <a:xfrm>
            <a:off x="0" y="6459141"/>
            <a:ext cx="2743200" cy="365125"/>
          </a:xfrm>
        </p:spPr>
        <p:txBody>
          <a:bodyPr/>
          <a:lstStyle/>
          <a:p>
            <a:fld id="{289E1D08-004A-7245-85AD-B7294892E0C6}" type="datetime1">
              <a:rPr lang="en-US" sz="2800" smtClean="0">
                <a:latin typeface="Times New Roman" panose="02020603050405020304" pitchFamily="18" charset="0"/>
                <a:cs typeface="Times New Roman" panose="02020603050405020304" pitchFamily="18" charset="0"/>
              </a:rPr>
              <a:t>5/12/22</a:t>
            </a:fld>
            <a:endParaRPr lang="en-BD"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648F381-2491-E046-891E-B358EAA37D04}"/>
              </a:ext>
            </a:extLst>
          </p:cNvPr>
          <p:cNvSpPr>
            <a:spLocks noGrp="1"/>
          </p:cNvSpPr>
          <p:nvPr>
            <p:ph type="sldNum" sz="quarter" idx="12"/>
          </p:nvPr>
        </p:nvSpPr>
        <p:spPr>
          <a:xfrm>
            <a:off x="9439912" y="6477132"/>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13</a:t>
            </a:fld>
            <a:endParaRPr lang="en-BD" sz="18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E0013EC0-D3F4-5D4A-8537-8C54284E5DA6}"/>
              </a:ext>
            </a:extLst>
          </p:cNvPr>
          <p:cNvGrpSpPr/>
          <p:nvPr/>
        </p:nvGrpSpPr>
        <p:grpSpPr>
          <a:xfrm>
            <a:off x="3026176" y="1762551"/>
            <a:ext cx="7855003" cy="4566439"/>
            <a:chOff x="1502176" y="1435673"/>
            <a:chExt cx="7855003" cy="4566438"/>
          </a:xfrm>
        </p:grpSpPr>
        <p:cxnSp>
          <p:nvCxnSpPr>
            <p:cNvPr id="9" name="Straight Connector 8">
              <a:extLst>
                <a:ext uri="{FF2B5EF4-FFF2-40B4-BE49-F238E27FC236}">
                  <a16:creationId xmlns:a16="http://schemas.microsoft.com/office/drawing/2014/main" id="{7EF13342-FBCB-2445-95B8-BFAD20FCB4B4}"/>
                </a:ext>
              </a:extLst>
            </p:cNvPr>
            <p:cNvCxnSpPr/>
            <p:nvPr/>
          </p:nvCxnSpPr>
          <p:spPr>
            <a:xfrm flipV="1">
              <a:off x="1502176" y="5933342"/>
              <a:ext cx="7855003" cy="68769"/>
            </a:xfrm>
            <a:prstGeom prst="line">
              <a:avLst/>
            </a:prstGeom>
            <a:ln w="6350">
              <a:solidFill>
                <a:srgbClr val="B1B6B8"/>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F084B5-4A0C-3B4F-AED8-BA46623BD90C}"/>
                </a:ext>
              </a:extLst>
            </p:cNvPr>
            <p:cNvCxnSpPr/>
            <p:nvPr/>
          </p:nvCxnSpPr>
          <p:spPr>
            <a:xfrm>
              <a:off x="1502176" y="1435673"/>
              <a:ext cx="7855003" cy="3509"/>
            </a:xfrm>
            <a:prstGeom prst="line">
              <a:avLst/>
            </a:prstGeom>
            <a:ln w="6350">
              <a:solidFill>
                <a:srgbClr val="B1B6B8"/>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90C6659-7E38-204B-9357-FC3D049B1994}"/>
              </a:ext>
            </a:extLst>
          </p:cNvPr>
          <p:cNvGrpSpPr/>
          <p:nvPr/>
        </p:nvGrpSpPr>
        <p:grpSpPr>
          <a:xfrm>
            <a:off x="3032711" y="1679277"/>
            <a:ext cx="6746290" cy="4658547"/>
            <a:chOff x="1483311" y="1583990"/>
            <a:chExt cx="6746289" cy="4559635"/>
          </a:xfrm>
        </p:grpSpPr>
        <p:cxnSp>
          <p:nvCxnSpPr>
            <p:cNvPr id="12" name="Straight Connector 11">
              <a:extLst>
                <a:ext uri="{FF2B5EF4-FFF2-40B4-BE49-F238E27FC236}">
                  <a16:creationId xmlns:a16="http://schemas.microsoft.com/office/drawing/2014/main" id="{4F96C1F4-8CF2-A645-BF5D-0469B19AD509}"/>
                </a:ext>
              </a:extLst>
            </p:cNvPr>
            <p:cNvCxnSpPr/>
            <p:nvPr/>
          </p:nvCxnSpPr>
          <p:spPr>
            <a:xfrm>
              <a:off x="1483311"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40F5E0-16E7-D449-941B-52DC45EA428F}"/>
                </a:ext>
              </a:extLst>
            </p:cNvPr>
            <p:cNvCxnSpPr/>
            <p:nvPr/>
          </p:nvCxnSpPr>
          <p:spPr>
            <a:xfrm>
              <a:off x="2711005"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94829CF-2051-5946-B430-5AC08AE3CC6C}"/>
                </a:ext>
              </a:extLst>
            </p:cNvPr>
            <p:cNvCxnSpPr/>
            <p:nvPr/>
          </p:nvCxnSpPr>
          <p:spPr>
            <a:xfrm>
              <a:off x="3937360"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49BEF8-1A06-064E-810A-B3FF3CCD5643}"/>
                </a:ext>
              </a:extLst>
            </p:cNvPr>
            <p:cNvCxnSpPr/>
            <p:nvPr/>
          </p:nvCxnSpPr>
          <p:spPr>
            <a:xfrm>
              <a:off x="5162374"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988A89-E30E-C246-9235-EF215A8BC742}"/>
                </a:ext>
              </a:extLst>
            </p:cNvPr>
            <p:cNvCxnSpPr/>
            <p:nvPr/>
          </p:nvCxnSpPr>
          <p:spPr>
            <a:xfrm>
              <a:off x="6390068"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FA6ACFC-4629-9546-B0C8-06E6CD012082}"/>
                </a:ext>
              </a:extLst>
            </p:cNvPr>
            <p:cNvCxnSpPr/>
            <p:nvPr/>
          </p:nvCxnSpPr>
          <p:spPr>
            <a:xfrm>
              <a:off x="7616423"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3534E3-BA29-7341-BF0D-D429CD37DDC3}"/>
                </a:ext>
              </a:extLst>
            </p:cNvPr>
            <p:cNvCxnSpPr/>
            <p:nvPr/>
          </p:nvCxnSpPr>
          <p:spPr>
            <a:xfrm>
              <a:off x="2096488"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3E5E64F-CE3F-A346-8AED-0B47D571E306}"/>
                </a:ext>
              </a:extLst>
            </p:cNvPr>
            <p:cNvCxnSpPr/>
            <p:nvPr/>
          </p:nvCxnSpPr>
          <p:spPr>
            <a:xfrm>
              <a:off x="3324182"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8B08BA-F06F-2145-81AA-3321FC63F17E}"/>
                </a:ext>
              </a:extLst>
            </p:cNvPr>
            <p:cNvCxnSpPr/>
            <p:nvPr/>
          </p:nvCxnSpPr>
          <p:spPr>
            <a:xfrm>
              <a:off x="4550537"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42B4E3-81E6-0B48-B89B-5ABFEFA066E7}"/>
                </a:ext>
              </a:extLst>
            </p:cNvPr>
            <p:cNvCxnSpPr/>
            <p:nvPr/>
          </p:nvCxnSpPr>
          <p:spPr>
            <a:xfrm>
              <a:off x="5775551"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A3FD15-A3E0-EE47-87F6-D18E049BD301}"/>
                </a:ext>
              </a:extLst>
            </p:cNvPr>
            <p:cNvCxnSpPr/>
            <p:nvPr/>
          </p:nvCxnSpPr>
          <p:spPr>
            <a:xfrm>
              <a:off x="7003246"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FB3000-37C9-C841-8C7A-3303680940C6}"/>
                </a:ext>
              </a:extLst>
            </p:cNvPr>
            <p:cNvCxnSpPr/>
            <p:nvPr/>
          </p:nvCxnSpPr>
          <p:spPr>
            <a:xfrm>
              <a:off x="8229600" y="1583990"/>
              <a:ext cx="0" cy="455963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FEBE306-46C6-3F4C-A8EA-EC926E92EE42}"/>
              </a:ext>
            </a:extLst>
          </p:cNvPr>
          <p:cNvGrpSpPr/>
          <p:nvPr/>
        </p:nvGrpSpPr>
        <p:grpSpPr>
          <a:xfrm>
            <a:off x="2693626" y="1201029"/>
            <a:ext cx="7398826" cy="523220"/>
            <a:chOff x="1212143" y="1207476"/>
            <a:chExt cx="7398826" cy="523220"/>
          </a:xfrm>
        </p:grpSpPr>
        <p:sp>
          <p:nvSpPr>
            <p:cNvPr id="25" name="TextBox 24">
              <a:extLst>
                <a:ext uri="{FF2B5EF4-FFF2-40B4-BE49-F238E27FC236}">
                  <a16:creationId xmlns:a16="http://schemas.microsoft.com/office/drawing/2014/main" id="{9C548DBC-5D2B-1E49-B99D-FE9B28FD526B}"/>
                </a:ext>
              </a:extLst>
            </p:cNvPr>
            <p:cNvSpPr txBox="1"/>
            <p:nvPr/>
          </p:nvSpPr>
          <p:spPr>
            <a:xfrm>
              <a:off x="1212143" y="1207476"/>
              <a:ext cx="655224"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FEB</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14</a:t>
              </a:r>
            </a:p>
          </p:txBody>
        </p:sp>
        <p:sp>
          <p:nvSpPr>
            <p:cNvPr id="26" name="TextBox 25">
              <a:extLst>
                <a:ext uri="{FF2B5EF4-FFF2-40B4-BE49-F238E27FC236}">
                  <a16:creationId xmlns:a16="http://schemas.microsoft.com/office/drawing/2014/main" id="{B9FD9350-66F2-E040-80D4-D591533F4C43}"/>
                </a:ext>
              </a:extLst>
            </p:cNvPr>
            <p:cNvSpPr txBox="1"/>
            <p:nvPr/>
          </p:nvSpPr>
          <p:spPr>
            <a:xfrm>
              <a:off x="1825320" y="1207476"/>
              <a:ext cx="633112"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FEB </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20</a:t>
              </a:r>
            </a:p>
          </p:txBody>
        </p:sp>
        <p:sp>
          <p:nvSpPr>
            <p:cNvPr id="27" name="TextBox 26">
              <a:extLst>
                <a:ext uri="{FF2B5EF4-FFF2-40B4-BE49-F238E27FC236}">
                  <a16:creationId xmlns:a16="http://schemas.microsoft.com/office/drawing/2014/main" id="{F15FAD98-AA30-AE49-9241-E14A2FFD6218}"/>
                </a:ext>
              </a:extLst>
            </p:cNvPr>
            <p:cNvSpPr txBox="1"/>
            <p:nvPr/>
          </p:nvSpPr>
          <p:spPr>
            <a:xfrm>
              <a:off x="2439838" y="1207476"/>
              <a:ext cx="711771"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MAR</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24</a:t>
              </a:r>
            </a:p>
          </p:txBody>
        </p:sp>
        <p:sp>
          <p:nvSpPr>
            <p:cNvPr id="28" name="TextBox 27">
              <a:extLst>
                <a:ext uri="{FF2B5EF4-FFF2-40B4-BE49-F238E27FC236}">
                  <a16:creationId xmlns:a16="http://schemas.microsoft.com/office/drawing/2014/main" id="{669D70A7-C6BC-0E43-A201-9634B5E9B264}"/>
                </a:ext>
              </a:extLst>
            </p:cNvPr>
            <p:cNvSpPr txBox="1"/>
            <p:nvPr/>
          </p:nvSpPr>
          <p:spPr>
            <a:xfrm>
              <a:off x="3053012" y="1207476"/>
              <a:ext cx="670577"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APR </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7</a:t>
              </a:r>
            </a:p>
          </p:txBody>
        </p:sp>
        <p:sp>
          <p:nvSpPr>
            <p:cNvPr id="29" name="TextBox 28">
              <a:extLst>
                <a:ext uri="{FF2B5EF4-FFF2-40B4-BE49-F238E27FC236}">
                  <a16:creationId xmlns:a16="http://schemas.microsoft.com/office/drawing/2014/main" id="{DD571ABE-53BD-BD4F-93F4-77ACCD0DFF39}"/>
                </a:ext>
              </a:extLst>
            </p:cNvPr>
            <p:cNvSpPr txBox="1"/>
            <p:nvPr/>
          </p:nvSpPr>
          <p:spPr>
            <a:xfrm>
              <a:off x="3666191" y="1207476"/>
              <a:ext cx="736009"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MAY</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8</a:t>
              </a:r>
            </a:p>
          </p:txBody>
        </p:sp>
        <p:sp>
          <p:nvSpPr>
            <p:cNvPr id="30" name="TextBox 29">
              <a:extLst>
                <a:ext uri="{FF2B5EF4-FFF2-40B4-BE49-F238E27FC236}">
                  <a16:creationId xmlns:a16="http://schemas.microsoft.com/office/drawing/2014/main" id="{2B96A348-63B7-1545-9F73-FE8036FD0CC2}"/>
                </a:ext>
              </a:extLst>
            </p:cNvPr>
            <p:cNvSpPr txBox="1"/>
            <p:nvPr/>
          </p:nvSpPr>
          <p:spPr>
            <a:xfrm>
              <a:off x="4279368" y="1207476"/>
              <a:ext cx="718857"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JUN</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5</a:t>
              </a:r>
            </a:p>
          </p:txBody>
        </p:sp>
        <p:sp>
          <p:nvSpPr>
            <p:cNvPr id="31" name="TextBox 30">
              <a:extLst>
                <a:ext uri="{FF2B5EF4-FFF2-40B4-BE49-F238E27FC236}">
                  <a16:creationId xmlns:a16="http://schemas.microsoft.com/office/drawing/2014/main" id="{A8A16823-0431-2444-A969-CD1E0B78BD28}"/>
                </a:ext>
              </a:extLst>
            </p:cNvPr>
            <p:cNvSpPr txBox="1"/>
            <p:nvPr/>
          </p:nvSpPr>
          <p:spPr>
            <a:xfrm>
              <a:off x="4893886" y="1207476"/>
              <a:ext cx="670579"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JUL</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6</a:t>
              </a:r>
            </a:p>
          </p:txBody>
        </p:sp>
        <p:sp>
          <p:nvSpPr>
            <p:cNvPr id="32" name="TextBox 31">
              <a:extLst>
                <a:ext uri="{FF2B5EF4-FFF2-40B4-BE49-F238E27FC236}">
                  <a16:creationId xmlns:a16="http://schemas.microsoft.com/office/drawing/2014/main" id="{1D355C00-741B-8C4E-94CC-42D4001687E7}"/>
                </a:ext>
              </a:extLst>
            </p:cNvPr>
            <p:cNvSpPr txBox="1"/>
            <p:nvPr/>
          </p:nvSpPr>
          <p:spPr>
            <a:xfrm>
              <a:off x="5507061" y="1207476"/>
              <a:ext cx="676604"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AUG</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7</a:t>
              </a:r>
            </a:p>
          </p:txBody>
        </p:sp>
        <p:sp>
          <p:nvSpPr>
            <p:cNvPr id="33" name="TextBox 32">
              <a:extLst>
                <a:ext uri="{FF2B5EF4-FFF2-40B4-BE49-F238E27FC236}">
                  <a16:creationId xmlns:a16="http://schemas.microsoft.com/office/drawing/2014/main" id="{F1AD7127-483D-F244-BAF0-21FD077F0F81}"/>
                </a:ext>
              </a:extLst>
            </p:cNvPr>
            <p:cNvSpPr txBox="1"/>
            <p:nvPr/>
          </p:nvSpPr>
          <p:spPr>
            <a:xfrm>
              <a:off x="6120239" y="1207476"/>
              <a:ext cx="619199"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SEP</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1</a:t>
              </a:r>
            </a:p>
          </p:txBody>
        </p:sp>
        <p:sp>
          <p:nvSpPr>
            <p:cNvPr id="34" name="TextBox 33">
              <a:extLst>
                <a:ext uri="{FF2B5EF4-FFF2-40B4-BE49-F238E27FC236}">
                  <a16:creationId xmlns:a16="http://schemas.microsoft.com/office/drawing/2014/main" id="{D0F0AD26-F738-2F40-AF5B-F4A2E91A4F3D}"/>
                </a:ext>
              </a:extLst>
            </p:cNvPr>
            <p:cNvSpPr txBox="1"/>
            <p:nvPr/>
          </p:nvSpPr>
          <p:spPr>
            <a:xfrm>
              <a:off x="6734756" y="1207476"/>
              <a:ext cx="652543"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OCT</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9</a:t>
              </a:r>
            </a:p>
          </p:txBody>
        </p:sp>
        <p:sp>
          <p:nvSpPr>
            <p:cNvPr id="35" name="TextBox 34">
              <a:extLst>
                <a:ext uri="{FF2B5EF4-FFF2-40B4-BE49-F238E27FC236}">
                  <a16:creationId xmlns:a16="http://schemas.microsoft.com/office/drawing/2014/main" id="{AA6D2A41-C214-4B49-A54D-6B416962BA82}"/>
                </a:ext>
              </a:extLst>
            </p:cNvPr>
            <p:cNvSpPr txBox="1"/>
            <p:nvPr/>
          </p:nvSpPr>
          <p:spPr>
            <a:xfrm>
              <a:off x="7347932" y="1207476"/>
              <a:ext cx="729317"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DEC</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10</a:t>
              </a:r>
            </a:p>
          </p:txBody>
        </p:sp>
        <p:sp>
          <p:nvSpPr>
            <p:cNvPr id="36" name="TextBox 35">
              <a:extLst>
                <a:ext uri="{FF2B5EF4-FFF2-40B4-BE49-F238E27FC236}">
                  <a16:creationId xmlns:a16="http://schemas.microsoft.com/office/drawing/2014/main" id="{49755A4A-7F4A-8340-8764-87BD42FAA4F8}"/>
                </a:ext>
              </a:extLst>
            </p:cNvPr>
            <p:cNvSpPr txBox="1"/>
            <p:nvPr/>
          </p:nvSpPr>
          <p:spPr>
            <a:xfrm>
              <a:off x="7958429" y="1207476"/>
              <a:ext cx="652540" cy="523220"/>
            </a:xfrm>
            <a:prstGeom prst="rect">
              <a:avLst/>
            </a:prstGeom>
            <a:noFill/>
          </p:spPr>
          <p:txBody>
            <a:bodyPr wrap="square" rtlCol="0">
              <a:spAutoFit/>
            </a:bodyPr>
            <a:lstStyle/>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FEB</a:t>
              </a:r>
            </a:p>
            <a:p>
              <a:pPr algn="ctr"/>
              <a:r>
                <a:rPr lang="en-US" sz="1400" b="1" dirty="0">
                  <a:latin typeface="Times New Roman" panose="02020603050405020304" pitchFamily="18" charset="0"/>
                  <a:ea typeface="Open Sans" panose="020B0606030504020204" pitchFamily="34" charset="0"/>
                  <a:cs typeface="Times New Roman" panose="02020603050405020304" pitchFamily="18" charset="0"/>
                </a:rPr>
                <a:t>7</a:t>
              </a:r>
            </a:p>
          </p:txBody>
        </p:sp>
      </p:grpSp>
      <p:sp>
        <p:nvSpPr>
          <p:cNvPr id="37" name="Rectangle 36">
            <a:extLst>
              <a:ext uri="{FF2B5EF4-FFF2-40B4-BE49-F238E27FC236}">
                <a16:creationId xmlns:a16="http://schemas.microsoft.com/office/drawing/2014/main" id="{E0E105FF-E6FD-5E46-B7F8-D8FD06552FD8}"/>
              </a:ext>
            </a:extLst>
          </p:cNvPr>
          <p:cNvSpPr/>
          <p:nvPr/>
        </p:nvSpPr>
        <p:spPr>
          <a:xfrm>
            <a:off x="3042453" y="1881101"/>
            <a:ext cx="611620" cy="273710"/>
          </a:xfrm>
          <a:prstGeom prst="rect">
            <a:avLst/>
          </a:prstGeom>
          <a:solidFill>
            <a:srgbClr val="FC5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C5C65"/>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6CCBF342-02D3-0E4F-96C5-B0CCE93A025C}"/>
              </a:ext>
            </a:extLst>
          </p:cNvPr>
          <p:cNvSpPr/>
          <p:nvPr/>
        </p:nvSpPr>
        <p:spPr>
          <a:xfrm>
            <a:off x="3102902" y="2390742"/>
            <a:ext cx="1281681" cy="190615"/>
          </a:xfrm>
          <a:prstGeom prst="rect">
            <a:avLst/>
          </a:prstGeom>
          <a:solidFill>
            <a:srgbClr val="26D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48BA1927-0C42-774F-8735-1B97FFD4261A}"/>
              </a:ext>
            </a:extLst>
          </p:cNvPr>
          <p:cNvSpPr/>
          <p:nvPr/>
        </p:nvSpPr>
        <p:spPr>
          <a:xfrm>
            <a:off x="3349321" y="3225099"/>
            <a:ext cx="1611139" cy="219874"/>
          </a:xfrm>
          <a:prstGeom prst="rect">
            <a:avLst/>
          </a:prstGeom>
          <a:solidFill>
            <a:srgbClr val="2BC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1175E15B-0593-D14A-AE19-CC350F08EA7D}"/>
              </a:ext>
            </a:extLst>
          </p:cNvPr>
          <p:cNvSpPr/>
          <p:nvPr/>
        </p:nvSpPr>
        <p:spPr>
          <a:xfrm>
            <a:off x="4085328" y="3668177"/>
            <a:ext cx="2011931" cy="205842"/>
          </a:xfrm>
          <a:prstGeom prst="rect">
            <a:avLst/>
          </a:prstGeom>
          <a:solidFill>
            <a:srgbClr val="45A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6728B53C-1629-3B4E-9047-777240090251}"/>
              </a:ext>
            </a:extLst>
          </p:cNvPr>
          <p:cNvSpPr/>
          <p:nvPr/>
        </p:nvSpPr>
        <p:spPr>
          <a:xfrm>
            <a:off x="5141839" y="4104754"/>
            <a:ext cx="2502401" cy="268734"/>
          </a:xfrm>
          <a:prstGeom prst="rect">
            <a:avLst/>
          </a:prstGeom>
          <a:solidFill>
            <a:srgbClr val="4B7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DC60BC59-2626-C747-82A8-9D3B2C8F13F6}"/>
              </a:ext>
            </a:extLst>
          </p:cNvPr>
          <p:cNvSpPr/>
          <p:nvPr/>
        </p:nvSpPr>
        <p:spPr>
          <a:xfrm>
            <a:off x="3206449" y="2823619"/>
            <a:ext cx="1650448" cy="266129"/>
          </a:xfrm>
          <a:prstGeom prst="rect">
            <a:avLst/>
          </a:prstGeom>
          <a:solidFill>
            <a:srgbClr val="A55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CC90181F-EC89-DE46-A585-DD56CC6E1AA1}"/>
              </a:ext>
            </a:extLst>
          </p:cNvPr>
          <p:cNvSpPr/>
          <p:nvPr/>
        </p:nvSpPr>
        <p:spPr>
          <a:xfrm>
            <a:off x="6396506" y="4677087"/>
            <a:ext cx="2769315" cy="191267"/>
          </a:xfrm>
          <a:prstGeom prst="rect">
            <a:avLst/>
          </a:prstGeom>
          <a:solidFill>
            <a:srgbClr val="E84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E84393"/>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CA28CE39-1732-7049-B43B-BB78707E14CB}"/>
              </a:ext>
            </a:extLst>
          </p:cNvPr>
          <p:cNvSpPr/>
          <p:nvPr/>
        </p:nvSpPr>
        <p:spPr>
          <a:xfrm>
            <a:off x="7088465" y="5216295"/>
            <a:ext cx="2720235" cy="221933"/>
          </a:xfrm>
          <a:prstGeom prst="rect">
            <a:avLst/>
          </a:prstGeom>
          <a:solidFill>
            <a:srgbClr val="D6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EEF696A3-2B30-CC46-8162-328E21E30E4E}"/>
              </a:ext>
            </a:extLst>
          </p:cNvPr>
          <p:cNvGrpSpPr/>
          <p:nvPr/>
        </p:nvGrpSpPr>
        <p:grpSpPr>
          <a:xfrm>
            <a:off x="145635" y="1787379"/>
            <a:ext cx="2912294" cy="3677364"/>
            <a:chOff x="200661" y="1593180"/>
            <a:chExt cx="1333267" cy="3677362"/>
          </a:xfrm>
        </p:grpSpPr>
        <p:sp>
          <p:nvSpPr>
            <p:cNvPr id="46" name="TextBox 45">
              <a:extLst>
                <a:ext uri="{FF2B5EF4-FFF2-40B4-BE49-F238E27FC236}">
                  <a16:creationId xmlns:a16="http://schemas.microsoft.com/office/drawing/2014/main" id="{8A089ED2-AD90-A048-9DEF-BC3192A9445F}"/>
                </a:ext>
              </a:extLst>
            </p:cNvPr>
            <p:cNvSpPr txBox="1"/>
            <p:nvPr/>
          </p:nvSpPr>
          <p:spPr>
            <a:xfrm>
              <a:off x="200661" y="1593180"/>
              <a:ext cx="1306712" cy="400110"/>
            </a:xfrm>
            <a:prstGeom prst="rect">
              <a:avLst/>
            </a:prstGeom>
            <a:noFill/>
          </p:spPr>
          <p:txBody>
            <a:bodyPr wrap="square" rtlCol="0">
              <a:spAutoFit/>
            </a:bodyPr>
            <a:lstStyle/>
            <a:p>
              <a:pPr algn="r"/>
              <a:r>
                <a:rPr lang="en-US" sz="2000" b="1" dirty="0">
                  <a:solidFill>
                    <a:srgbClr val="FC5C65"/>
                  </a:solidFill>
                  <a:latin typeface="Times New Roman" panose="02020603050405020304" pitchFamily="18" charset="0"/>
                  <a:ea typeface="Open Sans" panose="020B0606030504020204" pitchFamily="34" charset="0"/>
                  <a:cs typeface="Times New Roman" panose="02020603050405020304" pitchFamily="18" charset="0"/>
                </a:rPr>
                <a:t>Proposal finalization</a:t>
              </a:r>
            </a:p>
          </p:txBody>
        </p:sp>
        <p:sp>
          <p:nvSpPr>
            <p:cNvPr id="47" name="TextBox 46">
              <a:extLst>
                <a:ext uri="{FF2B5EF4-FFF2-40B4-BE49-F238E27FC236}">
                  <a16:creationId xmlns:a16="http://schemas.microsoft.com/office/drawing/2014/main" id="{CF242782-C795-5E43-A571-38D5C5F62E69}"/>
                </a:ext>
              </a:extLst>
            </p:cNvPr>
            <p:cNvSpPr txBox="1"/>
            <p:nvPr/>
          </p:nvSpPr>
          <p:spPr>
            <a:xfrm>
              <a:off x="209685" y="2097682"/>
              <a:ext cx="1306712" cy="400110"/>
            </a:xfrm>
            <a:prstGeom prst="rect">
              <a:avLst/>
            </a:prstGeom>
            <a:noFill/>
          </p:spPr>
          <p:txBody>
            <a:bodyPr wrap="square" rtlCol="0">
              <a:spAutoFit/>
            </a:bodyPr>
            <a:lstStyle/>
            <a:p>
              <a:pPr algn="r"/>
              <a:r>
                <a:rPr lang="en-US" sz="2000" b="1" dirty="0">
                  <a:solidFill>
                    <a:srgbClr val="26DE81"/>
                  </a:solidFill>
                  <a:latin typeface="Times New Roman" panose="02020603050405020304" pitchFamily="18" charset="0"/>
                  <a:ea typeface="Open Sans" panose="020B0606030504020204" pitchFamily="34" charset="0"/>
                  <a:cs typeface="Times New Roman" panose="02020603050405020304" pitchFamily="18" charset="0"/>
                </a:rPr>
                <a:t>Related work study</a:t>
              </a:r>
            </a:p>
          </p:txBody>
        </p:sp>
        <p:sp>
          <p:nvSpPr>
            <p:cNvPr id="48" name="TextBox 47">
              <a:extLst>
                <a:ext uri="{FF2B5EF4-FFF2-40B4-BE49-F238E27FC236}">
                  <a16:creationId xmlns:a16="http://schemas.microsoft.com/office/drawing/2014/main" id="{E98C66BF-2F1E-0B4C-B4CE-74DC719C89F7}"/>
                </a:ext>
              </a:extLst>
            </p:cNvPr>
            <p:cNvSpPr txBox="1"/>
            <p:nvPr/>
          </p:nvSpPr>
          <p:spPr>
            <a:xfrm>
              <a:off x="218697" y="2994075"/>
              <a:ext cx="1306712" cy="400110"/>
            </a:xfrm>
            <a:prstGeom prst="rect">
              <a:avLst/>
            </a:prstGeom>
            <a:noFill/>
          </p:spPr>
          <p:txBody>
            <a:bodyPr wrap="square" rtlCol="0">
              <a:spAutoFit/>
            </a:bodyPr>
            <a:lstStyle/>
            <a:p>
              <a:pPr algn="r"/>
              <a:r>
                <a:rPr lang="en-US" sz="2000" b="1" dirty="0">
                  <a:solidFill>
                    <a:srgbClr val="2BCBBA"/>
                  </a:solidFill>
                  <a:latin typeface="Times New Roman" panose="02020603050405020304" pitchFamily="18" charset="0"/>
                  <a:ea typeface="Open Sans" panose="020B0606030504020204" pitchFamily="34" charset="0"/>
                  <a:cs typeface="Times New Roman" panose="02020603050405020304" pitchFamily="18" charset="0"/>
                </a:rPr>
                <a:t>Features finalization</a:t>
              </a:r>
            </a:p>
          </p:txBody>
        </p:sp>
        <p:sp>
          <p:nvSpPr>
            <p:cNvPr id="49" name="TextBox 48">
              <a:extLst>
                <a:ext uri="{FF2B5EF4-FFF2-40B4-BE49-F238E27FC236}">
                  <a16:creationId xmlns:a16="http://schemas.microsoft.com/office/drawing/2014/main" id="{648D3DB9-0E60-C345-AEB1-84E7A8C24FD0}"/>
                </a:ext>
              </a:extLst>
            </p:cNvPr>
            <p:cNvSpPr txBox="1"/>
            <p:nvPr/>
          </p:nvSpPr>
          <p:spPr>
            <a:xfrm>
              <a:off x="200661" y="3510579"/>
              <a:ext cx="1306712" cy="400110"/>
            </a:xfrm>
            <a:prstGeom prst="rect">
              <a:avLst/>
            </a:prstGeom>
            <a:noFill/>
          </p:spPr>
          <p:txBody>
            <a:bodyPr wrap="square" rtlCol="0">
              <a:spAutoFit/>
            </a:bodyPr>
            <a:lstStyle/>
            <a:p>
              <a:pPr algn="r"/>
              <a:r>
                <a:rPr lang="en-US" sz="2000" b="1" dirty="0">
                  <a:solidFill>
                    <a:srgbClr val="45AAF2"/>
                  </a:solidFill>
                  <a:latin typeface="Times New Roman" panose="02020603050405020304" pitchFamily="18" charset="0"/>
                  <a:ea typeface="Open Sans" panose="020B0606030504020204" pitchFamily="34" charset="0"/>
                  <a:cs typeface="Times New Roman" panose="02020603050405020304" pitchFamily="18" charset="0"/>
                </a:rPr>
                <a:t>UI Design</a:t>
              </a:r>
            </a:p>
          </p:txBody>
        </p:sp>
        <p:sp>
          <p:nvSpPr>
            <p:cNvPr id="50" name="TextBox 49">
              <a:extLst>
                <a:ext uri="{FF2B5EF4-FFF2-40B4-BE49-F238E27FC236}">
                  <a16:creationId xmlns:a16="http://schemas.microsoft.com/office/drawing/2014/main" id="{63EE65AC-BE8C-974F-86EB-27ABE0D166C8}"/>
                </a:ext>
              </a:extLst>
            </p:cNvPr>
            <p:cNvSpPr txBox="1"/>
            <p:nvPr/>
          </p:nvSpPr>
          <p:spPr>
            <a:xfrm>
              <a:off x="200661" y="3863526"/>
              <a:ext cx="1306712" cy="400110"/>
            </a:xfrm>
            <a:prstGeom prst="rect">
              <a:avLst/>
            </a:prstGeom>
            <a:noFill/>
          </p:spPr>
          <p:txBody>
            <a:bodyPr wrap="square" rtlCol="0">
              <a:spAutoFit/>
            </a:bodyPr>
            <a:lstStyle/>
            <a:p>
              <a:pPr algn="r"/>
              <a:r>
                <a:rPr lang="en-US" sz="2000" b="1" dirty="0">
                  <a:solidFill>
                    <a:srgbClr val="4B7BEC"/>
                  </a:solidFill>
                  <a:latin typeface="Times New Roman" panose="02020603050405020304" pitchFamily="18" charset="0"/>
                  <a:ea typeface="Open Sans" panose="020B0606030504020204" pitchFamily="34" charset="0"/>
                  <a:cs typeface="Times New Roman" panose="02020603050405020304" pitchFamily="18" charset="0"/>
                </a:rPr>
                <a:t>Frontend </a:t>
              </a:r>
            </a:p>
          </p:txBody>
        </p:sp>
        <p:sp>
          <p:nvSpPr>
            <p:cNvPr id="51" name="TextBox 50">
              <a:extLst>
                <a:ext uri="{FF2B5EF4-FFF2-40B4-BE49-F238E27FC236}">
                  <a16:creationId xmlns:a16="http://schemas.microsoft.com/office/drawing/2014/main" id="{E48C2D90-D0B8-9F4D-9851-B6C17A44FA00}"/>
                </a:ext>
              </a:extLst>
            </p:cNvPr>
            <p:cNvSpPr txBox="1"/>
            <p:nvPr/>
          </p:nvSpPr>
          <p:spPr>
            <a:xfrm>
              <a:off x="227216" y="2611493"/>
              <a:ext cx="1306712" cy="400110"/>
            </a:xfrm>
            <a:prstGeom prst="rect">
              <a:avLst/>
            </a:prstGeom>
            <a:noFill/>
          </p:spPr>
          <p:txBody>
            <a:bodyPr wrap="square" rtlCol="0">
              <a:spAutoFit/>
            </a:bodyPr>
            <a:lstStyle/>
            <a:p>
              <a:pPr algn="r"/>
              <a:r>
                <a:rPr lang="en-US" sz="2000" b="1" dirty="0">
                  <a:solidFill>
                    <a:srgbClr val="A55EEA"/>
                  </a:solidFill>
                  <a:latin typeface="Times New Roman" panose="02020603050405020304" pitchFamily="18" charset="0"/>
                  <a:ea typeface="Open Sans" panose="020B0606030504020204" pitchFamily="34" charset="0"/>
                  <a:cs typeface="Times New Roman" panose="02020603050405020304" pitchFamily="18" charset="0"/>
                </a:rPr>
                <a:t>Project analysis</a:t>
              </a:r>
            </a:p>
          </p:txBody>
        </p:sp>
        <p:sp>
          <p:nvSpPr>
            <p:cNvPr id="52" name="TextBox 51">
              <a:extLst>
                <a:ext uri="{FF2B5EF4-FFF2-40B4-BE49-F238E27FC236}">
                  <a16:creationId xmlns:a16="http://schemas.microsoft.com/office/drawing/2014/main" id="{6D174469-A90D-2F42-9D0D-6FDA1771EF10}"/>
                </a:ext>
              </a:extLst>
            </p:cNvPr>
            <p:cNvSpPr txBox="1"/>
            <p:nvPr/>
          </p:nvSpPr>
          <p:spPr>
            <a:xfrm>
              <a:off x="200661" y="4378719"/>
              <a:ext cx="1306712" cy="400110"/>
            </a:xfrm>
            <a:prstGeom prst="rect">
              <a:avLst/>
            </a:prstGeom>
            <a:noFill/>
          </p:spPr>
          <p:txBody>
            <a:bodyPr wrap="square" rtlCol="0">
              <a:spAutoFit/>
            </a:bodyPr>
            <a:lstStyle/>
            <a:p>
              <a:pPr algn="r"/>
              <a:r>
                <a:rPr lang="en-US" sz="2000" b="1" dirty="0">
                  <a:solidFill>
                    <a:srgbClr val="E84393"/>
                  </a:solidFill>
                  <a:latin typeface="Times New Roman" panose="02020603050405020304" pitchFamily="18" charset="0"/>
                  <a:ea typeface="Open Sans" panose="020B0606030504020204" pitchFamily="34" charset="0"/>
                  <a:cs typeface="Times New Roman" panose="02020603050405020304" pitchFamily="18" charset="0"/>
                </a:rPr>
                <a:t>Backend</a:t>
              </a:r>
            </a:p>
          </p:txBody>
        </p:sp>
        <p:sp>
          <p:nvSpPr>
            <p:cNvPr id="53" name="TextBox 52">
              <a:extLst>
                <a:ext uri="{FF2B5EF4-FFF2-40B4-BE49-F238E27FC236}">
                  <a16:creationId xmlns:a16="http://schemas.microsoft.com/office/drawing/2014/main" id="{633D79D1-2BEE-0B46-949F-998953701DB5}"/>
                </a:ext>
              </a:extLst>
            </p:cNvPr>
            <p:cNvSpPr txBox="1"/>
            <p:nvPr/>
          </p:nvSpPr>
          <p:spPr>
            <a:xfrm>
              <a:off x="200661" y="4870432"/>
              <a:ext cx="1306712" cy="400110"/>
            </a:xfrm>
            <a:prstGeom prst="rect">
              <a:avLst/>
            </a:prstGeom>
            <a:noFill/>
          </p:spPr>
          <p:txBody>
            <a:bodyPr wrap="square" rtlCol="0">
              <a:spAutoFit/>
            </a:bodyPr>
            <a:lstStyle/>
            <a:p>
              <a:pPr algn="r"/>
              <a:r>
                <a:rPr lang="en-US" sz="2000" b="1" dirty="0">
                  <a:solidFill>
                    <a:srgbClr val="D63031"/>
                  </a:solidFill>
                  <a:latin typeface="Times New Roman" panose="02020603050405020304" pitchFamily="18" charset="0"/>
                  <a:ea typeface="Open Sans" panose="020B0606030504020204" pitchFamily="34" charset="0"/>
                  <a:cs typeface="Times New Roman" panose="02020603050405020304" pitchFamily="18" charset="0"/>
                </a:rPr>
                <a:t>Deployment</a:t>
              </a:r>
            </a:p>
          </p:txBody>
        </p:sp>
      </p:grpSp>
      <p:grpSp>
        <p:nvGrpSpPr>
          <p:cNvPr id="54" name="Group 53">
            <a:extLst>
              <a:ext uri="{FF2B5EF4-FFF2-40B4-BE49-F238E27FC236}">
                <a16:creationId xmlns:a16="http://schemas.microsoft.com/office/drawing/2014/main" id="{54D516E9-CCB1-D846-8680-A75AB2D23A88}"/>
              </a:ext>
            </a:extLst>
          </p:cNvPr>
          <p:cNvGrpSpPr/>
          <p:nvPr/>
        </p:nvGrpSpPr>
        <p:grpSpPr>
          <a:xfrm>
            <a:off x="4920732" y="1715740"/>
            <a:ext cx="1968602" cy="5067487"/>
            <a:chOff x="2630525" y="1377389"/>
            <a:chExt cx="1283762" cy="5084149"/>
          </a:xfrm>
        </p:grpSpPr>
        <p:cxnSp>
          <p:nvCxnSpPr>
            <p:cNvPr id="55" name="Straight Connector 54">
              <a:extLst>
                <a:ext uri="{FF2B5EF4-FFF2-40B4-BE49-F238E27FC236}">
                  <a16:creationId xmlns:a16="http://schemas.microsoft.com/office/drawing/2014/main" id="{967AA8EF-63BE-1248-97D2-8338612921CF}"/>
                </a:ext>
              </a:extLst>
            </p:cNvPr>
            <p:cNvCxnSpPr/>
            <p:nvPr/>
          </p:nvCxnSpPr>
          <p:spPr>
            <a:xfrm>
              <a:off x="3117365" y="1377389"/>
              <a:ext cx="0" cy="472189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Rectangle: Rounded Corners 105">
              <a:extLst>
                <a:ext uri="{FF2B5EF4-FFF2-40B4-BE49-F238E27FC236}">
                  <a16:creationId xmlns:a16="http://schemas.microsoft.com/office/drawing/2014/main" id="{715CE160-4EC8-F942-BDA7-7334198FF14F}"/>
                </a:ext>
              </a:extLst>
            </p:cNvPr>
            <p:cNvSpPr/>
            <p:nvPr/>
          </p:nvSpPr>
          <p:spPr>
            <a:xfrm>
              <a:off x="2630525" y="6191527"/>
              <a:ext cx="1283762" cy="270011"/>
            </a:xfrm>
            <a:prstGeom prst="roundRect">
              <a:avLst>
                <a:gd name="adj" fmla="val 50000"/>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imes New Roman" panose="02020603050405020304" pitchFamily="18" charset="0"/>
                  <a:ea typeface="Open Sans" panose="020B0606030504020204" pitchFamily="34" charset="0"/>
                  <a:cs typeface="Times New Roman" panose="02020603050405020304" pitchFamily="18" charset="0"/>
                </a:rPr>
                <a:t>CURRENT PROGRESS</a:t>
              </a:r>
            </a:p>
          </p:txBody>
        </p:sp>
      </p:grpSp>
      <p:sp>
        <p:nvSpPr>
          <p:cNvPr id="57" name="Google Shape;446;p52">
            <a:extLst>
              <a:ext uri="{FF2B5EF4-FFF2-40B4-BE49-F238E27FC236}">
                <a16:creationId xmlns:a16="http://schemas.microsoft.com/office/drawing/2014/main" id="{BD38CC9C-A0D0-6A43-89FB-5F95285B30CC}"/>
              </a:ext>
            </a:extLst>
          </p:cNvPr>
          <p:cNvSpPr txBox="1"/>
          <p:nvPr/>
        </p:nvSpPr>
        <p:spPr>
          <a:xfrm>
            <a:off x="610447" y="3808953"/>
            <a:ext cx="102616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3733" b="1" dirty="0">
              <a:latin typeface="Times New Roman" panose="02020603050405020304" pitchFamily="18" charset="0"/>
              <a:cs typeface="Times New Roman" panose="02020603050405020304" pitchFamily="18" charset="0"/>
            </a:endParaRPr>
          </a:p>
        </p:txBody>
      </p:sp>
      <p:sp>
        <p:nvSpPr>
          <p:cNvPr id="58" name="Google Shape;148;p19">
            <a:extLst>
              <a:ext uri="{FF2B5EF4-FFF2-40B4-BE49-F238E27FC236}">
                <a16:creationId xmlns:a16="http://schemas.microsoft.com/office/drawing/2014/main" id="{11810A3B-6C9F-6E49-A01B-65F307CCCD1A}"/>
              </a:ext>
            </a:extLst>
          </p:cNvPr>
          <p:cNvSpPr txBox="1">
            <a:spLocks noGrp="1"/>
          </p:cNvSpPr>
          <p:nvPr/>
        </p:nvSpPr>
        <p:spPr>
          <a:xfrm>
            <a:off x="752435" y="-95365"/>
            <a:ext cx="3782060" cy="1068493"/>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r" rtl="0">
              <a:lnSpc>
                <a:spcPct val="100000"/>
              </a:lnSpc>
              <a:spcBef>
                <a:spcPts val="360"/>
              </a:spcBef>
              <a:spcAft>
                <a:spcPts val="0"/>
              </a:spcAft>
              <a:buClr>
                <a:schemeClr val="dk1"/>
              </a:buClr>
              <a:buSzPts val="1800"/>
              <a:buFont typeface="Pontano Sans"/>
              <a:buNone/>
              <a:defRPr sz="1800" b="0" i="0" u="none" strike="noStrike" cap="none">
                <a:solidFill>
                  <a:schemeClr val="dk1"/>
                </a:solidFill>
                <a:latin typeface="Pontano Sans"/>
                <a:ea typeface="Pontano Sans"/>
                <a:cs typeface="Pontano Sans"/>
                <a:sym typeface="Pontano Sans"/>
              </a:defRPr>
            </a:lvl1pPr>
            <a:lvl2pPr marL="914400" marR="0" lvl="1"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2pPr>
            <a:lvl3pPr marL="1371600" marR="0" lvl="2"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3pPr>
            <a:lvl4pPr marL="1828800" marR="0" lvl="3"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4pPr>
            <a:lvl5pPr marL="2286000" marR="0" lvl="4"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5pPr>
            <a:lvl6pPr marL="2743200" marR="0" lvl="5"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6pPr>
            <a:lvl7pPr marL="3200400" marR="0" lvl="6"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7pPr>
            <a:lvl8pPr marL="3657600" marR="0" lvl="7"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8pPr>
            <a:lvl9pPr marL="4114800" marR="0" lvl="8"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9pPr>
          </a:lstStyle>
          <a:p>
            <a:pPr marL="0" indent="0">
              <a:spcBef>
                <a:spcPts val="480"/>
              </a:spcBef>
            </a:pPr>
            <a:r>
              <a:rPr lang="en-US" sz="4800" b="1" dirty="0">
                <a:solidFill>
                  <a:schemeClr val="accent2"/>
                </a:solidFill>
                <a:latin typeface="Times New Roman" panose="02020603050405020304" pitchFamily="18" charset="0"/>
                <a:cs typeface="Times New Roman" panose="02020603050405020304" pitchFamily="18" charset="0"/>
                <a:sym typeface="+mn-ea"/>
              </a:rPr>
              <a:t>Gantt Chart</a:t>
            </a:r>
            <a:endParaRPr lang="en-US" sz="4800" b="1" dirty="0">
              <a:solidFill>
                <a:schemeClr val="accent2"/>
              </a:solidFill>
              <a:latin typeface="Times New Roman" panose="02020603050405020304" pitchFamily="18" charset="0"/>
              <a:ea typeface="Trebuchet MS" panose="020B0603020202020204"/>
              <a:cs typeface="Times New Roman" panose="02020603050405020304" pitchFamily="18" charset="0"/>
              <a:sym typeface="+mn-ea"/>
            </a:endParaRPr>
          </a:p>
        </p:txBody>
      </p:sp>
    </p:spTree>
    <p:extLst>
      <p:ext uri="{BB962C8B-B14F-4D97-AF65-F5344CB8AC3E}">
        <p14:creationId xmlns:p14="http://schemas.microsoft.com/office/powerpoint/2010/main" val="272944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0519C2-BBEF-8444-A3DB-66F33C02D783}"/>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58E67C59-865D-7D4A-B8F0-A6124965B488}"/>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03D76871-F603-6248-B9BB-40DD5D30E2C2}"/>
              </a:ext>
            </a:extLst>
          </p:cNvPr>
          <p:cNvSpPr>
            <a:spLocks noGrp="1"/>
          </p:cNvSpPr>
          <p:nvPr>
            <p:ph type="dt" sz="half" idx="10"/>
          </p:nvPr>
        </p:nvSpPr>
        <p:spPr>
          <a:xfrm>
            <a:off x="0" y="6538912"/>
            <a:ext cx="2743200" cy="365125"/>
          </a:xfrm>
        </p:spPr>
        <p:txBody>
          <a:bodyPr/>
          <a:lstStyle/>
          <a:p>
            <a:fld id="{77EF33AD-42AF-3943-A9FF-024EB63E8683}" type="datetime1">
              <a:rPr lang="en-US" sz="2800" smtClean="0">
                <a:latin typeface="Times New Roman" panose="02020603050405020304" pitchFamily="18" charset="0"/>
                <a:cs typeface="Times New Roman" panose="02020603050405020304" pitchFamily="18" charset="0"/>
              </a:rPr>
              <a:t>5/12/22</a:t>
            </a:fld>
            <a:endParaRPr lang="en-BD"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53F3208-8AF1-BD48-BC03-A648D8F2C528}"/>
              </a:ext>
            </a:extLst>
          </p:cNvPr>
          <p:cNvSpPr>
            <a:spLocks noGrp="1"/>
          </p:cNvSpPr>
          <p:nvPr>
            <p:ph type="sldNum" sz="quarter" idx="12"/>
          </p:nvPr>
        </p:nvSpPr>
        <p:spPr>
          <a:xfrm>
            <a:off x="9448800" y="6492875"/>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14</a:t>
            </a:fld>
            <a:endParaRPr lang="en-BD"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85488F-B261-AE4D-8111-EE5353D04409}"/>
              </a:ext>
            </a:extLst>
          </p:cNvPr>
          <p:cNvSpPr txBox="1"/>
          <p:nvPr/>
        </p:nvSpPr>
        <p:spPr>
          <a:xfrm>
            <a:off x="4820195" y="91440"/>
            <a:ext cx="3127779"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Conclusion</a:t>
            </a:r>
          </a:p>
        </p:txBody>
      </p:sp>
      <p:sp>
        <p:nvSpPr>
          <p:cNvPr id="10" name="Google Shape;98;p13">
            <a:extLst>
              <a:ext uri="{FF2B5EF4-FFF2-40B4-BE49-F238E27FC236}">
                <a16:creationId xmlns:a16="http://schemas.microsoft.com/office/drawing/2014/main" id="{7E107F5F-F82D-384B-B721-1090534E9453}"/>
              </a:ext>
            </a:extLst>
          </p:cNvPr>
          <p:cNvSpPr txBox="1"/>
          <p:nvPr/>
        </p:nvSpPr>
        <p:spPr>
          <a:xfrm>
            <a:off x="9757954" y="-308"/>
            <a:ext cx="1930393" cy="574400"/>
          </a:xfrm>
          <a:prstGeom prst="rect">
            <a:avLst/>
          </a:prstGeom>
          <a:noFill/>
          <a:ln>
            <a:noFill/>
          </a:ln>
        </p:spPr>
        <p:txBody>
          <a:bodyPr spcFirstLastPara="1" wrap="square" lIns="121900" tIns="60933" rIns="121900" bIns="60933" anchor="t" anchorCtr="0">
            <a:noAutofit/>
          </a:bodyPr>
          <a:lstStyle/>
          <a:p>
            <a:pPr algn="ctr">
              <a:buClr>
                <a:srgbClr val="000000"/>
              </a:buClr>
              <a:buSzPts val="2200"/>
            </a:pPr>
            <a:endParaRPr sz="6600" b="1" dirty="0">
              <a:solidFill>
                <a:srgbClr val="0070C0"/>
              </a:solidFill>
              <a:latin typeface="Times New Roman" panose="02020603050405020304" pitchFamily="18" charset="0"/>
              <a:ea typeface="Arial"/>
              <a:cs typeface="Times New Roman" panose="02020603050405020304" pitchFamily="18" charset="0"/>
              <a:sym typeface="Arial"/>
            </a:endParaRPr>
          </a:p>
        </p:txBody>
      </p:sp>
      <p:sp>
        <p:nvSpPr>
          <p:cNvPr id="12" name="TextBox 11">
            <a:extLst>
              <a:ext uri="{FF2B5EF4-FFF2-40B4-BE49-F238E27FC236}">
                <a16:creationId xmlns:a16="http://schemas.microsoft.com/office/drawing/2014/main" id="{391068D4-0ED5-854C-AF40-566E2C93A2A0}"/>
              </a:ext>
            </a:extLst>
          </p:cNvPr>
          <p:cNvSpPr txBox="1"/>
          <p:nvPr/>
        </p:nvSpPr>
        <p:spPr>
          <a:xfrm>
            <a:off x="4715691" y="1293223"/>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EB79FDC-AB45-644A-A9B7-74472D4247F0}"/>
              </a:ext>
            </a:extLst>
          </p:cNvPr>
          <p:cNvSpPr txBox="1"/>
          <p:nvPr/>
        </p:nvSpPr>
        <p:spPr>
          <a:xfrm>
            <a:off x="818147" y="1662555"/>
            <a:ext cx="11315823" cy="2584105"/>
          </a:xfrm>
          <a:prstGeom prst="rect">
            <a:avLst/>
          </a:prstGeom>
          <a:noFill/>
        </p:spPr>
        <p:txBody>
          <a:bodyPr wrap="square" rtlCol="0">
            <a:spAutoFit/>
          </a:bodyPr>
          <a:lstStyle/>
          <a:p>
            <a:pPr marL="457200" lvl="0" indent="-457200">
              <a:lnSpc>
                <a:spcPct val="106000"/>
              </a:lnSpc>
              <a:spcAft>
                <a:spcPts val="0"/>
              </a:spcAft>
              <a:buFont typeface="Wingdings" panose="05000000000000000000" pitchFamily="2" charset="2"/>
              <a:buChar char="§"/>
            </a:pPr>
            <a:r>
              <a:rPr lang="en-IN" sz="3200" dirty="0">
                <a:latin typeface="Times New Roman" panose="02020603050405020304" pitchFamily="18" charset="0"/>
                <a:ea typeface="Cambria" panose="02040503050406030204" pitchFamily="18" charset="0"/>
                <a:cs typeface="Times New Roman" panose="02020603050405020304" pitchFamily="18" charset="0"/>
              </a:rPr>
              <a:t>Finding the right security is still an issue.</a:t>
            </a:r>
          </a:p>
          <a:p>
            <a:pPr marL="457200"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We are currently conducting research on related </a:t>
            </a:r>
          </a:p>
          <a:p>
            <a:r>
              <a:rPr lang="en-US" sz="3200" dirty="0">
                <a:latin typeface="Times New Roman" panose="02020603050405020304" pitchFamily="18" charset="0"/>
                <a:cs typeface="Times New Roman" panose="02020603050405020304" pitchFamily="18" charset="0"/>
              </a:rPr>
              <a:t>      systems and tools.</a:t>
            </a:r>
          </a:p>
          <a:p>
            <a:pPr marL="457200"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We will try to implement few basic frontend features </a:t>
            </a:r>
          </a:p>
          <a:p>
            <a:r>
              <a:rPr lang="en-US" sz="3200" dirty="0">
                <a:latin typeface="Times New Roman" panose="02020603050405020304" pitchFamily="18" charset="0"/>
                <a:cs typeface="Times New Roman" panose="02020603050405020304" pitchFamily="18" charset="0"/>
              </a:rPr>
              <a:t>      before our next presentation.</a:t>
            </a:r>
          </a:p>
        </p:txBody>
      </p:sp>
    </p:spTree>
    <p:extLst>
      <p:ext uri="{BB962C8B-B14F-4D97-AF65-F5344CB8AC3E}">
        <p14:creationId xmlns:p14="http://schemas.microsoft.com/office/powerpoint/2010/main" val="294151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41B94-E510-B24D-B7B5-ECCEB7823E59}"/>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DF9D809E-755E-424B-A215-7BE79EE9A63C}"/>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07B1CA29-B64E-6942-9E75-7AE76BBC2808}"/>
              </a:ext>
            </a:extLst>
          </p:cNvPr>
          <p:cNvSpPr>
            <a:spLocks noGrp="1"/>
          </p:cNvSpPr>
          <p:nvPr>
            <p:ph type="dt" sz="half" idx="10"/>
          </p:nvPr>
        </p:nvSpPr>
        <p:spPr>
          <a:xfrm>
            <a:off x="0" y="6519695"/>
            <a:ext cx="2743200" cy="365125"/>
          </a:xfrm>
        </p:spPr>
        <p:txBody>
          <a:bodyPr/>
          <a:lstStyle/>
          <a:p>
            <a:fld id="{E74EABEA-4648-7144-9176-DE218D4A1148}" type="datetime1">
              <a:rPr lang="en-US" sz="2800" smtClean="0"/>
              <a:t>5/12/22</a:t>
            </a:fld>
            <a:endParaRPr lang="en-BD" dirty="0"/>
          </a:p>
        </p:txBody>
      </p:sp>
      <p:sp>
        <p:nvSpPr>
          <p:cNvPr id="7" name="Slide Number Placeholder 6">
            <a:extLst>
              <a:ext uri="{FF2B5EF4-FFF2-40B4-BE49-F238E27FC236}">
                <a16:creationId xmlns:a16="http://schemas.microsoft.com/office/drawing/2014/main" id="{28C46860-C37E-894D-AB4D-E191F234108B}"/>
              </a:ext>
            </a:extLst>
          </p:cNvPr>
          <p:cNvSpPr>
            <a:spLocks noGrp="1"/>
          </p:cNvSpPr>
          <p:nvPr>
            <p:ph type="sldNum" sz="quarter" idx="12"/>
          </p:nvPr>
        </p:nvSpPr>
        <p:spPr>
          <a:xfrm>
            <a:off x="9448800" y="6491968"/>
            <a:ext cx="2743200" cy="365125"/>
          </a:xfrm>
        </p:spPr>
        <p:txBody>
          <a:bodyPr/>
          <a:lstStyle/>
          <a:p>
            <a:fld id="{48189245-1D67-C34B-A92A-3F1A8DE4A406}" type="slidenum">
              <a:rPr lang="en-BD" sz="2800" smtClean="0"/>
              <a:t>15</a:t>
            </a:fld>
            <a:endParaRPr lang="en-BD" sz="2800" dirty="0"/>
          </a:p>
        </p:txBody>
      </p:sp>
      <p:sp>
        <p:nvSpPr>
          <p:cNvPr id="9" name="TextBox 8">
            <a:extLst>
              <a:ext uri="{FF2B5EF4-FFF2-40B4-BE49-F238E27FC236}">
                <a16:creationId xmlns:a16="http://schemas.microsoft.com/office/drawing/2014/main" id="{86AA6049-C1AE-5141-9CA4-8E12C810D109}"/>
              </a:ext>
            </a:extLst>
          </p:cNvPr>
          <p:cNvSpPr txBox="1"/>
          <p:nvPr/>
        </p:nvSpPr>
        <p:spPr>
          <a:xfrm>
            <a:off x="4689111" y="462226"/>
            <a:ext cx="3039743" cy="830997"/>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References</a:t>
            </a:r>
          </a:p>
        </p:txBody>
      </p:sp>
      <p:sp>
        <p:nvSpPr>
          <p:cNvPr id="10" name="Google Shape;98;p13">
            <a:extLst>
              <a:ext uri="{FF2B5EF4-FFF2-40B4-BE49-F238E27FC236}">
                <a16:creationId xmlns:a16="http://schemas.microsoft.com/office/drawing/2014/main" id="{02DFB35A-BAC2-8D42-AE05-72FAEF9CB7AE}"/>
              </a:ext>
            </a:extLst>
          </p:cNvPr>
          <p:cNvSpPr txBox="1"/>
          <p:nvPr/>
        </p:nvSpPr>
        <p:spPr>
          <a:xfrm>
            <a:off x="9757954" y="-308"/>
            <a:ext cx="1930393" cy="574400"/>
          </a:xfrm>
          <a:prstGeom prst="rect">
            <a:avLst/>
          </a:prstGeom>
          <a:noFill/>
          <a:ln>
            <a:noFill/>
          </a:ln>
        </p:spPr>
        <p:txBody>
          <a:bodyPr spcFirstLastPara="1" wrap="square" lIns="121900" tIns="60933" rIns="121900" bIns="60933" anchor="t" anchorCtr="0">
            <a:noAutofit/>
          </a:bodyPr>
          <a:lstStyle/>
          <a:p>
            <a:pPr algn="ctr">
              <a:buClr>
                <a:srgbClr val="000000"/>
              </a:buClr>
              <a:buSzPts val="2200"/>
            </a:pPr>
            <a:endParaRPr sz="6600" b="1" dirty="0">
              <a:solidFill>
                <a:srgbClr val="0070C0"/>
              </a:solidFill>
              <a:latin typeface="Arial"/>
              <a:ea typeface="Arial"/>
              <a:cs typeface="Arial"/>
              <a:sym typeface="Arial"/>
            </a:endParaRPr>
          </a:p>
        </p:txBody>
      </p:sp>
      <p:sp>
        <p:nvSpPr>
          <p:cNvPr id="12" name="TextBox 11">
            <a:extLst>
              <a:ext uri="{FF2B5EF4-FFF2-40B4-BE49-F238E27FC236}">
                <a16:creationId xmlns:a16="http://schemas.microsoft.com/office/drawing/2014/main" id="{236BE0B1-4E24-2143-9E1F-814A714A5482}"/>
              </a:ext>
            </a:extLst>
          </p:cNvPr>
          <p:cNvSpPr txBox="1"/>
          <p:nvPr/>
        </p:nvSpPr>
        <p:spPr>
          <a:xfrm>
            <a:off x="4715691" y="1293223"/>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67CD91A8-AE30-5F45-8991-7912E44D38B6}"/>
              </a:ext>
            </a:extLst>
          </p:cNvPr>
          <p:cNvSpPr txBox="1"/>
          <p:nvPr/>
        </p:nvSpPr>
        <p:spPr>
          <a:xfrm>
            <a:off x="504091" y="1662555"/>
            <a:ext cx="11184255" cy="3889911"/>
          </a:xfrm>
          <a:prstGeom prst="rect">
            <a:avLst/>
          </a:prstGeom>
          <a:noFill/>
        </p:spPr>
        <p:txBody>
          <a:bodyPr wrap="square" rtlCol="0">
            <a:spAutoFit/>
          </a:bodyPr>
          <a:lstStyle/>
          <a:p>
            <a:pPr lvl="0">
              <a:lnSpc>
                <a:spcPct val="106000"/>
              </a:lnSpc>
              <a:spcAft>
                <a:spcPts val="0"/>
              </a:spcAft>
            </a:pPr>
            <a:r>
              <a:rPr lang="en-US" dirty="0">
                <a:latin typeface="Times New Roman" panose="02020603050405020304" pitchFamily="18" charset="0"/>
                <a:cs typeface="Times New Roman" panose="02020603050405020304" pitchFamily="18" charset="0"/>
              </a:rPr>
              <a:t>[1] Jack Wallen , You don’t enable e2e on Facebook Messenger globally. Instead, you enable it for individual contacts. To start an e2e encrypted chat with a contact, open the Facebook Messenger app. Next, tap the profile icon of the contact for which you want to switch on e2e encryption, and then, in the conversation  window, tap their profile icon again. (</a:t>
            </a:r>
            <a:r>
              <a:rPr lang="en-US" dirty="0">
                <a:latin typeface="Times New Roman" panose="02020603050405020304" pitchFamily="18" charset="0"/>
                <a:cs typeface="Times New Roman" panose="02020603050405020304" pitchFamily="18" charset="0"/>
                <a:hlinkClick r:id="rId4"/>
              </a:rPr>
              <a:t>https://www.techrepublic.com/article/how-to-enable-end-to-end-encryption-in-facebook-messenger/</a:t>
            </a:r>
            <a:r>
              <a:rPr lang="en-US"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February 9, 2022, 7:07 AM PST</a:t>
            </a:r>
            <a:endParaRPr lang="en-US" dirty="0">
              <a:latin typeface="Times New Roman" panose="02020603050405020304" pitchFamily="18" charset="0"/>
              <a:cs typeface="Times New Roman" panose="02020603050405020304" pitchFamily="18" charset="0"/>
            </a:endParaRPr>
          </a:p>
          <a:p>
            <a:pPr lvl="0">
              <a:lnSpc>
                <a:spcPct val="106000"/>
              </a:lnSpc>
              <a:spcAft>
                <a:spcPts val="0"/>
              </a:spcAft>
            </a:pPr>
            <a:endParaRPr lang="en-US" dirty="0">
              <a:latin typeface="Times New Roman" panose="02020603050405020304" pitchFamily="18" charset="0"/>
              <a:cs typeface="Times New Roman" panose="02020603050405020304" pitchFamily="18" charset="0"/>
            </a:endParaRPr>
          </a:p>
          <a:p>
            <a:pPr lvl="0">
              <a:lnSpc>
                <a:spcPct val="106000"/>
              </a:lnSpc>
              <a:spcAft>
                <a:spcPts val="0"/>
              </a:spcAft>
            </a:pPr>
            <a:r>
              <a:rPr lang="en-US" dirty="0">
                <a:latin typeface="Times New Roman" panose="02020603050405020304" pitchFamily="18" charset="0"/>
                <a:cs typeface="Times New Roman" panose="02020603050405020304" pitchFamily="18" charset="0"/>
              </a:rPr>
              <a:t>[2] Facebook said that it will roll out end-to-end encryption on Facebook Messenger improve security on the said platforms . The company has now rolled out end-to-encryption on Facebook Messenger on voice and video calls. doing another layer of privacy on the platform, and rather soon, given the company had made the announcement in May itself. End-to-end encryption was rolled out on Messenger  texts earlier both WhatsApp and Facebook Messenger now have end-to-end encryption. Facebook said that in the coming weeks, people  will get access to more features within the encrypted chats that give people better privacy (</a:t>
            </a:r>
            <a:r>
              <a:rPr lang="en-US" dirty="0">
                <a:latin typeface="Times New Roman" panose="02020603050405020304" pitchFamily="18" charset="0"/>
                <a:cs typeface="Times New Roman" panose="02020603050405020304" pitchFamily="18" charset="0"/>
                <a:hlinkClick r:id="rId5"/>
              </a:rPr>
              <a:t>https://www.news18.com/news/tech/facebook-rolls-out-end-to-end-encryption-on-messenger-voice-and-video-calls-4084049.html</a:t>
            </a:r>
            <a:r>
              <a:rPr lang="en-US" dirty="0">
                <a:latin typeface="Times New Roman" panose="02020603050405020304" pitchFamily="18" charset="0"/>
                <a:cs typeface="Times New Roman" panose="02020603050405020304" pitchFamily="18" charset="0"/>
              </a:rPr>
              <a:t>) FIRST PUBLISHED:AUGUST 14, 2021, 12:28 IST</a:t>
            </a:r>
          </a:p>
        </p:txBody>
      </p:sp>
    </p:spTree>
    <p:extLst>
      <p:ext uri="{BB962C8B-B14F-4D97-AF65-F5344CB8AC3E}">
        <p14:creationId xmlns:p14="http://schemas.microsoft.com/office/powerpoint/2010/main" val="219307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D11F4728-00F0-104E-92CA-00BF8ECE68F4}"/>
              </a:ext>
            </a:extLst>
          </p:cNvPr>
          <p:cNvSpPr>
            <a:spLocks noGrp="1"/>
          </p:cNvSpPr>
          <p:nvPr>
            <p:ph type="title"/>
          </p:nvPr>
        </p:nvSpPr>
        <p:spPr>
          <a:xfrm>
            <a:off x="1030287" y="2330824"/>
            <a:ext cx="10131425" cy="1456267"/>
          </a:xfrm>
        </p:spPr>
        <p:txBody>
          <a:bodyPr>
            <a:normAutofit/>
          </a:bodyPr>
          <a:lstStyle/>
          <a:p>
            <a:pPr algn="ctr"/>
            <a:r>
              <a:rPr lang="en-BD" sz="8800" b="1" dirty="0"/>
              <a:t>THANK YOU</a:t>
            </a:r>
          </a:p>
        </p:txBody>
      </p:sp>
      <p:sp>
        <p:nvSpPr>
          <p:cNvPr id="6" name="Date Placeholder 5">
            <a:extLst>
              <a:ext uri="{FF2B5EF4-FFF2-40B4-BE49-F238E27FC236}">
                <a16:creationId xmlns:a16="http://schemas.microsoft.com/office/drawing/2014/main" id="{AFAA35D1-FFA4-2245-BCEC-6A0ED2B66AFD}"/>
              </a:ext>
            </a:extLst>
          </p:cNvPr>
          <p:cNvSpPr>
            <a:spLocks noGrp="1"/>
          </p:cNvSpPr>
          <p:nvPr>
            <p:ph type="dt" sz="half" idx="10"/>
          </p:nvPr>
        </p:nvSpPr>
        <p:spPr>
          <a:xfrm>
            <a:off x="0" y="6538912"/>
            <a:ext cx="2743200" cy="365125"/>
          </a:xfrm>
        </p:spPr>
        <p:txBody>
          <a:bodyPr/>
          <a:lstStyle/>
          <a:p>
            <a:fld id="{3A29E5F6-8A3E-FD4D-83DD-141E6E6313F8}" type="datetime1">
              <a:rPr lang="en-US" sz="1800" smtClean="0"/>
              <a:t>5/12/22</a:t>
            </a:fld>
            <a:endParaRPr lang="en-BD" sz="1800" dirty="0"/>
          </a:p>
        </p:txBody>
      </p:sp>
      <p:sp>
        <p:nvSpPr>
          <p:cNvPr id="7" name="Slide Number Placeholder 6">
            <a:extLst>
              <a:ext uri="{FF2B5EF4-FFF2-40B4-BE49-F238E27FC236}">
                <a16:creationId xmlns:a16="http://schemas.microsoft.com/office/drawing/2014/main" id="{0392DE5A-2B17-DE44-896A-F040D851E810}"/>
              </a:ext>
            </a:extLst>
          </p:cNvPr>
          <p:cNvSpPr>
            <a:spLocks noGrp="1"/>
          </p:cNvSpPr>
          <p:nvPr>
            <p:ph type="sldNum" sz="quarter" idx="12"/>
          </p:nvPr>
        </p:nvSpPr>
        <p:spPr>
          <a:xfrm>
            <a:off x="9448800" y="6492875"/>
            <a:ext cx="2743200" cy="365125"/>
          </a:xfrm>
        </p:spPr>
        <p:txBody>
          <a:bodyPr/>
          <a:lstStyle/>
          <a:p>
            <a:fld id="{48189245-1D67-C34B-A92A-3F1A8DE4A406}" type="slidenum">
              <a:rPr lang="en-BD" sz="1800" smtClean="0"/>
              <a:t>16</a:t>
            </a:fld>
            <a:endParaRPr lang="en-BD" sz="1800" dirty="0"/>
          </a:p>
        </p:txBody>
      </p:sp>
      <p:pic>
        <p:nvPicPr>
          <p:cNvPr id="4" name="Picture 3">
            <a:extLst>
              <a:ext uri="{FF2B5EF4-FFF2-40B4-BE49-F238E27FC236}">
                <a16:creationId xmlns:a16="http://schemas.microsoft.com/office/drawing/2014/main" id="{A0A65A63-1366-7549-82F5-10107FB17C9A}"/>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211FFA0A-DEB5-6E4F-80B5-5B3F8DBBE1EF}"/>
              </a:ext>
            </a:extLst>
          </p:cNvPr>
          <p:cNvPicPr>
            <a:picLocks noChangeAspect="1"/>
          </p:cNvPicPr>
          <p:nvPr/>
        </p:nvPicPr>
        <p:blipFill>
          <a:blip r:embed="rId3"/>
          <a:stretch>
            <a:fillRect/>
          </a:stretch>
        </p:blipFill>
        <p:spPr>
          <a:xfrm>
            <a:off x="0" y="33734"/>
            <a:ext cx="504092" cy="498470"/>
          </a:xfrm>
          <a:prstGeom prst="rect">
            <a:avLst/>
          </a:prstGeom>
        </p:spPr>
      </p:pic>
    </p:spTree>
    <p:extLst>
      <p:ext uri="{BB962C8B-B14F-4D97-AF65-F5344CB8AC3E}">
        <p14:creationId xmlns:p14="http://schemas.microsoft.com/office/powerpoint/2010/main" val="157243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C39C48-8C67-494D-A592-40B1B4B470D8}"/>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12B0BD29-7C63-D241-BEBD-FB7E4C039859}"/>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C58E148F-0934-FD44-B54B-C34D60C27321}"/>
              </a:ext>
            </a:extLst>
          </p:cNvPr>
          <p:cNvSpPr>
            <a:spLocks noGrp="1"/>
          </p:cNvSpPr>
          <p:nvPr>
            <p:ph type="dt" sz="half" idx="10"/>
          </p:nvPr>
        </p:nvSpPr>
        <p:spPr>
          <a:xfrm>
            <a:off x="0" y="6524183"/>
            <a:ext cx="2743200" cy="365125"/>
          </a:xfrm>
        </p:spPr>
        <p:txBody>
          <a:bodyPr/>
          <a:lstStyle/>
          <a:p>
            <a:fld id="{CC7B61A0-CE21-1140-BE35-44606A881857}" type="datetime1">
              <a:rPr lang="en-US" sz="2800" smtClean="0"/>
              <a:t>5/12/22</a:t>
            </a:fld>
            <a:endParaRPr lang="en-BD" sz="1800" dirty="0"/>
          </a:p>
        </p:txBody>
      </p:sp>
      <p:sp>
        <p:nvSpPr>
          <p:cNvPr id="7" name="Slide Number Placeholder 6">
            <a:extLst>
              <a:ext uri="{FF2B5EF4-FFF2-40B4-BE49-F238E27FC236}">
                <a16:creationId xmlns:a16="http://schemas.microsoft.com/office/drawing/2014/main" id="{DCE96ABD-3597-4345-87E2-D96E4C326C09}"/>
              </a:ext>
            </a:extLst>
          </p:cNvPr>
          <p:cNvSpPr>
            <a:spLocks noGrp="1"/>
          </p:cNvSpPr>
          <p:nvPr>
            <p:ph type="sldNum" sz="quarter" idx="12"/>
          </p:nvPr>
        </p:nvSpPr>
        <p:spPr>
          <a:xfrm>
            <a:off x="9445929" y="6493838"/>
            <a:ext cx="2743200" cy="365125"/>
          </a:xfrm>
        </p:spPr>
        <p:txBody>
          <a:bodyPr/>
          <a:lstStyle/>
          <a:p>
            <a:fld id="{48189245-1D67-C34B-A92A-3F1A8DE4A406}" type="slidenum">
              <a:rPr lang="en-BD" sz="2800" smtClean="0"/>
              <a:t>2</a:t>
            </a:fld>
            <a:endParaRPr lang="en-BD" sz="2800" dirty="0"/>
          </a:p>
        </p:txBody>
      </p:sp>
      <p:pic>
        <p:nvPicPr>
          <p:cNvPr id="8" name="Picture 7">
            <a:extLst>
              <a:ext uri="{FF2B5EF4-FFF2-40B4-BE49-F238E27FC236}">
                <a16:creationId xmlns:a16="http://schemas.microsoft.com/office/drawing/2014/main" id="{604CF1B8-04EA-ED4B-A476-5A2A9E333C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46" y="2149311"/>
            <a:ext cx="4369176" cy="2559378"/>
          </a:xfrm>
          <a:prstGeom prst="rect">
            <a:avLst/>
          </a:prstGeom>
        </p:spPr>
      </p:pic>
      <p:grpSp>
        <p:nvGrpSpPr>
          <p:cNvPr id="9" name="Group 8">
            <a:extLst>
              <a:ext uri="{FF2B5EF4-FFF2-40B4-BE49-F238E27FC236}">
                <a16:creationId xmlns:a16="http://schemas.microsoft.com/office/drawing/2014/main" id="{37858C8E-7114-5449-95A2-211C485B5CD4}"/>
              </a:ext>
            </a:extLst>
          </p:cNvPr>
          <p:cNvGrpSpPr/>
          <p:nvPr/>
        </p:nvGrpSpPr>
        <p:grpSpPr>
          <a:xfrm>
            <a:off x="5467269" y="1209164"/>
            <a:ext cx="5496293" cy="4908202"/>
            <a:chOff x="6505351" y="872466"/>
            <a:chExt cx="5380987" cy="5514151"/>
          </a:xfrm>
        </p:grpSpPr>
        <p:grpSp>
          <p:nvGrpSpPr>
            <p:cNvPr id="10" name="Group 9">
              <a:extLst>
                <a:ext uri="{FF2B5EF4-FFF2-40B4-BE49-F238E27FC236}">
                  <a16:creationId xmlns:a16="http://schemas.microsoft.com/office/drawing/2014/main" id="{98002E4E-650E-EB4B-BFA3-E3EE9F0BDEE1}"/>
                </a:ext>
              </a:extLst>
            </p:cNvPr>
            <p:cNvGrpSpPr/>
            <p:nvPr/>
          </p:nvGrpSpPr>
          <p:grpSpPr>
            <a:xfrm>
              <a:off x="6505351" y="872466"/>
              <a:ext cx="5295439" cy="720454"/>
              <a:chOff x="6081281" y="1547906"/>
              <a:chExt cx="5295439" cy="720454"/>
            </a:xfrm>
          </p:grpSpPr>
          <p:sp>
            <p:nvSpPr>
              <p:cNvPr id="21" name="TextBox 20">
                <a:extLst>
                  <a:ext uri="{FF2B5EF4-FFF2-40B4-BE49-F238E27FC236}">
                    <a16:creationId xmlns:a16="http://schemas.microsoft.com/office/drawing/2014/main" id="{56B8AD5F-DA53-E445-A699-11FB68A2E453}"/>
                  </a:ext>
                </a:extLst>
              </p:cNvPr>
              <p:cNvSpPr txBox="1"/>
              <p:nvPr/>
            </p:nvSpPr>
            <p:spPr>
              <a:xfrm>
                <a:off x="6716187" y="1594446"/>
                <a:ext cx="4660533" cy="587815"/>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 Objective</a:t>
                </a:r>
              </a:p>
            </p:txBody>
          </p:sp>
          <p:sp>
            <p:nvSpPr>
              <p:cNvPr id="22" name="Oval 21">
                <a:extLst>
                  <a:ext uri="{FF2B5EF4-FFF2-40B4-BE49-F238E27FC236}">
                    <a16:creationId xmlns:a16="http://schemas.microsoft.com/office/drawing/2014/main" id="{A872667F-6533-044E-A5A1-307139BA921D}"/>
                  </a:ext>
                </a:extLst>
              </p:cNvPr>
              <p:cNvSpPr/>
              <p:nvPr/>
            </p:nvSpPr>
            <p:spPr>
              <a:xfrm>
                <a:off x="6081281" y="1547906"/>
                <a:ext cx="720454" cy="720454"/>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02</a:t>
                </a:r>
              </a:p>
            </p:txBody>
          </p:sp>
        </p:grpSp>
        <p:sp>
          <p:nvSpPr>
            <p:cNvPr id="11" name="TextBox 10">
              <a:extLst>
                <a:ext uri="{FF2B5EF4-FFF2-40B4-BE49-F238E27FC236}">
                  <a16:creationId xmlns:a16="http://schemas.microsoft.com/office/drawing/2014/main" id="{2265A792-981D-3140-82A2-5EB2AD1687B1}"/>
                </a:ext>
              </a:extLst>
            </p:cNvPr>
            <p:cNvSpPr txBox="1"/>
            <p:nvPr/>
          </p:nvSpPr>
          <p:spPr>
            <a:xfrm>
              <a:off x="7055084" y="1722617"/>
              <a:ext cx="4660533" cy="587815"/>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  Motivation </a:t>
              </a:r>
            </a:p>
          </p:txBody>
        </p:sp>
        <p:grpSp>
          <p:nvGrpSpPr>
            <p:cNvPr id="12" name="Group 11">
              <a:extLst>
                <a:ext uri="{FF2B5EF4-FFF2-40B4-BE49-F238E27FC236}">
                  <a16:creationId xmlns:a16="http://schemas.microsoft.com/office/drawing/2014/main" id="{1FF9A2AE-3671-B249-93B4-9DB6631F9602}"/>
                </a:ext>
              </a:extLst>
            </p:cNvPr>
            <p:cNvGrpSpPr/>
            <p:nvPr/>
          </p:nvGrpSpPr>
          <p:grpSpPr>
            <a:xfrm>
              <a:off x="6526462" y="1745956"/>
              <a:ext cx="5359876" cy="1918647"/>
              <a:chOff x="6102392" y="93400"/>
              <a:chExt cx="5359876" cy="1918647"/>
            </a:xfrm>
          </p:grpSpPr>
          <p:sp>
            <p:nvSpPr>
              <p:cNvPr id="19" name="TextBox 18">
                <a:extLst>
                  <a:ext uri="{FF2B5EF4-FFF2-40B4-BE49-F238E27FC236}">
                    <a16:creationId xmlns:a16="http://schemas.microsoft.com/office/drawing/2014/main" id="{EE328DAF-A580-A040-87BA-D08ED64BDB06}"/>
                  </a:ext>
                </a:extLst>
              </p:cNvPr>
              <p:cNvSpPr txBox="1"/>
              <p:nvPr/>
            </p:nvSpPr>
            <p:spPr>
              <a:xfrm>
                <a:off x="6801735" y="1376063"/>
                <a:ext cx="4660533" cy="635984"/>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Related Works</a:t>
                </a:r>
              </a:p>
            </p:txBody>
          </p:sp>
          <p:sp>
            <p:nvSpPr>
              <p:cNvPr id="20" name="Oval 19">
                <a:extLst>
                  <a:ext uri="{FF2B5EF4-FFF2-40B4-BE49-F238E27FC236}">
                    <a16:creationId xmlns:a16="http://schemas.microsoft.com/office/drawing/2014/main" id="{5E410641-2FCC-5743-A9A5-20629ED3FF5B}"/>
                  </a:ext>
                </a:extLst>
              </p:cNvPr>
              <p:cNvSpPr/>
              <p:nvPr/>
            </p:nvSpPr>
            <p:spPr>
              <a:xfrm>
                <a:off x="6102392" y="93400"/>
                <a:ext cx="699343" cy="645770"/>
              </a:xfrm>
              <a:prstGeom prst="ellips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03</a:t>
                </a:r>
              </a:p>
            </p:txBody>
          </p:sp>
        </p:grpSp>
        <p:grpSp>
          <p:nvGrpSpPr>
            <p:cNvPr id="13" name="Group 12">
              <a:extLst>
                <a:ext uri="{FF2B5EF4-FFF2-40B4-BE49-F238E27FC236}">
                  <a16:creationId xmlns:a16="http://schemas.microsoft.com/office/drawing/2014/main" id="{06A13F9F-7D07-FA44-B9E3-F2D1B0782D7B}"/>
                </a:ext>
              </a:extLst>
            </p:cNvPr>
            <p:cNvGrpSpPr/>
            <p:nvPr/>
          </p:nvGrpSpPr>
          <p:grpSpPr>
            <a:xfrm>
              <a:off x="6546225" y="3093231"/>
              <a:ext cx="5340113" cy="1880199"/>
              <a:chOff x="6122155" y="276677"/>
              <a:chExt cx="5340113" cy="1880199"/>
            </a:xfrm>
          </p:grpSpPr>
          <p:sp>
            <p:nvSpPr>
              <p:cNvPr id="17" name="TextBox 16">
                <a:extLst>
                  <a:ext uri="{FF2B5EF4-FFF2-40B4-BE49-F238E27FC236}">
                    <a16:creationId xmlns:a16="http://schemas.microsoft.com/office/drawing/2014/main" id="{2E931DFE-D0E7-484E-B934-5800322DAD73}"/>
                  </a:ext>
                </a:extLst>
              </p:cNvPr>
              <p:cNvSpPr txBox="1"/>
              <p:nvPr/>
            </p:nvSpPr>
            <p:spPr>
              <a:xfrm>
                <a:off x="6801735" y="1569061"/>
                <a:ext cx="4660533" cy="587815"/>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Our Mission</a:t>
                </a:r>
              </a:p>
            </p:txBody>
          </p:sp>
          <p:sp>
            <p:nvSpPr>
              <p:cNvPr id="18" name="Oval 17">
                <a:extLst>
                  <a:ext uri="{FF2B5EF4-FFF2-40B4-BE49-F238E27FC236}">
                    <a16:creationId xmlns:a16="http://schemas.microsoft.com/office/drawing/2014/main" id="{6947EE64-B23C-5241-A7D9-CF2FBAC4EF3C}"/>
                  </a:ext>
                </a:extLst>
              </p:cNvPr>
              <p:cNvSpPr/>
              <p:nvPr/>
            </p:nvSpPr>
            <p:spPr>
              <a:xfrm>
                <a:off x="6122155" y="276677"/>
                <a:ext cx="671761" cy="648380"/>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05</a:t>
                </a:r>
              </a:p>
            </p:txBody>
          </p:sp>
        </p:grpSp>
        <p:grpSp>
          <p:nvGrpSpPr>
            <p:cNvPr id="14" name="Group 13">
              <a:extLst>
                <a:ext uri="{FF2B5EF4-FFF2-40B4-BE49-F238E27FC236}">
                  <a16:creationId xmlns:a16="http://schemas.microsoft.com/office/drawing/2014/main" id="{C14C1F32-51D9-6847-9465-6ED154D27DA6}"/>
                </a:ext>
              </a:extLst>
            </p:cNvPr>
            <p:cNvGrpSpPr/>
            <p:nvPr/>
          </p:nvGrpSpPr>
          <p:grpSpPr>
            <a:xfrm>
              <a:off x="6534109" y="4443119"/>
              <a:ext cx="5286755" cy="1943498"/>
              <a:chOff x="6110039" y="462565"/>
              <a:chExt cx="5286755" cy="1943498"/>
            </a:xfrm>
          </p:grpSpPr>
          <p:sp>
            <p:nvSpPr>
              <p:cNvPr id="15" name="TextBox 14">
                <a:extLst>
                  <a:ext uri="{FF2B5EF4-FFF2-40B4-BE49-F238E27FC236}">
                    <a16:creationId xmlns:a16="http://schemas.microsoft.com/office/drawing/2014/main" id="{C642A90D-06DE-2B4A-8A8C-49DE721BBEF9}"/>
                  </a:ext>
                </a:extLst>
              </p:cNvPr>
              <p:cNvSpPr txBox="1"/>
              <p:nvPr/>
            </p:nvSpPr>
            <p:spPr>
              <a:xfrm>
                <a:off x="6736261" y="1818248"/>
                <a:ext cx="4660533" cy="587815"/>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 Gantt Chart</a:t>
                </a:r>
              </a:p>
            </p:txBody>
          </p:sp>
          <p:sp>
            <p:nvSpPr>
              <p:cNvPr id="16" name="Oval 15">
                <a:extLst>
                  <a:ext uri="{FF2B5EF4-FFF2-40B4-BE49-F238E27FC236}">
                    <a16:creationId xmlns:a16="http://schemas.microsoft.com/office/drawing/2014/main" id="{BA114002-F66C-6D46-AD7E-53C06AB1E1AE}"/>
                  </a:ext>
                </a:extLst>
              </p:cNvPr>
              <p:cNvSpPr/>
              <p:nvPr/>
            </p:nvSpPr>
            <p:spPr>
              <a:xfrm>
                <a:off x="6110039" y="462565"/>
                <a:ext cx="633869" cy="595474"/>
              </a:xfrm>
              <a:prstGeom prst="ellipse">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07</a:t>
                </a:r>
              </a:p>
            </p:txBody>
          </p:sp>
        </p:grpSp>
      </p:grpSp>
      <p:sp>
        <p:nvSpPr>
          <p:cNvPr id="23" name="TextBox 22">
            <a:extLst>
              <a:ext uri="{FF2B5EF4-FFF2-40B4-BE49-F238E27FC236}">
                <a16:creationId xmlns:a16="http://schemas.microsoft.com/office/drawing/2014/main" id="{FFEDB55E-05C7-6F4A-AD67-8D988E2E2E6C}"/>
              </a:ext>
            </a:extLst>
          </p:cNvPr>
          <p:cNvSpPr txBox="1"/>
          <p:nvPr/>
        </p:nvSpPr>
        <p:spPr>
          <a:xfrm>
            <a:off x="6125299" y="6299885"/>
            <a:ext cx="3495400" cy="523220"/>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 Conclusion</a:t>
            </a:r>
          </a:p>
        </p:txBody>
      </p:sp>
      <p:sp>
        <p:nvSpPr>
          <p:cNvPr id="24" name="Oval 23">
            <a:extLst>
              <a:ext uri="{FF2B5EF4-FFF2-40B4-BE49-F238E27FC236}">
                <a16:creationId xmlns:a16="http://schemas.microsoft.com/office/drawing/2014/main" id="{FFA629FF-78E0-6249-A5DF-01AB3BF99887}"/>
              </a:ext>
            </a:extLst>
          </p:cNvPr>
          <p:cNvSpPr/>
          <p:nvPr/>
        </p:nvSpPr>
        <p:spPr>
          <a:xfrm>
            <a:off x="5488832" y="4953272"/>
            <a:ext cx="663075" cy="609683"/>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08</a:t>
            </a:r>
          </a:p>
        </p:txBody>
      </p:sp>
      <p:sp>
        <p:nvSpPr>
          <p:cNvPr id="25" name="TextBox 24">
            <a:extLst>
              <a:ext uri="{FF2B5EF4-FFF2-40B4-BE49-F238E27FC236}">
                <a16:creationId xmlns:a16="http://schemas.microsoft.com/office/drawing/2014/main" id="{8D2E1D58-2A95-F644-AE79-8DFF928544EE}"/>
              </a:ext>
            </a:extLst>
          </p:cNvPr>
          <p:cNvSpPr txBox="1"/>
          <p:nvPr/>
        </p:nvSpPr>
        <p:spPr>
          <a:xfrm>
            <a:off x="6203161" y="5055331"/>
            <a:ext cx="291727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Tools &amp; Technique</a:t>
            </a:r>
            <a:endParaRPr lang="en-US" sz="2800" dirty="0"/>
          </a:p>
        </p:txBody>
      </p:sp>
      <p:sp>
        <p:nvSpPr>
          <p:cNvPr id="26" name="Oval 25">
            <a:extLst>
              <a:ext uri="{FF2B5EF4-FFF2-40B4-BE49-F238E27FC236}">
                <a16:creationId xmlns:a16="http://schemas.microsoft.com/office/drawing/2014/main" id="{F315913E-4079-DF45-8B9F-607AFD9C4909}"/>
              </a:ext>
            </a:extLst>
          </p:cNvPr>
          <p:cNvSpPr/>
          <p:nvPr/>
        </p:nvSpPr>
        <p:spPr>
          <a:xfrm>
            <a:off x="5467269" y="5646598"/>
            <a:ext cx="626336" cy="554589"/>
          </a:xfrm>
          <a:prstGeom prst="ellips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09</a:t>
            </a:r>
          </a:p>
        </p:txBody>
      </p:sp>
      <p:sp>
        <p:nvSpPr>
          <p:cNvPr id="27" name="Oval 26">
            <a:extLst>
              <a:ext uri="{FF2B5EF4-FFF2-40B4-BE49-F238E27FC236}">
                <a16:creationId xmlns:a16="http://schemas.microsoft.com/office/drawing/2014/main" id="{D21A82C1-8EF6-994E-A9EA-8412AB808D39}"/>
              </a:ext>
            </a:extLst>
          </p:cNvPr>
          <p:cNvSpPr/>
          <p:nvPr/>
        </p:nvSpPr>
        <p:spPr>
          <a:xfrm>
            <a:off x="5458603" y="6334780"/>
            <a:ext cx="649923" cy="523220"/>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10</a:t>
            </a:r>
          </a:p>
        </p:txBody>
      </p:sp>
      <p:sp>
        <p:nvSpPr>
          <p:cNvPr id="28" name="Oval 27">
            <a:extLst>
              <a:ext uri="{FF2B5EF4-FFF2-40B4-BE49-F238E27FC236}">
                <a16:creationId xmlns:a16="http://schemas.microsoft.com/office/drawing/2014/main" id="{1AA5F190-3DB1-CF4A-BD37-59CD2BFD3791}"/>
              </a:ext>
            </a:extLst>
          </p:cNvPr>
          <p:cNvSpPr/>
          <p:nvPr/>
        </p:nvSpPr>
        <p:spPr>
          <a:xfrm>
            <a:off x="5440470" y="485960"/>
            <a:ext cx="735892" cy="641283"/>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01</a:t>
            </a:r>
          </a:p>
        </p:txBody>
      </p:sp>
      <p:sp>
        <p:nvSpPr>
          <p:cNvPr id="29" name="TextBox 28">
            <a:extLst>
              <a:ext uri="{FF2B5EF4-FFF2-40B4-BE49-F238E27FC236}">
                <a16:creationId xmlns:a16="http://schemas.microsoft.com/office/drawing/2014/main" id="{74A6D572-DA14-DC40-A2CF-DC815FC8599D}"/>
              </a:ext>
            </a:extLst>
          </p:cNvPr>
          <p:cNvSpPr txBox="1"/>
          <p:nvPr/>
        </p:nvSpPr>
        <p:spPr>
          <a:xfrm>
            <a:off x="6105144" y="558115"/>
            <a:ext cx="4760401" cy="523220"/>
          </a:xfrm>
          <a:prstGeom prst="rect">
            <a:avLst/>
          </a:prstGeom>
          <a:noFill/>
        </p:spPr>
        <p:txBody>
          <a:bodyPr wrap="square" rtlCol="0">
            <a:spAutoFit/>
          </a:bodyPr>
          <a:lstStyle/>
          <a:p>
            <a:pPr lvl="0"/>
            <a:r>
              <a:rPr lang="en-US" sz="2800" dirty="0">
                <a:latin typeface="Times New Roman" panose="02020603050405020304" pitchFamily="18" charset="0"/>
                <a:cs typeface="Times New Roman" panose="02020603050405020304" pitchFamily="18" charset="0"/>
              </a:rPr>
              <a:t> Introduction</a:t>
            </a:r>
          </a:p>
        </p:txBody>
      </p:sp>
      <p:sp>
        <p:nvSpPr>
          <p:cNvPr id="2" name="TextBox 1">
            <a:extLst>
              <a:ext uri="{FF2B5EF4-FFF2-40B4-BE49-F238E27FC236}">
                <a16:creationId xmlns:a16="http://schemas.microsoft.com/office/drawing/2014/main" id="{C5A21CE9-8592-4749-8938-BCA050572384}"/>
              </a:ext>
            </a:extLst>
          </p:cNvPr>
          <p:cNvSpPr txBox="1"/>
          <p:nvPr/>
        </p:nvSpPr>
        <p:spPr>
          <a:xfrm>
            <a:off x="6201533" y="2595254"/>
            <a:ext cx="3010952" cy="523220"/>
          </a:xfrm>
          <a:prstGeom prst="rect">
            <a:avLst/>
          </a:prstGeom>
          <a:noFill/>
        </p:spPr>
        <p:txBody>
          <a:bodyPr wrap="none" rtlCol="0">
            <a:spAutoFit/>
          </a:bodyPr>
          <a:lstStyle/>
          <a:p>
            <a:r>
              <a:rPr lang="en-BD" sz="2800" dirty="0">
                <a:latin typeface="Times New Roman" panose="02020603050405020304" pitchFamily="18" charset="0"/>
                <a:cs typeface="Times New Roman" panose="02020603050405020304" pitchFamily="18" charset="0"/>
              </a:rPr>
              <a:t>Problem Statement</a:t>
            </a:r>
          </a:p>
        </p:txBody>
      </p:sp>
      <p:sp>
        <p:nvSpPr>
          <p:cNvPr id="30" name="TextBox 29">
            <a:extLst>
              <a:ext uri="{FF2B5EF4-FFF2-40B4-BE49-F238E27FC236}">
                <a16:creationId xmlns:a16="http://schemas.microsoft.com/office/drawing/2014/main" id="{32A9A9C3-2D6B-484E-969E-C607AF357F83}"/>
              </a:ext>
            </a:extLst>
          </p:cNvPr>
          <p:cNvSpPr txBox="1"/>
          <p:nvPr/>
        </p:nvSpPr>
        <p:spPr>
          <a:xfrm>
            <a:off x="6208751" y="3776660"/>
            <a:ext cx="874222" cy="523220"/>
          </a:xfrm>
          <a:prstGeom prst="rect">
            <a:avLst/>
          </a:prstGeom>
          <a:noFill/>
        </p:spPr>
        <p:txBody>
          <a:bodyPr wrap="square" rtlCol="0">
            <a:spAutoFit/>
          </a:bodyPr>
          <a:lstStyle/>
          <a:p>
            <a:r>
              <a:rPr lang="en-BD" sz="2800" dirty="0">
                <a:latin typeface="Times New Roman" panose="02020603050405020304" pitchFamily="18" charset="0"/>
                <a:cs typeface="Times New Roman" panose="02020603050405020304" pitchFamily="18" charset="0"/>
              </a:rPr>
              <a:t>Gap</a:t>
            </a:r>
          </a:p>
        </p:txBody>
      </p:sp>
      <p:sp>
        <p:nvSpPr>
          <p:cNvPr id="31" name="Oval 30">
            <a:extLst>
              <a:ext uri="{FF2B5EF4-FFF2-40B4-BE49-F238E27FC236}">
                <a16:creationId xmlns:a16="http://schemas.microsoft.com/office/drawing/2014/main" id="{D9CAEE18-93A8-5A41-A557-0D10E874517F}"/>
              </a:ext>
            </a:extLst>
          </p:cNvPr>
          <p:cNvSpPr/>
          <p:nvPr/>
        </p:nvSpPr>
        <p:spPr>
          <a:xfrm>
            <a:off x="5492137" y="2587328"/>
            <a:ext cx="686156" cy="577130"/>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04</a:t>
            </a:r>
          </a:p>
        </p:txBody>
      </p:sp>
      <p:sp>
        <p:nvSpPr>
          <p:cNvPr id="32" name="Oval 31">
            <a:extLst>
              <a:ext uri="{FF2B5EF4-FFF2-40B4-BE49-F238E27FC236}">
                <a16:creationId xmlns:a16="http://schemas.microsoft.com/office/drawing/2014/main" id="{DB48FBAE-5A0E-DC48-83E0-6891A4DDEBAB}"/>
              </a:ext>
            </a:extLst>
          </p:cNvPr>
          <p:cNvSpPr/>
          <p:nvPr/>
        </p:nvSpPr>
        <p:spPr>
          <a:xfrm>
            <a:off x="5510858" y="3766835"/>
            <a:ext cx="686156" cy="577130"/>
          </a:xfrm>
          <a:prstGeom prst="ellipse">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b="1" dirty="0">
                <a:effectLst>
                  <a:outerShdw blurRad="38100" dist="38100" dir="2700000" algn="tl">
                    <a:srgbClr val="000000">
                      <a:alpha val="43137"/>
                    </a:srgbClr>
                  </a:outerShdw>
                </a:effectLst>
                <a:latin typeface="Georgia Pro Cond" panose="02040506050405020303" pitchFamily="18" charset="0"/>
              </a:rPr>
              <a:t>06</a:t>
            </a:r>
          </a:p>
        </p:txBody>
      </p:sp>
    </p:spTree>
    <p:extLst>
      <p:ext uri="{BB962C8B-B14F-4D97-AF65-F5344CB8AC3E}">
        <p14:creationId xmlns:p14="http://schemas.microsoft.com/office/powerpoint/2010/main" val="293864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F5129-BDC4-B545-8A48-8830548055CE}"/>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B3DE60AA-B0FD-7542-8926-947237A53926}"/>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7D15AC14-98B1-1146-BEEB-875A4075BF93}"/>
              </a:ext>
            </a:extLst>
          </p:cNvPr>
          <p:cNvSpPr>
            <a:spLocks noGrp="1"/>
          </p:cNvSpPr>
          <p:nvPr>
            <p:ph type="dt" sz="half" idx="10"/>
          </p:nvPr>
        </p:nvSpPr>
        <p:spPr>
          <a:xfrm>
            <a:off x="38100" y="6480175"/>
            <a:ext cx="1600200" cy="377825"/>
          </a:xfrm>
        </p:spPr>
        <p:txBody>
          <a:bodyPr/>
          <a:lstStyle/>
          <a:p>
            <a:fld id="{00BC005B-8AE0-0A4E-83CD-5678F49C37E0}" type="datetime1">
              <a:rPr lang="en-US" sz="2800" smtClean="0">
                <a:latin typeface="Times New Roman" panose="02020603050405020304" pitchFamily="18" charset="0"/>
                <a:cs typeface="Times New Roman" panose="02020603050405020304" pitchFamily="18" charset="0"/>
              </a:rPr>
              <a:t>5/12/22</a:t>
            </a:fld>
            <a:endParaRPr lang="en-BD" sz="1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37228D5-C004-3144-9FA1-4402984A7DBB}"/>
              </a:ext>
            </a:extLst>
          </p:cNvPr>
          <p:cNvSpPr>
            <a:spLocks noGrp="1"/>
          </p:cNvSpPr>
          <p:nvPr>
            <p:ph type="sldNum" sz="quarter" idx="12"/>
          </p:nvPr>
        </p:nvSpPr>
        <p:spPr>
          <a:xfrm>
            <a:off x="9448800" y="6531518"/>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3</a:t>
            </a:fld>
            <a:endParaRPr lang="en-BD" sz="1800" dirty="0">
              <a:latin typeface="Times New Roman" panose="02020603050405020304" pitchFamily="18" charset="0"/>
              <a:cs typeface="Times New Roman" panose="02020603050405020304" pitchFamily="18" charset="0"/>
            </a:endParaRPr>
          </a:p>
        </p:txBody>
      </p:sp>
      <p:pic>
        <p:nvPicPr>
          <p:cNvPr id="8" name="Picture Placeholder 118" descr="A person sitting at a desk&#10;&#10;Description generated with very high confidence">
            <a:extLst>
              <a:ext uri="{FF2B5EF4-FFF2-40B4-BE49-F238E27FC236}">
                <a16:creationId xmlns:a16="http://schemas.microsoft.com/office/drawing/2014/main" id="{EDEB7A78-3F95-2348-924B-8C08BB06FC79}"/>
              </a:ext>
            </a:extLst>
          </p:cNvPr>
          <p:cNvPicPr>
            <a:picLocks noChangeAspect="1"/>
          </p:cNvPicPr>
          <p:nvPr/>
        </p:nvPicPr>
        <p:blipFill>
          <a:blip r:embed="rId4">
            <a:extLst>
              <a:ext uri="{28A0092B-C50C-407E-A947-70E740481C1C}">
                <a14:useLocalDpi xmlns:a14="http://schemas.microsoft.com/office/drawing/2010/main" val="0"/>
              </a:ext>
            </a:extLst>
          </a:blip>
          <a:srcRect t="10748" b="10748"/>
          <a:stretch>
            <a:fillRect/>
          </a:stretch>
        </p:blipFill>
        <p:spPr>
          <a:xfrm>
            <a:off x="0" y="0"/>
            <a:ext cx="5595938" cy="2925763"/>
          </a:xfrm>
          <a:prstGeom prst="rect">
            <a:avLst/>
          </a:prstGeom>
        </p:spPr>
      </p:pic>
      <p:sp>
        <p:nvSpPr>
          <p:cNvPr id="9" name="Rectangle 8">
            <a:extLst>
              <a:ext uri="{FF2B5EF4-FFF2-40B4-BE49-F238E27FC236}">
                <a16:creationId xmlns:a16="http://schemas.microsoft.com/office/drawing/2014/main" id="{527A89AA-9E4C-0E40-BC30-71873442DF21}"/>
              </a:ext>
            </a:extLst>
          </p:cNvPr>
          <p:cNvSpPr/>
          <p:nvPr/>
        </p:nvSpPr>
        <p:spPr>
          <a:xfrm>
            <a:off x="10792" y="0"/>
            <a:ext cx="5596613" cy="2926334"/>
          </a:xfrm>
          <a:prstGeom prst="rect">
            <a:avLst/>
          </a:prstGeom>
          <a:solidFill>
            <a:schemeClr val="tx1">
              <a:lumMod val="95000"/>
              <a:lumOff val="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C5120126-CFDF-CF47-A888-9BB6F1560A75}"/>
              </a:ext>
            </a:extLst>
          </p:cNvPr>
          <p:cNvGrpSpPr/>
          <p:nvPr/>
        </p:nvGrpSpPr>
        <p:grpSpPr>
          <a:xfrm>
            <a:off x="1618442" y="1083851"/>
            <a:ext cx="3991934" cy="3774023"/>
            <a:chOff x="178930" y="302133"/>
            <a:chExt cx="5322579" cy="5032031"/>
          </a:xfrm>
          <a:effectLst>
            <a:reflection blurRad="6350" stA="20000" endPos="35000" dir="5400000" sy="-100000" algn="bl" rotWithShape="0"/>
          </a:effectLst>
        </p:grpSpPr>
        <p:sp>
          <p:nvSpPr>
            <p:cNvPr id="11" name="Diamond 10">
              <a:extLst>
                <a:ext uri="{FF2B5EF4-FFF2-40B4-BE49-F238E27FC236}">
                  <a16:creationId xmlns:a16="http://schemas.microsoft.com/office/drawing/2014/main" id="{3A3DF1B6-A66C-DC4C-AFF9-5F90FE34CFE0}"/>
                </a:ext>
              </a:extLst>
            </p:cNvPr>
            <p:cNvSpPr/>
            <p:nvPr/>
          </p:nvSpPr>
          <p:spPr>
            <a:xfrm>
              <a:off x="178930" y="302133"/>
              <a:ext cx="5322579" cy="5032031"/>
            </a:xfrm>
            <a:prstGeom prst="diamond">
              <a:avLst/>
            </a:prstGeom>
            <a:solidFill>
              <a:schemeClr val="accent1">
                <a:lumMod val="60000"/>
                <a:lumOff val="40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Times New Roman" panose="02020603050405020304" pitchFamily="18" charset="0"/>
                <a:ea typeface="Cambria" panose="020405030504060302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40C39134-1B8F-1146-B79E-1B8816221AC2}"/>
                </a:ext>
              </a:extLst>
            </p:cNvPr>
            <p:cNvGrpSpPr/>
            <p:nvPr/>
          </p:nvGrpSpPr>
          <p:grpSpPr>
            <a:xfrm>
              <a:off x="2413292" y="4812948"/>
              <a:ext cx="853855" cy="433813"/>
              <a:chOff x="2413292" y="4812948"/>
              <a:chExt cx="853855" cy="433813"/>
            </a:xfrm>
          </p:grpSpPr>
          <p:sp>
            <p:nvSpPr>
              <p:cNvPr id="13" name="Isosceles Triangle 11">
                <a:extLst>
                  <a:ext uri="{FF2B5EF4-FFF2-40B4-BE49-F238E27FC236}">
                    <a16:creationId xmlns:a16="http://schemas.microsoft.com/office/drawing/2014/main" id="{ED79C653-C922-014F-BF7D-D2794A661C9A}"/>
                  </a:ext>
                </a:extLst>
              </p:cNvPr>
              <p:cNvSpPr/>
              <p:nvPr/>
            </p:nvSpPr>
            <p:spPr>
              <a:xfrm flipV="1">
                <a:off x="2453953" y="4860380"/>
                <a:ext cx="772533" cy="386381"/>
              </a:xfrm>
              <a:prstGeom prst="triangle">
                <a:avLst/>
              </a:prstGeom>
              <a:solidFill>
                <a:schemeClr val="accent1">
                  <a:lumMod val="75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 name="Trapezoid 12">
                <a:extLst>
                  <a:ext uri="{FF2B5EF4-FFF2-40B4-BE49-F238E27FC236}">
                    <a16:creationId xmlns:a16="http://schemas.microsoft.com/office/drawing/2014/main" id="{2F7422A7-A3B7-9546-BCB2-6A9186EDB8E6}"/>
                  </a:ext>
                </a:extLst>
              </p:cNvPr>
              <p:cNvSpPr/>
              <p:nvPr/>
            </p:nvSpPr>
            <p:spPr>
              <a:xfrm flipV="1">
                <a:off x="2413292" y="4812948"/>
                <a:ext cx="853855" cy="26054"/>
              </a:xfrm>
              <a:prstGeom prst="trapezoid">
                <a:avLst>
                  <a:gd name="adj" fmla="val 98230"/>
                </a:avLst>
              </a:prstGeom>
              <a:solidFill>
                <a:schemeClr val="accent2"/>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Times New Roman" panose="02020603050405020304" pitchFamily="18" charset="0"/>
                  <a:ea typeface="Cambria" panose="02040503050406030204" pitchFamily="18" charset="0"/>
                  <a:cs typeface="Times New Roman" panose="02020603050405020304" pitchFamily="18" charset="0"/>
                </a:endParaRPr>
              </a:p>
            </p:txBody>
          </p:sp>
        </p:grpSp>
      </p:grpSp>
      <p:sp>
        <p:nvSpPr>
          <p:cNvPr id="15" name="Rectangle 14">
            <a:extLst>
              <a:ext uri="{FF2B5EF4-FFF2-40B4-BE49-F238E27FC236}">
                <a16:creationId xmlns:a16="http://schemas.microsoft.com/office/drawing/2014/main" id="{1B2267D6-443F-B247-9615-CCE617515476}"/>
              </a:ext>
            </a:extLst>
          </p:cNvPr>
          <p:cNvSpPr/>
          <p:nvPr/>
        </p:nvSpPr>
        <p:spPr>
          <a:xfrm>
            <a:off x="2112912" y="2613072"/>
            <a:ext cx="3003002" cy="715581"/>
          </a:xfrm>
          <a:prstGeom prst="rect">
            <a:avLst/>
          </a:prstGeom>
          <a:ln w="82550">
            <a:solidFill>
              <a:schemeClr val="bg1"/>
            </a:solidFill>
          </a:ln>
        </p:spPr>
        <p:txBody>
          <a:bodyPr wrap="none" anchor="ctr">
            <a:spAutoFit/>
          </a:bodyPr>
          <a:lstStyle/>
          <a:p>
            <a:pPr algn="ctr"/>
            <a:r>
              <a:rPr lang="en-US" sz="405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endParaRPr lang="en-IN" sz="405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EED4D4DB-628E-E04A-82DB-6418DFF7430C}"/>
              </a:ext>
            </a:extLst>
          </p:cNvPr>
          <p:cNvGrpSpPr/>
          <p:nvPr/>
        </p:nvGrpSpPr>
        <p:grpSpPr>
          <a:xfrm>
            <a:off x="5749013" y="33734"/>
            <a:ext cx="5621935" cy="6054549"/>
            <a:chOff x="6315055" y="393322"/>
            <a:chExt cx="5377183" cy="4616502"/>
          </a:xfrm>
        </p:grpSpPr>
        <p:grpSp>
          <p:nvGrpSpPr>
            <p:cNvPr id="17" name="Group 16">
              <a:extLst>
                <a:ext uri="{FF2B5EF4-FFF2-40B4-BE49-F238E27FC236}">
                  <a16:creationId xmlns:a16="http://schemas.microsoft.com/office/drawing/2014/main" id="{5C847BA9-5428-8046-B5EA-B7BDCB2E6E0A}"/>
                </a:ext>
              </a:extLst>
            </p:cNvPr>
            <p:cNvGrpSpPr/>
            <p:nvPr/>
          </p:nvGrpSpPr>
          <p:grpSpPr>
            <a:xfrm>
              <a:off x="6315055" y="836772"/>
              <a:ext cx="5356137" cy="972267"/>
              <a:chOff x="6315055" y="836772"/>
              <a:chExt cx="5356137" cy="972267"/>
            </a:xfrm>
          </p:grpSpPr>
          <p:pic>
            <p:nvPicPr>
              <p:cNvPr id="28" name="Picture 14" descr="calculation, data, financial, investment, market icon">
                <a:extLst>
                  <a:ext uri="{FF2B5EF4-FFF2-40B4-BE49-F238E27FC236}">
                    <a16:creationId xmlns:a16="http://schemas.microsoft.com/office/drawing/2014/main" id="{DA3A6A6D-78E7-4946-8A98-65811EBA2C2F}"/>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15055" y="836772"/>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E118AB9-430F-3647-9BD5-5A6CBF12F0F1}"/>
                  </a:ext>
                </a:extLst>
              </p:cNvPr>
              <p:cNvSpPr/>
              <p:nvPr/>
            </p:nvSpPr>
            <p:spPr>
              <a:xfrm>
                <a:off x="7453164" y="854987"/>
                <a:ext cx="4218028" cy="954052"/>
              </a:xfrm>
              <a:prstGeom prst="rect">
                <a:avLst/>
              </a:prstGeom>
              <a:effectLst>
                <a:outerShdw blurRad="63500" sx="102000" sy="102000" algn="ctr" rotWithShape="0">
                  <a:prstClr val="black">
                    <a:alpha val="40000"/>
                  </a:prstClr>
                </a:outerShdw>
              </a:effectLst>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Our Social media app is a cross platform   software which helps us to find many thing in one app.</a:t>
                </a:r>
                <a:endParaRPr lang="en-IN" sz="24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2A242B08-2B21-0D47-97F4-6B66FEF8FB38}"/>
                </a:ext>
              </a:extLst>
            </p:cNvPr>
            <p:cNvGrpSpPr/>
            <p:nvPr/>
          </p:nvGrpSpPr>
          <p:grpSpPr>
            <a:xfrm>
              <a:off x="6315055" y="1902533"/>
              <a:ext cx="5377183" cy="900000"/>
              <a:chOff x="6329013" y="1914504"/>
              <a:chExt cx="5377183" cy="900000"/>
            </a:xfrm>
          </p:grpSpPr>
          <p:pic>
            <p:nvPicPr>
              <p:cNvPr id="26" name="Picture 12" descr="bank, banking, financial, money, payments icon">
                <a:extLst>
                  <a:ext uri="{FF2B5EF4-FFF2-40B4-BE49-F238E27FC236}">
                    <a16:creationId xmlns:a16="http://schemas.microsoft.com/office/drawing/2014/main" id="{20891072-7071-364C-9BFF-8D2939EE4672}"/>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329013" y="1914504"/>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325DF57B-9DCD-864B-BFCA-88E96A758947}"/>
                  </a:ext>
                </a:extLst>
              </p:cNvPr>
              <p:cNvSpPr/>
              <p:nvPr/>
            </p:nvSpPr>
            <p:spPr>
              <a:xfrm>
                <a:off x="7488168" y="2012461"/>
                <a:ext cx="4218028" cy="652739"/>
              </a:xfrm>
              <a:prstGeom prst="rect">
                <a:avLst/>
              </a:prstGeom>
              <a:effectLst>
                <a:outerShdw blurRad="63500" sx="102000" sy="102000" algn="ctr" rotWithShape="0">
                  <a:prstClr val="black">
                    <a:alpha val="40000"/>
                  </a:prstClr>
                </a:outerShdw>
              </a:effectLst>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Simple and easy to use platform that makes quick finding.</a:t>
                </a:r>
                <a:endParaRPr lang="en-IN" sz="24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4A305198-A3DA-1644-BA3A-266F373BA00D}"/>
                </a:ext>
              </a:extLst>
            </p:cNvPr>
            <p:cNvGrpSpPr/>
            <p:nvPr/>
          </p:nvGrpSpPr>
          <p:grpSpPr>
            <a:xfrm>
              <a:off x="6315055" y="2982161"/>
              <a:ext cx="5036284" cy="1937883"/>
              <a:chOff x="6315055" y="2982161"/>
              <a:chExt cx="5036284" cy="1937883"/>
            </a:xfrm>
          </p:grpSpPr>
          <p:pic>
            <p:nvPicPr>
              <p:cNvPr id="24" name="Picture 16" descr="finance, financial, money, transaction, transfer icon">
                <a:extLst>
                  <a:ext uri="{FF2B5EF4-FFF2-40B4-BE49-F238E27FC236}">
                    <a16:creationId xmlns:a16="http://schemas.microsoft.com/office/drawing/2014/main" id="{55CFFC26-3C9A-6A45-8327-BDC5F73826A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315055" y="2982161"/>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EA3EE377-22DC-0A40-BBA9-D5FFB82335AE}"/>
                  </a:ext>
                </a:extLst>
              </p:cNvPr>
              <p:cNvSpPr/>
              <p:nvPr/>
            </p:nvSpPr>
            <p:spPr>
              <a:xfrm>
                <a:off x="7453164" y="4267305"/>
                <a:ext cx="3898175" cy="652739"/>
              </a:xfrm>
              <a:prstGeom prst="rect">
                <a:avLst/>
              </a:prstGeom>
              <a:effectLst>
                <a:outerShdw blurRad="63500" sx="102000" sy="102000" algn="ctr" rotWithShape="0">
                  <a:prstClr val="black">
                    <a:alpha val="40000"/>
                  </a:prstClr>
                </a:outerShdw>
              </a:effectLst>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Users satisfaction and useful features are our main goal.</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grpSp>
        <p:cxnSp>
          <p:nvCxnSpPr>
            <p:cNvPr id="20" name="Straight Connector 19">
              <a:extLst>
                <a:ext uri="{FF2B5EF4-FFF2-40B4-BE49-F238E27FC236}">
                  <a16:creationId xmlns:a16="http://schemas.microsoft.com/office/drawing/2014/main" id="{EE6BA611-7B2E-814A-856C-47449BDEB28A}"/>
                </a:ext>
              </a:extLst>
            </p:cNvPr>
            <p:cNvCxnSpPr/>
            <p:nvPr/>
          </p:nvCxnSpPr>
          <p:spPr>
            <a:xfrm>
              <a:off x="8046719" y="1950021"/>
              <a:ext cx="2529872" cy="476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865138-8545-5F4F-A943-AB2BDBB2A4F3}"/>
                </a:ext>
              </a:extLst>
            </p:cNvPr>
            <p:cNvCxnSpPr/>
            <p:nvPr/>
          </p:nvCxnSpPr>
          <p:spPr>
            <a:xfrm>
              <a:off x="8046719" y="2802533"/>
              <a:ext cx="252987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41AFE8-C1B0-DD4C-884F-4479731B635B}"/>
                </a:ext>
              </a:extLst>
            </p:cNvPr>
            <p:cNvCxnSpPr/>
            <p:nvPr/>
          </p:nvCxnSpPr>
          <p:spPr>
            <a:xfrm flipV="1">
              <a:off x="8046719" y="5006386"/>
              <a:ext cx="2529872" cy="3438"/>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210021C-47E4-8647-8BB2-A41C0ED3CA12}"/>
                </a:ext>
              </a:extLst>
            </p:cNvPr>
            <p:cNvSpPr txBox="1"/>
            <p:nvPr/>
          </p:nvSpPr>
          <p:spPr>
            <a:xfrm>
              <a:off x="7453164" y="393322"/>
              <a:ext cx="184731" cy="461665"/>
            </a:xfrm>
            <a:prstGeom prst="rect">
              <a:avLst/>
            </a:prstGeom>
            <a:noFill/>
          </p:spPr>
          <p:txBody>
            <a:bodyPr wrap="none" rtlCol="0">
              <a:spAutoFit/>
            </a:bodyPr>
            <a:lstStyle/>
            <a:p>
              <a:endParaRPr lang="en-IN" sz="240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grpSp>
      <p:pic>
        <p:nvPicPr>
          <p:cNvPr id="30" name="Picture 12" descr="bank, banking, financial, money, payments icon">
            <a:extLst>
              <a:ext uri="{FF2B5EF4-FFF2-40B4-BE49-F238E27FC236}">
                <a16:creationId xmlns:a16="http://schemas.microsoft.com/office/drawing/2014/main" id="{9A397691-1BA9-7049-AFFD-581297A96D4B}"/>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789978" y="4977517"/>
            <a:ext cx="90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821E01F5-61EA-1C47-80D5-B50C00B83BD5}"/>
              </a:ext>
            </a:extLst>
          </p:cNvPr>
          <p:cNvSpPr txBox="1"/>
          <p:nvPr/>
        </p:nvSpPr>
        <p:spPr>
          <a:xfrm>
            <a:off x="7016502" y="3528727"/>
            <a:ext cx="426047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Users can solve their problems through chat.</a:t>
            </a:r>
          </a:p>
        </p:txBody>
      </p:sp>
      <p:cxnSp>
        <p:nvCxnSpPr>
          <p:cNvPr id="32" name="Straight Connector 31">
            <a:extLst>
              <a:ext uri="{FF2B5EF4-FFF2-40B4-BE49-F238E27FC236}">
                <a16:creationId xmlns:a16="http://schemas.microsoft.com/office/drawing/2014/main" id="{55EEAF55-C361-9A44-9061-052CF9A86194}"/>
              </a:ext>
            </a:extLst>
          </p:cNvPr>
          <p:cNvCxnSpPr/>
          <p:nvPr/>
        </p:nvCxnSpPr>
        <p:spPr>
          <a:xfrm flipV="1">
            <a:off x="7617073" y="4482029"/>
            <a:ext cx="2529872" cy="2338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Content Placeholder 5">
            <a:extLst>
              <a:ext uri="{FF2B5EF4-FFF2-40B4-BE49-F238E27FC236}">
                <a16:creationId xmlns:a16="http://schemas.microsoft.com/office/drawing/2014/main" id="{706DAEDF-0F7F-2745-B554-DF3E6B6ECE27}"/>
              </a:ext>
            </a:extLst>
          </p:cNvPr>
          <p:cNvPicPr>
            <a:picLocks noChangeAspect="1"/>
          </p:cNvPicPr>
          <p:nvPr/>
        </p:nvPicPr>
        <p:blipFill>
          <a:blip r:embed="rId3"/>
          <a:stretch>
            <a:fillRect/>
          </a:stretch>
        </p:blipFill>
        <p:spPr>
          <a:xfrm>
            <a:off x="152400" y="186134"/>
            <a:ext cx="504092" cy="498470"/>
          </a:xfrm>
          <a:prstGeom prst="rect">
            <a:avLst/>
          </a:prstGeom>
        </p:spPr>
      </p:pic>
    </p:spTree>
    <p:extLst>
      <p:ext uri="{BB962C8B-B14F-4D97-AF65-F5344CB8AC3E}">
        <p14:creationId xmlns:p14="http://schemas.microsoft.com/office/powerpoint/2010/main" val="357715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96461A-7560-6246-95B7-DD3DE64DD525}"/>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79D63362-C7B2-F44F-9008-E154C019E7E9}"/>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7EF6776D-AD7E-0E43-A3AF-2A9A59E7ECCB}"/>
              </a:ext>
            </a:extLst>
          </p:cNvPr>
          <p:cNvSpPr>
            <a:spLocks noGrp="1"/>
          </p:cNvSpPr>
          <p:nvPr>
            <p:ph type="dt" sz="half" idx="10"/>
          </p:nvPr>
        </p:nvSpPr>
        <p:spPr>
          <a:xfrm>
            <a:off x="54769" y="6459141"/>
            <a:ext cx="2743200" cy="365125"/>
          </a:xfrm>
        </p:spPr>
        <p:txBody>
          <a:bodyPr/>
          <a:lstStyle/>
          <a:p>
            <a:fld id="{2DE94C9A-EFE1-2448-A706-B0AA68171543}" type="datetime1">
              <a:rPr lang="en-US" sz="2800" smtClean="0"/>
              <a:t>5/12/22</a:t>
            </a:fld>
            <a:endParaRPr lang="en-BD" dirty="0"/>
          </a:p>
        </p:txBody>
      </p:sp>
      <p:sp>
        <p:nvSpPr>
          <p:cNvPr id="7" name="Slide Number Placeholder 6">
            <a:extLst>
              <a:ext uri="{FF2B5EF4-FFF2-40B4-BE49-F238E27FC236}">
                <a16:creationId xmlns:a16="http://schemas.microsoft.com/office/drawing/2014/main" id="{1C02E39D-AF72-7247-9300-2123468F389C}"/>
              </a:ext>
            </a:extLst>
          </p:cNvPr>
          <p:cNvSpPr>
            <a:spLocks noGrp="1"/>
          </p:cNvSpPr>
          <p:nvPr>
            <p:ph type="sldNum" sz="quarter" idx="12"/>
          </p:nvPr>
        </p:nvSpPr>
        <p:spPr>
          <a:xfrm>
            <a:off x="9448800" y="6492875"/>
            <a:ext cx="2743200" cy="365125"/>
          </a:xfrm>
        </p:spPr>
        <p:txBody>
          <a:bodyPr/>
          <a:lstStyle/>
          <a:p>
            <a:fld id="{48189245-1D67-C34B-A92A-3F1A8DE4A406}" type="slidenum">
              <a:rPr lang="en-BD" sz="2800" smtClean="0"/>
              <a:t>4</a:t>
            </a:fld>
            <a:endParaRPr lang="en-BD" sz="2800" dirty="0"/>
          </a:p>
        </p:txBody>
      </p:sp>
      <p:pic>
        <p:nvPicPr>
          <p:cNvPr id="8" name="Picture 7">
            <a:extLst>
              <a:ext uri="{FF2B5EF4-FFF2-40B4-BE49-F238E27FC236}">
                <a16:creationId xmlns:a16="http://schemas.microsoft.com/office/drawing/2014/main" id="{DB7564D1-3135-E646-9B52-355A43901047}"/>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9" name="Content Placeholder 5">
            <a:extLst>
              <a:ext uri="{FF2B5EF4-FFF2-40B4-BE49-F238E27FC236}">
                <a16:creationId xmlns:a16="http://schemas.microsoft.com/office/drawing/2014/main" id="{7BED3772-D52F-6B43-B6C5-BA2998E27052}"/>
              </a:ext>
            </a:extLst>
          </p:cNvPr>
          <p:cNvPicPr>
            <a:picLocks noChangeAspect="1"/>
          </p:cNvPicPr>
          <p:nvPr/>
        </p:nvPicPr>
        <p:blipFill>
          <a:blip r:embed="rId3"/>
          <a:stretch>
            <a:fillRect/>
          </a:stretch>
        </p:blipFill>
        <p:spPr>
          <a:xfrm>
            <a:off x="0" y="33734"/>
            <a:ext cx="504092" cy="498470"/>
          </a:xfrm>
          <a:prstGeom prst="rect">
            <a:avLst/>
          </a:prstGeom>
        </p:spPr>
      </p:pic>
      <p:pic>
        <p:nvPicPr>
          <p:cNvPr id="12" name="Picture Placeholder 118" descr="A person sitting at a desk&#10;&#10;Description generated with very high confidence">
            <a:extLst>
              <a:ext uri="{FF2B5EF4-FFF2-40B4-BE49-F238E27FC236}">
                <a16:creationId xmlns:a16="http://schemas.microsoft.com/office/drawing/2014/main" id="{3271C961-E2D9-E545-9BEC-79BEE2B5BF22}"/>
              </a:ext>
            </a:extLst>
          </p:cNvPr>
          <p:cNvPicPr>
            <a:picLocks noChangeAspect="1"/>
          </p:cNvPicPr>
          <p:nvPr/>
        </p:nvPicPr>
        <p:blipFill>
          <a:blip r:embed="rId4">
            <a:extLst>
              <a:ext uri="{28A0092B-C50C-407E-A947-70E740481C1C}">
                <a14:useLocalDpi xmlns:a14="http://schemas.microsoft.com/office/drawing/2010/main" val="0"/>
              </a:ext>
            </a:extLst>
          </a:blip>
          <a:srcRect t="10748" b="10748"/>
          <a:stretch>
            <a:fillRect/>
          </a:stretch>
        </p:blipFill>
        <p:spPr>
          <a:xfrm>
            <a:off x="0" y="0"/>
            <a:ext cx="5595938" cy="2925763"/>
          </a:xfrm>
          <a:prstGeom prst="rect">
            <a:avLst/>
          </a:prstGeom>
        </p:spPr>
      </p:pic>
      <p:sp>
        <p:nvSpPr>
          <p:cNvPr id="13" name="Rectangle 12">
            <a:extLst>
              <a:ext uri="{FF2B5EF4-FFF2-40B4-BE49-F238E27FC236}">
                <a16:creationId xmlns:a16="http://schemas.microsoft.com/office/drawing/2014/main" id="{AD709C4D-56EB-F74B-9402-A265D29CD295}"/>
              </a:ext>
            </a:extLst>
          </p:cNvPr>
          <p:cNvSpPr/>
          <p:nvPr/>
        </p:nvSpPr>
        <p:spPr>
          <a:xfrm>
            <a:off x="10792" y="0"/>
            <a:ext cx="5596613" cy="2926334"/>
          </a:xfrm>
          <a:prstGeom prst="rect">
            <a:avLst/>
          </a:prstGeom>
          <a:solidFill>
            <a:schemeClr val="tx1">
              <a:lumMod val="95000"/>
              <a:lumOff val="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955F9208-845C-C042-8073-418729E4B6E2}"/>
              </a:ext>
            </a:extLst>
          </p:cNvPr>
          <p:cNvGrpSpPr/>
          <p:nvPr/>
        </p:nvGrpSpPr>
        <p:grpSpPr>
          <a:xfrm>
            <a:off x="1618442" y="1083851"/>
            <a:ext cx="3991934" cy="3774023"/>
            <a:chOff x="178930" y="302133"/>
            <a:chExt cx="5322579" cy="5032031"/>
          </a:xfrm>
          <a:effectLst>
            <a:reflection blurRad="6350" stA="20000" endPos="35000" dir="5400000" sy="-100000" algn="bl" rotWithShape="0"/>
          </a:effectLst>
        </p:grpSpPr>
        <p:sp>
          <p:nvSpPr>
            <p:cNvPr id="15" name="Diamond 14">
              <a:extLst>
                <a:ext uri="{FF2B5EF4-FFF2-40B4-BE49-F238E27FC236}">
                  <a16:creationId xmlns:a16="http://schemas.microsoft.com/office/drawing/2014/main" id="{43BB50F6-650A-DD45-A2E0-580EE19CC828}"/>
                </a:ext>
              </a:extLst>
            </p:cNvPr>
            <p:cNvSpPr/>
            <p:nvPr/>
          </p:nvSpPr>
          <p:spPr>
            <a:xfrm>
              <a:off x="178930" y="302133"/>
              <a:ext cx="5322579" cy="5032031"/>
            </a:xfrm>
            <a:prstGeom prst="diamond">
              <a:avLst/>
            </a:prstGeom>
            <a:solidFill>
              <a:schemeClr val="accent1">
                <a:lumMod val="60000"/>
                <a:lumOff val="40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Cambria" panose="02040503050406030204" pitchFamily="18" charset="0"/>
                <a:ea typeface="Cambria" panose="02040503050406030204" pitchFamily="18" charset="0"/>
              </a:endParaRPr>
            </a:p>
          </p:txBody>
        </p:sp>
        <p:grpSp>
          <p:nvGrpSpPr>
            <p:cNvPr id="16" name="Group 15">
              <a:extLst>
                <a:ext uri="{FF2B5EF4-FFF2-40B4-BE49-F238E27FC236}">
                  <a16:creationId xmlns:a16="http://schemas.microsoft.com/office/drawing/2014/main" id="{501CF72F-E195-7E40-8401-ECC95F4D038A}"/>
                </a:ext>
              </a:extLst>
            </p:cNvPr>
            <p:cNvGrpSpPr/>
            <p:nvPr/>
          </p:nvGrpSpPr>
          <p:grpSpPr>
            <a:xfrm>
              <a:off x="2413292" y="4812948"/>
              <a:ext cx="853855" cy="433813"/>
              <a:chOff x="2413292" y="4812948"/>
              <a:chExt cx="853855" cy="433813"/>
            </a:xfrm>
          </p:grpSpPr>
          <p:sp>
            <p:nvSpPr>
              <p:cNvPr id="17" name="Isosceles Triangle 11">
                <a:extLst>
                  <a:ext uri="{FF2B5EF4-FFF2-40B4-BE49-F238E27FC236}">
                    <a16:creationId xmlns:a16="http://schemas.microsoft.com/office/drawing/2014/main" id="{9A03E99B-FF9D-E443-8006-9D4CFCA7E663}"/>
                  </a:ext>
                </a:extLst>
              </p:cNvPr>
              <p:cNvSpPr/>
              <p:nvPr/>
            </p:nvSpPr>
            <p:spPr>
              <a:xfrm flipV="1">
                <a:off x="2453953" y="4860380"/>
                <a:ext cx="772533" cy="386381"/>
              </a:xfrm>
              <a:prstGeom prst="triangle">
                <a:avLst/>
              </a:prstGeom>
              <a:solidFill>
                <a:schemeClr val="accent1">
                  <a:lumMod val="75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Cambria" panose="02040503050406030204" pitchFamily="18" charset="0"/>
                  <a:ea typeface="Cambria" panose="02040503050406030204" pitchFamily="18" charset="0"/>
                </a:endParaRPr>
              </a:p>
            </p:txBody>
          </p:sp>
          <p:sp>
            <p:nvSpPr>
              <p:cNvPr id="18" name="Trapezoid 12">
                <a:extLst>
                  <a:ext uri="{FF2B5EF4-FFF2-40B4-BE49-F238E27FC236}">
                    <a16:creationId xmlns:a16="http://schemas.microsoft.com/office/drawing/2014/main" id="{8FEF993A-8B8F-ED41-8685-51F3BF8F36FE}"/>
                  </a:ext>
                </a:extLst>
              </p:cNvPr>
              <p:cNvSpPr/>
              <p:nvPr/>
            </p:nvSpPr>
            <p:spPr>
              <a:xfrm flipV="1">
                <a:off x="2413292" y="4812948"/>
                <a:ext cx="853855" cy="26054"/>
              </a:xfrm>
              <a:prstGeom prst="trapezoid">
                <a:avLst>
                  <a:gd name="adj" fmla="val 98230"/>
                </a:avLst>
              </a:prstGeom>
              <a:solidFill>
                <a:schemeClr val="accent2"/>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Cambria" panose="02040503050406030204" pitchFamily="18" charset="0"/>
                  <a:ea typeface="Cambria" panose="02040503050406030204" pitchFamily="18" charset="0"/>
                </a:endParaRPr>
              </a:p>
            </p:txBody>
          </p:sp>
        </p:grpSp>
      </p:grpSp>
      <p:sp>
        <p:nvSpPr>
          <p:cNvPr id="19" name="Rectangle 18">
            <a:extLst>
              <a:ext uri="{FF2B5EF4-FFF2-40B4-BE49-F238E27FC236}">
                <a16:creationId xmlns:a16="http://schemas.microsoft.com/office/drawing/2014/main" id="{2D9CBEA8-95B4-7840-BAE5-5391DACB870C}"/>
              </a:ext>
            </a:extLst>
          </p:cNvPr>
          <p:cNvSpPr/>
          <p:nvPr/>
        </p:nvSpPr>
        <p:spPr>
          <a:xfrm>
            <a:off x="2003843" y="2599286"/>
            <a:ext cx="3169405" cy="769441"/>
          </a:xfrm>
          <a:prstGeom prst="rect">
            <a:avLst/>
          </a:prstGeom>
          <a:ln w="82550">
            <a:solidFill>
              <a:schemeClr val="bg1"/>
            </a:solidFill>
          </a:ln>
        </p:spPr>
        <p:txBody>
          <a:bodyPr wrap="square" anchor="ctr">
            <a:spAutoFit/>
          </a:bodyPr>
          <a:lstStyle/>
          <a:p>
            <a:pPr lvl="0" algn="ctr"/>
            <a:r>
              <a:rPr lang="en-US" sz="4400" dirty="0">
                <a:latin typeface="Times New Roman" panose="02020603050405020304" pitchFamily="18" charset="0"/>
                <a:cs typeface="Times New Roman" panose="02020603050405020304" pitchFamily="18" charset="0"/>
              </a:rPr>
              <a:t>Objective</a:t>
            </a:r>
          </a:p>
        </p:txBody>
      </p:sp>
      <p:pic>
        <p:nvPicPr>
          <p:cNvPr id="37" name="Content Placeholder 5">
            <a:extLst>
              <a:ext uri="{FF2B5EF4-FFF2-40B4-BE49-F238E27FC236}">
                <a16:creationId xmlns:a16="http://schemas.microsoft.com/office/drawing/2014/main" id="{2DB9F242-850A-0643-B27F-F043027ABF22}"/>
              </a:ext>
            </a:extLst>
          </p:cNvPr>
          <p:cNvPicPr>
            <a:picLocks noChangeAspect="1"/>
          </p:cNvPicPr>
          <p:nvPr/>
        </p:nvPicPr>
        <p:blipFill>
          <a:blip r:embed="rId3"/>
          <a:stretch>
            <a:fillRect/>
          </a:stretch>
        </p:blipFill>
        <p:spPr>
          <a:xfrm>
            <a:off x="152400" y="186134"/>
            <a:ext cx="504092" cy="498470"/>
          </a:xfrm>
          <a:prstGeom prst="rect">
            <a:avLst/>
          </a:prstGeom>
        </p:spPr>
      </p:pic>
      <p:sp>
        <p:nvSpPr>
          <p:cNvPr id="3" name="TextBox 2">
            <a:extLst>
              <a:ext uri="{FF2B5EF4-FFF2-40B4-BE49-F238E27FC236}">
                <a16:creationId xmlns:a16="http://schemas.microsoft.com/office/drawing/2014/main" id="{560FE06A-67EE-E642-87B8-66784AF785C1}"/>
              </a:ext>
            </a:extLst>
          </p:cNvPr>
          <p:cNvSpPr txBox="1"/>
          <p:nvPr/>
        </p:nvSpPr>
        <p:spPr>
          <a:xfrm>
            <a:off x="5879938" y="1039972"/>
            <a:ext cx="5596613" cy="4401205"/>
          </a:xfrm>
          <a:prstGeom prst="rect">
            <a:avLst/>
          </a:prstGeom>
          <a:noFill/>
        </p:spPr>
        <p:txBody>
          <a:bodyPr wrap="square" rtlCol="0">
            <a:spAutoFit/>
          </a:bodyPr>
          <a:lstStyle/>
          <a:p>
            <a:pPr marL="342900" indent="-342900" algn="just">
              <a:buFont typeface="Wingdings" pitchFamily="2" charset="2"/>
              <a:buChar char="v"/>
            </a:pPr>
            <a:r>
              <a:rPr lang="en-BD" sz="2800" dirty="0">
                <a:latin typeface="Times New Roman" panose="02020603050405020304" pitchFamily="18" charset="0"/>
                <a:cs typeface="Times New Roman" panose="02020603050405020304" pitchFamily="18" charset="0"/>
              </a:rPr>
              <a:t>We will develop an app that will run will be all OS</a:t>
            </a:r>
          </a:p>
          <a:p>
            <a:pPr marL="342900" indent="-342900" algn="just">
              <a:buFont typeface="Wingdings" pitchFamily="2" charset="2"/>
              <a:buChar char="v"/>
            </a:pPr>
            <a:endParaRPr lang="en-BD" sz="28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BD" sz="2800" dirty="0">
                <a:latin typeface="Times New Roman" panose="02020603050405020304" pitchFamily="18" charset="0"/>
                <a:cs typeface="Times New Roman" panose="02020603050405020304" pitchFamily="18" charset="0"/>
              </a:rPr>
              <a:t>That app will be super responsive UI based social media app</a:t>
            </a:r>
          </a:p>
          <a:p>
            <a:pPr marL="342900" indent="-342900" algn="just">
              <a:buFont typeface="Wingdings" pitchFamily="2" charset="2"/>
              <a:buChar char="v"/>
            </a:pPr>
            <a:endParaRPr lang="en-BD" sz="28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BD" sz="2800" dirty="0">
                <a:latin typeface="Times New Roman" panose="02020603050405020304" pitchFamily="18" charset="0"/>
                <a:cs typeface="Times New Roman" panose="02020603050405020304" pitchFamily="18" charset="0"/>
              </a:rPr>
              <a:t>Our main goal is making an app that will combination of three apps</a:t>
            </a:r>
          </a:p>
          <a:p>
            <a:pPr marL="342900" indent="-342900" algn="just">
              <a:buFont typeface="Wingdings" pitchFamily="2" charset="2"/>
              <a:buChar char="v"/>
            </a:pPr>
            <a:endParaRPr lang="en-BD" sz="28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BD" sz="2800" dirty="0">
                <a:latin typeface="Times New Roman" panose="02020603050405020304" pitchFamily="18" charset="0"/>
                <a:cs typeface="Times New Roman" panose="02020603050405020304" pitchFamily="18" charset="0"/>
              </a:rPr>
              <a:t>Fully Encrepted </a:t>
            </a:r>
          </a:p>
        </p:txBody>
      </p:sp>
    </p:spTree>
    <p:extLst>
      <p:ext uri="{BB962C8B-B14F-4D97-AF65-F5344CB8AC3E}">
        <p14:creationId xmlns:p14="http://schemas.microsoft.com/office/powerpoint/2010/main" val="125084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E1B631-3109-0E42-9678-18D24345D026}"/>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509A6523-7E53-FD4B-B657-DF3538DDC50F}"/>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E98AD675-07E3-094B-A972-E067DD93D274}"/>
              </a:ext>
            </a:extLst>
          </p:cNvPr>
          <p:cNvSpPr>
            <a:spLocks noGrp="1"/>
          </p:cNvSpPr>
          <p:nvPr>
            <p:ph type="dt" sz="half" idx="10"/>
          </p:nvPr>
        </p:nvSpPr>
        <p:spPr>
          <a:xfrm>
            <a:off x="-21128" y="6492875"/>
            <a:ext cx="2743200" cy="365125"/>
          </a:xfrm>
        </p:spPr>
        <p:txBody>
          <a:bodyPr/>
          <a:lstStyle/>
          <a:p>
            <a:fld id="{F77A25E6-42CD-004B-95B9-086807D166B9}" type="datetime1">
              <a:rPr lang="en-US" sz="2800" smtClean="0"/>
              <a:t>5/12/22</a:t>
            </a:fld>
            <a:endParaRPr lang="en-BD" dirty="0"/>
          </a:p>
        </p:txBody>
      </p:sp>
      <p:sp>
        <p:nvSpPr>
          <p:cNvPr id="7" name="Slide Number Placeholder 6">
            <a:extLst>
              <a:ext uri="{FF2B5EF4-FFF2-40B4-BE49-F238E27FC236}">
                <a16:creationId xmlns:a16="http://schemas.microsoft.com/office/drawing/2014/main" id="{3BFEDA1F-9350-8648-BCFC-12DB80D14F22}"/>
              </a:ext>
            </a:extLst>
          </p:cNvPr>
          <p:cNvSpPr>
            <a:spLocks noGrp="1"/>
          </p:cNvSpPr>
          <p:nvPr>
            <p:ph type="sldNum" sz="quarter" idx="12"/>
          </p:nvPr>
        </p:nvSpPr>
        <p:spPr>
          <a:xfrm>
            <a:off x="9448800" y="6489194"/>
            <a:ext cx="2743200" cy="365125"/>
          </a:xfrm>
        </p:spPr>
        <p:txBody>
          <a:bodyPr/>
          <a:lstStyle/>
          <a:p>
            <a:fld id="{48189245-1D67-C34B-A92A-3F1A8DE4A406}" type="slidenum">
              <a:rPr lang="en-BD" sz="2800" smtClean="0"/>
              <a:t>5</a:t>
            </a:fld>
            <a:endParaRPr lang="en-BD" sz="2800" dirty="0"/>
          </a:p>
        </p:txBody>
      </p:sp>
      <p:pic>
        <p:nvPicPr>
          <p:cNvPr id="8" name="Picture 7">
            <a:extLst>
              <a:ext uri="{FF2B5EF4-FFF2-40B4-BE49-F238E27FC236}">
                <a16:creationId xmlns:a16="http://schemas.microsoft.com/office/drawing/2014/main" id="{4C57CC74-9F61-884D-8060-3A10F78AB7F8}"/>
              </a:ext>
            </a:extLst>
          </p:cNvPr>
          <p:cNvPicPr>
            <a:picLocks noChangeAspect="1"/>
          </p:cNvPicPr>
          <p:nvPr/>
        </p:nvPicPr>
        <p:blipFill rotWithShape="1">
          <a:blip r:embed="rId4">
            <a:extLst>
              <a:ext uri="{28A0092B-C50C-407E-A947-70E740481C1C}">
                <a14:useLocalDpi xmlns:a14="http://schemas.microsoft.com/office/drawing/2010/main" val="0"/>
              </a:ext>
            </a:extLst>
          </a:blip>
          <a:srcRect l="22499" r="22735"/>
          <a:stretch/>
        </p:blipFill>
        <p:spPr>
          <a:xfrm flipH="1">
            <a:off x="729422" y="1092961"/>
            <a:ext cx="2347415" cy="5057775"/>
          </a:xfrm>
          <a:prstGeom prst="rect">
            <a:avLst/>
          </a:prstGeom>
        </p:spPr>
      </p:pic>
      <p:sp>
        <p:nvSpPr>
          <p:cNvPr id="9" name="Oval 8">
            <a:extLst>
              <a:ext uri="{FF2B5EF4-FFF2-40B4-BE49-F238E27FC236}">
                <a16:creationId xmlns:a16="http://schemas.microsoft.com/office/drawing/2014/main" id="{8DA5C41F-75DA-514D-9B7D-710407C9B670}"/>
              </a:ext>
            </a:extLst>
          </p:cNvPr>
          <p:cNvSpPr/>
          <p:nvPr/>
        </p:nvSpPr>
        <p:spPr>
          <a:xfrm>
            <a:off x="3245719" y="1683650"/>
            <a:ext cx="1080000" cy="1080000"/>
          </a:xfrm>
          <a:prstGeom prst="ellipse">
            <a:avLst/>
          </a:prstGeom>
          <a:noFill/>
          <a:ln w="19050">
            <a:solidFill>
              <a:schemeClr val="accent1">
                <a:lumMod val="75000"/>
              </a:schemeClr>
            </a:solid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05F4CDE-B538-BA48-AC4C-10A3806F32A9}"/>
              </a:ext>
            </a:extLst>
          </p:cNvPr>
          <p:cNvSpPr/>
          <p:nvPr/>
        </p:nvSpPr>
        <p:spPr>
          <a:xfrm>
            <a:off x="3245719" y="1773650"/>
            <a:ext cx="900000" cy="900000"/>
          </a:xfrm>
          <a:prstGeom prst="ellipse">
            <a:avLst/>
          </a:prstGeom>
          <a:solidFill>
            <a:schemeClr val="accent1">
              <a:lumMod val="75000"/>
            </a:schemeClr>
          </a:solidFill>
          <a:ln>
            <a:no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EB22360-3B19-BB41-83FA-7370334D3E82}"/>
              </a:ext>
            </a:extLst>
          </p:cNvPr>
          <p:cNvSpPr/>
          <p:nvPr/>
        </p:nvSpPr>
        <p:spPr>
          <a:xfrm>
            <a:off x="3397869" y="1946651"/>
            <a:ext cx="611065" cy="553998"/>
          </a:xfrm>
          <a:prstGeom prst="rect">
            <a:avLst/>
          </a:prstGeom>
        </p:spPr>
        <p:txBody>
          <a:bodyPr wrap="none">
            <a:spAutoFit/>
          </a:bodyPr>
          <a:lstStyle/>
          <a:p>
            <a:r>
              <a:rPr lang="en-US" sz="3000" b="0" i="0" dirty="0">
                <a:solidFill>
                  <a:schemeClr val="bg1"/>
                </a:solidFill>
                <a:effectLst/>
                <a:latin typeface="Cambria" panose="02040503050406030204" pitchFamily="18" charset="0"/>
                <a:ea typeface="Cambria" panose="02040503050406030204" pitchFamily="18" charset="0"/>
              </a:rPr>
              <a:t>01</a:t>
            </a:r>
            <a:endParaRPr lang="en-IN" sz="4000" dirty="0">
              <a:solidFill>
                <a:schemeClr val="bg1"/>
              </a:solidFill>
              <a:latin typeface="Cambria" panose="02040503050406030204" pitchFamily="18" charset="0"/>
              <a:ea typeface="Cambria" panose="02040503050406030204" pitchFamily="18" charset="0"/>
            </a:endParaRPr>
          </a:p>
        </p:txBody>
      </p:sp>
      <p:sp>
        <p:nvSpPr>
          <p:cNvPr id="12" name="Oval 11">
            <a:extLst>
              <a:ext uri="{FF2B5EF4-FFF2-40B4-BE49-F238E27FC236}">
                <a16:creationId xmlns:a16="http://schemas.microsoft.com/office/drawing/2014/main" id="{6BD4BA33-0423-A94E-AB55-9B65FED26222}"/>
              </a:ext>
            </a:extLst>
          </p:cNvPr>
          <p:cNvSpPr/>
          <p:nvPr/>
        </p:nvSpPr>
        <p:spPr>
          <a:xfrm>
            <a:off x="3137437" y="4476190"/>
            <a:ext cx="1080000" cy="1080000"/>
          </a:xfrm>
          <a:prstGeom prst="ellipse">
            <a:avLst/>
          </a:prstGeom>
          <a:noFill/>
          <a:ln w="19050">
            <a:solidFill>
              <a:schemeClr val="accent2">
                <a:lumMod val="75000"/>
              </a:schemeClr>
            </a:solid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1657D7D1-5446-AB46-B894-75B7E4D19F18}"/>
              </a:ext>
            </a:extLst>
          </p:cNvPr>
          <p:cNvSpPr/>
          <p:nvPr/>
        </p:nvSpPr>
        <p:spPr>
          <a:xfrm>
            <a:off x="3152675" y="4566190"/>
            <a:ext cx="900000" cy="900000"/>
          </a:xfrm>
          <a:prstGeom prst="ellipse">
            <a:avLst/>
          </a:prstGeom>
          <a:solidFill>
            <a:schemeClr val="accent2">
              <a:lumMod val="75000"/>
            </a:schemeClr>
          </a:solidFill>
          <a:ln>
            <a:no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5B0A678-EC99-894C-A19F-92D165DEC8E5}"/>
              </a:ext>
            </a:extLst>
          </p:cNvPr>
          <p:cNvSpPr/>
          <p:nvPr/>
        </p:nvSpPr>
        <p:spPr>
          <a:xfrm>
            <a:off x="3330563" y="4739191"/>
            <a:ext cx="611065" cy="553998"/>
          </a:xfrm>
          <a:prstGeom prst="rect">
            <a:avLst/>
          </a:prstGeom>
        </p:spPr>
        <p:txBody>
          <a:bodyPr wrap="none">
            <a:spAutoFit/>
          </a:bodyPr>
          <a:lstStyle/>
          <a:p>
            <a:r>
              <a:rPr lang="en-US" sz="3000" b="0" i="0" dirty="0">
                <a:solidFill>
                  <a:schemeClr val="bg1"/>
                </a:solidFill>
                <a:effectLst/>
                <a:latin typeface="Cambria" panose="02040503050406030204" pitchFamily="18" charset="0"/>
                <a:ea typeface="Cambria" panose="02040503050406030204" pitchFamily="18" charset="0"/>
              </a:rPr>
              <a:t>02</a:t>
            </a:r>
            <a:endParaRPr lang="en-IN" sz="4000" dirty="0">
              <a:solidFill>
                <a:schemeClr val="bg1"/>
              </a:solidFill>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AE2B481B-D7BA-C346-A047-1F43F3E5DFC3}"/>
              </a:ext>
            </a:extLst>
          </p:cNvPr>
          <p:cNvSpPr/>
          <p:nvPr/>
        </p:nvSpPr>
        <p:spPr>
          <a:xfrm>
            <a:off x="4278038" y="4413244"/>
            <a:ext cx="3292096" cy="1815882"/>
          </a:xfrm>
          <a:prstGeom prst="rect">
            <a:avLst/>
          </a:prstGeom>
        </p:spPr>
        <p:txBody>
          <a:bodyPr wrap="square">
            <a:spAutoFit/>
          </a:bodyPr>
          <a:lstStyle/>
          <a:p>
            <a:pPr lvl="0"/>
            <a:r>
              <a:rPr lang="en-US" sz="2800" dirty="0">
                <a:latin typeface="Times New Roman" panose="02020603050405020304" pitchFamily="18" charset="0"/>
                <a:cs typeface="Times New Roman" panose="02020603050405020304" pitchFamily="18" charset="0"/>
              </a:rPr>
              <a:t>That will have to combination of Facebook , LinkedIn , WhatsApp</a:t>
            </a:r>
          </a:p>
        </p:txBody>
      </p:sp>
      <p:sp>
        <p:nvSpPr>
          <p:cNvPr id="16" name="Oval 15">
            <a:extLst>
              <a:ext uri="{FF2B5EF4-FFF2-40B4-BE49-F238E27FC236}">
                <a16:creationId xmlns:a16="http://schemas.microsoft.com/office/drawing/2014/main" id="{CCCF6A59-BD37-D546-8385-4BE4395D328D}"/>
              </a:ext>
            </a:extLst>
          </p:cNvPr>
          <p:cNvSpPr/>
          <p:nvPr/>
        </p:nvSpPr>
        <p:spPr>
          <a:xfrm>
            <a:off x="7611206" y="1600660"/>
            <a:ext cx="1080000" cy="1080000"/>
          </a:xfrm>
          <a:prstGeom prst="ellipse">
            <a:avLst/>
          </a:prstGeom>
          <a:noFill/>
          <a:ln w="19050">
            <a:solidFill>
              <a:schemeClr val="accent4">
                <a:lumMod val="75000"/>
              </a:schemeClr>
            </a:solid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7DB86917-CB6B-954F-AB26-D268213DDAE0}"/>
              </a:ext>
            </a:extLst>
          </p:cNvPr>
          <p:cNvSpPr/>
          <p:nvPr/>
        </p:nvSpPr>
        <p:spPr>
          <a:xfrm>
            <a:off x="7611206" y="1690660"/>
            <a:ext cx="900000" cy="900000"/>
          </a:xfrm>
          <a:prstGeom prst="ellipse">
            <a:avLst/>
          </a:prstGeom>
          <a:solidFill>
            <a:schemeClr val="accent4">
              <a:lumMod val="75000"/>
            </a:schemeClr>
          </a:solidFill>
          <a:ln>
            <a:no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971DD3D-4649-8F48-BE9F-28534938F72E}"/>
              </a:ext>
            </a:extLst>
          </p:cNvPr>
          <p:cNvSpPr/>
          <p:nvPr/>
        </p:nvSpPr>
        <p:spPr>
          <a:xfrm>
            <a:off x="7755673" y="1894663"/>
            <a:ext cx="611065" cy="553998"/>
          </a:xfrm>
          <a:prstGeom prst="rect">
            <a:avLst/>
          </a:prstGeom>
        </p:spPr>
        <p:txBody>
          <a:bodyPr wrap="none">
            <a:spAutoFit/>
          </a:bodyPr>
          <a:lstStyle/>
          <a:p>
            <a:r>
              <a:rPr lang="en-US" sz="3000" b="0" i="0" dirty="0">
                <a:solidFill>
                  <a:schemeClr val="bg1"/>
                </a:solidFill>
                <a:effectLst/>
                <a:latin typeface="Cambria" panose="02040503050406030204" pitchFamily="18" charset="0"/>
                <a:ea typeface="Cambria" panose="02040503050406030204" pitchFamily="18" charset="0"/>
              </a:rPr>
              <a:t>03</a:t>
            </a:r>
            <a:endParaRPr lang="en-IN" sz="4000" dirty="0">
              <a:solidFill>
                <a:schemeClr val="bg1"/>
              </a:solidFill>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5C7580CD-17CD-8745-AF04-6C9B4D560666}"/>
              </a:ext>
            </a:extLst>
          </p:cNvPr>
          <p:cNvSpPr/>
          <p:nvPr/>
        </p:nvSpPr>
        <p:spPr>
          <a:xfrm>
            <a:off x="8664309" y="1397463"/>
            <a:ext cx="3481266" cy="2802690"/>
          </a:xfrm>
          <a:prstGeom prst="rect">
            <a:avLst/>
          </a:prstGeom>
        </p:spPr>
        <p:txBody>
          <a:bodyPr wrap="square">
            <a:spAutoFit/>
          </a:bodyPr>
          <a:lstStyle/>
          <a:p>
            <a:pPr>
              <a:lnSpc>
                <a:spcPct val="106000"/>
              </a:lnSpc>
            </a:pPr>
            <a:r>
              <a:rPr lang="en-US" sz="2800" dirty="0">
                <a:latin typeface="Times New Roman" panose="02020603050405020304" pitchFamily="18" charset="0"/>
                <a:cs typeface="Times New Roman" panose="02020603050405020304" pitchFamily="18" charset="0"/>
              </a:rPr>
              <a:t>Few platforms tried to solve this but they have some limitations. </a:t>
            </a:r>
            <a:r>
              <a:rPr lang="en-US" sz="28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It has demand. We want to work on this issue</a:t>
            </a:r>
            <a:r>
              <a:rPr lang="en-IN" sz="28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a:t>
            </a:r>
          </a:p>
        </p:txBody>
      </p:sp>
      <p:sp>
        <p:nvSpPr>
          <p:cNvPr id="20" name="Oval 19">
            <a:extLst>
              <a:ext uri="{FF2B5EF4-FFF2-40B4-BE49-F238E27FC236}">
                <a16:creationId xmlns:a16="http://schemas.microsoft.com/office/drawing/2014/main" id="{CE59F079-4B26-DF47-B844-234618FAA1A1}"/>
              </a:ext>
            </a:extLst>
          </p:cNvPr>
          <p:cNvSpPr/>
          <p:nvPr/>
        </p:nvSpPr>
        <p:spPr>
          <a:xfrm>
            <a:off x="7630733" y="4323244"/>
            <a:ext cx="1080000" cy="1080000"/>
          </a:xfrm>
          <a:prstGeom prst="ellipse">
            <a:avLst/>
          </a:prstGeom>
          <a:noFill/>
          <a:ln w="19050">
            <a:solidFill>
              <a:schemeClr val="accent3">
                <a:lumMod val="75000"/>
              </a:schemeClr>
            </a:solid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75803E71-88EC-534A-8DE9-628E29560400}"/>
              </a:ext>
            </a:extLst>
          </p:cNvPr>
          <p:cNvSpPr/>
          <p:nvPr/>
        </p:nvSpPr>
        <p:spPr>
          <a:xfrm>
            <a:off x="7630733" y="4413244"/>
            <a:ext cx="900000" cy="900000"/>
          </a:xfrm>
          <a:prstGeom prst="ellipse">
            <a:avLst/>
          </a:prstGeom>
          <a:solidFill>
            <a:schemeClr val="accent3">
              <a:lumMod val="75000"/>
            </a:schemeClr>
          </a:solidFill>
          <a:ln>
            <a:noFill/>
          </a:ln>
          <a:effectLst>
            <a:outerShdw blurRad="381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B78FD6B-5DDD-4643-A8E2-938AD0B90BC3}"/>
              </a:ext>
            </a:extLst>
          </p:cNvPr>
          <p:cNvSpPr/>
          <p:nvPr/>
        </p:nvSpPr>
        <p:spPr>
          <a:xfrm>
            <a:off x="7775201" y="4586245"/>
            <a:ext cx="611065" cy="553998"/>
          </a:xfrm>
          <a:prstGeom prst="rect">
            <a:avLst/>
          </a:prstGeom>
        </p:spPr>
        <p:txBody>
          <a:bodyPr wrap="none">
            <a:spAutoFit/>
          </a:bodyPr>
          <a:lstStyle/>
          <a:p>
            <a:r>
              <a:rPr lang="en-US" sz="3000" b="0" i="0" dirty="0">
                <a:solidFill>
                  <a:schemeClr val="bg1"/>
                </a:solidFill>
                <a:effectLst/>
                <a:latin typeface="Cambria" panose="02040503050406030204" pitchFamily="18" charset="0"/>
                <a:ea typeface="Cambria" panose="02040503050406030204" pitchFamily="18" charset="0"/>
              </a:rPr>
              <a:t>04</a:t>
            </a:r>
            <a:endParaRPr lang="en-IN" sz="4000" dirty="0">
              <a:solidFill>
                <a:schemeClr val="bg1"/>
              </a:solidFill>
              <a:latin typeface="Cambria" panose="02040503050406030204" pitchFamily="18" charset="0"/>
              <a:ea typeface="Cambria" panose="02040503050406030204" pitchFamily="18" charset="0"/>
            </a:endParaRPr>
          </a:p>
        </p:txBody>
      </p:sp>
      <p:sp>
        <p:nvSpPr>
          <p:cNvPr id="24" name="Rectangle 23">
            <a:extLst>
              <a:ext uri="{FF2B5EF4-FFF2-40B4-BE49-F238E27FC236}">
                <a16:creationId xmlns:a16="http://schemas.microsoft.com/office/drawing/2014/main" id="{D4B04516-2C49-734E-BA37-C8085D2E5E6A}"/>
              </a:ext>
            </a:extLst>
          </p:cNvPr>
          <p:cNvSpPr/>
          <p:nvPr/>
        </p:nvSpPr>
        <p:spPr>
          <a:xfrm>
            <a:off x="916421" y="2332"/>
            <a:ext cx="3092513" cy="830997"/>
          </a:xfrm>
          <a:prstGeom prst="rect">
            <a:avLst/>
          </a:prstGeom>
        </p:spPr>
        <p:txBody>
          <a:bodyPr wrap="none">
            <a:spAutoFit/>
          </a:bodyPr>
          <a:lstStyle/>
          <a:p>
            <a:r>
              <a:rPr lang="en-US" sz="4800" b="1" i="0" dirty="0">
                <a:solidFill>
                  <a:schemeClr val="accent6">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rPr>
              <a:t>Motivation</a:t>
            </a:r>
          </a:p>
        </p:txBody>
      </p:sp>
      <p:cxnSp>
        <p:nvCxnSpPr>
          <p:cNvPr id="25" name="Straight Connector 24">
            <a:extLst>
              <a:ext uri="{FF2B5EF4-FFF2-40B4-BE49-F238E27FC236}">
                <a16:creationId xmlns:a16="http://schemas.microsoft.com/office/drawing/2014/main" id="{07FB994E-A261-6940-A18B-BC8D65AD1EBA}"/>
              </a:ext>
            </a:extLst>
          </p:cNvPr>
          <p:cNvCxnSpPr>
            <a:cxnSpLocks/>
          </p:cNvCxnSpPr>
          <p:nvPr/>
        </p:nvCxnSpPr>
        <p:spPr>
          <a:xfrm>
            <a:off x="1030973" y="809625"/>
            <a:ext cx="2901513" cy="0"/>
          </a:xfrm>
          <a:prstGeom prst="line">
            <a:avLst/>
          </a:prstGeom>
          <a:ln w="254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80F58D-232D-F546-9ABA-65582C71927A}"/>
              </a:ext>
            </a:extLst>
          </p:cNvPr>
          <p:cNvSpPr txBox="1"/>
          <p:nvPr/>
        </p:nvSpPr>
        <p:spPr>
          <a:xfrm>
            <a:off x="4603401" y="1759663"/>
            <a:ext cx="3007805"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Finding multiple features in one app.</a:t>
            </a:r>
          </a:p>
        </p:txBody>
      </p:sp>
      <p:sp>
        <p:nvSpPr>
          <p:cNvPr id="2" name="TextBox 1">
            <a:extLst>
              <a:ext uri="{FF2B5EF4-FFF2-40B4-BE49-F238E27FC236}">
                <a16:creationId xmlns:a16="http://schemas.microsoft.com/office/drawing/2014/main" id="{DE4A01DA-5366-184D-871C-53DC7B6BF5ED}"/>
              </a:ext>
            </a:extLst>
          </p:cNvPr>
          <p:cNvSpPr txBox="1"/>
          <p:nvPr/>
        </p:nvSpPr>
        <p:spPr>
          <a:xfrm>
            <a:off x="8710733" y="4476190"/>
            <a:ext cx="3481267" cy="1815882"/>
          </a:xfrm>
          <a:prstGeom prst="rect">
            <a:avLst/>
          </a:prstGeom>
          <a:noFill/>
        </p:spPr>
        <p:txBody>
          <a:bodyPr wrap="square" rtlCol="0">
            <a:spAutoFit/>
          </a:bodyPr>
          <a:lstStyle/>
          <a:p>
            <a:r>
              <a:rPr lang="en-BD" sz="2800" dirty="0">
                <a:latin typeface="Times New Roman" panose="02020603050405020304" pitchFamily="18" charset="0"/>
                <a:cs typeface="Times New Roman" panose="02020603050405020304" pitchFamily="18" charset="0"/>
              </a:rPr>
              <a:t>Single Page </a:t>
            </a:r>
            <a:r>
              <a:rPr lang="en-GB" sz="2800" dirty="0">
                <a:latin typeface="Times New Roman" panose="02020603050405020304" pitchFamily="18" charset="0"/>
                <a:cs typeface="Times New Roman" panose="02020603050405020304" pitchFamily="18" charset="0"/>
              </a:rPr>
              <a:t>features </a:t>
            </a:r>
          </a:p>
          <a:p>
            <a:r>
              <a:rPr lang="en-GB" sz="2800" dirty="0">
                <a:latin typeface="Times New Roman" panose="02020603050405020304" pitchFamily="18" charset="0"/>
                <a:cs typeface="Times New Roman" panose="02020603050405020304" pitchFamily="18" charset="0"/>
              </a:rPr>
              <a:t>for unlimited scrolling</a:t>
            </a:r>
          </a:p>
          <a:p>
            <a:r>
              <a:rPr lang="en-GB" sz="2800" dirty="0">
                <a:latin typeface="Times New Roman" panose="02020603050405020304" pitchFamily="18" charset="0"/>
                <a:cs typeface="Times New Roman" panose="02020603050405020304" pitchFamily="18" charset="0"/>
              </a:rPr>
              <a:t>where's will use only JavaScript </a:t>
            </a:r>
            <a:endParaRPr lang="en-B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2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6FD2991-184B-114C-8117-418974AD4724}"/>
              </a:ext>
            </a:extLst>
          </p:cNvPr>
          <p:cNvSpPr>
            <a:spLocks noGrp="1"/>
          </p:cNvSpPr>
          <p:nvPr>
            <p:ph type="sldNum" sz="quarter" idx="12"/>
          </p:nvPr>
        </p:nvSpPr>
        <p:spPr>
          <a:xfrm>
            <a:off x="9448800" y="6477884"/>
            <a:ext cx="2743200" cy="365125"/>
          </a:xfrm>
        </p:spPr>
        <p:txBody>
          <a:bodyPr/>
          <a:lstStyle/>
          <a:p>
            <a:fld id="{48189245-1D67-C34B-A92A-3F1A8DE4A406}" type="slidenum">
              <a:rPr lang="en-BD" sz="2800" smtClean="0"/>
              <a:t>6</a:t>
            </a:fld>
            <a:endParaRPr lang="en-BD" sz="2800" dirty="0"/>
          </a:p>
        </p:txBody>
      </p:sp>
      <p:pic>
        <p:nvPicPr>
          <p:cNvPr id="6" name="Picture 5">
            <a:extLst>
              <a:ext uri="{FF2B5EF4-FFF2-40B4-BE49-F238E27FC236}">
                <a16:creationId xmlns:a16="http://schemas.microsoft.com/office/drawing/2014/main" id="{E81E3047-A709-EA48-8605-2975D5F06856}"/>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7" name="Content Placeholder 5">
            <a:extLst>
              <a:ext uri="{FF2B5EF4-FFF2-40B4-BE49-F238E27FC236}">
                <a16:creationId xmlns:a16="http://schemas.microsoft.com/office/drawing/2014/main" id="{2B223377-783C-FB43-943B-D89528C0DBA0}"/>
              </a:ext>
            </a:extLst>
          </p:cNvPr>
          <p:cNvPicPr>
            <a:picLocks noChangeAspect="1"/>
          </p:cNvPicPr>
          <p:nvPr/>
        </p:nvPicPr>
        <p:blipFill>
          <a:blip r:embed="rId3"/>
          <a:stretch>
            <a:fillRect/>
          </a:stretch>
        </p:blipFill>
        <p:spPr>
          <a:xfrm>
            <a:off x="0" y="33734"/>
            <a:ext cx="504092" cy="498470"/>
          </a:xfrm>
          <a:prstGeom prst="rect">
            <a:avLst/>
          </a:prstGeom>
        </p:spPr>
      </p:pic>
      <p:sp>
        <p:nvSpPr>
          <p:cNvPr id="8" name="Date Placeholder 5">
            <a:extLst>
              <a:ext uri="{FF2B5EF4-FFF2-40B4-BE49-F238E27FC236}">
                <a16:creationId xmlns:a16="http://schemas.microsoft.com/office/drawing/2014/main" id="{29B6463D-B2E0-7D48-8CFB-A5BE0EA7913D}"/>
              </a:ext>
            </a:extLst>
          </p:cNvPr>
          <p:cNvSpPr txBox="1">
            <a:spLocks/>
          </p:cNvSpPr>
          <p:nvPr/>
        </p:nvSpPr>
        <p:spPr>
          <a:xfrm>
            <a:off x="0" y="6477883"/>
            <a:ext cx="2743200" cy="365125"/>
          </a:xfrm>
          <a:prstGeom prst="rect">
            <a:avLst/>
          </a:prstGeom>
        </p:spPr>
        <p:txBody>
          <a:bodyPr vert="horz" lIns="91440" tIns="45720" rIns="91440" bIns="45720" rtlCol="0" anchor="ctr"/>
          <a:lstStyle>
            <a:defPPr>
              <a:defRPr lang="en-B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E94C9A-EFE1-2448-A706-B0AA68171543}" type="datetime1">
              <a:rPr lang="en-US" sz="2800" smtClean="0"/>
              <a:pPr/>
              <a:t>5/12/22</a:t>
            </a:fld>
            <a:endParaRPr lang="en-BD" sz="1800" dirty="0"/>
          </a:p>
        </p:txBody>
      </p:sp>
      <p:pic>
        <p:nvPicPr>
          <p:cNvPr id="10" name="Picture 9">
            <a:extLst>
              <a:ext uri="{FF2B5EF4-FFF2-40B4-BE49-F238E27FC236}">
                <a16:creationId xmlns:a16="http://schemas.microsoft.com/office/drawing/2014/main" id="{3BDD4975-C847-F745-B30A-3B4B1282F392}"/>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11" name="Content Placeholder 5">
            <a:extLst>
              <a:ext uri="{FF2B5EF4-FFF2-40B4-BE49-F238E27FC236}">
                <a16:creationId xmlns:a16="http://schemas.microsoft.com/office/drawing/2014/main" id="{F71C20EE-6736-8245-A7FE-6EAD9910D8C4}"/>
              </a:ext>
            </a:extLst>
          </p:cNvPr>
          <p:cNvPicPr>
            <a:picLocks noChangeAspect="1"/>
          </p:cNvPicPr>
          <p:nvPr/>
        </p:nvPicPr>
        <p:blipFill>
          <a:blip r:embed="rId3"/>
          <a:stretch>
            <a:fillRect/>
          </a:stretch>
        </p:blipFill>
        <p:spPr>
          <a:xfrm>
            <a:off x="0" y="33734"/>
            <a:ext cx="504092" cy="498470"/>
          </a:xfrm>
          <a:prstGeom prst="rect">
            <a:avLst/>
          </a:prstGeom>
        </p:spPr>
      </p:pic>
      <p:pic>
        <p:nvPicPr>
          <p:cNvPr id="12" name="Picture Placeholder 118" descr="A person sitting at a desk&#10;&#10;Description generated with very high confidence">
            <a:extLst>
              <a:ext uri="{FF2B5EF4-FFF2-40B4-BE49-F238E27FC236}">
                <a16:creationId xmlns:a16="http://schemas.microsoft.com/office/drawing/2014/main" id="{5723ED2C-1A45-554A-A25F-4C1C8CD2442A}"/>
              </a:ext>
            </a:extLst>
          </p:cNvPr>
          <p:cNvPicPr>
            <a:picLocks noChangeAspect="1"/>
          </p:cNvPicPr>
          <p:nvPr/>
        </p:nvPicPr>
        <p:blipFill>
          <a:blip r:embed="rId4">
            <a:extLst>
              <a:ext uri="{28A0092B-C50C-407E-A947-70E740481C1C}">
                <a14:useLocalDpi xmlns:a14="http://schemas.microsoft.com/office/drawing/2010/main" val="0"/>
              </a:ext>
            </a:extLst>
          </a:blip>
          <a:srcRect t="10748" b="10748"/>
          <a:stretch>
            <a:fillRect/>
          </a:stretch>
        </p:blipFill>
        <p:spPr>
          <a:xfrm>
            <a:off x="0" y="0"/>
            <a:ext cx="5595938" cy="2925763"/>
          </a:xfrm>
          <a:prstGeom prst="rect">
            <a:avLst/>
          </a:prstGeom>
        </p:spPr>
      </p:pic>
      <p:sp>
        <p:nvSpPr>
          <p:cNvPr id="13" name="Rectangle 12">
            <a:extLst>
              <a:ext uri="{FF2B5EF4-FFF2-40B4-BE49-F238E27FC236}">
                <a16:creationId xmlns:a16="http://schemas.microsoft.com/office/drawing/2014/main" id="{9B843B32-D615-6544-B856-F4DC5272D78B}"/>
              </a:ext>
            </a:extLst>
          </p:cNvPr>
          <p:cNvSpPr/>
          <p:nvPr/>
        </p:nvSpPr>
        <p:spPr>
          <a:xfrm>
            <a:off x="10792" y="0"/>
            <a:ext cx="5596613" cy="2926334"/>
          </a:xfrm>
          <a:prstGeom prst="rect">
            <a:avLst/>
          </a:prstGeom>
          <a:solidFill>
            <a:schemeClr val="tx1">
              <a:lumMod val="95000"/>
              <a:lumOff val="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 name="Group 13">
            <a:extLst>
              <a:ext uri="{FF2B5EF4-FFF2-40B4-BE49-F238E27FC236}">
                <a16:creationId xmlns:a16="http://schemas.microsoft.com/office/drawing/2014/main" id="{A96949D7-069C-454E-B911-B34518AA30CB}"/>
              </a:ext>
            </a:extLst>
          </p:cNvPr>
          <p:cNvGrpSpPr/>
          <p:nvPr/>
        </p:nvGrpSpPr>
        <p:grpSpPr>
          <a:xfrm>
            <a:off x="656492" y="1096993"/>
            <a:ext cx="5049827" cy="3966278"/>
            <a:chOff x="-1103670" y="319656"/>
            <a:chExt cx="6733103" cy="5288371"/>
          </a:xfrm>
          <a:effectLst>
            <a:reflection blurRad="6350" stA="20000" endPos="35000" dir="5400000" sy="-100000" algn="bl" rotWithShape="0"/>
          </a:effectLst>
        </p:grpSpPr>
        <p:sp>
          <p:nvSpPr>
            <p:cNvPr id="15" name="Diamond 14">
              <a:extLst>
                <a:ext uri="{FF2B5EF4-FFF2-40B4-BE49-F238E27FC236}">
                  <a16:creationId xmlns:a16="http://schemas.microsoft.com/office/drawing/2014/main" id="{177F6A2A-A12C-9544-AA45-C1D72FEBA30A}"/>
                </a:ext>
              </a:extLst>
            </p:cNvPr>
            <p:cNvSpPr/>
            <p:nvPr/>
          </p:nvSpPr>
          <p:spPr>
            <a:xfrm>
              <a:off x="-1103670" y="319656"/>
              <a:ext cx="6733103" cy="5032031"/>
            </a:xfrm>
            <a:prstGeom prst="diamond">
              <a:avLst/>
            </a:prstGeom>
            <a:solidFill>
              <a:schemeClr val="accent1">
                <a:lumMod val="60000"/>
                <a:lumOff val="40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Cambria" panose="02040503050406030204" pitchFamily="18" charset="0"/>
                <a:ea typeface="Cambria" panose="02040503050406030204" pitchFamily="18" charset="0"/>
              </a:endParaRPr>
            </a:p>
          </p:txBody>
        </p:sp>
        <p:sp>
          <p:nvSpPr>
            <p:cNvPr id="17" name="Isosceles Triangle 11">
              <a:extLst>
                <a:ext uri="{FF2B5EF4-FFF2-40B4-BE49-F238E27FC236}">
                  <a16:creationId xmlns:a16="http://schemas.microsoft.com/office/drawing/2014/main" id="{0B5B2253-7E3B-7142-92C0-AFE94565FE9C}"/>
                </a:ext>
              </a:extLst>
            </p:cNvPr>
            <p:cNvSpPr/>
            <p:nvPr/>
          </p:nvSpPr>
          <p:spPr>
            <a:xfrm flipV="1">
              <a:off x="1876614" y="5221646"/>
              <a:ext cx="772535" cy="386381"/>
            </a:xfrm>
            <a:prstGeom prst="triangle">
              <a:avLst/>
            </a:prstGeom>
            <a:solidFill>
              <a:schemeClr val="accent1">
                <a:lumMod val="75000"/>
              </a:schemeClr>
            </a:solidFill>
            <a:ln w="825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latin typeface="Cambria" panose="02040503050406030204" pitchFamily="18" charset="0"/>
                <a:ea typeface="Cambria" panose="02040503050406030204" pitchFamily="18" charset="0"/>
              </a:endParaRPr>
            </a:p>
          </p:txBody>
        </p:sp>
      </p:grpSp>
      <p:sp>
        <p:nvSpPr>
          <p:cNvPr id="19" name="Rectangle 18">
            <a:extLst>
              <a:ext uri="{FF2B5EF4-FFF2-40B4-BE49-F238E27FC236}">
                <a16:creationId xmlns:a16="http://schemas.microsoft.com/office/drawing/2014/main" id="{B4D20F9E-A3C0-2947-BEE2-A8AF5DA43C1F}"/>
              </a:ext>
            </a:extLst>
          </p:cNvPr>
          <p:cNvSpPr/>
          <p:nvPr/>
        </p:nvSpPr>
        <p:spPr>
          <a:xfrm>
            <a:off x="995423" y="2599285"/>
            <a:ext cx="4622774" cy="769441"/>
          </a:xfrm>
          <a:prstGeom prst="rect">
            <a:avLst/>
          </a:prstGeom>
          <a:ln w="82550">
            <a:solidFill>
              <a:schemeClr val="bg1"/>
            </a:solidFill>
          </a:ln>
        </p:spPr>
        <p:txBody>
          <a:bodyPr wrap="square" anchor="ctr">
            <a:spAutoFit/>
          </a:bodyPr>
          <a:lstStyle/>
          <a:p>
            <a:r>
              <a:rPr lang="en-BD" sz="4400" dirty="0">
                <a:latin typeface="Times New Roman" panose="02020603050405020304" pitchFamily="18" charset="0"/>
                <a:cs typeface="Times New Roman" panose="02020603050405020304" pitchFamily="18" charset="0"/>
              </a:rPr>
              <a:t>Problem Statement</a:t>
            </a:r>
          </a:p>
        </p:txBody>
      </p:sp>
      <p:pic>
        <p:nvPicPr>
          <p:cNvPr id="20" name="Content Placeholder 5">
            <a:extLst>
              <a:ext uri="{FF2B5EF4-FFF2-40B4-BE49-F238E27FC236}">
                <a16:creationId xmlns:a16="http://schemas.microsoft.com/office/drawing/2014/main" id="{32211235-69C0-494F-B30E-A910631CCBA0}"/>
              </a:ext>
            </a:extLst>
          </p:cNvPr>
          <p:cNvPicPr>
            <a:picLocks noChangeAspect="1"/>
          </p:cNvPicPr>
          <p:nvPr/>
        </p:nvPicPr>
        <p:blipFill>
          <a:blip r:embed="rId3"/>
          <a:stretch>
            <a:fillRect/>
          </a:stretch>
        </p:blipFill>
        <p:spPr>
          <a:xfrm>
            <a:off x="152400" y="186134"/>
            <a:ext cx="504092" cy="498470"/>
          </a:xfrm>
          <a:prstGeom prst="rect">
            <a:avLst/>
          </a:prstGeom>
        </p:spPr>
      </p:pic>
      <p:sp>
        <p:nvSpPr>
          <p:cNvPr id="21" name="TextBox 20">
            <a:extLst>
              <a:ext uri="{FF2B5EF4-FFF2-40B4-BE49-F238E27FC236}">
                <a16:creationId xmlns:a16="http://schemas.microsoft.com/office/drawing/2014/main" id="{41722F1D-D368-234B-BFBF-D471364C06C8}"/>
              </a:ext>
            </a:extLst>
          </p:cNvPr>
          <p:cNvSpPr txBox="1"/>
          <p:nvPr/>
        </p:nvSpPr>
        <p:spPr>
          <a:xfrm>
            <a:off x="5879938" y="1039972"/>
            <a:ext cx="6312062" cy="2246769"/>
          </a:xfrm>
          <a:prstGeom prst="rect">
            <a:avLst/>
          </a:prstGeom>
          <a:noFill/>
        </p:spPr>
        <p:txBody>
          <a:bodyPr wrap="square" rtlCol="0">
            <a:spAutoFit/>
          </a:bodyPr>
          <a:lstStyle/>
          <a:p>
            <a:pPr marL="457200" indent="-457200" algn="just">
              <a:buFont typeface="Wingdings" pitchFamily="2" charset="2"/>
              <a:buChar char="q"/>
            </a:pPr>
            <a:r>
              <a:rPr lang="en-GB" sz="2800" dirty="0">
                <a:latin typeface="Times New Roman" panose="02020603050405020304" pitchFamily="18" charset="0"/>
                <a:cs typeface="Times New Roman" panose="02020603050405020304" pitchFamily="18" charset="0"/>
              </a:rPr>
              <a:t>THE ISSUES</a:t>
            </a:r>
          </a:p>
          <a:p>
            <a:endParaRPr lang="en-GB"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GB" sz="2800" dirty="0">
                <a:latin typeface="Times New Roman" panose="02020603050405020304" pitchFamily="18" charset="0"/>
                <a:cs typeface="Times New Roman" panose="02020603050405020304" pitchFamily="18" charset="0"/>
              </a:rPr>
              <a:t>THE RESOLUTIONS</a:t>
            </a:r>
          </a:p>
          <a:p>
            <a:pPr algn="just"/>
            <a:endParaRPr lang="en-GB"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r>
              <a:rPr lang="en-GB" sz="2800" dirty="0">
                <a:latin typeface="Times New Roman" panose="02020603050405020304" pitchFamily="18" charset="0"/>
                <a:cs typeface="Times New Roman" panose="02020603050405020304" pitchFamily="18" charset="0"/>
              </a:rPr>
              <a:t>THE OUTCOMES</a:t>
            </a:r>
            <a:endParaRPr lang="en-B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10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11B3E3-1612-0840-B443-9B3FBC2D8B0E}"/>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CCC0CA66-7571-204C-9A81-91A70B6C7877}"/>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4FA83FD3-EA1B-5F45-B48B-41E0A1AD7E7F}"/>
              </a:ext>
            </a:extLst>
          </p:cNvPr>
          <p:cNvSpPr>
            <a:spLocks noGrp="1"/>
          </p:cNvSpPr>
          <p:nvPr>
            <p:ph type="dt" sz="half" idx="10"/>
          </p:nvPr>
        </p:nvSpPr>
        <p:spPr>
          <a:xfrm>
            <a:off x="0" y="6411248"/>
            <a:ext cx="2743200" cy="365125"/>
          </a:xfrm>
        </p:spPr>
        <p:txBody>
          <a:bodyPr/>
          <a:lstStyle/>
          <a:p>
            <a:fld id="{FC797B51-B853-8940-8360-644A960F27F4}" type="datetime1">
              <a:rPr lang="en-US" sz="2800" smtClean="0">
                <a:latin typeface="Times New Roman" panose="02020603050405020304" pitchFamily="18" charset="0"/>
                <a:cs typeface="Times New Roman" panose="02020603050405020304" pitchFamily="18" charset="0"/>
              </a:rPr>
              <a:t>5/12/22</a:t>
            </a:fld>
            <a:endParaRPr lang="en-BD"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E7909D5-4877-6540-B61C-EDC5490345F8}"/>
              </a:ext>
            </a:extLst>
          </p:cNvPr>
          <p:cNvSpPr>
            <a:spLocks noGrp="1"/>
          </p:cNvSpPr>
          <p:nvPr>
            <p:ph type="sldNum" sz="quarter" idx="12"/>
          </p:nvPr>
        </p:nvSpPr>
        <p:spPr>
          <a:xfrm>
            <a:off x="9438406" y="6458195"/>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7</a:t>
            </a:fld>
            <a:endParaRPr lang="en-BD" sz="28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B0243709-7353-304F-A576-6CE875D43493}"/>
              </a:ext>
            </a:extLst>
          </p:cNvPr>
          <p:cNvGrpSpPr/>
          <p:nvPr/>
        </p:nvGrpSpPr>
        <p:grpSpPr>
          <a:xfrm>
            <a:off x="627244" y="73036"/>
            <a:ext cx="10711317" cy="5922391"/>
            <a:chOff x="805437" y="-536080"/>
            <a:chExt cx="10369073" cy="6396615"/>
          </a:xfrm>
        </p:grpSpPr>
        <p:grpSp>
          <p:nvGrpSpPr>
            <p:cNvPr id="9" name="Group 8">
              <a:extLst>
                <a:ext uri="{FF2B5EF4-FFF2-40B4-BE49-F238E27FC236}">
                  <a16:creationId xmlns:a16="http://schemas.microsoft.com/office/drawing/2014/main" id="{3E96F5B5-CD02-8240-929E-5098CEC4C184}"/>
                </a:ext>
              </a:extLst>
            </p:cNvPr>
            <p:cNvGrpSpPr/>
            <p:nvPr/>
          </p:nvGrpSpPr>
          <p:grpSpPr>
            <a:xfrm>
              <a:off x="805437" y="-536080"/>
              <a:ext cx="5316201" cy="6396615"/>
              <a:chOff x="805437" y="-604447"/>
              <a:chExt cx="5316201" cy="6396615"/>
            </a:xfrm>
          </p:grpSpPr>
          <p:sp>
            <p:nvSpPr>
              <p:cNvPr id="27" name="Rectangle: Rounded Corners 1">
                <a:extLst>
                  <a:ext uri="{FF2B5EF4-FFF2-40B4-BE49-F238E27FC236}">
                    <a16:creationId xmlns:a16="http://schemas.microsoft.com/office/drawing/2014/main" id="{BFAA793E-8A2B-754D-B0E5-86CFA8556DFC}"/>
                  </a:ext>
                </a:extLst>
              </p:cNvPr>
              <p:cNvSpPr/>
              <p:nvPr/>
            </p:nvSpPr>
            <p:spPr>
              <a:xfrm>
                <a:off x="805437" y="-604447"/>
                <a:ext cx="2182888" cy="56511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9F1B652-C8C3-9148-ACA2-1E1DD3E7C7FA}"/>
                  </a:ext>
                </a:extLst>
              </p:cNvPr>
              <p:cNvSpPr txBox="1"/>
              <p:nvPr/>
            </p:nvSpPr>
            <p:spPr>
              <a:xfrm>
                <a:off x="846158" y="5517920"/>
                <a:ext cx="3643954" cy="274248"/>
              </a:xfrm>
              <a:prstGeom prst="rect">
                <a:avLst/>
              </a:prstGeom>
              <a:noFill/>
            </p:spPr>
            <p:txBody>
              <a:bodyPr wrap="square" rtlCol="0">
                <a:spAutoFit/>
              </a:bodyPr>
              <a:lstStyle/>
              <a:p>
                <a:endParaRPr lang="en-US" sz="105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360FAC6-F073-4441-8CD3-D539A0AEEDFA}"/>
                  </a:ext>
                </a:extLst>
              </p:cNvPr>
              <p:cNvSpPr txBox="1"/>
              <p:nvPr/>
            </p:nvSpPr>
            <p:spPr>
              <a:xfrm>
                <a:off x="3333236" y="741696"/>
                <a:ext cx="2788402" cy="6316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Facebook App</a:t>
                </a:r>
              </a:p>
            </p:txBody>
          </p:sp>
        </p:grpSp>
        <p:grpSp>
          <p:nvGrpSpPr>
            <p:cNvPr id="10" name="Group 9">
              <a:extLst>
                <a:ext uri="{FF2B5EF4-FFF2-40B4-BE49-F238E27FC236}">
                  <a16:creationId xmlns:a16="http://schemas.microsoft.com/office/drawing/2014/main" id="{CB6D469C-8968-3941-BB35-BC68D93E1FF2}"/>
                </a:ext>
              </a:extLst>
            </p:cNvPr>
            <p:cNvGrpSpPr/>
            <p:nvPr/>
          </p:nvGrpSpPr>
          <p:grpSpPr>
            <a:xfrm>
              <a:off x="6414447" y="745607"/>
              <a:ext cx="4760063" cy="3167064"/>
              <a:chOff x="6496334" y="847867"/>
              <a:chExt cx="4760063" cy="3167064"/>
            </a:xfrm>
          </p:grpSpPr>
          <p:cxnSp>
            <p:nvCxnSpPr>
              <p:cNvPr id="11" name="Straight Connector 10">
                <a:extLst>
                  <a:ext uri="{FF2B5EF4-FFF2-40B4-BE49-F238E27FC236}">
                    <a16:creationId xmlns:a16="http://schemas.microsoft.com/office/drawing/2014/main" id="{102356E2-EEFD-CC41-A6E7-CCAF6688BC2C}"/>
                  </a:ext>
                </a:extLst>
              </p:cNvPr>
              <p:cNvCxnSpPr>
                <a:cxnSpLocks/>
                <a:stCxn id="12" idx="4"/>
                <a:endCxn id="13" idx="4"/>
              </p:cNvCxnSpPr>
              <p:nvPr/>
            </p:nvCxnSpPr>
            <p:spPr>
              <a:xfrm>
                <a:off x="6953535" y="1762267"/>
                <a:ext cx="0" cy="212393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63D28CD-5EBA-EB40-8838-1DB4AC922B49}"/>
                  </a:ext>
                </a:extLst>
              </p:cNvPr>
              <p:cNvSpPr/>
              <p:nvPr/>
            </p:nvSpPr>
            <p:spPr>
              <a:xfrm>
                <a:off x="6496334" y="847867"/>
                <a:ext cx="914400" cy="914400"/>
              </a:xfrm>
              <a:prstGeom prst="ellipse">
                <a:avLst/>
              </a:prstGeom>
              <a:solidFill>
                <a:schemeClr val="accent2">
                  <a:alpha val="67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FF0000"/>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94119598-899C-D14D-AB74-62B82EEB77AE}"/>
                  </a:ext>
                </a:extLst>
              </p:cNvPr>
              <p:cNvSpPr/>
              <p:nvPr/>
            </p:nvSpPr>
            <p:spPr>
              <a:xfrm>
                <a:off x="6496334" y="2971800"/>
                <a:ext cx="914400" cy="914400"/>
              </a:xfrm>
              <a:prstGeom prst="ellipse">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Times New Roman" panose="02020603050405020304" pitchFamily="18" charset="0"/>
                  <a:cs typeface="Times New Roman" panose="02020603050405020304" pitchFamily="18" charset="0"/>
                </a:endParaRPr>
              </a:p>
            </p:txBody>
          </p:sp>
          <p:pic>
            <p:nvPicPr>
              <p:cNvPr id="15" name="Graphic 14" descr="Document">
                <a:extLst>
                  <a:ext uri="{FF2B5EF4-FFF2-40B4-BE49-F238E27FC236}">
                    <a16:creationId xmlns:a16="http://schemas.microsoft.com/office/drawing/2014/main" id="{CFABF3B2-66DC-3446-B634-6B31BCCD5E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5115" y="3130581"/>
                <a:ext cx="596839" cy="596839"/>
              </a:xfrm>
              <a:prstGeom prst="rect">
                <a:avLst/>
              </a:prstGeom>
            </p:spPr>
          </p:pic>
          <p:pic>
            <p:nvPicPr>
              <p:cNvPr id="16" name="Graphic 15" descr="Paper">
                <a:extLst>
                  <a:ext uri="{FF2B5EF4-FFF2-40B4-BE49-F238E27FC236}">
                    <a16:creationId xmlns:a16="http://schemas.microsoft.com/office/drawing/2014/main" id="{1485E85B-AB09-5D46-9BDF-75A10147BFF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55115" y="1006648"/>
                <a:ext cx="596839" cy="596839"/>
              </a:xfrm>
              <a:prstGeom prst="rect">
                <a:avLst/>
              </a:prstGeom>
            </p:spPr>
          </p:pic>
          <p:grpSp>
            <p:nvGrpSpPr>
              <p:cNvPr id="18" name="Group 17">
                <a:extLst>
                  <a:ext uri="{FF2B5EF4-FFF2-40B4-BE49-F238E27FC236}">
                    <a16:creationId xmlns:a16="http://schemas.microsoft.com/office/drawing/2014/main" id="{D074BA9E-CEC3-3A45-BA61-31978F5E654F}"/>
                  </a:ext>
                </a:extLst>
              </p:cNvPr>
              <p:cNvGrpSpPr/>
              <p:nvPr/>
            </p:nvGrpSpPr>
            <p:grpSpPr>
              <a:xfrm>
                <a:off x="7615451" y="858791"/>
                <a:ext cx="3603009" cy="1067417"/>
                <a:chOff x="7615451" y="985208"/>
                <a:chExt cx="3603009" cy="1067417"/>
              </a:xfrm>
            </p:grpSpPr>
            <p:sp>
              <p:nvSpPr>
                <p:cNvPr id="25" name="TextBox 24">
                  <a:extLst>
                    <a:ext uri="{FF2B5EF4-FFF2-40B4-BE49-F238E27FC236}">
                      <a16:creationId xmlns:a16="http://schemas.microsoft.com/office/drawing/2014/main" id="{61ED8924-9196-3D48-A2E9-E38C3BBC3291}"/>
                    </a:ext>
                  </a:extLst>
                </p:cNvPr>
                <p:cNvSpPr txBox="1"/>
                <p:nvPr/>
              </p:nvSpPr>
              <p:spPr>
                <a:xfrm>
                  <a:off x="7615451" y="985208"/>
                  <a:ext cx="3603009" cy="56511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Common Features</a:t>
                  </a:r>
                </a:p>
              </p:txBody>
            </p:sp>
            <p:sp>
              <p:nvSpPr>
                <p:cNvPr id="26" name="TextBox 25">
                  <a:extLst>
                    <a:ext uri="{FF2B5EF4-FFF2-40B4-BE49-F238E27FC236}">
                      <a16:creationId xmlns:a16="http://schemas.microsoft.com/office/drawing/2014/main" id="{80FF4075-35CC-074B-8F58-296AD90B9251}"/>
                    </a:ext>
                  </a:extLst>
                </p:cNvPr>
                <p:cNvSpPr txBox="1"/>
                <p:nvPr/>
              </p:nvSpPr>
              <p:spPr>
                <a:xfrm>
                  <a:off x="7615451" y="1354540"/>
                  <a:ext cx="3603009" cy="698085"/>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24FA3AE7-0705-3C4A-A670-A82A6E910D3A}"/>
                  </a:ext>
                </a:extLst>
              </p:cNvPr>
              <p:cNvGrpSpPr/>
              <p:nvPr/>
            </p:nvGrpSpPr>
            <p:grpSpPr>
              <a:xfrm>
                <a:off x="7653387" y="3005335"/>
                <a:ext cx="3603010" cy="1009596"/>
                <a:chOff x="7653387" y="1007819"/>
                <a:chExt cx="3603010" cy="1009596"/>
              </a:xfrm>
            </p:grpSpPr>
            <p:sp>
              <p:nvSpPr>
                <p:cNvPr id="23" name="TextBox 22">
                  <a:extLst>
                    <a:ext uri="{FF2B5EF4-FFF2-40B4-BE49-F238E27FC236}">
                      <a16:creationId xmlns:a16="http://schemas.microsoft.com/office/drawing/2014/main" id="{DF49ED0B-81C5-A144-B697-FF609BD2E46C}"/>
                    </a:ext>
                  </a:extLst>
                </p:cNvPr>
                <p:cNvSpPr txBox="1"/>
                <p:nvPr/>
              </p:nvSpPr>
              <p:spPr>
                <a:xfrm>
                  <a:off x="7653388" y="1007819"/>
                  <a:ext cx="3603009" cy="56511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Good Features</a:t>
                  </a:r>
                </a:p>
              </p:txBody>
            </p:sp>
            <p:sp>
              <p:nvSpPr>
                <p:cNvPr id="24" name="TextBox 23">
                  <a:extLst>
                    <a:ext uri="{FF2B5EF4-FFF2-40B4-BE49-F238E27FC236}">
                      <a16:creationId xmlns:a16="http://schemas.microsoft.com/office/drawing/2014/main" id="{4BF4EDFC-C1BF-9541-8A01-51CC839CF9AB}"/>
                    </a:ext>
                  </a:extLst>
                </p:cNvPr>
                <p:cNvSpPr txBox="1"/>
                <p:nvPr/>
              </p:nvSpPr>
              <p:spPr>
                <a:xfrm>
                  <a:off x="7653387" y="1518783"/>
                  <a:ext cx="3603009" cy="49863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Two Factor Authentication </a:t>
                  </a:r>
                </a:p>
              </p:txBody>
            </p:sp>
          </p:grpSp>
        </p:grpSp>
      </p:grpSp>
      <p:sp>
        <p:nvSpPr>
          <p:cNvPr id="30" name="TextBox 29">
            <a:extLst>
              <a:ext uri="{FF2B5EF4-FFF2-40B4-BE49-F238E27FC236}">
                <a16:creationId xmlns:a16="http://schemas.microsoft.com/office/drawing/2014/main" id="{3C47A802-A834-8844-AFD2-8D9D2317DB59}"/>
              </a:ext>
            </a:extLst>
          </p:cNvPr>
          <p:cNvSpPr txBox="1"/>
          <p:nvPr/>
        </p:nvSpPr>
        <p:spPr>
          <a:xfrm>
            <a:off x="596037" y="81627"/>
            <a:ext cx="24080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Related Works</a:t>
            </a:r>
          </a:p>
        </p:txBody>
      </p:sp>
      <p:sp>
        <p:nvSpPr>
          <p:cNvPr id="31" name="Rectangle: Rounded Corners 1">
            <a:extLst>
              <a:ext uri="{FF2B5EF4-FFF2-40B4-BE49-F238E27FC236}">
                <a16:creationId xmlns:a16="http://schemas.microsoft.com/office/drawing/2014/main" id="{24777DEB-3BE5-B849-A564-C778381EDCDB}"/>
              </a:ext>
            </a:extLst>
          </p:cNvPr>
          <p:cNvSpPr/>
          <p:nvPr/>
        </p:nvSpPr>
        <p:spPr>
          <a:xfrm>
            <a:off x="295391" y="1380274"/>
            <a:ext cx="2708696" cy="52322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800" b="1" dirty="0">
                <a:solidFill>
                  <a:schemeClr val="accent6">
                    <a:lumMod val="75000"/>
                  </a:schemeClr>
                </a:solidFill>
                <a:latin typeface="Times New Roman" panose="02020603050405020304" pitchFamily="18" charset="0"/>
                <a:cs typeface="Times New Roman" panose="02020603050405020304" pitchFamily="18" charset="0"/>
              </a:rPr>
              <a:t>Project Name</a:t>
            </a:r>
          </a:p>
        </p:txBody>
      </p:sp>
      <p:sp>
        <p:nvSpPr>
          <p:cNvPr id="33" name="TextBox 32">
            <a:extLst>
              <a:ext uri="{FF2B5EF4-FFF2-40B4-BE49-F238E27FC236}">
                <a16:creationId xmlns:a16="http://schemas.microsoft.com/office/drawing/2014/main" id="{9ABCEF31-74B0-E947-BDB4-AE7B17B04A5C}"/>
              </a:ext>
            </a:extLst>
          </p:cNvPr>
          <p:cNvSpPr txBox="1"/>
          <p:nvPr/>
        </p:nvSpPr>
        <p:spPr>
          <a:xfrm>
            <a:off x="7577441" y="1740414"/>
            <a:ext cx="395618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Users Profile, Friends, Reaction , Jobs, Messengers </a:t>
            </a:r>
          </a:p>
        </p:txBody>
      </p:sp>
    </p:spTree>
    <p:extLst>
      <p:ext uri="{BB962C8B-B14F-4D97-AF65-F5344CB8AC3E}">
        <p14:creationId xmlns:p14="http://schemas.microsoft.com/office/powerpoint/2010/main" val="251409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98548-1BCD-D449-A32D-99C8394CC3B2}"/>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41DDB31E-485F-7345-8FAF-FDAA0F424EDC}"/>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1FF90F6F-B81E-D044-BBFC-6FC58C191E3F}"/>
              </a:ext>
            </a:extLst>
          </p:cNvPr>
          <p:cNvSpPr>
            <a:spLocks noGrp="1"/>
          </p:cNvSpPr>
          <p:nvPr>
            <p:ph type="dt" sz="half" idx="10"/>
          </p:nvPr>
        </p:nvSpPr>
        <p:spPr>
          <a:xfrm>
            <a:off x="0" y="6459141"/>
            <a:ext cx="2743200" cy="365125"/>
          </a:xfrm>
        </p:spPr>
        <p:txBody>
          <a:bodyPr/>
          <a:lstStyle/>
          <a:p>
            <a:fld id="{200281D3-C6A6-4B4B-88B8-1E1F4EBDDF0C}" type="datetime1">
              <a:rPr lang="en-US" sz="2800" smtClean="0">
                <a:latin typeface="Times New Roman" panose="02020603050405020304" pitchFamily="18" charset="0"/>
                <a:cs typeface="Times New Roman" panose="02020603050405020304" pitchFamily="18" charset="0"/>
              </a:rPr>
              <a:t>5/12/22</a:t>
            </a:fld>
            <a:endParaRPr lang="en-BD"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E6C2BB9C-F012-F447-8A4E-DAECA05E7352}"/>
              </a:ext>
            </a:extLst>
          </p:cNvPr>
          <p:cNvSpPr>
            <a:spLocks noGrp="1"/>
          </p:cNvSpPr>
          <p:nvPr>
            <p:ph type="sldNum" sz="quarter" idx="12"/>
          </p:nvPr>
        </p:nvSpPr>
        <p:spPr>
          <a:xfrm>
            <a:off x="9448800" y="6523710"/>
            <a:ext cx="2743200" cy="365125"/>
          </a:xfrm>
        </p:spPr>
        <p:txBody>
          <a:bodyPr/>
          <a:lstStyle/>
          <a:p>
            <a:fld id="{48189245-1D67-C34B-A92A-3F1A8DE4A406}" type="slidenum">
              <a:rPr lang="en-BD" sz="2800" smtClean="0">
                <a:latin typeface="Times New Roman" panose="02020603050405020304" pitchFamily="18" charset="0"/>
                <a:cs typeface="Times New Roman" panose="02020603050405020304" pitchFamily="18" charset="0"/>
              </a:rPr>
              <a:t>8</a:t>
            </a:fld>
            <a:endParaRPr lang="en-BD" sz="28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89C1012A-C409-B74D-B3B1-4D3F777D0408}"/>
              </a:ext>
            </a:extLst>
          </p:cNvPr>
          <p:cNvGrpSpPr/>
          <p:nvPr/>
        </p:nvGrpSpPr>
        <p:grpSpPr>
          <a:xfrm>
            <a:off x="554431" y="160928"/>
            <a:ext cx="10998509" cy="5834497"/>
            <a:chOff x="583186" y="-441148"/>
            <a:chExt cx="10647088" cy="6301683"/>
          </a:xfrm>
        </p:grpSpPr>
        <p:grpSp>
          <p:nvGrpSpPr>
            <p:cNvPr id="9" name="Group 8">
              <a:extLst>
                <a:ext uri="{FF2B5EF4-FFF2-40B4-BE49-F238E27FC236}">
                  <a16:creationId xmlns:a16="http://schemas.microsoft.com/office/drawing/2014/main" id="{001DC636-8B1E-C642-8F97-4F2319CE186D}"/>
                </a:ext>
              </a:extLst>
            </p:cNvPr>
            <p:cNvGrpSpPr/>
            <p:nvPr/>
          </p:nvGrpSpPr>
          <p:grpSpPr>
            <a:xfrm>
              <a:off x="583186" y="-441148"/>
              <a:ext cx="3906926" cy="6301683"/>
              <a:chOff x="583186" y="-509515"/>
              <a:chExt cx="3906926" cy="6301683"/>
            </a:xfrm>
          </p:grpSpPr>
          <p:sp>
            <p:nvSpPr>
              <p:cNvPr id="27" name="Rectangle: Rounded Corners 1">
                <a:extLst>
                  <a:ext uri="{FF2B5EF4-FFF2-40B4-BE49-F238E27FC236}">
                    <a16:creationId xmlns:a16="http://schemas.microsoft.com/office/drawing/2014/main" id="{8D7FB4DC-50FC-2D45-9FCD-014885900F32}"/>
                  </a:ext>
                </a:extLst>
              </p:cNvPr>
              <p:cNvSpPr/>
              <p:nvPr/>
            </p:nvSpPr>
            <p:spPr>
              <a:xfrm>
                <a:off x="583186" y="-509515"/>
                <a:ext cx="2371385" cy="499317"/>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DF01ACB5-7FEE-A640-A5CB-2EF7FF71BFC1}"/>
                  </a:ext>
                </a:extLst>
              </p:cNvPr>
              <p:cNvSpPr txBox="1"/>
              <p:nvPr/>
            </p:nvSpPr>
            <p:spPr>
              <a:xfrm>
                <a:off x="846158" y="5517920"/>
                <a:ext cx="3643954" cy="274248"/>
              </a:xfrm>
              <a:prstGeom prst="rect">
                <a:avLst/>
              </a:prstGeom>
              <a:noFill/>
            </p:spPr>
            <p:txBody>
              <a:bodyPr wrap="square" rtlCol="0">
                <a:spAutoFit/>
              </a:bodyPr>
              <a:lstStyle/>
              <a:p>
                <a:endParaRPr lang="en-US" sz="105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F1E7736A-21A9-594E-B01E-78C44C2DB986}"/>
                </a:ext>
              </a:extLst>
            </p:cNvPr>
            <p:cNvGrpSpPr/>
            <p:nvPr/>
          </p:nvGrpSpPr>
          <p:grpSpPr>
            <a:xfrm>
              <a:off x="7533564" y="756531"/>
              <a:ext cx="3696710" cy="3187681"/>
              <a:chOff x="7615451" y="858791"/>
              <a:chExt cx="3696710" cy="3187681"/>
            </a:xfrm>
          </p:grpSpPr>
          <p:grpSp>
            <p:nvGrpSpPr>
              <p:cNvPr id="18" name="Group 17">
                <a:extLst>
                  <a:ext uri="{FF2B5EF4-FFF2-40B4-BE49-F238E27FC236}">
                    <a16:creationId xmlns:a16="http://schemas.microsoft.com/office/drawing/2014/main" id="{348621FA-C4E2-B14B-9A51-BC5C8287E6A6}"/>
                  </a:ext>
                </a:extLst>
              </p:cNvPr>
              <p:cNvGrpSpPr/>
              <p:nvPr/>
            </p:nvGrpSpPr>
            <p:grpSpPr>
              <a:xfrm>
                <a:off x="7615451" y="858791"/>
                <a:ext cx="3603009" cy="1462654"/>
                <a:chOff x="7615451" y="985208"/>
                <a:chExt cx="3603009" cy="1462654"/>
              </a:xfrm>
            </p:grpSpPr>
            <p:sp>
              <p:nvSpPr>
                <p:cNvPr id="25" name="TextBox 24">
                  <a:extLst>
                    <a:ext uri="{FF2B5EF4-FFF2-40B4-BE49-F238E27FC236}">
                      <a16:creationId xmlns:a16="http://schemas.microsoft.com/office/drawing/2014/main" id="{D0019EA1-EC00-3C41-8CE8-0460698821AC}"/>
                    </a:ext>
                  </a:extLst>
                </p:cNvPr>
                <p:cNvSpPr txBox="1"/>
                <p:nvPr/>
              </p:nvSpPr>
              <p:spPr>
                <a:xfrm>
                  <a:off x="7615451" y="985208"/>
                  <a:ext cx="3603009" cy="56511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Common Features</a:t>
                  </a:r>
                </a:p>
              </p:txBody>
            </p:sp>
            <p:sp>
              <p:nvSpPr>
                <p:cNvPr id="26" name="TextBox 25">
                  <a:extLst>
                    <a:ext uri="{FF2B5EF4-FFF2-40B4-BE49-F238E27FC236}">
                      <a16:creationId xmlns:a16="http://schemas.microsoft.com/office/drawing/2014/main" id="{FF51B648-CF75-114D-82F4-6F59F67F8580}"/>
                    </a:ext>
                  </a:extLst>
                </p:cNvPr>
                <p:cNvSpPr txBox="1"/>
                <p:nvPr/>
              </p:nvSpPr>
              <p:spPr>
                <a:xfrm>
                  <a:off x="7615451" y="1550324"/>
                  <a:ext cx="3603009" cy="89753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Users Profile, Friends, Reaction , Jobs, Messengers </a:t>
                  </a:r>
                </a:p>
              </p:txBody>
            </p:sp>
          </p:grpSp>
          <p:grpSp>
            <p:nvGrpSpPr>
              <p:cNvPr id="19" name="Group 18">
                <a:extLst>
                  <a:ext uri="{FF2B5EF4-FFF2-40B4-BE49-F238E27FC236}">
                    <a16:creationId xmlns:a16="http://schemas.microsoft.com/office/drawing/2014/main" id="{FD5D508C-50B6-DB49-9F9A-C5A21C2802C2}"/>
                  </a:ext>
                </a:extLst>
              </p:cNvPr>
              <p:cNvGrpSpPr/>
              <p:nvPr/>
            </p:nvGrpSpPr>
            <p:grpSpPr>
              <a:xfrm>
                <a:off x="7615451" y="2982724"/>
                <a:ext cx="3696710" cy="1063748"/>
                <a:chOff x="7615451" y="985208"/>
                <a:chExt cx="3696710" cy="1063748"/>
              </a:xfrm>
            </p:grpSpPr>
            <p:sp>
              <p:nvSpPr>
                <p:cNvPr id="23" name="TextBox 22">
                  <a:extLst>
                    <a:ext uri="{FF2B5EF4-FFF2-40B4-BE49-F238E27FC236}">
                      <a16:creationId xmlns:a16="http://schemas.microsoft.com/office/drawing/2014/main" id="{6CD1401E-E89B-2344-A799-F783FCBC9E28}"/>
                    </a:ext>
                  </a:extLst>
                </p:cNvPr>
                <p:cNvSpPr txBox="1"/>
                <p:nvPr/>
              </p:nvSpPr>
              <p:spPr>
                <a:xfrm>
                  <a:off x="7615451" y="985208"/>
                  <a:ext cx="3603009" cy="56511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Good Features</a:t>
                  </a:r>
                </a:p>
              </p:txBody>
            </p:sp>
            <p:sp>
              <p:nvSpPr>
                <p:cNvPr id="24" name="TextBox 23">
                  <a:extLst>
                    <a:ext uri="{FF2B5EF4-FFF2-40B4-BE49-F238E27FC236}">
                      <a16:creationId xmlns:a16="http://schemas.microsoft.com/office/drawing/2014/main" id="{093EAB7F-A779-C04A-B8B8-E6F5DD1C0ABE}"/>
                    </a:ext>
                  </a:extLst>
                </p:cNvPr>
                <p:cNvSpPr txBox="1"/>
                <p:nvPr/>
              </p:nvSpPr>
              <p:spPr>
                <a:xfrm>
                  <a:off x="7709152" y="1550324"/>
                  <a:ext cx="3603009" cy="49863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Best for Jobs</a:t>
                  </a:r>
                </a:p>
              </p:txBody>
            </p:sp>
          </p:grpSp>
        </p:grpSp>
      </p:grpSp>
      <p:sp>
        <p:nvSpPr>
          <p:cNvPr id="32" name="TextBox 31">
            <a:extLst>
              <a:ext uri="{FF2B5EF4-FFF2-40B4-BE49-F238E27FC236}">
                <a16:creationId xmlns:a16="http://schemas.microsoft.com/office/drawing/2014/main" id="{6FFC6F77-3793-664B-8042-0249A328B8A0}"/>
              </a:ext>
            </a:extLst>
          </p:cNvPr>
          <p:cNvSpPr txBox="1"/>
          <p:nvPr/>
        </p:nvSpPr>
        <p:spPr>
          <a:xfrm>
            <a:off x="596037" y="81627"/>
            <a:ext cx="24080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Related Works</a:t>
            </a:r>
          </a:p>
        </p:txBody>
      </p:sp>
      <p:sp>
        <p:nvSpPr>
          <p:cNvPr id="34" name="Rectangle: Rounded Corners 1">
            <a:extLst>
              <a:ext uri="{FF2B5EF4-FFF2-40B4-BE49-F238E27FC236}">
                <a16:creationId xmlns:a16="http://schemas.microsoft.com/office/drawing/2014/main" id="{1C446CB1-C2C3-9840-8DCD-C755C2433C7B}"/>
              </a:ext>
            </a:extLst>
          </p:cNvPr>
          <p:cNvSpPr/>
          <p:nvPr/>
        </p:nvSpPr>
        <p:spPr>
          <a:xfrm>
            <a:off x="295391" y="1380274"/>
            <a:ext cx="2708696" cy="52322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800" b="1" dirty="0">
                <a:solidFill>
                  <a:schemeClr val="accent6">
                    <a:lumMod val="75000"/>
                  </a:schemeClr>
                </a:solidFill>
                <a:latin typeface="Times New Roman" panose="02020603050405020304" pitchFamily="18" charset="0"/>
                <a:cs typeface="Times New Roman" panose="02020603050405020304" pitchFamily="18" charset="0"/>
              </a:rPr>
              <a:t>Project Name</a:t>
            </a:r>
          </a:p>
        </p:txBody>
      </p:sp>
      <p:sp>
        <p:nvSpPr>
          <p:cNvPr id="35" name="TextBox 34">
            <a:extLst>
              <a:ext uri="{FF2B5EF4-FFF2-40B4-BE49-F238E27FC236}">
                <a16:creationId xmlns:a16="http://schemas.microsoft.com/office/drawing/2014/main" id="{B4E0FEE7-F3F9-1544-93D7-2D7FB86938F9}"/>
              </a:ext>
            </a:extLst>
          </p:cNvPr>
          <p:cNvSpPr txBox="1"/>
          <p:nvPr/>
        </p:nvSpPr>
        <p:spPr>
          <a:xfrm>
            <a:off x="3238476" y="1319380"/>
            <a:ext cx="288043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LinkedIn App</a:t>
            </a:r>
          </a:p>
        </p:txBody>
      </p:sp>
      <p:cxnSp>
        <p:nvCxnSpPr>
          <p:cNvPr id="36" name="Straight Connector 35">
            <a:extLst>
              <a:ext uri="{FF2B5EF4-FFF2-40B4-BE49-F238E27FC236}">
                <a16:creationId xmlns:a16="http://schemas.microsoft.com/office/drawing/2014/main" id="{89C4CCBE-00E0-D844-9FDB-A79773960949}"/>
              </a:ext>
            </a:extLst>
          </p:cNvPr>
          <p:cNvCxnSpPr>
            <a:cxnSpLocks/>
            <a:stCxn id="37" idx="4"/>
            <a:endCxn id="38" idx="4"/>
          </p:cNvCxnSpPr>
          <p:nvPr/>
        </p:nvCxnSpPr>
        <p:spPr>
          <a:xfrm>
            <a:off x="6893677" y="2106312"/>
            <a:ext cx="0" cy="196647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1ACE1A3-2C22-334B-BB27-D0827F62EE52}"/>
              </a:ext>
            </a:extLst>
          </p:cNvPr>
          <p:cNvSpPr/>
          <p:nvPr/>
        </p:nvSpPr>
        <p:spPr>
          <a:xfrm>
            <a:off x="6421386" y="1259703"/>
            <a:ext cx="944581" cy="846609"/>
          </a:xfrm>
          <a:prstGeom prst="ellipse">
            <a:avLst/>
          </a:prstGeom>
          <a:solidFill>
            <a:schemeClr val="accent2">
              <a:alpha val="67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FF0000"/>
              </a:solidFill>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6F4C449A-800B-5145-ADC1-4CAADB9F844E}"/>
              </a:ext>
            </a:extLst>
          </p:cNvPr>
          <p:cNvSpPr/>
          <p:nvPr/>
        </p:nvSpPr>
        <p:spPr>
          <a:xfrm>
            <a:off x="6421386" y="3226175"/>
            <a:ext cx="944581" cy="846609"/>
          </a:xfrm>
          <a:prstGeom prst="ellipse">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Times New Roman" panose="02020603050405020304" pitchFamily="18" charset="0"/>
              <a:cs typeface="Times New Roman" panose="02020603050405020304" pitchFamily="18" charset="0"/>
            </a:endParaRPr>
          </a:p>
        </p:txBody>
      </p:sp>
      <p:pic>
        <p:nvPicPr>
          <p:cNvPr id="40" name="Graphic 39" descr="Document">
            <a:extLst>
              <a:ext uri="{FF2B5EF4-FFF2-40B4-BE49-F238E27FC236}">
                <a16:creationId xmlns:a16="http://schemas.microsoft.com/office/drawing/2014/main" id="{140DB9AA-09AD-7F48-A79C-1E41D58AFB6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5408" y="3373184"/>
            <a:ext cx="616538" cy="552591"/>
          </a:xfrm>
          <a:prstGeom prst="rect">
            <a:avLst/>
          </a:prstGeom>
        </p:spPr>
      </p:pic>
      <p:pic>
        <p:nvPicPr>
          <p:cNvPr id="41" name="Graphic 40" descr="Paper">
            <a:extLst>
              <a:ext uri="{FF2B5EF4-FFF2-40B4-BE49-F238E27FC236}">
                <a16:creationId xmlns:a16="http://schemas.microsoft.com/office/drawing/2014/main" id="{8B4A7DF0-4B9B-CE4F-ABCA-2A7B1127D0C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85408" y="1406712"/>
            <a:ext cx="616538" cy="552591"/>
          </a:xfrm>
          <a:prstGeom prst="rect">
            <a:avLst/>
          </a:prstGeom>
        </p:spPr>
      </p:pic>
    </p:spTree>
    <p:extLst>
      <p:ext uri="{BB962C8B-B14F-4D97-AF65-F5344CB8AC3E}">
        <p14:creationId xmlns:p14="http://schemas.microsoft.com/office/powerpoint/2010/main" val="339311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C95671-BEFF-104B-94A4-BCBE67CD2277}"/>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5" name="Content Placeholder 5">
            <a:extLst>
              <a:ext uri="{FF2B5EF4-FFF2-40B4-BE49-F238E27FC236}">
                <a16:creationId xmlns:a16="http://schemas.microsoft.com/office/drawing/2014/main" id="{5C29A047-21A1-4C44-9C5A-37217340726F}"/>
              </a:ext>
            </a:extLst>
          </p:cNvPr>
          <p:cNvPicPr>
            <a:picLocks noChangeAspect="1"/>
          </p:cNvPicPr>
          <p:nvPr/>
        </p:nvPicPr>
        <p:blipFill>
          <a:blip r:embed="rId3"/>
          <a:stretch>
            <a:fillRect/>
          </a:stretch>
        </p:blipFill>
        <p:spPr>
          <a:xfrm>
            <a:off x="0" y="33734"/>
            <a:ext cx="504092" cy="498470"/>
          </a:xfrm>
          <a:prstGeom prst="rect">
            <a:avLst/>
          </a:prstGeom>
        </p:spPr>
      </p:pic>
      <p:sp>
        <p:nvSpPr>
          <p:cNvPr id="6" name="Date Placeholder 5">
            <a:extLst>
              <a:ext uri="{FF2B5EF4-FFF2-40B4-BE49-F238E27FC236}">
                <a16:creationId xmlns:a16="http://schemas.microsoft.com/office/drawing/2014/main" id="{FDF45A9E-799B-684E-A39B-002AE22501EB}"/>
              </a:ext>
            </a:extLst>
          </p:cNvPr>
          <p:cNvSpPr>
            <a:spLocks noGrp="1"/>
          </p:cNvSpPr>
          <p:nvPr>
            <p:ph type="dt" sz="half" idx="10"/>
          </p:nvPr>
        </p:nvSpPr>
        <p:spPr>
          <a:xfrm>
            <a:off x="0" y="6492875"/>
            <a:ext cx="2743200" cy="365125"/>
          </a:xfrm>
        </p:spPr>
        <p:txBody>
          <a:bodyPr/>
          <a:lstStyle/>
          <a:p>
            <a:fld id="{A033C255-192C-034C-A2F3-C1FBD2E8A943}" type="datetime1">
              <a:rPr lang="en-US" sz="2800" smtClean="0"/>
              <a:t>5/12/22</a:t>
            </a:fld>
            <a:endParaRPr lang="en-BD" sz="1800" dirty="0"/>
          </a:p>
        </p:txBody>
      </p:sp>
      <p:sp>
        <p:nvSpPr>
          <p:cNvPr id="7" name="Slide Number Placeholder 6">
            <a:extLst>
              <a:ext uri="{FF2B5EF4-FFF2-40B4-BE49-F238E27FC236}">
                <a16:creationId xmlns:a16="http://schemas.microsoft.com/office/drawing/2014/main" id="{3CA2CED5-8A49-3D4C-ABE3-C72404089FBA}"/>
              </a:ext>
            </a:extLst>
          </p:cNvPr>
          <p:cNvSpPr>
            <a:spLocks noGrp="1"/>
          </p:cNvSpPr>
          <p:nvPr>
            <p:ph type="sldNum" sz="quarter" idx="12"/>
          </p:nvPr>
        </p:nvSpPr>
        <p:spPr>
          <a:xfrm>
            <a:off x="9448800" y="6492875"/>
            <a:ext cx="2743200" cy="365125"/>
          </a:xfrm>
        </p:spPr>
        <p:txBody>
          <a:bodyPr/>
          <a:lstStyle/>
          <a:p>
            <a:fld id="{48189245-1D67-C34B-A92A-3F1A8DE4A406}" type="slidenum">
              <a:rPr lang="en-BD" sz="2800" smtClean="0"/>
              <a:t>9</a:t>
            </a:fld>
            <a:endParaRPr lang="en-BD" sz="2800" dirty="0"/>
          </a:p>
        </p:txBody>
      </p:sp>
      <p:pic>
        <p:nvPicPr>
          <p:cNvPr id="8" name="Picture 7">
            <a:extLst>
              <a:ext uri="{FF2B5EF4-FFF2-40B4-BE49-F238E27FC236}">
                <a16:creationId xmlns:a16="http://schemas.microsoft.com/office/drawing/2014/main" id="{58C791FF-22AC-724D-B94A-BDBDEC2CA2D7}"/>
              </a:ext>
            </a:extLst>
          </p:cNvPr>
          <p:cNvPicPr>
            <a:picLocks noChangeAspect="1"/>
          </p:cNvPicPr>
          <p:nvPr/>
        </p:nvPicPr>
        <p:blipFill rotWithShape="1">
          <a:blip r:embed="rId2">
            <a:extLst>
              <a:ext uri="{28A0092B-C50C-407E-A947-70E740481C1C}">
                <a14:useLocalDpi xmlns:a14="http://schemas.microsoft.com/office/drawing/2010/main" val="0"/>
              </a:ext>
            </a:extLst>
          </a:blip>
          <a:srcRect l="611" t="-1846" r="67516" b="12545"/>
          <a:stretch/>
        </p:blipFill>
        <p:spPr>
          <a:xfrm>
            <a:off x="11342806" y="-104775"/>
            <a:ext cx="849194" cy="914400"/>
          </a:xfrm>
          <a:prstGeom prst="rect">
            <a:avLst/>
          </a:prstGeom>
        </p:spPr>
      </p:pic>
      <p:pic>
        <p:nvPicPr>
          <p:cNvPr id="9" name="Content Placeholder 5">
            <a:extLst>
              <a:ext uri="{FF2B5EF4-FFF2-40B4-BE49-F238E27FC236}">
                <a16:creationId xmlns:a16="http://schemas.microsoft.com/office/drawing/2014/main" id="{21F22E7A-DB6A-D54A-8941-EB3A2B87B60D}"/>
              </a:ext>
            </a:extLst>
          </p:cNvPr>
          <p:cNvPicPr>
            <a:picLocks noChangeAspect="1"/>
          </p:cNvPicPr>
          <p:nvPr/>
        </p:nvPicPr>
        <p:blipFill>
          <a:blip r:embed="rId3"/>
          <a:stretch>
            <a:fillRect/>
          </a:stretch>
        </p:blipFill>
        <p:spPr>
          <a:xfrm>
            <a:off x="0" y="33734"/>
            <a:ext cx="504092" cy="498470"/>
          </a:xfrm>
          <a:prstGeom prst="rect">
            <a:avLst/>
          </a:prstGeom>
        </p:spPr>
      </p:pic>
      <p:grpSp>
        <p:nvGrpSpPr>
          <p:cNvPr id="12" name="Group 11">
            <a:extLst>
              <a:ext uri="{FF2B5EF4-FFF2-40B4-BE49-F238E27FC236}">
                <a16:creationId xmlns:a16="http://schemas.microsoft.com/office/drawing/2014/main" id="{6C9EF747-B76A-1240-880A-1689AD78A157}"/>
              </a:ext>
            </a:extLst>
          </p:cNvPr>
          <p:cNvGrpSpPr/>
          <p:nvPr/>
        </p:nvGrpSpPr>
        <p:grpSpPr>
          <a:xfrm>
            <a:off x="596037" y="160928"/>
            <a:ext cx="10860109" cy="5834497"/>
            <a:chOff x="623462" y="-441148"/>
            <a:chExt cx="10513111" cy="6301683"/>
          </a:xfrm>
        </p:grpSpPr>
        <p:grpSp>
          <p:nvGrpSpPr>
            <p:cNvPr id="13" name="Group 12">
              <a:extLst>
                <a:ext uri="{FF2B5EF4-FFF2-40B4-BE49-F238E27FC236}">
                  <a16:creationId xmlns:a16="http://schemas.microsoft.com/office/drawing/2014/main" id="{20AEF521-DB33-C24D-8F8F-2A1E69B1BA2E}"/>
                </a:ext>
              </a:extLst>
            </p:cNvPr>
            <p:cNvGrpSpPr/>
            <p:nvPr/>
          </p:nvGrpSpPr>
          <p:grpSpPr>
            <a:xfrm>
              <a:off x="623462" y="-441148"/>
              <a:ext cx="3866650" cy="6301683"/>
              <a:chOff x="623462" y="-509515"/>
              <a:chExt cx="3866650" cy="6301683"/>
            </a:xfrm>
          </p:grpSpPr>
          <p:sp>
            <p:nvSpPr>
              <p:cNvPr id="31" name="Rectangle: Rounded Corners 1">
                <a:extLst>
                  <a:ext uri="{FF2B5EF4-FFF2-40B4-BE49-F238E27FC236}">
                    <a16:creationId xmlns:a16="http://schemas.microsoft.com/office/drawing/2014/main" id="{89816F63-2701-624A-9161-AC9696F18886}"/>
                  </a:ext>
                </a:extLst>
              </p:cNvPr>
              <p:cNvSpPr/>
              <p:nvPr/>
            </p:nvSpPr>
            <p:spPr>
              <a:xfrm>
                <a:off x="623462" y="-509515"/>
                <a:ext cx="2331109" cy="499317"/>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TextBox 31">
                <a:extLst>
                  <a:ext uri="{FF2B5EF4-FFF2-40B4-BE49-F238E27FC236}">
                    <a16:creationId xmlns:a16="http://schemas.microsoft.com/office/drawing/2014/main" id="{7DE05892-2F76-9746-9148-3D8D5C41F255}"/>
                  </a:ext>
                </a:extLst>
              </p:cNvPr>
              <p:cNvSpPr txBox="1"/>
              <p:nvPr/>
            </p:nvSpPr>
            <p:spPr>
              <a:xfrm>
                <a:off x="846158" y="5517920"/>
                <a:ext cx="3643954" cy="274248"/>
              </a:xfrm>
              <a:prstGeom prst="rect">
                <a:avLst/>
              </a:prstGeom>
              <a:noFill/>
            </p:spPr>
            <p:txBody>
              <a:bodyPr wrap="square" rtlCol="0">
                <a:spAutoFit/>
              </a:bodyPr>
              <a:lstStyle/>
              <a:p>
                <a:endParaRPr lang="en-US" sz="1050" dirty="0">
                  <a:solidFill>
                    <a:schemeClr val="tx1">
                      <a:lumMod val="65000"/>
                      <a:lumOff val="35000"/>
                    </a:schemeClr>
                  </a:solidFill>
                  <a:latin typeface="Georgia Pro Light" panose="02040302050405020303" pitchFamily="18" charset="0"/>
                </a:endParaRPr>
              </a:p>
            </p:txBody>
          </p:sp>
        </p:grpSp>
        <p:grpSp>
          <p:nvGrpSpPr>
            <p:cNvPr id="14" name="Group 13">
              <a:extLst>
                <a:ext uri="{FF2B5EF4-FFF2-40B4-BE49-F238E27FC236}">
                  <a16:creationId xmlns:a16="http://schemas.microsoft.com/office/drawing/2014/main" id="{D317F3C8-E348-384A-A0B2-AA08198AC940}"/>
                </a:ext>
              </a:extLst>
            </p:cNvPr>
            <p:cNvGrpSpPr/>
            <p:nvPr/>
          </p:nvGrpSpPr>
          <p:grpSpPr>
            <a:xfrm>
              <a:off x="7533564" y="756531"/>
              <a:ext cx="3603009" cy="3117946"/>
              <a:chOff x="7615451" y="858791"/>
              <a:chExt cx="3603009" cy="3117946"/>
            </a:xfrm>
          </p:grpSpPr>
          <p:grpSp>
            <p:nvGrpSpPr>
              <p:cNvPr id="22" name="Group 21">
                <a:extLst>
                  <a:ext uri="{FF2B5EF4-FFF2-40B4-BE49-F238E27FC236}">
                    <a16:creationId xmlns:a16="http://schemas.microsoft.com/office/drawing/2014/main" id="{D8F8C957-25DE-1E4C-B0C0-0692C1CF75DA}"/>
                  </a:ext>
                </a:extLst>
              </p:cNvPr>
              <p:cNvGrpSpPr/>
              <p:nvPr/>
            </p:nvGrpSpPr>
            <p:grpSpPr>
              <a:xfrm>
                <a:off x="7615451" y="858791"/>
                <a:ext cx="3603009" cy="1383217"/>
                <a:chOff x="7615451" y="985208"/>
                <a:chExt cx="3603009" cy="1383217"/>
              </a:xfrm>
            </p:grpSpPr>
            <p:sp>
              <p:nvSpPr>
                <p:cNvPr id="29" name="TextBox 28">
                  <a:extLst>
                    <a:ext uri="{FF2B5EF4-FFF2-40B4-BE49-F238E27FC236}">
                      <a16:creationId xmlns:a16="http://schemas.microsoft.com/office/drawing/2014/main" id="{91CC183D-0B6E-2D44-A4D0-38402B168070}"/>
                    </a:ext>
                  </a:extLst>
                </p:cNvPr>
                <p:cNvSpPr txBox="1"/>
                <p:nvPr/>
              </p:nvSpPr>
              <p:spPr>
                <a:xfrm>
                  <a:off x="7615451" y="985208"/>
                  <a:ext cx="3603009" cy="565116"/>
                </a:xfrm>
                <a:prstGeom prst="rect">
                  <a:avLst/>
                </a:prstGeom>
                <a:noFill/>
              </p:spPr>
              <p:txBody>
                <a:bodyPr wrap="square" rtlCol="0">
                  <a:spAutoFit/>
                </a:bodyPr>
                <a:lstStyle/>
                <a:p>
                  <a:r>
                    <a:rPr lang="en-US" sz="2800" b="1" dirty="0"/>
                    <a:t>Common Features</a:t>
                  </a:r>
                </a:p>
              </p:txBody>
            </p:sp>
            <p:sp>
              <p:nvSpPr>
                <p:cNvPr id="30" name="TextBox 29">
                  <a:extLst>
                    <a:ext uri="{FF2B5EF4-FFF2-40B4-BE49-F238E27FC236}">
                      <a16:creationId xmlns:a16="http://schemas.microsoft.com/office/drawing/2014/main" id="{2470186A-391D-2745-9511-65CFA1A3E79E}"/>
                    </a:ext>
                  </a:extLst>
                </p:cNvPr>
                <p:cNvSpPr txBox="1"/>
                <p:nvPr/>
              </p:nvSpPr>
              <p:spPr>
                <a:xfrm>
                  <a:off x="7615451" y="1470888"/>
                  <a:ext cx="3603009" cy="897537"/>
                </a:xfrm>
                <a:prstGeom prst="rect">
                  <a:avLst/>
                </a:prstGeom>
                <a:noFill/>
              </p:spPr>
              <p:txBody>
                <a:bodyPr wrap="square" rtlCol="0">
                  <a:spAutoFit/>
                </a:bodyPr>
                <a:lstStyle/>
                <a:p>
                  <a:r>
                    <a:rPr lang="en-US" sz="2400" dirty="0"/>
                    <a:t>Users Profile, Friends, Messengers </a:t>
                  </a:r>
                </a:p>
              </p:txBody>
            </p:sp>
          </p:grpSp>
          <p:grpSp>
            <p:nvGrpSpPr>
              <p:cNvPr id="23" name="Group 22">
                <a:extLst>
                  <a:ext uri="{FF2B5EF4-FFF2-40B4-BE49-F238E27FC236}">
                    <a16:creationId xmlns:a16="http://schemas.microsoft.com/office/drawing/2014/main" id="{537745E3-B510-D744-9059-319DAE5C67F5}"/>
                  </a:ext>
                </a:extLst>
              </p:cNvPr>
              <p:cNvGrpSpPr/>
              <p:nvPr/>
            </p:nvGrpSpPr>
            <p:grpSpPr>
              <a:xfrm>
                <a:off x="7615451" y="2982724"/>
                <a:ext cx="3603009" cy="994013"/>
                <a:chOff x="7615451" y="985208"/>
                <a:chExt cx="3603009" cy="994013"/>
              </a:xfrm>
            </p:grpSpPr>
            <p:sp>
              <p:nvSpPr>
                <p:cNvPr id="27" name="TextBox 26">
                  <a:extLst>
                    <a:ext uri="{FF2B5EF4-FFF2-40B4-BE49-F238E27FC236}">
                      <a16:creationId xmlns:a16="http://schemas.microsoft.com/office/drawing/2014/main" id="{E343A1FB-6BFA-9248-A742-D0C1137E188B}"/>
                    </a:ext>
                  </a:extLst>
                </p:cNvPr>
                <p:cNvSpPr txBox="1"/>
                <p:nvPr/>
              </p:nvSpPr>
              <p:spPr>
                <a:xfrm>
                  <a:off x="7615451" y="985208"/>
                  <a:ext cx="3603009" cy="565116"/>
                </a:xfrm>
                <a:prstGeom prst="rect">
                  <a:avLst/>
                </a:prstGeom>
                <a:noFill/>
              </p:spPr>
              <p:txBody>
                <a:bodyPr wrap="square" rtlCol="0">
                  <a:spAutoFit/>
                </a:bodyPr>
                <a:lstStyle/>
                <a:p>
                  <a:r>
                    <a:rPr lang="en-US" sz="2800" b="1" dirty="0"/>
                    <a:t>Good Features</a:t>
                  </a:r>
                </a:p>
              </p:txBody>
            </p:sp>
            <p:sp>
              <p:nvSpPr>
                <p:cNvPr id="28" name="TextBox 27">
                  <a:extLst>
                    <a:ext uri="{FF2B5EF4-FFF2-40B4-BE49-F238E27FC236}">
                      <a16:creationId xmlns:a16="http://schemas.microsoft.com/office/drawing/2014/main" id="{B1A81828-0CCA-DD4D-98EF-9DEFB03AF20A}"/>
                    </a:ext>
                  </a:extLst>
                </p:cNvPr>
                <p:cNvSpPr txBox="1"/>
                <p:nvPr/>
              </p:nvSpPr>
              <p:spPr>
                <a:xfrm>
                  <a:off x="7615451" y="1480589"/>
                  <a:ext cx="3603009" cy="498632"/>
                </a:xfrm>
                <a:prstGeom prst="rect">
                  <a:avLst/>
                </a:prstGeom>
                <a:noFill/>
              </p:spPr>
              <p:txBody>
                <a:bodyPr wrap="square" rtlCol="0">
                  <a:spAutoFit/>
                </a:bodyPr>
                <a:lstStyle/>
                <a:p>
                  <a:r>
                    <a:rPr lang="en-US" sz="2400" dirty="0"/>
                    <a:t>End to End Encryption</a:t>
                  </a:r>
                </a:p>
              </p:txBody>
            </p:sp>
          </p:grpSp>
        </p:grpSp>
      </p:grpSp>
      <p:sp>
        <p:nvSpPr>
          <p:cNvPr id="37" name="TextBox 36">
            <a:extLst>
              <a:ext uri="{FF2B5EF4-FFF2-40B4-BE49-F238E27FC236}">
                <a16:creationId xmlns:a16="http://schemas.microsoft.com/office/drawing/2014/main" id="{E87535C1-FCB1-CB49-976C-D9BC7A1CEC9B}"/>
              </a:ext>
            </a:extLst>
          </p:cNvPr>
          <p:cNvSpPr txBox="1"/>
          <p:nvPr/>
        </p:nvSpPr>
        <p:spPr>
          <a:xfrm>
            <a:off x="596037" y="81627"/>
            <a:ext cx="24080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Related Works</a:t>
            </a:r>
          </a:p>
        </p:txBody>
      </p:sp>
      <p:sp>
        <p:nvSpPr>
          <p:cNvPr id="38" name="Rectangle: Rounded Corners 1">
            <a:extLst>
              <a:ext uri="{FF2B5EF4-FFF2-40B4-BE49-F238E27FC236}">
                <a16:creationId xmlns:a16="http://schemas.microsoft.com/office/drawing/2014/main" id="{665D0F23-1733-754B-A84C-ACC56F62BF0F}"/>
              </a:ext>
            </a:extLst>
          </p:cNvPr>
          <p:cNvSpPr/>
          <p:nvPr/>
        </p:nvSpPr>
        <p:spPr>
          <a:xfrm>
            <a:off x="295391" y="1380274"/>
            <a:ext cx="2708696" cy="52322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800" b="1" dirty="0">
                <a:solidFill>
                  <a:schemeClr val="accent6">
                    <a:lumMod val="75000"/>
                  </a:schemeClr>
                </a:solidFill>
                <a:latin typeface="Times New Roman" panose="02020603050405020304" pitchFamily="18" charset="0"/>
                <a:cs typeface="Times New Roman" panose="02020603050405020304" pitchFamily="18" charset="0"/>
              </a:rPr>
              <a:t>Project Name</a:t>
            </a:r>
          </a:p>
        </p:txBody>
      </p:sp>
      <p:sp>
        <p:nvSpPr>
          <p:cNvPr id="39" name="TextBox 38">
            <a:extLst>
              <a:ext uri="{FF2B5EF4-FFF2-40B4-BE49-F238E27FC236}">
                <a16:creationId xmlns:a16="http://schemas.microsoft.com/office/drawing/2014/main" id="{D3F71C5B-07B7-6F4C-8351-1ABAB9501EA4}"/>
              </a:ext>
            </a:extLst>
          </p:cNvPr>
          <p:cNvSpPr txBox="1"/>
          <p:nvPr/>
        </p:nvSpPr>
        <p:spPr>
          <a:xfrm>
            <a:off x="3238476" y="1319380"/>
            <a:ext cx="288043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What’s App</a:t>
            </a:r>
          </a:p>
        </p:txBody>
      </p:sp>
      <p:cxnSp>
        <p:nvCxnSpPr>
          <p:cNvPr id="40" name="Straight Connector 39">
            <a:extLst>
              <a:ext uri="{FF2B5EF4-FFF2-40B4-BE49-F238E27FC236}">
                <a16:creationId xmlns:a16="http://schemas.microsoft.com/office/drawing/2014/main" id="{3475AB42-2026-7745-8FB9-F3289AB435FE}"/>
              </a:ext>
            </a:extLst>
          </p:cNvPr>
          <p:cNvCxnSpPr>
            <a:cxnSpLocks/>
            <a:stCxn id="41" idx="4"/>
            <a:endCxn id="44" idx="2"/>
          </p:cNvCxnSpPr>
          <p:nvPr/>
        </p:nvCxnSpPr>
        <p:spPr>
          <a:xfrm>
            <a:off x="6893677" y="2106312"/>
            <a:ext cx="0" cy="181946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0F8AC6F-C048-CB40-8AB0-FCDEDEEBF9B6}"/>
              </a:ext>
            </a:extLst>
          </p:cNvPr>
          <p:cNvSpPr/>
          <p:nvPr/>
        </p:nvSpPr>
        <p:spPr>
          <a:xfrm>
            <a:off x="6421386" y="1259703"/>
            <a:ext cx="944581" cy="846609"/>
          </a:xfrm>
          <a:prstGeom prst="ellipse">
            <a:avLst/>
          </a:prstGeom>
          <a:solidFill>
            <a:schemeClr val="accent2">
              <a:alpha val="67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rgbClr val="FF0000"/>
              </a:solidFill>
              <a:latin typeface="Times New Roman" panose="02020603050405020304" pitchFamily="18" charset="0"/>
              <a:cs typeface="Times New Roman" panose="02020603050405020304" pitchFamily="18" charset="0"/>
            </a:endParaRPr>
          </a:p>
        </p:txBody>
      </p:sp>
      <p:sp>
        <p:nvSpPr>
          <p:cNvPr id="42" name="Oval 41">
            <a:extLst>
              <a:ext uri="{FF2B5EF4-FFF2-40B4-BE49-F238E27FC236}">
                <a16:creationId xmlns:a16="http://schemas.microsoft.com/office/drawing/2014/main" id="{2697BF82-7CDC-B94C-8490-7CEB32DA15CB}"/>
              </a:ext>
            </a:extLst>
          </p:cNvPr>
          <p:cNvSpPr/>
          <p:nvPr/>
        </p:nvSpPr>
        <p:spPr>
          <a:xfrm>
            <a:off x="6421386" y="3226175"/>
            <a:ext cx="944581" cy="846609"/>
          </a:xfrm>
          <a:prstGeom prst="ellipse">
            <a:avLst/>
          </a:pr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Times New Roman" panose="02020603050405020304" pitchFamily="18" charset="0"/>
              <a:cs typeface="Times New Roman" panose="02020603050405020304" pitchFamily="18" charset="0"/>
            </a:endParaRPr>
          </a:p>
        </p:txBody>
      </p:sp>
      <p:pic>
        <p:nvPicPr>
          <p:cNvPr id="44" name="Graphic 43" descr="Document">
            <a:extLst>
              <a:ext uri="{FF2B5EF4-FFF2-40B4-BE49-F238E27FC236}">
                <a16:creationId xmlns:a16="http://schemas.microsoft.com/office/drawing/2014/main" id="{D6470336-7CF6-0248-B7AE-6504A9EA79A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5408" y="3373184"/>
            <a:ext cx="616538" cy="552591"/>
          </a:xfrm>
          <a:prstGeom prst="rect">
            <a:avLst/>
          </a:prstGeom>
        </p:spPr>
      </p:pic>
      <p:pic>
        <p:nvPicPr>
          <p:cNvPr id="45" name="Graphic 44" descr="Paper">
            <a:extLst>
              <a:ext uri="{FF2B5EF4-FFF2-40B4-BE49-F238E27FC236}">
                <a16:creationId xmlns:a16="http://schemas.microsoft.com/office/drawing/2014/main" id="{3FF71387-F1D1-964E-9EC0-84F410B50A9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85408" y="1406712"/>
            <a:ext cx="616538" cy="552591"/>
          </a:xfrm>
          <a:prstGeom prst="rect">
            <a:avLst/>
          </a:prstGeom>
        </p:spPr>
      </p:pic>
    </p:spTree>
    <p:extLst>
      <p:ext uri="{BB962C8B-B14F-4D97-AF65-F5344CB8AC3E}">
        <p14:creationId xmlns:p14="http://schemas.microsoft.com/office/powerpoint/2010/main" val="77035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4438</TotalTime>
  <Words>703</Words>
  <Application>Microsoft Macintosh PowerPoint</Application>
  <PresentationFormat>Widescreen</PresentationFormat>
  <Paragraphs>191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Cambria</vt:lpstr>
      <vt:lpstr>Georgia Pro Cond</vt:lpstr>
      <vt:lpstr>Georgia Pro Light</vt:lpstr>
      <vt:lpstr>Pontano Sans</vt:lpstr>
      <vt:lpstr>Times New Roman</vt:lpstr>
      <vt:lpstr>Wingdings</vt:lpstr>
      <vt:lpstr>Office Theme</vt:lpstr>
      <vt:lpstr>Social Media Cross Platform Software (FAMIXCHAT)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Shuvobroto Biswas</dc:creator>
  <cp:lastModifiedBy>Shuvobroto Biswas</cp:lastModifiedBy>
  <cp:revision>15</cp:revision>
  <dcterms:created xsi:type="dcterms:W3CDTF">2022-04-02T11:21:02Z</dcterms:created>
  <dcterms:modified xsi:type="dcterms:W3CDTF">2022-05-12T09:18:25Z</dcterms:modified>
</cp:coreProperties>
</file>