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7" r:id="rId3"/>
    <p:sldId id="259" r:id="rId4"/>
    <p:sldId id="261" r:id="rId5"/>
    <p:sldId id="289" r:id="rId6"/>
    <p:sldId id="265" r:id="rId7"/>
    <p:sldId id="264" r:id="rId8"/>
    <p:sldId id="288" r:id="rId9"/>
    <p:sldId id="281" r:id="rId10"/>
    <p:sldId id="291" r:id="rId11"/>
    <p:sldId id="293" r:id="rId12"/>
    <p:sldId id="272" r:id="rId13"/>
    <p:sldId id="277" r:id="rId14"/>
    <p:sldId id="295" r:id="rId15"/>
    <p:sldId id="296" r:id="rId16"/>
    <p:sldId id="282" r:id="rId17"/>
    <p:sldId id="274" r:id="rId18"/>
    <p:sldId id="284" r:id="rId19"/>
    <p:sldId id="285" r:id="rId20"/>
    <p:sldId id="287" r:id="rId21"/>
    <p:sldId id="279"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FA98FB-35F0-4D8D-8B41-B63523411987}">
          <p14:sldIdLst>
            <p14:sldId id="257"/>
            <p14:sldId id="259"/>
            <p14:sldId id="261"/>
            <p14:sldId id="289"/>
            <p14:sldId id="265"/>
            <p14:sldId id="264"/>
            <p14:sldId id="288"/>
            <p14:sldId id="281"/>
            <p14:sldId id="291"/>
            <p14:sldId id="293"/>
            <p14:sldId id="272"/>
            <p14:sldId id="277"/>
            <p14:sldId id="295"/>
            <p14:sldId id="296"/>
            <p14:sldId id="282"/>
            <p14:sldId id="274"/>
            <p14:sldId id="284"/>
            <p14:sldId id="285"/>
            <p14:sldId id="287"/>
            <p14:sldId id="279"/>
            <p14:sldId id="2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28" autoAdjust="0"/>
    <p:restoredTop sz="94660"/>
  </p:normalViewPr>
  <p:slideViewPr>
    <p:cSldViewPr snapToGrid="0">
      <p:cViewPr>
        <p:scale>
          <a:sx n="103" d="100"/>
          <a:sy n="103" d="100"/>
        </p:scale>
        <p:origin x="1008" y="48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C8914A-8A90-4DB8-B109-38730431B2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Green University Of Bangladesh</a:t>
            </a:r>
          </a:p>
        </p:txBody>
      </p:sp>
      <p:sp>
        <p:nvSpPr>
          <p:cNvPr id="3" name="Date Placeholder 2">
            <a:extLst>
              <a:ext uri="{FF2B5EF4-FFF2-40B4-BE49-F238E27FC236}">
                <a16:creationId xmlns:a16="http://schemas.microsoft.com/office/drawing/2014/main" id="{8AEE3A1E-5BCF-4EA0-8D5F-D78600990E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B5FAFC-E0FE-41BB-975E-D4FFCCE12F8D}" type="datetimeFigureOut">
              <a:rPr lang="en-US" smtClean="0"/>
              <a:t>10/13/22</a:t>
            </a:fld>
            <a:endParaRPr lang="en-US"/>
          </a:p>
        </p:txBody>
      </p:sp>
      <p:sp>
        <p:nvSpPr>
          <p:cNvPr id="4" name="Footer Placeholder 3">
            <a:extLst>
              <a:ext uri="{FF2B5EF4-FFF2-40B4-BE49-F238E27FC236}">
                <a16:creationId xmlns:a16="http://schemas.microsoft.com/office/drawing/2014/main" id="{83C17ADF-BA9F-463B-B1DB-851FAAB5AA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364584B-D882-4A04-8E75-45F16462DF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E07EC2-D09D-4AFE-825D-90A83AD3CA90}" type="slidenum">
              <a:rPr lang="en-US" smtClean="0"/>
              <a:t>‹#›</a:t>
            </a:fld>
            <a:endParaRPr lang="en-US"/>
          </a:p>
        </p:txBody>
      </p:sp>
    </p:spTree>
    <p:extLst>
      <p:ext uri="{BB962C8B-B14F-4D97-AF65-F5344CB8AC3E}">
        <p14:creationId xmlns:p14="http://schemas.microsoft.com/office/powerpoint/2010/main" val="11897267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Green University Of Bangladesh</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85696-E717-499B-9E98-CC7E2C10A855}" type="datetimeFigureOut">
              <a:rPr lang="en-US" smtClean="0"/>
              <a:t>10/13/22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763D1-B4F9-45DC-93D3-5E22652B309A}" type="slidenum">
              <a:rPr lang="en-US" smtClean="0"/>
              <a:t>‹#›</a:t>
            </a:fld>
            <a:endParaRPr lang="en-US"/>
          </a:p>
        </p:txBody>
      </p:sp>
    </p:spTree>
    <p:extLst>
      <p:ext uri="{BB962C8B-B14F-4D97-AF65-F5344CB8AC3E}">
        <p14:creationId xmlns:p14="http://schemas.microsoft.com/office/powerpoint/2010/main" val="256018771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763D1-B4F9-45DC-93D3-5E22652B309A}" type="slidenum">
              <a:rPr lang="en-US" smtClean="0"/>
              <a:t>1</a:t>
            </a:fld>
            <a:endParaRPr lang="en-US"/>
          </a:p>
        </p:txBody>
      </p:sp>
      <p:sp>
        <p:nvSpPr>
          <p:cNvPr id="5" name="Header Placeholder 4">
            <a:extLst>
              <a:ext uri="{FF2B5EF4-FFF2-40B4-BE49-F238E27FC236}">
                <a16:creationId xmlns:a16="http://schemas.microsoft.com/office/drawing/2014/main" id="{023E5588-A08B-4600-91FD-D1064F4D8861}"/>
              </a:ext>
            </a:extLst>
          </p:cNvPr>
          <p:cNvSpPr>
            <a:spLocks noGrp="1"/>
          </p:cNvSpPr>
          <p:nvPr>
            <p:ph type="hdr" sz="quarter"/>
          </p:nvPr>
        </p:nvSpPr>
        <p:spPr/>
        <p:txBody>
          <a:bodyPr/>
          <a:lstStyle/>
          <a:p>
            <a:r>
              <a:rPr lang="en-US"/>
              <a:t>Green University Of Bangladesh</a:t>
            </a:r>
          </a:p>
        </p:txBody>
      </p:sp>
    </p:spTree>
    <p:extLst>
      <p:ext uri="{BB962C8B-B14F-4D97-AF65-F5344CB8AC3E}">
        <p14:creationId xmlns:p14="http://schemas.microsoft.com/office/powerpoint/2010/main" val="2027425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279D-9304-4F80-9DCE-CFCC8D079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EE7618-BA25-4D53-B9D4-196D6DE27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8D7C3D-A0BB-4E1A-9F9F-F62F2A821642}"/>
              </a:ext>
            </a:extLst>
          </p:cNvPr>
          <p:cNvSpPr>
            <a:spLocks noGrp="1"/>
          </p:cNvSpPr>
          <p:nvPr>
            <p:ph type="dt" sz="half" idx="10"/>
          </p:nvPr>
        </p:nvSpPr>
        <p:spPr/>
        <p:txBody>
          <a:bodyPr/>
          <a:lstStyle/>
          <a:p>
            <a:fld id="{787A71A9-CE6D-4D17-A0AE-69E066ACAC78}" type="datetime1">
              <a:rPr lang="en-US" smtClean="0"/>
              <a:t>10/13/22</a:t>
            </a:fld>
            <a:endParaRPr lang="en-US"/>
          </a:p>
        </p:txBody>
      </p:sp>
      <p:sp>
        <p:nvSpPr>
          <p:cNvPr id="5" name="Footer Placeholder 4">
            <a:extLst>
              <a:ext uri="{FF2B5EF4-FFF2-40B4-BE49-F238E27FC236}">
                <a16:creationId xmlns:a16="http://schemas.microsoft.com/office/drawing/2014/main" id="{7A91D25B-879B-4649-BAA5-002C6795D1A3}"/>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964DC10C-FB85-411B-9B42-DD0B7F2DC548}"/>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312337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2A4F-BFDD-413F-9DD7-47B08D61E4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56FA7E-8CEA-4AAC-BE5B-9AC32760E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74BB9-48E3-4879-A82E-B2D81F4C9CB0}"/>
              </a:ext>
            </a:extLst>
          </p:cNvPr>
          <p:cNvSpPr>
            <a:spLocks noGrp="1"/>
          </p:cNvSpPr>
          <p:nvPr>
            <p:ph type="dt" sz="half" idx="10"/>
          </p:nvPr>
        </p:nvSpPr>
        <p:spPr/>
        <p:txBody>
          <a:bodyPr/>
          <a:lstStyle/>
          <a:p>
            <a:fld id="{4ED9BEE7-B801-414F-B980-85E2952D2BFC}" type="datetime1">
              <a:rPr lang="en-US" smtClean="0"/>
              <a:t>10/13/22</a:t>
            </a:fld>
            <a:endParaRPr lang="en-US"/>
          </a:p>
        </p:txBody>
      </p:sp>
      <p:sp>
        <p:nvSpPr>
          <p:cNvPr id="5" name="Footer Placeholder 4">
            <a:extLst>
              <a:ext uri="{FF2B5EF4-FFF2-40B4-BE49-F238E27FC236}">
                <a16:creationId xmlns:a16="http://schemas.microsoft.com/office/drawing/2014/main" id="{3A29864E-770B-4CDA-A142-7253478876F6}"/>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21618ECD-91CF-43E4-8B40-3A949866871D}"/>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234777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B09F5-8026-44DB-8FF3-887C1CCDF8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5D6286-F83D-4F02-97E2-31EF2A7EE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E9578-251D-4881-83C6-064465DEB2C1}"/>
              </a:ext>
            </a:extLst>
          </p:cNvPr>
          <p:cNvSpPr>
            <a:spLocks noGrp="1"/>
          </p:cNvSpPr>
          <p:nvPr>
            <p:ph type="dt" sz="half" idx="10"/>
          </p:nvPr>
        </p:nvSpPr>
        <p:spPr/>
        <p:txBody>
          <a:bodyPr/>
          <a:lstStyle/>
          <a:p>
            <a:fld id="{C01DC722-609E-4CBB-8531-05C2EB9B990B}" type="datetime1">
              <a:rPr lang="en-US" smtClean="0"/>
              <a:t>10/13/22</a:t>
            </a:fld>
            <a:endParaRPr lang="en-US"/>
          </a:p>
        </p:txBody>
      </p:sp>
      <p:sp>
        <p:nvSpPr>
          <p:cNvPr id="5" name="Footer Placeholder 4">
            <a:extLst>
              <a:ext uri="{FF2B5EF4-FFF2-40B4-BE49-F238E27FC236}">
                <a16:creationId xmlns:a16="http://schemas.microsoft.com/office/drawing/2014/main" id="{4BC50C2E-FFF9-4C68-82B5-E1F1170C9718}"/>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AA18063E-4374-4B8A-B18B-FA2F09C8E430}"/>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1183633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4921-809C-4378-9C94-9FA1D81856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3AD33E-0A4B-4796-BD89-3864B1381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BD8295-A0AE-48ED-88EB-D7F9405CE367}"/>
              </a:ext>
            </a:extLst>
          </p:cNvPr>
          <p:cNvSpPr>
            <a:spLocks noGrp="1"/>
          </p:cNvSpPr>
          <p:nvPr>
            <p:ph type="dt" sz="half" idx="10"/>
          </p:nvPr>
        </p:nvSpPr>
        <p:spPr/>
        <p:txBody>
          <a:bodyPr/>
          <a:lstStyle/>
          <a:p>
            <a:fld id="{52F4DB07-B61E-47C5-9072-6C7C7E151276}" type="datetime1">
              <a:rPr lang="en-US" smtClean="0"/>
              <a:t>10/13/22</a:t>
            </a:fld>
            <a:endParaRPr lang="en-US"/>
          </a:p>
        </p:txBody>
      </p:sp>
      <p:sp>
        <p:nvSpPr>
          <p:cNvPr id="5" name="Footer Placeholder 4">
            <a:extLst>
              <a:ext uri="{FF2B5EF4-FFF2-40B4-BE49-F238E27FC236}">
                <a16:creationId xmlns:a16="http://schemas.microsoft.com/office/drawing/2014/main" id="{ABD6FAD7-464A-4D3D-8DCE-37EDFC9F5685}"/>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BCB89805-87B9-4F30-850B-6396E8ACB1AF}"/>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3042434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310B-FC7F-4CC8-BD46-F905678C7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42D51-31E6-4530-9C98-CBBB931C2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54B8F-E0CC-46DB-948C-8DA2EF546563}"/>
              </a:ext>
            </a:extLst>
          </p:cNvPr>
          <p:cNvSpPr>
            <a:spLocks noGrp="1"/>
          </p:cNvSpPr>
          <p:nvPr>
            <p:ph type="dt" sz="half" idx="10"/>
          </p:nvPr>
        </p:nvSpPr>
        <p:spPr/>
        <p:txBody>
          <a:bodyPr/>
          <a:lstStyle/>
          <a:p>
            <a:fld id="{855024C2-F00D-4FDA-8F69-60AB1751A33D}" type="datetime1">
              <a:rPr lang="en-US" smtClean="0"/>
              <a:t>10/13/22</a:t>
            </a:fld>
            <a:endParaRPr lang="en-US"/>
          </a:p>
        </p:txBody>
      </p:sp>
      <p:sp>
        <p:nvSpPr>
          <p:cNvPr id="5" name="Footer Placeholder 4">
            <a:extLst>
              <a:ext uri="{FF2B5EF4-FFF2-40B4-BE49-F238E27FC236}">
                <a16:creationId xmlns:a16="http://schemas.microsoft.com/office/drawing/2014/main" id="{0803D478-1A3F-42C3-B559-7FC04D4ABB71}"/>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DC3DD04B-D366-4AE8-B923-68B0A861A0DB}"/>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1099850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9BA0-16D2-42CE-80B6-D3D930D6A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167C4-A53F-4996-8BDE-C9021F4E1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E456C0-5BA3-4FC2-BB09-D7A47E6D09B3}"/>
              </a:ext>
            </a:extLst>
          </p:cNvPr>
          <p:cNvSpPr>
            <a:spLocks noGrp="1"/>
          </p:cNvSpPr>
          <p:nvPr>
            <p:ph type="dt" sz="half" idx="10"/>
          </p:nvPr>
        </p:nvSpPr>
        <p:spPr/>
        <p:txBody>
          <a:bodyPr/>
          <a:lstStyle/>
          <a:p>
            <a:fld id="{75EC04C8-58B6-4B68-A903-DB2A5CC2DE26}" type="datetime1">
              <a:rPr lang="en-US" smtClean="0"/>
              <a:t>10/13/22</a:t>
            </a:fld>
            <a:endParaRPr lang="en-US"/>
          </a:p>
        </p:txBody>
      </p:sp>
      <p:sp>
        <p:nvSpPr>
          <p:cNvPr id="5" name="Footer Placeholder 4">
            <a:extLst>
              <a:ext uri="{FF2B5EF4-FFF2-40B4-BE49-F238E27FC236}">
                <a16:creationId xmlns:a16="http://schemas.microsoft.com/office/drawing/2014/main" id="{0D083BE6-448C-4E64-9EDD-EFE0D3F8222D}"/>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7B7AA246-CFF7-4BD3-BC05-09ECFB0036D7}"/>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3672412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A49C-FA47-4ED0-BECF-FFEDAE006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8DCA7-2B6A-4C16-A90E-67CD28CD7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07A306-8167-4BC7-AD51-ECCD53CE6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58F351-93FE-47C6-879A-B38CC20A368D}"/>
              </a:ext>
            </a:extLst>
          </p:cNvPr>
          <p:cNvSpPr>
            <a:spLocks noGrp="1"/>
          </p:cNvSpPr>
          <p:nvPr>
            <p:ph type="dt" sz="half" idx="10"/>
          </p:nvPr>
        </p:nvSpPr>
        <p:spPr/>
        <p:txBody>
          <a:bodyPr/>
          <a:lstStyle/>
          <a:p>
            <a:fld id="{6547DEDF-A512-428D-8A98-2789B7C91819}" type="datetime1">
              <a:rPr lang="en-US" smtClean="0"/>
              <a:t>10/13/22</a:t>
            </a:fld>
            <a:endParaRPr lang="en-US"/>
          </a:p>
        </p:txBody>
      </p:sp>
      <p:sp>
        <p:nvSpPr>
          <p:cNvPr id="6" name="Footer Placeholder 5">
            <a:extLst>
              <a:ext uri="{FF2B5EF4-FFF2-40B4-BE49-F238E27FC236}">
                <a16:creationId xmlns:a16="http://schemas.microsoft.com/office/drawing/2014/main" id="{6E05D037-9742-445E-873B-BD23C5825930}"/>
              </a:ext>
            </a:extLst>
          </p:cNvPr>
          <p:cNvSpPr>
            <a:spLocks noGrp="1"/>
          </p:cNvSpPr>
          <p:nvPr>
            <p:ph type="ftr" sz="quarter" idx="11"/>
          </p:nvPr>
        </p:nvSpPr>
        <p:spPr/>
        <p:txBody>
          <a:bodyPr/>
          <a:lstStyle/>
          <a:p>
            <a:r>
              <a:rPr lang="en-US"/>
              <a:t>Child Adoption System</a:t>
            </a:r>
          </a:p>
        </p:txBody>
      </p:sp>
      <p:sp>
        <p:nvSpPr>
          <p:cNvPr id="7" name="Slide Number Placeholder 6">
            <a:extLst>
              <a:ext uri="{FF2B5EF4-FFF2-40B4-BE49-F238E27FC236}">
                <a16:creationId xmlns:a16="http://schemas.microsoft.com/office/drawing/2014/main" id="{8E9AE1F8-F24B-45C9-AF54-1CCE4CC03C93}"/>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1864644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F195-1E72-42CA-84BD-70C9716D7C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C72D1F-01B7-42EF-9776-F47B3D93E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663C3-4D0C-4B88-80FA-ADA1AAF527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75B567-0802-4982-A48D-F9FBC828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6E079-1E87-40D8-9E47-C0A23D0863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8DFF5-5C5B-4B20-A8F6-C5A4A7593478}"/>
              </a:ext>
            </a:extLst>
          </p:cNvPr>
          <p:cNvSpPr>
            <a:spLocks noGrp="1"/>
          </p:cNvSpPr>
          <p:nvPr>
            <p:ph type="dt" sz="half" idx="10"/>
          </p:nvPr>
        </p:nvSpPr>
        <p:spPr/>
        <p:txBody>
          <a:bodyPr/>
          <a:lstStyle/>
          <a:p>
            <a:fld id="{FBC36DD1-C697-4132-962E-3B1A932E4052}" type="datetime1">
              <a:rPr lang="en-US" smtClean="0"/>
              <a:t>10/13/22</a:t>
            </a:fld>
            <a:endParaRPr lang="en-US"/>
          </a:p>
        </p:txBody>
      </p:sp>
      <p:sp>
        <p:nvSpPr>
          <p:cNvPr id="8" name="Footer Placeholder 7">
            <a:extLst>
              <a:ext uri="{FF2B5EF4-FFF2-40B4-BE49-F238E27FC236}">
                <a16:creationId xmlns:a16="http://schemas.microsoft.com/office/drawing/2014/main" id="{8A409240-F69C-4E47-BE49-98E6E7E2E39F}"/>
              </a:ext>
            </a:extLst>
          </p:cNvPr>
          <p:cNvSpPr>
            <a:spLocks noGrp="1"/>
          </p:cNvSpPr>
          <p:nvPr>
            <p:ph type="ftr" sz="quarter" idx="11"/>
          </p:nvPr>
        </p:nvSpPr>
        <p:spPr/>
        <p:txBody>
          <a:bodyPr/>
          <a:lstStyle/>
          <a:p>
            <a:r>
              <a:rPr lang="en-US"/>
              <a:t>Child Adoption System</a:t>
            </a:r>
          </a:p>
        </p:txBody>
      </p:sp>
      <p:sp>
        <p:nvSpPr>
          <p:cNvPr id="9" name="Slide Number Placeholder 8">
            <a:extLst>
              <a:ext uri="{FF2B5EF4-FFF2-40B4-BE49-F238E27FC236}">
                <a16:creationId xmlns:a16="http://schemas.microsoft.com/office/drawing/2014/main" id="{C6A2CBC1-6242-4105-8395-4089EA853667}"/>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2664359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7ECB-3B2C-463B-8693-67666FBDA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B732B6-7892-4B65-8C16-8C2548FE3EBA}"/>
              </a:ext>
            </a:extLst>
          </p:cNvPr>
          <p:cNvSpPr>
            <a:spLocks noGrp="1"/>
          </p:cNvSpPr>
          <p:nvPr>
            <p:ph type="dt" sz="half" idx="10"/>
          </p:nvPr>
        </p:nvSpPr>
        <p:spPr/>
        <p:txBody>
          <a:bodyPr/>
          <a:lstStyle/>
          <a:p>
            <a:fld id="{D94D8A80-2855-4FCF-A6BE-8A4E43FB4B32}" type="datetime1">
              <a:rPr lang="en-US" smtClean="0"/>
              <a:t>10/13/22</a:t>
            </a:fld>
            <a:endParaRPr lang="en-US"/>
          </a:p>
        </p:txBody>
      </p:sp>
      <p:sp>
        <p:nvSpPr>
          <p:cNvPr id="4" name="Footer Placeholder 3">
            <a:extLst>
              <a:ext uri="{FF2B5EF4-FFF2-40B4-BE49-F238E27FC236}">
                <a16:creationId xmlns:a16="http://schemas.microsoft.com/office/drawing/2014/main" id="{35AF7C81-CDFF-45A9-8AA3-F81BBA4E4395}"/>
              </a:ext>
            </a:extLst>
          </p:cNvPr>
          <p:cNvSpPr>
            <a:spLocks noGrp="1"/>
          </p:cNvSpPr>
          <p:nvPr>
            <p:ph type="ftr" sz="quarter" idx="11"/>
          </p:nvPr>
        </p:nvSpPr>
        <p:spPr/>
        <p:txBody>
          <a:bodyPr/>
          <a:lstStyle/>
          <a:p>
            <a:r>
              <a:rPr lang="en-US"/>
              <a:t>Child Adoption System</a:t>
            </a:r>
          </a:p>
        </p:txBody>
      </p:sp>
      <p:sp>
        <p:nvSpPr>
          <p:cNvPr id="5" name="Slide Number Placeholder 4">
            <a:extLst>
              <a:ext uri="{FF2B5EF4-FFF2-40B4-BE49-F238E27FC236}">
                <a16:creationId xmlns:a16="http://schemas.microsoft.com/office/drawing/2014/main" id="{329F9736-3145-4B34-AA34-7D01710A5C6C}"/>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2514709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C478C-AA1F-4BA0-B718-C40289B35632}"/>
              </a:ext>
            </a:extLst>
          </p:cNvPr>
          <p:cNvSpPr>
            <a:spLocks noGrp="1"/>
          </p:cNvSpPr>
          <p:nvPr>
            <p:ph type="dt" sz="half" idx="10"/>
          </p:nvPr>
        </p:nvSpPr>
        <p:spPr/>
        <p:txBody>
          <a:bodyPr/>
          <a:lstStyle/>
          <a:p>
            <a:fld id="{739CE7BC-983C-473E-BD0A-C2B35CA026B3}" type="datetime1">
              <a:rPr lang="en-US" smtClean="0"/>
              <a:t>10/13/22</a:t>
            </a:fld>
            <a:endParaRPr lang="en-US"/>
          </a:p>
        </p:txBody>
      </p:sp>
      <p:sp>
        <p:nvSpPr>
          <p:cNvPr id="3" name="Footer Placeholder 2">
            <a:extLst>
              <a:ext uri="{FF2B5EF4-FFF2-40B4-BE49-F238E27FC236}">
                <a16:creationId xmlns:a16="http://schemas.microsoft.com/office/drawing/2014/main" id="{6E2CC21C-8619-4431-BBCF-507D363D7166}"/>
              </a:ext>
            </a:extLst>
          </p:cNvPr>
          <p:cNvSpPr>
            <a:spLocks noGrp="1"/>
          </p:cNvSpPr>
          <p:nvPr>
            <p:ph type="ftr" sz="quarter" idx="11"/>
          </p:nvPr>
        </p:nvSpPr>
        <p:spPr/>
        <p:txBody>
          <a:bodyPr/>
          <a:lstStyle/>
          <a:p>
            <a:r>
              <a:rPr lang="en-US"/>
              <a:t>Child Adoption System</a:t>
            </a:r>
          </a:p>
        </p:txBody>
      </p:sp>
      <p:sp>
        <p:nvSpPr>
          <p:cNvPr id="4" name="Slide Number Placeholder 3">
            <a:extLst>
              <a:ext uri="{FF2B5EF4-FFF2-40B4-BE49-F238E27FC236}">
                <a16:creationId xmlns:a16="http://schemas.microsoft.com/office/drawing/2014/main" id="{9455BED0-787A-43F5-BA1D-0E7553CE9E33}"/>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738514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0D40-60B7-4945-A3B3-A17B96787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D2DB85-B24A-40D1-8FE3-E4A3D654F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6C859A-FE93-4CCD-B81A-BC36BFD92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0BEBD-DE69-4FF6-899C-E1324530E5E8}"/>
              </a:ext>
            </a:extLst>
          </p:cNvPr>
          <p:cNvSpPr>
            <a:spLocks noGrp="1"/>
          </p:cNvSpPr>
          <p:nvPr>
            <p:ph type="dt" sz="half" idx="10"/>
          </p:nvPr>
        </p:nvSpPr>
        <p:spPr/>
        <p:txBody>
          <a:bodyPr/>
          <a:lstStyle/>
          <a:p>
            <a:fld id="{2274D168-7031-4B01-BCD0-D232329BB2F8}" type="datetime1">
              <a:rPr lang="en-US" smtClean="0"/>
              <a:t>10/13/22</a:t>
            </a:fld>
            <a:endParaRPr lang="en-US"/>
          </a:p>
        </p:txBody>
      </p:sp>
      <p:sp>
        <p:nvSpPr>
          <p:cNvPr id="6" name="Footer Placeholder 5">
            <a:extLst>
              <a:ext uri="{FF2B5EF4-FFF2-40B4-BE49-F238E27FC236}">
                <a16:creationId xmlns:a16="http://schemas.microsoft.com/office/drawing/2014/main" id="{C1B5FB69-AFC7-4CDA-A060-0F324B70B662}"/>
              </a:ext>
            </a:extLst>
          </p:cNvPr>
          <p:cNvSpPr>
            <a:spLocks noGrp="1"/>
          </p:cNvSpPr>
          <p:nvPr>
            <p:ph type="ftr" sz="quarter" idx="11"/>
          </p:nvPr>
        </p:nvSpPr>
        <p:spPr/>
        <p:txBody>
          <a:bodyPr/>
          <a:lstStyle/>
          <a:p>
            <a:r>
              <a:rPr lang="en-US"/>
              <a:t>Child Adoption System</a:t>
            </a:r>
          </a:p>
        </p:txBody>
      </p:sp>
      <p:sp>
        <p:nvSpPr>
          <p:cNvPr id="7" name="Slide Number Placeholder 6">
            <a:extLst>
              <a:ext uri="{FF2B5EF4-FFF2-40B4-BE49-F238E27FC236}">
                <a16:creationId xmlns:a16="http://schemas.microsoft.com/office/drawing/2014/main" id="{68EEF88E-451C-4558-A7F0-FB60AA03C797}"/>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86500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5B63-19D0-4B83-9EE0-E44D9C516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2BF06-4953-48B3-AA16-5957181183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2FFC1-A686-43DD-8B2D-A5379DEBA262}"/>
              </a:ext>
            </a:extLst>
          </p:cNvPr>
          <p:cNvSpPr>
            <a:spLocks noGrp="1"/>
          </p:cNvSpPr>
          <p:nvPr>
            <p:ph type="dt" sz="half" idx="10"/>
          </p:nvPr>
        </p:nvSpPr>
        <p:spPr/>
        <p:txBody>
          <a:bodyPr/>
          <a:lstStyle/>
          <a:p>
            <a:fld id="{1A597680-71C0-4EFE-953F-3B745C2FF7DB}" type="datetime1">
              <a:rPr lang="en-US" smtClean="0"/>
              <a:t>10/13/22</a:t>
            </a:fld>
            <a:endParaRPr lang="en-US"/>
          </a:p>
        </p:txBody>
      </p:sp>
      <p:sp>
        <p:nvSpPr>
          <p:cNvPr id="5" name="Footer Placeholder 4">
            <a:extLst>
              <a:ext uri="{FF2B5EF4-FFF2-40B4-BE49-F238E27FC236}">
                <a16:creationId xmlns:a16="http://schemas.microsoft.com/office/drawing/2014/main" id="{E62031B5-5F3C-42D9-B4F5-595FA8A151CD}"/>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F081E618-2252-468C-8231-1427D7FBCF4B}"/>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3712156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C23D-B9BA-4212-AD80-331879F52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AA22B6-D1FD-4E83-A22D-8F4DBD3B1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3792DB-7125-4D73-9D2E-9709404F0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6FC25-C1FB-407D-9AE0-2036FBA55C4D}"/>
              </a:ext>
            </a:extLst>
          </p:cNvPr>
          <p:cNvSpPr>
            <a:spLocks noGrp="1"/>
          </p:cNvSpPr>
          <p:nvPr>
            <p:ph type="dt" sz="half" idx="10"/>
          </p:nvPr>
        </p:nvSpPr>
        <p:spPr/>
        <p:txBody>
          <a:bodyPr/>
          <a:lstStyle/>
          <a:p>
            <a:fld id="{A1506115-508D-4A26-80D9-BB60B81F2D7D}" type="datetime1">
              <a:rPr lang="en-US" smtClean="0"/>
              <a:t>10/13/22</a:t>
            </a:fld>
            <a:endParaRPr lang="en-US"/>
          </a:p>
        </p:txBody>
      </p:sp>
      <p:sp>
        <p:nvSpPr>
          <p:cNvPr id="6" name="Footer Placeholder 5">
            <a:extLst>
              <a:ext uri="{FF2B5EF4-FFF2-40B4-BE49-F238E27FC236}">
                <a16:creationId xmlns:a16="http://schemas.microsoft.com/office/drawing/2014/main" id="{993A42D6-964C-40C3-8EE8-413AE6F5EAFD}"/>
              </a:ext>
            </a:extLst>
          </p:cNvPr>
          <p:cNvSpPr>
            <a:spLocks noGrp="1"/>
          </p:cNvSpPr>
          <p:nvPr>
            <p:ph type="ftr" sz="quarter" idx="11"/>
          </p:nvPr>
        </p:nvSpPr>
        <p:spPr/>
        <p:txBody>
          <a:bodyPr/>
          <a:lstStyle/>
          <a:p>
            <a:r>
              <a:rPr lang="en-US"/>
              <a:t>Child Adoption System</a:t>
            </a:r>
          </a:p>
        </p:txBody>
      </p:sp>
      <p:sp>
        <p:nvSpPr>
          <p:cNvPr id="7" name="Slide Number Placeholder 6">
            <a:extLst>
              <a:ext uri="{FF2B5EF4-FFF2-40B4-BE49-F238E27FC236}">
                <a16:creationId xmlns:a16="http://schemas.microsoft.com/office/drawing/2014/main" id="{14208FD5-98DA-4644-BA1D-466C03CFBA3A}"/>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3729526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72C2-6B67-4E72-AABA-B387EFC337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11666F-99E4-4A4C-8BA8-DE8A7332F9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0B8BA-65E5-49CC-BAB5-44567C3D35B3}"/>
              </a:ext>
            </a:extLst>
          </p:cNvPr>
          <p:cNvSpPr>
            <a:spLocks noGrp="1"/>
          </p:cNvSpPr>
          <p:nvPr>
            <p:ph type="dt" sz="half" idx="10"/>
          </p:nvPr>
        </p:nvSpPr>
        <p:spPr/>
        <p:txBody>
          <a:bodyPr/>
          <a:lstStyle/>
          <a:p>
            <a:fld id="{3D79B8F2-356E-4A3E-87AE-BB0D016A6A6C}" type="datetime1">
              <a:rPr lang="en-US" smtClean="0"/>
              <a:t>10/13/22</a:t>
            </a:fld>
            <a:endParaRPr lang="en-US"/>
          </a:p>
        </p:txBody>
      </p:sp>
      <p:sp>
        <p:nvSpPr>
          <p:cNvPr id="5" name="Footer Placeholder 4">
            <a:extLst>
              <a:ext uri="{FF2B5EF4-FFF2-40B4-BE49-F238E27FC236}">
                <a16:creationId xmlns:a16="http://schemas.microsoft.com/office/drawing/2014/main" id="{98BA59EF-D512-465F-A60E-EAE35FD9B4D4}"/>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D60D087B-11E0-4CBA-A3D3-25951028F8AF}"/>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3524863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CBC963-B651-4021-83B6-7D980F5CD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A7A5B-2147-4D77-95DB-B1F780AE58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6E580-78C2-4F0D-9978-5167328F1B93}"/>
              </a:ext>
            </a:extLst>
          </p:cNvPr>
          <p:cNvSpPr>
            <a:spLocks noGrp="1"/>
          </p:cNvSpPr>
          <p:nvPr>
            <p:ph type="dt" sz="half" idx="10"/>
          </p:nvPr>
        </p:nvSpPr>
        <p:spPr/>
        <p:txBody>
          <a:bodyPr/>
          <a:lstStyle/>
          <a:p>
            <a:fld id="{BBCD9AA4-CF01-4CA8-946E-D10915068CFC}" type="datetime1">
              <a:rPr lang="en-US" smtClean="0"/>
              <a:t>10/13/22</a:t>
            </a:fld>
            <a:endParaRPr lang="en-US"/>
          </a:p>
        </p:txBody>
      </p:sp>
      <p:sp>
        <p:nvSpPr>
          <p:cNvPr id="5" name="Footer Placeholder 4">
            <a:extLst>
              <a:ext uri="{FF2B5EF4-FFF2-40B4-BE49-F238E27FC236}">
                <a16:creationId xmlns:a16="http://schemas.microsoft.com/office/drawing/2014/main" id="{DF92354F-B373-4656-BB22-7BED75FACF97}"/>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8F619C05-98FB-498E-8FE7-3B52650E7A87}"/>
              </a:ext>
            </a:extLst>
          </p:cNvPr>
          <p:cNvSpPr>
            <a:spLocks noGrp="1"/>
          </p:cNvSpPr>
          <p:nvPr>
            <p:ph type="sldNum" sz="quarter" idx="12"/>
          </p:nvPr>
        </p:nvSpPr>
        <p:spPr/>
        <p:txBody>
          <a:bodyPr/>
          <a:lstStyle/>
          <a:p>
            <a:fld id="{BEAC7FBC-485C-430E-BC12-C330399D6F15}" type="slidenum">
              <a:rPr lang="en-US" smtClean="0"/>
              <a:t>‹#›</a:t>
            </a:fld>
            <a:endParaRPr lang="en-US"/>
          </a:p>
        </p:txBody>
      </p:sp>
    </p:spTree>
    <p:extLst>
      <p:ext uri="{BB962C8B-B14F-4D97-AF65-F5344CB8AC3E}">
        <p14:creationId xmlns:p14="http://schemas.microsoft.com/office/powerpoint/2010/main" val="2900462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4588" y="749019"/>
            <a:ext cx="10762825"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Child Adoption System</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8DEE731-CE23-41D2-8CBB-BDF0AA60BD3C}" type="datetime1">
              <a:rPr lang="en-US" smtClean="0"/>
              <a:t>10/13/22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0055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84D2-87E6-45ED-B3D3-EE6873283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B1D305-1320-4BD5-8D7A-4D6F98EEF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71EBC-4E75-41B5-9BA5-566DE7661A0D}"/>
              </a:ext>
            </a:extLst>
          </p:cNvPr>
          <p:cNvSpPr>
            <a:spLocks noGrp="1"/>
          </p:cNvSpPr>
          <p:nvPr>
            <p:ph type="dt" sz="half" idx="10"/>
          </p:nvPr>
        </p:nvSpPr>
        <p:spPr/>
        <p:txBody>
          <a:bodyPr/>
          <a:lstStyle/>
          <a:p>
            <a:fld id="{D9DF9A46-44B9-4746-B46D-782488205D11}" type="datetime1">
              <a:rPr lang="en-US" smtClean="0"/>
              <a:t>10/13/22</a:t>
            </a:fld>
            <a:endParaRPr lang="en-US"/>
          </a:p>
        </p:txBody>
      </p:sp>
      <p:sp>
        <p:nvSpPr>
          <p:cNvPr id="5" name="Footer Placeholder 4">
            <a:extLst>
              <a:ext uri="{FF2B5EF4-FFF2-40B4-BE49-F238E27FC236}">
                <a16:creationId xmlns:a16="http://schemas.microsoft.com/office/drawing/2014/main" id="{75AB3678-935F-48AB-B900-9DBB4A7DD940}"/>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A8604010-ABE0-4D0F-8EB2-8459217A5EF2}"/>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39560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F628-4E7D-4243-BA63-D7BFD4D4D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1B7BD-1C40-44A4-97C5-C8E1F417B2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E6A62A-5CCD-47EE-A234-B06401EC91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F75620-6CBC-4332-A5F4-95164F9C8372}"/>
              </a:ext>
            </a:extLst>
          </p:cNvPr>
          <p:cNvSpPr>
            <a:spLocks noGrp="1"/>
          </p:cNvSpPr>
          <p:nvPr>
            <p:ph type="dt" sz="half" idx="10"/>
          </p:nvPr>
        </p:nvSpPr>
        <p:spPr/>
        <p:txBody>
          <a:bodyPr/>
          <a:lstStyle/>
          <a:p>
            <a:fld id="{BFAA1422-8F29-4E3A-950E-44B289114372}" type="datetime1">
              <a:rPr lang="en-US" smtClean="0"/>
              <a:t>10/13/22</a:t>
            </a:fld>
            <a:endParaRPr lang="en-US"/>
          </a:p>
        </p:txBody>
      </p:sp>
      <p:sp>
        <p:nvSpPr>
          <p:cNvPr id="6" name="Footer Placeholder 5">
            <a:extLst>
              <a:ext uri="{FF2B5EF4-FFF2-40B4-BE49-F238E27FC236}">
                <a16:creationId xmlns:a16="http://schemas.microsoft.com/office/drawing/2014/main" id="{7C1713C5-4018-451E-9EC7-01E2B4E40268}"/>
              </a:ext>
            </a:extLst>
          </p:cNvPr>
          <p:cNvSpPr>
            <a:spLocks noGrp="1"/>
          </p:cNvSpPr>
          <p:nvPr>
            <p:ph type="ftr" sz="quarter" idx="11"/>
          </p:nvPr>
        </p:nvSpPr>
        <p:spPr/>
        <p:txBody>
          <a:bodyPr/>
          <a:lstStyle/>
          <a:p>
            <a:r>
              <a:rPr lang="en-US"/>
              <a:t>Child Adoption System</a:t>
            </a:r>
          </a:p>
        </p:txBody>
      </p:sp>
      <p:sp>
        <p:nvSpPr>
          <p:cNvPr id="7" name="Slide Number Placeholder 6">
            <a:extLst>
              <a:ext uri="{FF2B5EF4-FFF2-40B4-BE49-F238E27FC236}">
                <a16:creationId xmlns:a16="http://schemas.microsoft.com/office/drawing/2014/main" id="{4CA9607D-9ABE-45F0-8E90-93CFA0B8F526}"/>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203661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83D8-F152-437D-AE5E-2B727C4410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FD6354-1834-4BF4-AE1C-0DF1C26065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FDD337-F7BC-4805-96C9-C3362D6FAD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3DDC04-61C2-4E44-8A77-8E6768C00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A6B05-8BC9-42A4-BF60-23B99A789A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668869-42BC-4A23-83AB-57D09F566A9C}"/>
              </a:ext>
            </a:extLst>
          </p:cNvPr>
          <p:cNvSpPr>
            <a:spLocks noGrp="1"/>
          </p:cNvSpPr>
          <p:nvPr>
            <p:ph type="dt" sz="half" idx="10"/>
          </p:nvPr>
        </p:nvSpPr>
        <p:spPr/>
        <p:txBody>
          <a:bodyPr/>
          <a:lstStyle/>
          <a:p>
            <a:fld id="{336AEF7B-6CDF-40DC-8428-E168F5AED91A}" type="datetime1">
              <a:rPr lang="en-US" smtClean="0"/>
              <a:t>10/13/22</a:t>
            </a:fld>
            <a:endParaRPr lang="en-US"/>
          </a:p>
        </p:txBody>
      </p:sp>
      <p:sp>
        <p:nvSpPr>
          <p:cNvPr id="8" name="Footer Placeholder 7">
            <a:extLst>
              <a:ext uri="{FF2B5EF4-FFF2-40B4-BE49-F238E27FC236}">
                <a16:creationId xmlns:a16="http://schemas.microsoft.com/office/drawing/2014/main" id="{1BEBB42C-F69B-4F87-A6E8-C064C9825611}"/>
              </a:ext>
            </a:extLst>
          </p:cNvPr>
          <p:cNvSpPr>
            <a:spLocks noGrp="1"/>
          </p:cNvSpPr>
          <p:nvPr>
            <p:ph type="ftr" sz="quarter" idx="11"/>
          </p:nvPr>
        </p:nvSpPr>
        <p:spPr/>
        <p:txBody>
          <a:bodyPr/>
          <a:lstStyle/>
          <a:p>
            <a:r>
              <a:rPr lang="en-US"/>
              <a:t>Child Adoption System</a:t>
            </a:r>
          </a:p>
        </p:txBody>
      </p:sp>
      <p:sp>
        <p:nvSpPr>
          <p:cNvPr id="9" name="Slide Number Placeholder 8">
            <a:extLst>
              <a:ext uri="{FF2B5EF4-FFF2-40B4-BE49-F238E27FC236}">
                <a16:creationId xmlns:a16="http://schemas.microsoft.com/office/drawing/2014/main" id="{F8ADCDEA-01DA-4DCD-8B7D-E360CA031C47}"/>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40219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206E-63EF-41C7-9B68-88EE9E29CF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F18822-E093-4746-B488-949C95F74D39}"/>
              </a:ext>
            </a:extLst>
          </p:cNvPr>
          <p:cNvSpPr>
            <a:spLocks noGrp="1"/>
          </p:cNvSpPr>
          <p:nvPr>
            <p:ph type="dt" sz="half" idx="10"/>
          </p:nvPr>
        </p:nvSpPr>
        <p:spPr/>
        <p:txBody>
          <a:bodyPr/>
          <a:lstStyle/>
          <a:p>
            <a:fld id="{52024013-E8FE-493C-B39A-13C72CE3B97F}" type="datetime1">
              <a:rPr lang="en-US" smtClean="0"/>
              <a:t>10/13/22</a:t>
            </a:fld>
            <a:endParaRPr lang="en-US"/>
          </a:p>
        </p:txBody>
      </p:sp>
      <p:sp>
        <p:nvSpPr>
          <p:cNvPr id="4" name="Footer Placeholder 3">
            <a:extLst>
              <a:ext uri="{FF2B5EF4-FFF2-40B4-BE49-F238E27FC236}">
                <a16:creationId xmlns:a16="http://schemas.microsoft.com/office/drawing/2014/main" id="{0A50DEAF-8256-4EB5-8D14-8E0E53A8034E}"/>
              </a:ext>
            </a:extLst>
          </p:cNvPr>
          <p:cNvSpPr>
            <a:spLocks noGrp="1"/>
          </p:cNvSpPr>
          <p:nvPr>
            <p:ph type="ftr" sz="quarter" idx="11"/>
          </p:nvPr>
        </p:nvSpPr>
        <p:spPr/>
        <p:txBody>
          <a:bodyPr/>
          <a:lstStyle/>
          <a:p>
            <a:r>
              <a:rPr lang="en-US"/>
              <a:t>Child Adoption System</a:t>
            </a:r>
          </a:p>
        </p:txBody>
      </p:sp>
      <p:sp>
        <p:nvSpPr>
          <p:cNvPr id="5" name="Slide Number Placeholder 4">
            <a:extLst>
              <a:ext uri="{FF2B5EF4-FFF2-40B4-BE49-F238E27FC236}">
                <a16:creationId xmlns:a16="http://schemas.microsoft.com/office/drawing/2014/main" id="{CFE8646F-A819-4EC1-A321-2F6863E83A85}"/>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301319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0A6EC-0093-48C9-8086-08A2F63AF548}"/>
              </a:ext>
            </a:extLst>
          </p:cNvPr>
          <p:cNvSpPr>
            <a:spLocks noGrp="1"/>
          </p:cNvSpPr>
          <p:nvPr>
            <p:ph type="dt" sz="half" idx="10"/>
          </p:nvPr>
        </p:nvSpPr>
        <p:spPr/>
        <p:txBody>
          <a:bodyPr/>
          <a:lstStyle/>
          <a:p>
            <a:fld id="{2BA5031B-F22F-4CAB-909C-8974AF3BF428}" type="datetime1">
              <a:rPr lang="en-US" smtClean="0"/>
              <a:t>10/13/22</a:t>
            </a:fld>
            <a:endParaRPr lang="en-US"/>
          </a:p>
        </p:txBody>
      </p:sp>
      <p:sp>
        <p:nvSpPr>
          <p:cNvPr id="3" name="Footer Placeholder 2">
            <a:extLst>
              <a:ext uri="{FF2B5EF4-FFF2-40B4-BE49-F238E27FC236}">
                <a16:creationId xmlns:a16="http://schemas.microsoft.com/office/drawing/2014/main" id="{141ECF27-2BE2-4FCD-91F6-CA1E75D8F548}"/>
              </a:ext>
            </a:extLst>
          </p:cNvPr>
          <p:cNvSpPr>
            <a:spLocks noGrp="1"/>
          </p:cNvSpPr>
          <p:nvPr>
            <p:ph type="ftr" sz="quarter" idx="11"/>
          </p:nvPr>
        </p:nvSpPr>
        <p:spPr/>
        <p:txBody>
          <a:bodyPr/>
          <a:lstStyle/>
          <a:p>
            <a:r>
              <a:rPr lang="en-US"/>
              <a:t>Child Adoption System</a:t>
            </a:r>
          </a:p>
        </p:txBody>
      </p:sp>
      <p:sp>
        <p:nvSpPr>
          <p:cNvPr id="4" name="Slide Number Placeholder 3">
            <a:extLst>
              <a:ext uri="{FF2B5EF4-FFF2-40B4-BE49-F238E27FC236}">
                <a16:creationId xmlns:a16="http://schemas.microsoft.com/office/drawing/2014/main" id="{B62A9497-5B2D-4C75-B253-22CE960ADFC6}"/>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397045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41C7-55E0-4F5F-BA16-297A93A0A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B82E36-AC07-40EE-8C6D-065B58A5C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ACF816-8E61-4074-82BB-048944E6C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37BB65-0E67-4C31-BE5E-53782107EDE7}"/>
              </a:ext>
            </a:extLst>
          </p:cNvPr>
          <p:cNvSpPr>
            <a:spLocks noGrp="1"/>
          </p:cNvSpPr>
          <p:nvPr>
            <p:ph type="dt" sz="half" idx="10"/>
          </p:nvPr>
        </p:nvSpPr>
        <p:spPr/>
        <p:txBody>
          <a:bodyPr/>
          <a:lstStyle/>
          <a:p>
            <a:fld id="{DFEA1978-3884-49E4-8A38-3A116BFB3F5C}" type="datetime1">
              <a:rPr lang="en-US" smtClean="0"/>
              <a:t>10/13/22</a:t>
            </a:fld>
            <a:endParaRPr lang="en-US"/>
          </a:p>
        </p:txBody>
      </p:sp>
      <p:sp>
        <p:nvSpPr>
          <p:cNvPr id="6" name="Footer Placeholder 5">
            <a:extLst>
              <a:ext uri="{FF2B5EF4-FFF2-40B4-BE49-F238E27FC236}">
                <a16:creationId xmlns:a16="http://schemas.microsoft.com/office/drawing/2014/main" id="{F6583C2D-ABBF-4A9C-A7B0-EA684404B31F}"/>
              </a:ext>
            </a:extLst>
          </p:cNvPr>
          <p:cNvSpPr>
            <a:spLocks noGrp="1"/>
          </p:cNvSpPr>
          <p:nvPr>
            <p:ph type="ftr" sz="quarter" idx="11"/>
          </p:nvPr>
        </p:nvSpPr>
        <p:spPr/>
        <p:txBody>
          <a:bodyPr/>
          <a:lstStyle/>
          <a:p>
            <a:r>
              <a:rPr lang="en-US"/>
              <a:t>Child Adoption System</a:t>
            </a:r>
          </a:p>
        </p:txBody>
      </p:sp>
      <p:sp>
        <p:nvSpPr>
          <p:cNvPr id="7" name="Slide Number Placeholder 6">
            <a:extLst>
              <a:ext uri="{FF2B5EF4-FFF2-40B4-BE49-F238E27FC236}">
                <a16:creationId xmlns:a16="http://schemas.microsoft.com/office/drawing/2014/main" id="{007C316A-24CA-4F30-8DDA-E6C3DA21CA3C}"/>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254638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817A-6825-4187-A8C5-07430AB25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770F25-706A-43B9-A664-8348A31D5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E868A6-F0F7-43FA-85E9-D0CFFE264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15563-59DD-475B-91D8-3F6F2370FFA9}"/>
              </a:ext>
            </a:extLst>
          </p:cNvPr>
          <p:cNvSpPr>
            <a:spLocks noGrp="1"/>
          </p:cNvSpPr>
          <p:nvPr>
            <p:ph type="dt" sz="half" idx="10"/>
          </p:nvPr>
        </p:nvSpPr>
        <p:spPr/>
        <p:txBody>
          <a:bodyPr/>
          <a:lstStyle/>
          <a:p>
            <a:fld id="{A46B7AAC-FF73-4184-BD56-536301FD1BAA}" type="datetime1">
              <a:rPr lang="en-US" smtClean="0"/>
              <a:t>10/13/22</a:t>
            </a:fld>
            <a:endParaRPr lang="en-US"/>
          </a:p>
        </p:txBody>
      </p:sp>
      <p:sp>
        <p:nvSpPr>
          <p:cNvPr id="6" name="Footer Placeholder 5">
            <a:extLst>
              <a:ext uri="{FF2B5EF4-FFF2-40B4-BE49-F238E27FC236}">
                <a16:creationId xmlns:a16="http://schemas.microsoft.com/office/drawing/2014/main" id="{1758554B-C1C4-4810-977D-4D9989B1E6E4}"/>
              </a:ext>
            </a:extLst>
          </p:cNvPr>
          <p:cNvSpPr>
            <a:spLocks noGrp="1"/>
          </p:cNvSpPr>
          <p:nvPr>
            <p:ph type="ftr" sz="quarter" idx="11"/>
          </p:nvPr>
        </p:nvSpPr>
        <p:spPr/>
        <p:txBody>
          <a:bodyPr/>
          <a:lstStyle/>
          <a:p>
            <a:r>
              <a:rPr lang="en-US"/>
              <a:t>Child Adoption System</a:t>
            </a:r>
          </a:p>
        </p:txBody>
      </p:sp>
      <p:sp>
        <p:nvSpPr>
          <p:cNvPr id="7" name="Slide Number Placeholder 6">
            <a:extLst>
              <a:ext uri="{FF2B5EF4-FFF2-40B4-BE49-F238E27FC236}">
                <a16:creationId xmlns:a16="http://schemas.microsoft.com/office/drawing/2014/main" id="{244CD6B5-90D5-4AB6-AB31-E633EF6B3012}"/>
              </a:ext>
            </a:extLst>
          </p:cNvPr>
          <p:cNvSpPr>
            <a:spLocks noGrp="1"/>
          </p:cNvSpPr>
          <p:nvPr>
            <p:ph type="sldNum" sz="quarter" idx="12"/>
          </p:nvPr>
        </p:nvSpPr>
        <p:spPr/>
        <p:txBody>
          <a:bodyPr/>
          <a:lstStyle/>
          <a:p>
            <a:fld id="{E878CCC0-166E-492B-B676-F2D6907DCFB2}" type="slidenum">
              <a:rPr lang="en-US" smtClean="0"/>
              <a:t>‹#›</a:t>
            </a:fld>
            <a:endParaRPr lang="en-US"/>
          </a:p>
        </p:txBody>
      </p:sp>
    </p:spTree>
    <p:extLst>
      <p:ext uri="{BB962C8B-B14F-4D97-AF65-F5344CB8AC3E}">
        <p14:creationId xmlns:p14="http://schemas.microsoft.com/office/powerpoint/2010/main" val="307030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90309-1360-4A47-84B8-150477421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625DA-79C2-431D-95BE-C08FCBF6B2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314B1-8EC5-4576-B1FB-D18FDF8DD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4388C-D012-4D03-A271-29CE117F8478}" type="datetime1">
              <a:rPr lang="en-US" smtClean="0"/>
              <a:t>10/13/22</a:t>
            </a:fld>
            <a:endParaRPr lang="en-US"/>
          </a:p>
        </p:txBody>
      </p:sp>
      <p:sp>
        <p:nvSpPr>
          <p:cNvPr id="5" name="Footer Placeholder 4">
            <a:extLst>
              <a:ext uri="{FF2B5EF4-FFF2-40B4-BE49-F238E27FC236}">
                <a16:creationId xmlns:a16="http://schemas.microsoft.com/office/drawing/2014/main" id="{D691F4CC-BB89-481F-8866-1BBE31985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Child Adoption System</a:t>
            </a:r>
          </a:p>
        </p:txBody>
      </p:sp>
      <p:sp>
        <p:nvSpPr>
          <p:cNvPr id="6" name="Slide Number Placeholder 5">
            <a:extLst>
              <a:ext uri="{FF2B5EF4-FFF2-40B4-BE49-F238E27FC236}">
                <a16:creationId xmlns:a16="http://schemas.microsoft.com/office/drawing/2014/main" id="{872810A2-454D-4242-83E3-6A64E0EBD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8CCC0-166E-492B-B676-F2D6907DCFB2}" type="slidenum">
              <a:rPr lang="en-US" smtClean="0"/>
              <a:t>‹#›</a:t>
            </a:fld>
            <a:endParaRPr lang="en-US"/>
          </a:p>
        </p:txBody>
      </p:sp>
    </p:spTree>
    <p:extLst>
      <p:ext uri="{BB962C8B-B14F-4D97-AF65-F5344CB8AC3E}">
        <p14:creationId xmlns:p14="http://schemas.microsoft.com/office/powerpoint/2010/main" val="84115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2F646-9FAE-40A4-B35E-5424F1A44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347C67-F4C2-409B-9901-B48B6909A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4064F-F886-4248-91B3-2670124B7E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69AC0-FE3D-41AD-B2CC-C24A0CFB0C79}" type="datetime1">
              <a:rPr lang="en-US" smtClean="0"/>
              <a:t>10/13/22</a:t>
            </a:fld>
            <a:endParaRPr lang="en-US"/>
          </a:p>
        </p:txBody>
      </p:sp>
      <p:sp>
        <p:nvSpPr>
          <p:cNvPr id="5" name="Footer Placeholder 4">
            <a:extLst>
              <a:ext uri="{FF2B5EF4-FFF2-40B4-BE49-F238E27FC236}">
                <a16:creationId xmlns:a16="http://schemas.microsoft.com/office/drawing/2014/main" id="{9FEE3CAE-1104-40D6-BE8B-FCE5550AB1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Child Adoption System</a:t>
            </a:r>
          </a:p>
        </p:txBody>
      </p:sp>
      <p:sp>
        <p:nvSpPr>
          <p:cNvPr id="6" name="Slide Number Placeholder 5">
            <a:extLst>
              <a:ext uri="{FF2B5EF4-FFF2-40B4-BE49-F238E27FC236}">
                <a16:creationId xmlns:a16="http://schemas.microsoft.com/office/drawing/2014/main" id="{64526272-2106-46E7-A444-6ED2F1735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C7FBC-485C-430E-BC12-C330399D6F15}" type="slidenum">
              <a:rPr lang="en-US" smtClean="0"/>
              <a:t>‹#›</a:t>
            </a:fld>
            <a:endParaRPr lang="en-US"/>
          </a:p>
        </p:txBody>
      </p:sp>
    </p:spTree>
    <p:extLst>
      <p:ext uri="{BB962C8B-B14F-4D97-AF65-F5344CB8AC3E}">
        <p14:creationId xmlns:p14="http://schemas.microsoft.com/office/powerpoint/2010/main" val="2880879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news18.com/news/tech/facebook-rolls-out-end-to-end-encryption-on-messenger-voice-and-video-calls-4084049.html" TargetMode="External"/><Relationship Id="rId2" Type="http://schemas.openxmlformats.org/officeDocument/2006/relationships/hyperlink" Target="https://www.techrepublic.com/article/how-to-enable-end-to-end-encryption-in-facebook-messenger/"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0464A2-72EA-4743-B1CA-57FCD946A614}"/>
              </a:ext>
            </a:extLst>
          </p:cNvPr>
          <p:cNvSpPr>
            <a:spLocks noGrp="1"/>
          </p:cNvSpPr>
          <p:nvPr>
            <p:ph type="subTitle" idx="1"/>
          </p:nvPr>
        </p:nvSpPr>
        <p:spPr>
          <a:xfrm>
            <a:off x="5898194" y="3917561"/>
            <a:ext cx="6293806" cy="1804904"/>
          </a:xfrm>
        </p:spPr>
        <p:txBody>
          <a:bodyPr>
            <a:noAutofit/>
          </a:bodyPr>
          <a:lstStyle/>
          <a:p>
            <a:r>
              <a:rPr lang="en-US" sz="3200" b="1" dirty="0">
                <a:latin typeface="Times New Roman" panose="02020603050405020304" pitchFamily="18" charset="0"/>
                <a:cs typeface="Times New Roman" panose="02020603050405020304" pitchFamily="18" charset="0"/>
              </a:rPr>
              <a:t>Supervisor</a:t>
            </a:r>
          </a:p>
          <a:p>
            <a:r>
              <a:rPr lang="en-US" sz="1800" dirty="0">
                <a:latin typeface="Times New Roman" panose="02020603050405020304" pitchFamily="18" charset="0"/>
                <a:cs typeface="Times New Roman" panose="02020603050405020304" pitchFamily="18" charset="0"/>
              </a:rPr>
              <a:t>MS. Fatema </a:t>
            </a:r>
            <a:r>
              <a:rPr lang="en-US" sz="1800" dirty="0" err="1">
                <a:latin typeface="Times New Roman" panose="02020603050405020304" pitchFamily="18" charset="0"/>
                <a:cs typeface="Times New Roman" panose="02020603050405020304" pitchFamily="18" charset="0"/>
              </a:rPr>
              <a:t>Tuj</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Johora</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Lecturer</a:t>
            </a:r>
          </a:p>
          <a:p>
            <a:r>
              <a:rPr lang="en-US" sz="1800" dirty="0">
                <a:latin typeface="Times New Roman" panose="02020603050405020304" pitchFamily="18" charset="0"/>
                <a:cs typeface="Times New Roman" panose="02020603050405020304" pitchFamily="18" charset="0"/>
              </a:rPr>
              <a:t>Department Of CSE</a:t>
            </a:r>
          </a:p>
          <a:p>
            <a:r>
              <a:rPr lang="en-US" sz="1800" dirty="0">
                <a:latin typeface="Times New Roman" panose="02020603050405020304" pitchFamily="18" charset="0"/>
                <a:cs typeface="Times New Roman" panose="02020603050405020304" pitchFamily="18" charset="0"/>
              </a:rPr>
              <a:t>Green University Of Bangladesh</a:t>
            </a:r>
          </a:p>
        </p:txBody>
      </p:sp>
      <p:sp>
        <p:nvSpPr>
          <p:cNvPr id="4" name="Date Placeholder 3">
            <a:extLst>
              <a:ext uri="{FF2B5EF4-FFF2-40B4-BE49-F238E27FC236}">
                <a16:creationId xmlns:a16="http://schemas.microsoft.com/office/drawing/2014/main" id="{B0F39ED8-5C32-49B1-BFFA-D82CAF818FC7}"/>
              </a:ext>
            </a:extLst>
          </p:cNvPr>
          <p:cNvSpPr>
            <a:spLocks noGrp="1"/>
          </p:cNvSpPr>
          <p:nvPr>
            <p:ph type="dt" sz="half" idx="10"/>
          </p:nvPr>
        </p:nvSpPr>
        <p:spPr/>
        <p:txBody>
          <a:bodyPr/>
          <a:lstStyle/>
          <a:p>
            <a:r>
              <a:rPr lang="en-US" sz="1800" dirty="0"/>
              <a:t>12-Oct-2022</a:t>
            </a:r>
          </a:p>
        </p:txBody>
      </p:sp>
      <p:sp>
        <p:nvSpPr>
          <p:cNvPr id="5" name="Footer Placeholder 4">
            <a:extLst>
              <a:ext uri="{FF2B5EF4-FFF2-40B4-BE49-F238E27FC236}">
                <a16:creationId xmlns:a16="http://schemas.microsoft.com/office/drawing/2014/main" id="{BC93B404-9F92-4B86-AF85-BC3B224806EE}"/>
              </a:ext>
            </a:extLst>
          </p:cNvPr>
          <p:cNvSpPr>
            <a:spLocks noGrp="1"/>
          </p:cNvSpPr>
          <p:nvPr>
            <p:ph type="ftr" sz="quarter" idx="11"/>
          </p:nvPr>
        </p:nvSpPr>
        <p:spPr>
          <a:xfrm>
            <a:off x="2669058" y="2426745"/>
            <a:ext cx="6902985" cy="566821"/>
          </a:xfrm>
        </p:spPr>
        <p:txBody>
          <a:bodyPr/>
          <a:lstStyle/>
          <a:p>
            <a:r>
              <a:rPr lang="x-none" sz="2400" b="1" dirty="0">
                <a:solidFill>
                  <a:schemeClr val="tx1"/>
                </a:solidFill>
                <a:latin typeface="Times New Roman" panose="02020603050405020304" pitchFamily="18" charset="0"/>
                <a:cs typeface="Times New Roman" panose="02020603050405020304" pitchFamily="18" charset="0"/>
              </a:rPr>
              <a:t>Social Media Cross Platform Software</a:t>
            </a:r>
            <a:r>
              <a:rPr lang="en-US" sz="2400" b="1" dirty="0">
                <a:solidFill>
                  <a:schemeClr val="tx1"/>
                </a:solidFill>
                <a:latin typeface="Times New Roman" panose="02020603050405020304" pitchFamily="18" charset="0"/>
                <a:cs typeface="Times New Roman" panose="02020603050405020304" pitchFamily="18" charset="0"/>
              </a:rPr>
              <a:t> </a:t>
            </a:r>
            <a:r>
              <a:rPr lang="x-none" sz="2400" b="1" dirty="0">
                <a:solidFill>
                  <a:schemeClr val="tx1"/>
                </a:solidFill>
                <a:latin typeface="Times New Roman" panose="02020603050405020304" pitchFamily="18" charset="0"/>
                <a:cs typeface="Times New Roman" panose="02020603050405020304" pitchFamily="18" charset="0"/>
              </a:rPr>
              <a:t>(</a:t>
            </a:r>
            <a:r>
              <a:rPr lang="en-GB" sz="2400" b="1" dirty="0">
                <a:solidFill>
                  <a:schemeClr val="tx1"/>
                </a:solidFill>
                <a:latin typeface="Times New Roman" panose="02020603050405020304" pitchFamily="18" charset="0"/>
                <a:cs typeface="Times New Roman" panose="02020603050405020304" pitchFamily="18" charset="0"/>
              </a:rPr>
              <a:t>FAMIX</a:t>
            </a:r>
            <a:r>
              <a:rPr lang="x-none" sz="2400" b="1" dirty="0">
                <a:solidFill>
                  <a:schemeClr val="tx1"/>
                </a:solidFill>
                <a:latin typeface="Times New Roman" panose="02020603050405020304" pitchFamily="18" charset="0"/>
                <a:cs typeface="Times New Roman" panose="02020603050405020304" pitchFamily="18" charset="0"/>
              </a:rPr>
              <a:t>)</a:t>
            </a:r>
            <a:endParaRPr lang="en-US" sz="2400" b="1" dirty="0">
              <a:solidFill>
                <a:schemeClr val="tx1"/>
              </a:solidFill>
            </a:endParaRPr>
          </a:p>
        </p:txBody>
      </p:sp>
      <p:sp>
        <p:nvSpPr>
          <p:cNvPr id="6" name="Slide Number Placeholder 5">
            <a:extLst>
              <a:ext uri="{FF2B5EF4-FFF2-40B4-BE49-F238E27FC236}">
                <a16:creationId xmlns:a16="http://schemas.microsoft.com/office/drawing/2014/main" id="{0EE2136C-0345-452F-8145-A2C1728F3F65}"/>
              </a:ext>
            </a:extLst>
          </p:cNvPr>
          <p:cNvSpPr>
            <a:spLocks noGrp="1"/>
          </p:cNvSpPr>
          <p:nvPr>
            <p:ph type="sldNum" sz="quarter" idx="12"/>
          </p:nvPr>
        </p:nvSpPr>
        <p:spPr/>
        <p:txBody>
          <a:bodyPr/>
          <a:lstStyle/>
          <a:p>
            <a:fld id="{E878CCC0-166E-492B-B676-F2D6907DCFB2}" type="slidenum">
              <a:rPr lang="en-US" sz="1800" smtClean="0"/>
              <a:t>1</a:t>
            </a:fld>
            <a:endParaRPr lang="en-US" sz="1800" dirty="0"/>
          </a:p>
        </p:txBody>
      </p:sp>
      <p:sp>
        <p:nvSpPr>
          <p:cNvPr id="13" name="object 20">
            <a:extLst>
              <a:ext uri="{FF2B5EF4-FFF2-40B4-BE49-F238E27FC236}">
                <a16:creationId xmlns:a16="http://schemas.microsoft.com/office/drawing/2014/main" id="{6CC70BC6-5949-48B3-8BDB-2B387BC1B34C}"/>
              </a:ext>
            </a:extLst>
          </p:cNvPr>
          <p:cNvSpPr/>
          <p:nvPr/>
        </p:nvSpPr>
        <p:spPr>
          <a:xfrm>
            <a:off x="5405135" y="68271"/>
            <a:ext cx="1378847" cy="1186956"/>
          </a:xfrm>
          <a:prstGeom prst="rect">
            <a:avLst/>
          </a:prstGeom>
          <a:blipFill>
            <a:blip r:embed="rId3" cstate="print"/>
            <a:stretch>
              <a:fillRect/>
            </a:stretch>
          </a:blipFill>
        </p:spPr>
        <p:txBody>
          <a:bodyPr wrap="square" lIns="0" tIns="0" rIns="0" bIns="0" rtlCol="0"/>
          <a:lstStyle/>
          <a:p>
            <a:endParaRPr/>
          </a:p>
        </p:txBody>
      </p:sp>
      <p:sp>
        <p:nvSpPr>
          <p:cNvPr id="16" name="object 19">
            <a:extLst>
              <a:ext uri="{FF2B5EF4-FFF2-40B4-BE49-F238E27FC236}">
                <a16:creationId xmlns:a16="http://schemas.microsoft.com/office/drawing/2014/main" id="{BDD7309D-B604-4623-9BB5-FDAD69D03E45}"/>
              </a:ext>
            </a:extLst>
          </p:cNvPr>
          <p:cNvSpPr txBox="1">
            <a:spLocks/>
          </p:cNvSpPr>
          <p:nvPr/>
        </p:nvSpPr>
        <p:spPr>
          <a:xfrm>
            <a:off x="3704177" y="1322492"/>
            <a:ext cx="5104943" cy="566822"/>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100"/>
              </a:spcBef>
            </a:pPr>
            <a:r>
              <a:rPr lang="en-US" sz="1800" b="1" spc="-5" dirty="0">
                <a:solidFill>
                  <a:srgbClr val="4D4949"/>
                </a:solidFill>
                <a:latin typeface="+mn-lt"/>
              </a:rPr>
              <a:t>Green University of</a:t>
            </a:r>
            <a:r>
              <a:rPr lang="en-US" sz="1800" b="1" spc="-50" dirty="0">
                <a:solidFill>
                  <a:srgbClr val="4D4949"/>
                </a:solidFill>
                <a:latin typeface="+mn-lt"/>
              </a:rPr>
              <a:t> </a:t>
            </a:r>
            <a:r>
              <a:rPr lang="en-US" sz="1800" b="1" spc="-5" dirty="0">
                <a:solidFill>
                  <a:srgbClr val="4D4949"/>
                </a:solidFill>
                <a:latin typeface="+mn-lt"/>
              </a:rPr>
              <a:t>Bangladesh</a:t>
            </a:r>
            <a:endParaRPr lang="en-US" sz="1800" b="1" dirty="0">
              <a:latin typeface="+mn-lt"/>
            </a:endParaRPr>
          </a:p>
          <a:p>
            <a:pPr>
              <a:lnSpc>
                <a:spcPct val="100000"/>
              </a:lnSpc>
              <a:spcBef>
                <a:spcPts val="45"/>
              </a:spcBef>
            </a:pPr>
            <a:r>
              <a:rPr lang="en-US" sz="1800" b="1" spc="-5" dirty="0">
                <a:solidFill>
                  <a:srgbClr val="4D4949"/>
                </a:solidFill>
                <a:latin typeface="+mn-lt"/>
              </a:rPr>
              <a:t>Department of Computer Science </a:t>
            </a:r>
            <a:r>
              <a:rPr lang="en-US" sz="1800" b="1" dirty="0">
                <a:solidFill>
                  <a:srgbClr val="4D4949"/>
                </a:solidFill>
                <a:latin typeface="+mn-lt"/>
              </a:rPr>
              <a:t>&amp;</a:t>
            </a:r>
            <a:r>
              <a:rPr lang="en-US" sz="1800" b="1" spc="-80" dirty="0">
                <a:solidFill>
                  <a:srgbClr val="4D4949"/>
                </a:solidFill>
                <a:latin typeface="+mn-lt"/>
              </a:rPr>
              <a:t> </a:t>
            </a:r>
            <a:r>
              <a:rPr lang="en-US" sz="1800" b="1" spc="-5" dirty="0">
                <a:solidFill>
                  <a:srgbClr val="4D4949"/>
                </a:solidFill>
                <a:latin typeface="+mn-lt"/>
              </a:rPr>
              <a:t>Engineering</a:t>
            </a:r>
            <a:endParaRPr lang="en-US" sz="1800" b="1" dirty="0">
              <a:latin typeface="+mn-lt"/>
            </a:endParaRPr>
          </a:p>
        </p:txBody>
      </p:sp>
      <p:sp>
        <p:nvSpPr>
          <p:cNvPr id="17" name="object 13">
            <a:extLst>
              <a:ext uri="{FF2B5EF4-FFF2-40B4-BE49-F238E27FC236}">
                <a16:creationId xmlns:a16="http://schemas.microsoft.com/office/drawing/2014/main" id="{CC66333F-696F-4D07-9820-5E0192248B5D}"/>
              </a:ext>
            </a:extLst>
          </p:cNvPr>
          <p:cNvSpPr txBox="1"/>
          <p:nvPr/>
        </p:nvSpPr>
        <p:spPr>
          <a:xfrm>
            <a:off x="1010971" y="3917561"/>
            <a:ext cx="361009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443D2A"/>
                </a:solidFill>
                <a:cs typeface="Carlito"/>
              </a:rPr>
              <a:t>Presented</a:t>
            </a:r>
            <a:r>
              <a:rPr sz="3200" b="1" spc="-85" dirty="0">
                <a:solidFill>
                  <a:srgbClr val="443D2A"/>
                </a:solidFill>
                <a:cs typeface="Carlito"/>
              </a:rPr>
              <a:t> </a:t>
            </a:r>
            <a:r>
              <a:rPr sz="3200" b="1" spc="-5" dirty="0">
                <a:solidFill>
                  <a:srgbClr val="443D2A"/>
                </a:solidFill>
                <a:cs typeface="Carlito"/>
              </a:rPr>
              <a:t>By</a:t>
            </a:r>
            <a:endParaRPr sz="3200" b="1" dirty="0">
              <a:cs typeface="Carlito"/>
            </a:endParaRPr>
          </a:p>
        </p:txBody>
      </p:sp>
      <p:sp>
        <p:nvSpPr>
          <p:cNvPr id="2" name="TextBox 1"/>
          <p:cNvSpPr txBox="1"/>
          <p:nvPr/>
        </p:nvSpPr>
        <p:spPr>
          <a:xfrm>
            <a:off x="1010971" y="4612178"/>
            <a:ext cx="3316175"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Shuvobroto</a:t>
            </a:r>
            <a:r>
              <a:rPr lang="en-US" dirty="0">
                <a:latin typeface="Times New Roman" panose="02020603050405020304" pitchFamily="18" charset="0"/>
                <a:cs typeface="Times New Roman" panose="02020603050405020304" pitchFamily="18" charset="0"/>
              </a:rPr>
              <a:t> Biswas (183002066)</a:t>
            </a:r>
          </a:p>
          <a:p>
            <a:r>
              <a:rPr lang="en-US" dirty="0">
                <a:latin typeface="Times New Roman" panose="02020603050405020304" pitchFamily="18" charset="0"/>
                <a:cs typeface="Times New Roman" panose="02020603050405020304" pitchFamily="18" charset="0"/>
              </a:rPr>
              <a:t>MD. </a:t>
            </a:r>
            <a:r>
              <a:rPr lang="en-US" dirty="0" err="1">
                <a:latin typeface="Times New Roman" panose="02020603050405020304" pitchFamily="18" charset="0"/>
                <a:cs typeface="Times New Roman" panose="02020603050405020304" pitchFamily="18" charset="0"/>
              </a:rPr>
              <a:t>Arobi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Emon</a:t>
            </a:r>
            <a:r>
              <a:rPr lang="en-US" dirty="0">
                <a:latin typeface="Times New Roman" panose="02020603050405020304" pitchFamily="18" charset="0"/>
                <a:cs typeface="Times New Roman" panose="02020603050405020304" pitchFamily="18" charset="0"/>
              </a:rPr>
              <a:t> (183002057)</a:t>
            </a:r>
          </a:p>
          <a:p>
            <a:r>
              <a:rPr lang="en-US" dirty="0" err="1">
                <a:latin typeface="Times New Roman" panose="02020603050405020304" pitchFamily="18" charset="0"/>
                <a:cs typeface="Times New Roman" panose="02020603050405020304" pitchFamily="18" charset="0"/>
              </a:rPr>
              <a:t>Susmita</a:t>
            </a:r>
            <a:r>
              <a:rPr lang="en-US" dirty="0">
                <a:latin typeface="Times New Roman" panose="02020603050405020304" pitchFamily="18" charset="0"/>
                <a:cs typeface="Times New Roman" panose="02020603050405020304" pitchFamily="18" charset="0"/>
              </a:rPr>
              <a:t> Rani (191002139)</a:t>
            </a:r>
          </a:p>
        </p:txBody>
      </p:sp>
    </p:spTree>
    <p:extLst>
      <p:ext uri="{BB962C8B-B14F-4D97-AF65-F5344CB8AC3E}">
        <p14:creationId xmlns:p14="http://schemas.microsoft.com/office/powerpoint/2010/main" val="64252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1A28-A1AA-8058-F8DC-B52A15A8ADAB}"/>
              </a:ext>
            </a:extLst>
          </p:cNvPr>
          <p:cNvSpPr>
            <a:spLocks noGrp="1"/>
          </p:cNvSpPr>
          <p:nvPr>
            <p:ph type="title"/>
          </p:nvPr>
        </p:nvSpPr>
        <p:spPr>
          <a:xfrm>
            <a:off x="838200" y="136525"/>
            <a:ext cx="10515600" cy="575154"/>
          </a:xfrm>
        </p:spPr>
        <p:txBody>
          <a:bodyPr>
            <a:normAutofit fontScale="90000"/>
          </a:bodyPr>
          <a:lstStyle/>
          <a:p>
            <a:r>
              <a:rPr lang="en-US" dirty="0">
                <a:latin typeface="+mn-lt"/>
              </a:rPr>
              <a:t>Requirements</a:t>
            </a:r>
          </a:p>
        </p:txBody>
      </p:sp>
      <p:sp>
        <p:nvSpPr>
          <p:cNvPr id="4" name="Date Placeholder 3">
            <a:extLst>
              <a:ext uri="{FF2B5EF4-FFF2-40B4-BE49-F238E27FC236}">
                <a16:creationId xmlns:a16="http://schemas.microsoft.com/office/drawing/2014/main" id="{0209A9CB-4E8B-49B4-001E-8AFB6804D6CA}"/>
              </a:ext>
            </a:extLst>
          </p:cNvPr>
          <p:cNvSpPr>
            <a:spLocks noGrp="1"/>
          </p:cNvSpPr>
          <p:nvPr>
            <p:ph type="dt" sz="half" idx="10"/>
          </p:nvPr>
        </p:nvSpPr>
        <p:spPr/>
        <p:txBody>
          <a:bodyPr/>
          <a:lstStyle/>
          <a:p>
            <a:r>
              <a:rPr lang="en-US" dirty="0"/>
              <a:t>12-Oct-2022</a:t>
            </a:r>
          </a:p>
        </p:txBody>
      </p:sp>
      <p:sp>
        <p:nvSpPr>
          <p:cNvPr id="6" name="Slide Number Placeholder 5">
            <a:extLst>
              <a:ext uri="{FF2B5EF4-FFF2-40B4-BE49-F238E27FC236}">
                <a16:creationId xmlns:a16="http://schemas.microsoft.com/office/drawing/2014/main" id="{D71B830F-5B85-22F3-9A9E-DA6EA732082E}"/>
              </a:ext>
            </a:extLst>
          </p:cNvPr>
          <p:cNvSpPr>
            <a:spLocks noGrp="1"/>
          </p:cNvSpPr>
          <p:nvPr>
            <p:ph type="sldNum" sz="quarter" idx="12"/>
          </p:nvPr>
        </p:nvSpPr>
        <p:spPr/>
        <p:txBody>
          <a:bodyPr/>
          <a:lstStyle/>
          <a:p>
            <a:fld id="{E878CCC0-166E-492B-B676-F2D6907DCFB2}" type="slidenum">
              <a:rPr lang="en-US" smtClean="0"/>
              <a:t>10</a:t>
            </a:fld>
            <a:endParaRPr lang="en-US"/>
          </a:p>
        </p:txBody>
      </p:sp>
      <p:graphicFrame>
        <p:nvGraphicFramePr>
          <p:cNvPr id="8" name="Table 8">
            <a:extLst>
              <a:ext uri="{FF2B5EF4-FFF2-40B4-BE49-F238E27FC236}">
                <a16:creationId xmlns:a16="http://schemas.microsoft.com/office/drawing/2014/main" id="{9A43C2E6-8A10-EF54-7931-CD1F6CBC685D}"/>
              </a:ext>
            </a:extLst>
          </p:cNvPr>
          <p:cNvGraphicFramePr>
            <a:graphicFrameLocks noGrp="1"/>
          </p:cNvGraphicFramePr>
          <p:nvPr>
            <p:extLst>
              <p:ext uri="{D42A27DB-BD31-4B8C-83A1-F6EECF244321}">
                <p14:modId xmlns:p14="http://schemas.microsoft.com/office/powerpoint/2010/main" val="2280641175"/>
              </p:ext>
            </p:extLst>
          </p:nvPr>
        </p:nvGraphicFramePr>
        <p:xfrm>
          <a:off x="838200" y="1209534"/>
          <a:ext cx="10887475" cy="4438931"/>
        </p:xfrm>
        <a:graphic>
          <a:graphicData uri="http://schemas.openxmlformats.org/drawingml/2006/table">
            <a:tbl>
              <a:tblPr firstRow="1" bandRow="1">
                <a:tableStyleId>{7DF18680-E054-41AD-8BC1-D1AEF772440D}</a:tableStyleId>
              </a:tblPr>
              <a:tblGrid>
                <a:gridCol w="3785558">
                  <a:extLst>
                    <a:ext uri="{9D8B030D-6E8A-4147-A177-3AD203B41FA5}">
                      <a16:colId xmlns:a16="http://schemas.microsoft.com/office/drawing/2014/main" val="3651689403"/>
                    </a:ext>
                  </a:extLst>
                </a:gridCol>
                <a:gridCol w="3516683">
                  <a:extLst>
                    <a:ext uri="{9D8B030D-6E8A-4147-A177-3AD203B41FA5}">
                      <a16:colId xmlns:a16="http://schemas.microsoft.com/office/drawing/2014/main" val="2220538214"/>
                    </a:ext>
                  </a:extLst>
                </a:gridCol>
                <a:gridCol w="3585234">
                  <a:extLst>
                    <a:ext uri="{9D8B030D-6E8A-4147-A177-3AD203B41FA5}">
                      <a16:colId xmlns:a16="http://schemas.microsoft.com/office/drawing/2014/main" val="1271032819"/>
                    </a:ext>
                  </a:extLst>
                </a:gridCol>
              </a:tblGrid>
              <a:tr h="1046649">
                <a:tc>
                  <a:txBody>
                    <a:bodyPr/>
                    <a:lstStyle/>
                    <a:p>
                      <a:r>
                        <a:rPr lang="en-US" sz="2000" dirty="0">
                          <a:latin typeface="+mn-lt"/>
                        </a:rPr>
                        <a:t>Functional Requirements</a:t>
                      </a:r>
                    </a:p>
                  </a:txBody>
                  <a:tcPr>
                    <a:solidFill>
                      <a:schemeClr val="accent2"/>
                    </a:solidFill>
                  </a:tcPr>
                </a:tc>
                <a:tc>
                  <a:txBody>
                    <a:bodyPr/>
                    <a:lstStyle/>
                    <a:p>
                      <a:r>
                        <a:rPr lang="en-US" sz="2000" dirty="0">
                          <a:latin typeface="+mn-lt"/>
                        </a:rPr>
                        <a:t>Non-Functional Requirements</a:t>
                      </a:r>
                    </a:p>
                  </a:txBody>
                  <a:tcPr>
                    <a:solidFill>
                      <a:schemeClr val="accent2"/>
                    </a:solidFill>
                  </a:tcPr>
                </a:tc>
                <a:tc>
                  <a:txBody>
                    <a:bodyPr/>
                    <a:lstStyle/>
                    <a:p>
                      <a:r>
                        <a:rPr lang="en-US" sz="2000" dirty="0">
                          <a:latin typeface="+mn-lt"/>
                        </a:rPr>
                        <a:t>User Requirements</a:t>
                      </a:r>
                    </a:p>
                  </a:txBody>
                  <a:tcPr>
                    <a:solidFill>
                      <a:schemeClr val="accent2"/>
                    </a:solidFill>
                  </a:tcPr>
                </a:tc>
                <a:extLst>
                  <a:ext uri="{0D108BD9-81ED-4DB2-BD59-A6C34878D82A}">
                    <a16:rowId xmlns:a16="http://schemas.microsoft.com/office/drawing/2014/main" val="221052461"/>
                  </a:ext>
                </a:extLst>
              </a:tr>
              <a:tr h="3392282">
                <a:tc>
                  <a:txBody>
                    <a:bodyPr/>
                    <a:lstStyle/>
                    <a:p>
                      <a:pPr marL="342900" lvl="1" indent="-342900">
                        <a:buFont typeface="Arial" panose="020B0604020202020204" pitchFamily="34" charset="0"/>
                        <a:buChar char="•"/>
                      </a:pPr>
                      <a:r>
                        <a:rPr lang="en-US" sz="2000" dirty="0">
                          <a:latin typeface="+mn-lt"/>
                        </a:rPr>
                        <a:t>Home Page</a:t>
                      </a:r>
                    </a:p>
                    <a:p>
                      <a:pPr marL="342900" lvl="1" indent="-342900">
                        <a:buFont typeface="Arial" panose="020B0604020202020204" pitchFamily="34" charset="0"/>
                        <a:buChar char="•"/>
                      </a:pPr>
                      <a:r>
                        <a:rPr lang="en-US" sz="2000" dirty="0">
                          <a:latin typeface="+mn-lt"/>
                        </a:rPr>
                        <a:t>Friend</a:t>
                      </a:r>
                      <a:r>
                        <a:rPr lang="en-US" sz="2000" baseline="0" dirty="0">
                          <a:latin typeface="+mn-lt"/>
                        </a:rPr>
                        <a:t> List</a:t>
                      </a:r>
                      <a:endParaRPr lang="en-US" sz="2000" dirty="0">
                        <a:latin typeface="+mn-lt"/>
                      </a:endParaRPr>
                    </a:p>
                    <a:p>
                      <a:pPr marL="342900" lvl="1" indent="-342900">
                        <a:buFont typeface="Arial" panose="020B0604020202020204" pitchFamily="34" charset="0"/>
                        <a:buChar char="•"/>
                      </a:pPr>
                      <a:r>
                        <a:rPr lang="en-US" sz="2000" dirty="0">
                          <a:latin typeface="+mn-lt"/>
                        </a:rPr>
                        <a:t>Job</a:t>
                      </a:r>
                      <a:r>
                        <a:rPr lang="en-US" sz="2000" baseline="0" dirty="0">
                          <a:latin typeface="+mn-lt"/>
                        </a:rPr>
                        <a:t> Board</a:t>
                      </a:r>
                      <a:endParaRPr lang="en-US" sz="2000" dirty="0">
                        <a:latin typeface="+mn-lt"/>
                      </a:endParaRPr>
                    </a:p>
                    <a:p>
                      <a:pPr marL="342900" lvl="1" indent="-342900">
                        <a:buFont typeface="Arial" panose="020B0604020202020204" pitchFamily="34" charset="0"/>
                        <a:buChar char="•"/>
                      </a:pPr>
                      <a:r>
                        <a:rPr lang="en-US" sz="2000" dirty="0">
                          <a:latin typeface="+mn-lt"/>
                        </a:rPr>
                        <a:t>Profile</a:t>
                      </a:r>
                    </a:p>
                    <a:p>
                      <a:pPr marL="342900" lvl="1" indent="-342900">
                        <a:buFont typeface="Arial" panose="020B0604020202020204" pitchFamily="34" charset="0"/>
                        <a:buChar char="•"/>
                      </a:pPr>
                      <a:r>
                        <a:rPr lang="en-US" sz="2000" dirty="0">
                          <a:latin typeface="+mn-lt"/>
                        </a:rPr>
                        <a:t>Settings</a:t>
                      </a:r>
                    </a:p>
                    <a:p>
                      <a:pPr marL="342900" lvl="1" indent="-342900">
                        <a:buFont typeface="Arial" panose="020B0604020202020204" pitchFamily="34" charset="0"/>
                        <a:buChar char="•"/>
                      </a:pPr>
                      <a:r>
                        <a:rPr lang="en-US" sz="2000" dirty="0">
                          <a:latin typeface="+mn-lt"/>
                        </a:rPr>
                        <a:t>Messenger</a:t>
                      </a:r>
                    </a:p>
                    <a:p>
                      <a:pPr marL="0" lvl="1" indent="0">
                        <a:buFont typeface="Arial" panose="020B0604020202020204" pitchFamily="34" charset="0"/>
                        <a:buNone/>
                      </a:pPr>
                      <a:endParaRPr lang="en-US" sz="2000" dirty="0">
                        <a:latin typeface="+mn-lt"/>
                      </a:endParaRPr>
                    </a:p>
                    <a:p>
                      <a:endParaRPr lang="en-US" dirty="0"/>
                    </a:p>
                  </a:txBody>
                  <a:tcPr>
                    <a:solidFill>
                      <a:schemeClr val="accent2">
                        <a:lumMod val="20000"/>
                        <a:lumOff val="80000"/>
                      </a:schemeClr>
                    </a:solidFill>
                  </a:tcPr>
                </a:tc>
                <a:tc>
                  <a:txBody>
                    <a:bodyPr/>
                    <a:lstStyle/>
                    <a:p>
                      <a:pPr marL="342900" lvl="1" indent="-342900">
                        <a:buFont typeface="Arial" panose="020B0604020202020204" pitchFamily="34" charset="0"/>
                        <a:buChar char="•"/>
                      </a:pPr>
                      <a:r>
                        <a:rPr lang="en-US" sz="2000" dirty="0">
                          <a:latin typeface="+mn-lt"/>
                        </a:rPr>
                        <a:t>Performance</a:t>
                      </a:r>
                    </a:p>
                    <a:p>
                      <a:pPr marL="342900" lvl="1" indent="-342900">
                        <a:buFont typeface="Arial" panose="020B0604020202020204" pitchFamily="34" charset="0"/>
                        <a:buChar char="•"/>
                      </a:pPr>
                      <a:r>
                        <a:rPr lang="en-US" sz="2000" dirty="0">
                          <a:latin typeface="+mn-lt"/>
                        </a:rPr>
                        <a:t>Usability </a:t>
                      </a:r>
                    </a:p>
                    <a:p>
                      <a:pPr marL="342900" lvl="1" indent="-342900">
                        <a:buFont typeface="Arial" panose="020B0604020202020204" pitchFamily="34" charset="0"/>
                        <a:buChar char="•"/>
                      </a:pPr>
                      <a:r>
                        <a:rPr lang="en-US" sz="2000" dirty="0">
                          <a:latin typeface="+mn-lt"/>
                        </a:rPr>
                        <a:t>Security</a:t>
                      </a:r>
                    </a:p>
                    <a:p>
                      <a:pPr marL="342900" lvl="1" indent="-342900">
                        <a:buFont typeface="Arial" panose="020B0604020202020204" pitchFamily="34" charset="0"/>
                        <a:buChar char="•"/>
                      </a:pPr>
                      <a:r>
                        <a:rPr lang="en-US" sz="2000" dirty="0">
                          <a:latin typeface="+mn-lt"/>
                        </a:rPr>
                        <a:t>Portability</a:t>
                      </a:r>
                    </a:p>
                    <a:p>
                      <a:pPr marL="342900" lvl="1" indent="-342900">
                        <a:buFont typeface="Arial" panose="020B0604020202020204" pitchFamily="34" charset="0"/>
                        <a:buChar char="•"/>
                      </a:pPr>
                      <a:r>
                        <a:rPr lang="en-US" sz="2000" dirty="0">
                          <a:latin typeface="+mn-lt"/>
                        </a:rPr>
                        <a:t>Helpline</a:t>
                      </a:r>
                    </a:p>
                    <a:p>
                      <a:endParaRPr lang="en-US" dirty="0"/>
                    </a:p>
                  </a:txBody>
                  <a:tcPr>
                    <a:solidFill>
                      <a:schemeClr val="accent2">
                        <a:lumMod val="20000"/>
                        <a:lumOff val="80000"/>
                      </a:schemeClr>
                    </a:solidFill>
                  </a:tcPr>
                </a:tc>
                <a:tc>
                  <a:txBody>
                    <a:bodyPr/>
                    <a:lstStyle/>
                    <a:p>
                      <a:pPr marL="285750" indent="-285750">
                        <a:buFont typeface="Arial" panose="020B0604020202020204" pitchFamily="34" charset="0"/>
                        <a:buChar char="•"/>
                      </a:pPr>
                      <a:r>
                        <a:rPr lang="en-US" sz="2000" dirty="0">
                          <a:latin typeface="+mn-lt"/>
                        </a:rPr>
                        <a:t>Easy and simple to operate</a:t>
                      </a:r>
                    </a:p>
                    <a:p>
                      <a:pPr marL="285750" indent="-285750">
                        <a:buFont typeface="Arial" panose="020B0604020202020204" pitchFamily="34" charset="0"/>
                        <a:buChar char="•"/>
                      </a:pPr>
                      <a:r>
                        <a:rPr lang="en-US" sz="2000" dirty="0">
                          <a:latin typeface="+mn-lt"/>
                        </a:rPr>
                        <a:t>Quick response</a:t>
                      </a:r>
                    </a:p>
                    <a:p>
                      <a:pPr marL="285750" indent="-285750">
                        <a:buFont typeface="Arial" panose="020B0604020202020204" pitchFamily="34" charset="0"/>
                        <a:buChar char="•"/>
                      </a:pPr>
                      <a:r>
                        <a:rPr lang="en-US" sz="2000" dirty="0">
                          <a:latin typeface="+mn-lt"/>
                        </a:rPr>
                        <a:t>Effectively Handling Operational Errors</a:t>
                      </a:r>
                    </a:p>
                    <a:p>
                      <a:pPr marL="285750" indent="-285750">
                        <a:buFont typeface="Arial" panose="020B0604020202020204" pitchFamily="34" charset="0"/>
                        <a:buChar char="•"/>
                      </a:pPr>
                      <a:r>
                        <a:rPr lang="en-US" sz="2000" dirty="0">
                          <a:latin typeface="+mn-lt"/>
                        </a:rPr>
                        <a:t>User Support</a:t>
                      </a:r>
                    </a:p>
                  </a:txBody>
                  <a:tcPr>
                    <a:solidFill>
                      <a:schemeClr val="accent2">
                        <a:lumMod val="20000"/>
                        <a:lumOff val="80000"/>
                      </a:schemeClr>
                    </a:solidFill>
                  </a:tcPr>
                </a:tc>
                <a:extLst>
                  <a:ext uri="{0D108BD9-81ED-4DB2-BD59-A6C34878D82A}">
                    <a16:rowId xmlns:a16="http://schemas.microsoft.com/office/drawing/2014/main" val="2849367538"/>
                  </a:ext>
                </a:extLst>
              </a:tr>
            </a:tbl>
          </a:graphicData>
        </a:graphic>
      </p:graphicFrame>
      <p:sp>
        <p:nvSpPr>
          <p:cNvPr id="7"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9" name="object 20">
            <a:extLst>
              <a:ext uri="{FF2B5EF4-FFF2-40B4-BE49-F238E27FC236}">
                <a16:creationId xmlns:a16="http://schemas.microsoft.com/office/drawing/2014/main" id="{81B7D7E7-82DD-0640-A78C-CD99FFC20FA4}"/>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2291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B0AF-C54E-4AAA-815C-5BD88E56CB06}"/>
              </a:ext>
            </a:extLst>
          </p:cNvPr>
          <p:cNvSpPr>
            <a:spLocks noGrp="1"/>
          </p:cNvSpPr>
          <p:nvPr>
            <p:ph type="title"/>
          </p:nvPr>
        </p:nvSpPr>
        <p:spPr>
          <a:xfrm>
            <a:off x="842557" y="34591"/>
            <a:ext cx="10056962" cy="779761"/>
          </a:xfrm>
        </p:spPr>
        <p:txBody>
          <a:bodyPr>
            <a:normAutofit/>
          </a:bodyPr>
          <a:lstStyle/>
          <a:p>
            <a:r>
              <a:rPr lang="en-US" sz="4000" dirty="0">
                <a:latin typeface="+mn-lt"/>
              </a:rPr>
              <a:t>Methods And Approaches</a:t>
            </a:r>
          </a:p>
        </p:txBody>
      </p:sp>
      <p:sp>
        <p:nvSpPr>
          <p:cNvPr id="6" name="Slide Number Placeholder 5">
            <a:extLst>
              <a:ext uri="{FF2B5EF4-FFF2-40B4-BE49-F238E27FC236}">
                <a16:creationId xmlns:a16="http://schemas.microsoft.com/office/drawing/2014/main" id="{21057BC9-6090-4679-8773-BBD2DE3F9CE3}"/>
              </a:ext>
            </a:extLst>
          </p:cNvPr>
          <p:cNvSpPr>
            <a:spLocks noGrp="1"/>
          </p:cNvSpPr>
          <p:nvPr>
            <p:ph type="sldNum" sz="quarter" idx="12"/>
          </p:nvPr>
        </p:nvSpPr>
        <p:spPr/>
        <p:txBody>
          <a:bodyPr/>
          <a:lstStyle/>
          <a:p>
            <a:fld id="{E878CCC0-166E-492B-B676-F2D6907DCFB2}" type="slidenum">
              <a:rPr lang="en-US" sz="1800" smtClean="0"/>
              <a:t>11</a:t>
            </a:fld>
            <a:endParaRPr lang="en-US" sz="1800" dirty="0"/>
          </a:p>
        </p:txBody>
      </p:sp>
      <p:sp>
        <p:nvSpPr>
          <p:cNvPr id="8"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9" name="Flowchart: Terminator 8"/>
          <p:cNvSpPr/>
          <p:nvPr/>
        </p:nvSpPr>
        <p:spPr>
          <a:xfrm>
            <a:off x="1045025" y="1012375"/>
            <a:ext cx="2890157" cy="807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Setup Environment</a:t>
            </a:r>
          </a:p>
        </p:txBody>
      </p:sp>
      <p:sp>
        <p:nvSpPr>
          <p:cNvPr id="10" name="Down Arrow 9"/>
          <p:cNvSpPr/>
          <p:nvPr/>
        </p:nvSpPr>
        <p:spPr>
          <a:xfrm>
            <a:off x="2367643" y="1819958"/>
            <a:ext cx="342900" cy="408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Terminator 10"/>
          <p:cNvSpPr/>
          <p:nvPr/>
        </p:nvSpPr>
        <p:spPr>
          <a:xfrm>
            <a:off x="1045025" y="2228513"/>
            <a:ext cx="2890157" cy="807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 SDK</a:t>
            </a:r>
          </a:p>
        </p:txBody>
      </p:sp>
      <p:sp>
        <p:nvSpPr>
          <p:cNvPr id="12" name="Down Arrow 11"/>
          <p:cNvSpPr/>
          <p:nvPr/>
        </p:nvSpPr>
        <p:spPr>
          <a:xfrm>
            <a:off x="2334986" y="3034396"/>
            <a:ext cx="342900" cy="408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a:off x="1045027" y="3444651"/>
            <a:ext cx="2890157" cy="807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Opening Dev Server</a:t>
            </a:r>
          </a:p>
        </p:txBody>
      </p:sp>
      <p:sp>
        <p:nvSpPr>
          <p:cNvPr id="15" name="Down Arrow 14"/>
          <p:cNvSpPr/>
          <p:nvPr/>
        </p:nvSpPr>
        <p:spPr>
          <a:xfrm>
            <a:off x="2318652" y="4252234"/>
            <a:ext cx="342900" cy="408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Terminator 15"/>
          <p:cNvSpPr/>
          <p:nvPr/>
        </p:nvSpPr>
        <p:spPr>
          <a:xfrm>
            <a:off x="1045024" y="4660789"/>
            <a:ext cx="2890157" cy="807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Coding</a:t>
            </a:r>
          </a:p>
        </p:txBody>
      </p:sp>
      <p:sp>
        <p:nvSpPr>
          <p:cNvPr id="17" name="Down Arrow 16"/>
          <p:cNvSpPr/>
          <p:nvPr/>
        </p:nvSpPr>
        <p:spPr>
          <a:xfrm>
            <a:off x="2310493" y="5468372"/>
            <a:ext cx="342900" cy="408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Terminator 17"/>
          <p:cNvSpPr/>
          <p:nvPr/>
        </p:nvSpPr>
        <p:spPr>
          <a:xfrm>
            <a:off x="1045024" y="5876927"/>
            <a:ext cx="2890157" cy="807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UI  </a:t>
            </a:r>
          </a:p>
        </p:txBody>
      </p:sp>
      <p:sp>
        <p:nvSpPr>
          <p:cNvPr id="19" name="Flowchart: Terminator 18"/>
          <p:cNvSpPr/>
          <p:nvPr/>
        </p:nvSpPr>
        <p:spPr>
          <a:xfrm>
            <a:off x="6312425" y="3245136"/>
            <a:ext cx="2890157" cy="807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Integrate APIS</a:t>
            </a:r>
          </a:p>
        </p:txBody>
      </p:sp>
      <p:sp>
        <p:nvSpPr>
          <p:cNvPr id="20" name="Flowchart: Terminator 19"/>
          <p:cNvSpPr/>
          <p:nvPr/>
        </p:nvSpPr>
        <p:spPr>
          <a:xfrm>
            <a:off x="6312424" y="4459300"/>
            <a:ext cx="2890157" cy="807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 to Build ALL OS</a:t>
            </a:r>
          </a:p>
        </p:txBody>
      </p:sp>
      <p:sp>
        <p:nvSpPr>
          <p:cNvPr id="21" name="Flowchart: Terminator 20"/>
          <p:cNvSpPr/>
          <p:nvPr/>
        </p:nvSpPr>
        <p:spPr>
          <a:xfrm>
            <a:off x="6303474" y="5625171"/>
            <a:ext cx="2890157" cy="807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 to Stores</a:t>
            </a:r>
          </a:p>
        </p:txBody>
      </p:sp>
      <p:sp>
        <p:nvSpPr>
          <p:cNvPr id="22" name="Down Arrow 21"/>
          <p:cNvSpPr/>
          <p:nvPr/>
        </p:nvSpPr>
        <p:spPr>
          <a:xfrm>
            <a:off x="7569723" y="4047956"/>
            <a:ext cx="342900" cy="408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7585262" y="5274184"/>
            <a:ext cx="351637" cy="358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Terminator 23"/>
          <p:cNvSpPr/>
          <p:nvPr/>
        </p:nvSpPr>
        <p:spPr>
          <a:xfrm>
            <a:off x="6296094" y="2055474"/>
            <a:ext cx="2890157" cy="807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26" name="Down Arrow 25"/>
          <p:cNvSpPr/>
          <p:nvPr/>
        </p:nvSpPr>
        <p:spPr>
          <a:xfrm>
            <a:off x="7588396" y="2854643"/>
            <a:ext cx="342900" cy="408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urved Connector 26"/>
          <p:cNvCxnSpPr>
            <a:stCxn id="18" idx="3"/>
            <a:endCxn id="24" idx="1"/>
          </p:cNvCxnSpPr>
          <p:nvPr/>
        </p:nvCxnSpPr>
        <p:spPr>
          <a:xfrm flipV="1">
            <a:off x="3935181" y="2459266"/>
            <a:ext cx="2360913" cy="3821453"/>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object 20">
            <a:extLst>
              <a:ext uri="{FF2B5EF4-FFF2-40B4-BE49-F238E27FC236}">
                <a16:creationId xmlns:a16="http://schemas.microsoft.com/office/drawing/2014/main" id="{68649891-4350-3B45-A4FF-3DCE6A5CF897}"/>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58909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8F14-A777-40EE-BB80-54C607394C39}"/>
              </a:ext>
            </a:extLst>
          </p:cNvPr>
          <p:cNvSpPr>
            <a:spLocks noGrp="1"/>
          </p:cNvSpPr>
          <p:nvPr>
            <p:ph type="title"/>
          </p:nvPr>
        </p:nvSpPr>
        <p:spPr>
          <a:xfrm>
            <a:off x="838200" y="110287"/>
            <a:ext cx="9970698" cy="689065"/>
          </a:xfrm>
        </p:spPr>
        <p:txBody>
          <a:bodyPr>
            <a:normAutofit fontScale="90000"/>
          </a:bodyPr>
          <a:lstStyle/>
          <a:p>
            <a:r>
              <a:rPr lang="en-US" dirty="0">
                <a:latin typeface="+mn-lt"/>
              </a:rPr>
              <a:t>Proposed System</a:t>
            </a:r>
          </a:p>
        </p:txBody>
      </p:sp>
      <p:sp>
        <p:nvSpPr>
          <p:cNvPr id="3" name="Content Placeholder 2">
            <a:extLst>
              <a:ext uri="{FF2B5EF4-FFF2-40B4-BE49-F238E27FC236}">
                <a16:creationId xmlns:a16="http://schemas.microsoft.com/office/drawing/2014/main" id="{527641DD-57B8-49C5-A955-97E2D0A9C267}"/>
              </a:ext>
            </a:extLst>
          </p:cNvPr>
          <p:cNvSpPr>
            <a:spLocks noGrp="1"/>
          </p:cNvSpPr>
          <p:nvPr>
            <p:ph idx="1"/>
          </p:nvPr>
        </p:nvSpPr>
        <p:spPr>
          <a:xfrm>
            <a:off x="838200" y="1224951"/>
            <a:ext cx="10515600" cy="4943385"/>
          </a:xfrm>
        </p:spPr>
        <p:txBody>
          <a:bodyPr/>
          <a:lstStyle/>
          <a:p>
            <a:pPr marL="0" indent="0">
              <a:buNone/>
            </a:pPr>
            <a:r>
              <a:rPr lang="en-US" sz="2000" b="1" dirty="0"/>
              <a:t>Proposed Systems: </a:t>
            </a:r>
          </a:p>
          <a:p>
            <a:r>
              <a:rPr lang="en-US" sz="2000" dirty="0"/>
              <a:t>Our software will provide some unique features along with emergency  help center .</a:t>
            </a:r>
          </a:p>
          <a:p>
            <a:r>
              <a:rPr lang="en-US" sz="2000" dirty="0"/>
              <a:t>Also keep some information about-</a:t>
            </a:r>
          </a:p>
          <a:p>
            <a:pPr lvl="1">
              <a:buFont typeface="Wingdings" panose="05000000000000000000" pitchFamily="2" charset="2"/>
              <a:buChar char="Ø"/>
            </a:pPr>
            <a:r>
              <a:rPr lang="en-US" sz="2000" dirty="0"/>
              <a:t>Make friend</a:t>
            </a:r>
          </a:p>
          <a:p>
            <a:pPr lvl="1">
              <a:buFont typeface="Wingdings" panose="05000000000000000000" pitchFamily="2" charset="2"/>
              <a:buChar char="Ø"/>
            </a:pPr>
            <a:r>
              <a:rPr lang="en-US" sz="2000" dirty="0"/>
              <a:t>Post job </a:t>
            </a:r>
          </a:p>
          <a:p>
            <a:pPr lvl="1">
              <a:buFont typeface="Wingdings" panose="05000000000000000000" pitchFamily="2" charset="2"/>
              <a:buChar char="Ø"/>
            </a:pPr>
            <a:r>
              <a:rPr lang="en-US" sz="2000" dirty="0"/>
              <a:t>Employee onboarding </a:t>
            </a:r>
          </a:p>
          <a:p>
            <a:pPr lvl="1">
              <a:buFont typeface="Wingdings" panose="05000000000000000000" pitchFamily="2" charset="2"/>
              <a:buChar char="Ø"/>
            </a:pPr>
            <a:r>
              <a:rPr lang="en-US" sz="2000" dirty="0"/>
              <a:t>Location recognition</a:t>
            </a:r>
          </a:p>
          <a:p>
            <a:pPr lvl="1">
              <a:buFont typeface="Wingdings" panose="05000000000000000000" pitchFamily="2" charset="2"/>
              <a:buChar char="Ø"/>
            </a:pPr>
            <a:r>
              <a:rPr lang="en-US" sz="2000" dirty="0"/>
              <a:t>Profile settings  </a:t>
            </a:r>
          </a:p>
          <a:p>
            <a:pPr lvl="1">
              <a:buFont typeface="Wingdings" panose="05000000000000000000" pitchFamily="2" charset="2"/>
              <a:buChar char="v"/>
            </a:pPr>
            <a:endParaRPr lang="en-US" dirty="0"/>
          </a:p>
        </p:txBody>
      </p:sp>
      <p:sp>
        <p:nvSpPr>
          <p:cNvPr id="4" name="Date Placeholder 3">
            <a:extLst>
              <a:ext uri="{FF2B5EF4-FFF2-40B4-BE49-F238E27FC236}">
                <a16:creationId xmlns:a16="http://schemas.microsoft.com/office/drawing/2014/main" id="{0275035F-0904-40C9-A3D0-E4DD271CBD48}"/>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DB24047D-0D9D-462A-8B25-2F3C752FE990}"/>
              </a:ext>
            </a:extLst>
          </p:cNvPr>
          <p:cNvSpPr>
            <a:spLocks noGrp="1"/>
          </p:cNvSpPr>
          <p:nvPr>
            <p:ph type="sldNum" sz="quarter" idx="12"/>
          </p:nvPr>
        </p:nvSpPr>
        <p:spPr/>
        <p:txBody>
          <a:bodyPr/>
          <a:lstStyle/>
          <a:p>
            <a:fld id="{E878CCC0-166E-492B-B676-F2D6907DCFB2}" type="slidenum">
              <a:rPr lang="en-US" sz="1800" smtClean="0"/>
              <a:t>12</a:t>
            </a:fld>
            <a:endParaRPr lang="en-US" dirty="0"/>
          </a:p>
        </p:txBody>
      </p:sp>
      <p:sp>
        <p:nvSpPr>
          <p:cNvPr id="7"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8" name="object 20">
            <a:extLst>
              <a:ext uri="{FF2B5EF4-FFF2-40B4-BE49-F238E27FC236}">
                <a16:creationId xmlns:a16="http://schemas.microsoft.com/office/drawing/2014/main" id="{465A95EA-F10D-E241-8400-457D4085FDB9}"/>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0815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853375-341C-2F44-AE68-6D4506B38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73829" cy="6328329"/>
          </a:xfrm>
          <a:prstGeom prst="rect">
            <a:avLst/>
          </a:prstGeom>
        </p:spPr>
      </p:pic>
      <p:pic>
        <p:nvPicPr>
          <p:cNvPr id="10" name="Picture 9">
            <a:extLst>
              <a:ext uri="{FF2B5EF4-FFF2-40B4-BE49-F238E27FC236}">
                <a16:creationId xmlns:a16="http://schemas.microsoft.com/office/drawing/2014/main" id="{01D2FC5C-5319-EA41-896B-FD370BBBD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711" y="0"/>
            <a:ext cx="2851654" cy="6328329"/>
          </a:xfrm>
          <a:prstGeom prst="rect">
            <a:avLst/>
          </a:prstGeom>
        </p:spPr>
      </p:pic>
      <p:pic>
        <p:nvPicPr>
          <p:cNvPr id="12" name="Picture 11">
            <a:extLst>
              <a:ext uri="{FF2B5EF4-FFF2-40B4-BE49-F238E27FC236}">
                <a16:creationId xmlns:a16="http://schemas.microsoft.com/office/drawing/2014/main" id="{0DEDB903-13B0-B84B-9B49-87B8FFB2C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698" y="0"/>
            <a:ext cx="2903355" cy="6328329"/>
          </a:xfrm>
          <a:prstGeom prst="rect">
            <a:avLst/>
          </a:prstGeom>
        </p:spPr>
      </p:pic>
      <p:pic>
        <p:nvPicPr>
          <p:cNvPr id="14" name="Picture 13">
            <a:extLst>
              <a:ext uri="{FF2B5EF4-FFF2-40B4-BE49-F238E27FC236}">
                <a16:creationId xmlns:a16="http://schemas.microsoft.com/office/drawing/2014/main" id="{288209AB-FDD8-4F49-B8FE-DD31F7D03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8411" y="0"/>
            <a:ext cx="2878305" cy="6328329"/>
          </a:xfrm>
          <a:prstGeom prst="rect">
            <a:avLst/>
          </a:prstGeom>
        </p:spPr>
      </p:pic>
      <p:sp>
        <p:nvSpPr>
          <p:cNvPr id="15" name="TextBox 14">
            <a:extLst>
              <a:ext uri="{FF2B5EF4-FFF2-40B4-BE49-F238E27FC236}">
                <a16:creationId xmlns:a16="http://schemas.microsoft.com/office/drawing/2014/main" id="{ED2D4859-1571-244D-A300-93CF0F905091}"/>
              </a:ext>
            </a:extLst>
          </p:cNvPr>
          <p:cNvSpPr txBox="1"/>
          <p:nvPr/>
        </p:nvSpPr>
        <p:spPr>
          <a:xfrm>
            <a:off x="457200" y="6328329"/>
            <a:ext cx="1528688" cy="369332"/>
          </a:xfrm>
          <a:prstGeom prst="rect">
            <a:avLst/>
          </a:prstGeom>
          <a:noFill/>
        </p:spPr>
        <p:txBody>
          <a:bodyPr wrap="none" rtlCol="0">
            <a:spAutoFit/>
          </a:bodyPr>
          <a:lstStyle/>
          <a:p>
            <a:r>
              <a:rPr lang="en-BD" dirty="0"/>
              <a:t>Login Window</a:t>
            </a:r>
          </a:p>
        </p:txBody>
      </p:sp>
      <p:sp>
        <p:nvSpPr>
          <p:cNvPr id="16" name="TextBox 15">
            <a:extLst>
              <a:ext uri="{FF2B5EF4-FFF2-40B4-BE49-F238E27FC236}">
                <a16:creationId xmlns:a16="http://schemas.microsoft.com/office/drawing/2014/main" id="{53261529-92E0-4943-A32E-EA0080B5D4B5}"/>
              </a:ext>
            </a:extLst>
          </p:cNvPr>
          <p:cNvSpPr txBox="1"/>
          <p:nvPr/>
        </p:nvSpPr>
        <p:spPr>
          <a:xfrm>
            <a:off x="3766576" y="6328329"/>
            <a:ext cx="1956818" cy="369332"/>
          </a:xfrm>
          <a:prstGeom prst="rect">
            <a:avLst/>
          </a:prstGeom>
          <a:noFill/>
        </p:spPr>
        <p:txBody>
          <a:bodyPr wrap="none" rtlCol="0">
            <a:spAutoFit/>
          </a:bodyPr>
          <a:lstStyle/>
          <a:p>
            <a:r>
              <a:rPr lang="en-BD" dirty="0"/>
              <a:t>Newsfeed Window</a:t>
            </a:r>
          </a:p>
        </p:txBody>
      </p:sp>
      <p:sp>
        <p:nvSpPr>
          <p:cNvPr id="17" name="TextBox 16">
            <a:extLst>
              <a:ext uri="{FF2B5EF4-FFF2-40B4-BE49-F238E27FC236}">
                <a16:creationId xmlns:a16="http://schemas.microsoft.com/office/drawing/2014/main" id="{491F3509-F3F6-BB4F-B804-546E2CDE76A6}"/>
              </a:ext>
            </a:extLst>
          </p:cNvPr>
          <p:cNvSpPr txBox="1"/>
          <p:nvPr/>
        </p:nvSpPr>
        <p:spPr>
          <a:xfrm>
            <a:off x="6927736" y="6328329"/>
            <a:ext cx="1111266" cy="369332"/>
          </a:xfrm>
          <a:prstGeom prst="rect">
            <a:avLst/>
          </a:prstGeom>
          <a:noFill/>
        </p:spPr>
        <p:txBody>
          <a:bodyPr wrap="none" rtlCol="0">
            <a:spAutoFit/>
          </a:bodyPr>
          <a:lstStyle/>
          <a:p>
            <a:r>
              <a:rPr lang="en-BD" dirty="0"/>
              <a:t>Job Board</a:t>
            </a:r>
          </a:p>
        </p:txBody>
      </p:sp>
      <p:sp>
        <p:nvSpPr>
          <p:cNvPr id="18" name="TextBox 17">
            <a:extLst>
              <a:ext uri="{FF2B5EF4-FFF2-40B4-BE49-F238E27FC236}">
                <a16:creationId xmlns:a16="http://schemas.microsoft.com/office/drawing/2014/main" id="{4F7D1F2A-A1F3-BC49-AC49-C09F56CC61D8}"/>
              </a:ext>
            </a:extLst>
          </p:cNvPr>
          <p:cNvSpPr txBox="1"/>
          <p:nvPr/>
        </p:nvSpPr>
        <p:spPr>
          <a:xfrm>
            <a:off x="10088896" y="6328329"/>
            <a:ext cx="1990994" cy="369332"/>
          </a:xfrm>
          <a:prstGeom prst="rect">
            <a:avLst/>
          </a:prstGeom>
          <a:noFill/>
        </p:spPr>
        <p:txBody>
          <a:bodyPr wrap="none" rtlCol="0">
            <a:spAutoFit/>
          </a:bodyPr>
          <a:lstStyle/>
          <a:p>
            <a:r>
              <a:rPr lang="en-BD" dirty="0"/>
              <a:t>Friend List Window</a:t>
            </a:r>
          </a:p>
        </p:txBody>
      </p:sp>
    </p:spTree>
    <p:extLst>
      <p:ext uri="{BB962C8B-B14F-4D97-AF65-F5344CB8AC3E}">
        <p14:creationId xmlns:p14="http://schemas.microsoft.com/office/powerpoint/2010/main" val="208988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75A7009-E2E8-9B4D-AD2A-58151540A561}"/>
              </a:ext>
            </a:extLst>
          </p:cNvPr>
          <p:cNvSpPr txBox="1"/>
          <p:nvPr/>
        </p:nvSpPr>
        <p:spPr>
          <a:xfrm>
            <a:off x="457200" y="6328329"/>
            <a:ext cx="1988237" cy="369332"/>
          </a:xfrm>
          <a:prstGeom prst="rect">
            <a:avLst/>
          </a:prstGeom>
          <a:noFill/>
        </p:spPr>
        <p:txBody>
          <a:bodyPr wrap="none" rtlCol="0">
            <a:spAutoFit/>
          </a:bodyPr>
          <a:lstStyle/>
          <a:p>
            <a:r>
              <a:rPr lang="en-BD" dirty="0"/>
              <a:t>My Profile Window</a:t>
            </a:r>
          </a:p>
        </p:txBody>
      </p:sp>
      <p:sp>
        <p:nvSpPr>
          <p:cNvPr id="12" name="TextBox 11">
            <a:extLst>
              <a:ext uri="{FF2B5EF4-FFF2-40B4-BE49-F238E27FC236}">
                <a16:creationId xmlns:a16="http://schemas.microsoft.com/office/drawing/2014/main" id="{20E1F377-B0AB-1B48-BC66-DCFC3708F61C}"/>
              </a:ext>
            </a:extLst>
          </p:cNvPr>
          <p:cNvSpPr txBox="1"/>
          <p:nvPr/>
        </p:nvSpPr>
        <p:spPr>
          <a:xfrm>
            <a:off x="3766576" y="6328329"/>
            <a:ext cx="1456040" cy="369332"/>
          </a:xfrm>
          <a:prstGeom prst="rect">
            <a:avLst/>
          </a:prstGeom>
          <a:noFill/>
        </p:spPr>
        <p:txBody>
          <a:bodyPr wrap="none" rtlCol="0">
            <a:spAutoFit/>
          </a:bodyPr>
          <a:lstStyle/>
          <a:p>
            <a:r>
              <a:rPr lang="en-BD" dirty="0"/>
              <a:t>Chat Window</a:t>
            </a:r>
          </a:p>
        </p:txBody>
      </p:sp>
      <p:sp>
        <p:nvSpPr>
          <p:cNvPr id="13" name="TextBox 12">
            <a:extLst>
              <a:ext uri="{FF2B5EF4-FFF2-40B4-BE49-F238E27FC236}">
                <a16:creationId xmlns:a16="http://schemas.microsoft.com/office/drawing/2014/main" id="{B6218411-ADD5-164F-B272-B39501334311}"/>
              </a:ext>
            </a:extLst>
          </p:cNvPr>
          <p:cNvSpPr txBox="1"/>
          <p:nvPr/>
        </p:nvSpPr>
        <p:spPr>
          <a:xfrm>
            <a:off x="6927736" y="6328329"/>
            <a:ext cx="2086982" cy="369332"/>
          </a:xfrm>
          <a:prstGeom prst="rect">
            <a:avLst/>
          </a:prstGeom>
          <a:noFill/>
        </p:spPr>
        <p:txBody>
          <a:bodyPr wrap="none" rtlCol="0">
            <a:spAutoFit/>
          </a:bodyPr>
          <a:lstStyle/>
          <a:p>
            <a:r>
              <a:rPr lang="en-BD" dirty="0"/>
              <a:t>Active Chat Window</a:t>
            </a:r>
          </a:p>
        </p:txBody>
      </p:sp>
      <p:sp>
        <p:nvSpPr>
          <p:cNvPr id="14" name="TextBox 13">
            <a:extLst>
              <a:ext uri="{FF2B5EF4-FFF2-40B4-BE49-F238E27FC236}">
                <a16:creationId xmlns:a16="http://schemas.microsoft.com/office/drawing/2014/main" id="{BB4B3907-23F5-F648-8DB3-B8B3F52841C8}"/>
              </a:ext>
            </a:extLst>
          </p:cNvPr>
          <p:cNvSpPr txBox="1"/>
          <p:nvPr/>
        </p:nvSpPr>
        <p:spPr>
          <a:xfrm>
            <a:off x="9771364" y="6298619"/>
            <a:ext cx="2051844" cy="369332"/>
          </a:xfrm>
          <a:prstGeom prst="rect">
            <a:avLst/>
          </a:prstGeom>
          <a:noFill/>
        </p:spPr>
        <p:txBody>
          <a:bodyPr wrap="none" rtlCol="0">
            <a:spAutoFit/>
          </a:bodyPr>
          <a:lstStyle/>
          <a:p>
            <a:r>
              <a:rPr lang="en-BD" dirty="0"/>
              <a:t>Messenger Sections</a:t>
            </a:r>
          </a:p>
        </p:txBody>
      </p:sp>
      <p:pic>
        <p:nvPicPr>
          <p:cNvPr id="16" name="Picture 15">
            <a:extLst>
              <a:ext uri="{FF2B5EF4-FFF2-40B4-BE49-F238E27FC236}">
                <a16:creationId xmlns:a16="http://schemas.microsoft.com/office/drawing/2014/main" id="{F743CF37-F4BF-F44E-8571-780C4BF81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391" y="-20921"/>
            <a:ext cx="2855355" cy="6246698"/>
          </a:xfrm>
          <a:prstGeom prst="rect">
            <a:avLst/>
          </a:prstGeom>
        </p:spPr>
      </p:pic>
      <p:pic>
        <p:nvPicPr>
          <p:cNvPr id="18" name="Picture 17">
            <a:extLst>
              <a:ext uri="{FF2B5EF4-FFF2-40B4-BE49-F238E27FC236}">
                <a16:creationId xmlns:a16="http://schemas.microsoft.com/office/drawing/2014/main" id="{B99FBC3C-081D-D14D-9FBA-2EB291E60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853728" cy="6235200"/>
          </a:xfrm>
          <a:prstGeom prst="rect">
            <a:avLst/>
          </a:prstGeom>
        </p:spPr>
      </p:pic>
      <p:pic>
        <p:nvPicPr>
          <p:cNvPr id="20" name="Picture 19">
            <a:extLst>
              <a:ext uri="{FF2B5EF4-FFF2-40B4-BE49-F238E27FC236}">
                <a16:creationId xmlns:a16="http://schemas.microsoft.com/office/drawing/2014/main" id="{2650B47C-E742-DD4A-A093-FB3CBCE55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893" y="0"/>
            <a:ext cx="2843092" cy="6204857"/>
          </a:xfrm>
          <a:prstGeom prst="rect">
            <a:avLst/>
          </a:prstGeom>
        </p:spPr>
      </p:pic>
      <p:pic>
        <p:nvPicPr>
          <p:cNvPr id="22" name="Picture 21">
            <a:extLst>
              <a:ext uri="{FF2B5EF4-FFF2-40B4-BE49-F238E27FC236}">
                <a16:creationId xmlns:a16="http://schemas.microsoft.com/office/drawing/2014/main" id="{AD238222-9FF0-8B46-8F7E-0AE434CE27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5315" y="0"/>
            <a:ext cx="2843092" cy="6204857"/>
          </a:xfrm>
          <a:prstGeom prst="rect">
            <a:avLst/>
          </a:prstGeom>
        </p:spPr>
      </p:pic>
    </p:spTree>
    <p:extLst>
      <p:ext uri="{BB962C8B-B14F-4D97-AF65-F5344CB8AC3E}">
        <p14:creationId xmlns:p14="http://schemas.microsoft.com/office/powerpoint/2010/main" val="183962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B0AF-C54E-4AAA-815C-5BD88E56CB06}"/>
              </a:ext>
            </a:extLst>
          </p:cNvPr>
          <p:cNvSpPr>
            <a:spLocks noGrp="1"/>
          </p:cNvSpPr>
          <p:nvPr>
            <p:ph type="title"/>
          </p:nvPr>
        </p:nvSpPr>
        <p:spPr>
          <a:xfrm>
            <a:off x="838200" y="89080"/>
            <a:ext cx="9944819" cy="662863"/>
          </a:xfrm>
        </p:spPr>
        <p:txBody>
          <a:bodyPr>
            <a:normAutofit/>
          </a:bodyPr>
          <a:lstStyle/>
          <a:p>
            <a:r>
              <a:rPr lang="en-US" sz="4000" dirty="0">
                <a:latin typeface="+mn-lt"/>
              </a:rPr>
              <a:t>Use Case Diagram</a:t>
            </a:r>
          </a:p>
        </p:txBody>
      </p:sp>
      <p:sp>
        <p:nvSpPr>
          <p:cNvPr id="4" name="Date Placeholder 3">
            <a:extLst>
              <a:ext uri="{FF2B5EF4-FFF2-40B4-BE49-F238E27FC236}">
                <a16:creationId xmlns:a16="http://schemas.microsoft.com/office/drawing/2014/main" id="{1D037CEF-757D-4474-9F3B-5DFB0B42AFCC}"/>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21057BC9-6090-4679-8773-BBD2DE3F9CE3}"/>
              </a:ext>
            </a:extLst>
          </p:cNvPr>
          <p:cNvSpPr>
            <a:spLocks noGrp="1"/>
          </p:cNvSpPr>
          <p:nvPr>
            <p:ph type="sldNum" sz="quarter" idx="12"/>
          </p:nvPr>
        </p:nvSpPr>
        <p:spPr/>
        <p:txBody>
          <a:bodyPr/>
          <a:lstStyle/>
          <a:p>
            <a:fld id="{E878CCC0-166E-492B-B676-F2D6907DCFB2}" type="slidenum">
              <a:rPr lang="en-US" sz="1800" smtClean="0"/>
              <a:t>15</a:t>
            </a:fld>
            <a:endParaRPr lang="en-US" sz="1800" dirty="0"/>
          </a:p>
        </p:txBody>
      </p:sp>
      <p:sp>
        <p:nvSpPr>
          <p:cNvPr id="7" name="Rectangle 6">
            <a:extLst>
              <a:ext uri="{FF2B5EF4-FFF2-40B4-BE49-F238E27FC236}">
                <a16:creationId xmlns:a16="http://schemas.microsoft.com/office/drawing/2014/main" id="{D59413BA-244E-1203-2946-0CE635EB055A}"/>
              </a:ext>
            </a:extLst>
          </p:cNvPr>
          <p:cNvSpPr/>
          <p:nvPr/>
        </p:nvSpPr>
        <p:spPr>
          <a:xfrm>
            <a:off x="2408290" y="779952"/>
            <a:ext cx="836762" cy="3091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8C21AE-3B75-123C-75C0-D11D996D447A}"/>
              </a:ext>
            </a:extLst>
          </p:cNvPr>
          <p:cNvSpPr/>
          <p:nvPr/>
        </p:nvSpPr>
        <p:spPr>
          <a:xfrm>
            <a:off x="2209800" y="721028"/>
            <a:ext cx="602411" cy="3091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005" y="721028"/>
            <a:ext cx="5529866" cy="5574250"/>
          </a:xfrm>
          <a:prstGeom prst="rect">
            <a:avLst/>
          </a:prstGeom>
        </p:spPr>
      </p:pic>
      <p:sp>
        <p:nvSpPr>
          <p:cNvPr id="10"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11" name="object 20">
            <a:extLst>
              <a:ext uri="{FF2B5EF4-FFF2-40B4-BE49-F238E27FC236}">
                <a16:creationId xmlns:a16="http://schemas.microsoft.com/office/drawing/2014/main" id="{8FF2FC05-1F90-814F-BDE9-D5863B890EC8}"/>
              </a:ext>
            </a:extLst>
          </p:cNvPr>
          <p:cNvSpPr/>
          <p:nvPr/>
        </p:nvSpPr>
        <p:spPr>
          <a:xfrm>
            <a:off x="11083351" y="0"/>
            <a:ext cx="972219" cy="70379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37327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037CEF-757D-4474-9F3B-5DFB0B42AFCC}"/>
              </a:ext>
            </a:extLst>
          </p:cNvPr>
          <p:cNvSpPr>
            <a:spLocks noGrp="1"/>
          </p:cNvSpPr>
          <p:nvPr>
            <p:ph type="dt" sz="half" idx="10"/>
          </p:nvPr>
        </p:nvSpPr>
        <p:spPr/>
        <p:txBody>
          <a:bodyPr/>
          <a:lstStyle/>
          <a:p>
            <a:r>
              <a:rPr lang="en-US" sz="2000" dirty="0"/>
              <a:t>12-Oct-2022</a:t>
            </a:r>
          </a:p>
        </p:txBody>
      </p:sp>
      <p:sp>
        <p:nvSpPr>
          <p:cNvPr id="6" name="Slide Number Placeholder 5">
            <a:extLst>
              <a:ext uri="{FF2B5EF4-FFF2-40B4-BE49-F238E27FC236}">
                <a16:creationId xmlns:a16="http://schemas.microsoft.com/office/drawing/2014/main" id="{21057BC9-6090-4679-8773-BBD2DE3F9CE3}"/>
              </a:ext>
            </a:extLst>
          </p:cNvPr>
          <p:cNvSpPr>
            <a:spLocks noGrp="1"/>
          </p:cNvSpPr>
          <p:nvPr>
            <p:ph type="sldNum" sz="quarter" idx="12"/>
          </p:nvPr>
        </p:nvSpPr>
        <p:spPr/>
        <p:txBody>
          <a:bodyPr/>
          <a:lstStyle/>
          <a:p>
            <a:fld id="{E878CCC0-166E-492B-B676-F2D6907DCFB2}" type="slidenum">
              <a:rPr lang="en-US" sz="1800" smtClean="0"/>
              <a:t>16</a:t>
            </a:fld>
            <a:endParaRPr lang="en-US" dirty="0"/>
          </a:p>
        </p:txBody>
      </p:sp>
      <p:sp>
        <p:nvSpPr>
          <p:cNvPr id="2" name="Title 1">
            <a:extLst>
              <a:ext uri="{FF2B5EF4-FFF2-40B4-BE49-F238E27FC236}">
                <a16:creationId xmlns:a16="http://schemas.microsoft.com/office/drawing/2014/main" id="{3F70FDD9-71D2-04D6-691F-439386E50BFC}"/>
              </a:ext>
            </a:extLst>
          </p:cNvPr>
          <p:cNvSpPr>
            <a:spLocks noGrp="1"/>
          </p:cNvSpPr>
          <p:nvPr>
            <p:ph type="title"/>
          </p:nvPr>
        </p:nvSpPr>
        <p:spPr>
          <a:xfrm>
            <a:off x="838200" y="26134"/>
            <a:ext cx="9944819" cy="662863"/>
          </a:xfrm>
        </p:spPr>
        <p:txBody>
          <a:bodyPr>
            <a:normAutofit/>
          </a:bodyPr>
          <a:lstStyle/>
          <a:p>
            <a:r>
              <a:rPr lang="en-US" sz="4000" dirty="0">
                <a:latin typeface="+mn-lt"/>
              </a:rPr>
              <a:t>Data Flow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619" y="688997"/>
            <a:ext cx="6765322" cy="5048415"/>
          </a:xfrm>
          <a:prstGeom prst="rect">
            <a:avLst/>
          </a:prstGeom>
        </p:spPr>
      </p:pic>
      <p:sp>
        <p:nvSpPr>
          <p:cNvPr id="9"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7" name="object 20">
            <a:extLst>
              <a:ext uri="{FF2B5EF4-FFF2-40B4-BE49-F238E27FC236}">
                <a16:creationId xmlns:a16="http://schemas.microsoft.com/office/drawing/2014/main" id="{624D4316-37DA-3E4F-8664-37F02A889F37}"/>
              </a:ext>
            </a:extLst>
          </p:cNvPr>
          <p:cNvSpPr/>
          <p:nvPr/>
        </p:nvSpPr>
        <p:spPr>
          <a:xfrm>
            <a:off x="11083351" y="0"/>
            <a:ext cx="972219" cy="70379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7992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8F14-A777-40EE-BB80-54C607394C39}"/>
              </a:ext>
            </a:extLst>
          </p:cNvPr>
          <p:cNvSpPr>
            <a:spLocks noGrp="1"/>
          </p:cNvSpPr>
          <p:nvPr>
            <p:ph type="title"/>
          </p:nvPr>
        </p:nvSpPr>
        <p:spPr>
          <a:xfrm>
            <a:off x="838200" y="63202"/>
            <a:ext cx="9970698" cy="868452"/>
          </a:xfrm>
        </p:spPr>
        <p:txBody>
          <a:bodyPr>
            <a:normAutofit/>
          </a:bodyPr>
          <a:lstStyle/>
          <a:p>
            <a:r>
              <a:rPr lang="en-US" sz="4000" dirty="0">
                <a:latin typeface="+mn-lt"/>
              </a:rPr>
              <a:t>Tools</a:t>
            </a:r>
            <a:r>
              <a:rPr lang="en-US" sz="4000" b="1" dirty="0">
                <a:latin typeface="+mn-lt"/>
              </a:rPr>
              <a:t> </a:t>
            </a:r>
          </a:p>
        </p:txBody>
      </p:sp>
      <p:sp>
        <p:nvSpPr>
          <p:cNvPr id="3" name="Content Placeholder 2">
            <a:extLst>
              <a:ext uri="{FF2B5EF4-FFF2-40B4-BE49-F238E27FC236}">
                <a16:creationId xmlns:a16="http://schemas.microsoft.com/office/drawing/2014/main" id="{527641DD-57B8-49C5-A955-97E2D0A9C267}"/>
              </a:ext>
            </a:extLst>
          </p:cNvPr>
          <p:cNvSpPr>
            <a:spLocks noGrp="1"/>
          </p:cNvSpPr>
          <p:nvPr>
            <p:ph idx="1"/>
          </p:nvPr>
        </p:nvSpPr>
        <p:spPr>
          <a:xfrm>
            <a:off x="838200" y="1172309"/>
            <a:ext cx="10515600" cy="4943385"/>
          </a:xfrm>
        </p:spPr>
        <p:txBody>
          <a:bodyPr/>
          <a:lstStyle/>
          <a:p>
            <a:pPr algn="just">
              <a:lnSpc>
                <a:spcPct val="150000"/>
              </a:lnSpc>
            </a:pPr>
            <a:r>
              <a:rPr lang="en-US" sz="2400" b="1" dirty="0">
                <a:latin typeface="+mj-lt"/>
                <a:cs typeface="Arial" panose="020B0604020202020204" pitchFamily="34" charset="0"/>
              </a:rPr>
              <a:t>Front-End: </a:t>
            </a:r>
            <a:r>
              <a:rPr lang="en-US" sz="2400" dirty="0" err="1">
                <a:latin typeface="+mj-lt"/>
                <a:cs typeface="Arial" panose="020B0604020202020204" pitchFamily="34" charset="0"/>
              </a:rPr>
              <a:t>Vue</a:t>
            </a:r>
            <a:r>
              <a:rPr lang="en-US" sz="2400" dirty="0">
                <a:latin typeface="+mj-lt"/>
                <a:cs typeface="Arial" panose="020B0604020202020204" pitchFamily="34" charset="0"/>
              </a:rPr>
              <a:t> </a:t>
            </a:r>
            <a:r>
              <a:rPr lang="en-US" sz="2400" b="1" dirty="0">
                <a:latin typeface="+mj-lt"/>
                <a:cs typeface="Arial" panose="020B0604020202020204" pitchFamily="34" charset="0"/>
              </a:rPr>
              <a:t>, </a:t>
            </a:r>
            <a:r>
              <a:rPr lang="en-US" sz="2400" dirty="0">
                <a:latin typeface="+mj-lt"/>
                <a:cs typeface="Arial" panose="020B0604020202020204" pitchFamily="34" charset="0"/>
              </a:rPr>
              <a:t>Quasar , Node </a:t>
            </a:r>
            <a:r>
              <a:rPr lang="en-US" sz="2400" dirty="0" err="1">
                <a:latin typeface="+mj-lt"/>
                <a:cs typeface="Arial" panose="020B0604020202020204" pitchFamily="34" charset="0"/>
              </a:rPr>
              <a:t>js</a:t>
            </a:r>
            <a:r>
              <a:rPr lang="en-US" sz="2400" dirty="0">
                <a:latin typeface="+mj-lt"/>
                <a:cs typeface="Arial" panose="020B0604020202020204" pitchFamily="34" charset="0"/>
              </a:rPr>
              <a:t> , JavaScript ,Typescript , SASS , SCSS ,LESS</a:t>
            </a:r>
          </a:p>
          <a:p>
            <a:pPr algn="just">
              <a:lnSpc>
                <a:spcPct val="150000"/>
              </a:lnSpc>
            </a:pPr>
            <a:r>
              <a:rPr lang="en-US" sz="2400" b="1" dirty="0">
                <a:latin typeface="+mj-lt"/>
                <a:cs typeface="Arial" panose="020B0604020202020204" pitchFamily="34" charset="0"/>
              </a:rPr>
              <a:t>Programming Language: </a:t>
            </a:r>
            <a:r>
              <a:rPr lang="en-US" sz="2400" dirty="0">
                <a:latin typeface="+mj-lt"/>
                <a:cs typeface="Arial" panose="020B0604020202020204" pitchFamily="34" charset="0"/>
              </a:rPr>
              <a:t> JavaScript ,</a:t>
            </a:r>
            <a:r>
              <a:rPr lang="en-US" sz="2400" b="1" dirty="0">
                <a:cs typeface="Arial" panose="020B0604020202020204" pitchFamily="34" charset="0"/>
              </a:rPr>
              <a:t> </a:t>
            </a:r>
            <a:r>
              <a:rPr lang="en-US" sz="2400" dirty="0">
                <a:latin typeface="+mj-lt"/>
                <a:cs typeface="Arial" panose="020B0604020202020204" pitchFamily="34" charset="0"/>
              </a:rPr>
              <a:t>Typescript, Python , NoSQL.</a:t>
            </a:r>
          </a:p>
          <a:p>
            <a:pPr algn="just">
              <a:lnSpc>
                <a:spcPct val="150000"/>
              </a:lnSpc>
            </a:pPr>
            <a:r>
              <a:rPr lang="en-US" sz="2400" b="1" dirty="0">
                <a:latin typeface="+mj-lt"/>
                <a:cs typeface="Arial" panose="020B0604020202020204" pitchFamily="34" charset="0"/>
              </a:rPr>
              <a:t>Back-End:</a:t>
            </a:r>
            <a:r>
              <a:rPr lang="en-US" sz="2400" dirty="0">
                <a:latin typeface="+mj-lt"/>
              </a:rPr>
              <a:t> Postgres , MongoDB, Django</a:t>
            </a:r>
          </a:p>
          <a:p>
            <a:pPr algn="just">
              <a:lnSpc>
                <a:spcPct val="150000"/>
              </a:lnSpc>
            </a:pPr>
            <a:r>
              <a:rPr lang="en-US" sz="2400" b="1" dirty="0">
                <a:latin typeface="+mj-lt"/>
                <a:cs typeface="Arial" panose="020B0604020202020204" pitchFamily="34" charset="0"/>
              </a:rPr>
              <a:t>Server: </a:t>
            </a:r>
            <a:r>
              <a:rPr lang="en-US" sz="2400" dirty="0">
                <a:latin typeface="+mj-lt"/>
              </a:rPr>
              <a:t>AWS .</a:t>
            </a:r>
            <a:endParaRPr lang="en-US" sz="2400" dirty="0">
              <a:latin typeface="+mj-lt"/>
              <a:cs typeface="Arial" panose="020B0604020202020204" pitchFamily="34" charset="0"/>
            </a:endParaRPr>
          </a:p>
        </p:txBody>
      </p:sp>
      <p:sp>
        <p:nvSpPr>
          <p:cNvPr id="4" name="Date Placeholder 3">
            <a:extLst>
              <a:ext uri="{FF2B5EF4-FFF2-40B4-BE49-F238E27FC236}">
                <a16:creationId xmlns:a16="http://schemas.microsoft.com/office/drawing/2014/main" id="{0275035F-0904-40C9-A3D0-E4DD271CBD48}"/>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DB24047D-0D9D-462A-8B25-2F3C752FE990}"/>
              </a:ext>
            </a:extLst>
          </p:cNvPr>
          <p:cNvSpPr>
            <a:spLocks noGrp="1"/>
          </p:cNvSpPr>
          <p:nvPr>
            <p:ph type="sldNum" sz="quarter" idx="12"/>
          </p:nvPr>
        </p:nvSpPr>
        <p:spPr/>
        <p:txBody>
          <a:bodyPr/>
          <a:lstStyle/>
          <a:p>
            <a:fld id="{E878CCC0-166E-492B-B676-F2D6907DCFB2}" type="slidenum">
              <a:rPr lang="en-US" sz="1800" smtClean="0"/>
              <a:t>17</a:t>
            </a:fld>
            <a:endParaRPr lang="en-US" dirty="0"/>
          </a:p>
        </p:txBody>
      </p:sp>
      <p:sp>
        <p:nvSpPr>
          <p:cNvPr id="7"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8" name="object 20">
            <a:extLst>
              <a:ext uri="{FF2B5EF4-FFF2-40B4-BE49-F238E27FC236}">
                <a16:creationId xmlns:a16="http://schemas.microsoft.com/office/drawing/2014/main" id="{65285AEA-E31C-184A-BEFA-A2DCCB8D4D8D}"/>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05472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8F14-A777-40EE-BB80-54C607394C39}"/>
              </a:ext>
            </a:extLst>
          </p:cNvPr>
          <p:cNvSpPr>
            <a:spLocks noGrp="1"/>
          </p:cNvSpPr>
          <p:nvPr>
            <p:ph type="title"/>
          </p:nvPr>
        </p:nvSpPr>
        <p:spPr>
          <a:xfrm>
            <a:off x="838200" y="61703"/>
            <a:ext cx="9970698" cy="663575"/>
          </a:xfrm>
        </p:spPr>
        <p:txBody>
          <a:bodyPr>
            <a:normAutofit fontScale="90000"/>
          </a:bodyPr>
          <a:lstStyle/>
          <a:p>
            <a:r>
              <a:rPr lang="en-US" dirty="0">
                <a:latin typeface="+mn-lt"/>
              </a:rPr>
              <a:t>Limitation</a:t>
            </a:r>
            <a:r>
              <a:rPr lang="en-US" b="1" dirty="0"/>
              <a:t> </a:t>
            </a:r>
          </a:p>
        </p:txBody>
      </p:sp>
      <p:sp>
        <p:nvSpPr>
          <p:cNvPr id="3" name="Content Placeholder 2">
            <a:extLst>
              <a:ext uri="{FF2B5EF4-FFF2-40B4-BE49-F238E27FC236}">
                <a16:creationId xmlns:a16="http://schemas.microsoft.com/office/drawing/2014/main" id="{527641DD-57B8-49C5-A955-97E2D0A9C267}"/>
              </a:ext>
            </a:extLst>
          </p:cNvPr>
          <p:cNvSpPr>
            <a:spLocks noGrp="1"/>
          </p:cNvSpPr>
          <p:nvPr>
            <p:ph idx="1"/>
          </p:nvPr>
        </p:nvSpPr>
        <p:spPr>
          <a:xfrm>
            <a:off x="838200" y="1406106"/>
            <a:ext cx="7952117" cy="2976113"/>
          </a:xfrm>
        </p:spPr>
        <p:txBody>
          <a:bodyPr>
            <a:norm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Our software’s limitations</a:t>
            </a:r>
            <a:r>
              <a:rPr lang="en-US" sz="20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Minimal user interface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 data recodes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 Ads facilities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275035F-0904-40C9-A3D0-E4DD271CBD48}"/>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DB24047D-0D9D-462A-8B25-2F3C752FE990}"/>
              </a:ext>
            </a:extLst>
          </p:cNvPr>
          <p:cNvSpPr>
            <a:spLocks noGrp="1"/>
          </p:cNvSpPr>
          <p:nvPr>
            <p:ph type="sldNum" sz="quarter" idx="12"/>
          </p:nvPr>
        </p:nvSpPr>
        <p:spPr/>
        <p:txBody>
          <a:bodyPr/>
          <a:lstStyle/>
          <a:p>
            <a:fld id="{E878CCC0-166E-492B-B676-F2D6907DCFB2}" type="slidenum">
              <a:rPr lang="en-US" sz="1800" smtClean="0"/>
              <a:t>18</a:t>
            </a:fld>
            <a:endParaRPr lang="en-US" dirty="0"/>
          </a:p>
        </p:txBody>
      </p:sp>
      <p:sp>
        <p:nvSpPr>
          <p:cNvPr id="9"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7" name="object 20">
            <a:extLst>
              <a:ext uri="{FF2B5EF4-FFF2-40B4-BE49-F238E27FC236}">
                <a16:creationId xmlns:a16="http://schemas.microsoft.com/office/drawing/2014/main" id="{CA8AD183-7662-2448-81BA-F77A79843BEF}"/>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0105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8F14-A777-40EE-BB80-54C607394C39}"/>
              </a:ext>
            </a:extLst>
          </p:cNvPr>
          <p:cNvSpPr>
            <a:spLocks noGrp="1"/>
          </p:cNvSpPr>
          <p:nvPr>
            <p:ph type="title"/>
          </p:nvPr>
        </p:nvSpPr>
        <p:spPr>
          <a:xfrm>
            <a:off x="805132" y="63201"/>
            <a:ext cx="9970698" cy="687296"/>
          </a:xfrm>
        </p:spPr>
        <p:txBody>
          <a:bodyPr>
            <a:normAutofit fontScale="90000"/>
          </a:bodyPr>
          <a:lstStyle/>
          <a:p>
            <a:r>
              <a:rPr lang="en-US" dirty="0">
                <a:latin typeface="+mn-lt"/>
              </a:rPr>
              <a:t>Testing</a:t>
            </a:r>
            <a:r>
              <a:rPr lang="en-US" b="1" dirty="0">
                <a:latin typeface="+mn-lt"/>
              </a:rPr>
              <a:t> </a:t>
            </a:r>
          </a:p>
        </p:txBody>
      </p:sp>
      <p:sp>
        <p:nvSpPr>
          <p:cNvPr id="4" name="Date Placeholder 3">
            <a:extLst>
              <a:ext uri="{FF2B5EF4-FFF2-40B4-BE49-F238E27FC236}">
                <a16:creationId xmlns:a16="http://schemas.microsoft.com/office/drawing/2014/main" id="{0275035F-0904-40C9-A3D0-E4DD271CBD48}"/>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DB24047D-0D9D-462A-8B25-2F3C752FE990}"/>
              </a:ext>
            </a:extLst>
          </p:cNvPr>
          <p:cNvSpPr>
            <a:spLocks noGrp="1"/>
          </p:cNvSpPr>
          <p:nvPr>
            <p:ph type="sldNum" sz="quarter" idx="12"/>
          </p:nvPr>
        </p:nvSpPr>
        <p:spPr/>
        <p:txBody>
          <a:bodyPr/>
          <a:lstStyle/>
          <a:p>
            <a:fld id="{E878CCC0-166E-492B-B676-F2D6907DCFB2}" type="slidenum">
              <a:rPr lang="en-US" sz="1800" smtClean="0"/>
              <a:t>19</a:t>
            </a:fld>
            <a:endParaRPr lang="en-US" dirty="0"/>
          </a:p>
        </p:txBody>
      </p:sp>
      <p:graphicFrame>
        <p:nvGraphicFramePr>
          <p:cNvPr id="3" name="Table 6">
            <a:extLst>
              <a:ext uri="{FF2B5EF4-FFF2-40B4-BE49-F238E27FC236}">
                <a16:creationId xmlns:a16="http://schemas.microsoft.com/office/drawing/2014/main" id="{53124B50-C02B-BCE9-C82C-A24B85C50872}"/>
              </a:ext>
            </a:extLst>
          </p:cNvPr>
          <p:cNvGraphicFramePr>
            <a:graphicFrameLocks noGrp="1"/>
          </p:cNvGraphicFramePr>
          <p:nvPr>
            <p:extLst>
              <p:ext uri="{D42A27DB-BD31-4B8C-83A1-F6EECF244321}">
                <p14:modId xmlns:p14="http://schemas.microsoft.com/office/powerpoint/2010/main" val="1433917515"/>
              </p:ext>
            </p:extLst>
          </p:nvPr>
        </p:nvGraphicFramePr>
        <p:xfrm>
          <a:off x="838200" y="979433"/>
          <a:ext cx="11283352" cy="5147981"/>
        </p:xfrm>
        <a:graphic>
          <a:graphicData uri="http://schemas.openxmlformats.org/drawingml/2006/table">
            <a:tbl>
              <a:tblPr firstRow="1" bandRow="1">
                <a:tableStyleId>{93296810-A885-4BE3-A3E7-6D5BEEA58F35}</a:tableStyleId>
              </a:tblPr>
              <a:tblGrid>
                <a:gridCol w="5641676">
                  <a:extLst>
                    <a:ext uri="{9D8B030D-6E8A-4147-A177-3AD203B41FA5}">
                      <a16:colId xmlns:a16="http://schemas.microsoft.com/office/drawing/2014/main" val="388090243"/>
                    </a:ext>
                  </a:extLst>
                </a:gridCol>
                <a:gridCol w="5641676">
                  <a:extLst>
                    <a:ext uri="{9D8B030D-6E8A-4147-A177-3AD203B41FA5}">
                      <a16:colId xmlns:a16="http://schemas.microsoft.com/office/drawing/2014/main" val="1784031566"/>
                    </a:ext>
                  </a:extLst>
                </a:gridCol>
              </a:tblGrid>
              <a:tr h="348007">
                <a:tc>
                  <a:txBody>
                    <a:bodyPr/>
                    <a:lstStyle/>
                    <a:p>
                      <a:pPr algn="ctr"/>
                      <a:r>
                        <a:rPr lang="en-US" dirty="0"/>
                        <a:t>Testing Techniques</a:t>
                      </a:r>
                    </a:p>
                  </a:txBody>
                  <a:tcPr/>
                </a:tc>
                <a:tc>
                  <a:txBody>
                    <a:bodyPr/>
                    <a:lstStyle/>
                    <a:p>
                      <a:pPr algn="ctr"/>
                      <a:r>
                        <a:rPr lang="en-US" dirty="0"/>
                        <a:t>Activities</a:t>
                      </a:r>
                    </a:p>
                  </a:txBody>
                  <a:tcPr/>
                </a:tc>
                <a:extLst>
                  <a:ext uri="{0D108BD9-81ED-4DB2-BD59-A6C34878D82A}">
                    <a16:rowId xmlns:a16="http://schemas.microsoft.com/office/drawing/2014/main" val="2838692088"/>
                  </a:ext>
                </a:extLst>
              </a:tr>
              <a:tr h="870017">
                <a:tc>
                  <a:txBody>
                    <a:bodyPr/>
                    <a:lstStyle/>
                    <a:p>
                      <a:pPr marL="342900" indent="-342900">
                        <a:buFont typeface="+mj-lt"/>
                        <a:buAutoNum type="arabicPeriod"/>
                      </a:pPr>
                      <a:r>
                        <a:rPr lang="en-US" sz="2000" dirty="0"/>
                        <a:t>Functionality Testing</a:t>
                      </a:r>
                    </a:p>
                  </a:txBody>
                  <a:tcPr/>
                </a:tc>
                <a:tc>
                  <a:txBody>
                    <a:bodyPr/>
                    <a:lstStyle/>
                    <a:p>
                      <a:r>
                        <a:rPr lang="en-US" sz="1800" dirty="0"/>
                        <a:t>test user interface, APIs, database testing, security testing, client and server testing and basic website functionalities</a:t>
                      </a:r>
                      <a:endParaRPr lang="en-US" sz="1800" b="1" dirty="0"/>
                    </a:p>
                  </a:txBody>
                  <a:tcPr/>
                </a:tc>
                <a:extLst>
                  <a:ext uri="{0D108BD9-81ED-4DB2-BD59-A6C34878D82A}">
                    <a16:rowId xmlns:a16="http://schemas.microsoft.com/office/drawing/2014/main" val="3914740770"/>
                  </a:ext>
                </a:extLst>
              </a:tr>
              <a:tr h="376558">
                <a:tc>
                  <a:txBody>
                    <a:bodyPr/>
                    <a:lstStyle/>
                    <a:p>
                      <a:pPr marL="0" indent="0">
                        <a:buFont typeface="+mj-lt"/>
                        <a:buNone/>
                      </a:pPr>
                      <a:r>
                        <a:rPr lang="en-US" sz="2000" dirty="0"/>
                        <a:t>2. Usability testing</a:t>
                      </a:r>
                    </a:p>
                  </a:txBody>
                  <a:tcPr/>
                </a:tc>
                <a:tc>
                  <a:txBody>
                    <a:bodyPr/>
                    <a:lstStyle/>
                    <a:p>
                      <a:r>
                        <a:rPr lang="en-US" sz="1800" dirty="0"/>
                        <a:t>Test the site Navigation, Test the Content</a:t>
                      </a:r>
                    </a:p>
                  </a:txBody>
                  <a:tcPr/>
                </a:tc>
                <a:extLst>
                  <a:ext uri="{0D108BD9-81ED-4DB2-BD59-A6C34878D82A}">
                    <a16:rowId xmlns:a16="http://schemas.microsoft.com/office/drawing/2014/main" val="224598637"/>
                  </a:ext>
                </a:extLst>
              </a:tr>
              <a:tr h="376558">
                <a:tc>
                  <a:txBody>
                    <a:bodyPr/>
                    <a:lstStyle/>
                    <a:p>
                      <a:r>
                        <a:rPr lang="en-US" sz="2000" dirty="0"/>
                        <a:t>3. Interface Testing</a:t>
                      </a:r>
                    </a:p>
                  </a:txBody>
                  <a:tcPr/>
                </a:tc>
                <a:tc>
                  <a:txBody>
                    <a:bodyPr/>
                    <a:lstStyle/>
                    <a:p>
                      <a:r>
                        <a:rPr lang="en-US" sz="1800" dirty="0"/>
                        <a:t>Application, Web and Database Server</a:t>
                      </a:r>
                      <a:endParaRPr lang="en-US" sz="1800" b="1" dirty="0"/>
                    </a:p>
                  </a:txBody>
                  <a:tcPr/>
                </a:tc>
                <a:extLst>
                  <a:ext uri="{0D108BD9-81ED-4DB2-BD59-A6C34878D82A}">
                    <a16:rowId xmlns:a16="http://schemas.microsoft.com/office/drawing/2014/main" val="1535377467"/>
                  </a:ext>
                </a:extLst>
              </a:tr>
              <a:tr h="870017">
                <a:tc>
                  <a:txBody>
                    <a:bodyPr/>
                    <a:lstStyle/>
                    <a:p>
                      <a:r>
                        <a:rPr lang="en-US" sz="2000" dirty="0"/>
                        <a:t>4. Database Testing</a:t>
                      </a:r>
                    </a:p>
                  </a:txBody>
                  <a:tcPr/>
                </a:tc>
                <a:tc>
                  <a:txBody>
                    <a:bodyPr/>
                    <a:lstStyle/>
                    <a:p>
                      <a:r>
                        <a:rPr lang="en-US" sz="1800" dirty="0"/>
                        <a:t>Test if any errors, Data Integrity is maintained while creating, updating or deleting data, Check response time of queries</a:t>
                      </a:r>
                      <a:endParaRPr lang="en-US" sz="1800" b="1" dirty="0"/>
                    </a:p>
                  </a:txBody>
                  <a:tcPr/>
                </a:tc>
                <a:extLst>
                  <a:ext uri="{0D108BD9-81ED-4DB2-BD59-A6C34878D82A}">
                    <a16:rowId xmlns:a16="http://schemas.microsoft.com/office/drawing/2014/main" val="2775020778"/>
                  </a:ext>
                </a:extLst>
              </a:tr>
              <a:tr h="870017">
                <a:tc>
                  <a:txBody>
                    <a:bodyPr/>
                    <a:lstStyle/>
                    <a:p>
                      <a:r>
                        <a:rPr lang="en-US" sz="2000" dirty="0"/>
                        <a:t>5. Compatibility testing </a:t>
                      </a:r>
                    </a:p>
                  </a:txBody>
                  <a:tcPr/>
                </a:tc>
                <a:tc>
                  <a:txBody>
                    <a:bodyPr/>
                    <a:lstStyle/>
                    <a:p>
                      <a:r>
                        <a:rPr lang="en-US" sz="1800" dirty="0"/>
                        <a:t>Test if our web application is being displayed correctly across browsers, JavaScript and authentication is working fine</a:t>
                      </a:r>
                      <a:endParaRPr lang="en-US" sz="1800" b="1" dirty="0"/>
                    </a:p>
                  </a:txBody>
                  <a:tcPr/>
                </a:tc>
                <a:extLst>
                  <a:ext uri="{0D108BD9-81ED-4DB2-BD59-A6C34878D82A}">
                    <a16:rowId xmlns:a16="http://schemas.microsoft.com/office/drawing/2014/main" val="2987428285"/>
                  </a:ext>
                </a:extLst>
              </a:tr>
              <a:tr h="650844">
                <a:tc>
                  <a:txBody>
                    <a:bodyPr/>
                    <a:lstStyle/>
                    <a:p>
                      <a:r>
                        <a:rPr lang="en-US" sz="2000" dirty="0"/>
                        <a:t>6. Performance Testing</a:t>
                      </a:r>
                    </a:p>
                  </a:txBody>
                  <a:tcPr/>
                </a:tc>
                <a:tc>
                  <a:txBody>
                    <a:bodyPr/>
                    <a:lstStyle/>
                    <a:p>
                      <a:r>
                        <a:rPr lang="en-US" sz="1800" dirty="0"/>
                        <a:t>response times at different connection speeds, Load test , Stress test, Test if a crash occurs due to peak load</a:t>
                      </a:r>
                      <a:endParaRPr lang="en-US" sz="1800" b="1" dirty="0"/>
                    </a:p>
                  </a:txBody>
                  <a:tcPr/>
                </a:tc>
                <a:extLst>
                  <a:ext uri="{0D108BD9-81ED-4DB2-BD59-A6C34878D82A}">
                    <a16:rowId xmlns:a16="http://schemas.microsoft.com/office/drawing/2014/main" val="624316558"/>
                  </a:ext>
                </a:extLst>
              </a:tr>
              <a:tr h="609012">
                <a:tc>
                  <a:txBody>
                    <a:bodyPr/>
                    <a:lstStyle/>
                    <a:p>
                      <a:r>
                        <a:rPr lang="en-US" sz="2000" dirty="0"/>
                        <a:t>7. Security testing</a:t>
                      </a:r>
                    </a:p>
                  </a:txBody>
                  <a:tcPr/>
                </a:tc>
                <a:tc>
                  <a:txBody>
                    <a:bodyPr/>
                    <a:lstStyle/>
                    <a:p>
                      <a:r>
                        <a:rPr lang="en-US" sz="1800" dirty="0"/>
                        <a:t>Test unauthorized access, Restricted files should not be downloadable</a:t>
                      </a:r>
                    </a:p>
                  </a:txBody>
                  <a:tcPr/>
                </a:tc>
                <a:extLst>
                  <a:ext uri="{0D108BD9-81ED-4DB2-BD59-A6C34878D82A}">
                    <a16:rowId xmlns:a16="http://schemas.microsoft.com/office/drawing/2014/main" val="2218933647"/>
                  </a:ext>
                </a:extLst>
              </a:tr>
            </a:tbl>
          </a:graphicData>
        </a:graphic>
      </p:graphicFrame>
      <p:sp>
        <p:nvSpPr>
          <p:cNvPr id="7"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8" name="object 20">
            <a:extLst>
              <a:ext uri="{FF2B5EF4-FFF2-40B4-BE49-F238E27FC236}">
                <a16:creationId xmlns:a16="http://schemas.microsoft.com/office/drawing/2014/main" id="{AE689FEE-0F05-4946-B491-E612BC46AE14}"/>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7755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D1CD-BEBA-4DCB-9ECD-09474E1A7260}"/>
              </a:ext>
            </a:extLst>
          </p:cNvPr>
          <p:cNvSpPr>
            <a:spLocks noGrp="1"/>
          </p:cNvSpPr>
          <p:nvPr>
            <p:ph type="title"/>
          </p:nvPr>
        </p:nvSpPr>
        <p:spPr>
          <a:xfrm>
            <a:off x="622539" y="136525"/>
            <a:ext cx="10515600" cy="635539"/>
          </a:xfrm>
        </p:spPr>
        <p:txBody>
          <a:bodyPr>
            <a:normAutofit fontScale="90000"/>
          </a:bodyPr>
          <a:lstStyle/>
          <a:p>
            <a:r>
              <a:rPr lang="en-US" dirty="0">
                <a:latin typeface="+mn-lt"/>
              </a:rPr>
              <a:t>Outline</a:t>
            </a:r>
          </a:p>
        </p:txBody>
      </p:sp>
      <p:sp>
        <p:nvSpPr>
          <p:cNvPr id="3" name="Date Placeholder 2">
            <a:extLst>
              <a:ext uri="{FF2B5EF4-FFF2-40B4-BE49-F238E27FC236}">
                <a16:creationId xmlns:a16="http://schemas.microsoft.com/office/drawing/2014/main" id="{9093B48E-E692-4FDB-9944-C83088D67355}"/>
              </a:ext>
            </a:extLst>
          </p:cNvPr>
          <p:cNvSpPr>
            <a:spLocks noGrp="1"/>
          </p:cNvSpPr>
          <p:nvPr>
            <p:ph type="dt" sz="half" idx="10"/>
          </p:nvPr>
        </p:nvSpPr>
        <p:spPr/>
        <p:txBody>
          <a:bodyPr/>
          <a:lstStyle/>
          <a:p>
            <a:r>
              <a:rPr lang="en-US" sz="1800" dirty="0"/>
              <a:t>12-Oct-2022</a:t>
            </a:r>
          </a:p>
        </p:txBody>
      </p:sp>
      <p:sp>
        <p:nvSpPr>
          <p:cNvPr id="4"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5" name="Slide Number Placeholder 4">
            <a:extLst>
              <a:ext uri="{FF2B5EF4-FFF2-40B4-BE49-F238E27FC236}">
                <a16:creationId xmlns:a16="http://schemas.microsoft.com/office/drawing/2014/main" id="{792B3580-9331-4F26-8AF6-DAEF9275B289}"/>
              </a:ext>
            </a:extLst>
          </p:cNvPr>
          <p:cNvSpPr>
            <a:spLocks noGrp="1"/>
          </p:cNvSpPr>
          <p:nvPr>
            <p:ph type="sldNum" sz="quarter" idx="12"/>
          </p:nvPr>
        </p:nvSpPr>
        <p:spPr/>
        <p:txBody>
          <a:bodyPr/>
          <a:lstStyle/>
          <a:p>
            <a:fld id="{E878CCC0-166E-492B-B676-F2D6907DCFB2}" type="slidenum">
              <a:rPr lang="en-US" sz="1800" smtClean="0"/>
              <a:t>2</a:t>
            </a:fld>
            <a:endParaRPr lang="en-US" sz="1800" dirty="0"/>
          </a:p>
        </p:txBody>
      </p:sp>
      <p:sp>
        <p:nvSpPr>
          <p:cNvPr id="7" name="object 4">
            <a:extLst>
              <a:ext uri="{FF2B5EF4-FFF2-40B4-BE49-F238E27FC236}">
                <a16:creationId xmlns:a16="http://schemas.microsoft.com/office/drawing/2014/main" id="{EF95EC4E-625A-4A70-A529-FB2561AD35E8}"/>
              </a:ext>
            </a:extLst>
          </p:cNvPr>
          <p:cNvSpPr txBox="1"/>
          <p:nvPr/>
        </p:nvSpPr>
        <p:spPr>
          <a:xfrm>
            <a:off x="2209800" y="857318"/>
            <a:ext cx="7309278" cy="5003934"/>
          </a:xfrm>
          <a:prstGeom prst="rect">
            <a:avLst/>
          </a:prstGeom>
        </p:spPr>
        <p:txBody>
          <a:bodyPr vert="horz" wrap="square" lIns="0" tIns="86360" rIns="0" bIns="0" rtlCol="0">
            <a:spAutoFit/>
          </a:bodyPr>
          <a:lstStyle/>
          <a:p>
            <a:pPr marL="285750" marR="32384" indent="-285750">
              <a:lnSpc>
                <a:spcPct val="100000"/>
              </a:lnSpc>
              <a:spcBef>
                <a:spcPts val="680"/>
              </a:spcBef>
              <a:buClr>
                <a:srgbClr val="D34817"/>
              </a:buClr>
              <a:buSzPct val="85000"/>
              <a:buFont typeface="Wingdings" panose="05000000000000000000" pitchFamily="2" charset="2"/>
              <a:buChar char="Ø"/>
              <a:tabLst>
                <a:tab pos="242570" algn="l"/>
                <a:tab pos="243204" algn="l"/>
              </a:tabLst>
            </a:pPr>
            <a:r>
              <a:rPr spc="-5" dirty="0">
                <a:cs typeface="Carlito"/>
              </a:rPr>
              <a:t>Introduction</a:t>
            </a:r>
            <a:endParaRPr lang="en-US" spc="-5" dirty="0">
              <a:cs typeface="Carlito"/>
            </a:endParaRPr>
          </a:p>
          <a:p>
            <a:pPr marL="285750" marR="32384" indent="-285750">
              <a:lnSpc>
                <a:spcPct val="100000"/>
              </a:lnSpc>
              <a:spcBef>
                <a:spcPts val="680"/>
              </a:spcBef>
              <a:buClr>
                <a:srgbClr val="D34817"/>
              </a:buClr>
              <a:buSzPct val="85000"/>
              <a:buFont typeface="Wingdings" panose="05000000000000000000" pitchFamily="2" charset="2"/>
              <a:buChar char="Ø"/>
              <a:tabLst>
                <a:tab pos="242570" algn="l"/>
                <a:tab pos="243204" algn="l"/>
              </a:tabLst>
            </a:pPr>
            <a:r>
              <a:rPr lang="en-US" spc="-5" dirty="0">
                <a:cs typeface="Carlito"/>
              </a:rPr>
              <a:t>Motivation</a:t>
            </a:r>
          </a:p>
          <a:p>
            <a:pPr marL="285750" marR="32384" indent="-285750">
              <a:lnSpc>
                <a:spcPct val="100000"/>
              </a:lnSpc>
              <a:spcBef>
                <a:spcPts val="680"/>
              </a:spcBef>
              <a:buClr>
                <a:srgbClr val="D34817"/>
              </a:buClr>
              <a:buSzPct val="85000"/>
              <a:buFont typeface="Wingdings" panose="05000000000000000000" pitchFamily="2" charset="2"/>
              <a:buChar char="Ø"/>
              <a:tabLst>
                <a:tab pos="242570" algn="l"/>
                <a:tab pos="243204" algn="l"/>
              </a:tabLst>
            </a:pPr>
            <a:r>
              <a:rPr spc="-5" dirty="0">
                <a:cs typeface="Carlito"/>
              </a:rPr>
              <a:t>Objectives</a:t>
            </a:r>
            <a:r>
              <a:rPr spc="-95" dirty="0">
                <a:cs typeface="Carlito"/>
              </a:rPr>
              <a:t> </a:t>
            </a:r>
            <a:endParaRPr lang="en-US" spc="-95" dirty="0">
              <a:cs typeface="Carlito"/>
            </a:endParaRPr>
          </a:p>
          <a:p>
            <a:pPr marL="285750" marR="32384" indent="-285750">
              <a:lnSpc>
                <a:spcPct val="100000"/>
              </a:lnSpc>
              <a:spcBef>
                <a:spcPts val="680"/>
              </a:spcBef>
              <a:buClr>
                <a:srgbClr val="D34817"/>
              </a:buClr>
              <a:buSzPct val="85000"/>
              <a:buFont typeface="Wingdings" panose="05000000000000000000" pitchFamily="2" charset="2"/>
              <a:buChar char="Ø"/>
              <a:tabLst>
                <a:tab pos="242570" algn="l"/>
                <a:tab pos="243204" algn="l"/>
              </a:tabLst>
            </a:pPr>
            <a:r>
              <a:rPr lang="en-US" spc="-5" dirty="0">
                <a:cs typeface="Carlito"/>
              </a:rPr>
              <a:t>Problem Statement</a:t>
            </a:r>
            <a:endParaRPr lang="en-US" dirty="0">
              <a:cs typeface="Carlito"/>
            </a:endParaRPr>
          </a:p>
          <a:p>
            <a:pPr marL="285750" marR="5080" indent="-285750">
              <a:lnSpc>
                <a:spcPct val="100000"/>
              </a:lnSpc>
              <a:spcBef>
                <a:spcPts val="600"/>
              </a:spcBef>
              <a:buClr>
                <a:srgbClr val="D34817"/>
              </a:buClr>
              <a:buSzPct val="85000"/>
              <a:buFont typeface="Wingdings" panose="05000000000000000000" pitchFamily="2" charset="2"/>
              <a:buChar char="Ø"/>
              <a:tabLst>
                <a:tab pos="242570" algn="l"/>
                <a:tab pos="243204" algn="l"/>
              </a:tabLst>
            </a:pPr>
            <a:r>
              <a:rPr lang="en-US" dirty="0">
                <a:cs typeface="Carlito"/>
              </a:rPr>
              <a:t>Related work </a:t>
            </a:r>
          </a:p>
          <a:p>
            <a:pPr marL="285750" marR="5080" indent="-285750">
              <a:spcBef>
                <a:spcPts val="600"/>
              </a:spcBef>
              <a:buClr>
                <a:srgbClr val="D34817"/>
              </a:buClr>
              <a:buSzPct val="85000"/>
              <a:buFont typeface="Wingdings" panose="05000000000000000000" pitchFamily="2" charset="2"/>
              <a:buChar char="Ø"/>
              <a:tabLst>
                <a:tab pos="242570" algn="l"/>
                <a:tab pos="243204" algn="l"/>
              </a:tabLst>
            </a:pPr>
            <a:r>
              <a:rPr lang="en-US" spc="-5" dirty="0">
                <a:cs typeface="Carlito"/>
              </a:rPr>
              <a:t>Requirements </a:t>
            </a:r>
          </a:p>
          <a:p>
            <a:pPr marL="285750" marR="5080" indent="-285750">
              <a:lnSpc>
                <a:spcPct val="100000"/>
              </a:lnSpc>
              <a:spcBef>
                <a:spcPts val="600"/>
              </a:spcBef>
              <a:buClr>
                <a:srgbClr val="D34817"/>
              </a:buClr>
              <a:buSzPct val="85000"/>
              <a:buFont typeface="Wingdings" panose="05000000000000000000" pitchFamily="2" charset="2"/>
              <a:buChar char="Ø"/>
              <a:tabLst>
                <a:tab pos="242570" algn="l"/>
                <a:tab pos="243204" algn="l"/>
              </a:tabLst>
            </a:pPr>
            <a:r>
              <a:rPr lang="en-US" spc="-5" dirty="0">
                <a:cs typeface="Carlito"/>
              </a:rPr>
              <a:t>Methods And Approaches </a:t>
            </a:r>
          </a:p>
          <a:p>
            <a:pPr marL="285750" marR="5080" indent="-285750">
              <a:spcBef>
                <a:spcPts val="600"/>
              </a:spcBef>
              <a:buClr>
                <a:srgbClr val="D34817"/>
              </a:buClr>
              <a:buSzPct val="85000"/>
              <a:buFont typeface="Wingdings" panose="05000000000000000000" pitchFamily="2" charset="2"/>
              <a:buChar char="Ø"/>
              <a:tabLst>
                <a:tab pos="242570" algn="l"/>
                <a:tab pos="243204" algn="l"/>
              </a:tabLst>
            </a:pPr>
            <a:r>
              <a:rPr lang="en-US" dirty="0">
                <a:cs typeface="Carlito"/>
              </a:rPr>
              <a:t>Proposed System</a:t>
            </a:r>
            <a:endParaRPr lang="en-US" spc="-5" dirty="0">
              <a:cs typeface="Carlito"/>
            </a:endParaRPr>
          </a:p>
          <a:p>
            <a:pPr marL="285750" marR="5080" indent="-285750">
              <a:lnSpc>
                <a:spcPct val="100000"/>
              </a:lnSpc>
              <a:spcBef>
                <a:spcPts val="600"/>
              </a:spcBef>
              <a:buClr>
                <a:srgbClr val="D34817"/>
              </a:buClr>
              <a:buSzPct val="85000"/>
              <a:buFont typeface="Wingdings" panose="05000000000000000000" pitchFamily="2" charset="2"/>
              <a:buChar char="Ø"/>
              <a:tabLst>
                <a:tab pos="242570" algn="l"/>
                <a:tab pos="243204" algn="l"/>
              </a:tabLst>
            </a:pPr>
            <a:r>
              <a:rPr lang="en-US" spc="-5" dirty="0">
                <a:cs typeface="Carlito"/>
              </a:rPr>
              <a:t>Use Case Diagram</a:t>
            </a:r>
          </a:p>
          <a:p>
            <a:pPr marL="285750" marR="5080" indent="-285750">
              <a:lnSpc>
                <a:spcPct val="100000"/>
              </a:lnSpc>
              <a:spcBef>
                <a:spcPts val="600"/>
              </a:spcBef>
              <a:buClr>
                <a:srgbClr val="D34817"/>
              </a:buClr>
              <a:buSzPct val="85000"/>
              <a:buFont typeface="Wingdings" panose="05000000000000000000" pitchFamily="2" charset="2"/>
              <a:buChar char="Ø"/>
              <a:tabLst>
                <a:tab pos="242570" algn="l"/>
                <a:tab pos="243204" algn="l"/>
              </a:tabLst>
            </a:pPr>
            <a:r>
              <a:rPr lang="en-US" spc="-5" dirty="0">
                <a:cs typeface="Carlito"/>
              </a:rPr>
              <a:t>DFD Diagram</a:t>
            </a:r>
          </a:p>
          <a:p>
            <a:pPr marL="285750" marR="5080" indent="-285750">
              <a:lnSpc>
                <a:spcPct val="100000"/>
              </a:lnSpc>
              <a:spcBef>
                <a:spcPts val="600"/>
              </a:spcBef>
              <a:buClr>
                <a:srgbClr val="D34817"/>
              </a:buClr>
              <a:buSzPct val="85000"/>
              <a:buFont typeface="Wingdings" panose="05000000000000000000" pitchFamily="2" charset="2"/>
              <a:buChar char="Ø"/>
              <a:tabLst>
                <a:tab pos="242570" algn="l"/>
                <a:tab pos="243204" algn="l"/>
              </a:tabLst>
            </a:pPr>
            <a:r>
              <a:rPr lang="en-US" spc="-5" dirty="0">
                <a:cs typeface="Carlito"/>
              </a:rPr>
              <a:t>Tools </a:t>
            </a:r>
            <a:endParaRPr lang="en-US" dirty="0">
              <a:cs typeface="Carlito"/>
            </a:endParaRPr>
          </a:p>
          <a:p>
            <a:pPr marL="285750" marR="5080" indent="-285750">
              <a:lnSpc>
                <a:spcPct val="100000"/>
              </a:lnSpc>
              <a:spcBef>
                <a:spcPts val="600"/>
              </a:spcBef>
              <a:buClr>
                <a:srgbClr val="D34817"/>
              </a:buClr>
              <a:buSzPct val="85000"/>
              <a:buFont typeface="Wingdings" panose="05000000000000000000" pitchFamily="2" charset="2"/>
              <a:buChar char="Ø"/>
              <a:tabLst>
                <a:tab pos="242570" algn="l"/>
                <a:tab pos="243204" algn="l"/>
              </a:tabLst>
            </a:pPr>
            <a:r>
              <a:rPr lang="en-US" spc="-5" dirty="0">
                <a:cs typeface="Carlito"/>
              </a:rPr>
              <a:t>Limitations</a:t>
            </a:r>
            <a:r>
              <a:rPr spc="-55" dirty="0">
                <a:cs typeface="Carlito"/>
              </a:rPr>
              <a:t> </a:t>
            </a:r>
            <a:endParaRPr lang="en-US" spc="-5" dirty="0">
              <a:cs typeface="Carlito"/>
            </a:endParaRPr>
          </a:p>
          <a:p>
            <a:pPr marL="285750" marR="5080" indent="-285750">
              <a:lnSpc>
                <a:spcPct val="100000"/>
              </a:lnSpc>
              <a:spcBef>
                <a:spcPts val="600"/>
              </a:spcBef>
              <a:buClr>
                <a:srgbClr val="D34817"/>
              </a:buClr>
              <a:buSzPct val="85000"/>
              <a:buFont typeface="Wingdings" panose="05000000000000000000" pitchFamily="2" charset="2"/>
              <a:buChar char="Ø"/>
              <a:tabLst>
                <a:tab pos="242570" algn="l"/>
                <a:tab pos="243204" algn="l"/>
              </a:tabLst>
            </a:pPr>
            <a:r>
              <a:rPr lang="en-US" spc="-5" dirty="0">
                <a:cs typeface="Carlito"/>
              </a:rPr>
              <a:t>Testing </a:t>
            </a:r>
          </a:p>
          <a:p>
            <a:pPr marL="285750" marR="5080" indent="-285750">
              <a:lnSpc>
                <a:spcPct val="100000"/>
              </a:lnSpc>
              <a:spcBef>
                <a:spcPts val="600"/>
              </a:spcBef>
              <a:buClr>
                <a:srgbClr val="D34817"/>
              </a:buClr>
              <a:buSzPct val="85000"/>
              <a:buFont typeface="Wingdings" panose="05000000000000000000" pitchFamily="2" charset="2"/>
              <a:buChar char="Ø"/>
              <a:tabLst>
                <a:tab pos="242570" algn="l"/>
                <a:tab pos="243204" algn="l"/>
              </a:tabLst>
            </a:pPr>
            <a:r>
              <a:rPr lang="en-US" spc="-5" dirty="0">
                <a:cs typeface="Carlito"/>
              </a:rPr>
              <a:t>References</a:t>
            </a:r>
            <a:endParaRPr dirty="0">
              <a:cs typeface="Carlito"/>
            </a:endParaRPr>
          </a:p>
        </p:txBody>
      </p:sp>
      <p:sp>
        <p:nvSpPr>
          <p:cNvPr id="8" name="object 20">
            <a:extLst>
              <a:ext uri="{FF2B5EF4-FFF2-40B4-BE49-F238E27FC236}">
                <a16:creationId xmlns:a16="http://schemas.microsoft.com/office/drawing/2014/main" id="{F88B41B8-4437-604A-B026-730E686BA663}"/>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92977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0678-99BE-48D8-8428-FB46D2AFE5C0}"/>
              </a:ext>
            </a:extLst>
          </p:cNvPr>
          <p:cNvSpPr>
            <a:spLocks noGrp="1"/>
          </p:cNvSpPr>
          <p:nvPr>
            <p:ph type="title"/>
          </p:nvPr>
        </p:nvSpPr>
        <p:spPr>
          <a:xfrm>
            <a:off x="838200" y="315772"/>
            <a:ext cx="10384766" cy="902958"/>
          </a:xfrm>
        </p:spPr>
        <p:txBody>
          <a:bodyPr/>
          <a:lstStyle/>
          <a:p>
            <a:r>
              <a:rPr lang="en-US" sz="4000" dirty="0">
                <a:latin typeface="+mn-lt"/>
              </a:rPr>
              <a:t>References</a:t>
            </a:r>
            <a:r>
              <a:rPr lang="en-US" b="1" dirty="0"/>
              <a:t> </a:t>
            </a:r>
          </a:p>
        </p:txBody>
      </p:sp>
      <p:sp>
        <p:nvSpPr>
          <p:cNvPr id="4" name="Date Placeholder 3">
            <a:extLst>
              <a:ext uri="{FF2B5EF4-FFF2-40B4-BE49-F238E27FC236}">
                <a16:creationId xmlns:a16="http://schemas.microsoft.com/office/drawing/2014/main" id="{10FB221A-367B-42F6-A30F-72197A2C3EDF}"/>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F54C96AD-187D-409D-85EF-BD6BC4644134}"/>
              </a:ext>
            </a:extLst>
          </p:cNvPr>
          <p:cNvSpPr>
            <a:spLocks noGrp="1"/>
          </p:cNvSpPr>
          <p:nvPr>
            <p:ph type="sldNum" sz="quarter" idx="12"/>
          </p:nvPr>
        </p:nvSpPr>
        <p:spPr/>
        <p:txBody>
          <a:bodyPr/>
          <a:lstStyle/>
          <a:p>
            <a:fld id="{E878CCC0-166E-492B-B676-F2D6907DCFB2}" type="slidenum">
              <a:rPr lang="en-US" sz="1800" smtClean="0"/>
              <a:t>20</a:t>
            </a:fld>
            <a:endParaRPr lang="en-US" sz="1800" dirty="0"/>
          </a:p>
        </p:txBody>
      </p:sp>
      <p:sp>
        <p:nvSpPr>
          <p:cNvPr id="13" name="TextBox 12">
            <a:extLst>
              <a:ext uri="{FF2B5EF4-FFF2-40B4-BE49-F238E27FC236}">
                <a16:creationId xmlns:a16="http://schemas.microsoft.com/office/drawing/2014/main" id="{91A4B2B1-25D0-1DED-767B-70B6F671A78F}"/>
              </a:ext>
            </a:extLst>
          </p:cNvPr>
          <p:cNvSpPr txBox="1"/>
          <p:nvPr/>
        </p:nvSpPr>
        <p:spPr>
          <a:xfrm>
            <a:off x="838200" y="1058499"/>
            <a:ext cx="10060557" cy="4756815"/>
          </a:xfrm>
          <a:prstGeom prst="rect">
            <a:avLst/>
          </a:prstGeom>
          <a:noFill/>
        </p:spPr>
        <p:txBody>
          <a:bodyPr wrap="square">
            <a:spAutoFit/>
          </a:bodyPr>
          <a:lstStyle/>
          <a:p>
            <a:endParaRPr lang="en-US" dirty="0"/>
          </a:p>
          <a:p>
            <a:pPr lvl="0">
              <a:lnSpc>
                <a:spcPct val="106000"/>
              </a:lnSpc>
              <a:spcAft>
                <a:spcPts val="0"/>
              </a:spcAft>
            </a:pPr>
            <a:r>
              <a:rPr lang="en-US" dirty="0">
                <a:latin typeface="Times New Roman" panose="02020603050405020304" pitchFamily="18" charset="0"/>
                <a:cs typeface="Times New Roman" panose="02020603050405020304" pitchFamily="18" charset="0"/>
              </a:rPr>
              <a:t>[1] Jack </a:t>
            </a:r>
            <a:r>
              <a:rPr lang="en-US" dirty="0" err="1">
                <a:latin typeface="Times New Roman" panose="02020603050405020304" pitchFamily="18" charset="0"/>
                <a:cs typeface="Times New Roman" panose="02020603050405020304" pitchFamily="18" charset="0"/>
              </a:rPr>
              <a:t>Wallen</a:t>
            </a:r>
            <a:r>
              <a:rPr lang="en-US" dirty="0">
                <a:latin typeface="Times New Roman" panose="02020603050405020304" pitchFamily="18" charset="0"/>
                <a:cs typeface="Times New Roman" panose="02020603050405020304" pitchFamily="18" charset="0"/>
              </a:rPr>
              <a:t> , You don’t enable e2e on Facebook Messenger globally. Instead, you enable it for individual contacts. To start an e2e encrypted chat with a contact, open the Facebook Messenger app. Next, tap the profile icon of the contact for which you want to switch on e2e encryption, and then, in the conversation  window, tap their profile icon again. (</a:t>
            </a:r>
            <a:r>
              <a:rPr lang="en-US" dirty="0">
                <a:latin typeface="Times New Roman" panose="02020603050405020304" pitchFamily="18" charset="0"/>
                <a:cs typeface="Times New Roman" panose="02020603050405020304" pitchFamily="18" charset="0"/>
                <a:hlinkClick r:id="rId2"/>
              </a:rPr>
              <a:t>https://www.techrepublic.com/article/how-to-enable-end-to-end-encryption-in-facebook-messenger/</a:t>
            </a:r>
            <a:r>
              <a:rPr lang="en-US"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February 9, 2022, 7:07 AM PST</a:t>
            </a:r>
            <a:endParaRPr lang="en-US" dirty="0">
              <a:latin typeface="Times New Roman" panose="02020603050405020304" pitchFamily="18" charset="0"/>
              <a:cs typeface="Times New Roman" panose="02020603050405020304" pitchFamily="18" charset="0"/>
            </a:endParaRPr>
          </a:p>
          <a:p>
            <a:pPr lvl="0">
              <a:lnSpc>
                <a:spcPct val="106000"/>
              </a:lnSpc>
              <a:spcAft>
                <a:spcPts val="0"/>
              </a:spcAft>
            </a:pPr>
            <a:endParaRPr lang="en-US" dirty="0">
              <a:latin typeface="Times New Roman" panose="02020603050405020304" pitchFamily="18" charset="0"/>
              <a:cs typeface="Times New Roman" panose="02020603050405020304" pitchFamily="18" charset="0"/>
            </a:endParaRPr>
          </a:p>
          <a:p>
            <a:pPr lvl="0">
              <a:lnSpc>
                <a:spcPct val="106000"/>
              </a:lnSpc>
              <a:spcAft>
                <a:spcPts val="0"/>
              </a:spcAft>
            </a:pPr>
            <a:r>
              <a:rPr lang="en-US" dirty="0">
                <a:latin typeface="Times New Roman" panose="02020603050405020304" pitchFamily="18" charset="0"/>
                <a:cs typeface="Times New Roman" panose="02020603050405020304" pitchFamily="18" charset="0"/>
              </a:rPr>
              <a:t>[2] Facebook said that it will roll out end-to-end encryption on Facebook Messenger improve security on the said platforms . The company has now rolled out end-to-encryption on Facebook Messenger on voice and video calls. doing another layer of privacy on the platform, and rather soon, given the company had made the announcement in May itself. End-to-end encryption was rolled out on Messenger  texts earlier both WhatsApp and Facebook Messenger now have end-to-end encryption. Facebook said that in the coming weeks, people  will get access to more features within the encrypted chats that give people better privacy (</a:t>
            </a:r>
            <a:r>
              <a:rPr lang="en-US" dirty="0">
                <a:latin typeface="Times New Roman" panose="02020603050405020304" pitchFamily="18" charset="0"/>
                <a:cs typeface="Times New Roman" panose="02020603050405020304" pitchFamily="18" charset="0"/>
                <a:hlinkClick r:id="rId3"/>
              </a:rPr>
              <a:t>https://www.news18.com/news/tech/facebook-rolls-out-end-to-end-encryption-on-messenger-voice-and-video-calls-4084049.html</a:t>
            </a:r>
            <a:r>
              <a:rPr lang="en-US" dirty="0">
                <a:latin typeface="Times New Roman" panose="02020603050405020304" pitchFamily="18" charset="0"/>
                <a:cs typeface="Times New Roman" panose="02020603050405020304" pitchFamily="18" charset="0"/>
              </a:rPr>
              <a:t>) FIRST PUBLISHED:AUGUST 14, 2021, 12:28 IST</a:t>
            </a:r>
          </a:p>
          <a:p>
            <a:endParaRPr lang="en-US" dirty="0"/>
          </a:p>
        </p:txBody>
      </p:sp>
      <p:sp>
        <p:nvSpPr>
          <p:cNvPr id="7"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8" name="object 20">
            <a:extLst>
              <a:ext uri="{FF2B5EF4-FFF2-40B4-BE49-F238E27FC236}">
                <a16:creationId xmlns:a16="http://schemas.microsoft.com/office/drawing/2014/main" id="{4B33C886-6BA0-E445-9D5B-276EEF7C4345}"/>
              </a:ext>
            </a:extLst>
          </p:cNvPr>
          <p:cNvSpPr/>
          <p:nvPr/>
        </p:nvSpPr>
        <p:spPr>
          <a:xfrm>
            <a:off x="11083351" y="0"/>
            <a:ext cx="972219" cy="70379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7318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D6579D-961D-0048-94BC-0890A1C2A14E}"/>
              </a:ext>
            </a:extLst>
          </p:cNvPr>
          <p:cNvSpPr>
            <a:spLocks noGrp="1"/>
          </p:cNvSpPr>
          <p:nvPr>
            <p:ph type="dt" sz="half" idx="10"/>
          </p:nvPr>
        </p:nvSpPr>
        <p:spPr/>
        <p:txBody>
          <a:bodyPr/>
          <a:lstStyle/>
          <a:p>
            <a:fld id="{855024C2-F00D-4FDA-8F69-60AB1751A33D}" type="datetime1">
              <a:rPr lang="en-US" smtClean="0"/>
              <a:t>10/13/22</a:t>
            </a:fld>
            <a:endParaRPr lang="en-US"/>
          </a:p>
        </p:txBody>
      </p:sp>
      <p:sp>
        <p:nvSpPr>
          <p:cNvPr id="5" name="Footer Placeholder 4">
            <a:extLst>
              <a:ext uri="{FF2B5EF4-FFF2-40B4-BE49-F238E27FC236}">
                <a16:creationId xmlns:a16="http://schemas.microsoft.com/office/drawing/2014/main" id="{9FA6FF3D-F3B1-1A4F-A788-34862E165CF6}"/>
              </a:ext>
            </a:extLst>
          </p:cNvPr>
          <p:cNvSpPr>
            <a:spLocks noGrp="1"/>
          </p:cNvSpPr>
          <p:nvPr>
            <p:ph type="ftr" sz="quarter" idx="11"/>
          </p:nvPr>
        </p:nvSpPr>
        <p:spPr/>
        <p:txBody>
          <a:bodyPr/>
          <a:lstStyle/>
          <a:p>
            <a:r>
              <a:rPr lang="en-US"/>
              <a:t>Child Adoption System</a:t>
            </a:r>
          </a:p>
        </p:txBody>
      </p:sp>
      <p:sp>
        <p:nvSpPr>
          <p:cNvPr id="6" name="Slide Number Placeholder 5">
            <a:extLst>
              <a:ext uri="{FF2B5EF4-FFF2-40B4-BE49-F238E27FC236}">
                <a16:creationId xmlns:a16="http://schemas.microsoft.com/office/drawing/2014/main" id="{2D6EE3FA-7619-F548-8A5F-03A158E7D364}"/>
              </a:ext>
            </a:extLst>
          </p:cNvPr>
          <p:cNvSpPr>
            <a:spLocks noGrp="1"/>
          </p:cNvSpPr>
          <p:nvPr>
            <p:ph type="sldNum" sz="quarter" idx="12"/>
          </p:nvPr>
        </p:nvSpPr>
        <p:spPr/>
        <p:txBody>
          <a:bodyPr/>
          <a:lstStyle/>
          <a:p>
            <a:fld id="{BEAC7FBC-485C-430E-BC12-C330399D6F15}" type="slidenum">
              <a:rPr lang="en-US" smtClean="0"/>
              <a:t>21</a:t>
            </a:fld>
            <a:endParaRPr lang="en-US"/>
          </a:p>
        </p:txBody>
      </p:sp>
      <p:sp>
        <p:nvSpPr>
          <p:cNvPr id="7" name="Title 1">
            <a:extLst>
              <a:ext uri="{FF2B5EF4-FFF2-40B4-BE49-F238E27FC236}">
                <a16:creationId xmlns:a16="http://schemas.microsoft.com/office/drawing/2014/main" id="{6358FD4D-6E02-1449-A060-4F28926D94A9}"/>
              </a:ext>
            </a:extLst>
          </p:cNvPr>
          <p:cNvSpPr txBox="1">
            <a:spLocks/>
          </p:cNvSpPr>
          <p:nvPr/>
        </p:nvSpPr>
        <p:spPr>
          <a:xfrm>
            <a:off x="3581400" y="2514001"/>
            <a:ext cx="6105194" cy="13488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Thank You</a:t>
            </a:r>
          </a:p>
        </p:txBody>
      </p:sp>
    </p:spTree>
    <p:extLst>
      <p:ext uri="{BB962C8B-B14F-4D97-AF65-F5344CB8AC3E}">
        <p14:creationId xmlns:p14="http://schemas.microsoft.com/office/powerpoint/2010/main" val="49380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4558-FD7F-4C7B-8426-55239C26FB8F}"/>
              </a:ext>
            </a:extLst>
          </p:cNvPr>
          <p:cNvSpPr>
            <a:spLocks noGrp="1"/>
          </p:cNvSpPr>
          <p:nvPr>
            <p:ph type="title"/>
          </p:nvPr>
        </p:nvSpPr>
        <p:spPr>
          <a:xfrm>
            <a:off x="838200" y="33847"/>
            <a:ext cx="10515600" cy="935606"/>
          </a:xfrm>
        </p:spPr>
        <p:txBody>
          <a:bodyPr>
            <a:normAutofit/>
          </a:bodyPr>
          <a:lstStyle/>
          <a:p>
            <a:r>
              <a:rPr lang="en-US" sz="4000" dirty="0">
                <a:latin typeface="+mn-lt"/>
              </a:rPr>
              <a:t>Introduction</a:t>
            </a:r>
          </a:p>
        </p:txBody>
      </p:sp>
      <p:sp>
        <p:nvSpPr>
          <p:cNvPr id="3" name="Content Placeholder 2">
            <a:extLst>
              <a:ext uri="{FF2B5EF4-FFF2-40B4-BE49-F238E27FC236}">
                <a16:creationId xmlns:a16="http://schemas.microsoft.com/office/drawing/2014/main" id="{076FA36A-F55C-43C3-AF64-2BEE3A12F037}"/>
              </a:ext>
            </a:extLst>
          </p:cNvPr>
          <p:cNvSpPr>
            <a:spLocks noGrp="1"/>
          </p:cNvSpPr>
          <p:nvPr>
            <p:ph idx="1"/>
          </p:nvPr>
        </p:nvSpPr>
        <p:spPr>
          <a:xfrm>
            <a:off x="838200" y="2196625"/>
            <a:ext cx="6960079" cy="2464750"/>
          </a:xfrm>
        </p:spPr>
        <p:txBody>
          <a:bodyPr>
            <a:normAutofit lnSpcReduction="10000"/>
          </a:bodyPr>
          <a:lstStyle/>
          <a:p>
            <a:pPr>
              <a:lnSpc>
                <a:spcPct val="107000"/>
              </a:lnSpc>
              <a:spcAft>
                <a:spcPts val="800"/>
              </a:spcAft>
              <a:buFont typeface="Wingdings" pitchFamily="2" charset="2"/>
              <a:buChar char="Ø"/>
            </a:pPr>
            <a:r>
              <a:rPr lang="en-US" sz="2000" dirty="0">
                <a:latin typeface="Times New Roman" panose="02020603050405020304" pitchFamily="18" charset="0"/>
                <a:cs typeface="Times New Roman" panose="02020603050405020304" pitchFamily="18" charset="0"/>
              </a:rPr>
              <a:t>Our Social media app is a cross platform   software which helps us to find many thing in one app.</a:t>
            </a:r>
          </a:p>
          <a:p>
            <a:pPr>
              <a:lnSpc>
                <a:spcPct val="107000"/>
              </a:lnSpc>
              <a:spcAft>
                <a:spcPts val="800"/>
              </a:spcAft>
              <a:buFont typeface="Wingdings" pitchFamily="2" charset="2"/>
              <a:buChar char="Ø"/>
            </a:pPr>
            <a:r>
              <a:rPr lang="en-US" sz="2000" dirty="0">
                <a:latin typeface="Times New Roman" panose="02020603050405020304" pitchFamily="18" charset="0"/>
                <a:cs typeface="Times New Roman" panose="02020603050405020304" pitchFamily="18" charset="0"/>
              </a:rPr>
              <a:t>Simple and easy to use platform that makes quick finding.</a:t>
            </a:r>
            <a:endParaRPr lang="en-IN"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nSpc>
                <a:spcPct val="107000"/>
              </a:lnSpc>
              <a:spcAft>
                <a:spcPts val="800"/>
              </a:spcAft>
              <a:buFont typeface="Wingdings" pitchFamily="2" charset="2"/>
              <a:buChar char="Ø"/>
            </a:pPr>
            <a:r>
              <a:rPr lang="en-US" sz="2000" dirty="0">
                <a:latin typeface="Times New Roman" panose="02020603050405020304" pitchFamily="18" charset="0"/>
                <a:cs typeface="Times New Roman" panose="02020603050405020304" pitchFamily="18" charset="0"/>
              </a:rPr>
              <a:t>Users can solve their problems through chat.</a:t>
            </a:r>
          </a:p>
          <a:p>
            <a:pPr>
              <a:lnSpc>
                <a:spcPct val="107000"/>
              </a:lnSpc>
              <a:spcAft>
                <a:spcPts val="800"/>
              </a:spcAft>
              <a:buFont typeface="Wingdings" pitchFamily="2" charset="2"/>
              <a:buChar char="Ø"/>
            </a:pPr>
            <a:r>
              <a:rPr lang="en-US" sz="2000" dirty="0">
                <a:latin typeface="Times New Roman" panose="02020603050405020304" pitchFamily="18" charset="0"/>
                <a:cs typeface="Times New Roman" panose="02020603050405020304" pitchFamily="18" charset="0"/>
              </a:rPr>
              <a:t>Users satisfaction and useful features are our main goal.</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nSpc>
                <a:spcPct val="107000"/>
              </a:lnSpc>
              <a:spcAft>
                <a:spcPts val="800"/>
              </a:spcAft>
              <a:buFont typeface="Wingdings" pitchFamily="2" charset="2"/>
              <a:buChar char="Ø"/>
            </a:pPr>
            <a:endParaRPr lang="en-IN"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buFont typeface="Wingdings" pitchFamily="2" charset="2"/>
              <a:buChar char="Ø"/>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Ø"/>
            </a:pPr>
            <a:endParaRPr lang="en-US" dirty="0"/>
          </a:p>
        </p:txBody>
      </p:sp>
      <p:sp>
        <p:nvSpPr>
          <p:cNvPr id="4" name="Date Placeholder 3">
            <a:extLst>
              <a:ext uri="{FF2B5EF4-FFF2-40B4-BE49-F238E27FC236}">
                <a16:creationId xmlns:a16="http://schemas.microsoft.com/office/drawing/2014/main" id="{C5612975-31D5-4ADE-8C00-D0B38B88FF59}"/>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52F30817-A87F-4212-8B92-5182BCCE29DC}"/>
              </a:ext>
            </a:extLst>
          </p:cNvPr>
          <p:cNvSpPr>
            <a:spLocks noGrp="1"/>
          </p:cNvSpPr>
          <p:nvPr>
            <p:ph type="sldNum" sz="quarter" idx="12"/>
          </p:nvPr>
        </p:nvSpPr>
        <p:spPr/>
        <p:txBody>
          <a:bodyPr/>
          <a:lstStyle/>
          <a:p>
            <a:fld id="{E878CCC0-166E-492B-B676-F2D6907DCFB2}" type="slidenum">
              <a:rPr lang="en-US" sz="1800" smtClean="0"/>
              <a:t>3</a:t>
            </a:fld>
            <a:endParaRPr lang="en-US" sz="1800" dirty="0"/>
          </a:p>
        </p:txBody>
      </p:sp>
      <p:sp>
        <p:nvSpPr>
          <p:cNvPr id="9"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7" name="object 20">
            <a:extLst>
              <a:ext uri="{FF2B5EF4-FFF2-40B4-BE49-F238E27FC236}">
                <a16:creationId xmlns:a16="http://schemas.microsoft.com/office/drawing/2014/main" id="{6E71E1FD-F7B3-B94A-A6AB-478196602698}"/>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0603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4558-FD7F-4C7B-8426-55239C26FB8F}"/>
              </a:ext>
            </a:extLst>
          </p:cNvPr>
          <p:cNvSpPr>
            <a:spLocks noGrp="1"/>
          </p:cNvSpPr>
          <p:nvPr>
            <p:ph type="title"/>
          </p:nvPr>
        </p:nvSpPr>
        <p:spPr>
          <a:xfrm>
            <a:off x="838200" y="49510"/>
            <a:ext cx="10515600" cy="792768"/>
          </a:xfrm>
        </p:spPr>
        <p:txBody>
          <a:bodyPr>
            <a:normAutofit/>
          </a:bodyPr>
          <a:lstStyle/>
          <a:p>
            <a:r>
              <a:rPr lang="en-US" sz="4000" dirty="0">
                <a:latin typeface="+mn-lt"/>
              </a:rPr>
              <a:t>Motivation</a:t>
            </a:r>
          </a:p>
        </p:txBody>
      </p:sp>
      <p:sp>
        <p:nvSpPr>
          <p:cNvPr id="4" name="Date Placeholder 3">
            <a:extLst>
              <a:ext uri="{FF2B5EF4-FFF2-40B4-BE49-F238E27FC236}">
                <a16:creationId xmlns:a16="http://schemas.microsoft.com/office/drawing/2014/main" id="{C5612975-31D5-4ADE-8C00-D0B38B88FF59}"/>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52F30817-A87F-4212-8B92-5182BCCE29DC}"/>
              </a:ext>
            </a:extLst>
          </p:cNvPr>
          <p:cNvSpPr>
            <a:spLocks noGrp="1"/>
          </p:cNvSpPr>
          <p:nvPr>
            <p:ph type="sldNum" sz="quarter" idx="12"/>
          </p:nvPr>
        </p:nvSpPr>
        <p:spPr/>
        <p:txBody>
          <a:bodyPr/>
          <a:lstStyle/>
          <a:p>
            <a:fld id="{E878CCC0-166E-492B-B676-F2D6907DCFB2}" type="slidenum">
              <a:rPr lang="en-US" sz="1800" smtClean="0"/>
              <a:t>4</a:t>
            </a:fld>
            <a:endParaRPr lang="en-US" sz="1800" dirty="0"/>
          </a:p>
        </p:txBody>
      </p:sp>
      <p:sp>
        <p:nvSpPr>
          <p:cNvPr id="15"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pic>
        <p:nvPicPr>
          <p:cNvPr id="17" name="Picture 16"/>
          <p:cNvPicPr>
            <a:picLocks noChangeAspect="1"/>
          </p:cNvPicPr>
          <p:nvPr/>
        </p:nvPicPr>
        <p:blipFill>
          <a:blip r:embed="rId2"/>
          <a:stretch>
            <a:fillRect/>
          </a:stretch>
        </p:blipFill>
        <p:spPr>
          <a:xfrm>
            <a:off x="1576353" y="1425388"/>
            <a:ext cx="8050460" cy="4132729"/>
          </a:xfrm>
          <a:prstGeom prst="rect">
            <a:avLst/>
          </a:prstGeom>
        </p:spPr>
      </p:pic>
      <p:sp>
        <p:nvSpPr>
          <p:cNvPr id="7" name="object 20">
            <a:extLst>
              <a:ext uri="{FF2B5EF4-FFF2-40B4-BE49-F238E27FC236}">
                <a16:creationId xmlns:a16="http://schemas.microsoft.com/office/drawing/2014/main" id="{CBCC4E2A-6DB8-DC49-ACDA-5E8662CDB943}"/>
              </a:ext>
            </a:extLst>
          </p:cNvPr>
          <p:cNvSpPr/>
          <p:nvPr/>
        </p:nvSpPr>
        <p:spPr>
          <a:xfrm>
            <a:off x="11083351" y="0"/>
            <a:ext cx="972219" cy="70379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5474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4558-FD7F-4C7B-8426-55239C26FB8F}"/>
              </a:ext>
            </a:extLst>
          </p:cNvPr>
          <p:cNvSpPr>
            <a:spLocks noGrp="1"/>
          </p:cNvSpPr>
          <p:nvPr>
            <p:ph type="title"/>
          </p:nvPr>
        </p:nvSpPr>
        <p:spPr>
          <a:xfrm>
            <a:off x="838200" y="63201"/>
            <a:ext cx="10515600" cy="843891"/>
          </a:xfrm>
        </p:spPr>
        <p:txBody>
          <a:bodyPr/>
          <a:lstStyle/>
          <a:p>
            <a:r>
              <a:rPr lang="en-US" sz="4000" dirty="0">
                <a:latin typeface="+mn-lt"/>
              </a:rPr>
              <a:t>Objectives</a:t>
            </a:r>
            <a:r>
              <a:rPr lang="en-US" dirty="0">
                <a:latin typeface="+mn-lt"/>
              </a:rPr>
              <a:t> </a:t>
            </a:r>
          </a:p>
        </p:txBody>
      </p:sp>
      <p:sp>
        <p:nvSpPr>
          <p:cNvPr id="3" name="Content Placeholder 2">
            <a:extLst>
              <a:ext uri="{FF2B5EF4-FFF2-40B4-BE49-F238E27FC236}">
                <a16:creationId xmlns:a16="http://schemas.microsoft.com/office/drawing/2014/main" id="{076FA36A-F55C-43C3-AF64-2BEE3A12F037}"/>
              </a:ext>
            </a:extLst>
          </p:cNvPr>
          <p:cNvSpPr>
            <a:spLocks noGrp="1"/>
          </p:cNvSpPr>
          <p:nvPr>
            <p:ph idx="1"/>
          </p:nvPr>
        </p:nvSpPr>
        <p:spPr>
          <a:xfrm>
            <a:off x="838200" y="1328468"/>
            <a:ext cx="10609053" cy="4908430"/>
          </a:xfrm>
        </p:spPr>
        <p:txBody>
          <a:bodyPr/>
          <a:lstStyle/>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C5612975-31D5-4ADE-8C00-D0B38B88FF59}"/>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52F30817-A87F-4212-8B92-5182BCCE29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78CCC0-166E-492B-B676-F2D6907DCFB2}" type="slidenum">
              <a:rPr kumimoji="0" lang="en-US" sz="18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D81F621-B23D-62B6-B5D1-1744B9389C18}"/>
              </a:ext>
            </a:extLst>
          </p:cNvPr>
          <p:cNvSpPr txBox="1"/>
          <p:nvPr/>
        </p:nvSpPr>
        <p:spPr>
          <a:xfrm>
            <a:off x="1075900" y="1810140"/>
            <a:ext cx="5183528" cy="3447098"/>
          </a:xfrm>
          <a:prstGeom prst="rect">
            <a:avLst/>
          </a:prstGeom>
          <a:noFill/>
        </p:spPr>
        <p:txBody>
          <a:bodyPr wrap="square" rtlCol="0">
            <a:spAutoFit/>
          </a:bodyPr>
          <a:lstStyle/>
          <a:p>
            <a:pPr marL="342900" indent="-342900" algn="just">
              <a:buFont typeface="Wingdings" pitchFamily="2" charset="2"/>
              <a:buChar char="v"/>
            </a:pPr>
            <a:r>
              <a:rPr lang="x-none" sz="2000" dirty="0">
                <a:latin typeface="Times New Roman" panose="02020603050405020304" pitchFamily="18" charset="0"/>
                <a:cs typeface="Times New Roman" panose="02020603050405020304" pitchFamily="18" charset="0"/>
              </a:rPr>
              <a:t>We will develop an app that will run will be all OS</a:t>
            </a:r>
          </a:p>
          <a:p>
            <a:pPr marL="342900" indent="-342900" algn="just">
              <a:buFont typeface="Wingdings" pitchFamily="2" charset="2"/>
              <a:buChar char="v"/>
            </a:pPr>
            <a:endParaRPr lang="x-none"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x-none" sz="2000" dirty="0">
                <a:latin typeface="Times New Roman" panose="02020603050405020304" pitchFamily="18" charset="0"/>
                <a:cs typeface="Times New Roman" panose="02020603050405020304" pitchFamily="18" charset="0"/>
              </a:rPr>
              <a:t>That app will be super responsive UI based social media app</a:t>
            </a:r>
          </a:p>
          <a:p>
            <a:pPr marL="342900" indent="-342900" algn="just">
              <a:buFont typeface="Wingdings" pitchFamily="2" charset="2"/>
              <a:buChar char="v"/>
            </a:pPr>
            <a:endParaRPr lang="x-none"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x-none" sz="2000" dirty="0">
                <a:latin typeface="Times New Roman" panose="02020603050405020304" pitchFamily="18" charset="0"/>
                <a:cs typeface="Times New Roman" panose="02020603050405020304" pitchFamily="18" charset="0"/>
              </a:rPr>
              <a:t>Our main goal is making an app that will combination of three apps</a:t>
            </a:r>
          </a:p>
          <a:p>
            <a:pPr marL="342900" indent="-342900" algn="just">
              <a:buFont typeface="Wingdings" pitchFamily="2" charset="2"/>
              <a:buChar char="v"/>
            </a:pPr>
            <a:endParaRPr lang="x-none"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x-none" sz="2000" dirty="0">
                <a:latin typeface="Times New Roman" panose="02020603050405020304" pitchFamily="18" charset="0"/>
                <a:cs typeface="Times New Roman" panose="02020603050405020304" pitchFamily="18" charset="0"/>
              </a:rPr>
              <a:t>Fully Encrepted </a:t>
            </a:r>
          </a:p>
          <a:p>
            <a:pPr marL="285750" indent="-285750">
              <a:buFont typeface="Arial" panose="020B0604020202020204" pitchFamily="34" charset="0"/>
              <a:buChar char="•"/>
            </a:pPr>
            <a:endParaRPr lang="en-US" dirty="0"/>
          </a:p>
        </p:txBody>
      </p:sp>
      <p:sp>
        <p:nvSpPr>
          <p:cNvPr id="11"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8" name="object 20">
            <a:extLst>
              <a:ext uri="{FF2B5EF4-FFF2-40B4-BE49-F238E27FC236}">
                <a16:creationId xmlns:a16="http://schemas.microsoft.com/office/drawing/2014/main" id="{E1C24D83-48D0-B349-B76A-66939A48C6FD}"/>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8951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4558-FD7F-4C7B-8426-55239C26FB8F}"/>
              </a:ext>
            </a:extLst>
          </p:cNvPr>
          <p:cNvSpPr>
            <a:spLocks noGrp="1"/>
          </p:cNvSpPr>
          <p:nvPr>
            <p:ph type="title"/>
          </p:nvPr>
        </p:nvSpPr>
        <p:spPr>
          <a:xfrm>
            <a:off x="838200" y="136525"/>
            <a:ext cx="10515600" cy="713177"/>
          </a:xfrm>
        </p:spPr>
        <p:txBody>
          <a:bodyPr>
            <a:normAutofit/>
          </a:bodyPr>
          <a:lstStyle/>
          <a:p>
            <a:r>
              <a:rPr lang="en-US" sz="4000" dirty="0">
                <a:latin typeface="+mn-lt"/>
              </a:rPr>
              <a:t>Problem Statement</a:t>
            </a:r>
          </a:p>
        </p:txBody>
      </p:sp>
      <p:sp>
        <p:nvSpPr>
          <p:cNvPr id="3" name="Content Placeholder 2">
            <a:extLst>
              <a:ext uri="{FF2B5EF4-FFF2-40B4-BE49-F238E27FC236}">
                <a16:creationId xmlns:a16="http://schemas.microsoft.com/office/drawing/2014/main" id="{076FA36A-F55C-43C3-AF64-2BEE3A12F037}"/>
              </a:ext>
            </a:extLst>
          </p:cNvPr>
          <p:cNvSpPr>
            <a:spLocks noGrp="1"/>
          </p:cNvSpPr>
          <p:nvPr>
            <p:ph idx="1"/>
          </p:nvPr>
        </p:nvSpPr>
        <p:spPr>
          <a:xfrm>
            <a:off x="941716" y="1621766"/>
            <a:ext cx="5864525" cy="3761117"/>
          </a:xfrm>
        </p:spPr>
        <p:txBody>
          <a:bodyPr>
            <a:normAutofit/>
          </a:bodyPr>
          <a:lstStyle/>
          <a:p>
            <a:pPr marL="457200" indent="-457200" algn="just">
              <a:buFont typeface="Wingdings" pitchFamily="2" charset="2"/>
              <a:buChar char="q"/>
            </a:pPr>
            <a:r>
              <a:rPr lang="en-GB" sz="2000" dirty="0">
                <a:latin typeface="Times New Roman" panose="02020603050405020304" pitchFamily="18" charset="0"/>
                <a:cs typeface="Times New Roman" panose="02020603050405020304" pitchFamily="18" charset="0"/>
              </a:rPr>
              <a:t>THE ISSUES</a:t>
            </a:r>
          </a:p>
          <a:p>
            <a:endParaRPr lang="en-GB" sz="20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GB" sz="2000" dirty="0">
                <a:latin typeface="Times New Roman" panose="02020603050405020304" pitchFamily="18" charset="0"/>
                <a:cs typeface="Times New Roman" panose="02020603050405020304" pitchFamily="18" charset="0"/>
              </a:rPr>
              <a:t>THE RESOLUTIONS</a:t>
            </a:r>
          </a:p>
          <a:p>
            <a:pPr algn="just"/>
            <a:endParaRPr lang="en-GB" sz="20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GB" sz="2000" dirty="0">
                <a:latin typeface="Times New Roman" panose="02020603050405020304" pitchFamily="18" charset="0"/>
                <a:cs typeface="Times New Roman" panose="02020603050405020304" pitchFamily="18" charset="0"/>
              </a:rPr>
              <a:t>THE OUTCOMES</a:t>
            </a:r>
            <a:endParaRPr lang="x-none"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nSpc>
                <a:spcPct val="100000"/>
              </a:lnSpc>
              <a:spcBef>
                <a:spcPts val="0"/>
              </a:spcBef>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
        <p:nvSpPr>
          <p:cNvPr id="4" name="Date Placeholder 3">
            <a:extLst>
              <a:ext uri="{FF2B5EF4-FFF2-40B4-BE49-F238E27FC236}">
                <a16:creationId xmlns:a16="http://schemas.microsoft.com/office/drawing/2014/main" id="{C5612975-31D5-4ADE-8C00-D0B38B88FF59}"/>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52F30817-A87F-4212-8B92-5182BCCE29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78CCC0-166E-492B-B676-F2D6907DCFB2}" type="slidenum">
              <a:rPr kumimoji="0" lang="en-US" sz="18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sp>
        <p:nvSpPr>
          <p:cNvPr id="7" name="object 20">
            <a:extLst>
              <a:ext uri="{FF2B5EF4-FFF2-40B4-BE49-F238E27FC236}">
                <a16:creationId xmlns:a16="http://schemas.microsoft.com/office/drawing/2014/main" id="{DC73DC62-2A00-8E41-B0DD-D3148FF90F93}"/>
              </a:ext>
            </a:extLst>
          </p:cNvPr>
          <p:cNvSpPr/>
          <p:nvPr/>
        </p:nvSpPr>
        <p:spPr>
          <a:xfrm>
            <a:off x="11083351" y="0"/>
            <a:ext cx="972219" cy="7037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6574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8F14-A777-40EE-BB80-54C607394C39}"/>
              </a:ext>
            </a:extLst>
          </p:cNvPr>
          <p:cNvSpPr>
            <a:spLocks noGrp="1"/>
          </p:cNvSpPr>
          <p:nvPr>
            <p:ph type="title"/>
          </p:nvPr>
        </p:nvSpPr>
        <p:spPr>
          <a:xfrm>
            <a:off x="838200" y="83269"/>
            <a:ext cx="9970698" cy="635537"/>
          </a:xfrm>
        </p:spPr>
        <p:txBody>
          <a:bodyPr>
            <a:normAutofit fontScale="90000"/>
          </a:bodyPr>
          <a:lstStyle/>
          <a:p>
            <a:r>
              <a:rPr lang="en-US" dirty="0">
                <a:latin typeface="+mn-lt"/>
              </a:rPr>
              <a:t>Related Work </a:t>
            </a:r>
          </a:p>
        </p:txBody>
      </p:sp>
      <p:sp>
        <p:nvSpPr>
          <p:cNvPr id="4" name="Date Placeholder 3">
            <a:extLst>
              <a:ext uri="{FF2B5EF4-FFF2-40B4-BE49-F238E27FC236}">
                <a16:creationId xmlns:a16="http://schemas.microsoft.com/office/drawing/2014/main" id="{0275035F-0904-40C9-A3D0-E4DD271CBD48}"/>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DB24047D-0D9D-462A-8B25-2F3C752FE990}"/>
              </a:ext>
            </a:extLst>
          </p:cNvPr>
          <p:cNvSpPr>
            <a:spLocks noGrp="1"/>
          </p:cNvSpPr>
          <p:nvPr>
            <p:ph type="sldNum" sz="quarter" idx="12"/>
          </p:nvPr>
        </p:nvSpPr>
        <p:spPr/>
        <p:txBody>
          <a:bodyPr/>
          <a:lstStyle/>
          <a:p>
            <a:fld id="{E878CCC0-166E-492B-B676-F2D6907DCFB2}" type="slidenum">
              <a:rPr lang="en-US" sz="1800" smtClean="0"/>
              <a:t>7</a:t>
            </a:fld>
            <a:endParaRPr lang="en-US" dirty="0"/>
          </a:p>
        </p:txBody>
      </p:sp>
      <p:sp>
        <p:nvSpPr>
          <p:cNvPr id="7"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pic>
        <p:nvPicPr>
          <p:cNvPr id="9" name="Content Placeholder 3"/>
          <p:cNvPicPr>
            <a:picLocks noChangeAspect="1"/>
          </p:cNvPicPr>
          <p:nvPr/>
        </p:nvPicPr>
        <p:blipFill>
          <a:blip r:embed="rId2"/>
          <a:stretch>
            <a:fillRect/>
          </a:stretch>
        </p:blipFill>
        <p:spPr>
          <a:xfrm>
            <a:off x="2788494" y="1328406"/>
            <a:ext cx="7552806" cy="4399200"/>
          </a:xfrm>
          <a:prstGeom prst="rect">
            <a:avLst/>
          </a:prstGeom>
        </p:spPr>
      </p:pic>
      <p:sp>
        <p:nvSpPr>
          <p:cNvPr id="8" name="object 20">
            <a:extLst>
              <a:ext uri="{FF2B5EF4-FFF2-40B4-BE49-F238E27FC236}">
                <a16:creationId xmlns:a16="http://schemas.microsoft.com/office/drawing/2014/main" id="{C270F0AB-02CB-CB41-A60F-4D184604CBE7}"/>
              </a:ext>
            </a:extLst>
          </p:cNvPr>
          <p:cNvSpPr/>
          <p:nvPr/>
        </p:nvSpPr>
        <p:spPr>
          <a:xfrm>
            <a:off x="11083351" y="11723"/>
            <a:ext cx="972219" cy="70379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31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8F14-A777-40EE-BB80-54C607394C39}"/>
              </a:ext>
            </a:extLst>
          </p:cNvPr>
          <p:cNvSpPr>
            <a:spLocks noGrp="1"/>
          </p:cNvSpPr>
          <p:nvPr>
            <p:ph type="title"/>
          </p:nvPr>
        </p:nvSpPr>
        <p:spPr>
          <a:xfrm>
            <a:off x="838200" y="100522"/>
            <a:ext cx="9970698" cy="635537"/>
          </a:xfrm>
        </p:spPr>
        <p:txBody>
          <a:bodyPr>
            <a:normAutofit fontScale="90000"/>
          </a:bodyPr>
          <a:lstStyle/>
          <a:p>
            <a:r>
              <a:rPr lang="en-US" dirty="0">
                <a:latin typeface="+mn-lt"/>
              </a:rPr>
              <a:t>Related Work </a:t>
            </a:r>
          </a:p>
        </p:txBody>
      </p:sp>
      <p:sp>
        <p:nvSpPr>
          <p:cNvPr id="4" name="Date Placeholder 3">
            <a:extLst>
              <a:ext uri="{FF2B5EF4-FFF2-40B4-BE49-F238E27FC236}">
                <a16:creationId xmlns:a16="http://schemas.microsoft.com/office/drawing/2014/main" id="{0275035F-0904-40C9-A3D0-E4DD271CBD48}"/>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DB24047D-0D9D-462A-8B25-2F3C752FE990}"/>
              </a:ext>
            </a:extLst>
          </p:cNvPr>
          <p:cNvSpPr>
            <a:spLocks noGrp="1"/>
          </p:cNvSpPr>
          <p:nvPr>
            <p:ph type="sldNum" sz="quarter" idx="12"/>
          </p:nvPr>
        </p:nvSpPr>
        <p:spPr/>
        <p:txBody>
          <a:bodyPr/>
          <a:lstStyle/>
          <a:p>
            <a:fld id="{E878CCC0-166E-492B-B676-F2D6907DCFB2}" type="slidenum">
              <a:rPr lang="en-US" sz="1800" smtClean="0"/>
              <a:t>8</a:t>
            </a:fld>
            <a:endParaRPr lang="en-US" dirty="0"/>
          </a:p>
        </p:txBody>
      </p:sp>
      <p:sp>
        <p:nvSpPr>
          <p:cNvPr id="7"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pic>
        <p:nvPicPr>
          <p:cNvPr id="11" name="Content Placeholder 3"/>
          <p:cNvPicPr>
            <a:picLocks noGrp="1" noChangeAspect="1"/>
          </p:cNvPicPr>
          <p:nvPr>
            <p:ph idx="1"/>
          </p:nvPr>
        </p:nvPicPr>
        <p:blipFill>
          <a:blip r:embed="rId2"/>
          <a:stretch>
            <a:fillRect/>
          </a:stretch>
        </p:blipFill>
        <p:spPr>
          <a:xfrm>
            <a:off x="3092646" y="1360490"/>
            <a:ext cx="7716252" cy="3872963"/>
          </a:xfrm>
          <a:prstGeom prst="rect">
            <a:avLst/>
          </a:prstGeom>
        </p:spPr>
      </p:pic>
      <p:sp>
        <p:nvSpPr>
          <p:cNvPr id="8" name="object 20">
            <a:extLst>
              <a:ext uri="{FF2B5EF4-FFF2-40B4-BE49-F238E27FC236}">
                <a16:creationId xmlns:a16="http://schemas.microsoft.com/office/drawing/2014/main" id="{EDF39AAF-F998-2040-AFD4-881E6E89D23F}"/>
              </a:ext>
            </a:extLst>
          </p:cNvPr>
          <p:cNvSpPr/>
          <p:nvPr/>
        </p:nvSpPr>
        <p:spPr>
          <a:xfrm>
            <a:off x="11083351" y="0"/>
            <a:ext cx="972219" cy="70379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5768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8F14-A777-40EE-BB80-54C607394C39}"/>
              </a:ext>
            </a:extLst>
          </p:cNvPr>
          <p:cNvSpPr>
            <a:spLocks noGrp="1"/>
          </p:cNvSpPr>
          <p:nvPr>
            <p:ph type="title"/>
          </p:nvPr>
        </p:nvSpPr>
        <p:spPr>
          <a:xfrm>
            <a:off x="838200" y="136525"/>
            <a:ext cx="9970698" cy="635537"/>
          </a:xfrm>
        </p:spPr>
        <p:txBody>
          <a:bodyPr>
            <a:normAutofit fontScale="90000"/>
          </a:bodyPr>
          <a:lstStyle/>
          <a:p>
            <a:r>
              <a:rPr lang="en-US" dirty="0">
                <a:latin typeface="+mn-lt"/>
              </a:rPr>
              <a:t>Related Work </a:t>
            </a:r>
          </a:p>
        </p:txBody>
      </p:sp>
      <p:sp>
        <p:nvSpPr>
          <p:cNvPr id="4" name="Date Placeholder 3">
            <a:extLst>
              <a:ext uri="{FF2B5EF4-FFF2-40B4-BE49-F238E27FC236}">
                <a16:creationId xmlns:a16="http://schemas.microsoft.com/office/drawing/2014/main" id="{0275035F-0904-40C9-A3D0-E4DD271CBD48}"/>
              </a:ext>
            </a:extLst>
          </p:cNvPr>
          <p:cNvSpPr>
            <a:spLocks noGrp="1"/>
          </p:cNvSpPr>
          <p:nvPr>
            <p:ph type="dt" sz="half" idx="10"/>
          </p:nvPr>
        </p:nvSpPr>
        <p:spPr/>
        <p:txBody>
          <a:bodyPr/>
          <a:lstStyle/>
          <a:p>
            <a:r>
              <a:rPr lang="en-US" sz="1800" dirty="0"/>
              <a:t>12-Oct-2022</a:t>
            </a:r>
          </a:p>
        </p:txBody>
      </p:sp>
      <p:sp>
        <p:nvSpPr>
          <p:cNvPr id="6" name="Slide Number Placeholder 5">
            <a:extLst>
              <a:ext uri="{FF2B5EF4-FFF2-40B4-BE49-F238E27FC236}">
                <a16:creationId xmlns:a16="http://schemas.microsoft.com/office/drawing/2014/main" id="{DB24047D-0D9D-462A-8B25-2F3C752FE990}"/>
              </a:ext>
            </a:extLst>
          </p:cNvPr>
          <p:cNvSpPr>
            <a:spLocks noGrp="1"/>
          </p:cNvSpPr>
          <p:nvPr>
            <p:ph type="sldNum" sz="quarter" idx="12"/>
          </p:nvPr>
        </p:nvSpPr>
        <p:spPr/>
        <p:txBody>
          <a:bodyPr/>
          <a:lstStyle/>
          <a:p>
            <a:fld id="{E878CCC0-166E-492B-B676-F2D6907DCFB2}" type="slidenum">
              <a:rPr lang="en-US" sz="1800" smtClean="0"/>
              <a:t>9</a:t>
            </a:fld>
            <a:endParaRPr lang="en-US" dirty="0"/>
          </a:p>
        </p:txBody>
      </p:sp>
      <p:sp>
        <p:nvSpPr>
          <p:cNvPr id="7" name="Footer Placeholder 3">
            <a:extLst>
              <a:ext uri="{FF2B5EF4-FFF2-40B4-BE49-F238E27FC236}">
                <a16:creationId xmlns:a16="http://schemas.microsoft.com/office/drawing/2014/main" id="{BFEC9846-0C69-48B6-A2B8-AE4D30D45C51}"/>
              </a:ext>
            </a:extLst>
          </p:cNvPr>
          <p:cNvSpPr>
            <a:spLocks noGrp="1"/>
          </p:cNvSpPr>
          <p:nvPr>
            <p:ph type="ftr" sz="quarter" idx="11"/>
          </p:nvPr>
        </p:nvSpPr>
        <p:spPr>
          <a:xfrm>
            <a:off x="4038600" y="6356350"/>
            <a:ext cx="5051612" cy="365125"/>
          </a:xfrm>
        </p:spPr>
        <p:txBody>
          <a:bodyPr/>
          <a:lstStyle/>
          <a:p>
            <a:r>
              <a:rPr lang="x-none" b="1" dirty="0">
                <a:latin typeface="Times New Roman" panose="02020603050405020304" pitchFamily="18" charset="0"/>
                <a:cs typeface="Times New Roman" panose="02020603050405020304" pitchFamily="18" charset="0"/>
              </a:rPr>
              <a:t>Social Media Cross Platform Software</a:t>
            </a:r>
            <a:r>
              <a:rPr lang="en-US" b="1" dirty="0">
                <a:latin typeface="Times New Roman" panose="02020603050405020304" pitchFamily="18" charset="0"/>
                <a:cs typeface="Times New Roman" panose="02020603050405020304" pitchFamily="18" charset="0"/>
              </a:rPr>
              <a:t> </a:t>
            </a:r>
            <a:r>
              <a:rPr lang="x-none"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a:t>
            </a:r>
            <a:r>
              <a:rPr lang="x-none" b="1" dirty="0">
                <a:latin typeface="Times New Roman" panose="02020603050405020304" pitchFamily="18" charset="0"/>
                <a:cs typeface="Times New Roman" panose="02020603050405020304" pitchFamily="18" charset="0"/>
              </a:rPr>
              <a:t>)</a:t>
            </a:r>
            <a:endParaRPr lang="en-US" dirty="0"/>
          </a:p>
        </p:txBody>
      </p:sp>
      <p:pic>
        <p:nvPicPr>
          <p:cNvPr id="9" name="Content Placeholder 3"/>
          <p:cNvPicPr>
            <a:picLocks noGrp="1" noChangeAspect="1"/>
          </p:cNvPicPr>
          <p:nvPr>
            <p:ph idx="1"/>
          </p:nvPr>
        </p:nvPicPr>
        <p:blipFill>
          <a:blip r:embed="rId2"/>
          <a:stretch>
            <a:fillRect/>
          </a:stretch>
        </p:blipFill>
        <p:spPr>
          <a:xfrm>
            <a:off x="3082793" y="1551215"/>
            <a:ext cx="8474524" cy="3905650"/>
          </a:xfrm>
          <a:prstGeom prst="rect">
            <a:avLst/>
          </a:prstGeom>
        </p:spPr>
      </p:pic>
      <p:sp>
        <p:nvSpPr>
          <p:cNvPr id="8" name="object 20">
            <a:extLst>
              <a:ext uri="{FF2B5EF4-FFF2-40B4-BE49-F238E27FC236}">
                <a16:creationId xmlns:a16="http://schemas.microsoft.com/office/drawing/2014/main" id="{5BE6EA49-F890-4847-A1CF-BFA3DE691AC5}"/>
              </a:ext>
            </a:extLst>
          </p:cNvPr>
          <p:cNvSpPr/>
          <p:nvPr/>
        </p:nvSpPr>
        <p:spPr>
          <a:xfrm>
            <a:off x="11083351" y="0"/>
            <a:ext cx="972219" cy="70379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5920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2067</TotalTime>
  <Words>896</Words>
  <Application>Microsoft Macintosh PowerPoint</Application>
  <PresentationFormat>Widescreen</PresentationFormat>
  <Paragraphs>193</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Times New Roman</vt:lpstr>
      <vt:lpstr>Wingdings</vt:lpstr>
      <vt:lpstr>Office Theme</vt:lpstr>
      <vt:lpstr>3_Office Theme</vt:lpstr>
      <vt:lpstr>PowerPoint Presentation</vt:lpstr>
      <vt:lpstr>Outline</vt:lpstr>
      <vt:lpstr>Introduction</vt:lpstr>
      <vt:lpstr>Motivation</vt:lpstr>
      <vt:lpstr>Objectives </vt:lpstr>
      <vt:lpstr>Problem Statement</vt:lpstr>
      <vt:lpstr>Related Work </vt:lpstr>
      <vt:lpstr>Related Work </vt:lpstr>
      <vt:lpstr>Related Work </vt:lpstr>
      <vt:lpstr>Requirements</vt:lpstr>
      <vt:lpstr>Methods And Approaches</vt:lpstr>
      <vt:lpstr>Proposed System</vt:lpstr>
      <vt:lpstr>PowerPoint Presentation</vt:lpstr>
      <vt:lpstr>PowerPoint Presentation</vt:lpstr>
      <vt:lpstr>Use Case Diagram</vt:lpstr>
      <vt:lpstr>Data Flow Diagram</vt:lpstr>
      <vt:lpstr>Tools </vt:lpstr>
      <vt:lpstr>Limitation </vt:lpstr>
      <vt:lpstr>Testing </vt:lpstr>
      <vt:lpstr>References </vt:lpstr>
      <vt:lpstr>PowerPoint Presentation</vt:lpstr>
    </vt:vector>
  </TitlesOfParts>
  <Manager>Rocky </Manager>
  <Company>Dyfuso , London , UK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Famix Chat Presentation</dc:title>
  <dc:subject>Famix Chat</dc:subject>
  <dc:creator>Shuvobroto Biswas</dc:creator>
  <cp:keywords/>
  <dc:description/>
  <cp:lastModifiedBy>Shuvobroto Biswas</cp:lastModifiedBy>
  <cp:revision>176</cp:revision>
  <dcterms:created xsi:type="dcterms:W3CDTF">2022-04-05T04:44:28Z</dcterms:created>
  <dcterms:modified xsi:type="dcterms:W3CDTF">2022-10-13T08:59:18Z</dcterms:modified>
  <cp:category/>
</cp:coreProperties>
</file>