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9370996302275924"/>
          <c:y val="1.4849757867097708E-2"/>
          <c:w val="0.56747543069011253"/>
          <c:h val="0.80347619969673756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16% Care for parents</c:v>
                </c:pt>
                <c:pt idx="1">
                  <c:v>16% Start a family</c:v>
                </c:pt>
                <c:pt idx="2">
                  <c:v>16% Affordable relocation</c:v>
                </c:pt>
                <c:pt idx="3">
                  <c:v>18% Time with pets</c:v>
                </c:pt>
                <c:pt idx="4">
                  <c:v>23% Enviromentally sustainable</c:v>
                </c:pt>
                <c:pt idx="5">
                  <c:v>Mental helth</c:v>
                </c:pt>
                <c:pt idx="6">
                  <c:v>35% More productive at home</c:v>
                </c:pt>
                <c:pt idx="7">
                  <c:v>44% Time with family </c:v>
                </c:pt>
                <c:pt idx="8">
                  <c:v>47% Work anywhere</c:v>
                </c:pt>
                <c:pt idx="9">
                  <c:v>48% Save money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18</c:v>
                </c:pt>
                <c:pt idx="4">
                  <c:v>23</c:v>
                </c:pt>
                <c:pt idx="5">
                  <c:v>29</c:v>
                </c:pt>
                <c:pt idx="6">
                  <c:v>35</c:v>
                </c:pt>
                <c:pt idx="7">
                  <c:v>44</c:v>
                </c:pt>
                <c:pt idx="8">
                  <c:v>47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B-3046-B723-62A427E7F0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16% Care for parents</c:v>
                </c:pt>
                <c:pt idx="1">
                  <c:v>16% Start a family</c:v>
                </c:pt>
                <c:pt idx="2">
                  <c:v>16% Affordable relocation</c:v>
                </c:pt>
                <c:pt idx="3">
                  <c:v>18% Time with pets</c:v>
                </c:pt>
                <c:pt idx="4">
                  <c:v>23% Enviromentally sustainable</c:v>
                </c:pt>
                <c:pt idx="5">
                  <c:v>Mental helth</c:v>
                </c:pt>
                <c:pt idx="6">
                  <c:v>35% More productive at home</c:v>
                </c:pt>
                <c:pt idx="7">
                  <c:v>44% Time with family </c:v>
                </c:pt>
                <c:pt idx="8">
                  <c:v>47% Work anywhere</c:v>
                </c:pt>
                <c:pt idx="9">
                  <c:v>48% Save money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DF5B-3046-B723-62A427E7F0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16% Care for parents</c:v>
                </c:pt>
                <c:pt idx="1">
                  <c:v>16% Start a family</c:v>
                </c:pt>
                <c:pt idx="2">
                  <c:v>16% Affordable relocation</c:v>
                </c:pt>
                <c:pt idx="3">
                  <c:v>18% Time with pets</c:v>
                </c:pt>
                <c:pt idx="4">
                  <c:v>23% Enviromentally sustainable</c:v>
                </c:pt>
                <c:pt idx="5">
                  <c:v>Mental helth</c:v>
                </c:pt>
                <c:pt idx="6">
                  <c:v>35% More productive at home</c:v>
                </c:pt>
                <c:pt idx="7">
                  <c:v>44% Time with family </c:v>
                </c:pt>
                <c:pt idx="8">
                  <c:v>47% Work anywhere</c:v>
                </c:pt>
                <c:pt idx="9">
                  <c:v>48% Save money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DF5B-3046-B723-62A427E7F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378901760"/>
        <c:axId val="-378889792"/>
        <c:axId val="0"/>
      </c:bar3DChart>
      <c:catAx>
        <c:axId val="-37890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defRPr>
            </a:pPr>
            <a:endParaRPr lang="en-BD"/>
          </a:p>
        </c:txPr>
        <c:crossAx val="-378889792"/>
        <c:crosses val="autoZero"/>
        <c:auto val="1"/>
        <c:lblAlgn val="ctr"/>
        <c:lblOffset val="100"/>
        <c:noMultiLvlLbl val="0"/>
      </c:catAx>
      <c:valAx>
        <c:axId val="-37888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D"/>
          </a:p>
        </c:txPr>
        <c:crossAx val="-37890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183705499650382E-2"/>
          <c:y val="0.17918350841658878"/>
          <c:w val="0.94426974853949708"/>
          <c:h val="0.7318187434561783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CBF-3048-B8CE-9806623CEF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CBF-3048-B8CE-9806623CEF82}"/>
              </c:ext>
            </c:extLst>
          </c:dPt>
          <c:cat>
            <c:numRef>
              <c:f>Sheet1!$A$2:$A$5</c:f>
              <c:numCache>
                <c:formatCode>0%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0.53</c:v>
                </c:pt>
                <c:pt idx="3">
                  <c:v>0.62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53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BF-3048-B8CE-9806623CEF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0.53</c:v>
                </c:pt>
                <c:pt idx="3">
                  <c:v>0.62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5-4CBF-3048-B8CE-9806623CEF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>
                  <c:v>0.25</c:v>
                </c:pt>
                <c:pt idx="1">
                  <c:v>0.4</c:v>
                </c:pt>
                <c:pt idx="2">
                  <c:v>0.53</c:v>
                </c:pt>
                <c:pt idx="3">
                  <c:v>0.62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6-4CBF-3048-B8CE-9806623CE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378895776"/>
        <c:axId val="-378894144"/>
        <c:axId val="0"/>
      </c:bar3DChart>
      <c:catAx>
        <c:axId val="-3788957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78894144"/>
        <c:crosses val="autoZero"/>
        <c:auto val="1"/>
        <c:lblAlgn val="ctr"/>
        <c:lblOffset val="100"/>
        <c:noMultiLvlLbl val="0"/>
      </c:catAx>
      <c:valAx>
        <c:axId val="-37889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D"/>
          </a:p>
        </c:txPr>
        <c:crossAx val="-37889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2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9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jFgofADQRxrlhW0f3ooCZY/Remote-Work-App?node-id=0%3A1" TargetMode="External"/><Relationship Id="rId2" Type="http://schemas.openxmlformats.org/officeDocument/2006/relationships/hyperlink" Target="https://github.com/ShuvobrotoBiswas/Remote-Work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uvobrotoBiswas/Remote-Work-App/tree/main/src-documents/Remote%20Work%20Project/XD%20Fi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14C368-89F9-474C-A2B3-BFAEE28A47AB}"/>
              </a:ext>
            </a:extLst>
          </p:cNvPr>
          <p:cNvSpPr txBox="1"/>
          <p:nvPr/>
        </p:nvSpPr>
        <p:spPr>
          <a:xfrm>
            <a:off x="45421" y="1362282"/>
            <a:ext cx="11905786" cy="299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x-none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Green University of Bangladesh </a:t>
            </a:r>
            <a:endParaRPr lang="x-none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x-none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 (CSE)</a:t>
            </a:r>
            <a:endParaRPr lang="x-none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Faculty of Sciences and Engineering</a:t>
            </a:r>
            <a:endParaRPr lang="x-none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Semester: (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Summer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Year:2022), B.Sc. in CSE (Day)</a:t>
            </a:r>
            <a:endParaRPr lang="x-none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x-none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LAB PROJECT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Course Title: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 &amp; Design Lab 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Course Code: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CSE 438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CSE Section: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D1</a:t>
            </a: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</a:rPr>
              <a:t>Project Title: Remote Work App</a:t>
            </a:r>
            <a:endParaRPr lang="x-none" dirty="0"/>
          </a:p>
        </p:txBody>
      </p:sp>
      <p:sp>
        <p:nvSpPr>
          <p:cNvPr id="19" name="TextBox 18"/>
          <p:cNvSpPr txBox="1"/>
          <p:nvPr/>
        </p:nvSpPr>
        <p:spPr>
          <a:xfrm>
            <a:off x="953996" y="4259111"/>
            <a:ext cx="3364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Shuvobroto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Biswas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183002066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Arobi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183002057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Talukder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182002118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84436" y="4356948"/>
            <a:ext cx="33649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Fatema-Tuj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Johora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8096" y="4153212"/>
            <a:ext cx="2944368" cy="25988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84436" y="4153211"/>
            <a:ext cx="3364992" cy="25988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812A1-77AB-8B42-BAE3-13560F2B6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82"/>
          <a:stretch/>
        </p:blipFill>
        <p:spPr>
          <a:xfrm>
            <a:off x="4964793" y="0"/>
            <a:ext cx="2262414" cy="14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wants to work remote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all U.S. Knowledge Workers  Want to Work Remotely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941" y="3065930"/>
            <a:ext cx="2393576" cy="264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74%</a:t>
            </a:r>
          </a:p>
          <a:p>
            <a:pPr algn="ctr"/>
            <a:r>
              <a:rPr lang="en-US" dirty="0"/>
              <a:t>Would be willing to quit their job to work remote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6870" y="3065930"/>
            <a:ext cx="2393576" cy="264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32%</a:t>
            </a:r>
          </a:p>
          <a:p>
            <a:pPr algn="ctr"/>
            <a:r>
              <a:rPr lang="en-US" dirty="0"/>
              <a:t>Would like to but their company doesn’t allow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0353" y="3065930"/>
            <a:ext cx="2393576" cy="264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26%</a:t>
            </a:r>
          </a:p>
          <a:p>
            <a:pPr algn="ctr"/>
            <a:r>
              <a:rPr lang="en-US" dirty="0"/>
              <a:t>Have quit their job for one that allows remote work</a:t>
            </a:r>
          </a:p>
        </p:txBody>
      </p:sp>
    </p:spTree>
    <p:extLst>
      <p:ext uri="{BB962C8B-B14F-4D97-AF65-F5344CB8AC3E}">
        <p14:creationId xmlns:p14="http://schemas.microsoft.com/office/powerpoint/2010/main" val="415931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peoples want to work remotely?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money and spending time with family, among other things.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554555241"/>
              </p:ext>
            </p:extLst>
          </p:nvPr>
        </p:nvGraphicFramePr>
        <p:xfrm>
          <a:off x="2381624" y="2456330"/>
          <a:ext cx="7219576" cy="427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4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Remote work is productive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0870" y="3021104"/>
            <a:ext cx="2438400" cy="224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42%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9370" y="3039034"/>
            <a:ext cx="5233148" cy="2223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knowledge workers say they’re most productive when working at home</a:t>
            </a:r>
          </a:p>
        </p:txBody>
      </p:sp>
    </p:spTree>
    <p:extLst>
      <p:ext uri="{BB962C8B-B14F-4D97-AF65-F5344CB8AC3E}">
        <p14:creationId xmlns:p14="http://schemas.microsoft.com/office/powerpoint/2010/main" val="6721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 disparity in remote work?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444155"/>
              </p:ext>
            </p:extLst>
          </p:nvPr>
        </p:nvGraphicFramePr>
        <p:xfrm>
          <a:off x="828040" y="1991360"/>
          <a:ext cx="10525760" cy="4545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/>
          <p:cNvSpPr/>
          <p:nvPr/>
        </p:nvSpPr>
        <p:spPr>
          <a:xfrm>
            <a:off x="457200" y="2917825"/>
            <a:ext cx="9530080" cy="162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% of knowledge workers who say remote work is one of the perks they would most prefer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172720" y="4632642"/>
            <a:ext cx="9530080" cy="162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% of knowledge workers who say company does not allow remote 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32560" y="1442720"/>
            <a:ext cx="7244080" cy="934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                                                                                        Woman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59280" y="1828800"/>
            <a:ext cx="193040" cy="162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27520" y="1828800"/>
            <a:ext cx="193040" cy="162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82480" y="3265170"/>
            <a:ext cx="772160" cy="35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62%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22640" y="4086384"/>
            <a:ext cx="772160" cy="35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43%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34480" y="4918074"/>
            <a:ext cx="772160" cy="35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64380" y="5662930"/>
            <a:ext cx="657860" cy="280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195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3895-2646-5346-ADF3-E0B7E53A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dirty="0"/>
              <a:t>Remote Work App </a:t>
            </a:r>
            <a:r>
              <a:rPr lang="en-BD" dirty="0">
                <a:hlinkClick r:id="rId2"/>
              </a:rPr>
              <a:t>GitHub</a:t>
            </a:r>
            <a:endParaRPr lang="en-BD" dirty="0"/>
          </a:p>
          <a:p>
            <a:pPr marL="0" indent="0">
              <a:buNone/>
            </a:pPr>
            <a:r>
              <a:rPr lang="en-BD" dirty="0"/>
              <a:t>Remote Work App </a:t>
            </a:r>
            <a:r>
              <a:rPr lang="en-BD" dirty="0">
                <a:hlinkClick r:id="rId3"/>
              </a:rPr>
              <a:t>Figma</a:t>
            </a:r>
            <a:endParaRPr lang="en-BD" dirty="0"/>
          </a:p>
          <a:p>
            <a:pPr marL="0" indent="0">
              <a:buNone/>
            </a:pPr>
            <a:r>
              <a:rPr lang="en-BD" dirty="0"/>
              <a:t>Remote Work App </a:t>
            </a:r>
            <a:r>
              <a:rPr lang="en-BD" dirty="0">
                <a:hlinkClick r:id="rId4"/>
              </a:rPr>
              <a:t>XD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4489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7" y="295835"/>
            <a:ext cx="10058400" cy="62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251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Everybody wants to work remote </vt:lpstr>
      <vt:lpstr>Why peoples want to work remotely? </vt:lpstr>
      <vt:lpstr>Remote work is productive work </vt:lpstr>
      <vt:lpstr>Gender disparity in remote work?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Shuvobroto Biswas</cp:lastModifiedBy>
  <cp:revision>13</cp:revision>
  <dcterms:created xsi:type="dcterms:W3CDTF">2022-08-17T19:02:08Z</dcterms:created>
  <dcterms:modified xsi:type="dcterms:W3CDTF">2022-08-31T05:52:41Z</dcterms:modified>
</cp:coreProperties>
</file>