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1"/>
  </p:notesMasterIdLst>
  <p:handoutMasterIdLst>
    <p:handoutMasterId r:id="rId12"/>
  </p:handoutMasterIdLst>
  <p:sldIdLst>
    <p:sldId id="256" r:id="rId2"/>
    <p:sldId id="257" r:id="rId3"/>
    <p:sldId id="266" r:id="rId4"/>
    <p:sldId id="267" r:id="rId5"/>
    <p:sldId id="268" r:id="rId6"/>
    <p:sldId id="269" r:id="rId7"/>
    <p:sldId id="270" r:id="rId8"/>
    <p:sldId id="271"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28"/>
    <p:restoredTop sz="94659"/>
  </p:normalViewPr>
  <p:slideViewPr>
    <p:cSldViewPr snapToGrid="0">
      <p:cViewPr varScale="1">
        <p:scale>
          <a:sx n="110" d="100"/>
          <a:sy n="110" d="100"/>
        </p:scale>
        <p:origin x="7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4617BC-6F15-4A4D-A20A-3413DE3EC3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BC6171B-B24B-4611-8395-3FED2ECE4A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58444E-FD5C-4FAD-9612-6799AD701BE6}" type="datetimeFigureOut">
              <a:rPr lang="en-US" smtClean="0"/>
              <a:t>5/10/22</a:t>
            </a:fld>
            <a:endParaRPr lang="en-US"/>
          </a:p>
        </p:txBody>
      </p:sp>
      <p:sp>
        <p:nvSpPr>
          <p:cNvPr id="4" name="Footer Placeholder 3">
            <a:extLst>
              <a:ext uri="{FF2B5EF4-FFF2-40B4-BE49-F238E27FC236}">
                <a16:creationId xmlns:a16="http://schemas.microsoft.com/office/drawing/2014/main" id="{795255DD-DE30-4495-97E5-C248BD2CF7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FB0B58-56C5-48E8-9876-8E79876668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4ABDFB-C731-4021-85D0-2B693F498A9D}" type="slidenum">
              <a:rPr lang="en-US" smtClean="0"/>
              <a:t>‹#›</a:t>
            </a:fld>
            <a:endParaRPr lang="en-US"/>
          </a:p>
        </p:txBody>
      </p:sp>
    </p:spTree>
    <p:extLst>
      <p:ext uri="{BB962C8B-B14F-4D97-AF65-F5344CB8AC3E}">
        <p14:creationId xmlns:p14="http://schemas.microsoft.com/office/powerpoint/2010/main" val="13024016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DC205-6B67-44D7-AFBE-18EB04258EC4}" type="datetimeFigureOut">
              <a:rPr lang="en-US" smtClean="0"/>
              <a:t>5/10/22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CBC06-B7B5-442E-86B9-F6A1F959F767}" type="slidenum">
              <a:rPr lang="en-US" smtClean="0"/>
              <a:t>‹#›</a:t>
            </a:fld>
            <a:endParaRPr lang="en-US"/>
          </a:p>
        </p:txBody>
      </p:sp>
    </p:spTree>
    <p:extLst>
      <p:ext uri="{BB962C8B-B14F-4D97-AF65-F5344CB8AC3E}">
        <p14:creationId xmlns:p14="http://schemas.microsoft.com/office/powerpoint/2010/main" val="424222618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06D1E0D-FAB0-4A2D-9D59-C13C37AB18A2}" type="datetime1">
              <a:rPr lang="en-US" smtClean="0"/>
              <a:t>5/10/22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449DD28-800E-447C-9A88-A38DFD89D4B2}" type="slidenum">
              <a:rPr lang="en-US" smtClean="0"/>
              <a:t>‹#›</a:t>
            </a:fld>
            <a:endParaRPr lang="en-US"/>
          </a:p>
        </p:txBody>
      </p:sp>
    </p:spTree>
    <p:extLst>
      <p:ext uri="{BB962C8B-B14F-4D97-AF65-F5344CB8AC3E}">
        <p14:creationId xmlns:p14="http://schemas.microsoft.com/office/powerpoint/2010/main" val="2052042717"/>
      </p:ext>
    </p:extLst>
  </p:cSld>
  <p:clrMapOvr>
    <a:masterClrMapping/>
  </p:clrMapOvr>
  <p:transition spd="slow">
    <p:cover/>
    <p:sndAc>
      <p:stSnd>
        <p:snd r:embed="rId1" name="mixkit-technology-transition-slide-3120.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38F11F-5CBA-4595-BF14-5D6B8B753467}" type="datetime1">
              <a:rPr lang="en-US" smtClean="0"/>
              <a:t>5/10/22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9DD28-800E-447C-9A88-A38DFD89D4B2}" type="slidenum">
              <a:rPr lang="en-US" smtClean="0"/>
              <a:t>‹#›</a:t>
            </a:fld>
            <a:endParaRPr lang="en-US"/>
          </a:p>
        </p:txBody>
      </p:sp>
    </p:spTree>
    <p:extLst>
      <p:ext uri="{BB962C8B-B14F-4D97-AF65-F5344CB8AC3E}">
        <p14:creationId xmlns:p14="http://schemas.microsoft.com/office/powerpoint/2010/main" val="1576052585"/>
      </p:ext>
    </p:extLst>
  </p:cSld>
  <p:clrMapOvr>
    <a:masterClrMapping/>
  </p:clrMapOvr>
  <p:transition spd="slow">
    <p:cover/>
    <p:sndAc>
      <p:stSnd>
        <p:snd r:embed="rId1" name="mixkit-technology-transition-slide-3120.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5D4C0CB-4CD5-419E-9A0E-E96396B7F659}" type="datetime1">
              <a:rPr lang="en-US" smtClean="0"/>
              <a:t>5/10/22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449DD28-800E-447C-9A88-A38DFD89D4B2}" type="slidenum">
              <a:rPr lang="en-US" smtClean="0"/>
              <a:t>‹#›</a:t>
            </a:fld>
            <a:endParaRPr lang="en-US"/>
          </a:p>
        </p:txBody>
      </p:sp>
    </p:spTree>
    <p:extLst>
      <p:ext uri="{BB962C8B-B14F-4D97-AF65-F5344CB8AC3E}">
        <p14:creationId xmlns:p14="http://schemas.microsoft.com/office/powerpoint/2010/main" val="641075716"/>
      </p:ext>
    </p:extLst>
  </p:cSld>
  <p:clrMapOvr>
    <a:masterClrMapping/>
  </p:clrMapOvr>
  <p:transition spd="slow">
    <p:cover/>
    <p:sndAc>
      <p:stSnd>
        <p:snd r:embed="rId1" name="mixkit-technology-transition-slide-3120.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006E280-771A-44DD-ACF9-57EAA1EF74C9}" type="datetime1">
              <a:rPr lang="en-US" smtClean="0"/>
              <a:t>5/10/22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449DD28-800E-447C-9A88-A38DFD89D4B2}"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7944697"/>
      </p:ext>
    </p:extLst>
  </p:cSld>
  <p:clrMapOvr>
    <a:masterClrMapping/>
  </p:clrMapOvr>
  <p:transition spd="slow">
    <p:cover/>
    <p:sndAc>
      <p:stSnd>
        <p:snd r:embed="rId1" name="mixkit-technology-transition-slide-3120.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A1D425A-79C4-4A51-88BB-A9398AD9AF66}" type="datetime1">
              <a:rPr lang="en-US" smtClean="0"/>
              <a:t>5/10/22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449DD28-800E-447C-9A88-A38DFD89D4B2}" type="slidenum">
              <a:rPr lang="en-US" smtClean="0"/>
              <a:t>‹#›</a:t>
            </a:fld>
            <a:endParaRPr lang="en-US"/>
          </a:p>
        </p:txBody>
      </p:sp>
    </p:spTree>
    <p:extLst>
      <p:ext uri="{BB962C8B-B14F-4D97-AF65-F5344CB8AC3E}">
        <p14:creationId xmlns:p14="http://schemas.microsoft.com/office/powerpoint/2010/main" val="3370974462"/>
      </p:ext>
    </p:extLst>
  </p:cSld>
  <p:clrMapOvr>
    <a:masterClrMapping/>
  </p:clrMapOvr>
  <p:transition spd="slow">
    <p:cover/>
    <p:sndAc>
      <p:stSnd>
        <p:snd r:embed="rId1" name="mixkit-technology-transition-slide-3120.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978321-B8F1-4132-BD86-148A317A796B}" type="datetime1">
              <a:rPr lang="en-US" smtClean="0"/>
              <a:t>5/10/22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49DD28-800E-447C-9A88-A38DFD89D4B2}" type="slidenum">
              <a:rPr lang="en-US" smtClean="0"/>
              <a:t>‹#›</a:t>
            </a:fld>
            <a:endParaRPr lang="en-US"/>
          </a:p>
        </p:txBody>
      </p:sp>
    </p:spTree>
    <p:extLst>
      <p:ext uri="{BB962C8B-B14F-4D97-AF65-F5344CB8AC3E}">
        <p14:creationId xmlns:p14="http://schemas.microsoft.com/office/powerpoint/2010/main" val="1554831797"/>
      </p:ext>
    </p:extLst>
  </p:cSld>
  <p:clrMapOvr>
    <a:masterClrMapping/>
  </p:clrMapOvr>
  <p:transition spd="slow">
    <p:cover/>
    <p:sndAc>
      <p:stSnd>
        <p:snd r:embed="rId1" name="mixkit-technology-transition-slide-3120.wav"/>
      </p:st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CBEC86-C095-4021-93BE-02583181C060}" type="datetime1">
              <a:rPr lang="en-US" smtClean="0"/>
              <a:t>5/10/22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49DD28-800E-447C-9A88-A38DFD89D4B2}" type="slidenum">
              <a:rPr lang="en-US" smtClean="0"/>
              <a:t>‹#›</a:t>
            </a:fld>
            <a:endParaRPr lang="en-US"/>
          </a:p>
        </p:txBody>
      </p:sp>
    </p:spTree>
    <p:extLst>
      <p:ext uri="{BB962C8B-B14F-4D97-AF65-F5344CB8AC3E}">
        <p14:creationId xmlns:p14="http://schemas.microsoft.com/office/powerpoint/2010/main" val="2349205299"/>
      </p:ext>
    </p:extLst>
  </p:cSld>
  <p:clrMapOvr>
    <a:masterClrMapping/>
  </p:clrMapOvr>
  <p:transition spd="slow">
    <p:cover/>
    <p:sndAc>
      <p:stSnd>
        <p:snd r:embed="rId1" name="mixkit-technology-transition-slide-3120.wav"/>
      </p:st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EEC09-031E-4335-AB5A-35753444E535}" type="datetime1">
              <a:rPr lang="en-US" smtClean="0"/>
              <a:t>5/10/22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9DD28-800E-447C-9A88-A38DFD89D4B2}" type="slidenum">
              <a:rPr lang="en-US" smtClean="0"/>
              <a:t>‹#›</a:t>
            </a:fld>
            <a:endParaRPr lang="en-US"/>
          </a:p>
        </p:txBody>
      </p:sp>
    </p:spTree>
    <p:extLst>
      <p:ext uri="{BB962C8B-B14F-4D97-AF65-F5344CB8AC3E}">
        <p14:creationId xmlns:p14="http://schemas.microsoft.com/office/powerpoint/2010/main" val="2073467903"/>
      </p:ext>
    </p:extLst>
  </p:cSld>
  <p:clrMapOvr>
    <a:masterClrMapping/>
  </p:clrMapOvr>
  <p:transition spd="slow">
    <p:cover/>
    <p:sndAc>
      <p:stSnd>
        <p:snd r:embed="rId1" name="mixkit-technology-transition-slide-3120.wav"/>
      </p:st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805E3D0-26AB-4659-805F-8A192BA31820}" type="datetime1">
              <a:rPr lang="en-US" smtClean="0"/>
              <a:t>5/10/22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449DD28-800E-447C-9A88-A38DFD89D4B2}" type="slidenum">
              <a:rPr lang="en-US" smtClean="0"/>
              <a:t>‹#›</a:t>
            </a:fld>
            <a:endParaRPr lang="en-US"/>
          </a:p>
        </p:txBody>
      </p:sp>
    </p:spTree>
    <p:extLst>
      <p:ext uri="{BB962C8B-B14F-4D97-AF65-F5344CB8AC3E}">
        <p14:creationId xmlns:p14="http://schemas.microsoft.com/office/powerpoint/2010/main" val="747766108"/>
      </p:ext>
    </p:extLst>
  </p:cSld>
  <p:clrMapOvr>
    <a:masterClrMapping/>
  </p:clrMapOvr>
  <p:transition spd="slow">
    <p:cover/>
    <p:sndAc>
      <p:stSnd>
        <p:snd r:embed="rId1" name="mixkit-technology-transition-slide-3120.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78F21-DAD6-4B97-AD67-E7D143D36440}" type="datetime1">
              <a:rPr lang="en-US" smtClean="0"/>
              <a:t>5/10/22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9DD28-800E-447C-9A88-A38DFD89D4B2}" type="slidenum">
              <a:rPr lang="en-US" smtClean="0"/>
              <a:t>‹#›</a:t>
            </a:fld>
            <a:endParaRPr lang="en-US"/>
          </a:p>
        </p:txBody>
      </p:sp>
    </p:spTree>
    <p:extLst>
      <p:ext uri="{BB962C8B-B14F-4D97-AF65-F5344CB8AC3E}">
        <p14:creationId xmlns:p14="http://schemas.microsoft.com/office/powerpoint/2010/main" val="2142698011"/>
      </p:ext>
    </p:extLst>
  </p:cSld>
  <p:clrMapOvr>
    <a:masterClrMapping/>
  </p:clrMapOvr>
  <p:transition spd="slow">
    <p:cover/>
    <p:sndAc>
      <p:stSnd>
        <p:snd r:embed="rId1" name="mixkit-technology-transition-slide-3120.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2C689A9-4DA9-400A-A035-A4FE0E67BDC4}" type="datetime1">
              <a:rPr lang="en-US" smtClean="0"/>
              <a:t>5/10/22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449DD28-800E-447C-9A88-A38DFD89D4B2}" type="slidenum">
              <a:rPr lang="en-US" smtClean="0"/>
              <a:t>‹#›</a:t>
            </a:fld>
            <a:endParaRPr lang="en-US"/>
          </a:p>
        </p:txBody>
      </p:sp>
    </p:spTree>
    <p:extLst>
      <p:ext uri="{BB962C8B-B14F-4D97-AF65-F5344CB8AC3E}">
        <p14:creationId xmlns:p14="http://schemas.microsoft.com/office/powerpoint/2010/main" val="3064652346"/>
      </p:ext>
    </p:extLst>
  </p:cSld>
  <p:clrMapOvr>
    <a:masterClrMapping/>
  </p:clrMapOvr>
  <p:transition spd="slow">
    <p:cover/>
    <p:sndAc>
      <p:stSnd>
        <p:snd r:embed="rId1" name="mixkit-technology-transition-slide-3120.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DAC5C1-8C17-4069-9A1D-3BBAFC45BD64}" type="datetime1">
              <a:rPr lang="en-US" smtClean="0"/>
              <a:t>5/10/22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9DD28-800E-447C-9A88-A38DFD89D4B2}" type="slidenum">
              <a:rPr lang="en-US" smtClean="0"/>
              <a:t>‹#›</a:t>
            </a:fld>
            <a:endParaRPr lang="en-US"/>
          </a:p>
        </p:txBody>
      </p:sp>
    </p:spTree>
    <p:extLst>
      <p:ext uri="{BB962C8B-B14F-4D97-AF65-F5344CB8AC3E}">
        <p14:creationId xmlns:p14="http://schemas.microsoft.com/office/powerpoint/2010/main" val="3721978388"/>
      </p:ext>
    </p:extLst>
  </p:cSld>
  <p:clrMapOvr>
    <a:masterClrMapping/>
  </p:clrMapOvr>
  <p:transition spd="slow">
    <p:cover/>
    <p:sndAc>
      <p:stSnd>
        <p:snd r:embed="rId1" name="mixkit-technology-transition-slide-3120.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D1F580-F1A9-4B22-8A2A-34439414C76F}" type="datetime1">
              <a:rPr lang="en-US" smtClean="0"/>
              <a:t>5/10/22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49DD28-800E-447C-9A88-A38DFD89D4B2}" type="slidenum">
              <a:rPr lang="en-US" smtClean="0"/>
              <a:t>‹#›</a:t>
            </a:fld>
            <a:endParaRPr lang="en-US"/>
          </a:p>
        </p:txBody>
      </p:sp>
    </p:spTree>
    <p:extLst>
      <p:ext uri="{BB962C8B-B14F-4D97-AF65-F5344CB8AC3E}">
        <p14:creationId xmlns:p14="http://schemas.microsoft.com/office/powerpoint/2010/main" val="1584252476"/>
      </p:ext>
    </p:extLst>
  </p:cSld>
  <p:clrMapOvr>
    <a:masterClrMapping/>
  </p:clrMapOvr>
  <p:transition spd="slow">
    <p:cover/>
    <p:sndAc>
      <p:stSnd>
        <p:snd r:embed="rId1" name="mixkit-technology-transition-slide-3120.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C9BD78-A3C4-4E7C-AB4A-FA6918530A3C}" type="datetime1">
              <a:rPr lang="en-US" smtClean="0"/>
              <a:t>5/10/22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49DD28-800E-447C-9A88-A38DFD89D4B2}" type="slidenum">
              <a:rPr lang="en-US" smtClean="0"/>
              <a:t>‹#›</a:t>
            </a:fld>
            <a:endParaRPr lang="en-US"/>
          </a:p>
        </p:txBody>
      </p:sp>
    </p:spTree>
    <p:extLst>
      <p:ext uri="{BB962C8B-B14F-4D97-AF65-F5344CB8AC3E}">
        <p14:creationId xmlns:p14="http://schemas.microsoft.com/office/powerpoint/2010/main" val="4060017255"/>
      </p:ext>
    </p:extLst>
  </p:cSld>
  <p:clrMapOvr>
    <a:masterClrMapping/>
  </p:clrMapOvr>
  <p:transition spd="slow">
    <p:cover/>
    <p:sndAc>
      <p:stSnd>
        <p:snd r:embed="rId1" name="mixkit-technology-transition-slide-3120.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D951E-FEF1-466F-A108-01A2746BCBCB}" type="datetime1">
              <a:rPr lang="en-US" smtClean="0"/>
              <a:t>5/10/22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49DD28-800E-447C-9A88-A38DFD89D4B2}" type="slidenum">
              <a:rPr lang="en-US" smtClean="0"/>
              <a:t>‹#›</a:t>
            </a:fld>
            <a:endParaRPr lang="en-US"/>
          </a:p>
        </p:txBody>
      </p:sp>
    </p:spTree>
    <p:extLst>
      <p:ext uri="{BB962C8B-B14F-4D97-AF65-F5344CB8AC3E}">
        <p14:creationId xmlns:p14="http://schemas.microsoft.com/office/powerpoint/2010/main" val="3044147044"/>
      </p:ext>
    </p:extLst>
  </p:cSld>
  <p:clrMapOvr>
    <a:masterClrMapping/>
  </p:clrMapOvr>
  <p:transition spd="slow">
    <p:cover/>
    <p:sndAc>
      <p:stSnd>
        <p:snd r:embed="rId1" name="mixkit-technology-transition-slide-3120.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0E373-C9FA-4E55-81AE-18651983199C}" type="datetime1">
              <a:rPr lang="en-US" smtClean="0"/>
              <a:t>5/10/22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9DD28-800E-447C-9A88-A38DFD89D4B2}" type="slidenum">
              <a:rPr lang="en-US" smtClean="0"/>
              <a:t>‹#›</a:t>
            </a:fld>
            <a:endParaRPr lang="en-US"/>
          </a:p>
        </p:txBody>
      </p:sp>
    </p:spTree>
    <p:extLst>
      <p:ext uri="{BB962C8B-B14F-4D97-AF65-F5344CB8AC3E}">
        <p14:creationId xmlns:p14="http://schemas.microsoft.com/office/powerpoint/2010/main" val="3562400786"/>
      </p:ext>
    </p:extLst>
  </p:cSld>
  <p:clrMapOvr>
    <a:masterClrMapping/>
  </p:clrMapOvr>
  <p:transition spd="slow">
    <p:cover/>
    <p:sndAc>
      <p:stSnd>
        <p:snd r:embed="rId1" name="mixkit-technology-transition-slide-3120.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AC3B49-ECAA-46E0-85B5-8677F516283A}" type="datetime1">
              <a:rPr lang="en-US" smtClean="0"/>
              <a:t>5/10/22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9DD28-800E-447C-9A88-A38DFD89D4B2}" type="slidenum">
              <a:rPr lang="en-US" smtClean="0"/>
              <a:t>‹#›</a:t>
            </a:fld>
            <a:endParaRPr lang="en-US"/>
          </a:p>
        </p:txBody>
      </p:sp>
    </p:spTree>
    <p:extLst>
      <p:ext uri="{BB962C8B-B14F-4D97-AF65-F5344CB8AC3E}">
        <p14:creationId xmlns:p14="http://schemas.microsoft.com/office/powerpoint/2010/main" val="234709563"/>
      </p:ext>
    </p:extLst>
  </p:cSld>
  <p:clrMapOvr>
    <a:masterClrMapping/>
  </p:clrMapOvr>
  <p:transition spd="slow">
    <p:cover/>
    <p:sndAc>
      <p:stSnd>
        <p:snd r:embed="rId1" name="mixkit-technology-transition-slide-3120.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2B54E1-86F9-4E34-AAC9-08C05C79C6F8}" type="datetime1">
              <a:rPr lang="en-US" smtClean="0"/>
              <a:t>5/10/22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49DD28-800E-447C-9A88-A38DFD89D4B2}" type="slidenum">
              <a:rPr lang="en-US" smtClean="0"/>
              <a:t>‹#›</a:t>
            </a:fld>
            <a:endParaRPr lang="en-US"/>
          </a:p>
        </p:txBody>
      </p:sp>
    </p:spTree>
    <p:extLst>
      <p:ext uri="{BB962C8B-B14F-4D97-AF65-F5344CB8AC3E}">
        <p14:creationId xmlns:p14="http://schemas.microsoft.com/office/powerpoint/2010/main" val="124347046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ransition spd="slow">
    <p:cover/>
    <p:sndAc>
      <p:stSnd>
        <p:snd r:embed="rId19" name="mixkit-technology-transition-slide-3120.wav"/>
      </p:stSnd>
    </p:sndAc>
  </p:transition>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619DE8-4B08-4B13-8DCA-92814612E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23831"/>
            <a:ext cx="8827477" cy="3392521"/>
          </a:xfrm>
          <a:prstGeom prst="rect">
            <a:avLst/>
          </a:prstGeom>
        </p:spPr>
      </p:pic>
      <p:sp>
        <p:nvSpPr>
          <p:cNvPr id="6" name="TextBox 5">
            <a:extLst>
              <a:ext uri="{FF2B5EF4-FFF2-40B4-BE49-F238E27FC236}">
                <a16:creationId xmlns:a16="http://schemas.microsoft.com/office/drawing/2014/main" id="{694190F3-0BFB-4743-A003-B20D65207A9B}"/>
              </a:ext>
            </a:extLst>
          </p:cNvPr>
          <p:cNvSpPr txBox="1"/>
          <p:nvPr/>
        </p:nvSpPr>
        <p:spPr>
          <a:xfrm>
            <a:off x="170338" y="3009654"/>
            <a:ext cx="11732903" cy="523220"/>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2800" b="1" dirty="0"/>
              <a:t>Presentation/Project Topic : Smart Bulb</a:t>
            </a:r>
            <a:endParaRPr lang="en-US" sz="2800" b="1" i="0" dirty="0">
              <a:solidFill>
                <a:srgbClr val="0E0F25"/>
              </a:solidFill>
              <a:effectLst/>
              <a:latin typeface="Source Sans Pro" panose="020B0503030403020204" pitchFamily="34" charset="0"/>
            </a:endParaRPr>
          </a:p>
        </p:txBody>
      </p:sp>
      <p:sp>
        <p:nvSpPr>
          <p:cNvPr id="7" name="TextBox 6">
            <a:extLst>
              <a:ext uri="{FF2B5EF4-FFF2-40B4-BE49-F238E27FC236}">
                <a16:creationId xmlns:a16="http://schemas.microsoft.com/office/drawing/2014/main" id="{EB56A895-0C13-496A-B73A-564173BB11BC}"/>
              </a:ext>
            </a:extLst>
          </p:cNvPr>
          <p:cNvSpPr txBox="1"/>
          <p:nvPr/>
        </p:nvSpPr>
        <p:spPr>
          <a:xfrm>
            <a:off x="3818875" y="3632871"/>
            <a:ext cx="4214615" cy="400110"/>
          </a:xfrm>
          <a:prstGeom prst="rect">
            <a:avLst/>
          </a:prstGeom>
          <a:noFill/>
        </p:spPr>
        <p:txBody>
          <a:bodyPr wrap="none" rtlCol="0">
            <a:spAutoFit/>
          </a:bodyPr>
          <a:lstStyle/>
          <a:p>
            <a:r>
              <a:rPr lang="en-US" sz="2000" b="1" dirty="0"/>
              <a:t>Subject: Digital Logic Design Lab</a:t>
            </a:r>
          </a:p>
        </p:txBody>
      </p:sp>
      <p:sp>
        <p:nvSpPr>
          <p:cNvPr id="8" name="Rectangle: Diagonal Corners Rounded 7">
            <a:extLst>
              <a:ext uri="{FF2B5EF4-FFF2-40B4-BE49-F238E27FC236}">
                <a16:creationId xmlns:a16="http://schemas.microsoft.com/office/drawing/2014/main" id="{405A52E4-0E25-4A61-8A1C-4CC8BFCE239C}"/>
              </a:ext>
            </a:extLst>
          </p:cNvPr>
          <p:cNvSpPr/>
          <p:nvPr/>
        </p:nvSpPr>
        <p:spPr>
          <a:xfrm>
            <a:off x="593388" y="4533089"/>
            <a:ext cx="3754876" cy="1887166"/>
          </a:xfrm>
          <a:prstGeom prst="round2Diag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PRESENTED BY</a:t>
            </a:r>
          </a:p>
          <a:p>
            <a:pPr algn="ctr"/>
            <a:r>
              <a:rPr lang="en-US" sz="2000" b="1" dirty="0"/>
              <a:t>SHUVOBROTO BISWAS</a:t>
            </a:r>
          </a:p>
          <a:p>
            <a:pPr algn="ctr"/>
            <a:r>
              <a:rPr lang="en-US" sz="2000" b="1" dirty="0"/>
              <a:t>ID: 183002066</a:t>
            </a:r>
          </a:p>
          <a:p>
            <a:pPr algn="ctr"/>
            <a:r>
              <a:rPr lang="en-US" sz="2000" b="1" dirty="0"/>
              <a:t>Department of CSE</a:t>
            </a:r>
          </a:p>
        </p:txBody>
      </p:sp>
      <p:sp>
        <p:nvSpPr>
          <p:cNvPr id="9" name="Rectangle: Diagonal Corners Rounded 8">
            <a:extLst>
              <a:ext uri="{FF2B5EF4-FFF2-40B4-BE49-F238E27FC236}">
                <a16:creationId xmlns:a16="http://schemas.microsoft.com/office/drawing/2014/main" id="{0A496E72-0549-4294-8BA3-95F5B89BC975}"/>
              </a:ext>
            </a:extLst>
          </p:cNvPr>
          <p:cNvSpPr/>
          <p:nvPr/>
        </p:nvSpPr>
        <p:spPr>
          <a:xfrm>
            <a:off x="7411453" y="4533089"/>
            <a:ext cx="4282315" cy="1887166"/>
          </a:xfrm>
          <a:prstGeom prst="round2Diag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PRESENTED TO</a:t>
            </a:r>
          </a:p>
          <a:p>
            <a:pPr algn="ctr"/>
            <a:r>
              <a:rPr lang="en-US" sz="2000" b="1" dirty="0"/>
              <a:t>Md. </a:t>
            </a:r>
            <a:r>
              <a:rPr lang="en-US" sz="2000" b="1" dirty="0" err="1"/>
              <a:t>Rajibul</a:t>
            </a:r>
            <a:r>
              <a:rPr lang="en-US" sz="2000" b="1" dirty="0"/>
              <a:t> </a:t>
            </a:r>
            <a:r>
              <a:rPr lang="en-US" sz="2000" b="1" dirty="0" err="1"/>
              <a:t>Palas</a:t>
            </a:r>
            <a:endParaRPr lang="en-US" sz="2000" b="1" dirty="0"/>
          </a:p>
          <a:p>
            <a:pPr algn="ctr"/>
            <a:r>
              <a:rPr lang="en-US" sz="2000" b="1" dirty="0"/>
              <a:t>Lecturer</a:t>
            </a:r>
          </a:p>
          <a:p>
            <a:pPr algn="ctr"/>
            <a:r>
              <a:rPr lang="en-US" sz="2000" b="1" dirty="0"/>
              <a:t>Department of CSE</a:t>
            </a:r>
          </a:p>
        </p:txBody>
      </p:sp>
    </p:spTree>
    <p:extLst>
      <p:ext uri="{BB962C8B-B14F-4D97-AF65-F5344CB8AC3E}">
        <p14:creationId xmlns:p14="http://schemas.microsoft.com/office/powerpoint/2010/main" val="2599164936"/>
      </p:ext>
    </p:extLst>
  </p:cSld>
  <p:clrMapOvr>
    <a:masterClrMapping/>
  </p:clrMapOvr>
  <p:transition spd="slow">
    <p:wedge/>
    <p:sndAc>
      <p:stSnd>
        <p:snd r:embed="rId2" name="mixkit-technology-transition-slide-3120.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852B1B7-3750-E24B-8E6B-1158486C2F45}"/>
              </a:ext>
            </a:extLst>
          </p:cNvPr>
          <p:cNvSpPr txBox="1"/>
          <p:nvPr/>
        </p:nvSpPr>
        <p:spPr>
          <a:xfrm>
            <a:off x="891251" y="2057401"/>
            <a:ext cx="3820277" cy="2308324"/>
          </a:xfrm>
          <a:prstGeom prst="rect">
            <a:avLst/>
          </a:prstGeom>
          <a:noFill/>
        </p:spPr>
        <p:txBody>
          <a:bodyPr wrap="none" rtlCol="0">
            <a:spAutoFit/>
          </a:bodyPr>
          <a:lstStyle/>
          <a:p>
            <a:pPr marL="285750" indent="-285750">
              <a:buFont typeface="Wingdings" pitchFamily="2" charset="2"/>
              <a:buChar char="Ø"/>
            </a:pPr>
            <a:r>
              <a:rPr lang="en-BD" sz="4800" dirty="0">
                <a:latin typeface="Times New Roman" panose="02020603050405020304" pitchFamily="18" charset="0"/>
                <a:cs typeface="Times New Roman" panose="02020603050405020304" pitchFamily="18" charset="0"/>
              </a:rPr>
              <a:t>Definations</a:t>
            </a:r>
          </a:p>
          <a:p>
            <a:pPr marL="285750" indent="-285750">
              <a:buFont typeface="Wingdings" pitchFamily="2" charset="2"/>
              <a:buChar char="Ø"/>
            </a:pPr>
            <a:r>
              <a:rPr lang="en-BD" sz="4800" dirty="0">
                <a:latin typeface="Times New Roman" panose="02020603050405020304" pitchFamily="18" charset="0"/>
                <a:cs typeface="Times New Roman" panose="02020603050405020304" pitchFamily="18" charset="0"/>
              </a:rPr>
              <a:t>Explaination</a:t>
            </a:r>
          </a:p>
          <a:p>
            <a:pPr marL="285750" indent="-285750">
              <a:buFont typeface="Wingdings" pitchFamily="2" charset="2"/>
              <a:buChar char="Ø"/>
            </a:pPr>
            <a:r>
              <a:rPr lang="en-BD" sz="4800" dirty="0">
                <a:latin typeface="Times New Roman" panose="02020603050405020304" pitchFamily="18" charset="0"/>
                <a:cs typeface="Times New Roman" panose="02020603050405020304" pitchFamily="18" charset="0"/>
              </a:rPr>
              <a:t>Concluation</a:t>
            </a:r>
          </a:p>
        </p:txBody>
      </p:sp>
      <p:sp>
        <p:nvSpPr>
          <p:cNvPr id="9" name="Title 8">
            <a:extLst>
              <a:ext uri="{FF2B5EF4-FFF2-40B4-BE49-F238E27FC236}">
                <a16:creationId xmlns:a16="http://schemas.microsoft.com/office/drawing/2014/main" id="{E24C6920-5BDD-4F44-8917-2C59AA6C0716}"/>
              </a:ext>
            </a:extLst>
          </p:cNvPr>
          <p:cNvSpPr>
            <a:spLocks noGrp="1"/>
          </p:cNvSpPr>
          <p:nvPr>
            <p:ph type="title"/>
          </p:nvPr>
        </p:nvSpPr>
        <p:spPr/>
        <p:txBody>
          <a:bodyPr>
            <a:normAutofit/>
          </a:bodyPr>
          <a:lstStyle/>
          <a:p>
            <a:r>
              <a:rPr lang="en-BD" sz="6600" b="1" dirty="0">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2517660539"/>
      </p:ext>
    </p:extLst>
  </p:cSld>
  <p:clrMapOvr>
    <a:masterClrMapping/>
  </p:clrMapOvr>
  <p:transition spd="slow">
    <p:cover/>
    <p:sndAc>
      <p:stSnd>
        <p:snd r:embed="rId2" name="mixkit-technology-transition-slide-3120.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2836-B73C-E348-A738-45352008B8F5}"/>
              </a:ext>
            </a:extLst>
          </p:cNvPr>
          <p:cNvSpPr>
            <a:spLocks noGrp="1"/>
          </p:cNvSpPr>
          <p:nvPr>
            <p:ph type="title"/>
          </p:nvPr>
        </p:nvSpPr>
        <p:spPr/>
        <p:txBody>
          <a:bodyPr/>
          <a:lstStyle/>
          <a:p>
            <a:r>
              <a:rPr lang="en-BD" dirty="0">
                <a:latin typeface="Times New Roman" panose="02020603050405020304" pitchFamily="18" charset="0"/>
                <a:cs typeface="Times New Roman" panose="02020603050405020304" pitchFamily="18" charset="0"/>
              </a:rPr>
              <a:t>Defination</a:t>
            </a:r>
          </a:p>
        </p:txBody>
      </p:sp>
      <p:sp>
        <p:nvSpPr>
          <p:cNvPr id="3" name="Content Placeholder 2">
            <a:extLst>
              <a:ext uri="{FF2B5EF4-FFF2-40B4-BE49-F238E27FC236}">
                <a16:creationId xmlns:a16="http://schemas.microsoft.com/office/drawing/2014/main" id="{336FC24F-551F-2B40-8C6F-D0FA548A4E2A}"/>
              </a:ext>
            </a:extLst>
          </p:cNvPr>
          <p:cNvSpPr>
            <a:spLocks noGrp="1"/>
          </p:cNvSpPr>
          <p:nvPr>
            <p:ph idx="1"/>
          </p:nvPr>
        </p:nvSpPr>
        <p:spPr/>
        <p:txBody>
          <a:bodyPr>
            <a:normAutofit/>
          </a:bodyPr>
          <a:lstStyle/>
          <a:p>
            <a:pPr marL="0" indent="0">
              <a:buNone/>
            </a:pPr>
            <a:r>
              <a:rPr lang="en-GB" sz="3600" dirty="0">
                <a:latin typeface="Times New Roman" panose="02020603050405020304" pitchFamily="18" charset="0"/>
                <a:cs typeface="Times New Roman" panose="02020603050405020304" pitchFamily="18" charset="0"/>
              </a:rPr>
              <a:t>I made an Arduino Light intensity lamp on </a:t>
            </a:r>
            <a:r>
              <a:rPr lang="en-GB" sz="3600" dirty="0" err="1">
                <a:latin typeface="Times New Roman" panose="02020603050405020304" pitchFamily="18" charset="0"/>
                <a:cs typeface="Times New Roman" panose="02020603050405020304" pitchFamily="18" charset="0"/>
              </a:rPr>
              <a:t>TinkerCAD</a:t>
            </a:r>
            <a:r>
              <a:rPr lang="en-GB" sz="3600" dirty="0">
                <a:latin typeface="Times New Roman" panose="02020603050405020304" pitchFamily="18" charset="0"/>
                <a:cs typeface="Times New Roman" panose="02020603050405020304" pitchFamily="18" charset="0"/>
              </a:rPr>
              <a:t>. Password based Smart Bulb.  Where a light intensity lamp does is that when the photo resistor detects less light in a room or somewhere it will automatically turn on the light bulb and when it detects light it will turn off the light bulb to save energy.</a:t>
            </a:r>
            <a:endParaRPr lang="en-BD"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120435"/>
      </p:ext>
    </p:extLst>
  </p:cSld>
  <p:clrMapOvr>
    <a:masterClrMapping/>
  </p:clrMapOvr>
  <p:transition spd="slow">
    <p:cover/>
    <p:sndAc>
      <p:stSnd>
        <p:snd r:embed="rId2" name="mixkit-technology-transition-slide-3120.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F846-517B-B740-8550-BEF34293C8DE}"/>
              </a:ext>
            </a:extLst>
          </p:cNvPr>
          <p:cNvSpPr>
            <a:spLocks noGrp="1"/>
          </p:cNvSpPr>
          <p:nvPr>
            <p:ph type="title"/>
          </p:nvPr>
        </p:nvSpPr>
        <p:spPr/>
        <p:txBody>
          <a:bodyPr/>
          <a:lstStyle/>
          <a:p>
            <a:r>
              <a:rPr lang="en-BD" dirty="0">
                <a:latin typeface="Times New Roman" panose="02020603050405020304" pitchFamily="18" charset="0"/>
                <a:cs typeface="Times New Roman" panose="02020603050405020304" pitchFamily="18" charset="0"/>
              </a:rPr>
              <a:t>Explaination</a:t>
            </a:r>
          </a:p>
        </p:txBody>
      </p:sp>
      <p:sp>
        <p:nvSpPr>
          <p:cNvPr id="3" name="Content Placeholder 2">
            <a:extLst>
              <a:ext uri="{FF2B5EF4-FFF2-40B4-BE49-F238E27FC236}">
                <a16:creationId xmlns:a16="http://schemas.microsoft.com/office/drawing/2014/main" id="{B67F0C1B-8B68-1C4E-A7CB-8EA8233166CA}"/>
              </a:ext>
            </a:extLst>
          </p:cNvPr>
          <p:cNvSpPr>
            <a:spLocks noGrp="1"/>
          </p:cNvSpPr>
          <p:nvPr>
            <p:ph idx="1"/>
          </p:nvPr>
        </p:nvSpPr>
        <p:spPr/>
        <p:txBody>
          <a:bodyPr>
            <a:normAutofit/>
          </a:bodyPr>
          <a:lstStyle/>
          <a:p>
            <a:pPr>
              <a:buFont typeface="Wingdings" pitchFamily="2" charset="2"/>
              <a:buChar char="Ø"/>
            </a:pPr>
            <a:r>
              <a:rPr lang="en-GB" dirty="0">
                <a:latin typeface="Times New Roman" panose="02020603050405020304" pitchFamily="18" charset="0"/>
                <a:cs typeface="Times New Roman" panose="02020603050405020304" pitchFamily="18" charset="0"/>
              </a:rPr>
              <a:t>On </a:t>
            </a:r>
            <a:r>
              <a:rPr lang="en-GB" dirty="0" err="1">
                <a:latin typeface="Times New Roman" panose="02020603050405020304" pitchFamily="18" charset="0"/>
                <a:cs typeface="Times New Roman" panose="02020603050405020304" pitchFamily="18" charset="0"/>
              </a:rPr>
              <a:t>TinkerCAD.com</a:t>
            </a:r>
            <a:r>
              <a:rPr lang="en-GB" dirty="0">
                <a:latin typeface="Times New Roman" panose="02020603050405020304" pitchFamily="18" charset="0"/>
                <a:cs typeface="Times New Roman" panose="02020603050405020304" pitchFamily="18" charset="0"/>
              </a:rPr>
              <a:t> open a NEW circuit project and drag in the following items.</a:t>
            </a:r>
          </a:p>
          <a:p>
            <a:pPr>
              <a:buFont typeface="Wingdings" pitchFamily="2" charset="2"/>
              <a:buChar char="Ø"/>
            </a:pPr>
            <a:r>
              <a:rPr lang="en-GB" dirty="0">
                <a:latin typeface="Times New Roman" panose="02020603050405020304" pitchFamily="18" charset="0"/>
                <a:cs typeface="Times New Roman" panose="02020603050405020304" pitchFamily="18" charset="0"/>
              </a:rPr>
              <a:t>Keypad</a:t>
            </a:r>
          </a:p>
          <a:p>
            <a:pPr>
              <a:buFont typeface="Wingdings" pitchFamily="2" charset="2"/>
              <a:buChar char="Ø"/>
            </a:pPr>
            <a:r>
              <a:rPr lang="en-GB" dirty="0">
                <a:latin typeface="Times New Roman" panose="02020603050405020304" pitchFamily="18" charset="0"/>
                <a:cs typeface="Times New Roman" panose="02020603050405020304" pitchFamily="18" charset="0"/>
              </a:rPr>
              <a:t>Arduino micro controller /UNO3</a:t>
            </a:r>
          </a:p>
          <a:p>
            <a:pPr>
              <a:buFont typeface="Wingdings" pitchFamily="2" charset="2"/>
              <a:buChar char="Ø"/>
            </a:pPr>
            <a:r>
              <a:rPr lang="en-GB" dirty="0">
                <a:latin typeface="Times New Roman" panose="02020603050405020304" pitchFamily="18" charset="0"/>
                <a:cs typeface="Times New Roman" panose="02020603050405020304" pitchFamily="18" charset="0"/>
              </a:rPr>
              <a:t> Light bulb</a:t>
            </a:r>
          </a:p>
          <a:p>
            <a:pPr>
              <a:buFont typeface="Wingdings" pitchFamily="2" charset="2"/>
              <a:buChar char="Ø"/>
            </a:pPr>
            <a:r>
              <a:rPr lang="en-GB" dirty="0">
                <a:latin typeface="Times New Roman" panose="02020603050405020304" pitchFamily="18" charset="0"/>
                <a:cs typeface="Times New Roman" panose="02020603050405020304" pitchFamily="18" charset="0"/>
              </a:rPr>
              <a:t> Relay (since the light bulb takes 120 V and the Arduino only provides 5V)</a:t>
            </a:r>
          </a:p>
          <a:p>
            <a:pPr>
              <a:buFont typeface="Wingdings" pitchFamily="2" charset="2"/>
              <a:buChar char="Ø"/>
            </a:pPr>
            <a:r>
              <a:rPr lang="en-GB" dirty="0">
                <a:latin typeface="Times New Roman" panose="02020603050405020304" pitchFamily="18" charset="0"/>
                <a:cs typeface="Times New Roman" panose="02020603050405020304" pitchFamily="18" charset="0"/>
              </a:rPr>
              <a:t> A power source</a:t>
            </a:r>
          </a:p>
          <a:p>
            <a:pPr>
              <a:buFont typeface="Wingdings" pitchFamily="2" charset="2"/>
              <a:buChar char="Ø"/>
            </a:pPr>
            <a:r>
              <a:rPr lang="en-GB" dirty="0">
                <a:latin typeface="Times New Roman" panose="02020603050405020304" pitchFamily="18" charset="0"/>
                <a:cs typeface="Times New Roman" panose="02020603050405020304" pitchFamily="18" charset="0"/>
              </a:rPr>
              <a:t>Breadboard</a:t>
            </a:r>
          </a:p>
          <a:p>
            <a:pPr>
              <a:buFont typeface="Wingdings" pitchFamily="2" charset="2"/>
              <a:buChar char="Ø"/>
            </a:pPr>
            <a:endParaRPr lang="en-BD"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2882593"/>
      </p:ext>
    </p:extLst>
  </p:cSld>
  <p:clrMapOvr>
    <a:masterClrMapping/>
  </p:clrMapOvr>
  <p:transition spd="slow">
    <p:cover/>
    <p:sndAc>
      <p:stSnd>
        <p:snd r:embed="rId2" name="mixkit-technology-transition-slide-3120.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6938-C2D5-3D49-A422-1C0811CD2CA6}"/>
              </a:ext>
            </a:extLst>
          </p:cNvPr>
          <p:cNvSpPr>
            <a:spLocks noGrp="1"/>
          </p:cNvSpPr>
          <p:nvPr>
            <p:ph type="title"/>
          </p:nvPr>
        </p:nvSpPr>
        <p:spPr>
          <a:xfrm>
            <a:off x="2664107" y="612678"/>
            <a:ext cx="8610600" cy="798209"/>
          </a:xfrm>
        </p:spPr>
        <p:txBody>
          <a:bodyPr/>
          <a:lstStyle/>
          <a:p>
            <a:r>
              <a:rPr lang="en-BD" dirty="0"/>
              <a:t>Explaination</a:t>
            </a:r>
          </a:p>
        </p:txBody>
      </p:sp>
      <p:pic>
        <p:nvPicPr>
          <p:cNvPr id="7" name="Content Placeholder 6">
            <a:extLst>
              <a:ext uri="{FF2B5EF4-FFF2-40B4-BE49-F238E27FC236}">
                <a16:creationId xmlns:a16="http://schemas.microsoft.com/office/drawing/2014/main" id="{10B3965A-F577-8547-A359-4793608944C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5088" r="20639" b="22212"/>
          <a:stretch/>
        </p:blipFill>
        <p:spPr>
          <a:xfrm>
            <a:off x="-1" y="1410887"/>
            <a:ext cx="11042249" cy="5452602"/>
          </a:xfrm>
        </p:spPr>
      </p:pic>
    </p:spTree>
    <p:extLst>
      <p:ext uri="{BB962C8B-B14F-4D97-AF65-F5344CB8AC3E}">
        <p14:creationId xmlns:p14="http://schemas.microsoft.com/office/powerpoint/2010/main" val="3855843824"/>
      </p:ext>
    </p:extLst>
  </p:cSld>
  <p:clrMapOvr>
    <a:masterClrMapping/>
  </p:clrMapOvr>
  <p:transition spd="slow">
    <p:cover/>
    <p:sndAc>
      <p:stSnd>
        <p:snd r:embed="rId2" name="mixkit-technology-transition-slide-3120.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6219-0310-6D43-BE7E-DC3C8AAA0289}"/>
              </a:ext>
            </a:extLst>
          </p:cNvPr>
          <p:cNvSpPr>
            <a:spLocks noGrp="1"/>
          </p:cNvSpPr>
          <p:nvPr>
            <p:ph type="title"/>
          </p:nvPr>
        </p:nvSpPr>
        <p:spPr>
          <a:xfrm>
            <a:off x="10943863" y="336109"/>
            <a:ext cx="1248137" cy="5127142"/>
          </a:xfrm>
        </p:spPr>
        <p:txBody>
          <a:bodyPr vert="vert"/>
          <a:lstStyle/>
          <a:p>
            <a:r>
              <a:rPr lang="en-BD" dirty="0"/>
              <a:t>Explaination</a:t>
            </a:r>
          </a:p>
        </p:txBody>
      </p:sp>
      <p:pic>
        <p:nvPicPr>
          <p:cNvPr id="7" name="Content Placeholder 6">
            <a:extLst>
              <a:ext uri="{FF2B5EF4-FFF2-40B4-BE49-F238E27FC236}">
                <a16:creationId xmlns:a16="http://schemas.microsoft.com/office/drawing/2014/main" id="{B7CD63D3-BBC3-4047-917B-305A95FD73F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9567" t="32122" r="31245" b="19271"/>
          <a:stretch/>
        </p:blipFill>
        <p:spPr>
          <a:xfrm>
            <a:off x="0" y="0"/>
            <a:ext cx="8843058" cy="6855400"/>
          </a:xfrm>
        </p:spPr>
      </p:pic>
    </p:spTree>
    <p:extLst>
      <p:ext uri="{BB962C8B-B14F-4D97-AF65-F5344CB8AC3E}">
        <p14:creationId xmlns:p14="http://schemas.microsoft.com/office/powerpoint/2010/main" val="4288078507"/>
      </p:ext>
    </p:extLst>
  </p:cSld>
  <p:clrMapOvr>
    <a:masterClrMapping/>
  </p:clrMapOvr>
  <p:transition spd="slow">
    <p:cover/>
    <p:sndAc>
      <p:stSnd>
        <p:snd r:embed="rId2" name="mixkit-technology-transition-slide-3120.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C79ACF-E737-5E41-B204-09CD9D6B3D3F}"/>
              </a:ext>
            </a:extLst>
          </p:cNvPr>
          <p:cNvSpPr txBox="1">
            <a:spLocks/>
          </p:cNvSpPr>
          <p:nvPr/>
        </p:nvSpPr>
        <p:spPr>
          <a:xfrm>
            <a:off x="10943863" y="336109"/>
            <a:ext cx="1248137" cy="5127142"/>
          </a:xfrm>
          <a:prstGeom prst="rect">
            <a:avLst/>
          </a:prstGeom>
        </p:spPr>
        <p:txBody>
          <a:bodyPr vert="vert"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BD" dirty="0">
                <a:latin typeface="Times New Roman" panose="02020603050405020304" pitchFamily="18" charset="0"/>
                <a:cs typeface="Times New Roman" panose="02020603050405020304" pitchFamily="18" charset="0"/>
              </a:rPr>
              <a:t>Explaination</a:t>
            </a:r>
          </a:p>
        </p:txBody>
      </p:sp>
      <p:pic>
        <p:nvPicPr>
          <p:cNvPr id="6" name="Content Placeholder 5">
            <a:extLst>
              <a:ext uri="{FF2B5EF4-FFF2-40B4-BE49-F238E27FC236}">
                <a16:creationId xmlns:a16="http://schemas.microsoft.com/office/drawing/2014/main" id="{AAF94C4C-9AFB-DF4C-9F55-2531533AAA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514390" cy="6868004"/>
          </a:xfrm>
        </p:spPr>
      </p:pic>
    </p:spTree>
    <p:extLst>
      <p:ext uri="{BB962C8B-B14F-4D97-AF65-F5344CB8AC3E}">
        <p14:creationId xmlns:p14="http://schemas.microsoft.com/office/powerpoint/2010/main" val="792213155"/>
      </p:ext>
    </p:extLst>
  </p:cSld>
  <p:clrMapOvr>
    <a:masterClrMapping/>
  </p:clrMapOvr>
  <p:transition spd="slow">
    <p:cover/>
    <p:sndAc>
      <p:stSnd>
        <p:snd r:embed="rId2" name="mixkit-technology-transition-slide-3120.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C687-5218-F44C-9678-E74130647176}"/>
              </a:ext>
            </a:extLst>
          </p:cNvPr>
          <p:cNvSpPr>
            <a:spLocks noGrp="1"/>
          </p:cNvSpPr>
          <p:nvPr>
            <p:ph type="title"/>
          </p:nvPr>
        </p:nvSpPr>
        <p:spPr/>
        <p:txBody>
          <a:bodyPr/>
          <a:lstStyle/>
          <a:p>
            <a:r>
              <a:rPr lang="en-BD" dirty="0"/>
              <a:t>Concluation</a:t>
            </a:r>
            <a:br>
              <a:rPr lang="en-BD" dirty="0"/>
            </a:br>
            <a:endParaRPr lang="en-BD" dirty="0"/>
          </a:p>
        </p:txBody>
      </p:sp>
      <p:sp>
        <p:nvSpPr>
          <p:cNvPr id="3" name="Content Placeholder 2">
            <a:extLst>
              <a:ext uri="{FF2B5EF4-FFF2-40B4-BE49-F238E27FC236}">
                <a16:creationId xmlns:a16="http://schemas.microsoft.com/office/drawing/2014/main" id="{29644B31-C2CB-FB47-B4B6-B93A3F6EE030}"/>
              </a:ext>
            </a:extLst>
          </p:cNvPr>
          <p:cNvSpPr>
            <a:spLocks noGrp="1"/>
          </p:cNvSpPr>
          <p:nvPr>
            <p:ph idx="1"/>
          </p:nvPr>
        </p:nvSpPr>
        <p:spPr/>
        <p:txBody>
          <a:bodyPr>
            <a:normAutofit/>
          </a:bodyPr>
          <a:lstStyle/>
          <a:p>
            <a:pPr marL="0" indent="0">
              <a:buNone/>
            </a:pPr>
            <a:r>
              <a:rPr lang="en-GB" sz="3200" dirty="0">
                <a:latin typeface="Times New Roman" panose="02020603050405020304" pitchFamily="18" charset="0"/>
                <a:cs typeface="Times New Roman" panose="02020603050405020304" pitchFamily="18" charset="0"/>
              </a:rPr>
              <a:t>Before doing anything connect the 5V power from the Arduino to the power rail and ground from the Arduino into the ground rail. Then connect the positive end of the power supply to terminal 2 of the light bulb. Take the ground end of the power supply and connect it to terminal 1 of the relay. Connect the ground end of the Light Bulb and Connect it to Terminal 7 of the relay. Make sure that terminal 8 is connected to the ground rail. then connect terminal 5 of the relay to any of the Digital pins.</a:t>
            </a:r>
            <a:endParaRPr lang="en-BD"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923350"/>
      </p:ext>
    </p:extLst>
  </p:cSld>
  <p:clrMapOvr>
    <a:masterClrMapping/>
  </p:clrMapOvr>
  <p:transition spd="slow">
    <p:cover/>
    <p:sndAc>
      <p:stSnd>
        <p:snd r:embed="rId2" name="mixkit-technology-transition-slide-3120.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9ADFDAD2-054A-4644-B8BC-A903F3167155}"/>
              </a:ext>
            </a:extLst>
          </p:cNvPr>
          <p:cNvSpPr>
            <a:spLocks noGrp="1"/>
          </p:cNvSpPr>
          <p:nvPr>
            <p:ph type="title"/>
          </p:nvPr>
        </p:nvSpPr>
        <p:spPr>
          <a:xfrm>
            <a:off x="1866899" y="2874526"/>
            <a:ext cx="8798169" cy="1539211"/>
          </a:xfrm>
        </p:spPr>
        <p:txBody>
          <a:bodyPr>
            <a:normAutofit/>
          </a:bodyPr>
          <a:lstStyle/>
          <a:p>
            <a:pPr algn="ctr"/>
            <a:r>
              <a:rPr lang="en-US" sz="8800" b="1" dirty="0">
                <a:solidFill>
                  <a:srgbClr val="00B050"/>
                </a:solidFill>
              </a:rPr>
              <a:t>Thank you </a:t>
            </a:r>
          </a:p>
        </p:txBody>
      </p:sp>
    </p:spTree>
    <p:extLst>
      <p:ext uri="{BB962C8B-B14F-4D97-AF65-F5344CB8AC3E}">
        <p14:creationId xmlns:p14="http://schemas.microsoft.com/office/powerpoint/2010/main" val="109290292"/>
      </p:ext>
    </p:extLst>
  </p:cSld>
  <p:clrMapOvr>
    <a:masterClrMapping/>
  </p:clrMapOvr>
  <p:transition spd="slow">
    <p:cover/>
    <p:sndAc>
      <p:stSnd>
        <p:snd r:embed="rId2" name="mixkit-technology-transition-slide-3120.wav"/>
      </p:stSnd>
    </p:sndAc>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686</TotalTime>
  <Words>255</Words>
  <Application>Microsoft Macintosh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Source Sans Pro</vt:lpstr>
      <vt:lpstr>Times New Roman</vt:lpstr>
      <vt:lpstr>Wingdings</vt:lpstr>
      <vt:lpstr>Vapor Trail</vt:lpstr>
      <vt:lpstr>PowerPoint Presentation</vt:lpstr>
      <vt:lpstr>Contents</vt:lpstr>
      <vt:lpstr>Defination</vt:lpstr>
      <vt:lpstr>Explaination</vt:lpstr>
      <vt:lpstr>Explaination</vt:lpstr>
      <vt:lpstr>Explaination</vt:lpstr>
      <vt:lpstr>PowerPoint Presentation</vt:lpstr>
      <vt:lpstr>Concluation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 PRESENTATION</dc:title>
  <dc:creator>Rocky Samrat</dc:creator>
  <cp:lastModifiedBy>Shuvobroto Biswas</cp:lastModifiedBy>
  <cp:revision>14</cp:revision>
  <dcterms:created xsi:type="dcterms:W3CDTF">2021-09-01T10:02:42Z</dcterms:created>
  <dcterms:modified xsi:type="dcterms:W3CDTF">2022-05-10T08:26:40Z</dcterms:modified>
</cp:coreProperties>
</file>