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BEC3-D9F7-4FE2-818B-8185F2138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0D6A7-B651-454E-96EF-F35D3FAEE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B764E-C321-4B5C-ACE5-C68ABD99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E2BB-718D-48B2-87DA-1965FB1BA14C}" type="datetimeFigureOut">
              <a:rPr lang="en-CA" smtClean="0"/>
              <a:t>2022-03-01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5A45-C2FA-4AE2-87A3-1A8CA7C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A284-A406-43A7-82C7-3E217B7F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2A35-B413-4EFA-9C68-9553D1468E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54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953C-AB7E-4942-8B37-8160283B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58811-E141-4E45-A445-DBB2D0F61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13826-C2A3-4627-A544-D9CFAF64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E2BB-718D-48B2-87DA-1965FB1BA14C}" type="datetimeFigureOut">
              <a:rPr lang="en-CA" smtClean="0"/>
              <a:t>2022-03-01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B2656-908D-49B1-80D0-173FF2F9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CC89B-448E-45EB-ABF6-6E6E07FD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2A35-B413-4EFA-9C68-9553D1468E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41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5051E-2FC1-4878-86C0-0245175B2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A2EDE-8551-4F78-908D-937ED1CDD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B335-F763-43BD-8BD9-DA7D1C4F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E2BB-718D-48B2-87DA-1965FB1BA14C}" type="datetimeFigureOut">
              <a:rPr lang="en-CA" smtClean="0"/>
              <a:t>2022-03-01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CD02-0F9C-433B-87FD-311329B5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D4E4D-1CA5-456A-9BAA-1B84AC76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2A35-B413-4EFA-9C68-9553D1468E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34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FA1E-7A86-4CE7-B94D-877C242C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4DCBA-5F1A-41F5-A23B-D3E7992DD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3017-DB8E-4D5C-978B-A10F3422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E2BB-718D-48B2-87DA-1965FB1BA14C}" type="datetimeFigureOut">
              <a:rPr lang="en-CA" smtClean="0"/>
              <a:t>2022-03-01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36EC-0BD5-435C-9DC4-AE11F06E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147C0-110A-4967-A044-C2B3779D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2A35-B413-4EFA-9C68-9553D1468E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05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E541-57A7-4ADB-A2D2-C31C165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C2A-9E22-4EF6-8103-AAF137813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6465-4667-439A-AEF1-C05E5921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E2BB-718D-48B2-87DA-1965FB1BA14C}" type="datetimeFigureOut">
              <a:rPr lang="en-CA" smtClean="0"/>
              <a:t>2022-03-01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27E2-4297-4D9B-B6A8-869CDC8C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FFD14-912E-480C-9CD4-E4B16991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2A35-B413-4EFA-9C68-9553D1468E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84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3AB8-A555-4C66-A361-C0E517EA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14F2-BA2D-47B0-A206-CFA33BE21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DF2DC-DC99-4C4B-8378-660D6352F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56EDC-784A-4063-B4C3-63B59EF6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E2BB-718D-48B2-87DA-1965FB1BA14C}" type="datetimeFigureOut">
              <a:rPr lang="en-CA" smtClean="0"/>
              <a:t>2022-03-01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88C70-A844-43E2-B509-B253D161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91804-85BA-4513-82CD-06936AF3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2A35-B413-4EFA-9C68-9553D1468E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41F1-C165-4904-A1D7-6D9CDB3A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66680-4DCC-41EE-A5ED-9DA89227F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6768-90FA-45E5-BA67-DAEEDDCCE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B4CEE-1EA5-47C8-8DFF-B97C26B67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7D5DA-8787-4670-B8A7-39A5EBADC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C8FE7-5BF8-4BE3-B200-E7AD53E1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E2BB-718D-48B2-87DA-1965FB1BA14C}" type="datetimeFigureOut">
              <a:rPr lang="en-CA" smtClean="0"/>
              <a:t>2022-03-01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7C2AD-68DD-48A2-AE23-12632C5E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37A9F-6A70-494E-88AD-EEB2D5D6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2A35-B413-4EFA-9C68-9553D1468E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33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C256-599E-4B1A-9FAB-BC6577D6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E09EC-EE31-4697-949E-B21CADE0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E2BB-718D-48B2-87DA-1965FB1BA14C}" type="datetimeFigureOut">
              <a:rPr lang="en-CA" smtClean="0"/>
              <a:t>2022-03-01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E0C21-1391-46E3-B81F-5636BE82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E8462-1574-4B3C-9E1B-4620C681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2A35-B413-4EFA-9C68-9553D1468E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52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9BE7-1E19-40DE-BF1B-B6C9FB30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E2BB-718D-48B2-87DA-1965FB1BA14C}" type="datetimeFigureOut">
              <a:rPr lang="en-CA" smtClean="0"/>
              <a:t>2022-03-01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5BFDA-F156-4D87-865A-5815F0DA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48B53-502D-4B15-860E-39F8787F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2A35-B413-4EFA-9C68-9553D1468E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42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BEB3-CD16-4D43-A0AC-D902691D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D0A5-A153-4A18-9CBE-004B1A03C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3D194-D3BD-42AC-9B42-898AE86D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3E701-BE56-4311-8DC9-927EA4A1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E2BB-718D-48B2-87DA-1965FB1BA14C}" type="datetimeFigureOut">
              <a:rPr lang="en-CA" smtClean="0"/>
              <a:t>2022-03-01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5A5C0-C735-46A0-A0EA-DE967E55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73F5B-9351-4DBA-B7A4-D6D7D5BD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2A35-B413-4EFA-9C68-9553D1468E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52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3DDF-7F23-4150-B24E-966FA89F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4D782-0D05-4619-9D19-9542E7BD5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56F7B-5146-477A-9B77-ACD71963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FE885-3B24-4D86-8921-DBC0E610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E2BB-718D-48B2-87DA-1965FB1BA14C}" type="datetimeFigureOut">
              <a:rPr lang="en-CA" smtClean="0"/>
              <a:t>2022-03-01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54BDC-F727-4ADF-8F4E-18682C66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43FD5-0830-466F-9731-8769580A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2A35-B413-4EFA-9C68-9553D1468E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43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07400-39FF-4722-B0A0-1293DABF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EA31-6E76-4904-891F-04B745724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BC2C-447D-4229-8DD0-8C3007773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EE2BB-718D-48B2-87DA-1965FB1BA14C}" type="datetimeFigureOut">
              <a:rPr lang="en-CA" smtClean="0"/>
              <a:t>2022-03-01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046B-162A-4B1E-ACFE-9E5E2C3DB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6233C-29BC-45B0-BEB5-17366656F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2A35-B413-4EFA-9C68-9553D1468E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06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B626-5043-44FD-BB6F-5BCD35665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15.S08 Recitation 4: Nonlinear Duality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A9FB9-6601-440F-873A-217E5034F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Shuvomoy Das Gupta</a:t>
            </a:r>
          </a:p>
        </p:txBody>
      </p:sp>
    </p:spTree>
    <p:extLst>
      <p:ext uri="{BB962C8B-B14F-4D97-AF65-F5344CB8AC3E}">
        <p14:creationId xmlns:p14="http://schemas.microsoft.com/office/powerpoint/2010/main" val="3190246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894E54-09DA-4356-9593-5B51C4AC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72" y="93133"/>
            <a:ext cx="8694329" cy="657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9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832667-24A3-4C90-934F-B17A60D07EAB}"/>
              </a:ext>
            </a:extLst>
          </p:cNvPr>
          <p:cNvSpPr txBox="1"/>
          <p:nvPr/>
        </p:nvSpPr>
        <p:spPr>
          <a:xfrm>
            <a:off x="461433" y="423333"/>
            <a:ext cx="21060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500" b="1" dirty="0"/>
              <a:t>Marginal 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22916-A539-475F-9038-0984C98F686E}"/>
              </a:ext>
            </a:extLst>
          </p:cNvPr>
          <p:cNvSpPr txBox="1"/>
          <p:nvPr/>
        </p:nvSpPr>
        <p:spPr>
          <a:xfrm>
            <a:off x="518820" y="1401234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 have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1908F-CB67-417C-B1B0-8EB067575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791" y="1585900"/>
            <a:ext cx="5243009" cy="1353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CDDFB-F33B-4B5E-9D63-D62DA15626AD}"/>
              </a:ext>
            </a:extLst>
          </p:cNvPr>
          <p:cNvSpPr txBox="1"/>
          <p:nvPr/>
        </p:nvSpPr>
        <p:spPr>
          <a:xfrm>
            <a:off x="518820" y="3026833"/>
            <a:ext cx="445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Using differential calculus, we can show that: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198A2-AEF7-46EC-BF8D-699B70BA7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860" y="3588581"/>
            <a:ext cx="3383774" cy="1063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358755-D917-4971-8E76-EB4975EEFBFA}"/>
              </a:ext>
            </a:extLst>
          </p:cNvPr>
          <p:cNvSpPr txBox="1"/>
          <p:nvPr/>
        </p:nvSpPr>
        <p:spPr>
          <a:xfrm>
            <a:off x="630767" y="5126567"/>
            <a:ext cx="694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This gives the marginal price interpretation of the optimal dual variables.</a:t>
            </a:r>
          </a:p>
        </p:txBody>
      </p:sp>
    </p:spTree>
    <p:extLst>
      <p:ext uri="{BB962C8B-B14F-4D97-AF65-F5344CB8AC3E}">
        <p14:creationId xmlns:p14="http://schemas.microsoft.com/office/powerpoint/2010/main" val="283873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6DE405F-3417-4C6A-9574-79137BAA4D6C}"/>
              </a:ext>
            </a:extLst>
          </p:cNvPr>
          <p:cNvSpPr txBox="1"/>
          <p:nvPr/>
        </p:nvSpPr>
        <p:spPr>
          <a:xfrm>
            <a:off x="406400" y="673100"/>
            <a:ext cx="677659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Topics to discuss</a:t>
            </a:r>
          </a:p>
          <a:p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Lagrangian for a nonlinear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Lagrange dual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The dual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Weak and strong duality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Complementary slackness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KKT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Sensitivity analysis: marginal price interpretation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11150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28A96F-28FE-406F-9801-38E397D2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00" y="0"/>
            <a:ext cx="8797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1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1B7C85-EFA6-4457-8795-9AA0EB0B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21" y="0"/>
            <a:ext cx="7854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F64D09-D33D-496A-B033-BB5EA124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84" y="258477"/>
            <a:ext cx="9266832" cy="4436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C8A02-3910-480D-A13A-43F440260FF2}"/>
              </a:ext>
            </a:extLst>
          </p:cNvPr>
          <p:cNvSpPr txBox="1"/>
          <p:nvPr/>
        </p:nvSpPr>
        <p:spPr>
          <a:xfrm>
            <a:off x="1574800" y="4694767"/>
            <a:ext cx="300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Standard form LP and its dual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8296A-FDB3-4A1F-B959-8F63A1326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851" y="5253706"/>
            <a:ext cx="5266298" cy="1256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16677C-F9F1-43EC-9FDD-9666DAAB1B58}"/>
              </a:ext>
            </a:extLst>
          </p:cNvPr>
          <p:cNvSpPr txBox="1"/>
          <p:nvPr/>
        </p:nvSpPr>
        <p:spPr>
          <a:xfrm>
            <a:off x="3958166" y="506409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/>
              <a:t>Primal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72789-D712-4D22-8B1D-DAAA0F715A64}"/>
              </a:ext>
            </a:extLst>
          </p:cNvPr>
          <p:cNvSpPr txBox="1"/>
          <p:nvPr/>
        </p:nvSpPr>
        <p:spPr>
          <a:xfrm>
            <a:off x="6883400" y="506409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/>
              <a:t>Dual</a:t>
            </a:r>
          </a:p>
        </p:txBody>
      </p:sp>
    </p:spTree>
    <p:extLst>
      <p:ext uri="{BB962C8B-B14F-4D97-AF65-F5344CB8AC3E}">
        <p14:creationId xmlns:p14="http://schemas.microsoft.com/office/powerpoint/2010/main" val="150722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84A60-705A-4833-A513-A4CA8E40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38" y="435759"/>
            <a:ext cx="7761324" cy="21170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E7654D-CEF2-42BB-9B10-2630053C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274" y="2682432"/>
            <a:ext cx="8831198" cy="162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1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ED60AE-F01F-478E-8766-44E14334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23" y="0"/>
            <a:ext cx="8514210" cy="629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1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3F9E4D-6C3B-456D-BFF3-0DA48CDC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09" y="571500"/>
            <a:ext cx="9013981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8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2E7D2E-A6BE-401B-B6A9-67E07FEA9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98" y="237067"/>
            <a:ext cx="8912004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0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72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15.S08 Recitation 4: Nonlinear Duality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15.S08 Recitation 4: Nonlinear Duality</dc:title>
  <dc:creator>Shuvomoy Das Gupta</dc:creator>
  <cp:lastModifiedBy>Shuvomoy Das Gupta</cp:lastModifiedBy>
  <cp:revision>4</cp:revision>
  <dcterms:created xsi:type="dcterms:W3CDTF">2022-03-01T18:56:45Z</dcterms:created>
  <dcterms:modified xsi:type="dcterms:W3CDTF">2022-03-01T19:40:22Z</dcterms:modified>
</cp:coreProperties>
</file>