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9" r:id="rId5"/>
    <p:sldId id="260" r:id="rId6"/>
    <p:sldId id="258" r:id="rId7"/>
    <p:sldId id="261" r:id="rId8"/>
    <p:sldId id="262" r:id="rId9"/>
    <p:sldId id="263" r:id="rId10"/>
    <p:sldId id="264" r:id="rId11"/>
    <p:sldId id="267" r:id="rId12"/>
    <p:sldId id="265" r:id="rId13"/>
    <p:sldId id="269" r:id="rId14"/>
    <p:sldId id="270" r:id="rId15"/>
    <p:sldId id="271" r:id="rId16"/>
    <p:sldId id="273" r:id="rId17"/>
    <p:sldId id="274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5" d="100"/>
          <a:sy n="95" d="100"/>
        </p:scale>
        <p:origin x="61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12:35:59.52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0005.12305"/>
      <inkml:brushProperty name="anchorY" value="-31141.59766"/>
      <inkml:brushProperty name="scaleFactor" value="0.5"/>
    </inkml:brush>
  </inkml:definitions>
  <inkml:trace contextRef="#ctx0" brushRef="#br0">0 1931 15625 0 0,'0'0'0'0'0,"0"1"7181"0"0,0 0-7080 0 0,1 0 804 0 0,0 0-742 0 0,1 0 315 0 0,0 2-196 0 0,1 2 63 0 0,2 2 67 0 0,3 3-50 0 0,2 3-159 0 0,3 2 60 0 0,3 3-85 0 0,4 1-52 0 0,1 2-34 0 0,3 0-26 0 0,1 1-30 0 0,2 0-28 0 0,0-2 4 0 0,0-1 38 0 0,0 0 2 0 0,-1-2-2 0 0,-1-2-7 0 0,-2-1-7 0 0,-2-1-36 0 0,-1-2 14 0 0,0-1 45 0 0,-3-3-71 0 0,0-1 29 0 0,-2-3-10 0 0,-1-1 34 0 0,-2-2 4 0 0,-1-1-12 0 0,0-2 51 0 0,-2-3-28 0 0,1-1 5 0 0,1-4-10 0 0,-1-2-21 0 0,1-2-27 0 0,-1-1 38 0 0,1-2-46 0 0,0 0 9 0 0,0 0-3 0 0,0-1 3 0 0,0 0-5 0 0,0 0 6 0 0,1-1-6 0 0,1-1 6 0 0,-1-1-6 0 0,2-2 2 0 0,-1-1-1 0 0,2 0 0 0 0,-1-1 9 0 0,0-2-7 0 0,1-1 3 0 0,0 1-6 0 0,0 0 2 0 0,-1 0-1 0 0,-1 2-5 0 0,1 1 2 0 0,-2 2 3 0 0,0 0 4 0 0,-2 3 0 0 0,-1 0 0 0 0,-1 2 4 0 0,-2 1 32 0 0,0 1-41 0 0,0 1 9 0 0,0 2-8 0 0,0 0-4 0 0,0 0 1 0 0,1 1-39 0 0,1-1 49 0 0,0-1-21 0 0,2-1-31 0 0,0-1 57 0 0,2-2-28 0 0,2-1 19 0 0,1-2-4 0 0,1 0 1 0 0,1-1 4 0 0,2 0 32 0 0,1-2-41 0 0,0 1 14 0 0,2-1-10 0 0,0 1 6 0 0,1 0 3 0 0,1 0 0 0 0,1 1 23 0 0,0 0-34 0 0,1 1 11 0 0,1-1-9 0 0,1 0 2 0 0,2-1-1 0 0,3 0 9 0 0,1-2 21 0 0,3-1-38 0 0,4-1 17 0 0,3-1-5 0 0,2-2-5 0 0,3 0 2 0 0,2-1-1 0 0,2 0 0 0 0,2 0-5 0 0,0 1 6 0 0,0 2-1 0 0,1 0 4 0 0,0 0-5 0 0,1 2 2 0 0,0 0-6 0 0,1 2 6 0 0,1 1-1 0 0,1 1-5 0 0,1 1 11 0 0,0 0-13 0 0,0 0 9 0 0,0 3-2 0 0,-2 1 0 0 0,0 1 0 0 0,-1 1 0 0 0,-2 0 0 0 0,0 1 0 0 0,-2 0 0 0 0,-1 1 0 0 0,-1 0 0 0 0,0 0 4 0 0,0 0 0 0 0,0 1 0 0 0,0-2 4 0 0,0 0-5 0 0,1 1-3 0 0,-2 0 1 0 0,-3 2 3 0 0,-1 1 0 0 0,-4 1-5 0 0,-3 2 2 0 0,-3 1 3 0 0,-3 1-5 0 0,-4 1 6 0 0,-3 1-6 0 0,-3-1 2 0 0,-2 0 3 0 0,-1 0-5 0 0,-2 0 34 0 0,0 0-37 0 0,-1-1 16 0 0,0 1 19 0 0,-2-1-11 0 0,-1 0-14 0 0,-2 0 33 0 0,-3 0-39 0 0,-2 0 58 0 0,-2 1-21 0 0,-3-1 36 0 0,-1 1 28 0 0,-2-2-76 0 0,-2 0-22 0 0,-3-2 4 0 0,-3-2-49 0 0,-5-2-26 0 0,-3 1-8 0 0,-5 0-2 0 0,-3 0 21 0 0,-2 2 12 0 0,0 0 50 0 0,1 0 25 0 0,3 3-41 0 0,2-1 17 0 0,4 2-6 0 0,2-1 0 0 0,2 1 4 0 0,4 1 42 0 0,2 0-31 0 0,2 1-16 0 0,3 2 5 0 0,0 0-4 0 0,1 1 0 0 0,1 0 4 0 0,-1 0-5 0 0,1 0 2 0 0,0 0-39 0 0,1 0 16 0 0,1 0 26 0 0,4 0-8 0 0,2 2 41 0 0,3 2-15 0 0,3 0 11 0 0,2 2 8 0 0,2 2-16 0 0,0 0-23 0 0,1 0 6 0 0,-1 1 0 0 0,0 1 0 0 0,-2 0-5 0 0,-1 0 6 0 0,-1 1-6 0 0,-3 0-3 0 0,-1 0 5 0 0,-3 0-1 0 0,-1 1 37 0 0,-2 0-24 0 0,-2 0 27 0 0,-1 0-11 0 0,-3 1-10 0 0,-2 1 21 0 0,-3 2-20 0 0,-4 1 15 0 0,-2 2-23 0 0,-4 1 11 0 0,-3 0 6 0 0,-2 0 7 0 0,0-1 3 0 0,2-1-9 0 0,2-3-10 0 0,4-3-26 0 0,3-4 6 0 0,4-2 0 0 0,2-3-5 0 0,3-2 2 0 0,2-1-6 0 0,1 0-31 0 0,2-2 4 0 0,2 0 11 0 0,0-1 18 0 0,1 0-121 0 0,1 0-99 0 0,-1-1-145 0 0,-2 1-402 0 0,-2 1-1753 0 0,-2 0-11686 0 0,-5 1 4664 0 0,-5 5 10659 0 0,-1 0-2859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2:37.436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834.18481"/>
      <inkml:brushProperty name="anchorY" value="-1119.4488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755.42786"/>
      <inkml:brushProperty name="anchorY" value="-2176.15918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419.29004"/>
      <inkml:brushProperty name="anchorY" value="-3004.29614"/>
      <inkml:brushProperty name="scaleFactor" value="0.5"/>
    </inkml:brush>
  </inkml:definitions>
  <inkml:trace contextRef="#ctx0" brushRef="#br0">0 186 13665 0 0,'0'0'0'0'0,"0"0"8729"0"0,0 0-9325 0 0,0 0 1815 0 0,0 0-1099 0 0,1 1 128 0 0,0 1-29 0 0,2 2 187 0 0,1 2 52 0 0,1 3-200 0 0,1 3-32 0 0,1 2-168 0 0,0 2-36 0 0,0 2 80 0 0,0 1 18 0 0,-1 0 38 0 0,-1 0-83 0 0,-2-1 52 0 0,0-1-14 0 0,-2-1 105 0 0,-1-1-80 0 0,0-1-13 0 0,-2-3-27 0 0,-1 0-7 0 0,-1-2-11 0 0,-1-2 11 0 0,0-1-9 0 0,0 0-30 0 0,0-1-24 0 0,0-2 46 0 0,2-1-6 0 0,0-1 7 0 0,1 0-23 0 0,1-1-49 0 0,0 0 37 0 0,1-1-39 0 0,0 1 99 0 0,0 0-117 0 0,1 0 28 0 0,0-1-56 0 0,1 0-26 0 0,1-3 88 0 0,3-2-19 0 0,1-3 4 0 0,1-2 7 0 0,2-3 50 0 0,0-1-38 0 0,1-2-14 0 0,-1-1 5 0 0,-1 0-4 0 0,0 1 38 0 0,-1 0-54 0 0,-1 3 18 0 0,-1 1 36 0 0,-2 3-12 0 0,-1 2 25 0 0,-1 2 18 0 0,-1 1-4 0 0,0 3 3 0 0,-1 0 9 0 0,0 1-12 0 0,-1 1-14 0 0,0 0-57 0 0,0-1 57 0 0,0 0-31 0 0,-1 1-23 0 0,1 0 8 0 0,-1 0-15 0 0,1-1-85 0 0,-1 1 24 0 0,0 0-69 0 0,0 1-17 0 0,0 1-17 0 0,-1 3-14 0 0,-1 1 63 0 0,0 2 22 0 0,0 3 16 0 0,0 2-4 0 0,1 1 31 0 0,0 0-8 0 0,2 0 23 0 0,0 0 36 0 0,0 0-13 0 0,1 0-50 0 0,1-2 2 0 0,1-1 76 0 0,2-1-72 0 0,0-1 66 0 0,2-1-13 0 0,1-1 88 0 0,0 0-32 0 0,1-1-4 0 0,0-1 17 0 0,0 0 8 0 0,-1-1-44 0 0,0-1 10 0 0,-2-1-6 0 0,-1 0 0 0 0,-1-2 14 0 0,-1 1 20 0 0,-1-1 4 0 0,-1 0-32 0 0,0 0 15 0 0,0 0-57 0 0,0-1 11 0 0,0 1-16 0 0,0 0-49 0 0,0 0-1 0 0,0 0-17 0 0,0 0-30 0 0,0 0 2 0 0,0 0-321 0 0,0 0-87 0 0,0 0-228 0 0,0 0-477 0 0,0 0-1084 0 0,0 1-2584 0 0,0 0-3160 0 0,0 0-752 0 0,0-1 10524 0 0,0-1-3250 0 0</inkml:trace>
  <inkml:trace contextRef="#ctx0" brushRef="#br1" timeOffset="265.101">245 499 18214 0 0,'0'0'0'0'0,"0"0"3480"0"0,1 0-3533 0 0,-1 1 1327 0 0,1 0-618 0 0,0 0-261 0 0,0 0-279 0 0,-1 2-10 0 0,1 2 132 0 0,0 1-11 0 0,1 3-83 0 0,0 2 10 0 0,1 2-11 0 0,-1 1-3 0 0,0 1 38 0 0,1 1-16 0 0,-1 0-17 0 0,1-1-78 0 0,-1 0 21 0 0,0-1-91 0 0,0-2 13 0 0,-1 0-18 0 0,0-3 1 0 0,1-2-71 0 0,-2-1 34 0 0,1-2 52 0 0,0-2 71 0 0,-1-1-34 0 0,0 0-53 0 0,0-1-229 0 0,0-1-70 0 0,-1-2-279 0 0,-1-3-348 0 0,-1-2-493 0 0,0-4-1609 0 0,0-2-5687 0 0,-1-4-2450 0 0,1 3 13640 0 0</inkml:trace>
  <inkml:trace contextRef="#ctx0" brushRef="#br2" timeOffset="784.568">341 0 19950 0 0,'0'0'0'0'0,"0"0"2452"0"0,0 0-2259 0 0,1 0 179 0 0,0 0-21 0 0,0 0 21 0 0,1 1-123 0 0,1 2 106 0 0,2 1 142 0 0,2 3-121 0 0,1 1-163 0 0,1 2-114 0 0,1 1-49 0 0,1 1 0 0 0,-1-1 50 0 0,0 0-26 0 0,-2-1-45 0 0,-1-2-17 0 0,-2-1 89 0 0,-2-1-72 0 0,0-2 95 0 0,-2-1 16 0 0,-1-2 22 0 0,0 0 199 0 0,0-1-26 0 0,-1 1-100 0 0,-1 0-50 0 0,-1 2-193 0 0,-2 1 45 0 0,-1 1-1 0 0,-2 2-41 0 0,0 0 56 0 0,-1 1-31 0 0,0 1-14 0 0,-1-1-4 0 0,0 0 0 0 0,1 0-2 0 0,1-1 0 0 0,1-1 79 0 0,3-1-102 0 0,0-1-82 0 0,2-1 8 0 0,2-1-46 0 0,-1-1 40 0 0,2 1 117 0 0,1 1 23 0 0,0 1-48 0 0,2 1 93 0 0,1 1-38 0 0,1 0 0 0 0,1 0-45 0 0,1 1 16 0 0,0-1 35 0 0,0-1-54 0 0,0 1 13 0 0,0-1 28 0 0,-1 0-47 0 0,0-2 6 0 0,-1 1-35 0 0,-2-1 40 0 0,0 0-9 0 0,-2-2 8 0 0,-1 1 32 0 0,0-2 48 0 0,-1 1 34 0 0,0-1-9 0 0,0 0-6 0 0,0 0-16 0 0,0-1-52 0 0,0 1-29 0 0,0 0-206 0 0,0 0-12 0 0,0 0-118 0 0,0 0-161 0 0,0 0-243 0 0,0 0-314 0 0,0 0-888 0 0,0 2-2165 0 0,0 0-2316 0 0,0 4-4642 0 0,0-6 11041 0 0,0-1-1042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6:55.27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28736.25"/>
      <inkml:brushProperty name="anchorY" value="-168434.73438"/>
      <inkml:brushProperty name="scaleFactor" value="0.5"/>
    </inkml:brush>
  </inkml:definitions>
  <inkml:trace contextRef="#ctx0" brushRef="#br0">1 3 20502 0 0,'0'0'0'0'0,"0"-1"2436"0"0,0 1-2291 0 0,0-1 369 0 0,0 1 213 0 0,0-1-33 0 0,0 1-230 0 0,0 0-244 0 0,0 1-164 0 0,1-1-30 0 0,0 2-66 0 0,0 1 53 0 0,1 3 237 0 0,0 3-123 0 0,0 4 2 0 0,1 3-31 0 0,0 3-25 0 0,0 2 3 0 0,-1 1-78 0 0,1 0 11 0 0,-1-1-8 0 0,1-2 9 0 0,-1 0-13 0 0,0-4-33 0 0,0-2 0 0 0,-1-3 39 0 0,0-2-64 0 0,0-3 20 0 0,-1-2 49 0 0,1-1-16 0 0,-1-2-146 0 0,0 0-63 0 0,0 0-122 0 0,-1-2-100 0 0,1-2-128 0 0,0-4-486 0 0,-1-4-742 0 0,-1-7-3620 0 0,0-3-2656 0 0,0 2-353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6:55.746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29419.60938"/>
      <inkml:brushProperty name="anchorY" value="-169300.15625"/>
      <inkml:brushProperty name="scaleFactor" value="0.5"/>
    </inkml:brush>
  </inkml:definitions>
  <inkml:trace contextRef="#ctx0" brushRef="#br0">1 26 21174 0 0,'0'0'0'0'0,"0"0"1924"0"0,0 0-1680 0 0,-1 0 4 0 0,1 0 228 0 0,0 0 70 0 0,1 0-248 0 0,0 0-154 0 0,3 0 82 0 0,1 0 4 0 0,4 0 70 0 0,3 0-72 0 0,1 0-65 0 0,2-1-24 0 0,1 0-52 0 0,0 0-85 0 0,-1 0 10 0 0,-1 1-11 0 0,-1-1-38 0 0,-2 1 38 0 0,-1 0-59 0 0,-3 0 16 0 0,-1 0 41 0 0,-2 0-37 0 0,-1 0 46 0 0,-2 0-13 0 0,0 0-88 0 0,-1 0-86 0 0,-1 0-27 0 0,-2-1-293 0 0,-1-2-26 0 0,-3 1-55 0 0,0-2 120 0 0,-1 0 154 0 0,-2 1-1 0 0,1 1 4 0 0,1 0 93 0 0,0 2 142 0 0,1 2 57 0 0,2 1 343 0 0,0 1-122 0 0,2 3 3 0 0,1 0 58 0 0,0 1 30 0 0,1 2-32 0 0,1 1 38 0 0,1 1-29 0 0,0 1 27 0 0,1 2-101 0 0,0 0-17 0 0,1 1-24 0 0,0-1-42 0 0,0 1 70 0 0,0-1-80 0 0,0-1 7 0 0,-1-1-22 0 0,-1-2-54 0 0,1-2-42 0 0,-2-2 8 0 0,1-2-8 0 0,-1-2 75 0 0,0-1-31 0 0,1-2 32 0 0,-1 1-91 0 0,-1-2-393 0 0,1 1-153 0 0,0 0-247 0 0,0-1-290 0 0,0 0-858 0 0,0-1-3589 0 0,0-1-3109 0 0,0 1 1360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6:56.44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30236.02344"/>
      <inkml:brushProperty name="anchorY" value="-170221.64063"/>
      <inkml:brushProperty name="scaleFactor" value="0.5"/>
    </inkml:brush>
  </inkml:definitions>
  <inkml:trace contextRef="#ctx0" brushRef="#br0">0 1 9893 0 0,'0'0'0'0'0,"0"0"12098"0"0,0 0-12611 0 0,1 0 2234 0 0,-1 1-1546 0 0,2 1 68 0 0,0 3 262 0 0,2 1-98 0 0,1 4-86 0 0,2 2-91 0 0,1 2-147 0 0,1 2-9 0 0,1 1-27 0 0,0 0-15 0 0,-1 0 100 0 0,0 0-6 0 0,-1 0-17 0 0,-1-1 80 0 0,-1 0 52 0 0,-2 0 21 0 0,-1-1-41 0 0,-1 0-48 0 0,-1-2-30 0 0,-1 0-71 0 0,-1-2 28 0 0,-1-1-28 0 0,-2-2 20 0 0,0 0-29 0 0,-1-2 23 0 0,0 0-46 0 0,-2-1 0 0 0,1 0 12 0 0,0-1-2 0 0,0-1 2 0 0,1 0 9 0 0,1-2 35 0 0,2-1-47 0 0,1 1 17 0 0,0-1-11 0 0,1-1 25 0 0,0 1-7 0 0,1 0-58 0 0,0-2-10 0 0,1-1-81 0 0,1-3 48 0 0,2-3 31 0 0,2-3-6 0 0,1-3 58 0 0,1-2-19 0 0,1-1 18 0 0,0-2-27 0 0,0-1 13 0 0,-1-1-9 0 0,1 1 16 0 0,-1-1-24 0 0,-1 1 31 0 0,-1 0-61 0 0,0 1 47 0 0,-1 3-49 0 0,-1 2 18 0 0,-2 2-10 0 0,0 5 48 0 0,-1 1-9 0 0,-1 4-13 0 0,0 1 10 0 0,-1 1 1 0 0,0 1 9 0 0,-1 1 49 0 0,1-1-60 0 0,-1 1 7 0 0,-1 0-45 0 0,-2 2-93 0 0,-1 0 10 0 0,-2 2 45 0 0,-1 1-42 0 0,0 2 58 0 0,0 1-21 0 0,0 0 12 0 0,2 0-29 0 0,0 1-6 0 0,3 0-5 0 0,0 0 0 0 0,2 1 17 0 0,1 1 19 0 0,1 0 33 0 0,2 2-7 0 0,1 0 14 0 0,2 1 2 0 0,1 0 29 0 0,1 0-41 0 0,1 0-47 0 0,1-1 64 0 0,0-1-61 0 0,1-1 65 0 0,0-1-23 0 0,-1-1 8 0 0,0-2 3 0 0,-1-1 9 0 0,-2-2 21 0 0,-1-1-33 0 0,-1-2 11 0 0,-2 0 24 0 0,-1-1 29 0 0,-2 0 22 0 0,1-1 25 0 0,-1 0-4 0 0,-1-1-122 0 0,1 1 31 0 0,-1 0-287 0 0,0-1-124 0 0,-3 0-336 0 0,-1-1-376 0 0,-3-1-1102 0 0,-1 0-5996 0 0,-2 0-7916 0 0,12 3 17785 0 0,1 1-111 0 0,4 1-3942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7:04.096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32759.75"/>
      <inkml:brushProperty name="anchorY" value="-172995.34375"/>
      <inkml:brushProperty name="scaleFactor" value="0.5"/>
    </inkml:brush>
  </inkml:definitions>
  <inkml:trace contextRef="#ctx0" brushRef="#br0">2 9 22042 0 0,'0'0'0'0'0,"0"0"1960"0"0,-1 0-2282 0 0,1 0 811 0 0,-1 0 48 0 0,1 0-218 0 0,1 0-232 0 0,3 0 131 0 0,2 0 22 0 0,4 0 162 0 0,3 0-96 0 0,2 0-177 0 0,0 0-20 0 0,1 0-39 0 0,-1 1 40 0 0,-2 0-72 0 0,-2 0-34 0 0,-2 1 4 0 0,-2-1-64 0 0,-2 1-2 0 0,-2-1 34 0 0,-1-1-32 0 0,-1 1-396 0 0,-1-1-21 0 0,0 0-244 0 0,-1 0-319 0 0,1-2-955 0 0,0-1-3571 0 0,-1-4-8733 0 0,1 0 13944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7:04.63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33622.60938"/>
      <inkml:brushProperty name="anchorY" value="-173618.10938"/>
      <inkml:brushProperty name="scaleFactor" value="0.5"/>
    </inkml:brush>
  </inkml:definitions>
  <inkml:trace contextRef="#ctx0" brushRef="#br0">1 3 8373 0 0,'0'0'0'0'0,"0"0"13365"0"0,1 0-13337 0 0,-1 0 2011 0 0,1 0-1653 0 0,1 0 411 0 0,-1 0-173 0 0,2 0-329 0 0,2 0 60 0 0,1 0-57 0 0,3 0-130 0 0,2 0-45 0 0,1-1-38 0 0,2 1-22 0 0,-1-1-4 0 0,0 1-21 0 0,-1 0 9 0 0,-1 0-18 0 0,-3-1-23 0 0,-1 2 44 0 0,-1-1-25 0 0,-3 1 41 0 0,-1-1 22 0 0,-2 1-9 0 0,1-1 15 0 0,-2 1-3 0 0,1 0 24 0 0,-1 1 3 0 0,0-1-4 0 0,-1 2-67 0 0,-2 1-47 0 0,-1 2 5 0 0,-2 1-8 0 0,-1 3-1 0 0,0 0-33 0 0,-1 1 47 0 0,1 1 78 0 0,0 0-115 0 0,2 0 41 0 0,1-1-24 0 0,2 1-62 0 0,1-2 22 0 0,2 1-20 0 0,1-1 41 0 0,3 0-36 0 0,2 0 45 0 0,1 1 16 0 0,3-1-4 0 0,0 1 4 0 0,2-1-5 0 0,0 1-50 0 0,0 0 66 0 0,-1-1-22 0 0,0 1-17 0 0,-1 0 40 0 0,-1 0 34 0 0,-1 0-4 0 0,-2 1 20 0 0,-1-1-28 0 0,-1-1 19 0 0,-2-1 8 0 0,0-2 43 0 0,-2 0 92 0 0,0-2-74 0 0,-1-1-22 0 0,-3 0-6 0 0,-2-1-9 0 0,-2 1-5 0 0,-3-1-37 0 0,-1 0-8 0 0,-1 1 14 0 0,-1-2-49 0 0,0 0 51 0 0,0 0-49 0 0,2 0 38 0 0,1 0-35 0 0,1-1 34 0 0,2 0-10 0 0,2 0 17 0 0,2 0-46 0 0,1-1 9 0 0,1 1-56 0 0,1-1-4 0 0,1 0-184 0 0,0 0-26 0 0,0 0-102 0 0,1 0-63 0 0,-1 0-70 0 0,0-1-189 0 0,0 0-356 0 0,0-1-572 0 0,1 0-2478 0 0,1-1-2583 0 0,2-1-4265 0 0,-4 5 10248 0 0,0 0-185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7:05.676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36070.17188"/>
      <inkml:brushProperty name="anchorY" value="-176158.29688"/>
      <inkml:brushProperty name="scaleFactor" value="0.5"/>
    </inkml:brush>
  </inkml:definitions>
  <inkml:trace contextRef="#ctx0" brushRef="#br0">2 37 21706 0 0,'0'0'0'0'0,"0"0"1868"0"0,-1 1-1670 0 0,1 0-28 0 0,0 0 317 0 0,0 0 16 0 0,0 0-169 0 0,-1 2-239 0 0,2 2 71 0 0,0 3-33 0 0,2 3-17 0 0,1 3-78 0 0,1 3 74 0 0,1 2-18 0 0,1 0 0 0 0,1 1 63 0 0,0 0-32 0 0,1 0 23 0 0,-1-1-1 0 0,0 1-37 0 0,0-1 49 0 0,0 0-63 0 0,0-2-5 0 0,-1-1-32 0 0,0-1 19 0 0,0-3-26 0 0,-1 0-54 0 0,-1-3 19 0 0,0-1-9 0 0,-2-3 0 0 0,0-2 51 0 0,-1-1 130 0 0,0-1 9 0 0,-1-1 185 0 0,0 0-128 0 0,0-3-21 0 0,1-2-100 0 0,0-4-39 0 0,2-3-40 0 0,1-3-16 0 0,0-4 18 0 0,0 0 21 0 0,1-1-11 0 0,0 2-18 0 0,-1-1-3 0 0,0 2-42 0 0,-1 1 5 0 0,0 0 28 0 0,-1 2-42 0 0,-1 1 18 0 0,0 0 27 0 0,-1 1-8 0 0,-1 0-29 0 0,0 0 5 0 0,-2 0 25 0 0,-1-1-33 0 0,0 0 7 0 0,-2 0 2 0 0,0 1-1 0 0,-1 0-5 0 0,1 3 6 0 0,-1 1-6 0 0,-1 1-3 0 0,-1 3-93 0 0,-2 0 55 0 0,-1 2-18 0 0,-1 1 60 0 0,-2 0-54 0 0,0 3 29 0 0,-1 1 20 0 0,1 0-12 0 0,2 1-27 0 0,2-1-1 0 0,2 0-39 0 0,3-1 42 0 0,1 0-38 0 0,2-1-82 0 0,2-1-74 0 0,-1 0-103 0 0,2 0-74 0 0,-1 0-186 0 0,0 0-321 0 0,1 0-806 0 0,0-1-2936 0 0,1 2-4378 0 0,0 1-2360 0 0,1 0 13820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7:04.95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34352.60938"/>
      <inkml:brushProperty name="anchorY" value="-174794.531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35221.35938"/>
      <inkml:brushProperty name="anchorY" value="-175457.01563"/>
      <inkml:brushProperty name="scaleFactor" value="0.5"/>
    </inkml:brush>
  </inkml:definitions>
  <inkml:trace contextRef="#ctx0" brushRef="#br0">0 0 19982 0 0,'0'0'0'0'0,"0"0"2772"0"0,0 0-2450 0 0,1 0-37 0 0,0 0-187 0 0,0 0 437 0 0,1 0-359 0 0,2 1 132 0 0,2 0 24 0 0,3 1-34 0 0,3 0-72 0 0,2 0-118 0 0,2 0-56 0 0,1-1 0 0 0,-1 0-16 0 0,-1 1-42 0 0,-2-1 12 0 0,-1 1-15 0 0,-3-1-26 0 0,-2 0-16 0 0,-2-1 58 0 0,-2 1-23 0 0,-2-1-631 0 0,-1 0 24 0 0,-1 0-285 0 0,-1 0-738 0 0,-2-1-3488 0 0,-2 1-3947 0 0,1 0 1771 0 0</inkml:trace>
  <inkml:trace contextRef="#ctx0" brushRef="#br1" timeOffset="191.76">59 64 2936 0 0,'0'0'0'0'0,"0"0"14702"0"0,0 0-14161 0 0,1 0 1685 0 0,0 0-1349 0 0,-1 0 46 0 0,2 0-157 0 0,0 0-281 0 0,0 1 61 0 0,3-1-112 0 0,0 1-110 0 0,2 1-72 0 0,1-1-83 0 0,0 2-90 0 0,1-1-22 0 0,-1 0-8 0 0,1 1-56 0 0,-1 0 5 0 0,0 1-37 0 0,-1 1 3 0 0,0-1-111 0 0,0 0-581 0 0,-1 0-65 0 0,0-1-382 0 0,-1-1-1316 0 0,0-1-3375 0 0,-1 0-3765 0 0,-1-1 5911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8:12.00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55350.34375"/>
      <inkml:brushProperty name="anchorY" value="-205170.23438"/>
      <inkml:brushProperty name="scaleFactor" value="0.5"/>
    </inkml:brush>
  </inkml:definitions>
  <inkml:trace contextRef="#ctx0" brushRef="#br0">58 524 10069 0 0,'0'0'0'0'0,"0"0"10233"0"0,0 0-9689 0 0,0 0 1466 0 0,0 0-876 0 0,0-1-118 0 0,0-1-236 0 0,0-3-190 0 0,0-3-175 0 0,0-3-144 0 0,-1-4-109 0 0,-1-4-67 0 0,0-5-19 0 0,-2-4-46 0 0,-1-6-25 0 0,-1-4-1 0 0,-1-6-41 0 0,0-3-3 0 0,1-1 12 0 0,-1 2-53 0 0,3 4 11 0 0,1 7 83 0 0,1 7-26 0 0,1 8 13 0 0,0 6 0 0 0,1 5 0 0 0,0 5-4 0 0,1 2-28 0 0,-1 3-24 0 0,0 0-19 0 0,0 0-63 0 0,0 0 15 0 0,2 0 5 0 0,0 0 136 0 0,4 2-38 0 0,1 0 16 0 0,3 1-32 0 0,2 1-10 0 0,1 1 52 0 0,2 1-74 0 0,0 0 85 0 0,0 1-16 0 0,-1 1 1 0 0,0 0 7 0 0,-2-1-6 0 0,-1 0 1 0 0,-3 0 5 0 0,-1-2-6 0 0,-3-1 1 0 0,-1-2 33 0 0,-1 1 0 0 0,-1-1 29 0 0,-1-1 55 0 0,0-1-46 0 0,0 0 13 0 0,-1-1-18 0 0,-1 0-10 0 0,-1 1-12 0 0,-2 0-7 0 0,-3 2 0 0 0,-2 0-5 0 0,-2 1-32 0 0,-1 0 8 0 0,1 0-8 0 0,0-1 1 0 0,2 0-6 0 0,1 0 1 0 0,3-1-42 0 0,1-1-11 0 0,2 0-9 0 0,1 0-33 0 0,1-1-151 0 0,1 0-95 0 0,1 0-86 0 0,-1 0-154 0 0,0 0-182 0 0,-1 1-439 0 0,0 1-370 0 0,-1 3-1575 0 0,0 2-3360 0 0,-1 2-1863 0 0,1-2 5211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8:12.183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54707.59375"/>
      <inkml:brushProperty name="anchorY" value="-204192.20313"/>
      <inkml:brushProperty name="scaleFactor" value="0.5"/>
    </inkml:brush>
  </inkml:definitions>
  <inkml:trace contextRef="#ctx0" brushRef="#br0">6 0 22206 0 0,'0'0'0'0'0,"0"0"2240"0"0,0 0-1918 0 0,0 0-96 0 0,0 0-90 0 0,0 0 212 0 0,0 0-200 0 0,0 0-222 0 0,0 0-454 0 0,0 0-295 0 0,0 1-473 0 0,-1 1-1120 0 0,0 2-3125 0 0,-1 2-2754 0 0,1 0 1827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8:12.326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54067.15625"/>
      <inkml:brushProperty name="anchorY" value="-203576.09375"/>
      <inkml:brushProperty name="scaleFactor" value="0.5"/>
    </inkml:brush>
  </inkml:definitions>
  <inkml:trace contextRef="#ctx0" brushRef="#br0">21 1 20442 0 0,'0'0'0'0'0,"1"0"2168"0"0,-1 1-1909 0 0,1 0 0 0 0,-1-1-192 0 0,0 1-42 0 0,0-1-29 0 0,-1 0-167 0 0,-2 0-1371 0 0,-1 0-4375 0 0,-4 0-10427 0 0,5 0 18153 0 0,-1 0-448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2:48.43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0056.55176"/>
      <inkml:brushProperty name="anchorY" value="-12648.95508"/>
      <inkml:brushProperty name="scaleFactor" value="0.5"/>
    </inkml:brush>
  </inkml:definitions>
  <inkml:trace contextRef="#ctx0" brushRef="#br0">91 67 3328 0 0,'0'0'0'0'0,"0"0"17324"0"0,0 0-16070 0 0,0 0-2742 0 0,0-1 4373 0 0,0 0-2563 0 0,0-1 537 0 0,0 0-245 0 0,0-1-286 0 0,-1-1-139 0 0,0 0-46 0 0,-1-1 5 0 0,0 0-11 0 0,-1 0-30 0 0,0 0-47 0 0,-1 1-58 0 0,0-1 45 0 0,-1 1-10 0 0,0 1-31 0 0,-1 0 71 0 0,0 0 34 0 0,-1 1-44 0 0,1 0-19 0 0,0 1 61 0 0,1 0-11 0 0,-1 0 9 0 0,2 1-28 0 0,0 0 5 0 0,1 0-50 0 0,0 0-34 0 0,2 0-26 0 0,0 0-12 0 0,0 0-14 0 0,1 0-40 0 0,0 0 34 0 0,1 0-46 0 0,-1 2-34 0 0,0 2 120 0 0,-1 3 9 0 0,1 2 2 0 0,-1 5 7 0 0,1 3 75 0 0,0 4-87 0 0,0 2 25 0 0,0 3-13 0 0,0 2 10 0 0,0 2 90 0 0,1 1-128 0 0,1 2 47 0 0,0 0-20 0 0,0 0 53 0 0,-1-1-58 0 0,1-1 58 0 0,-1-2-60 0 0,0-3 14 0 0,0-5-15 0 0,-1-3 12 0 0,1-5 5 0 0,-1-5-2 0 0,0-3 54 0 0,0-2-67 0 0,0-3 144 0 0,-1 1-29 0 0,2-2-4 0 0,-1 1-3 0 0,0 0-32 0 0,0-1-30 0 0,1 1-40 0 0,-1 0 3 0 0,1 0-10 0 0,0 0-9 0 0,2 0 21 0 0,0 0 110 0 0,2 1-142 0 0,0 0 43 0 0,2 0-14 0 0,1 1-1 0 0,-1 0 0 0 0,1 0-5 0 0,-1 0-40 0 0,0 0 57 0 0,-1-1-23 0 0,0 0-39 0 0,-2 0 17 0 0,-1-1-7 0 0,0 1-14 0 0,-2-1-1 0 0,0 0-164 0 0,-1 0-14 0 0,0 0-63 0 0,0 0-85 0 0,0 0-136 0 0,-1-1-197 0 0,0 1-448 0 0,0-2-881 0 0,-1 0-4591 0 0,-1-3-7253 0 0,0 1 14535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8:10.21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51423.95313"/>
      <inkml:brushProperty name="anchorY" value="-201339.82813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52130.375"/>
      <inkml:brushProperty name="anchorY" value="-202000.67188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53084.01563"/>
      <inkml:brushProperty name="anchorY" value="-202793.85938"/>
      <inkml:brushProperty name="scaleFactor" value="0.5"/>
    </inkml:brush>
    <inkml:brush xml:id="br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53755.3125"/>
      <inkml:brushProperty name="anchorY" value="-203674.67188"/>
      <inkml:brushProperty name="scaleFactor" value="0.5"/>
    </inkml:brush>
    <inkml:brush xml:id="br4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54467.46875"/>
      <inkml:brushProperty name="anchorY" value="-204281.40625"/>
      <inkml:brushProperty name="scaleFactor" value="0.5"/>
    </inkml:brush>
  </inkml:definitions>
  <inkml:trace contextRef="#ctx0" brushRef="#br0">35 32 18114 0 0,'0'0'0'0'0,"-1"0"4184"0"0,-1 0-4125 0 0,0 0 585 0 0,-1 0-274 0 0,-1 0 289 0 0,0 0-211 0 0,0 2-122 0 0,1 1-180 0 0,-1 5-134 0 0,1 4 77 0 0,1 5-70 0 0,0 6-15 0 0,1 4 60 0 0,3 3-71 0 0,1 2 18 0 0,3 0 82 0 0,3 1 63 0 0,2-1-78 0 0,2 0-29 0 0,2-2 40 0 0,1-2-97 0 0,0-2 116 0 0,1-2-46 0 0,0-4 85 0 0,-1-2-25 0 0,0-4 6 0 0,-2-4 0 0 0,-1-3 52 0 0,-1-3 54 0 0,-2-2 2 0 0,0-3-8 0 0,-2-5-17 0 0,0-3-28 0 0,-1-5-50 0 0,-1-4 11 0 0,-2-6-69 0 0,0-5 27 0 0,-3-6-77 0 0,-2-5 49 0 0,-3-3-51 0 0,-3-3-19 0 0,-2 1 47 0 0,-2 1-59 0 0,1 6 18 0 0,0 7-11 0 0,2 7 6 0 0,1 7-6 0 0,2 6-124 0 0,1 5-68 0 0,1 3-44 0 0,1 2-69 0 0,-1 2-101 0 0,0 0-112 0 0,-1 0-206 0 0,-2 1-421 0 0,-2 1-805 0 0,-3 3-2842 0 0,1 2-2295 0 0,-2 4-1784 0 0,2-1 8171 0 0</inkml:trace>
  <inkml:trace contextRef="#ctx0" brushRef="#br1" timeOffset="248.548">53 279 6497 0 0,'0'0'0'0'0,"0"0"11053"0"0,2 0-10333 0 0,0 0 922 0 0,1 0-737 0 0,2 0 84 0 0,1 0-78 0 0,3 0-193 0 0,3 0-76 0 0,3-2-147 0 0,4 1-163 0 0,1 0-44 0 0,3 0-122 0 0,0 1-20 0 0,0 3 62 0 0,-1 2-63 0 0,-1 3-22 0 0,-2 3-44 0 0,-1 3-6 0 0,-1 2-26 0 0,-3 2 32 0 0,-1 2-20 0 0,-3-2-31 0 0,-1 0-23 0 0,-3-3 27 0 0,-1-2-40 0 0,-2-4 3 0 0,-1-2-39 0 0,-1-3-89 0 0,-1-1-28 0 0,0-3-107 0 0,-1 1-131 0 0,1-2-157 0 0,0 1-212 0 0,-1-1-429 0 0,1-2-1561 0 0,-1-1-4363 0 0,1-1-3905 0 0,-1 0 10477 0 0</inkml:trace>
  <inkml:trace contextRef="#ctx0" brushRef="#br2" timeOffset="666.693">654 111 17338 0 0,'0'0'0'0'0,"0"-3"4764"0"0,0-4-4354 0 0,0-2 311 0 0,0 0-510 0 0,0-2 527 0 0,0 0-184 0 0,-1-1-140 0 0,-1 1-228 0 0,0 2-97 0 0,-2 1-9 0 0,1 1-33 0 0,-1 1-48 0 0,0 3 59 0 0,0 0-63 0 0,-1 2 10 0 0,-2 0-4 0 0,0 1-1 0 0,-1 0-42 0 0,-1 1 54 0 0,-1 0-18 0 0,0 2 16 0 0,0 2 34 0 0,-1 1-56 0 0,1 1 18 0 0,0 2-15 0 0,1 1-58 0 0,1 2 20 0 0,0 1-24 0 0,2 2 5 0 0,1 1 31 0 0,2 2-42 0 0,1 1 88 0 0,2 0-82 0 0,1 1 37 0 0,3 1 35 0 0,2 0-7 0 0,3 1 38 0 0,2-1 85 0 0,1 0-4 0 0,2-1-57 0 0,1 0-11 0 0,1 0 4 0 0,0-2-57 0 0,0 0 6 0 0,-1-3 5 0 0,0-1-14 0 0,-2-2 14 0 0,-3-3-9 0 0,-1-1-30 0 0,-3-3 46 0 0,-2-1-6 0 0,-1-2 72 0 0,-1-1 52 0 0,-1-1-14 0 0,-1 0-134 0 0,1-1 31 0 0,-1 0-186 0 0,1-1-116 0 0,-1-3-374 0 0,0-4-209 0 0,0-2-602 0 0,0-3-2952 0 0,-1-1-3976 0 0,1-2-1450 0 0,-1 3 11891 0 0</inkml:trace>
  <inkml:trace contextRef="#ctx0" brushRef="#br3" timeOffset="1068.98">847 91 5773 0 0,'0'0'0'0'0,"0"-1"14777"0"0,0 1-13824 0 0,0-1-1777 0 0,-2 0 3076 0 0,-1 0-1896 0 0,0 0 292 0 0,-2 0-39 0 0,0 0-168 0 0,0 1-166 0 0,1 0-227 0 0,-1 0-18 0 0,1 1-236 0 0,0 3 43 0 0,1 4 10 0 0,1 3 113 0 0,1 5-11 0 0,0 5 45 0 0,2 3 3 0 0,1 4 43 0 0,2 3-47 0 0,3 1 105 0 0,2 1-124 0 0,1 0 49 0 0,2-1 16 0 0,1-3-8 0 0,0 0-32 0 0,1-5 136 0 0,0-4-78 0 0,-1-3 70 0 0,0-5-12 0 0,-2-4 140 0 0,0-4-39 0 0,-1-3 53 0 0,0-4-38 0 0,-1-4-47 0 0,0-3-39 0 0,0-6-22 0 0,-1-3 43 0 0,-1-5-72 0 0,-1-4 13 0 0,-2-3-38 0 0,-1-4-25 0 0,-2-2 47 0 0,-2-2-111 0 0,-1-1 34 0 0,-3 4-14 0 0,0 2 0 0 0,-2 5 0 0 0,0 6-94 0 0,0 4-103 0 0,1 7-37 0 0,0 3-39 0 0,1 5-54 0 0,1 2-101 0 0,-1 2-186 0 0,0 1-324 0 0,-2 0-640 0 0,1 1-1482 0 0,-2 2-3209 0 0,1 1 754 0 0,1-1-2591 0 0</inkml:trace>
  <inkml:trace contextRef="#ctx0" brushRef="#br4" timeOffset="1300.989">863 235 3144 0 0,'0'0'0'0'0,"0"1"8401"0"0,2 1-7169 0 0,0 1 625 0 0,1 0-445 0 0,3 1 625 0 0,3 1-296 0 0,1 2-578 0 0,3 1-401 0 0,1 2-31 0 0,3 2-71 0 0,1 2-70 0 0,1 3-149 0 0,1 1-144 0 0,-1 2-106 0 0,-1 1-11 0 0,-2 0-50 0 0,-1-2-2 0 0,-3-1-45 0 0,-1-2 25 0 0,-2-3-89 0 0,-2-3-8 0 0,-2-2 35 0 0,-2-3 8 0 0,-2-2 22 0 0,0-2 15 0 0,-1-1 3 0 0,-1 0-111 0 0,1 0-303 0 0,0-1-162 0 0,-1 1-232 0 0,1-1-461 0 0,0 1-1093 0 0,0-1-4200 0 0,0 0-4229 0 0,0 0 8204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8:28.355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64718.78125"/>
      <inkml:brushProperty name="anchorY" value="-215962.35938"/>
      <inkml:brushProperty name="scaleFactor" value="0.5"/>
    </inkml:brush>
  </inkml:definitions>
  <inkml:trace contextRef="#ctx0" brushRef="#br0">6 1 18846 0 0,'0'0'0'0'0,"-1"0"1908"0"0,-1 0-1069 0 0,1 0-422 0 0,0 0 27 0 0,1 0 86 0 0,1 0-182 0 0,2 0-199 0 0,2 0 103 0 0,4 0 52 0 0,2 0 24 0 0,4 0 20 0 0,2 0-111 0 0,1 0-7 0 0,-1 0-32 0 0,0 0-30 0 0,-2 0-14 0 0,-2 0-60 0 0,-4 0-4 0 0,-1 0-4 0 0,-3 0-44 0 0,-2 0 31 0 0,-1 0 12 0 0,-1 0 9 0 0,0 0 19 0 0,-2 0 6 0 0,1 0-10 0 0,0 0 18 0 0,0 0-70 0 0,-1 0 16 0 0,1 0-32 0 0,0 0 11 0 0,0 0 5 0 0,0 0-7 0 0,0 0-12 0 0,0 0 4 0 0,0 1-2 0 0,0-1-4 0 0,0 1-32 0 0,0 0-1 0 0,0 0-44 0 0,0 2-73 0 0,0 0-56 0 0,0 5 27 0 0,0 4 166 0 0,1 8 17 0 0,0 7-59 0 0,1 7-18 0 0,1 5-25 0 0,0 3 68 0 0,0 1-14 0 0,1 0 6 0 0,-2-2 44 0 0,0-4-49 0 0,-1-5 21 0 0,0-5 31 0 0,-1-5-20 0 0,0-6 41 0 0,0-6 45 0 0,-1-3 41 0 0,-1-3-3 0 0,-1-2-87 0 0,-2-2-5 0 0,-2 0-51 0 0,-2-1 41 0 0,-2 1-57 0 0,-1-1-17 0 0,-1 1 32 0 0,1 0-9 0 0,1-1 4 0 0,2 1 9 0 0,2 0-12 0 0,2 0-70 0 0,2 0-41 0 0,2 0-59 0 0,1 0-50 0 0,1 0 87 0 0,2 0-13 0 0,2 0 170 0 0,3 0 109 0 0,4 2-104 0 0,1-1 70 0 0,3 1-57 0 0,-1 0 10 0 0,0 0 19 0 0,-1-1 53 0 0,-1 0-56 0 0,-2-1-30 0 0,-3 0-24 0 0,0 0-8 0 0,-2 0-6 0 0,-1 0-5 0 0,0 0-28 0 0,-1 0 8 0 0,1 0-18 0 0,-2 0-19 0 0,1 0-378 0 0,-1 0-11 0 0,-1 0-269 0 0,-1 0-464 0 0,0 3-2276 0 0,-1-1-5007 0 0,-5 1-4686 0 0,3-2 14551 0 0,-1 0 244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8:31.216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65599.71875"/>
      <inkml:brushProperty name="anchorY" value="-217091.84375"/>
      <inkml:brushProperty name="scaleFactor" value="0.5"/>
    </inkml:brush>
  </inkml:definitions>
  <inkml:trace contextRef="#ctx0" brushRef="#br0">0 0 20170 0 0,'0'0'0'0'0,"0"1"1724"0"0,0 0-1890 0 0,0 0 419 0 0,0 1-250 0 0,2 2 1 0 0,1 3 680 0 0,4 3-278 0 0,2 5 15 0 0,3 3-70 0 0,2 5-201 0 0,2 3-59 0 0,-1 2-88 0 0,0 1 84 0 0,-1 0-1 0 0,-3 0-17 0 0,-2-2 117 0 0,-2-2-6 0 0,-3-2 83 0 0,-2-3 43 0 0,-1-1-100 0 0,-4-2-44 0 0,-1-3-42 0 0,-2 0-6 0 0,-1-2 0 0 0,-1-1-12 0 0,0-2 13 0 0,0-2-5 0 0,-1-2-26 0 0,3-1 13 0 0,0-1 27 0 0,1-2-9 0 0,2-1 29 0 0,1 0 11 0 0,1 0 17 0 0,0 0 16 0 0,1-1-63 0 0,0 1-22 0 0,0-1-53 0 0,1-4-51 0 0,0-4-186 0 0,1-6 107 0 0,3-4 12 0 0,3-6 24 0 0,2-4 46 0 0,2-1-8 0 0,1 0 15 0 0,1 1-7 0 0,0 3 7 0 0,-1 2 31 0 0,-1 3-41 0 0,-2 3 4 0 0,-1 4-1 0 0,-3 4 7 0 0,-1 3 26 0 0,-2 3 16 0 0,-2 2 16 0 0,0 1-15 0 0,-1 1 20 0 0,-1 1 12 0 0,1 0-21 0 0,0-1-11 0 0,-1 1 3 0 0,1-1-3 0 0,0 0-5 0 0,0 0-22 0 0,0 0-17 0 0,-1 1-6 0 0,-1 0-136 0 0,-2 1 10 0 0,-3 2 39 0 0,0 1 5 0 0,-2 1 1 0 0,0 2-7 0 0,0 1 18 0 0,0 3 36 0 0,2 1-34 0 0,1 4-5 0 0,2 1 53 0 0,2 2-69 0 0,1 2 27 0 0,3 2 43 0 0,2 0 13 0 0,4 0 0 0 0,2-1-24 0 0,3-2 32 0 0,1-1-7 0 0,2-3 63 0 0,1-3 16 0 0,-1-2-94 0 0,0-2 36 0 0,-1-3-15 0 0,-3-2 99 0 0,-2-2-60 0 0,-2-1-38 0 0,-2-1 50 0 0,-3-1-19 0 0,-1 0 0 0 0,-1-1 6 0 0,0 1 8 0 0,-2 0-58 0 0,1 0-39 0 0,0-1-464 0 0,-1 1-115 0 0,-1 0-367 0 0,-1 0-630 0 0,-2 0-3880 0 0,-4 0-9170 0 0,1 0 12655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8:34.05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66504.57813"/>
      <inkml:brushProperty name="anchorY" value="-218186.73438"/>
      <inkml:brushProperty name="scaleFactor" value="0.5"/>
    </inkml:brush>
  </inkml:definitions>
  <inkml:trace contextRef="#ctx0" brushRef="#br0">2 0 17566 0 0,'0'0'0'0'0,"0"1"2696"0"0,-1 0-1825 0 0,1-1-785 0 0,0 1 342 0 0,-1-1 88 0 0,2 1-70 0 0,1-1-210 0 0,3 1 222 0 0,3-1 5 0 0,3 1 21 0 0,3 0-196 0 0,1-1-33 0 0,2 0-25 0 0,-1 0-16 0 0,0 0 9 0 0,-1 0-28 0 0,-3 0-57 0 0,-2 0-36 0 0,-2 0-69 0 0,-2-1 9 0 0,-3 0 0 0 0,0 1 15 0 0,-2-1 29 0 0,-1 0 17 0 0,0 0-21 0 0,-1 1-29 0 0,1-1-48 0 0,0 1 11 0 0,0-1-12 0 0,-1 1 0 0 0,1 0 0 0 0,0 0 33 0 0,0 1-33 0 0,0 0 7 0 0,0 1-3 0 0,0 1 24 0 0,0 2-40 0 0,-2 2-44 0 0,-1 4 12 0 0,-2 4 2 0 0,0 4-32 0 0,0 5 15 0 0,-1 5 18 0 0,2 3-7 0 0,0 3 42 0 0,2 3-2 0 0,0 1-58 0 0,1-1-5 0 0,1 0-20 0 0,1-3 43 0 0,0-5 0 0 0,2-4 7 0 0,-1-4-14 0 0,1-7-37 0 0,-1-4 108 0 0,0-5 64 0 0,-1-3 108 0 0,-1-2 11 0 0,1-2 32 0 0,-1 0 2 0 0,0 1-49 0 0,0 0-22 0 0,-1 0 41 0 0,0 0-35 0 0,-1 0-195 0 0,0 0 52 0 0,-1 0-28 0 0,1 0-1 0 0,0 0-47 0 0,1 0 56 0 0,0 0-52 0 0,1 0 11 0 0,0 0 1 0 0,0 0 31 0 0,0 0-4 0 0,0 0 8 0 0,0 0 60 0 0,0 0-16 0 0,0 0 12 0 0,0 0 4 0 0,0 0 14 0 0,0 0 0 0 0,0 0-3 0 0,0 0 20 0 0,0 0-33 0 0,0 0-4 0 0,0 0-24 0 0,0 0-27 0 0,0 0 6 0 0,0 0 18 0 0,0 0-39 0 0,-1 0 13 0 0,-1 0-5 0 0,-2 0-10 0 0,-2 0-262 0 0,-2-2 298 0 0,-1 1-51 0 0,-1-1 22 0 0,0-1 2 0 0,2 1 11 0 0,0-1-3 0 0,2 1 33 0 0,2 1-50 0 0,1 0-17 0 0,1 1-34 0 0,1 0-31 0 0,1 0-18 0 0,0 0 53 0 0,1 0-70 0 0,-1 0-20 0 0,0 0-4 0 0,1-1 43 0 0,-1 1 51 0 0,1-1 48 0 0,0 1 2 0 0,0-1 89 0 0,2 1 39 0 0,1 0-24 0 0,1 0-10 0 0,1 2-9 0 0,1 0-33 0 0,2 1 40 0 0,1 1-46 0 0,1 1 18 0 0,1-1-57 0 0,2 2 53 0 0,0 0-60 0 0,1-1 17 0 0,-1 0-11 0 0,-1-1 2 0 0,-1-2-1 0 0,-2 1 4 0 0,-2-1 28 0 0,-2-1 6 0 0,-2 0 70 0 0,-2-1 47 0 0,0 0-32 0 0,-2 0-16 0 0,0 0 1 0 0,0 0-17 0 0,0 0-30 0 0,-1 0-6 0 0,1 0-6 0 0,0 0-56 0 0,0 0 15 0 0,0 0-60 0 0,0 0-26 0 0,0 0-164 0 0,0 0-210 0 0,0 0-125 0 0,-1 0-187 0 0,0 0-448 0 0,-1 0-1194 0 0,-2 0-7289 0 0,-3 1-4200 0 0,7-1 15356 0 0,0 0 291 0 0,2 0-4096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9:29.886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14654.98438"/>
      <inkml:brushProperty name="anchorY" value="-267862.65625"/>
      <inkml:brushProperty name="scaleFactor" value="0.5"/>
    </inkml:brush>
  </inkml:definitions>
  <inkml:trace contextRef="#ctx0" brushRef="#br0">46 14 18898 0 0,'0'0'0'0'0,"0"-1"2756"0"0,0-2-2184 0 0,0 0-286 0 0,0 1 102 0 0,0 0 484 0 0,0 1-198 0 0,0 0-248 0 0,0 0-123 0 0,0 1-118 0 0,0 0-79 0 0,-1 1 6 0 0,0 1-12 0 0,-1 2-116 0 0,-2 5 32 0 0,-1 3-16 0 0,-1 7 5 0 0,-1 3 40 0 0,1 6-6 0 0,0 4 14 0 0,3 2-54 0 0,0 5 7 0 0,2 1 0 0 0,2 2 53 0 0,1 2-75 0 0,3 1 24 0 0,2-1 2 0 0,1 1-13 0 0,2-2 4 0 0,0-1-1 0 0,2-2 0 0 0,0-2 0 0 0,1-2 33 0 0,-1-5-42 0 0,0-2 4 0 0,-1-6-39 0 0,-1-4 47 0 0,-1-5-54 0 0,-3-5 63 0 0,-2-4 51 0 0,-1-3 62 0 0,-2-1 21 0 0,0-1 15 0 0,-1-1-190 0 0,0 0-98 0 0,0-1-197 0 0,-2-2-260 0 0,-1-4-417 0 0,-2-1-659 0 0,-1-3-3960 0 0,-3-3-7022 0 0,0 1 9402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9:30.91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15360.48438"/>
      <inkml:brushProperty name="anchorY" value="-269211.8125"/>
      <inkml:brushProperty name="scaleFactor" value="0.5"/>
    </inkml:brush>
  </inkml:definitions>
  <inkml:trace contextRef="#ctx0" brushRef="#br0">6 0 17482 0 0,'0'0'0'0'0,"0"0"2960"0"0,-1 0-2338 0 0,-1 0 75 0 0,1 0-75 0 0,0 0 6 0 0,1 0-217 0 0,-1 1-216 0 0,2-1-109 0 0,0 2-69 0 0,4 0 357 0 0,1 0-95 0 0,2 1 18 0 0,3 0-45 0 0,2-1 12 0 0,-1-1-26 0 0,1 0-42 0 0,-1 0-27 0 0,-2-1-56 0 0,-1 0-54 0 0,-2 0-22 0 0,-2 0-29 0 0,-2-1 32 0 0,-1 1-44 0 0,-2 0 45 0 0,0 0-46 0 0,0 0 9 0 0,0 0-8 0 0,-1 0-32 0 0,1 0 46 0 0,0 0-16 0 0,0 1 34 0 0,0 2 2 0 0,0 5 210 0 0,0 5-198 0 0,0 6-37 0 0,0 5 6 0 0,0 5-57 0 0,1 3-6 0 0,0 4-16 0 0,1 2-21 0 0,1 2 14 0 0,1 2 87 0 0,0 1-82 0 0,1-1 86 0 0,1-1-61 0 0,-1-2 46 0 0,0-5-13 0 0,-1-5 4 0 0,0-5-65 0 0,-1-5 93 0 0,-1-6-21 0 0,-1-4 217 0 0,0-5-16 0 0,-1-2 32 0 0,0-1-7 0 0,-1-2 32 0 0,-3 0-214 0 0,-2-1-17 0 0,-1-2-16 0 0,-2 0-4 0 0,0 0 35 0 0,2 0-53 0 0,1 1-38 0 0,2 2-50 0 0,2-1-10 0 0,0 2-60 0 0,2 0-28 0 0,0 0-28 0 0,0 0 7 0 0,2 0 22 0 0,0 2 227 0 0,3 0-3 0 0,1 2 21 0 0,2 0-53 0 0,1-1 55 0 0,1 0 190 0 0,0 0-170 0 0,0-1-17 0 0,-1 0-12 0 0,0 0-35 0 0,-1-1-3 0 0,-1 1 8 0 0,-1 0 28 0 0,-1-1-50 0 0,-1 0 17 0 0,-1 0-6 0 0,-2-1 0 0 0,0 0-247 0 0,0 0 75 0 0,-1 0-135 0 0,-1-1-111 0 0,1-2-235 0 0,-1-3-660 0 0,-1-3-1429 0 0,-1-2-5139 0 0,-2-6-5496 0 0,1 2 16131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9:31.589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16200.6875"/>
      <inkml:brushProperty name="anchorY" value="-270395.28125"/>
      <inkml:brushProperty name="scaleFactor" value="0.5"/>
    </inkml:brush>
  </inkml:definitions>
  <inkml:trace contextRef="#ctx0" brushRef="#br0">1 0 21194 0 0,'0'0'0'0'0,"0"0"2324"0"0,0 0-2539 0 0,0 0 820 0 0,1 2-568 0 0,1 0 60 0 0,0 3-1 0 0,3 3-36 0 0,2 4 40 0 0,3 6-54 0 0,2 3 26 0 0,1 3 18 0 0,1 2-104 0 0,0 1 79 0 0,-1-1 5 0 0,-1 0 7 0 0,-2-2 95 0 0,-2-2 12 0 0,-2-2 68 0 0,-2-3-9 0 0,-2-1-80 0 0,-1-4-45 0 0,-1-1 4 0 0,-1-2-19 0 0,-2-1-16 0 0,0-2-15 0 0,-2-1 44 0 0,-2 0-74 0 0,1 0 4 0 0,0-2 6 0 0,-1-1-24 0 0,1 0 44 0 0,0-1-42 0 0,2-1 14 0 0,0 0-13 0 0,1 0 30 0 0,1 0-69 0 0,1 0 16 0 0,1-1-8 0 0,-1 1 0 0 0,2-2 0 0 0,0-3-205 0 0,2-5 152 0 0,3-6 46 0 0,3-5-16 0 0,2-4 20 0 0,3-4 3 0 0,2-1 46 0 0,1 0 99 0 0,0 1-53 0 0,-1 3-32 0 0,-2 3-2 0 0,-3 5-18 0 0,-2 3 12 0 0,-3 5-1 0 0,-3 2 14 0 0,-1 4-21 0 0,-1 1-8 0 0,-1 3 26 0 0,-1 0-19 0 0,1 0 30 0 0,-1 1 192 0 0,1-1-184 0 0,-1 1-84 0 0,-2 0 25 0 0,-1 1-144 0 0,-2 1 40 0 0,-2 2-18 0 0,-1 1 9 0 0,0 2 11 0 0,0 2 17 0 0,1 0 1 0 0,1 2-13 0 0,1 1-18 0 0,2 0 18 0 0,2 1 45 0 0,0 1-56 0 0,3 1 48 0 0,2 1-14 0 0,3 0 14 0 0,3 0 34 0 0,1 1 0 0 0,3 0 7 0 0,1 0-4 0 0,1 0-8 0 0,1-1-54 0 0,-1-1 43 0 0,0-1 22 0 0,-1-2-8 0 0,-3-3 6 0 0,-1-1-9 0 0,-2-3 2 0 0,-3-1 9 0 0,-1-2 34 0 0,-2-1 65 0 0,-1-1 22 0 0,-1-1 4 0 0,0 0-122 0 0,0 0 9 0 0,-1 0-136 0 0,1-1-56 0 0,0 0-148 0 0,-1-2-378 0 0,0-3-102 0 0,-2-1-721 0 0,0-4-2361 0 0,-2 1-3741 0 0,0-4-3826 0 0,6 19 12951 0 0,2 4-3089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9:32.27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17140.45313"/>
      <inkml:brushProperty name="anchorY" value="-271400.3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18117.3125"/>
      <inkml:brushProperty name="anchorY" value="-272386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18922.40625"/>
      <inkml:brushProperty name="anchorY" value="-273227.71875"/>
      <inkml:brushProperty name="scaleFactor" value="0.5"/>
    </inkml:brush>
  </inkml:definitions>
  <inkml:trace contextRef="#ctx0" brushRef="#br0">1 368 19614 0 0,'0'0'0'0'0,"0"0"2636"0"0,0 0-2324 0 0,0 0 48 0 0,0 0-81 0 0,1 0 362 0 0,1 0-386 0 0,1 2-166 0 0,2 1 201 0 0,2 4-92 0 0,2 3 4 0 0,2 3-122 0 0,2 4 25 0 0,1 3-109 0 0,-1 3 58 0 0,0 2 47 0 0,-2 1-57 0 0,-1 3 74 0 0,-2 0-54 0 0,-2 1 54 0 0,-1-1-62 0 0,-3-1-24 0 0,-1-3 128 0 0,-1-2-102 0 0,0-4 34 0 0,-1-4 6 0 0,-1-4 10 0 0,-1-3 31 0 0,1-2 39 0 0,-1-3 5 0 0,-2-1-81 0 0,0-1-16 0 0,-2-3-14 0 0,0-1-16 0 0,-1-1-54 0 0,1-1 150 0 0,1-2-76 0 0,1-1-23 0 0,1-1-55 0 0,2-1 11 0 0,1-2-13 0 0,1 0-42 0 0,3-2 3 0 0,2-3 10 0 0,4-2 5 0 0,2-2 31 0 0,2-2 30 0 0,2-2-7 0 0,1-1 11 0 0,0 1-34 0 0,1 0 47 0 0,0 1 31 0 0,-3 2 44 0 0,-1 2-55 0 0,-2 3 16 0 0,-3 4-33 0 0,-2 3 2 0 0,-2 3-12 0 0,-2 3 26 0 0,-1 3-32 0 0,-1 0 11 0 0,0 1 0 0 0,0 1-5 0 0,-1-1 58 0 0,1 1-64 0 0,-2-1-39 0 0,0 1 11 0 0,-3-1-131 0 0,0 0 59 0 0,-3 1-15 0 0,-2 1 1 0 0,0 1 24 0 0,0 3 8 0 0,-1 0 8 0 0,2 2-24 0 0,0 1 13 0 0,2 0-32 0 0,2 2 17 0 0,1 1 17 0 0,1 2-5 0 0,1 3 7 0 0,2 1 13 0 0,1 2-31 0 0,3 1 43 0 0,2 1 10 0 0,3 0 2 0 0,2-1-40 0 0,3 0 9 0 0,0-2 46 0 0,2-3-16 0 0,1 0 18 0 0,1-2-13 0 0,0-2 9 0 0,-1 0-3 0 0,0-3-3 0 0,-2-2-4 0 0,-2-1-4 0 0,-1-1 10 0 0,-2-1-4 0 0,-3-2 2 0 0,-2 0 0 0 0,-1-1 75 0 0,-3 0 11 0 0,0 0 34 0 0,-1 0 0 0 0,0-1 8 0 0,0 0-19 0 0,-1 0-78 0 0,1 0-26 0 0,0-1-176 0 0,-1 0-166 0 0,-2-3-151 0 0,-1-2-253 0 0,-2-2-447 0 0,-2-2-1003 0 0,-1-2-4432 0 0,-2-1-6139 0 0,15 18 10845 0 0,3 4 1289 0 0</inkml:trace>
  <inkml:trace contextRef="#ctx0" brushRef="#br1" timeOffset="475.794">317 49 20938 0 0,'0'0'0'0'0,"0"0"2348"0"0,1 0-1904 0 0,-1 0-282 0 0,2 0 235 0 0,0-1 103 0 0,1 0-191 0 0,3-1-80 0 0,3-1-137 0 0,4-1 75 0 0,5 0-71 0 0,3-1-12 0 0,2 0-84 0 0,1 0 11 0 0,-1 2-19 0 0,-3 0-36 0 0,-2 2 5 0 0,-3 0 0 0 0,-4 0 40 0 0,-3 1-6 0 0,-2 1 37 0 0,-3-1 66 0 0,-1 0 35 0 0,-2 0-117 0 0,0 0-6 0 0,-1 0-176 0 0,-1 0-70 0 0,-3-2-178 0 0,-2 0-118 0 0,-2 0-19 0 0,-2 0 72 0 0,-1 1 167 0 0,0 0 119 0 0,0 1 52 0 0,1 0 3 0 0,1 3 61 0 0,1 1 84 0 0,2 3 128 0 0,1 0 56 0 0,2 2-3 0 0,2 1 21 0 0,0 2 31 0 0,2 1 29 0 0,1 1 3 0 0,2 1-133 0 0,2 1 87 0 0,0 0-79 0 0,2 0 24 0 0,0-1-12 0 0,0 0-31 0 0,0-1-43 0 0,0-1 76 0 0,-1-1-17 0 0,0-1-82 0 0,-2-2 82 0 0,0-2-84 0 0,-2-1-13 0 0,0-2-49 0 0,-1 0 51 0 0,-1-2-23 0 0,0-1 48 0 0,0 0-7 0 0,0 0-80 0 0,0 0-306 0 0,0-1-142 0 0,0 0-225 0 0,0 0-300 0 0,-1-1-708 0 0,-1 0-4192 0 0,-2 0-4687 0 0,1 1 5777 0 0</inkml:trace>
  <inkml:trace contextRef="#ctx0" brushRef="#br2" timeOffset="864.264">636 262 17442 0 0,'0'0'0'0'0,"0"0"5024"0"0,1 0-4760 0 0,0 1 431 0 0,-1-1-264 0 0,2 2 103 0 0,-1 0-109 0 0,2 3-216 0 0,2 3 181 0 0,2 3-88 0 0,2 5-68 0 0,4 3-62 0 0,2 4-67 0 0,2 1-18 0 0,1 3 35 0 0,1 1-16 0 0,0 1 2 0 0,0 0 10 0 0,-1 3 24 0 0,-1-1-20 0 0,-3 1-6 0 0,-1-1-26 0 0,-3 0-7 0 0,-1-2 3 0 0,-3-2-12 0 0,0-2-6 0 0,-3-2-3 0 0,-1-4-66 0 0,-1-3 14 0 0,0-4 24 0 0,-1-3 5 0 0,0-3 37 0 0,-1-3 10 0 0,0-1 33 0 0,-2 0-11 0 0,-2-1 1 0 0,-3 0-23 0 0,-2 0-26 0 0,-3 1-13 0 0,-1 0 5 0 0,-2 0-31 0 0,0 1-25 0 0,0 0 1 0 0,2 0-3 0 0,2 0-1 0 0,3-1 0 0 0,3 0-33 0 0,2-1 5 0 0,2-1-111 0 0,1 0-137 0 0,0 0-76 0 0,1 0-35 0 0,-1 0-133 0 0,1-1-152 0 0,0 1-330 0 0,-1-1-841 0 0,0 0-3132 0 0,-1 1-4930 0 0,0 0 1675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9:37.40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19647.84375"/>
      <inkml:brushProperty name="anchorY" value="-274439.3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21489.5625"/>
      <inkml:brushProperty name="anchorY" value="-275035.6875"/>
      <inkml:brushProperty name="scaleFactor" value="0.5"/>
    </inkml:brush>
  </inkml:definitions>
  <inkml:trace contextRef="#ctx0" brushRef="#br0">4 106 15645 0 0,'0'0'0'0'0,"-1"0"4009"0"0,0 0-3198 0 0,1 0-337 0 0,-1 0-328 0 0,0 0 358 0 0,1 0 10 0 0,1 1-179 0 0,1-1-185 0 0,2 3 342 0 0,3 1-47 0 0,3 2 11 0 0,1 0-117 0 0,3 2-95 0 0,0 0-52 0 0,1 1 26 0 0,0 0-18 0 0,0 1 28 0 0,0-1-45 0 0,-2 1-32 0 0,1 0-95 0 0,-2 0 69 0 0,0 1-84 0 0,-1 0 47 0 0,-1 0-67 0 0,0 0-10 0 0,-2 0-8 0 0,-1 0 8 0 0,0-2 23 0 0,-1 1-43 0 0,-1-1 10 0 0,-1-1-37 0 0,0-2 8 0 0,-2-1-4 0 0,1-2-9 0 0,-1 0-2 0 0,-1-2 46 0 0,1 0-14 0 0,0-1 12 0 0,2 0 129 0 0,1 0-51 0 0,1 0-19 0 0,3-1 20 0 0,1-2 0 0 0,2-1-48 0 0,2-3 14 0 0,3-3-15 0 0,0-1-35 0 0,3-1-28 0 0,0 0-13 0 0,1-1-38 0 0,0 2 8 0 0,1 1 14 0 0,0 1-20 0 0,0 3 49 0 0,0 1-60 0 0,-2 2 4 0 0,0 2 17 0 0,-2 3 72 0 0,-1 2-11 0 0,-2 2 36 0 0,-1 2 228 0 0,-3 2-250 0 0,-1 3 72 0 0,-2 0-8 0 0,-2 1-43 0 0,-2 1 22 0 0,-2-2 29 0 0,-1-1-47 0 0,0-3 16 0 0,-1-1-14 0 0,-1-3 21 0 0,1-2-16 0 0,0-1-41 0 0,-1-1 11 0 0,1 0-108 0 0,1-1 5 0 0,0 0-3 0 0,1-1 42 0 0,2 1 62 0 0,3-1 116 0 0,3 0-73 0 0,3-4 3 0 0,4-1 16 0 0,3-4-22 0 0,2-2-40 0 0,3-2 57 0 0,2-2-1 0 0,2-1-73 0 0,0-1 19 0 0,0 2-80 0 0,-1 2 2 0 0,0 2 22 0 0,-2 1 46 0 0,0 3-2 0 0,-1 0 4 0 0,0 1 12 0 0,-1 1-13 0 0,-1 0 9 0 0,-1 0-3 0 0,-1-1 53 0 0,-2 0 59 0 0,-3-1 61 0 0,-1-2 8 0 0,-1-1 239 0 0,-3-2-176 0 0,-2 0-66 0 0,-2-2-53 0 0,-2 0-39 0 0,-2 1-27 0 0,-2 1 2 0 0,0 2 14 0 0,-1 3-14 0 0,-1 3-22 0 0,1 2-36 0 0,-1 1 3 0 0,1 2-9 0 0,0 0 1 0 0,0 0-62 0 0,0 1-1 0 0,0-1-17 0 0,0 1-65 0 0,0-1-155 0 0,0 0 2 0 0,0 0-121 0 0,-1 0-105 0 0,0 0-147 0 0,-1 1-334 0 0,-1 4-611 0 0,-3 4-1310 0 0,-1 4-4467 0 0,-3 6-2818 0 0,1-2 8695 0 0</inkml:trace>
  <inkml:trace contextRef="#ctx0" brushRef="#br1" timeOffset="788.298">649 192 6253 0 0,'0'0'0'0'0,"0"-1"10985"0"0,0-1-10637 0 0,0 1 1346 0 0,0-1-868 0 0,0 0 522 0 0,0 1-493 0 0,0 0-264 0 0,0 1-231 0 0,0-1-151 0 0,0 1-52 0 0,0 0-37 0 0,0 0 19 0 0,0 1-33 0 0,0 1-14 0 0,0 2-15 0 0,-2 3-22 0 0,-1 4-19 0 0,-1 4 59 0 0,0 3-51 0 0,-1 3 30 0 0,1 4 11 0 0,1 3-18 0 0,1 2 17 0 0,1 2-20 0 0,0 3-22 0 0,2 1-31 0 0,2 2 44 0 0,2 1 21 0 0,2 0-10 0 0,2 1-68 0 0,2-1 48 0 0,2-2 1 0 0,2-1-48 0 0,0-2 6 0 0,1-2 57 0 0,0-3-79 0 0,0-3-7 0 0,0-4 33 0 0,-1-2 19 0 0,-2-4-37 0 0,-1-4-24 0 0,-2-2-8 0 0,-2-4 51 0 0,-3-1-18 0 0,-2-2 190 0 0,-1-2 14 0 0,-1 0-96 0 0,-3-1-106 0 0,-3-1-230 0 0,-4-2 57 0 0,-4-3-122 0 0,-4-3 63 0 0,-4-3-42 0 0,-4-3 24 0 0,-1-2 78 0 0,0 0 137 0 0,2 2 27 0 0,3 1 75 0 0,5 4 41 0 0,4 2-118 0 0,4 3 31 0 0,4 2-79 0 0,2 2-118 0 0,2 3-4 0 0,2 4 224 0 0,3 4 242 0 0,3 4-192 0 0,2 3 79 0 0,3 2 14 0 0,3 2-38 0 0,1-1 60 0 0,1-1 90 0 0,1-2-6 0 0,-1-3-83 0 0,-1-2 34 0 0,-2-3 18 0 0,-3-3 1 0 0,-2-2 1 0 0,-3-3-40 0 0,-2 0 36 0 0,-1-1 19 0 0,-1-1 65 0 0,0-2-21 0 0,1-4-114 0 0,1-3-143 0 0,2-4 1 0 0,0-3-58 0 0,2-2 2 0 0,1 0-4 0 0,-1-1-6 0 0,0 2-3 0 0,0-1-23 0 0,-1 2 30 0 0,-1 1-1 0 0,0 2-9 0 0,-2 2-37 0 0,-2 3 10 0 0,0 3-100 0 0,-2 2-164 0 0,0 2-52 0 0,0 1-155 0 0,-1 1-85 0 0,0 1-265 0 0,-1 3-694 0 0,-1 4-938 0 0,-1 2-5526 0 0,-1 4-4994 0 0,0-2 14752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9:39.576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22369.76563"/>
      <inkml:brushProperty name="anchorY" value="-276286.90625"/>
      <inkml:brushProperty name="scaleFactor" value="0.5"/>
    </inkml:brush>
  </inkml:definitions>
  <inkml:trace contextRef="#ctx0" brushRef="#br0">128 4 19766 0 0,'0'0'0'0'0,"0"-1"2232"0"0,0 0-1834 0 0,0 1-171 0 0,0-1 319 0 0,0 1 239 0 0,0-1-236 0 0,0 1-258 0 0,0 0-147 0 0,0 0-81 0 0,0 0 36 0 0,0 0 27 0 0,0 0-42 0 0,-1 0-96 0 0,0 0-32 0 0,-2 0-93 0 0,-2 0 107 0 0,-1 1 27 0 0,-1 1 45 0 0,-2 1-43 0 0,0 1 14 0 0,-1 1 37 0 0,0 1-54 0 0,0 1 51 0 0,0 1 82 0 0,1 0-102 0 0,0 2-24 0 0,0-1 5 0 0,2 1 2 0 0,2 0-4 0 0,1-1-7 0 0,1 0-49 0 0,3 3-71 0 0,2 1 111 0 0,3 2-2 0 0,3-1 7 0 0,2 2 4 0 0,1 0 1 0 0,3 0 42 0 0,0 0 16 0 0,1 0-2 0 0,0 0 60 0 0,-1-1-34 0 0,0 0 3 0 0,-1-1-93 0 0,-3-2 30 0 0,-2 0-15 0 0,-2-4-8 0 0,-2-2 7 0 0,-2-1 58 0 0,0-3 58 0 0,-2 0 29 0 0,0-2-1 0 0,-1 0 30 0 0,1 1 48 0 0,-3 0 63 0 0,-2 1-270 0 0,-2 0 41 0 0,-4 0-56 0 0,-2 0 30 0 0,-1 0-7 0 0,-2-1-26 0 0,1 2 5 0 0,0-1-8 0 0,1 0 5 0 0,2-1-2 0 0,3 0 43 0 0,2-1-58 0 0,3 1-19 0 0,2-1-28 0 0,1 0-53 0 0,1-1-53 0 0,0 1-18 0 0,0 0 4 0 0,1 0-66 0 0,-1 0-123 0 0,2 0-52 0 0,1 0 228 0 0,3-1-253 0 0,1-1-165 0 0,2-2-426 0 0,1-1-760 0 0,1-2-1366 0 0,1-1-1324 0 0,1-2-3056 0 0,0-1 1796 0 0,-2 1 6490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2:49.096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0691.75684"/>
      <inkml:brushProperty name="anchorY" value="-13909.34863"/>
      <inkml:brushProperty name="scaleFactor" value="0.5"/>
    </inkml:brush>
  </inkml:definitions>
  <inkml:trace contextRef="#ctx0" brushRef="#br0">0 10 21262 0 0,'0'0'0'0'0,"0"0"1676"0"0,1 0-1955 0 0,0 0 3 0 0,1 0 434 0 0,1 2 318 0 0,1 1-37 0 0,1 2-157 0 0,2 3-23 0 0,1 2-136 0 0,1 2-19 0 0,0 2 18 0 0,1 0-46 0 0,-2 2 82 0 0,0 0-66 0 0,-1 0-15 0 0,-1 0 70 0 0,-2 0 92 0 0,-2-1-80 0 0,0-1-27 0 0,-2-1 13 0 0,0-1-24 0 0,-2-1 1 0 0,-1-2-16 0 0,0-2-5 0 0,-1 0-4 0 0,-1-2-1 0 0,1-1-28 0 0,-1 0 13 0 0,1-1-10 0 0,0-1 20 0 0,0 0 22 0 0,2-2 5 0 0,0 1 5 0 0,1-1-32 0 0,0 0-14 0 0,1 0 124 0 0,0-1-141 0 0,1-1-61 0 0,0-1 17 0 0,1-3-227 0 0,1-3 108 0 0,2-3 12 0 0,1-3 52 0 0,1-2 37 0 0,2-2-5 0 0,1-2 17 0 0,0 0 20 0 0,0 0 18 0 0,0 0-4 0 0,-1 1-14 0 0,-1 2 0 0 0,-1 1 3 0 0,-1 3 8 0 0,-2 3 16 0 0,-1 3-8 0 0,-1 2 18 0 0,-1 3-19 0 0,-1 2 10 0 0,0 0-2 0 0,0 2-33 0 0,-1-1 14 0 0,1 1-38 0 0,0-1 10 0 0,0 0-10 0 0,-1 1-36 0 0,0 0 39 0 0,-1 1-178 0 0,-1 1 51 0 0,-1 2-23 0 0,-2 1 28 0 0,0 2-8 0 0,0 1 14 0 0,0 3 15 0 0,1 0-8 0 0,2 2 31 0 0,0-1-36 0 0,2 2 3 0 0,1-1 31 0 0,1 0 31 0 0,3 0-16 0 0,1-1 69 0 0,1 0-23 0 0,1-1 9 0 0,2-1-42 0 0,0-1 31 0 0,1-1 21 0 0,0-1 54 0 0,0-1-36 0 0,-1-2 43 0 0,-1 0-20 0 0,0-3-40 0 0,-2 0 72 0 0,-1-1-19 0 0,-2 0 7 0 0,-1-1 39 0 0,-1-1-2 0 0,-1 1 12 0 0,0 0 3 0 0,0 0-28 0 0,0 0-23 0 0,-1 0-10 0 0,1 0-60 0 0,0-1-252 0 0,0 1-100 0 0,0 1-125 0 0,-1-1-238 0 0,-1 0-385 0 0,0 0-1410 0 0,0 0-4264 0 0,0 0-4683 0 0,2 0 9431 0 0,2 0 1504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9:41.515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23491.57813"/>
      <inkml:brushProperty name="anchorY" value="-278417.15625"/>
      <inkml:brushProperty name="scaleFactor" value="0.5"/>
    </inkml:brush>
  </inkml:definitions>
  <inkml:trace contextRef="#ctx0" brushRef="#br0">0 7 19870 0 0,'0'0'0'0'0,"1"0"2572"0"0,-1 0-2254 0 0,1 0-93 0 0,0 0 364 0 0,0 0 72 0 0,1 0-269 0 0,2 0-291 0 0,1 0 91 0 0,3 0-62 0 0,2 0 12 0 0,4 0-92 0 0,2 0 17 0 0,1 0-70 0 0,1 0 15 0 0,-2 0-12 0 0,-2-1-4 0 0,-2-1-9 0 0,-2 1-40 0 0,-4 0-222 0 0,-2 0-154 0 0,-3 1-192 0 0,0-1-225 0 0,-2 1-372 0 0,-2 0-1553 0 0,-1 0-4996 0 0,-3 0-2703 0 0,1 0 11160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9:41.71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24266.96875"/>
      <inkml:brushProperty name="anchorY" value="-279045.15625"/>
      <inkml:brushProperty name="scaleFactor" value="0.5"/>
    </inkml:brush>
  </inkml:definitions>
  <inkml:trace contextRef="#ctx0" brushRef="#br0">0 0 16402 0 0,'0'0'0'0'0,"0"0"3600"0"0,0 0-3243 0 0,0 0-21 0 0,0 1 176 0 0,1-1 193 0 0,1 2 158 0 0,3 0-130 0 0,3 0-215 0 0,2 0-54 0 0,4 0-255 0 0,1 2-6 0 0,3 0-42 0 0,0-1-132 0 0,-1 0-9 0 0,0 1 36 0 0,-2 0-69 0 0,-1 0 11 0 0,-3-1-47 0 0,-1 0 63 0 0,-4-1-22 0 0,-2 0 27 0 0,-2-1-24 0 0,-1 0-455 0 0,-1-1-164 0 0,-2 2-495 0 0,-3-1-1590 0 0,-3 0-7654 0 0,-4 0 257 0 0,1 0 12197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9:42.603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25051.15625"/>
      <inkml:brushProperty name="anchorY" value="-279734.781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26023.57813"/>
      <inkml:brushProperty name="anchorY" value="-280681.8437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26963.15625"/>
      <inkml:brushProperty name="anchorY" value="-281542.09375"/>
      <inkml:brushProperty name="scaleFactor" value="0.5"/>
    </inkml:brush>
  </inkml:definitions>
  <inkml:trace contextRef="#ctx0" brushRef="#br0">0 317 14429 0 0,'0'0'0'0'0,"2"2"3497"0"0,2 2-2568 0 0,2 2 52 0 0,3 4 53 0 0,2 3 160 0 0,3 4-471 0 0,2 4-256 0 0,1 1-242 0 0,-1 1 26 0 0,0 1 18 0 0,-1 1-116 0 0,-2-1-61 0 0,-2 0 70 0 0,-2-2-48 0 0,-4-2 120 0 0,-1-1-62 0 0,-3-1 38 0 0,-1-1-31 0 0,-3-1-71 0 0,-2-2-27 0 0,-3 1 1 0 0,0-2-15 0 0,-2-2 12 0 0,0-1 5 0 0,1-3-2 0 0,2-2 58 0 0,0-2-2 0 0,2-1-33 0 0,2-2-2 0 0,2 0-15 0 0,0 0 96 0 0,1-1-67 0 0,0 0-55 0 0,0-2-62 0 0,0-3-166 0 0,2-5 2 0 0,1-5 65 0 0,3-6 51 0 0,2-5 44 0 0,3-3-4 0 0,1-3 64 0 0,2-1-16 0 0,2-1-6 0 0,-1 2 9 0 0,0 1-46 0 0,-2 4 46 0 0,-2 3-53 0 0,-1 4 15 0 0,-3 5 0 0 0,-2 4 3 0 0,-1 5 46 0 0,-3 2-59 0 0,0 3 57 0 0,-1 2 90 0 0,0 0-96 0 0,-1 1 8 0 0,1 1-58 0 0,-1 0 12 0 0,-1 1-78 0 0,-2 2-22 0 0,-2 3 26 0 0,-2 1 5 0 0,-2 3-6 0 0,0 2 22 0 0,-1 1 4 0 0,0 1 41 0 0,1 0-61 0 0,1 0 20 0 0,2-2-25 0 0,2 0 0 0 0,2-1-6 0 0,2 1-18 0 0,1 0 23 0 0,4 1 6 0 0,2 0 13 0 0,3-1 45 0 0,3 1-12 0 0,3-1 17 0 0,1 0-55 0 0,2-1 63 0 0,0-1-16 0 0,-1-1 5 0 0,1-1 11 0 0,-3-2-13 0 0,-1 0 4 0 0,-3-2-10 0 0,-1-2 2 0 0,-3-1-52 0 0,-1-1 66 0 0,-3 0-13 0 0,0 0 42 0 0,-2-1 0 0 0,-1-1-44 0 0,0 1-280 0 0,0-1-164 0 0,0-1-254 0 0,-1-2-365 0 0,-1-3-785 0 0,0-4-5568 0 0,-2-7-5586 0 0,1 1 13781 0 0</inkml:trace>
  <inkml:trace contextRef="#ctx0" brushRef="#br1" timeOffset="599.105">428 314 17978 0 0,'0'0'0'0'0,"0"0"2808"0"0,1 0-3150 0 0,1 0 1087 0 0,0 0-817 0 0,1 0 1036 0 0,2 1-368 0 0,3 3-131 0 0,3 2-64 0 0,2 2-90 0 0,2 3-130 0 0,1 2-53 0 0,0 2 41 0 0,0 2 10 0 0,-2 0-78 0 0,-1-1 16 0 0,-4 1 81 0 0,-1-2-87 0 0,-3-1 113 0 0,-2 1-74 0 0,-3-1 76 0 0,-1 0-106 0 0,-2 1-33 0 0,-3 0-12 0 0,-2 1-14 0 0,-1 0 42 0 0,-2 0 6 0 0,2-2-65 0 0,0-1 3 0 0,2-3 0 0 0,2-2-8 0 0,1-4-36 0 0,2-1 66 0 0,1-2-39 0 0,1-1 50 0 0,0 0 98 0 0,0-1-77 0 0,1-2 16 0 0,0-2-17 0 0,1-5-114 0 0,3-4 30 0 0,2-6-20 0 0,1-4-4 0 0,2-4 10 0 0,3-2-8 0 0,0-1 2 0 0,1 0 0 0 0,-1 3 0 0 0,1 2 5 0 0,-3 3 3 0 0,0 4-1 0 0,-2 4 34 0 0,-2 2-5 0 0,-3 5 27 0 0,-1 2 12 0 0,-1 3-16 0 0,-2 1 12 0 0,0 1 11 0 0,0 2-9 0 0,0-1 13 0 0,-1 0-41 0 0,0 1-43 0 0,-1-1-79 0 0,-1 1 27 0 0,-2 1-29 0 0,0 1-10 0 0,-1 0-6 0 0,0 2-14 0 0,0 3 27 0 0,0 0-19 0 0,1 4 2 0 0,1 0-5 0 0,1 2 89 0 0,2 2-44 0 0,1-1 8 0 0,3 2-9 0 0,2 0 15 0 0,3 0 0 0 0,1 1 52 0 0,3 0-10 0 0,1-1 11 0 0,2-1-5 0 0,1-1-3 0 0,1-1 0 0 0,-1 0 5 0 0,0-3-39 0 0,-1 0 44 0 0,-1-3-15 0 0,-3-2 5 0 0,-2 0 0 0 0,-2-2 5 0 0,-3-1 64 0 0,-1-1 37 0 0,-2-1 32 0 0,-1-1 34 0 0,0 0-1 0 0,-1 0-196 0 0,0 0-115 0 0,-1-3-204 0 0,-3-2-314 0 0,-2-2-268 0 0,-4-5-621 0 0,-1-2-3158 0 0,-4-5-6316 0 0,2 1 3760 0 0</inkml:trace>
  <inkml:trace contextRef="#ctx0" brushRef="#br2" timeOffset="1030.828">748 36 18882 0 0,'0'0'0'0'0,"1"0"2724"0"0,2-1-2711 0 0,1 1 573 0 0,2-1-408 0 0,3 0 903 0 0,2 1-429 0 0,4-1-269 0 0,2 0-185 0 0,1 0-32 0 0,2-1-87 0 0,0-2 51 0 0,-1 1-43 0 0,-1-1 3 0 0,-2-1 4 0 0,-3 1-31 0 0,-3 1-65 0 0,-4 1 72 0 0,-2 1-7 0 0,-2 0 2 0 0,-1 1 22 0 0,-2 0-104 0 0,1 0-179 0 0,-1 0-80 0 0,-1 0-143 0 0,-2 0-228 0 0,-2 1 79 0 0,-2 1-277 0 0,-1 0 79 0 0,-1 1 40 0 0,0-1 324 0 0,0 1 314 0 0,1 1 47 0 0,2-1 34 0 0,0 1 266 0 0,3 0 312 0 0,0 0-93 0 0,1-1 5 0 0,1 1-108 0 0,1 2-16 0 0,1 1-33 0 0,-1 3 30 0 0,2 1-26 0 0,1 3-34 0 0,2 0-111 0 0,1 2 28 0 0,1 1 63 0 0,0 0-5 0 0,1 0-96 0 0,-1-2 92 0 0,-1-2-60 0 0,0-2-11 0 0,-1-3-19 0 0,-1-1-54 0 0,-1-1-47 0 0,-1-2-29 0 0,0-2-40 0 0,-1-1 7 0 0,0-1-6 0 0,0 0 0 0 0,0 0 24 0 0,0 0-40 0 0,0 0-417 0 0,0-1-96 0 0,-2 1-323 0 0,-1 0-554 0 0,-1 0-3669 0 0,-4-3-7049 0 0,9 3 6344 0 0,1 0 6380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9:41.029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23321.75"/>
      <inkml:brushProperty name="anchorY" value="-277870.656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24226.625"/>
      <inkml:brushProperty name="anchorY" value="-278788.78125"/>
      <inkml:brushProperty name="scaleFactor" value="0.5"/>
    </inkml:brush>
  </inkml:definitions>
  <inkml:trace contextRef="#ctx0" brushRef="#br0">1 1 18318 0 0,'0'0'0'0'0,"0"0"2724"0"0,0 0-2917 0 0,1 0 871 0 0,0 0-684 0 0,3 3 578 0 0,1 3 8 0 0,2 4 50 0 0,4 4-85 0 0,2 5-256 0 0,4 3-104 0 0,3 2-86 0 0,1 2 40 0 0,2 1 83 0 0,0 1-86 0 0,1 0 32 0 0,-1 0-22 0 0,0 0 9 0 0,-1-2-50 0 0,-2 0-19 0 0,-2-3-49 0 0,-3-2-32 0 0,-3-4 5 0 0,-3-3-6 0 0,-2-3 0 0 0,-2-3-4 0 0,-3-4 131 0 0,0-1-168 0 0,-2-2-136 0 0,0-1-94 0 0,-1-1-79 0 0,-2-2-320 0 0,-2-4-237 0 0,-2-4-446 0 0,-2-4-951 0 0,0-6-1320 0 0,0-2-1882 0 0,0-6-2680 0 0,2 5 6623 0 0</inkml:trace>
  <inkml:trace contextRef="#ctx0" brushRef="#br1" timeOffset="251.184">267 18 13109 0 0,'0'0'0'0'0,"0"0"3805"0"0,0 0-2335 0 0,0 0-261 0 0,0 0 30 0 0,0 0-385 0 0,0 0-127 0 0,0 2-198 0 0,-1 3-138 0 0,0 2-145 0 0,-2 4 17 0 0,-2 3-60 0 0,-1 2-69 0 0,-2 2 27 0 0,0 1 23 0 0,-2-1-94 0 0,1 2-12 0 0,-1-1-4 0 0,-1-1-43 0 0,1 0 20 0 0,-1 0 1 0 0,-1 0-58 0 0,1-2 18 0 0,2-1-8 0 0,0-2 47 0 0,2-3-51 0 0,2-2 45 0 0,2-3-55 0 0,2-1-54 0 0,0-3-18 0 0,1 0-53 0 0,0-2-22 0 0,0 1-456 0 0,2 0-89 0 0,1-2 193 0 0,3 1-428 0 0,2-4-1148 0 0,2 0-2206 0 0,1-4-5407 0 0,0 1 4414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9:40.16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21723.78125"/>
      <inkml:brushProperty name="anchorY" value="-275953.968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22568.60938"/>
      <inkml:brushProperty name="anchorY" value="-276861.5625"/>
      <inkml:brushProperty name="scaleFactor" value="0.5"/>
    </inkml:brush>
  </inkml:definitions>
  <inkml:trace contextRef="#ctx0" brushRef="#br0">49 21 17106 0 0,'0'0'0'0'0,"0"-2"3440"0"0,0-1-3019 0 0,0-1 433 0 0,0 1 186 0 0,1 0-30 0 0,0 1-305 0 0,-1 0-242 0 0,1 1-144 0 0,-1 0-79 0 0,1 1-97 0 0,-1 0-65 0 0,0 0-19 0 0,0 0-54 0 0,0 1 10 0 0,0 1 21 0 0,0 0-45 0 0,-1 3-42 0 0,-2 4-91 0 0,-1 4 62 0 0,-2 5-16 0 0,-1 6 21 0 0,0 5-4 0 0,-1 4 55 0 0,2 1-67 0 0,1-1 18 0 0,1-2-25 0 0,2-3-28 0 0,2-4 25 0 0,3-5 46 0 0,1-2-45 0 0,4-5 49 0 0,2-2 56 0 0,1-3-10 0 0,3-1 74 0 0,2-3-33 0 0,1-1 47 0 0,0-1 26 0 0,1-2-39 0 0,0-1 10 0 0,0-1-8 0 0,-1-3 80 0 0,-1 0-24 0 0,-1-2-20 0 0,-3 0 4 0 0,-2 1 38 0 0,-3-1-7 0 0,-3 1 14 0 0,-2-1-54 0 0,-1-1-2 0 0,-1 0 25 0 0,-2-2-47 0 0,-1 0-14 0 0,-3-2-29 0 0,-2 0-38 0 0,-1-1-1 0 0,-3 0 6 0 0,0 0-5 0 0,0-1 2 0 0,0 1-4 0 0,0 0 5 0 0,1 1-48 0 0,0 1 32 0 0,2 2 16 0 0,2 1 42 0 0,2 2 0 0 0,1 1-15 0 0,1 3-31 0 0,2 1 4 0 0,0 1-65 0 0,1 1-21 0 0,0 0 12 0 0,0 0-9 0 0,0 1-40 0 0,1-1-39 0 0,-1 0-43 0 0,2 0 175 0 0,2 3 15 0 0,4 3 266 0 0,2 3-159 0 0,2 3 50 0 0,2 3-116 0 0,0 3-14 0 0,2 3-7 0 0,-1 2 27 0 0,-1 0-42 0 0,0 1 4 0 0,-1-1-2 0 0,-2-2-57 0 0,-1-3-2 0 0,-3-3 34 0 0,-1-4-32 0 0,-3-2 76 0 0,0-4-3 0 0,-2-2-14 0 0,-1-2-86 0 0,0-1-237 0 0,0 0-135 0 0,-1-1-186 0 0,0-3-352 0 0,-2-4-1400 0 0,-1-2-4313 0 0,0-5-3126 0 0,-1 1 5881 0 0</inkml:trace>
  <inkml:trace contextRef="#ctx0" brushRef="#br1" timeOffset="524.1">305 114 15929 0 0,'0'0'0'0'0,"0"0"3053"0"0,1 0-2932 0 0,1 1 829 0 0,1 0 362 0 0,3 3-410 0 0,1 2-106 0 0,3 3-294 0 0,1 2-141 0 0,2 1-179 0 0,1 1-13 0 0,2 1-104 0 0,1-1 38 0 0,0-2-78 0 0,-1-2 75 0 0,-1-2 28 0 0,-1-3 160 0 0,-3-1 138 0 0,-1-3 56 0 0,-1-3-100 0 0,-2-4-170 0 0,-1-4-70 0 0,-1-3-63 0 0,-2-4-16 0 0,0-1-61 0 0,-2-1 47 0 0,0 1-50 0 0,-1 2 41 0 0,0 3-12 0 0,0 3-28 0 0,0 3 8 0 0,0 3-8 0 0,-1 3-74 0 0,1 1-22 0 0,0 1-30 0 0,0 1-58 0 0,0-1 17 0 0,1 1 18 0 0,1 1 171 0 0,2 2-1 0 0,2 5 264 0 0,3 4-247 0 0,1 4 18 0 0,2 4-52 0 0,0 4-44 0 0,1 2 53 0 0,0 2-20 0 0,-1 2 7 0 0,1 0 0 0 0,-2 0 38 0 0,-1-1-49 0 0,-1-2 16 0 0,-2-2-5 0 0,-1-4 5 0 0,-2-4 3 0 0,-2-3 27 0 0,0-5 59 0 0,-1-2 59 0 0,-2-4 12 0 0,-1-1-25 0 0,-4 0-109 0 0,-3 0 16 0 0,-3 0 6 0 0,-6 0-12 0 0,-4 0-10 0 0,-4-1-25 0 0,-3-1 52 0 0,-3 0-7 0 0,-2-1 18 0 0,1 1-3 0 0,2-1 109 0 0,4-1 217 0 0,5 1-205 0 0,6 0-47 0 0,5 0-145 0 0,5 0 9 0 0,3 0-129 0 0,2 0-4 0 0,2 0-30 0 0,-1 0-58 0 0,2 0-66 0 0,2 0-28 0 0,2 0 305 0 0,3 0-173 0 0,2 0-78 0 0,2 0-176 0 0,1 0-153 0 0,0 0-357 0 0,-1 0-540 0 0,1 0-1215 0 0,-2 0-4164 0 0,-1 0-3352 0 0,-30 0 7626 0 0,-3 0 2292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9:45.035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27755.45313"/>
      <inkml:brushProperty name="anchorY" value="-282373.3125"/>
      <inkml:brushProperty name="scaleFactor" value="0.5"/>
    </inkml:brush>
  </inkml:definitions>
  <inkml:trace contextRef="#ctx0" brushRef="#br0">2 1 18882 0 0,'0'0'0'0'0,"0"1"2368"0"0,-1-1-2025 0 0,1 1-71 0 0,0 0-70 0 0,-1-1 317 0 0,3 1-348 0 0,1 0 79 0 0,3 1 163 0 0,3 1 39 0 0,2 1-118 0 0,3 0-61 0 0,1 0-60 0 0,1-1 1 0 0,0-2 9 0 0,0 1-10 0 0,-2-2-81 0 0,1 0-36 0 0,-3 0-42 0 0,-2 0-56 0 0,-1 0 10 0 0,-2 0-17 0 0,-2 0-40 0 0,-2-1 25 0 0,-1 1-14 0 0,0 0-21 0 0,-2-1-330 0 0,0 0-126 0 0,0 1-93 0 0,-1-1-104 0 0,0 1-251 0 0,-1 0-798 0 0,-3 0-2112 0 0,-2 0-4141 0 0,-2 0-869 0 0,0 0 10697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9:45.273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28540.9375"/>
      <inkml:brushProperty name="anchorY" value="-283032.25"/>
      <inkml:brushProperty name="scaleFactor" value="0.5"/>
    </inkml:brush>
  </inkml:definitions>
  <inkml:trace contextRef="#ctx0" brushRef="#br0">0 1 3200 0 0,'0'0'0'0'0,"0"0"11725"0"0,0 1-10361 0 0,1 0 851 0 0,1-1-1171 0 0,1 1 342 0 0,1 1-347 0 0,3 0-377 0 0,1 0-61 0 0,2 0-159 0 0,3 1-56 0 0,1 1 0 0 0,1-1-154 0 0,0 1 3 0 0,1-1-10 0 0,-2 0-19 0 0,0 0-42 0 0,-1 0-55 0 0,-3-1 26 0 0,-1-1-59 0 0,-2 1 5 0 0,-2-1-83 0 0,-2-1 54 0 0,-1 1-25 0 0,-1-1-27 0 0,-1 0 4 0 0,-1 0-134 0 0,1 0-155 0 0,0 0-160 0 0,-1 1-293 0 0,0 0-351 0 0,-2 1-693 0 0,-2 1-3612 0 0,-2-1-4348 0 0,0 0 3748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9:51.315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33237.85938"/>
      <inkml:brushProperty name="anchorY" value="-288518.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34138.89063"/>
      <inkml:brushProperty name="anchorY" value="-289422.6562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33350.4375"/>
      <inkml:brushProperty name="anchorY" value="-289088.34375"/>
      <inkml:brushProperty name="scaleFactor" value="0.5"/>
    </inkml:brush>
  </inkml:definitions>
  <inkml:trace contextRef="#ctx0" brushRef="#br0">0 114 20206 0 0,'0'0'0'0'0,"0"0"2552"0"0,0 0-2366 0 0,0 0 125 0 0,0 0 138 0 0,0 0-87 0 0,1 0-48 0 0,1 0-238 0 0,1 2 24 0 0,3 1-21 0 0,3 3 132 0 0,3 3-6 0 0,3 2 34 0 0,2 2-40 0 0,2 1 75 0 0,0 3-51 0 0,1 1 13 0 0,-1 1-46 0 0,0 2-76 0 0,-1 1-19 0 0,0 0-2 0 0,-1 0-23 0 0,0 0-70 0 0,-2 0 46 0 0,0 0-55 0 0,-2-2 24 0 0,-1-2 15 0 0,-2-2-38 0 0,-2-3 12 0 0,-2-3-8 0 0,-2-3 0 0 0,-1-2 5 0 0,-2-2 40 0 0,-1-2 22 0 0,0 0-78 0 0,0-2 16 0 0,-1 1-124 0 0,1 0-53 0 0,-1-2-104 0 0,0 1-120 0 0,-3-4-298 0 0,-1-2-194 0 0,-1-2-469 0 0,-2-3-1067 0 0,-1-2-2864 0 0,0-7-11790 0 0,5 13 19525 0 0,0-2-475 0 0</inkml:trace>
  <inkml:trace contextRef="#ctx0" brushRef="#br1" timeOffset="337.714">260 100 10125 0 0,'0'0'0'0'0,"0"-1"5316"0"0,0 0-3201 0 0,0 1-649 0 0,0-1-108 0 0,0 1-75 0 0,1-1-328 0 0,-1 1-290 0 0,1 1-228 0 0,-1 0-162 0 0,0 0-76 0 0,0 1 2 0 0,0 1-23 0 0,0 2 17 0 0,-2 3-51 0 0,-1 3-18 0 0,-3 3-30 0 0,-1 4 37 0 0,-2 3-32 0 0,-2 3 33 0 0,-1 0-5 0 0,0 0 44 0 0,-1 1 13 0 0,-1 0 3 0 0,1-1-44 0 0,0-1-33 0 0,2-2-8 0 0,1-2-53 0 0,1-1-44 0 0,2-4 9 0 0,2-2-17 0 0,2-4-7 0 0,0-2-36 0 0,2-3 47 0 0,1-2-7 0 0,0 0 12 0 0,0-2 64 0 0,0 1-50 0 0,0-1 32 0 0,1 1-12 0 0,-1-1-2 0 0,0 1-46 0 0,0 0-53 0 0,0 0-100 0 0,0 0-23 0 0,0-1-102 0 0,0-1-108 0 0,0-1-155 0 0,0-4-248 0 0,1-1-561 0 0,0-4-1726 0 0,2-2-5059 0 0,1-4-4293 0 0,-4 24 15117 0 0,-1 3-4700 0 0</inkml:trace>
  <inkml:trace contextRef="#ctx0" brushRef="#br2" timeOffset="726.87">444 0 17634 0 0,'0'0'0'0'0,"0"0"4976"0"0,1 0-4653 0 0,0 0 177 0 0,0 0-288 0 0,1 0 204 0 0,0 0 173 0 0,0 0-277 0 0,2 1-154 0 0,1 2 124 0 0,3 2-57 0 0,4 1-78 0 0,2 4 16 0 0,4 3-56 0 0,2 2-12 0 0,1 3 14 0 0,0 3-35 0 0,1 2 10 0 0,0 3 34 0 0,-1 3-21 0 0,0 0-6 0 0,-2 2 13 0 0,-2-1-6 0 0,-3-2-49 0 0,-1 0 75 0 0,-3-2-39 0 0,-2-1-1 0 0,-3-1 49 0 0,-2-3-43 0 0,-1-1-24 0 0,-1-3 26 0 0,-1-3-29 0 0,-1-2 3 0 0,-1-2 3 0 0,-2-2-1 0 0,-1-1-10 0 0,-2 0-15 0 0,-1 0-38 0 0,-2 0 32 0 0,0-1-40 0 0,-1 1 6 0 0,1-2-2 0 0,2 0-1 0 0,1-2-5 0 0,2 0-3 0 0,2-1-41 0 0,1-1 25 0 0,1-1-24 0 0,1 0-32 0 0,0 0-196 0 0,0 0-31 0 0,0 0-126 0 0,0-1-197 0 0,-1 1-305 0 0,-1-3-603 0 0,-1-1-3214 0 0,-1-2-5722 0 0,0 0 2083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9:50.281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31593.90625"/>
      <inkml:brushProperty name="anchorY" value="-286137.781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32340.25"/>
      <inkml:brushProperty name="anchorY" value="-287543.8125"/>
      <inkml:brushProperty name="scaleFactor" value="0.5"/>
    </inkml:brush>
  </inkml:definitions>
  <inkml:trace contextRef="#ctx0" brushRef="#br0">63 0 19318 0 0,'0'0'0'0'0,"0"0"2572"0"0,0 0-2058 0 0,0 0-107 0 0,0 0-73 0 0,0 0 180 0 0,0 0-79 0 0,0 0-145 0 0,0 1-130 0 0,0 2-160 0 0,-2 1-128 0 0,0 5 18 0 0,-2 3 25 0 0,-1 3 47 0 0,-2 6 36 0 0,1 3 191 0 0,-2 4-91 0 0,1 4 59 0 0,1 3-63 0 0,0 4 8 0 0,1 1-65 0 0,2 3 39 0 0,1 0 12 0 0,2 0-64 0 0,2-1-17 0 0,3-1 49 0 0,3-1-65 0 0,2-1 15 0 0,3-2-66 0 0,2-4 26 0 0,1-2-26 0 0,1-4 72 0 0,1-2-22 0 0,-1-4 15 0 0,-1-2 3 0 0,-1-2-1 0 0,-3-3 137 0 0,-1-2-68 0 0,-2-2-9 0 0,-2-2-73 0 0,-2-2 17 0 0,-2-2-1 0 0,-1-2 66 0 0,-1 0 10 0 0,-1-2 63 0 0,1 0-23 0 0,-2 0-3 0 0,1-1-141 0 0,0 1-41 0 0,0 0-310 0 0,-2-1-95 0 0,-1-3-378 0 0,-2-1-429 0 0,-2-4-1392 0 0,0-4-3728 0 0,-1-2-3108 0 0,1-3 6016 0 0,11 23 3513 0 0,3 5-837 0 0</inkml:trace>
  <inkml:trace contextRef="#ctx0" brushRef="#br1" timeOffset="651.23">282 316 18522 0 0,'0'0'0'0'0,"0"-1"3140"0"0,1 0-2711 0 0,-1 1 121 0 0,1-1 149 0 0,-1 1-15 0 0,0 0-263 0 0,1-1-189 0 0,0 1-230 0 0,0 0-14 0 0,1 0-113 0 0,1 0 157 0 0,2 0 74 0 0,1-2 106 0 0,1 0-50 0 0,2-2 8 0 0,1-2 24 0 0,-1-1 32 0 0,-1 0 67 0 0,0-1-86 0 0,-2 1-76 0 0,-1 2-45 0 0,-1 1-25 0 0,-1 2-57 0 0,-2 1 12 0 0,0 0-17 0 0,-1 1-7 0 0,0 0 1 0 0,0 1-29 0 0,0-1 36 0 0,-1 0-7 0 0,1 0 2 0 0,0 0 6 0 0,0 1-2 0 0,0-1 6 0 0,0 0 68 0 0,0 0-89 0 0,0 0 26 0 0,1 0-56 0 0,1 2 59 0 0,1 2 92 0 0,1 4-43 0 0,2 3 30 0 0,1 5-71 0 0,1 3-8 0 0,1 5-10 0 0,-1 4-39 0 0,0 4 0 0 0,0 2 44 0 0,-2 3-15 0 0,0 0 3 0 0,-2-2-60 0 0,0-1 44 0 0,-2-4 22 0 0,0-3 2 0 0,-1-6 68 0 0,-1-5-8 0 0,1-4 39 0 0,-2-4 34 0 0,1-4 17 0 0,0-1 12 0 0,0-3 5 0 0,-2 0-4 0 0,-2-1-194 0 0,0-1 55 0 0,-2 0-24 0 0,0-1-5 0 0,0 0-3 0 0,1 0 1 0 0,1 0-1 0 0,1 1-56 0 0,1 1-50 0 0,1 1-16 0 0,0-1-31 0 0,1 1-23 0 0,1 0 60 0 0,-1 0 18 0 0,2 0 10 0 0,1 1 105 0 0,2-1 19 0 0,3 0 11 0 0,1 0 3 0 0,1 0-21 0 0,1 0-26 0 0,1 0-4 0 0,-1 0-25 0 0,0 0-9 0 0,-1 0 6 0 0,-1 0 34 0 0,-1 0-11 0 0,-1 0-36 0 0,-2 0 54 0 0,-1 0-13 0 0,-2 0 37 0 0,-1 0 33 0 0,0 0 45 0 0,-1 0 14 0 0,-1 0-149 0 0,1 0 0 0 0,0-1-181 0 0,0 0-65 0 0,-1 0-166 0 0,1-2-200 0 0,0-2-471 0 0,0-1-998 0 0,-1-2-4502 0 0,1 0-5033 0 0,0 11 8840 0 0,0 2 2495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9:49.071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29336.10938"/>
      <inkml:brushProperty name="anchorY" value="-283723.06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30052.42188"/>
      <inkml:brushProperty name="anchorY" value="-284874.2187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30804.46875"/>
      <inkml:brushProperty name="anchorY" value="-285500.34375"/>
      <inkml:brushProperty name="scaleFactor" value="0.5"/>
    </inkml:brush>
  </inkml:definitions>
  <inkml:trace contextRef="#ctx0" brushRef="#br0">4 0 18678 0 0,'0'0'0'0'0,"0"1"2680"0"0,-1-1-3127 0 0,0 1 857 0 0,0 1-400 0 0,1 1 372 0 0,0 3-362 0 0,2 3 8 0 0,1 4-3 0 0,2 3 25 0 0,3 4 44 0 0,0 3 69 0 0,1 4 131 0 0,-1 2-45 0 0,1 2 67 0 0,-2 1-51 0 0,0 2-31 0 0,-3 1-14 0 0,0 1-66 0 0,-1-2-69 0 0,-1 0-31 0 0,0-2-46 0 0,0-2-3 0 0,0-3-13 0 0,1-4-73 0 0,-1-4-23 0 0,0-4 35 0 0,0-4-30 0 0,-1-3 4 0 0,0-4-630 0 0,-1-1-40 0 0,0-2-555 0 0,0-3-777 0 0,-1-3-2013 0 0,-1-3-4793 0 0,-3-6 3723 0 0,2 0 5798 0 0</inkml:trace>
  <inkml:trace contextRef="#ctx0" brushRef="#br1" timeOffset="133.897">16 257 18722 0 0,'0'0'0'0'0,"0"0"2804"0"0,0 0-2506 0 0,0-1 259 0 0,0 0 10 0 0,0 1-184 0 0,0-1-447 0 0,1 1 79 0 0,2 0-512 0 0,2 0 635 0 0,3 0-220 0 0,4 0 10 0 0,3 0-786 0 0,1-1-834 0 0,2 1-1087 0 0,4-2-13551 0 0,-5 0 17132 0 0</inkml:trace>
  <inkml:trace contextRef="#ctx0" brushRef="#br2" timeOffset="537.569">274 196 3172 0 0,'0'0'0'0'0,"1"0"13342"0"0,-1 0-12430 0 0,1 1 1130 0 0,0 0-1359 0 0,0 0 395 0 0,0 2-238 0 0,1 0-192 0 0,1 4-124 0 0,0 2-118 0 0,2 4-65 0 0,1 4-41 0 0,1 2-58 0 0,1 3-55 0 0,0 1-46 0 0,1 2-21 0 0,0 1-32 0 0,-1 0 14 0 0,0-1-36 0 0,0 1-69 0 0,-1-3 18 0 0,-1-1-6 0 0,-1-3-6 0 0,-1-4 67 0 0,-1-3-1 0 0,-1-3 51 0 0,-1-4 41 0 0,0-2 43 0 0,-1-2 226 0 0,0-1 90 0 0,0-2-75 0 0,-2-3-165 0 0,-2-6-212 0 0,-1-4-43 0 0,-2-7-12 0 0,-1-4-9 0 0,1-5 56 0 0,1-3-40 0 0,1-2 11 0 0,2 0-26 0 0,1 3 49 0 0,1 1-63 0 0,1 5 15 0 0,0 4-5 0 0,0 5-48 0 0,1 5-80 0 0,2 4-54 0 0,1 4-39 0 0,2 1 189 0 0,2 2-74 0 0,3 1 13 0 0,2 1 44 0 0,0 0 52 0 0,0 0-14 0 0,-1 2 10 0 0,-1 0-4 0 0,-2 1-60 0 0,-3-1 16 0 0,-1 0-12 0 0,-3 0-4 0 0,0-1 19 0 0,-2 0-136 0 0,0-1-49 0 0,0 1-92 0 0,-1 0-161 0 0,-1 0-272 0 0,-2 1-567 0 0,-1 0-3075 0 0,-1 1-4838 0 0,-2 0-814 0 0,2 0 12093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2:49.395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1684.08691"/>
      <inkml:brushProperty name="anchorY" value="-14880.70703"/>
      <inkml:brushProperty name="scaleFactor" value="0.5"/>
    </inkml:brush>
  </inkml:definitions>
  <inkml:trace contextRef="#ctx0" brushRef="#br0">0 0 18170 0 0,'0'0'0'0'0,"1"0"3040"0"0,-1 0-2665 0 0,0 0-50 0 0,1 0 644 0 0,-1 0-188 0 0,1 1-206 0 0,0 0-287 0 0,-1 1-129 0 0,1 1-83 0 0,0 2 122 0 0,-1 2-57 0 0,2 4 16 0 0,-1 1-24 0 0,0 3-12 0 0,1 2-31 0 0,-1 0 25 0 0,1 1 9 0 0,0 0-35 0 0,0-2-96 0 0,-1 0 68 0 0,2-3-73 0 0,-2-2 18 0 0,1-2-52 0 0,-1-2 8 0 0,0-3 46 0 0,-1-1 50 0 0,0-1-7 0 0,0-2 4 0 0,0 0-64 0 0,0 0-164 0 0,0 0-176 0 0,0-1-164 0 0,0-1-171 0 0,0-1-261 0 0,0-2-1276 0 0,0-2-3782 0 0,0-4-4992 0 0,0 1 7776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9:58.20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30291.21875"/>
      <inkml:brushProperty name="anchorY" value="-291828.96875"/>
      <inkml:brushProperty name="scaleFactor" value="0.5"/>
    </inkml:brush>
  </inkml:definitions>
  <inkml:trace contextRef="#ctx0" brushRef="#br0">0 13 21190 0 0,'0'0'0'0'0,"0"0"1912"0"0,0 0-2193 0 0,0 0 789 0 0,0 0-200 0 0,0 0 113 0 0,0 0-301 0 0,1 0-198 0 0,1 1 133 0 0,0 2 147 0 0,2 4-30 0 0,2 1-49 0 0,0 5 51 0 0,0 2-64 0 0,0 3-21 0 0,0 3-24 0 0,-2 3-11 0 0,-1 2-60 0 0,0 1 10 0 0,-2 0-54 0 0,0-1 54 0 0,-1-3-18 0 0,0-2 6 0 0,0-5 5 0 0,0-5 3 0 0,0-3 111 0 0,0-4 11 0 0,0-2 46 0 0,-1-1-15 0 0,0-2 8 0 0,0-1-187 0 0,-2-2 10 0 0,0-4-70 0 0,0-2 34 0 0,0-4 8 0 0,0-4-8 0 0,2-2 9 0 0,0-1 45 0 0,3-2-8 0 0,1-1 57 0 0,2 0 79 0 0,2-1-94 0 0,1 2 44 0 0,0 1 42 0 0,1 2-98 0 0,-1 4-19 0 0,0 3-68 0 0,0 4-15 0 0,-2 2-2 0 0,1 2-41 0 0,-1 2 66 0 0,1 1-39 0 0,0 2 54 0 0,1 0 38 0 0,2 1 0 0 0,0 2 46 0 0,2 3 186 0 0,0 2-213 0 0,2 4 65 0 0,-1 5-91 0 0,1 2 61 0 0,-2 5-64 0 0,0 3-33 0 0,-1 3 60 0 0,-3 2-23 0 0,-1 0 8 0 0,-2 0-242 0 0,-1-1 260 0 0,-3-3-43 0 0,0-5 14 0 0,-1-4 12 0 0,0-6 96 0 0,-1-5 57 0 0,1-3 65 0 0,0-3-19 0 0,0-1-29 0 0,-2-2-91 0 0,0-3-80 0 0,-3-3-107 0 0,-2-4 67 0 0,0-3 44 0 0,-1-4-10 0 0,1-4 42 0 0,0-1-46 0 0,2-2 15 0 0,1 1 0 0 0,2 1-6 0 0,0 1-36 0 0,2 3 10 0 0,2 1 33 0 0,1 1-21 0 0,2 1-57 0 0,2 2 8 0 0,2 1 3 0 0,0 3-19 0 0,2 2-31 0 0,0 1 36 0 0,0 2 15 0 0,1 2 34 0 0,0 0 25 0 0,0 2 122 0 0,0 1-105 0 0,0 0 24 0 0,-1 0-38 0 0,1 2 2 0 0,-2 0-4 0 0,0 1 66 0 0,0 0 78 0 0,-2 1-125 0 0,-1-1 44 0 0,0 2 97 0 0,-1 0-92 0 0,0 1 0 0 0,-1 3 47 0 0,1 1-46 0 0,0 3-31 0 0,-1 3-29 0 0,0 2 4 0 0,0 2-14 0 0,-1 4 2 0 0,0 1-1 0 0,-1 1 0 0 0,-1-1 0 0 0,0-2-9 0 0,0-3-26 0 0,0-5-2 0 0,-2-2 45 0 0,1-5 37 0 0,-1-3 33 0 0,0-3 10 0 0,0-1-2 0 0,0-1-100 0 0,0-1-28 0 0,0 1-152 0 0,0-1 4 0 0,0 1-74 0 0,0-1-123 0 0,0 1-152 0 0,0-2-177 0 0,0 0-344 0 0,0-4-939 0 0,0-3-3143 0 0,2-2-3119 0 0,-2 12 84 0 0,0 3 9699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9:58.46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31419.65625"/>
      <inkml:brushProperty name="anchorY" value="-292775.40625"/>
      <inkml:brushProperty name="scaleFactor" value="0.5"/>
    </inkml:brush>
  </inkml:definitions>
  <inkml:trace contextRef="#ctx0" brushRef="#br0">0 1 18826 0 0,'0'0'0'0'0,"0"0"2784"0"0,0 0-2240 0 0,0 0-359 0 0,0 0 577 0 0,1 0-79 0 0,-1 0-247 0 0,1 1-249 0 0,0 1-169 0 0,1 1 15 0 0,0 3 131 0 0,1 4-48 0 0,1 4 76 0 0,0 5-95 0 0,0 2-21 0 0,0 3-11 0 0,0 2-3 0 0,1 1-67 0 0,-2-2 14 0 0,0-1-9 0 0,0-3-4 0 0,-2-3 5 0 0,1-4-44 0 0,-2-3-192 0 0,0-4-83 0 0,0-2-103 0 0,0-3-127 0 0,0-1-130 0 0,-1-3-335 0 0,-1-2-1535 0 0,-3-5-1214 0 0,0-4-1964 0 0,-2-8-4980 0 0,1 3 13182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9:58.59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32075.73438"/>
      <inkml:brushProperty name="anchorY" value="-293624.25"/>
      <inkml:brushProperty name="scaleFactor" value="0.5"/>
    </inkml:brush>
  </inkml:definitions>
  <inkml:trace contextRef="#ctx0" brushRef="#br0">1 4 12929 0 0,'0'0'0'0'0,"0"-1"4937"0"0,1 0-3879 0 0,0 1-773 0 0,0-1-16 0 0,-1 1 20 0 0,1-1-222 0 0,0 1-69 0 0,1 0-326 0 0,2 1-314 0 0,1 1-718 0 0,1 2-915 0 0,2 0-2370 0 0,1 2-3896 0 0,-2 0 7431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9:59.161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32757.03125"/>
      <inkml:brushProperty name="anchorY" value="-294278.34375"/>
      <inkml:brushProperty name="scaleFactor" value="0.5"/>
    </inkml:brush>
  </inkml:definitions>
  <inkml:trace contextRef="#ctx0" brushRef="#br0">0 35 13141 0 0,'0'0'0'0'0,"1"1"3337"0"0,0 2-2414 0 0,0 2-99 0 0,1 2 679 0 0,-1 3 0 0 0,1 3-698 0 0,0 3-55 0 0,0 1-168 0 0,0 2-102 0 0,0 0-115 0 0,0 2-82 0 0,0-1-54 0 0,0 0-89 0 0,-1-1 41 0 0,0-3-86 0 0,-1-2-34 0 0,1-3 21 0 0,-1-2 21 0 0,0-3 25 0 0,0-3 0 0 0,0 0 36 0 0,0-2-9 0 0,-1-1 38 0 0,1 0 14 0 0,0-1-40 0 0,0 1-28 0 0,0-1-39 0 0,0 1 44 0 0,-1-1-172 0 0,0-1 55 0 0,-1-1-19 0 0,0-3-10 0 0,0-2-1 0 0,1-3-24 0 0,0-3 34 0 0,0-2-6 0 0,0-2 7 0 0,1-2 46 0 0,0 0-8 0 0,2-1 19 0 0,1 1-21 0 0,1 0 11 0 0,1 2-55 0 0,1 2 6 0 0,1 3-9 0 0,0 1-71 0 0,0 4 6 0 0,2 0 18 0 0,0 2 4 0 0,1 2-14 0 0,1 0 34 0 0,-1 0-10 0 0,0 0 32 0 0,0 1-31 0 0,0 1 34 0 0,-1 0-1 0 0,0 1-9 0 0,0 1-38 0 0,-2-1 63 0 0,1 1-3 0 0,-1 0 166 0 0,-1 1-157 0 0,0 2 33 0 0,0 0-47 0 0,0 2 45 0 0,1 1-59 0 0,0 3 88 0 0,1 3-7 0 0,0 3-47 0 0,0 3 13 0 0,0 4-44 0 0,-1 3 1 0 0,0 3-3 0 0,-1 2-1 0 0,-1 0-28 0 0,0-1 41 0 0,-1-3-93 0 0,0-3 65 0 0,-1-5 15 0 0,-1-3-57 0 0,0-4 81 0 0,-1-4-25 0 0,0-4 79 0 0,-1-1-15 0 0,1-2 13 0 0,-1-1-5 0 0,0 1-73 0 0,0-1-124 0 0,0 0-35 0 0,0 1-90 0 0,0-2-120 0 0,0-1-179 0 0,0-2-217 0 0,0-4-498 0 0,0-1-1506 0 0,0-1-5386 0 0,2-2-4757 0 0,-2 18 15093 0 0,0 3-4071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9:59.32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33692.35938"/>
      <inkml:brushProperty name="anchorY" value="-295176.1875"/>
      <inkml:brushProperty name="scaleFactor" value="0.5"/>
    </inkml:brush>
  </inkml:definitions>
  <inkml:trace contextRef="#ctx0" brushRef="#br0">12 2 20362 0 0,'0'0'0'0'0,"0"0"2516"0"0,0 0-2207 0 0,0 0 51 0 0,0 0 318 0 0,1 0-86 0 0,-1 0-199 0 0,0 0-239 0 0,1 0-136 0 0,-1 0-186 0 0,0 0-401 0 0,-1 0-349 0 0,0 0-943 0 0,-2 0-3868 0 0,-2 0-6036 0 0,1-1 8386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20:00.23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33045.9375"/>
      <inkml:brushProperty name="anchorY" value="-294539.78125"/>
      <inkml:brushProperty name="scaleFactor" value="0.5"/>
    </inkml:brush>
  </inkml:definitions>
  <inkml:trace contextRef="#ctx0" brushRef="#br0">164 312 20182 0 0,'0'0'0'0'0,"0"1"2516"0"0,0 1-2147 0 0,0-1 45 0 0,1 0 345 0 0,-1 0 139 0 0,1 0-328 0 0,0-2-83 0 0,1-1-138 0 0,0-4-197 0 0,2-3-102 0 0,2-6-32 0 0,1-5 34 0 0,2-4-60 0 0,2-2 51 0 0,1-1-6 0 0,-1 1 25 0 0,0 1 32 0 0,-1 3-68 0 0,-1 2-15 0 0,-1 3-2 0 0,-2 2-9 0 0,-1 4 10 0 0,-2 2-4 0 0,0 2 35 0 0,-1 2-5 0 0,-1 1-11 0 0,0 1-27 0 0,-1 0-110 0 0,0 1 56 0 0,-1 0-84 0 0,0 0 16 0 0,-3 0-68 0 0,-1-1 44 0 0,-2 1 40 0 0,-2-1-30 0 0,-2 1-2 0 0,-4 0 12 0 0,-1 0 32 0 0,-3 3 9 0 0,-2 2 42 0 0,-1 2 43 0 0,0 2-14 0 0,-2 1 18 0 0,2 1-4 0 0,1 0 58 0 0,3-1-20 0 0,2 0-34 0 0,4-2 40 0 0,2-1-51 0 0,4-1 24 0 0,2-1 108 0 0,2-1-125 0 0,1-1 11 0 0,1 0-51 0 0,0 0-6 0 0,1 0-30 0 0,-1 2 95 0 0,1 3 50 0 0,0 3-29 0 0,2 2-7 0 0,1 3-28 0 0,1 1 5 0 0,2 2-4 0 0,2 0 0 0 0,1 1 112 0 0,2 2-18 0 0,1 0-16 0 0,1 1-18 0 0,1 1-14 0 0,1-1 10 0 0,0 1-1 0 0,0 0-70 0 0,0-2 21 0 0,-1-1-19 0 0,0-1 7 0 0,-2-3-63 0 0,0-1 78 0 0,-2-2-30 0 0,-2-3-37 0 0,-2-2 31 0 0,-2-1-12 0 0,-1-3 31 0 0,-2-2-8 0 0,0 0 14 0 0,-2-1-4 0 0,0 0-385 0 0,0-1-11 0 0,0-1-198 0 0,0-1-261 0 0,0-2-431 0 0,1-4-2124 0 0,2-2-5469 0 0,1-2-2065 0 0,1 1 13327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20:02.46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36121.84375"/>
      <inkml:brushProperty name="anchorY" value="-298023.71875"/>
      <inkml:brushProperty name="scaleFactor" value="0.5"/>
    </inkml:brush>
  </inkml:definitions>
  <inkml:trace contextRef="#ctx0" brushRef="#br0">177 18 14125 0 0,'0'0'0'0'0,"0"-1"7977"0"0,0 0-8298 0 0,-1-2 1535 0 0,1 1-919 0 0,-1-1 368 0 0,1 1 128 0 0,-1 1-299 0 0,0-1-153 0 0,0 1-108 0 0,-1 0-83 0 0,0 1-52 0 0,-1-1-10 0 0,-1 1-32 0 0,0 0-50 0 0,-3 0 40 0 0,0 0-48 0 0,-2 0 8 0 0,-1 2-4 0 0,0 1-4 0 0,-1 0 0 0 0,0 2 5 0 0,0 2-2 0 0,1 0 1 0 0,1 1 0 0 0,0 0 38 0 0,2-1 21 0 0,1-1-69 0 0,0 0 19 0 0,2 0-65 0 0,1-2 16 0 0,1 0 48 0 0,1 1-25 0 0,0 0-83 0 0,1 1 25 0 0,1 1-13 0 0,1 3 33 0 0,2 2-19 0 0,3 2 87 0 0,2 2-29 0 0,1 1 17 0 0,3 1 3 0 0,0 1 32 0 0,2 1 5 0 0,0 2-13 0 0,1 0 76 0 0,-1 1-26 0 0,-1 0-18 0 0,-1-1-20 0 0,-2 0-33 0 0,-1-2 6 0 0,-3-3 23 0 0,-1-2 11 0 0,-3-4-2 0 0,-1-1 13 0 0,-1-3 15 0 0,0-2 43 0 0,-2-2 27 0 0,1-2 0 0 0,-1 0 14 0 0,-3 1-63 0 0,-3 1-33 0 0,-3 0 39 0 0,-2-1-40 0 0,-4 0 68 0 0,-2 0-58 0 0,-2-1 48 0 0,-1-1-28 0 0,0 0 3 0 0,2 0-19 0 0,1 0-5 0 0,4 0-9 0 0,2 0-12 0 0,4 0-54 0 0,3 0 14 0 0,3 0-116 0 0,1 0 13 0 0,1 0-52 0 0,0 0 9 0 0,1 0-48 0 0,-1 0-35 0 0,2 0 63 0 0,2 0 179 0 0,1 0-50 0 0,3 0-3 0 0,0 1-314 0 0,1-1 46 0 0,0 2-80 0 0,0 0-124 0 0,0-1-278 0 0,0 1-537 0 0,0-1-1181 0 0,0 0-3330 0 0,0-1-2729 0 0,-25-2 2306 0 0,-2 0 7166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20:02.626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35376.95313"/>
      <inkml:brushProperty name="anchorY" value="-297840.6875"/>
      <inkml:brushProperty name="scaleFactor" value="0.5"/>
    </inkml:brush>
  </inkml:definitions>
  <inkml:trace contextRef="#ctx0" brushRef="#br0">0 53 17130 0 0,'0'0'0'0'0,"0"0"3500"0"0,1 0-2786 0 0,-1 0-441 0 0,1 0 465 0 0,-1 0 246 0 0,0 0-327 0 0,1 0-359 0 0,-1 0-282 0 0,1-1-58 0 0,-1-1-583 0 0,0-2-99 0 0,0-1-1096 0 0,-1-3-1597 0 0,1-1-3419 0 0,-1-3-3788 0 0,0 1 12007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20:03.36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37400.17188"/>
      <inkml:brushProperty name="anchorY" value="-300066.125"/>
      <inkml:brushProperty name="scaleFactor" value="0.5"/>
    </inkml:brush>
  </inkml:definitions>
  <inkml:trace contextRef="#ctx0" brushRef="#br0">32 0 20118 0 0,'0'0'0'0'0,"1"1"2532"0"0,-1 0-1871 0 0,0 0-549 0 0,1-1 48 0 0,-1 1 105 0 0,0-1-149 0 0,-1 0-133 0 0,-1 0-852 0 0,-3 1-1026 0 0,-2-1-4456 0 0,-3 1-8034 0 0,1 0 15935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20:03.049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36012.98438"/>
      <inkml:brushProperty name="anchorY" value="-298423.81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36740.5625"/>
      <inkml:brushProperty name="anchorY" value="-299449.28125"/>
      <inkml:brushProperty name="scaleFactor" value="0.5"/>
    </inkml:brush>
  </inkml:definitions>
  <inkml:trace contextRef="#ctx0" brushRef="#br0">1 0 19334 0 0,'0'0'0'0'0,"0"0"2568"0"0,0 0-2436 0 0,0 0 295 0 0,1 0 466 0 0,-1 0-61 0 0,0 0-334 0 0,1 0-139 0 0,-1 1-111 0 0,0 1-141 0 0,0 2 3 0 0,1 2 45 0 0,0 3-80 0 0,1 4-12 0 0,1 5-2 0 0,-1 4 9 0 0,0 3-83 0 0,0 4 29 0 0,-1 2-13 0 0,0 2-3 0 0,0 1 5 0 0,-1-1 3 0 0,0 0 41 0 0,0-4-57 0 0,0-3 18 0 0,0-4-6 0 0,0-5 5 0 0,-1-5-2 0 0,1-3 1 0 0,-1-4 38 0 0,1-3-21 0 0,0-1 176 0 0,0-1-137 0 0,0-1 25 0 0,0 0-90 0 0,0 0 21 0 0,0 1-16 0 0,0-1 0 0 0,0 1-4 0 0,0 0 0 0 0,0 0 0 0 0,1 0 0 0 0,2 0 252 0 0,1 0-202 0 0,2 0 58 0 0,2 0-18 0 0,0 0-72 0 0,2 0-12 0 0,-1 0-2 0 0,1 0-36 0 0,-1 0-6 0 0,-1 0 47 0 0,-1 0-20 0 0,-1 0 12 0 0,-1 0-11 0 0,-1 0-300 0 0,-1 0-92 0 0,-1 0-95 0 0,-2 0-123 0 0,1 0-136 0 0,-2-1-296 0 0,-3-1-1423 0 0,-1-2-5772 0 0,-4-3-4549 0 0,0 0 15049 0 0</inkml:trace>
  <inkml:trace contextRef="#ctx0" brushRef="#br1" timeOffset="158.947">71 189 19114 0 0,'0'0'0'0'0,"0"0"2308"0"0,1-1-2198 0 0,-1 0 306 0 0,1 0-329 0 0,-1 1 609 0 0,1 0-412 0 0,-1 0-320 0 0,1-1-32 0 0,1-1-589 0 0,1 0-909 0 0,2-1-1572 0 0,1-1-5799 0 0,-1 1 128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2:50.075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2364.23145"/>
      <inkml:brushProperty name="anchorY" value="-15760.4502"/>
      <inkml:brushProperty name="scaleFactor" value="0.5"/>
    </inkml:brush>
  </inkml:definitions>
  <inkml:trace contextRef="#ctx0" brushRef="#br0">0 0 20410 0 0,'0'0'0'0'0,"1"1"1968"0"0,0 0-2114 0 0,0 1 730 0 0,2 0 390 0 0,1 3-460 0 0,1 1-25 0 0,1 2-138 0 0,2 1-125 0 0,1 3-66 0 0,0 0-66 0 0,0 2-29 0 0,-1 0-4 0 0,0 0-28 0 0,0-1 2 0 0,-2 0 30 0 0,0-1 46 0 0,-2-1-43 0 0,-1-1 21 0 0,-1-1 27 0 0,-1-2 29 0 0,0 0 12 0 0,-1 0 5 0 0,-2-1-64 0 0,1 0-18 0 0,-2 1-13 0 0,-1 0-19 0 0,-1 0-2 0 0,0 1 3 0 0,-1 0-2 0 0,0-1 6 0 0,0 0-25 0 0,0-1 7 0 0,1-1 16 0 0,2-2-52 0 0,0-1 6 0 0,1-1 1 0 0,1 0 2 0 0,1-1-10 0 0,-1-1 4 0 0,2-2-77 0 0,1-1-2 0 0,1-3 38 0 0,1-2 41 0 0,2-3-10 0 0,0-1 13 0 0,1-2 40 0 0,-1 0-20 0 0,1-1 8 0 0,0 0 4 0 0,-1 0 22 0 0,0 0-34 0 0,0 0 11 0 0,-2 2 0 0 0,0 1 32 0 0,-1 1-41 0 0,-1 3 9 0 0,0 1-8 0 0,-1 1 15 0 0,0 2-19 0 0,0 1 10 0 0,-1 1-2 0 0,0 2-38 0 0,0-1 12 0 0,0 2-11 0 0,-1 0-3 0 0,1 0 10 0 0,0 0 57 0 0,0 0-76 0 0,0 1-40 0 0,0 0-3 0 0,0 0-25 0 0,0 2-10 0 0,0 0-13 0 0,-1 2 6 0 0,-1 1 11 0 0,1 2-31 0 0,-1 2 15 0 0,1 1 27 0 0,0 1 33 0 0,1 1 45 0 0,1 1-42 0 0,0 0 21 0 0,2 1 22 0 0,1-1-2 0 0,2 1 2 0 0,0-1-3 0 0,1 1 0 0 0,1-1-37 0 0,1-1 52 0 0,0-1-59 0 0,1 0 56 0 0,-1-2-13 0 0,-1-2 4 0 0,-1-1-8 0 0,-1-2 12 0 0,-2-2-5 0 0,-1-1 68 0 0,-1-1 8 0 0,-1 0-54 0 0,0-1-17 0 0,-1-1-114 0 0,0-1-127 0 0,-1 0-228 0 0,-1-2-416 0 0,0-2-599 0 0,-2-1-3112 0 0,-1-2-5668 0 0,1 2 1485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20:00.49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33785.09375"/>
      <inkml:brushProperty name="anchorY" value="-295271.531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34464.89063"/>
      <inkml:brushProperty name="anchorY" value="-296114.37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35240.96875"/>
      <inkml:brushProperty name="anchorY" value="-297032.5625"/>
      <inkml:brushProperty name="scaleFactor" value="0.5"/>
    </inkml:brush>
  </inkml:definitions>
  <inkml:trace contextRef="#ctx0" brushRef="#br0">1 529 19478 0 0,'0'0'0'0'0,"0"0"2576"0"0,0 1-2501 0 0,1 0 350 0 0,-1 0-136 0 0,1 1 367 0 0,0 3-150 0 0,1 2-195 0 0,-1 4-55 0 0,1 3-142 0 0,1 4-1 0 0,0 4-14 0 0,0 2-12 0 0,0 0 44 0 0,1 2-55 0 0,1 0 18 0 0,-1 0-66 0 0,0-2-26 0 0,0-1-5 0 0,-1-3-32 0 0,0-3 35 0 0,0-4-77 0 0,0-3 36 0 0,-2-4-209 0 0,1-2-105 0 0,-2-2 9 0 0,1-2-7 0 0,-1-2-145 0 0,0-5-215 0 0,-1-5-1430 0 0,-1-6-1368 0 0,0-4-4051 0 0,-2-9-2179 0 0,1 3 11681 0 0</inkml:trace>
  <inkml:trace contextRef="#ctx0" brushRef="#br1" timeOffset="404.21">120 21 19078 0 0,'0'0'0'0'0,"1"0"1996"0"0,2-1-2016 0 0,3 0 539 0 0,1 0-180 0 0,4-1 667 0 0,1-1-302 0 0,4 1-101 0 0,2 0-136 0 0,1 0-107 0 0,2 0-116 0 0,1 1-70 0 0,-2 0-59 0 0,0 1-78 0 0,-3 0-27 0 0,-2 0-4 0 0,-3 0-10 0 0,-4 0-46 0 0,-2 0 64 0 0,-3 0-22 0 0,-2 0-384 0 0,-1 0 61 0 0,0 0-102 0 0,-3 0 0 0 0,-2 0-225 0 0,-2 0-242 0 0,-2-1-421 0 0,-2 0 350 0 0,-1 1 404 0 0,0-1 30 0 0,1 1 418 0 0,0 1 76 0 0,1 1 22 0 0,2 1 1129 0 0,0 2-155 0 0,2 1-215 0 0,1 2-168 0 0,2 1-86 0 0,1 2 2 0 0,1 1-94 0 0,1 2-37 0 0,0 2-46 0 0,0 2-45 0 0,1 1 12 0 0,0 1-74 0 0,2 1-23 0 0,-1 1-20 0 0,1-1 0 0 0,1 1-35 0 0,-1-2-34 0 0,0-2-48 0 0,-1-2-36 0 0,0-3 0 0 0,0-3-43 0 0,-2-3 38 0 0,1-2-3 0 0,-1-2 10 0 0,0-1-11 0 0,0-2-392 0 0,0 0-61 0 0,0 0-213 0 0,0 0-274 0 0,0-1-571 0 0,0-2-1610 0 0,0-1-4636 0 0,0-2-2467 0 0,0 0 11125 0 0</inkml:trace>
  <inkml:trace contextRef="#ctx0" brushRef="#br2" timeOffset="1019.135">416 223 17146 0 0,'0'0'0'0'0,"1"1"2664"0"0,0 0-2572 0 0,1 1 559 0 0,1 2 424 0 0,2 0 10 0 0,1 3-323 0 0,2 1-222 0 0,0 2-149 0 0,1 2-88 0 0,2 2-67 0 0,0 1 10 0 0,1 3-67 0 0,0 0-6 0 0,0 3-20 0 0,0 0-27 0 0,-1 2 53 0 0,-2 0-46 0 0,-1 1 34 0 0,-3 0-28 0 0,-1-1 12 0 0,-2-2-46 0 0,-1 0-10 0 0,-2-3-4 0 0,-1-2-7 0 0,-2-2 14 0 0,-1-3 1 0 0,-2-2-18 0 0,0-1-27 0 0,-1-2-12 0 0,0-2 10 0 0,0 0-19 0 0,2-2 9 0 0,2 0-44 0 0,1-2 7 0 0,1 0-14 0 0,2 0 3 0 0,-1 0 7 0 0,2 0 35 0 0,-1-1 0 0 0,1-2-44 0 0,0-2-23 0 0,2-5-47 0 0,1-5 52 0 0,1-6 17 0 0,2-4 0 0 0,1-3 9 0 0,1-2 9 0 0,0 0 21 0 0,0 1 27 0 0,0 1 46 0 0,-1 2-57 0 0,0 3-17 0 0,-1 2 37 0 0,-1 3-47 0 0,-1 4 46 0 0,-1 2-18 0 0,-1 3 34 0 0,-2 3-19 0 0,0 2 45 0 0,0 3-40 0 0,-1 0 17 0 0,-1 1 0 0 0,1 1 23 0 0,0-1-6 0 0,0 1-25 0 0,0-1-44 0 0,0 0-30 0 0,0 1-1 0 0,-1-1-102 0 0,-1 0 8 0 0,-1 2 20 0 0,0 1-39 0 0,-2 1-2 0 0,1 4-14 0 0,0 2 53 0 0,-1 3 30 0 0,2 3-43 0 0,1 3 46 0 0,1 0 0 0 0,2 2 14 0 0,3 0 21 0 0,2-1-37 0 0,3 0 45 0 0,1-1-9 0 0,1-1-48 0 0,2-2 72 0 0,0-1-34 0 0,-1-2-49 0 0,0-1 86 0 0,-1-3-25 0 0,-1-2 10 0 0,-1-1-5 0 0,-2-2-8 0 0,-1 0 3 0 0,-2-2-26 0 0,-2-1 40 0 0,0-1 44 0 0,-1 1 11 0 0,-1-2 2 0 0,0 1-77 0 0,-1 0-56 0 0,1 0-240 0 0,-2 0-183 0 0,-2 0-284 0 0,-5 0-1218 0 0,-2 1-5482 0 0,-6 0-9571 0 0,9-1 18715 0 0,0 0-309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7:57.56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36751.46875"/>
      <inkml:brushProperty name="anchorY" value="-176778.92188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37710.25"/>
      <inkml:brushProperty name="anchorY" value="-186147.187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36986.9375"/>
      <inkml:brushProperty name="anchorY" value="-185911.20313"/>
      <inkml:brushProperty name="scaleFactor" value="0.5"/>
    </inkml:brush>
    <inkml:brush xml:id="br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37686.375"/>
      <inkml:brushProperty name="anchorY" value="-186542.90625"/>
      <inkml:brushProperty name="scaleFactor" value="0.5"/>
    </inkml:brush>
    <inkml:brush xml:id="br4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38331.60938"/>
      <inkml:brushProperty name="anchorY" value="-187429.73438"/>
      <inkml:brushProperty name="scaleFactor" value="0.5"/>
    </inkml:brush>
    <inkml:brush xml:id="br5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39020.125"/>
      <inkml:brushProperty name="anchorY" value="-188124.03125"/>
      <inkml:brushProperty name="scaleFactor" value="0.5"/>
    </inkml:brush>
    <inkml:brush xml:id="br6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42431.82813"/>
      <inkml:brushProperty name="anchorY" value="-192322.39063"/>
      <inkml:brushProperty name="scaleFactor" value="0.5"/>
    </inkml:brush>
    <inkml:brush xml:id="br7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45002.40625"/>
      <inkml:brushProperty name="anchorY" value="-194569.70313"/>
      <inkml:brushProperty name="scaleFactor" value="0.5"/>
    </inkml:brush>
    <inkml:brush xml:id="br8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47179.67188"/>
      <inkml:brushProperty name="anchorY" value="-197193.23438"/>
      <inkml:brushProperty name="scaleFactor" value="0.5"/>
    </inkml:brush>
    <inkml:brush xml:id="br9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50601.95313"/>
      <inkml:brushProperty name="anchorY" value="-200639.89063"/>
      <inkml:brushProperty name="scaleFactor" value="0.5"/>
    </inkml:brush>
    <inkml:brush xml:id="br1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48308.26563"/>
      <inkml:brushProperty name="anchorY" value="-197920.8125"/>
      <inkml:brushProperty name="scaleFactor" value="0.5"/>
    </inkml:brush>
    <inkml:brush xml:id="br1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48979.82813"/>
      <inkml:brushProperty name="anchorY" value="-199022.46875"/>
      <inkml:brushProperty name="scaleFactor" value="0.5"/>
    </inkml:brush>
    <inkml:brush xml:id="br1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49685.54688"/>
      <inkml:brushProperty name="anchorY" value="-199594.95313"/>
      <inkml:brushProperty name="scaleFactor" value="0.5"/>
    </inkml:brush>
    <inkml:brush xml:id="br1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45765.15625"/>
      <inkml:brushProperty name="anchorY" value="-195515.09375"/>
      <inkml:brushProperty name="scaleFactor" value="0.5"/>
    </inkml:brush>
    <inkml:brush xml:id="br14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44898.57813"/>
      <inkml:brushProperty name="anchorY" value="-195433.96875"/>
      <inkml:brushProperty name="scaleFactor" value="0.5"/>
    </inkml:brush>
    <inkml:brush xml:id="br15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45766.39063"/>
      <inkml:brushProperty name="anchorY" value="-195936.07813"/>
      <inkml:brushProperty name="scaleFactor" value="0.5"/>
    </inkml:brush>
    <inkml:brush xml:id="br16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46445.96875"/>
      <inkml:brushProperty name="anchorY" value="-196524.78125"/>
      <inkml:brushProperty name="scaleFactor" value="0.5"/>
    </inkml:brush>
    <inkml:brush xml:id="br17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43292.57813"/>
      <inkml:brushProperty name="anchorY" value="-193157.64063"/>
      <inkml:brushProperty name="scaleFactor" value="0.5"/>
    </inkml:brush>
    <inkml:brush xml:id="br18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44164.125"/>
      <inkml:brushProperty name="anchorY" value="-194047.57813"/>
      <inkml:brushProperty name="scaleFactor" value="0.5"/>
    </inkml:brush>
    <inkml:brush xml:id="br19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40645.45313"/>
      <inkml:brushProperty name="anchorY" value="-190460.89063"/>
      <inkml:brushProperty name="scaleFactor" value="0.5"/>
    </inkml:brush>
    <inkml:brush xml:id="br2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41538.375"/>
      <inkml:brushProperty name="anchorY" value="-191424.51563"/>
      <inkml:brushProperty name="scaleFactor" value="0.5"/>
    </inkml:brush>
    <inkml:brush xml:id="br2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39869.1875"/>
      <inkml:brushProperty name="anchorY" value="-189028.67188"/>
      <inkml:brushProperty name="scaleFactor" value="0.5"/>
    </inkml:brush>
    <inkml:brush xml:id="br2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39201.96875"/>
      <inkml:brushProperty name="anchorY" value="-188800.90625"/>
      <inkml:brushProperty name="scaleFactor" value="0.5"/>
    </inkml:brush>
    <inkml:brush xml:id="br2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39934.01563"/>
      <inkml:brushProperty name="anchorY" value="-189861.70313"/>
      <inkml:brushProperty name="scaleFactor" value="0.5"/>
    </inkml:brush>
    <inkml:brush xml:id="br24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53411.04688"/>
      <inkml:brushProperty name="anchorY" value="-202944.625"/>
      <inkml:brushProperty name="scaleFactor" value="0.5"/>
    </inkml:brush>
    <inkml:brush xml:id="br25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54461.07813"/>
      <inkml:brushProperty name="anchorY" value="-203801.625"/>
      <inkml:brushProperty name="scaleFactor" value="0.5"/>
    </inkml:brush>
    <inkml:brush xml:id="br26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55148.71875"/>
      <inkml:brushProperty name="anchorY" value="-204661.79688"/>
      <inkml:brushProperty name="scaleFactor" value="0.5"/>
    </inkml:brush>
    <inkml:brush xml:id="br27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55806.32813"/>
      <inkml:brushProperty name="anchorY" value="-205325.92188"/>
      <inkml:brushProperty name="scaleFactor" value="0.5"/>
    </inkml:brush>
    <inkml:brush xml:id="br28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56718.48438"/>
      <inkml:brushProperty name="anchorY" value="-206266.51563"/>
      <inkml:brushProperty name="scaleFactor" value="0.5"/>
    </inkml:brush>
    <inkml:brush xml:id="br29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57356.65625"/>
      <inkml:brushProperty name="anchorY" value="-206907.01563"/>
      <inkml:brushProperty name="scaleFactor" value="0.5"/>
    </inkml:brush>
    <inkml:brush xml:id="br3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58053.375"/>
      <inkml:brushProperty name="anchorY" value="-207687.04688"/>
      <inkml:brushProperty name="scaleFactor" value="0.5"/>
    </inkml:brush>
    <inkml:brush xml:id="br3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58740.89063"/>
      <inkml:brushProperty name="anchorY" value="-208512.45313"/>
      <inkml:brushProperty name="scaleFactor" value="0.5"/>
    </inkml:brush>
    <inkml:brush xml:id="br3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59543.28125"/>
      <inkml:brushProperty name="anchorY" value="-209442.0625"/>
      <inkml:brushProperty name="scaleFactor" value="0.5"/>
    </inkml:brush>
    <inkml:brush xml:id="br3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60505.03125"/>
      <inkml:brushProperty name="anchorY" value="-210421.60938"/>
      <inkml:brushProperty name="scaleFactor" value="0.5"/>
    </inkml:brush>
    <inkml:brush xml:id="br34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59734.46875"/>
      <inkml:brushProperty name="anchorY" value="-210226.46875"/>
      <inkml:brushProperty name="scaleFactor" value="0.5"/>
    </inkml:brush>
    <inkml:brush xml:id="br35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61847.25"/>
      <inkml:brushProperty name="anchorY" value="-212585.42188"/>
      <inkml:brushProperty name="scaleFactor" value="0.5"/>
    </inkml:brush>
    <inkml:brush xml:id="br36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60383.25"/>
      <inkml:brushProperty name="anchorY" value="-210837.21875"/>
      <inkml:brushProperty name="scaleFactor" value="0.5"/>
    </inkml:brush>
    <inkml:brush xml:id="br37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61164.125"/>
      <inkml:brushProperty name="anchorY" value="-211966.57813"/>
      <inkml:brushProperty name="scaleFactor" value="0.5"/>
    </inkml:brush>
    <inkml:brush xml:id="br38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62834.32813"/>
      <inkml:brushProperty name="anchorY" value="-213826.53125"/>
      <inkml:brushProperty name="scaleFactor" value="0.5"/>
    </inkml:brush>
    <inkml:brush xml:id="br39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63758.60938"/>
      <inkml:brushProperty name="anchorY" value="-214981.84375"/>
      <inkml:brushProperty name="scaleFactor" value="0.5"/>
    </inkml:brush>
    <inkml:brush xml:id="br4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61180.0625"/>
      <inkml:brushProperty name="anchorY" value="-211953.89063"/>
      <inkml:brushProperty name="scaleFactor" value="0.5"/>
    </inkml:brush>
    <inkml:brush xml:id="br4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62083.82813"/>
      <inkml:brushProperty name="anchorY" value="-213009.67188"/>
      <inkml:brushProperty name="scaleFactor" value="0.5"/>
    </inkml:brush>
    <inkml:brush xml:id="br4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67350.40625"/>
      <inkml:brushProperty name="anchorY" value="-219341.29688"/>
      <inkml:brushProperty name="scaleFactor" value="0.5"/>
    </inkml:brush>
    <inkml:brush xml:id="br4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68205.48438"/>
      <inkml:brushProperty name="anchorY" value="-220009.57813"/>
      <inkml:brushProperty name="scaleFactor" value="0.5"/>
    </inkml:brush>
    <inkml:brush xml:id="br44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70615.6875"/>
      <inkml:brushProperty name="anchorY" value="-222557.73438"/>
      <inkml:brushProperty name="scaleFactor" value="0.5"/>
    </inkml:brush>
    <inkml:brush xml:id="br45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68962.57813"/>
      <inkml:brushProperty name="anchorY" value="-221242.85938"/>
      <inkml:brushProperty name="scaleFactor" value="0.5"/>
    </inkml:brush>
    <inkml:brush xml:id="br46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69780.92188"/>
      <inkml:brushProperty name="anchorY" value="-221871.01563"/>
      <inkml:brushProperty name="scaleFactor" value="0.5"/>
    </inkml:brush>
    <inkml:brush xml:id="br47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73981.03125"/>
      <inkml:brushProperty name="anchorY" value="-226268.59375"/>
      <inkml:brushProperty name="scaleFactor" value="0.5"/>
    </inkml:brush>
    <inkml:brush xml:id="br48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71366.42188"/>
      <inkml:brushProperty name="anchorY" value="-223164.96875"/>
      <inkml:brushProperty name="scaleFactor" value="0.5"/>
    </inkml:brush>
    <inkml:brush xml:id="br49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72281.51563"/>
      <inkml:brushProperty name="anchorY" value="-224233.25"/>
      <inkml:brushProperty name="scaleFactor" value="0.5"/>
    </inkml:brush>
    <inkml:brush xml:id="br5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73070.26563"/>
      <inkml:brushProperty name="anchorY" value="-225184.29688"/>
      <inkml:brushProperty name="scaleFactor" value="0.5"/>
    </inkml:brush>
    <inkml:brush xml:id="br5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74912.79688"/>
      <inkml:brushProperty name="anchorY" value="-227228.92188"/>
      <inkml:brushProperty name="scaleFactor" value="0.5"/>
    </inkml:brush>
    <inkml:brush xml:id="br5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75738.46875"/>
      <inkml:brushProperty name="anchorY" value="-227943.25"/>
      <inkml:brushProperty name="scaleFactor" value="0.5"/>
    </inkml:brush>
    <inkml:brush xml:id="br5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76527.45313"/>
      <inkml:brushProperty name="anchorY" value="-229027.01563"/>
      <inkml:brushProperty name="scaleFactor" value="0.5"/>
    </inkml:brush>
    <inkml:brush xml:id="br54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83029.5625"/>
      <inkml:brushProperty name="anchorY" value="-235429.25"/>
      <inkml:brushProperty name="scaleFactor" value="0.5"/>
    </inkml:brush>
    <inkml:brush xml:id="br55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77341.32813"/>
      <inkml:brushProperty name="anchorY" value="-229720.57813"/>
      <inkml:brushProperty name="scaleFactor" value="0.5"/>
    </inkml:brush>
    <inkml:brush xml:id="br56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78008.10938"/>
      <inkml:brushProperty name="anchorY" value="-230579.15625"/>
      <inkml:brushProperty name="scaleFactor" value="0.5"/>
    </inkml:brush>
    <inkml:brush xml:id="br57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78804"/>
      <inkml:brushProperty name="anchorY" value="-231486.15625"/>
      <inkml:brushProperty name="scaleFactor" value="0.5"/>
    </inkml:brush>
    <inkml:brush xml:id="br58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79768.35938"/>
      <inkml:brushProperty name="anchorY" value="-232397.78125"/>
      <inkml:brushProperty name="scaleFactor" value="0.5"/>
    </inkml:brush>
    <inkml:brush xml:id="br59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80598.90625"/>
      <inkml:brushProperty name="anchorY" value="-233116.85938"/>
      <inkml:brushProperty name="scaleFactor" value="0.5"/>
    </inkml:brush>
    <inkml:brush xml:id="br6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81372.53125"/>
      <inkml:brushProperty name="anchorY" value="-234184.67188"/>
      <inkml:brushProperty name="scaleFactor" value="0.5"/>
    </inkml:brush>
    <inkml:brush xml:id="br6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82204.92188"/>
      <inkml:brushProperty name="anchorY" value="-234792.10938"/>
      <inkml:brushProperty name="scaleFactor" value="0.5"/>
    </inkml:brush>
    <inkml:brush xml:id="br6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92465.9375"/>
      <inkml:brushProperty name="anchorY" value="-243989.73438"/>
      <inkml:brushProperty name="scaleFactor" value="0.5"/>
    </inkml:brush>
    <inkml:brush xml:id="br6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93352.3125"/>
      <inkml:brushProperty name="anchorY" value="-244632.54688"/>
      <inkml:brushProperty name="scaleFactor" value="0.5"/>
    </inkml:brush>
    <inkml:brush xml:id="br64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94000.4375"/>
      <inkml:brushProperty name="anchorY" value="-245289.10938"/>
      <inkml:brushProperty name="scaleFactor" value="0.5"/>
    </inkml:brush>
    <inkml:brush xml:id="br65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90799.10938"/>
      <inkml:brushProperty name="anchorY" value="-242544.01563"/>
      <inkml:brushProperty name="scaleFactor" value="0.5"/>
    </inkml:brush>
    <inkml:brush xml:id="br66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91685.26563"/>
      <inkml:brushProperty name="anchorY" value="-243451.1875"/>
      <inkml:brushProperty name="scaleFactor" value="0.5"/>
    </inkml:brush>
    <inkml:brush xml:id="br67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00759.82813"/>
      <inkml:brushProperty name="anchorY" value="-253024.29688"/>
      <inkml:brushProperty name="scaleFactor" value="0.5"/>
    </inkml:brush>
    <inkml:brush xml:id="br68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03335.3125"/>
      <inkml:brushProperty name="anchorY" value="-255311.70313"/>
      <inkml:brushProperty name="scaleFactor" value="0.5"/>
    </inkml:brush>
    <inkml:brush xml:id="br69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03999.89063"/>
      <inkml:brushProperty name="anchorY" value="-256380.09375"/>
      <inkml:brushProperty name="scaleFactor" value="0.5"/>
    </inkml:brush>
    <inkml:brush xml:id="br7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04805.09375"/>
      <inkml:brushProperty name="anchorY" value="-256933.96875"/>
      <inkml:brushProperty name="scaleFactor" value="0.5"/>
    </inkml:brush>
    <inkml:brush xml:id="br7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01791.76563"/>
      <inkml:brushProperty name="anchorY" value="-254008.32813"/>
      <inkml:brushProperty name="scaleFactor" value="0.5"/>
    </inkml:brush>
    <inkml:brush xml:id="br7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02587.14063"/>
      <inkml:brushProperty name="anchorY" value="-254625.1875"/>
      <inkml:brushProperty name="scaleFactor" value="0.5"/>
    </inkml:brush>
    <inkml:brush xml:id="br7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98178.40625"/>
      <inkml:brushProperty name="anchorY" value="-250042.46875"/>
      <inkml:brushProperty name="scaleFactor" value="0.5"/>
    </inkml:brush>
    <inkml:brush xml:id="br74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99088.48438"/>
      <inkml:brushProperty name="anchorY" value="-251028.09375"/>
      <inkml:brushProperty name="scaleFactor" value="0.5"/>
    </inkml:brush>
    <inkml:brush xml:id="br75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99882.6875"/>
      <inkml:brushProperty name="anchorY" value="-251982.29688"/>
      <inkml:brushProperty name="scaleFactor" value="0.5"/>
    </inkml:brush>
    <inkml:brush xml:id="br76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12452.71875"/>
      <inkml:brushProperty name="anchorY" value="-265480.3125"/>
      <inkml:brushProperty name="scaleFactor" value="0.5"/>
    </inkml:brush>
    <inkml:brush xml:id="br77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13131.03125"/>
      <inkml:brushProperty name="anchorY" value="-266556.15625"/>
      <inkml:brushProperty name="scaleFactor" value="0.5"/>
    </inkml:brush>
    <inkml:brush xml:id="br78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13839.42188"/>
      <inkml:brushProperty name="anchorY" value="-267164.4375"/>
      <inkml:brushProperty name="scaleFactor" value="0.5"/>
    </inkml:brush>
    <inkml:brush xml:id="br79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10840.8125"/>
      <inkml:brushProperty name="anchorY" value="-264191.65625"/>
      <inkml:brushProperty name="scaleFactor" value="0.5"/>
    </inkml:brush>
    <inkml:brush xml:id="br8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11658.875"/>
      <inkml:brushProperty name="anchorY" value="-264793.78125"/>
      <inkml:brushProperty name="scaleFactor" value="0.5"/>
    </inkml:brush>
    <inkml:brush xml:id="br8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08945.89063"/>
      <inkml:brushProperty name="anchorY" value="-261955.98438"/>
      <inkml:brushProperty name="scaleFactor" value="0.5"/>
    </inkml:brush>
    <inkml:brush xml:id="br8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09928.04688"/>
      <inkml:brushProperty name="anchorY" value="-262962.03125"/>
      <inkml:brushProperty name="scaleFactor" value="0.5"/>
    </inkml:brush>
    <inkml:brush xml:id="br8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05680.03125"/>
      <inkml:brushProperty name="anchorY" value="-257568.1875"/>
      <inkml:brushProperty name="scaleFactor" value="0.5"/>
    </inkml:brush>
    <inkml:brush xml:id="br84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06356.04688"/>
      <inkml:brushProperty name="anchorY" value="-258907.89063"/>
      <inkml:brushProperty name="scaleFactor" value="0.5"/>
    </inkml:brush>
    <inkml:brush xml:id="br85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07318.90625"/>
      <inkml:brushProperty name="anchorY" value="-259900.42188"/>
      <inkml:brushProperty name="scaleFactor" value="0.5"/>
    </inkml:brush>
    <inkml:brush xml:id="br86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08080.89063"/>
      <inkml:brushProperty name="anchorY" value="-260849.20313"/>
      <inkml:brushProperty name="scaleFactor" value="0.5"/>
    </inkml:brush>
    <inkml:brush xml:id="br87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34187.90625"/>
      <inkml:brushProperty name="anchorY" value="-290256.125"/>
      <inkml:brushProperty name="scaleFactor" value="0.5"/>
    </inkml:brush>
    <inkml:brush xml:id="br88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33043.42188"/>
      <inkml:brushProperty name="anchorY" value="-290893.1875"/>
      <inkml:brushProperty name="scaleFactor" value="0.5"/>
    </inkml:brush>
  </inkml:definitions>
  <inkml:trace contextRef="#ctx0" brushRef="#br0">0 0 15073 0 0,'0'0'0'0'0,"1"1"5293"0"0,0 0-6175 0 0,1 2 1652 0 0,2 2-738 0 0,3 5 1058 0 0,2 3-445 0 0,4 5-5 0 0,3 3-290 0 0,2 1 28 0 0,3 2-37 0 0,3 1-89 0 0,1-1-134 0 0,2 0 79 0 0,1 0-101 0 0,1-2 16 0 0,-1 0 87 0 0,0-1 51 0 0,-2-1-150 0 0,-1 0 127 0 0,-2 1-112 0 0,-2 1 45 0 0,-2 2 0 0 0,-2 2-48 0 0,-2 2 19 0 0,-1 0-26 0 0,-2 3-37 0 0,-1 0-8 0 0,-2 0-62 0 0,-1-1 10 0 0,-2-1-8 0 0,0-1 0 0 0,-1-2-4 0 0,0-3 5 0 0,-1 0-6 0 0,-1-3 6 0 0,-1 0 8 0 0,0-2 44 0 0,-1 1-30 0 0,-1 0 11 0 0,-1 0 3 0 0,-1 2-39 0 0,-2 1 2 0 0,0 2 2 0 0,-2 2-3 0 0,0 2-8 0 0,-1 2-26 0 0,0 2 45 0 0,1 3-16 0 0,-1 2 2 0 0,0 1-51 0 0,1 1 70 0 0,1 0-32 0 0,0 0-27 0 0,0 1 56 0 0,2-1-23 0 0,-1 0 7 0 0,0 1 5 0 0,1 0 45 0 0,0 0-13 0 0,0-1 96 0 0,0 0-105 0 0,0 0-21 0 0,1 0 1 0 0,0 0-12 0 0,-1 2-32 0 0,1 0 46 0 0,0 2-44 0 0,0 1 47 0 0,0 2-18 0 0,0 1 10 0 0,0 1-53 0 0,-1 0 62 0 0,1 2-11 0 0,-1-1 41 0 0,0 1-42 0 0,-1 0 5 0 0,0 1-6 0 0,0-1-1 0 0,0 2-79 0 0,1 0 106 0 0,-1 1-35 0 0,2 2 12 0 0,-1 1-56 0 0,1 1 63 0 0,0 1-50 0 0,1 1 43 0 0,0-2-12 0 0,1-1 9 0 0,1-2-62 0 0,2-2 73 0 0,2-2-61 0 0,2-3 18 0 0,3-1 33 0 0,3-3-30 0 0,2 1 38 0 0,4-4-19 0 0,2 0 6 0 0,3-1 9 0 0,2-1-50 0 0,2-1 56 0 0,2-1-111 0 0,1-1 93 0 0,0-2 7 0 0,1-2-3 0 0,-2-2 6 0 0,-1-3-4 0 0,-3-2-46 0 0,-3-4 59 0 0,-3-3-15 0 0,-3-4-4 0 0,-4-2 3 0 0,-3-3-29 0 0,-4-2 46 0 0,-2-3 22 0 0,-2-1 55 0 0,-2-2-2 0 0,0 0 5 0 0,0 0 26 0 0,-1 0-17 0 0,1 1-3 0 0,-2 1-36 0 0,-1 3-65 0 0,-4 2 15 0 0,-3 3-19 0 0,-2 3 2 0 0,-1 1-1 0 0,-1 1-46 0 0,2 1 31 0 0,0 0-21 0 0,1 1 43 0 0,1 0-50 0 0,1 0 26 0 0,1 1-9 0 0,1 1 30 0 0,0-1 2 0 0,1 1 70 0 0,0 1 6 0 0,1 1-30 0 0,-1 1-2 0 0,1 1-46 0 0,0 1 48 0 0,0 2-46 0 0,0 1 14 0 0,1 2 80 0 0,-1 1-52 0 0,2 3 20 0 0,-1 1 15 0 0,1 2-24 0 0,1 2-11 0 0,0 2 2 0 0,1 0-39 0 0,0 3 1 0 0,0 0 2 0 0,0 1 2 0 0,1 2-5 0 0,0 1 1 0 0,0 0-4 0 0,0 1 38 0 0,0 2-40 0 0,1 0 47 0 0,-1 0 10 0 0,2 2-63 0 0,0 0 20 0 0,1 1 34 0 0,0-1-54 0 0,0 2 14 0 0,1-1-6 0 0,-1 2 5 0 0,1 0-6 0 0,-1 1 81 0 0,-1 1-98 0 0,-1 1 74 0 0,1 0-68 0 0,-1-1 18 0 0,0 0-10 0 0,-1 0-4 0 0,1 0 10 0 0,0 1 34 0 0,-1 1-47 0 0,1 0 26 0 0,0 2-9 0 0,0-1 72 0 0,1 2-94 0 0,0 0 26 0 0,0 1-10 0 0,0 1 5 0 0,0 1-6 0 0,0-1 11 0 0,0 0 53 0 0,0 1-71 0 0,0-1 14 0 0,0 1 0 0 0,0 1 40 0 0,-1 1-50 0 0,1 1 13 0 0,-1 2 28 0 0,0 1-37 0 0,-1 1 2 0 0,0 0 9 0 0,0-1 47 0 0,0-1-69 0 0,-1-2 18 0 0,0-2-11 0 0,-2-3 5 0 0,-1-2 3 0 0,0-3 0 0 0,0-1-5 0 0,-2-1-3 0 0,0-2-32 0 0,-1 2 46 0 0,-1-1-11 0 0,-1 3 5 0 0,0 0 0 0 0,0-1-5 0 0,-1-1 6 0 0,1-1-1 0 0,0-2 4 0 0,1-4 32 0 0,-1-3-46 0 0,0-3 20 0 0,1-5-6 0 0,-1-3 28 0 0,1-4-36 0 0,-1-4 7 0 0,0-2 26 0 0,-1-3-33 0 0,-2-1 58 0 0,0-1-40 0 0,-1-1 107 0 0,-3-2-44 0 0,0-1 119 0 0,-1-1-77 0 0,-2-3-10 0 0,1-1-23 0 0,0-2-3 0 0,1-1-16 0 0,2-3-30 0 0,3-1-6 0 0,2-1-29 0 0,4-2-4 0 0,2 0 0 0 0,2-1-72 0 0,1 0 15 0 0,1 0-46 0 0,1 0-36 0 0,-1 0-361 0 0,2 2 211 0 0,0 2-300 0 0,2 1-497 0 0,1 1-1210 0 0,0-1-5873 0 0,0-1-8106 0 0,-3-3 18046 0 0,0 0-109 0 0</inkml:trace>
  <inkml:trace contextRef="#ctx0" brushRef="#br1" timeOffset="1246.53">1583 464 21318 0 0,'0'0'0'0'0,"0"0"1756"0"0,0 0-1391 0 0,0 0-204 0 0,0 0 519 0 0,1 0-386 0 0,-1 0-50 0 0,0 0-107 0 0,1 0-46 0 0,-1 0-17 0 0,0 0 20 0 0,0 0 42 0 0,0 0-40 0 0,-1 0-110 0 0,-1 1 4 0 0,-2 0-80 0 0,-1 0 114 0 0,-1 0 18 0 0,-1 1 12 0 0,-1 0-56 0 0,1 2 9 0 0,-1 2-57 0 0,1 1 55 0 0,1 2-47 0 0,0 1 14 0 0,0 2-18 0 0,2 0-5 0 0,1 2 0 0 0,1 1-15 0 0,1 1-24 0 0,0 1 109 0 0,3-1-34 0 0,1 2 15 0 0,2-1 38 0 0,2 1 96 0 0,2-1-91 0 0,0 1 34 0 0,1-1-18 0 0,-1 0 21 0 0,1 0-16 0 0,0-1 24 0 0,-2-1-58 0 0,0 0 50 0 0,-1-2 2 0 0,-3-1-43 0 0,0-2 39 0 0,-2-2-23 0 0,-1-1 48 0 0,0-2-13 0 0,-1-1 48 0 0,-1-1 21 0 0,-3 0-13 0 0,-2 1-11 0 0,-4-1-1 0 0,-4-1-20 0 0,-3 0-47 0 0,-3-1 36 0 0,-1-1-66 0 0,-1 0 117 0 0,2-2 10 0 0,1 0 100 0 0,4-1-74 0 0,3 1-92 0 0,4 0-98 0 0,3 0-29 0 0,3 1-70 0 0,1 1-71 0 0,1 0-84 0 0,0 0-41 0 0,4 0-123 0 0,1 0 210 0 0,3 0 38 0 0,2 0-141 0 0,3 1-174 0 0,1 0-225 0 0,1 0-562 0 0,-1 0-841 0 0,0 0-2706 0 0,0 0-2812 0 0,-2 0-1812 0 0,-31-2 11385 0 0,-3 0-3542 0 0</inkml:trace>
  <inkml:trace contextRef="#ctx0" brushRef="#br2" timeOffset="1713.264">1684 556 20442 0 0,'0'0'0'0'0,"0"1"2880"0"0,1 0-3351 0 0,0 1 1388 0 0,1 0-593 0 0,0 4-142 0 0,1 1-44 0 0,0 3-23 0 0,3 4 39 0 0,0 4-21 0 0,3 3-63 0 0,1 1 39 0 0,1 3-16 0 0,1 0 69 0 0,1 0-76 0 0,0-2-39 0 0,0-1 24 0 0,0-3-3 0 0,-1-1-34 0 0,0-3 6 0 0,0-2-8 0 0,-1-2 10 0 0,-1-3 1 0 0,-1-2 56 0 0,-2-2-5 0 0,0-2 14 0 0,-2-1 120 0 0,-1-1 148 0 0,0-1-66 0 0,-1-2-26 0 0,0-5-57 0 0,0-5-115 0 0,0-6-35 0 0,-1-6-42 0 0,0-7-25 0 0,0-5 34 0 0,-2-3-54 0 0,1 0 20 0 0,-1 1-6 0 0,0 3 56 0 0,0 6-7 0 0,0 6-27 0 0,0 6 43 0 0,0 5-23 0 0,-1 6-16 0 0,1 3 1 0 0,0 2 12 0 0,-1 3-1 0 0,-1-1-50 0 0,-2 1-26 0 0,-3 0-34 0 0,-2 1 10 0 0,-4 0 17 0 0,-4 1-6 0 0,-2 2 17 0 0,-3 1 28 0 0,0 1-6 0 0,0 1 4 0 0,2-1-33 0 0,3 0 42 0 0,3-2-46 0 0,4-1 0 0 0,4-1-118 0 0,2-1-52 0 0,3-2-339 0 0,0 1-76 0 0,3 0-353 0 0,1-1-137 0 0,4 1-797 0 0,3-1-3716 0 0,2 0-4573 0 0,0 0 4357 0 0</inkml:trace>
  <inkml:trace contextRef="#ctx0" brushRef="#br3" timeOffset="3384.661">2504 553 18938 0 0,'0'0'0'0'0,"0"0"2676"0"0,0 0-2711 0 0,0 0 485 0 0,0 0-53 0 0,0 0 13 0 0,0 0-177 0 0,0 0-254 0 0,1 2-59 0 0,1 1 116 0 0,0 3 249 0 0,1 3-12 0 0,0 3-57 0 0,1 6 28 0 0,-1 3-152 0 0,0 5-25 0 0,-1 3-67 0 0,-1 3-70 0 0,0 1 51 0 0,-1 1-37 0 0,0 0-18 0 0,0-3 34 0 0,0-5-35 0 0,0-5-116 0 0,-1-5-270 0 0,1-6 194 0 0,0-4-116 0 0,-1-5-168 0 0,0-5-201 0 0,-1-7-1604 0 0,0-6-1557 0 0,0-6-3340 0 0,-1-10-178 0 0,0 3 8375 0 0</inkml:trace>
  <inkml:trace contextRef="#ctx0" brushRef="#br4" timeOffset="3529.647">2520 350 12117 0 0,'0'0'0'0'0,"0"0"5085"0"0,0 0-3693 0 0,0 0-951 0 0,0 0 116 0 0,0 0-41 0 0,1 0-636 0 0,0 1-200 0 0,1 1-400 0 0,3 3 52 0 0,1 2-637 0 0,2 2-1190 0 0,2 2-2277 0 0,1 2-4216 0 0,-1-1 9481 0 0</inkml:trace>
  <inkml:trace contextRef="#ctx0" brushRef="#br5" timeOffset="3987.185">2728 615 16546 0 0,'0'0'0'0'0,"0"0"2528"0"0,0 4-2623 0 0,0 3 428 0 0,0 3 893 0 0,0 4-457 0 0,0 3-305 0 0,0 3-242 0 0,1 3-30 0 0,0-1 30 0 0,1 2-69 0 0,1-1-40 0 0,0 1-72 0 0,-1-2 71 0 0,0-1-61 0 0,-1-3 41 0 0,0-2 3 0 0,-1-3 74 0 0,0-3 13 0 0,0-4 127 0 0,-1-2 147 0 0,-1-2 120 0 0,-1-1-293 0 0,-1-3-96 0 0,-1-2-48 0 0,0-2-112 0 0,1-3 24 0 0,0-2-58 0 0,2-3-66 0 0,0-3 96 0 0,2-2-39 0 0,4-3 17 0 0,1-2-2 0 0,4-1 67 0 0,0 0-15 0 0,2 1-52 0 0,1 2 59 0 0,-1 3-71 0 0,0 2 20 0 0,0 4-11 0 0,-2 2-56 0 0,-1 3 68 0 0,-2 3-112 0 0,0 3 130 0 0,-1 1 68 0 0,1 4 211 0 0,0 3-171 0 0,2 3 72 0 0,0 4-79 0 0,1 5 27 0 0,0 2-77 0 0,1 4-26 0 0,-2 2-53 0 0,1 1 6 0 0,-1-1-40 0 0,-1-2 8 0 0,-1-1 29 0 0,0-6-75 0 0,-2-3 19 0 0,-1-4 29 0 0,-1-4 26 0 0,0-2 116 0 0,-2-2-151 0 0,0-2-69 0 0,0 0-34 0 0,0 0-124 0 0,0-1-99 0 0,0 1-191 0 0,0-1-303 0 0,0 1-693 0 0,-1 0-3817 0 0,3-1-4524 0 0,-1 0 2801 0 0</inkml:trace>
  <inkml:trace contextRef="#ctx0" brushRef="#br6" timeOffset="6490.711">4834 573 4484 0 0,'0'0'0'0'0,"1"-1"13742"0"0,0 0-13340 0 0,0-2 1768 0 0,1 0-1182 0 0,-1-1 186 0 0,0 1-170 0 0,1 0-198 0 0,-1 2-234 0 0,0 0-185 0 0,0 0-104 0 0,-1 1-95 0 0,0 0-41 0 0,1 0-51 0 0,-1 0-39 0 0,0 1-51 0 0,0 1 6 0 0,0 1-12 0 0,-1 0-46 0 0,-1 2-16 0 0,0 3-26 0 0,-2 3 60 0 0,0 5-57 0 0,1 3-5 0 0,0 5 62 0 0,1 2 21 0 0,1 2-63 0 0,0 0 41 0 0,3-1-9 0 0,2-2-13 0 0,2-4-18 0 0,2-4 74 0 0,2-3-13 0 0,1-4 90 0 0,2-4-64 0 0,1-3 141 0 0,1-3-26 0 0,2-3-19 0 0,0-5-8 0 0,0-3-9 0 0,0-2-46 0 0,-1-4 16 0 0,-2 1 6 0 0,-3-3-17 0 0,-2 0 11 0 0,-2 0 1 0 0,-3 0 13 0 0,-2 0-91 0 0,-3-1 96 0 0,-3-1-106 0 0,-4-1-21 0 0,-3-1-10 0 0,-3-1-35 0 0,-1-2 39 0 0,-2 1-23 0 0,0 0 3 0 0,0 1-38 0 0,1 2 118 0 0,2 3-32 0 0,1 2-14 0 0,3 2 42 0 0,2 3-4 0 0,2 3 29 0 0,2 3-34 0 0,1 1 3 0 0,2 2-39 0 0,1 2-28 0 0,0 0 1 0 0,0 1-28 0 0,1 0-40 0 0,-1 0-9 0 0,0 1-34 0 0,0-1-31 0 0,1 2 11 0 0,1 1 227 0 0,3 1 50 0 0,2 5-9 0 0,3 2 29 0 0,2 2-42 0 0,1 5 50 0 0,1 2 2 0 0,0 3 42 0 0,1 4 10 0 0,0 3-42 0 0,-1 3-27 0 0,-1 2-68 0 0,-1 1 24 0 0,-2-1-18 0 0,0-1-40 0 0,-2-3-25 0 0,-2-4 4 0 0,0-4 28 0 0,-1-4-61 0 0,-1-6 29 0 0,-2-3 36 0 0,0-4 44 0 0,-1-2-65 0 0,-1-3-4 0 0,0-1-247 0 0,0-1-60 0 0,0-1-185 0 0,-1-3-330 0 0,1-3-337 0 0,0-2-1404 0 0,0 2-5918 0 0,0-2-1364 0 0,0-6 9255 0 0</inkml:trace>
  <inkml:trace contextRef="#ctx0" brushRef="#br7" timeOffset="7981.331">6094 388 2488 0 0,'0'0'0'0'0,"1"-1"15054"0"0,1-1-13741 0 0,-1-1 1467 0 0,0 2-1826 0 0,0-1 12 0 0,-1 1-125 0 0,0 1-180 0 0,0-1-178 0 0,0 1-171 0 0,0 0-128 0 0,0 0-79 0 0,0 1-52 0 0,-2 1-53 0 0,-1 0 4 0 0,-1 3-124 0 0,-1 1 23 0 0,-3 4-9 0 0,0 5 35 0 0,-1 2 8 0 0,0 5 33 0 0,1 2-11 0 0,2 1-9 0 0,1 1-38 0 0,1-2 99 0 0,3-1-78 0 0,3-2 77 0 0,2-2-17 0 0,3-2 6 0 0,2-2 6 0 0,2-1 54 0 0,2-2 32 0 0,0-2 64 0 0,0-2 6 0 0,1-3 14 0 0,-1-2-80 0 0,1-1 1 0 0,-2-1-5 0 0,0-3-12 0 0,-1-1 12 0 0,-2-3 9 0 0,0-3-20 0 0,-1-3 2 0 0,-2-3-16 0 0,-2-2 18 0 0,-1-4-43 0 0,-2-4-2 0 0,-2-3-43 0 0,-1-3 10 0 0,-4-4-132 0 0,0-1-1 0 0,-3-1 90 0 0,0 1-37 0 0,-1 1 19 0 0,1 3 22 0 0,0 3-11 0 0,2 5 51 0 0,1 3 24 0 0,1 5-33 0 0,1 4 56 0 0,1 4-62 0 0,1 2 14 0 0,0 4-6 0 0,2 1 0 0 0,0 1-4 0 0,0 0-60 0 0,0 1-21 0 0,0-1-26 0 0,0 1-39 0 0,1 1 116 0 0,0 3 28 0 0,2 5 169 0 0,2 3-100 0 0,1 6 60 0 0,3 4-23 0 0,0 3 5 0 0,2 4 23 0 0,1 2 11 0 0,1 3-2 0 0,0 2-29 0 0,0 0-5 0 0,-2 1 17 0 0,0 0-20 0 0,-1-1-50 0 0,-2-2 28 0 0,-2-3-40 0 0,0-4 19 0 0,-2-4-62 0 0,-1-4 12 0 0,-1-5-6 0 0,-1-4-1 0 0,-1-5 37 0 0,0-3-48 0 0,0-2-95 0 0,0-1-12 0 0,-1-1-121 0 0,-1-3-281 0 0,-4-2-315 0 0,-3-5-596 0 0,-3-2-3218 0 0,-5-4-10417 0 0,2 1 11420 0 0</inkml:trace>
  <inkml:trace contextRef="#ctx0" brushRef="#br8" timeOffset="10458.284">7533 711 17442 0 0,'0'0'0'0'0,"1"0"3088"0"0,0 0-2683 0 0,-1 0 220 0 0,1 2 263 0 0,1 2 109 0 0,0 0-308 0 0,1 2-255 0 0,2 3-95 0 0,0 2-134 0 0,1 2-5 0 0,0 3-112 0 0,0 3 22 0 0,0 1-60 0 0,-1 0-44 0 0,-1 0 52 0 0,0-1-15 0 0,-2-2-10 0 0,0-1 1 0 0,-2-2 12 0 0,1-4 43 0 0,-1-2 44 0 0,0-4 29 0 0,-1-1 48 0 0,-1-2-56 0 0,-2-1-31 0 0,-1-2-62 0 0,-1-3-10 0 0,-2-3-22 0 0,1-3-31 0 0,0-5-96 0 0,2-2 80 0 0,1-4 12 0 0,2-3-64 0 0,2-3 78 0 0,3-2-14 0 0,3-1-5 0 0,3-3 14 0 0,2 0-9 0 0,1 0 12 0 0,2 2-8 0 0,1 2 96 0 0,-2 5-121 0 0,0 5-53 0 0,-2 6-47 0 0,-2 6-11 0 0,0 3 6 0 0,-1 4 50 0 0,1 5 89 0 0,1 3 184 0 0,0 7-119 0 0,0 5-34 0 0,1 6 28 0 0,-1 5-72 0 0,-1 3 51 0 0,0 3-55 0 0,-2 0-22 0 0,0-1 38 0 0,-2-2-10 0 0,-1-4 3 0 0,0-3 1 0 0,-2-6 0 0 0,-1-4 0 0 0,0-3 10 0 0,-1-5 52 0 0,0-3 47 0 0,0-3 9 0 0,0-1 13 0 0,0-1 4 0 0,0-1-14 0 0,-1 1 24 0 0,1-2 30 0 0,-1-2-176 0 0,-2-2 20 0 0,0-6-14 0 0,0-5-10 0 0,-1-5-31 0 0,2-3 13 0 0,0-3 27 0 0,1-2-8 0 0,0 2 4 0 0,2 1 0 0 0,1 2 0 0 0,1 4 0 0 0,1 3 107 0 0,0 3-133 0 0,0 3 40 0 0,0 3-18 0 0,1 0-4 0 0,1 3-69 0 0,1 0 33 0 0,1 0 0 0 0,1 0 12 0 0,2 0-2 0 0,2 0 1 0 0,1 1 29 0 0,0-1-40 0 0,1 2 45 0 0,0 0-14 0 0,-1 1-32 0 0,-1 2 20 0 0,-2 0-23 0 0,0 1-8 0 0,-1 0 68 0 0,0 3 34 0 0,-1 4 130 0 0,1 3-115 0 0,-1 2-9 0 0,-1 4-20 0 0,-1 3-24 0 0,0 2 4 0 0,0 2-9 0 0,-2 1 6 0 0,0 0 27 0 0,-1-1-46 0 0,0 0 20 0 0,0-2-6 0 0,-1-2-5 0 0,-1-1 11 0 0,1-2 34 0 0,-1-4-23 0 0,0-2-19 0 0,-1-3 1 0 0,0-1-2 0 0,-1-2 45 0 0,0-2-8 0 0,0-1 1 0 0,0-1-45 0 0,0 0-118 0 0,0 0-91 0 0,-1-2-194 0 0,-2-3-316 0 0,-2-3-567 0 0,-3-1-2725 0 0,-3-6-10616 0 0,0 1 9305 0 0</inkml:trace>
  <inkml:trace contextRef="#ctx0" brushRef="#br9" timeOffset="12232.059">9444 721 14829 0 0,'0'0'0'0'0,"1"0"3941"0"0,2 0-2876 0 0,0 0 108 0 0,0 0 381 0 0,2 0-181 0 0,0-1-278 0 0,2-3-199 0 0,1-1-268 0 0,1-4-100 0 0,0-2-162 0 0,1-2-106 0 0,0-3-88 0 0,0-2-78 0 0,0-1-36 0 0,-2-1-27 0 0,0 2-23 0 0,-1 1 4 0 0,-2 3 24 0 0,-1 2-46 0 0,-1 3 16 0 0,-1 3-11 0 0,-1 0-120 0 0,0 2 44 0 0,-1 0-44 0 0,0 1-10 0 0,0-2 20 0 0,0 0-12 0 0,-1 0 36 0 0,0-1-33 0 0,-2-1 2 0 0,0 0-19 0 0,-1 1 83 0 0,-2 1-2 0 0,-1 0 28 0 0,-1 1-4 0 0,-1 1-5 0 0,-1 0 2 0 0,-1 1-10 0 0,-1 0 12 0 0,0 1-14 0 0,1 2 51 0 0,1 1-61 0 0,1 0 38 0 0,1 0-12 0 0,1 0 31 0 0,1 1-3 0 0,2-1 7 0 0,1 0 9 0 0,1 0 25 0 0,1-1 32 0 0,1 0 20 0 0,-1 0 50 0 0,1 0-68 0 0,1 0-36 0 0,-1 0-29 0 0,0-1-2 0 0,0 1-131 0 0,0-1 36 0 0,0 3 66 0 0,1 3 23 0 0,1 3 92 0 0,2 6-30 0 0,2 4-63 0 0,2 4 21 0 0,2 3 69 0 0,2 2-42 0 0,1 1 35 0 0,0-1-92 0 0,2-1 27 0 0,-1-3-72 0 0,1-2 12 0 0,-1-3 58 0 0,0-2 69 0 0,-1-4-67 0 0,-1-3 37 0 0,-3-2-53 0 0,-3-4 66 0 0,-1-1 11 0 0,-3-2 31 0 0,-1 0-19 0 0,0-2 5 0 0,-1 1-15 0 0,-1-1-44 0 0,1 1-30 0 0,-1 0-196 0 0,1-1-9 0 0,0 1-189 0 0,0 0-140 0 0,0-2-243 0 0,2 0-626 0 0,2-2-1101 0 0,1-1-4060 0 0,3-3-3821 0 0,-9 9 6703 0 0,-2 2 3705 0 0</inkml:trace>
  <inkml:trace contextRef="#ctx0" brushRef="#br10" timeOffset="11135.624">8809 288 2016 0 0,'0'0'0'0'0,"1"2"16782"0"0,-1-1-15719 0 0,0-1-2208 0 0,1 2 3451 0 0,1 2-2002 0 0,0 2-276 0 0,1 3 748 0 0,1 3-427 0 0,1 4-68 0 0,2 4-84 0 0,0 5 37 0 0,1 5-88 0 0,0 3-24 0 0,-1 3 0 0 0,-1 3-9 0 0,-1 1-94 0 0,-2 0-6 0 0,-1-1-14 0 0,-1-2 3 0 0,-1-5-3 0 0,0-3-8 0 0,-1-5 12 0 0,-1-5-9 0 0,0-6-539 0 0,-1-4 98 0 0,1-3-112 0 0,-1-5-353 0 0,-1-3-988 0 0,0-5-1277 0 0,-1-4-4602 0 0,0-8-350 0 0,1 1 9217 0 0</inkml:trace>
  <inkml:trace contextRef="#ctx0" brushRef="#br11" timeOffset="11279.176">8844 494 1936 0 0,'0'0'0'0'0,"0"0"13629"0"0,1-1-12381 0 0,-1 0 989 0 0,1-1-1564 0 0,1 1 173 0 0,0-2-129 0 0,1 1-325 0 0,1-2-341 0 0,1-1 3 0 0,2 0-216 0 0,1-2 11 0 0,2 0-568 0 0,0-2-672 0 0,1 1-417 0 0,1-1-720 0 0,0-1-1431 0 0,0-2-7916 0 0,-25 22 14444 0 0,-4 4-4267 0 0</inkml:trace>
  <inkml:trace contextRef="#ctx0" brushRef="#br12" timeOffset="11710.994">8997 316 4064 0 0,'0'0'0'0'0,"0"-1"10365"0"0,0 1-8718 0 0,0-1 717 0 0,0 0-1126 0 0,0 1 12 0 0,0 0-277 0 0,1-1-283 0 0,0 1-189 0 0,0 0-134 0 0,-1 0-43 0 0,1 0-111 0 0,0 1-44 0 0,0 2-56 0 0,1 2 231 0 0,2 5 22 0 0,0 5 18 0 0,1 5-92 0 0,0 6-91 0 0,0 4-82 0 0,-1 2 7 0 0,0 3-107 0 0,-1 0 64 0 0,-1 0-53 0 0,-1-1 5 0 0,-1-5 3 0 0,0-4-45 0 0,0-5 13 0 0,0-5-6 0 0,0-5 56 0 0,-1-4 31 0 0,1-3 13 0 0,0-3 29 0 0,0 0-23 0 0,0-1-15 0 0,0 0 126 0 0,0 0 4 0 0,0 1-19 0 0,0-3-61 0 0,1-2-155 0 0,1-4 25 0 0,2-3-96 0 0,2-7 29 0 0,1-3 1 0 0,3-2 29 0 0,1-2-11 0 0,1 2 34 0 0,-1 1-79 0 0,1 4 5 0 0,-2 3-84 0 0,0 4 20 0 0,-1 5-34 0 0,0 2 160 0 0,0 4 0 0 0,0 3 125 0 0,0 4-106 0 0,1 4 67 0 0,1 4 5 0 0,-1 4 1 0 0,-1 3-12 0 0,0 2 1 0 0,-2 2-16 0 0,-2 0-19 0 0,-1 0-33 0 0,-1-2 8 0 0,-1-2-6 0 0,0-3-5 0 0,-1-3-41 0 0,0-2 50 0 0,-1-4-88 0 0,1-3 31 0 0,-1-2-320 0 0,0-3 33 0 0,0 0-177 0 0,0-1-143 0 0,0-1-381 0 0,1-1-698 0 0,1-1-2908 0 0,2-1-1815 0 0,3-4-4079 0 0,0 1 11237 0 0</inkml:trace>
  <inkml:trace contextRef="#ctx0" brushRef="#br13" timeOffset="8728.969">6995 309 5797 0 0,'0'0'0'0'0,"1"-2"14320"0"0,-1 0-14455 0 0,0 0 2098 0 0,1-1-1654 0 0,-1 1 15 0 0,-1 1 205 0 0,-1-1-243 0 0,0 0-200 0 0,-2 1-13 0 0,-1-2-37 0 0,0 2-39 0 0,-1-1-1 0 0,0 2-101 0 0,-2 0 130 0 0,1 2-44 0 0,-1 2 20 0 0,-1 2 77 0 0,-1 3-21 0 0,0 2 2 0 0,0 4-21 0 0,2 1 29 0 0,0 2-25 0 0,1 3-34 0 0,3 1 85 0 0,1 2-51 0 0,1 1-1 0 0,1 2 29 0 0,2 1-80 0 0,1 0 20 0 0,3 2 0 0 0,1-1 118 0 0,1 1-43 0 0,2-2-8 0 0,2 1 40 0 0,-1-1 19 0 0,2-2-28 0 0,-1-1 58 0 0,0-2-21 0 0,-1-2-7 0 0,-1-2-14 0 0,0-2 12 0 0,-2-3 27 0 0,-1-1-59 0 0,-2-3 52 0 0,-1-2-26 0 0,-2-2 17 0 0,0-3 23 0 0,-1 0 18 0 0,0-2 29 0 0,0-1 22 0 0,-2 1 2 0 0,-3 0-128 0 0,-2 0-46 0 0,-3 2-9 0 0,-3 0-18 0 0,-2-1-12 0 0,-1 1-22 0 0,-1-1 29 0 0,-1-1-34 0 0,1 0 1 0 0,1 0-159 0 0,2-1-59 0 0,1 0-143 0 0,2 0-56 0 0,1-1-193 0 0,0-2-296 0 0,0-3-646 0 0,0-3-2850 0 0,0-2-4082 0 0,0-5-2468 0 0,2 1 13297 0 0</inkml:trace>
  <inkml:trace contextRef="#ctx0" brushRef="#br14" timeOffset="8897.737">6689 717 19650 0 0,'0'0'0'0'0,"0"0"2492"0"0,0 0-2109 0 0,0 0-187 0 0,1 0 350 0 0,0 0 171 0 0,3-2-55 0 0,1-1-362 0 0,4-3-94 0 0,3-3-32 0 0,3-1-78 0 0,3-2-67 0 0,2 0-23 0 0,0-1-43 0 0,0 1-49 0 0,-2 2-494 0 0,0 0-139 0 0,-2 2-302 0 0,-1 0-833 0 0,-2 2-1827 0 0,-2 1-5155 0 0,-1 1 7 0 0,-3 2 10589 0 0</inkml:trace>
  <inkml:trace contextRef="#ctx0" brushRef="#br15" timeOffset="9289.978">6981 663 16309 0 0,'0'0'0'0'0,"0"0"2745"0"0,1 0-2279 0 0,-1 2-268 0 0,2 1 881 0 0,-1 2-1 0 0,1 2-259 0 0,2 2-316 0 0,0 2-181 0 0,2 2 13 0 0,2 2-90 0 0,2 1-51 0 0,0 1 49 0 0,1 1-100 0 0,1-1-42 0 0,-1 0-5 0 0,1-1 13 0 0,-1-3-8 0 0,-1-1 8 0 0,-1-3-76 0 0,-1-2 21 0 0,-2-3 9 0 0,-1-2 32 0 0,-1-1 80 0 0,-1-1 270 0 0,0-1-47 0 0,-1-2-129 0 0,1-5-94 0 0,2-4-39 0 0,-1-5-64 0 0,0-6-38 0 0,0-5-24 0 0,0-4 63 0 0,-2-2-92 0 0,0-1 34 0 0,-1 3-7 0 0,-1 3-1 0 0,0 6 72 0 0,0 6-45 0 0,0 5-1 0 0,0 5 2 0 0,0 3 1 0 0,0 3-42 0 0,-1 1 2 0 0,-1 1-100 0 0,-2 0 54 0 0,-1-1-46 0 0,-2 1-12 0 0,-2 0-34 0 0,-1 0-114 0 0,-3 1 62 0 0,-1 1-162 0 0,0 2 11 0 0,0 1-104 0 0,1 0-178 0 0,3 1-405 0 0,1-1-880 0 0,2 0-3275 0 0,3-1-2541 0 0,2-1-1397 0 0,1-2 10948 0 0</inkml:trace>
  <inkml:trace contextRef="#ctx0" brushRef="#br16" timeOffset="9717.391">7283 621 14997 0 0,'0'0'0'0'0,"1"2"2641"0"0,1 0-2129 0 0,0 1 622 0 0,0 1 336 0 0,2 1-322 0 0,0 2-414 0 0,0 0-116 0 0,1 1-216 0 0,-1 2 52 0 0,2 1-108 0 0,-1 3-83 0 0,1 2-36 0 0,0 3-78 0 0,0 2 33 0 0,0 2-49 0 0,-1 1-73 0 0,0 1 58 0 0,-1-1-80 0 0,-1 0-34 0 0,0-3 8 0 0,0-2-3 0 0,-2-3-2 0 0,1-3-8 0 0,-2-5 110 0 0,1-2 79 0 0,-1-3-6 0 0,0-2 73 0 0,0-1 372 0 0,-1-2-205 0 0,0-2-251 0 0,-3-6-69 0 0,-3-6-42 0 0,-2-5-52 0 0,0-6 29 0 0,-1-3-45 0 0,1-1 17 0 0,2 1-1 0 0,2 3-10 0 0,2 4 4 0 0,1 4-35 0 0,2 5 33 0 0,0 3-100 0 0,0 4 10 0 0,1 3-3 0 0,1 0-27 0 0,2 1 26 0 0,0 1 24 0 0,2 0-16 0 0,1-1 49 0 0,0 1-27 0 0,0 1 29 0 0,-1 0-12 0 0,0 1 8 0 0,-1-1-2 0 0,-1 1 39 0 0,-1-1-54 0 0,-1 0 32 0 0,0 1 23 0 0,0-1-8 0 0,-1 0 5 0 0,0 1-238 0 0,0-1-216 0 0,0 0-173 0 0,0 0-379 0 0,0 0-832 0 0,0 0-3277 0 0,2 0-3266 0 0,0 1-941 0 0,-5 1 11171 0 0,-1 1-3459 0 0</inkml:trace>
  <inkml:trace contextRef="#ctx0" brushRef="#br17" timeOffset="7001.768">5314 508 19446 0 0,'0'0'0'0'0,"0"0"2700"0"0,0-3-2184 0 0,0 1 125 0 0,0-2 292 0 0,-2-1-114 0 0,1 1-268 0 0,-1 0-169 0 0,0 1-210 0 0,0 0-44 0 0,-1 1-135 0 0,2 1 24 0 0,-1 1-110 0 0,0 0-11 0 0,0 2-35 0 0,0 4 13 0 0,-1 3 39 0 0,-2 5 7 0 0,0 6 11 0 0,-1 5 79 0 0,1 4-59 0 0,0 4 46 0 0,1 1-64 0 0,2 0 4 0 0,0 0 39 0 0,2-3-18 0 0,3-5 20 0 0,2-4 24 0 0,3-3 4 0 0,2-5 38 0 0,2-4 23 0 0,1-3-13 0 0,3-2 124 0 0,-1-3-86 0 0,2-2 55 0 0,-1-4-19 0 0,0-2-28 0 0,0-3-104 0 0,-2-4 112 0 0,-1-3-40 0 0,-2-2-6 0 0,-2-3 4 0 0,-4-3 3 0 0,-1-2-16 0 0,-2-1-60 0 0,-2 0 21 0 0,-2 1 59 0 0,-1 2-37 0 0,-1 3-4 0 0,0 5 2 0 0,0 4-2 0 0,1 3 24 0 0,0 5 114 0 0,1 1-13 0 0,1 2 13 0 0,1 1-92 0 0,-1 1-80 0 0,1 0-76 0 0,0-1-40 0 0,1 1-27 0 0,-1-1-55 0 0,1 1-30 0 0,1 3 275 0 0,3 3-65 0 0,2 3 122 0 0,3 4-9 0 0,1 4-5 0 0,2 2-45 0 0,0 1-2 0 0,1 1 49 0 0,-1 0-106 0 0,-1 0 32 0 0,-2-2-12 0 0,-1-3-4 0 0,-2-1-37 0 0,-3-3-97 0 0,-1-4-40 0 0,-1-3-71 0 0,-1-2-110 0 0,-1-1-116 0 0,-1-2-168 0 0,-1-2-348 0 0,-1-3-1188 0 0,-2-5-3403 0 0,0-2-3423 0 0,0 0 1819 0 0</inkml:trace>
  <inkml:trace contextRef="#ctx0" brushRef="#br18" timeOffset="7397.434">5635 556 6825 0 0,'0'0'0'0'0,"1"0"9709"0"0,1 0-9652 0 0,2 0 1339 0 0,0 0-782 0 0,1 2 994 0 0,2 0-686 0 0,0 2-106 0 0,1 3-202 0 0,0 2-46 0 0,1 5-112 0 0,1 3-141 0 0,-1 3-20 0 0,0 3-87 0 0,0 2 20 0 0,-1 1-8 0 0,-1 0-33 0 0,-2-2-47 0 0,-1-3-6 0 0,-1-4-64 0 0,-1-3-4 0 0,-1-4 24 0 0,0-4 98 0 0,-1-3 70 0 0,0-2 54 0 0,0-1 148 0 0,-2-2-300 0 0,-1-4-51 0 0,-4-4-66 0 0,-1-4-38 0 0,-2-6 0 0 0,-1-6-5 0 0,0-5 66 0 0,0-5-85 0 0,2-4-9 0 0,2-2-27 0 0,2 1 59 0 0,2 2-62 0 0,4 4-31 0 0,2 5 13 0 0,4 4 5 0 0,2 4-7 0 0,2 6-35 0 0,2 4-13 0 0,0 4 11 0 0,0 4 3 0 0,-1 1-6 0 0,0 3 63 0 0,-1 2 10 0 0,-1 0-17 0 0,-1 3 74 0 0,0 0 30 0 0,-2 1 102 0 0,-1 1-117 0 0,-1 0-14 0 0,0 0 3 0 0,-2 0-17 0 0,0-2-35 0 0,-1 0-182 0 0,-1-1-58 0 0,0-1-151 0 0,-1-1-199 0 0,0 0-481 0 0,0-2-745 0 0,0 2-1855 0 0,-1 0-3585 0 0,2 1-1301 0 0,0 0 7630 0 0</inkml:trace>
  <inkml:trace contextRef="#ctx0" brushRef="#br19" timeOffset="5443.502">3976 539 2960 0 0,'0'0'0'0'0,"0"-1"8937"0"0,2-1-7122 0 0,-1-1 238 0 0,2-1-75 0 0,-1-1-57 0 0,1-1-414 0 0,-1 0-385 0 0,0 1-363 0 0,-1 1-220 0 0,0 1-44 0 0,0 1-139 0 0,-1 2-106 0 0,0 1-106 0 0,0 1-70 0 0,0 1-22 0 0,0 2-55 0 0,-2 2 6 0 0,0 4-53 0 0,-2 6 12 0 0,-1 5-29 0 0,-1 5 44 0 0,-1 5 13 0 0,1 4-44 0 0,1 0-2 0 0,1 0-25 0 0,1-3-10 0 0,3-4-27 0 0,1-4 53 0 0,3-3 29 0 0,2-6-67 0 0,3-2 121 0 0,1-4-26 0 0,2-2 6 0 0,1-4 68 0 0,3-1 22 0 0,0-2 40 0 0,0-1-15 0 0,1-3 83 0 0,-1-3-83 0 0,-1-2 27 0 0,0-2-36 0 0,-3-2 4 0 0,-1-1-4 0 0,-3 0-4 0 0,-2-1 19 0 0,-2 0-10 0 0,-1 0-39 0 0,-2-1 22 0 0,-1 0-19 0 0,-2-1-10 0 0,-1 1 27 0 0,-2-1-52 0 0,-1 1-2 0 0,-2-1 17 0 0,-2 1-26 0 0,1 0-21 0 0,0 1 44 0 0,0 2-16 0 0,2 1 25 0 0,1 4 13 0 0,2 1 2 0 0,1 2-83 0 0,0 2 21 0 0,2 1-86 0 0,1 1-54 0 0,-1 0-69 0 0,2 0-44 0 0,-1 1-46 0 0,1-1-50 0 0,1 1 154 0 0,3 2 198 0 0,1 2 145 0 0,4 3 41 0 0,1 3-106 0 0,2 4-24 0 0,1 4 58 0 0,-1 2-29 0 0,0 3-29 0 0,0 2-18 0 0,0 0-11 0 0,-2 1-46 0 0,0 0-50 0 0,-2-3 66 0 0,0-2-89 0 0,-1-3 96 0 0,-1-3-85 0 0,-2-4-193 0 0,-1-2 45 0 0,-1-3-131 0 0,-2-3-66 0 0,0-2-86 0 0,-1-3-106 0 0,-3-2-479 0 0,-1-5-2064 0 0,-2-3-3707 0 0,-1-7-3164 0 0,2 1 8795 0 0</inkml:trace>
  <inkml:trace contextRef="#ctx0" brushRef="#br20" timeOffset="5897.929">4373 553 8465 0 0,'0'0'0'0'0,"0"0"10669"0"0,1 2-10609 0 0,0 1 1273 0 0,1 3-538 0 0,0 2 229 0 0,0 3-295 0 0,0 4-222 0 0,0 3-179 0 0,0 3-138 0 0,0 2 13 0 0,-1 4-28 0 0,1 0-106 0 0,-1 0-12 0 0,0 0-54 0 0,0-3 13 0 0,0-2-9 0 0,0-5 1 0 0,-1-3 33 0 0,0-5 51 0 0,0-3 39 0 0,0-3 45 0 0,0-1 11 0 0,0-2 44 0 0,0-1 351 0 0,0 1-242 0 0,0-2-94 0 0,0-2-262 0 0,1-2 40 0 0,1-4-117 0 0,1-3 53 0 0,1-5 45 0 0,2-3-15 0 0,2-3 15 0 0,1-2-2 0 0,1 0 90 0 0,1 0 12 0 0,0 1-55 0 0,0 2 22 0 0,-1 3-50 0 0,-1 4-20 0 0,-2 2-49 0 0,-1 4-22 0 0,-1 4-13 0 0,-2 2-74 0 0,0 2 14 0 0,0 1-10 0 0,0 1 178 0 0,1 4 163 0 0,2 1-92 0 0,1 4 15 0 0,2 3-18 0 0,0 4-42 0 0,0 3-8 0 0,0 4-11 0 0,0 3-32 0 0,-2 1 59 0 0,0 2-71 0 0,-1 0 18 0 0,-2-1-7 0 0,0 0 0 0 0,0-3-4 0 0,-1-3-65 0 0,0-4 51 0 0,0-3-56 0 0,-2-4-162 0 0,1-4 73 0 0,-1-3-33 0 0,-1-2-19 0 0,0-1-50 0 0,0-2-47 0 0,0-4-132 0 0,0-3-467 0 0,0-6-685 0 0,0-5-2697 0 0,0-2-2315 0 0,1-2-3284 0 0,0 3 9514 0 0</inkml:trace>
  <inkml:trace contextRef="#ctx0" brushRef="#br21" timeOffset="4486.505">3518 498 20598 0 0,'0'0'0'0'0,"-1"-1"1576"0"0,-2-1-1839 0 0,0 0 526 0 0,-1 0 344 0 0,-1 0-155 0 0,0 0-152 0 0,0 1-103 0 0,0 0-204 0 0,0 0 38 0 0,1 1-40 0 0,0 0-138 0 0,-1 0 16 0 0,0 2-28 0 0,0 1 188 0 0,-1 3-56 0 0,0 1 120 0 0,1 3-7 0 0,0 2 35 0 0,1 1 19 0 0,1 1-97 0 0,1 1 16 0 0,1 1 24 0 0,1 0-2 0 0,2 1-55 0 0,2 0 107 0 0,2-1-52 0 0,2 1-43 0 0,2-1-37 0 0,1 1 95 0 0,2-1-121 0 0,1 1 79 0 0,1-1-5 0 0,-1 0 56 0 0,1-1 48 0 0,-2 1 0 0 0,0-2-9 0 0,-1 0 48 0 0,-2-1-56 0 0,-2-1-38 0 0,-1-2-18 0 0,-2-1 38 0 0,-1-2-62 0 0,-2-2 37 0 0,-1-1 35 0 0,-1-2 8 0 0,0 1 29 0 0,-1-1 28 0 0,-2 1-62 0 0,-2 1-30 0 0,-4 0-22 0 0,-3 1-13 0 0,-2 0-9 0 0,-3 0-14 0 0,-1-1 17 0 0,0 0-15 0 0,0-1 0 0 0,2-1 32 0 0,3-1-5 0 0,3 0-11 0 0,2 0-69 0 0,4-1 18 0 0,2 0-47 0 0,1 0-32 0 0,1 0-151 0 0,0-1-32 0 0,1-1-81 0 0,1 1-34 0 0,2-1 95 0 0,1-2-136 0 0,2 0-182 0 0,1-1-239 0 0,0 1-589 0 0,1-1-1460 0 0,-2 0-3554 0 0,1 0-2231 0 0,-16 10 4813 0 0,-2 2 4033 0 0</inkml:trace>
  <inkml:trace contextRef="#ctx0" brushRef="#br22" timeOffset="4777.621">3675 391 18970 0 0,'0'0'0'0'0,"0"0"3124"0"0,0-1-2660 0 0,0 0-141 0 0,0 1 111 0 0,0-1-8 0 0,0 1-175 0 0,1 1-213 0 0,1 0-7 0 0,1 2-64 0 0,1 4 45 0 0,3 4 318 0 0,2 5-141 0 0,2 6-17 0 0,1 4 39 0 0,0 4-33 0 0,0 5-62 0 0,0 2 4 0 0,-2 2-90 0 0,0 0-20 0 0,-3 0-4 0 0,0-1-15 0 0,-2-3-30 0 0,0-4-67 0 0,-2-4-156 0 0,-1-4-50 0 0,-1-6-172 0 0,0-4-118 0 0,-1-5-195 0 0,-1-3-231 0 0,-1-5-826 0 0,-2-5-1778 0 0,-2-6-1357 0 0,-2-4-414 0 0,-2-7-345 0 0,2 1 6548 0 0</inkml:trace>
  <inkml:trace contextRef="#ctx0" brushRef="#br23" timeOffset="4907.614">3705 625 1672 0 0,'0'0'0'0'0,"0"-1"12505"0"0,0 0-11103 0 0,-1 1 1264 0 0,1-1-1933 0 0,0 1 151 0 0,-1-1-335 0 0,2 1-177 0 0,0 0-214 0 0,1 0 44 0 0,3 0-2 0 0,2 0-65 0 0,2 0-7 0 0,3-2-145 0 0,2-3-886 0 0,-1-1-453 0 0,2-1-810 0 0,-1-1-1673 0 0,-1-1-1752 0 0,0 1-2558 0 0,-31 13 9904 0 0,-4 3-3095 0 0</inkml:trace>
  <inkml:trace contextRef="#ctx0" brushRef="#br24" timeOffset="17013.265">2732 2334 16850 0 0,'0'0'0'0'0,"0"-1"4584"0"0,-1 1-4391 0 0,1-1 353 0 0,-1 0-98 0 0,1 1 236 0 0,0 0-199 0 0,0 0-208 0 0,0-1-177 0 0,0 1-80 0 0,0 1-154 0 0,1-1-43 0 0,0 2 149 0 0,2 3 16 0 0,0 1 357 0 0,2 4-208 0 0,1 2 79 0 0,-1 2-62 0 0,1 3-2 0 0,-1 2-100 0 0,-1 1 22 0 0,-1 1-74 0 0,-2 0 86 0 0,1 0-65 0 0,-2 0 20 0 0,0-2 5 0 0,-1-1-4 0 0,-1-3 2 0 0,0-1 0 0 0,-1-4-42 0 0,1-2 40 0 0,-1-2 10 0 0,1-2-13 0 0,0-2-8 0 0,1-1 13 0 0,0-1 18 0 0,1 0 4 0 0,0 0 19 0 0,0-1 34 0 0,0 1 201 0 0,0-2 72 0 0,0-2-234 0 0,0-4-160 0 0,-1-4-24 0 0,1-4 34 0 0,-1-6-52 0 0,1-1 49 0 0,0-4-9 0 0,2 0 8 0 0,0 0 41 0 0,2-1 8 0 0,2 3-18 0 0,0 2-30 0 0,1 2 36 0 0,-1 5-50 0 0,-1 3 14 0 0,0 4-42 0 0,-2 3-22 0 0,-1 2-67 0 0,0 2-44 0 0,-1 2 132 0 0,1 0-62 0 0,1 2 116 0 0,2 3 199 0 0,1 3-159 0 0,3 3 3 0 0,0 3-55 0 0,2 3 8 0 0,1 4-12 0 0,-1 2-9 0 0,0 2-40 0 0,-1 1-31 0 0,0 1 90 0 0,-2 0-20 0 0,-1-2 8 0 0,-1-2 12 0 0,-3-2-13 0 0,0-3-94 0 0,-2-4 125 0 0,0-3 42 0 0,-1-4 74 0 0,0-3 26 0 0,-1-2 10 0 0,1-2 7 0 0,-1-1-18 0 0,-1-1-158 0 0,-2-4 7 0 0,-2-3-50 0 0,-1-6-64 0 0,-1-3 83 0 0,1-4-29 0 0,1-2 38 0 0,1 0-8 0 0,2-1-24 0 0,1 2 4 0 0,1 1 1 0 0,2 3 31 0 0,1 2-9 0 0,1 4 10 0 0,2 1-2 0 0,0 2-13 0 0,2 1-56 0 0,0-1 14 0 0,1 2-22 0 0,2 0-10 0 0,2 1-30 0 0,0 0 48 0 0,1 2-25 0 0,2 2-6 0 0,-1 0 27 0 0,1 2-5 0 0,0 3 91 0 0,0 2 283 0 0,-1 2-219 0 0,0 3 28 0 0,-1 3-46 0 0,0 2-61 0 0,-1 2 12 0 0,-1 2-9 0 0,-2 1 33 0 0,-1 0-42 0 0,-2 0 13 0 0,-1 0-41 0 0,-2-1 48 0 0,-1-2 35 0 0,-1-2-24 0 0,-1-2-20 0 0,0-2 48 0 0,0-1-53 0 0,0-3 16 0 0,0-1-14 0 0,-1-2 2 0 0,1-1-1 0 0,0-1-37 0 0,0-1-27 0 0,0 0-130 0 0,0 0-51 0 0,0-1-46 0 0,0 1-77 0 0,0 0-50 0 0,0 0-161 0 0,0 0-217 0 0,0 0-363 0 0,-1 0-982 0 0,0-1-1804 0 0,1 0-4519 0 0,-1-2 88 0 0,1 3 10012 0 0,1 0-3125 0 0</inkml:trace>
  <inkml:trace contextRef="#ctx0" brushRef="#br25" timeOffset="17283.486">3278 2293 18234 0 0,'0'0'0'0'0,"0"-1"3044"0"0,0-1-2697 0 0,1 1 355 0 0,-1-1 92 0 0,1 0-58 0 0,0 1-226 0 0,1 0-246 0 0,-1 1-127 0 0,0 0-130 0 0,1 1-58 0 0,0 3 71 0 0,2 1-11 0 0,1 3 121 0 0,0 4-54 0 0,2 3 56 0 0,1 4-17 0 0,-2 5 1 0 0,0 3-98 0 0,0 2 52 0 0,-2 3 16 0 0,-2 0-50 0 0,1-1-38 0 0,-2-3-64 0 0,0-4 8 0 0,-1-4-262 0 0,0-6 156 0 0,0-4-148 0 0,0-5 46 0 0,0-2-62 0 0,0-2 5 0 0,0-2-149 0 0,-1-4-281 0 0,0-5-1502 0 0,-2-6-1482 0 0,0-4-4208 0 0,-2-10-853 0 0,2 3 10594 0 0</inkml:trace>
  <inkml:trace contextRef="#ctx0" brushRef="#br26" timeOffset="17413.533">3383 2077 9753 0 0,'0'0'0'0'0,"0"0"8753"0"0,0 0-8266 0 0,0 0 248 0 0,1 0-409 0 0,0 0-350 0 0,-1 0-392 0 0,2 0-944 0 0,0 2-484 0 0,1 2-1513 0 0,1 2-1503 0 0,1 3-3938 0 0,0-1 10812 0 0</inkml:trace>
  <inkml:trace contextRef="#ctx0" brushRef="#br27" timeOffset="17982.364">3540 2276 14277 0 0,'0'0'0'0'0,"0"1"3369"0"0,1 1-2344 0 0,-1 1-754 0 0,2 2 1081 0 0,-1 3-254 0 0,1 3-367 0 0,1 1-139 0 0,0 3-122 0 0,0 2-155 0 0,0 2-14 0 0,1 2-40 0 0,-1 0 22 0 0,0 1-14 0 0,-1 0-57 0 0,0-2-12 0 0,0-1-74 0 0,-2-2-16 0 0,1-2-34 0 0,-1-4 23 0 0,0-2-10 0 0,0-4 36 0 0,0-2 4 0 0,0-1-13 0 0,0-2-8 0 0,-1 0-21 0 0,1-1-14 0 0,0 1 11 0 0,0-1-1 0 0,0 0 61 0 0,0-2-26 0 0,0-1-101 0 0,0-3-1 0 0,0-3 44 0 0,0-3-38 0 0,0-2-16 0 0,0-2 104 0 0,1-3-139 0 0,1-1 54 0 0,1-1 0 0 0,1 1 52 0 0,1 2-27 0 0,1 1 17 0 0,0 4-78 0 0,0 2-11 0 0,0 3-20 0 0,1 2 5 0 0,-1 1-13 0 0,1 2 8 0 0,0 1-26 0 0,0 0 45 0 0,0 0 13 0 0,0 1 8 0 0,0 0 5 0 0,1 0 61 0 0,-1 0-73 0 0,0 0 49 0 0,0 1-48 0 0,-1 0-44 0 0,0 0-6 0 0,-1 1 71 0 0,0 0 46 0 0,1 0 5 0 0,-1 2 67 0 0,1 0-81 0 0,0 3 4 0 0,0 2-12 0 0,1 2 18 0 0,-1 3-30 0 0,1 2-23 0 0,-1 3 62 0 0,-1 2-82 0 0,0 2 30 0 0,0 2 28 0 0,-1 2-52 0 0,1 0 21 0 0,-1 0-11 0 0,0-3-3 0 0,0-1-32 0 0,-1-4 41 0 0,1-4-23 0 0,-2-3-30 0 0,0-3 51 0 0,-1-2-21 0 0,1-2 11 0 0,-2-2 3 0 0,1-1 9 0 0,-1 0 26 0 0,0-1-7 0 0,0 0-1 0 0,0 1 6 0 0,0 0 17 0 0,-1 0-60 0 0,1-1-165 0 0,0 1-109 0 0,0 0-126 0 0,0 0-159 0 0,-1-2-282 0 0,-1 0-740 0 0,-1-2-3361 0 0,0 0-6046 0 0,4 5 3717 0 0,0 0 8393 0 0</inkml:trace>
  <inkml:trace contextRef="#ctx0" brushRef="#br28" timeOffset="18210.578">4016 2691 15237 0 0,'0'0'0'0'0,"0"1"4429"0"0,0-1-3230 0 0,1 1-511 0 0,0 0 84 0 0,0-1 205 0 0,0 0-183 0 0,0 1-196 0 0,0-1-214 0 0,0 1-160 0 0,-1 0-114 0 0,1-1-48 0 0,-1 1-6 0 0,0-1-64 0 0,0 0-217 0 0,0 0-240 0 0,0 0-327 0 0,0 0-527 0 0,-2 0-2008 0 0,0 0-7570 0 0,1-1 2465 0 0,1 1 9976 0 0</inkml:trace>
  <inkml:trace contextRef="#ctx0" brushRef="#br29" timeOffset="20148.38">4778 2547 18918 0 0,'0'0'0'0'0,"0"0"2776"0"0,-1 1-1918 0 0,1 0-600 0 0,-1 0 82 0 0,1-1 440 0 0,0 0-120 0 0,0 0-30 0 0,0 0-132 0 0,0 0-106 0 0,1-3-110 0 0,2-3-194 0 0,2-5-74 0 0,1-5 40 0 0,2-6-18 0 0,1-1 63 0 0,1-3-53 0 0,-1 1 15 0 0,0 2-33 0 0,-1 2-24 0 0,-1 3 9 0 0,-1 3-10 0 0,-2 3 6 0 0,0 2-2 0 0,-2 3 29 0 0,-1 1-12 0 0,0 2-19 0 0,-1 2 44 0 0,0 1-52 0 0,0 0 44 0 0,0 1-41 0 0,0-1 3 0 0,0 1-53 0 0,0 0-24 0 0,0-1-81 0 0,0 1 61 0 0,-2 0 32 0 0,-1 0-220 0 0,-2 0 185 0 0,-3 0 48 0 0,-3 0-43 0 0,-2 0 43 0 0,-1 0-52 0 0,-3 0 71 0 0,-1 0-17 0 0,-1 1 11 0 0,0 0 41 0 0,1 1-1 0 0,2 0 40 0 0,1 0-56 0 0,3 0 23 0 0,3 1-12 0 0,3-1-3 0 0,2 0 0 0 0,2-1-84 0 0,1 1 6 0 0,1-2-31 0 0,0 1 28 0 0,1-1 22 0 0,-1 0 18 0 0,0 1-21 0 0,1 2 78 0 0,-1 1 118 0 0,0 4 8 0 0,0 2-85 0 0,0 3-42 0 0,0 3 68 0 0,1 1-14 0 0,0 1 19 0 0,2 1 12 0 0,1 0-20 0 0,1 2-22 0 0,1 1-22 0 0,1 0-28 0 0,1 1 0 0 0,1 0-41 0 0,2-1 10 0 0,0 0 33 0 0,1-2-12 0 0,1-2 6 0 0,-1-1 0 0 0,1-3 5 0 0,-2-3-2 0 0,0-1 6 0 0,-2-3-6 0 0,-1-2 71 0 0,-2-2-85 0 0,0-1 28 0 0,-3 0-9 0 0,0-2 28 0 0,-2 0-40 0 0,-1 0 54 0 0,1 0-16 0 0,-2 0-3 0 0,1-1 2 0 0,0 1-38 0 0,0 0-386 0 0,-1 0-5 0 0,1-1-187 0 0,0 0-217 0 0,0-2-457 0 0,1-1-1352 0 0,2-1-4233 0 0,1-2-3642 0 0,-4 9 8630 0 0,0 1 1332 0 0</inkml:trace>
  <inkml:trace contextRef="#ctx0" brushRef="#br30" timeOffset="20416.457">5038 2605 18954 0 0,'0'0'0'0'0,"0"0"2560"0"0,0 0-1820 0 0,0 0-572 0 0,1 1 295 0 0,0 0 87 0 0,0 0-143 0 0,1 2-197 0 0,0 1-127 0 0,1 3 296 0 0,0 5-144 0 0,2 3-62 0 0,0 3-15 0 0,0 3-50 0 0,1 3 2 0 0,-1 0-48 0 0,0 1 40 0 0,1-1-4 0 0,-2 0-46 0 0,0-2 24 0 0,-1-2-84 0 0,0-2 22 0 0,-1-2-14 0 0,0-3-9 0 0,-1-3-77 0 0,0-4 73 0 0,0-2 11 0 0,-1-2-8 0 0,0-2-428 0 0,0 0-11 0 0,0-2-108 0 0,-1-3-56 0 0,-1-6-727 0 0,-1-7-1549 0 0,0-6-4077 0 0,-2-10-4255 0 0,0 4 11661 0 0</inkml:trace>
  <inkml:trace contextRef="#ctx0" brushRef="#br31" timeOffset="20858.863">5106 2001 13845 0 0,'0'0'0'0'0,"1"0"8013"0"0,0 0-8471 0 0,0 1 1543 0 0,1 0-1123 0 0,2 0 84 0 0,1 1 318 0 0,3 0 202 0 0,4 0-92 0 0,3 0-95 0 0,4-1-137 0 0,3 0-62 0 0,2 0-70 0 0,-1-1-38 0 0,0 0 26 0 0,-2 0-9 0 0,-3-1-100 0 0,-2-1 76 0 0,-4 0-79 0 0,-4 0 17 0 0,-2 1-2 0 0,-3 0-6 0 0,-2 0-255 0 0,-1 0-16 0 0,0 1-100 0 0,-1 0-11 0 0,-1 0-62 0 0,-1 0-85 0 0,-1 0-213 0 0,-3-1-214 0 0,-1 0 332 0 0,-1 1 333 0 0,0-1 168 0 0,0 2 108 0 0,0 0 152 0 0,1 1 554 0 0,1 1-89 0 0,1 1-64 0 0,1 0-169 0 0,1 3-92 0 0,1 2 63 0 0,1 4 7 0 0,0 1-107 0 0,1 3 13 0 0,0 3-37 0 0,1 0-55 0 0,1 1 31 0 0,1 0 24 0 0,0 0-32 0 0,0-2-53 0 0,1-2 1 0 0,-1-3-9 0 0,0-2-34 0 0,0-3-43 0 0,0-4-32 0 0,-1 0 5 0 0,0-3-15 0 0,-1-1-7 0 0,1 0-31 0 0,-1 1 40 0 0,0-1-14 0 0,1 2-149 0 0,-1 0-511 0 0,0 1-46 0 0,1 0-372 0 0,-1 0-1020 0 0,0 0-1893 0 0,0 0-5636 0 0,0-1 3086 0 0</inkml:trace>
  <inkml:trace contextRef="#ctx0" brushRef="#br32" timeOffset="21496.459">5487 2293 16606 0 0,'0'0'0'0'0,"1"0"5144"0"0,0 2-5278 0 0,0-1 785 0 0,1 1-548 0 0,1 1 364 0 0,1 2 193 0 0,1 2-232 0 0,2 3-95 0 0,2 2-71 0 0,0 3-60 0 0,2 2-44 0 0,0 2-75 0 0,0 3 58 0 0,-1 1 10 0 0,-1 1-13 0 0,-1 0 54 0 0,-1 0-33 0 0,-1 0 39 0 0,-2 0-42 0 0,-2-1-30 0 0,-1-1-34 0 0,-1-1-26 0 0,-2-2-7 0 0,0-2 8 0 0,-2-3-14 0 0,1-3 23 0 0,-1-3 31 0 0,2-2-4 0 0,-1-3 0 0 0,2-2 6 0 0,0 0 8 0 0,0-1-7 0 0,1-1-30 0 0,0 1 18 0 0,0-2-35 0 0,0 0-71 0 0,0-3-8 0 0,0-3 19 0 0,0-2-48 0 0,0-4 10 0 0,1-2 38 0 0,1-3-13 0 0,2-3 1 0 0,2-3-22 0 0,2-1 39 0 0,3-1 20 0 0,0-3 0 0 0,2 2 22 0 0,-1-1 38 0 0,1 1 13 0 0,-1 1-70 0 0,-1 2 18 0 0,-1 1-46 0 0,-1 2 81 0 0,-2 2-45 0 0,-2 3 2 0 0,-1 4 33 0 0,-2 3-10 0 0,-1 4-24 0 0,0 2 3 0 0,-1 2 12 0 0,-1 2 65 0 0,1 0-60 0 0,0 1-2 0 0,-1 0-64 0 0,-1 0-8 0 0,-2 2-119 0 0,-1 1 39 0 0,-2 2-15 0 0,-1 2-23 0 0,0 2 36 0 0,0 2 11 0 0,1 2 40 0 0,2 3-5 0 0,0 2 52 0 0,3 3-87 0 0,0 0 98 0 0,2 2-73 0 0,1 0 22 0 0,2 0-11 0 0,1-1 48 0 0,3-2-37 0 0,1 0 37 0 0,2-2-10 0 0,2-2 12 0 0,0-1 26 0 0,2-1 11 0 0,0-3 14 0 0,1 0-26 0 0,-2-2 14 0 0,-1-3-46 0 0,-1 0 12 0 0,-1-3-11 0 0,-3 0-40 0 0,-2-3 57 0 0,-2 1-23 0 0,-1-1 12 0 0,-1-1 8 0 0,-1 1 40 0 0,0-1-25 0 0,-1 0-28 0 0,1 0-168 0 0,-1 0-249 0 0,1 0-169 0 0,-1 0-314 0 0,-1 0-794 0 0,-2 0-3813 0 0,-3-1-8778 0 0,8 0 11586 0 0,0 0 2273 0 0</inkml:trace>
  <inkml:trace contextRef="#ctx0" brushRef="#br33" timeOffset="22630.717">2978 3504 17530 0 0,'0'0'0'0'0,"0"0"3424"0"0,0 0-3085 0 0,0 0 457 0 0,0 0-86 0 0,0 0 102 0 0,0 0-285 0 0,0 0-100 0 0,0 0-188 0 0,0 0-76 0 0,0 0-37 0 0,0 0-28 0 0,0 0 20 0 0,0 0 57 0 0,0 0-96 0 0,-1 0-84 0 0,-1 0-16 0 0,-2 0-118 0 0,-1 0 69 0 0,-2 0 0 0 0,-2 0 36 0 0,0 1 30 0 0,-1 1-34 0 0,-1 0 47 0 0,0 0 0 0 0,1 1 48 0 0,-1-1 7 0 0,2 1 90 0 0,-1 1-186 0 0,2 0 55 0 0,1 1-27 0 0,0 1-4 0 0,2 0-79 0 0,1 1 50 0 0,1 0-28 0 0,1 1 72 0 0,1 1-16 0 0,1 1 55 0 0,0 0 20 0 0,2 2-12 0 0,2 1 17 0 0,1 1 42 0 0,2 1-30 0 0,1 1 11 0 0,2 1 31 0 0,1 1 14 0 0,1 1-45 0 0,1 1 7 0 0,0 2-13 0 0,0 0-27 0 0,-1 0 31 0 0,0 0-35 0 0,-2 0 10 0 0,0-1-21 0 0,-2-2-42 0 0,-1-1 38 0 0,-1-2-14 0 0,-2-2-33 0 0,-1-4 20 0 0,-1-4 61 0 0,-1-1 43 0 0,-1-3-3 0 0,0-2 35 0 0,-1 0 31 0 0,-1 0 67 0 0,-2 0-169 0 0,-3 1-30 0 0,-3-1-12 0 0,-3 0 6 0 0,-1 0-53 0 0,-2 0 20 0 0,-1-1-3 0 0,1 0 28 0 0,0-1-41 0 0,2 1 56 0 0,1 0-55 0 0,3-1 50 0 0,2 1-19 0 0,3 0 1 0 0,1 1-23 0 0,2-1-3 0 0,2 0 0 0 0,0 0-12 0 0,0 1 13 0 0,0-1 0 0 0,1 1-4 0 0,-1 0-59 0 0,0 0-11 0 0,1 0-48 0 0,-1 0 5 0 0,0 0-141 0 0,0 0 6 0 0,0 0-67 0 0,0 0-76 0 0,0 0-86 0 0,0-1-166 0 0,0 0-284 0 0,0 1-611 0 0,1-1-1126 0 0,2 1-3784 0 0,1-1-3473 0 0,-4 2 6979 0 0,-1-1 2791 0 0</inkml:trace>
  <inkml:trace contextRef="#ctx0" brushRef="#br34" timeOffset="22812.001">3133 3817 20286 0 0,'0'0'0'0'0,"0"0"2412"0"0,0 1-2319 0 0,0 0 219 0 0,0-1 182 0 0,1 1 14 0 0,-1-1-199 0 0,1 1-243 0 0,-1 0-34 0 0,0-1-204 0 0,0 1-242 0 0,0-1-296 0 0,1 0-509 0 0,0-3-896 0 0,1-1-1142 0 0,0-2-4860 0 0,1-3-666 0 0,0 1 10597 0 0</inkml:trace>
  <inkml:trace contextRef="#ctx0" brushRef="#br35" timeOffset="23674.977">3758 3923 10861 0 0,'0'0'0'0'0,"1"1"10964"0"0,0 0-11284 0 0,-1-1 1910 0 0,1 1-1318 0 0,0-1 162 0 0,-1 1-249 0 0,-1-1-207 0 0,-1 0-239 0 0,-1 0-549 0 0,-3 0-769 0 0,-1 0-1929 0 0,-2 0-6324 0 0,1 0 1894 0 0</inkml:trace>
  <inkml:trace contextRef="#ctx0" brushRef="#br36" timeOffset="23351.257">3304 3450 7037 0 0,'0'0'0'0'0,"0"-1"13078"0"0,0-1-13166 0 0,0 1 2152 0 0,0 0-1582 0 0,0 0 231 0 0,0 0-53 0 0,0 1-188 0 0,0-1-129 0 0,0 1-156 0 0,0 0-33 0 0,1 0-89 0 0,0 1-56 0 0,-1 1 75 0 0,2 2-95 0 0,-1 2 355 0 0,1 3-107 0 0,1 4-23 0 0,-1 4-110 0 0,2 4-11 0 0,-2 2-45 0 0,1 3 1 0 0,-1 2 0 0 0,1 1-20 0 0,-1 2 5 0 0,-1 0-2 0 0,0-1-28 0 0,0 0 4 0 0,-1-1-8 0 0,0-2 0 0 0,0-2 0 0 0,0-2 0 0 0,0-4 10 0 0,0-3-4 0 0,0-2-7 0 0,-1-4 7 0 0,1-1-7 0 0,-1-3 1 0 0,1-2-4 0 0,0-1-42 0 0,0 0 22 0 0,-1-2 18 0 0,1 1-34 0 0,0-1 50 0 0,0 0-16 0 0,0 0 11 0 0,1-1 31 0 0,-1 0-37 0 0,0 0 55 0 0,0 0-20 0 0,0 0-3 0 0,0 0-30 0 0,0 0 3 0 0,0 0-8 0 0,1 0-42 0 0,1 0 59 0 0,2 0 251 0 0,2 0-215 0 0,2 0-9 0 0,1 0-24 0 0,2 0-4 0 0,0 1-4 0 0,1-1-4 0 0,0 2 0 0 0,-1-1 0 0 0,0 1-4 0 0,-1 0-4 0 0,-1 0-4 0 0,-2 0 0 0 0,-1-1-42 0 0,-2 1 54 0 0,-1-1-18 0 0,-2 0 16 0 0,0-1 6 0 0,0 0 40 0 0,-1 0-14 0 0,-1 0 6 0 0,1 0-46 0 0,0 0-277 0 0,0 0-3 0 0,-1 0-140 0 0,0 0-191 0 0,-2-1-190 0 0,-2-1-865 0 0,-2-1-3751 0 0,-3-3-5042 0 0,12 7 3857 0 0,1 0 7532 0 0</inkml:trace>
  <inkml:trace contextRef="#ctx0" brushRef="#br37" timeOffset="23509.345">3379 3721 20582 0 0,'0'0'0'0'0,"0"-1"2448"0"0,0 0-2301 0 0,0 1 163 0 0,0-1-215 0 0,0 1 171 0 0,0-1-338 0 0,1 0 87 0 0,1 0-307 0 0,1 0-168 0 0,2-1-557 0 0,3 0-842 0 0,1 0-2098 0 0,2 0-6596 0 0,-2 1 5433 0 0</inkml:trace>
  <inkml:trace contextRef="#ctx0" brushRef="#br38" timeOffset="27017.315">5044 3988 17106 0 0,'0'0'0'0'0,"1"1"2320"0"0,1 0-2707 0 0,2 2 965 0 0,2-1-446 0 0,4 2 1284 0 0,3 0-798 0 0,2 0 30 0 0,2 0-214 0 0,1-1-24 0 0,2-1-108 0 0,-2 0 29 0 0,0-1-59 0 0,-2 0-42 0 0,-2-1-32 0 0,-3-1-10 0 0,-2 0 3 0 0,-3 0-8 0 0,-2-1 20 0 0,-2 0 22 0 0,-1 0 19 0 0,0 1-92 0 0,-2 0-46 0 0,1 1-38 0 0,-1 0-16 0 0,1 0-48 0 0,0 0 1 0 0,0 0 34 0 0,0 0 15 0 0,-1 0-62 0 0,1 0 25 0 0,0 0 37 0 0,0 0-13 0 0,1 1-2 0 0,-1-1-35 0 0,0 1 5 0 0,0 0-9 0 0,0 0-79 0 0,0 2-1 0 0,0 3 70 0 0,0 4 3 0 0,0 6 64 0 0,0 6-74 0 0,0 5-49 0 0,0 5 40 0 0,0 3 29 0 0,2 1-19 0 0,1 2 9 0 0,1 0 4 0 0,1 0-72 0 0,1-3 87 0 0,0-1-86 0 0,0-4 54 0 0,-1-2 22 0 0,-1-4 58 0 0,-2-4-18 0 0,0-3 24 0 0,-1-4 24 0 0,0-4 41 0 0,-1-3 18 0 0,0-3 9 0 0,-1-2-4 0 0,-2-1-35 0 0,-1-1-130 0 0,-3 1 68 0 0,-2-1-11 0 0,-1 0-24 0 0,0 1-23 0 0,-1-1 5 0 0,2 0-4 0 0,1 0 5 0 0,1 1-2 0 0,3-1-3 0 0,2 0-65 0 0,0 0-33 0 0,2 0-60 0 0,0 1-17 0 0,0 0-38 0 0,0 0-17 0 0,2 0 137 0 0,1 0 93 0 0,3 0 125 0 0,3 0-26 0 0,1 0 12 0 0,3 0-7 0 0,1 0-22 0 0,0 0-9 0 0,-1 0-13 0 0,-1 0-63 0 0,-2 0 12 0 0,-1 0-13 0 0,-2 0-42 0 0,-1 0 26 0 0,-2 0 18 0 0,-2 0-1 0 0,-1 0 49 0 0,0 0 11 0 0,-1 0 4 0 0,-1 0-7 0 0,1 0-62 0 0,0 0-165 0 0,0 0-83 0 0,-1 0-144 0 0,1 0-132 0 0,-2-2-286 0 0,0-1-844 0 0,-1-2-3774 0 0,-1-3-5739 0 0,5 9 5255 0 0,0 1 6603 0 0</inkml:trace>
  <inkml:trace contextRef="#ctx0" brushRef="#br39" timeOffset="27635.597">5586 4054 9517 0 0,'0'0'0'0'0,"1"0"11113"0"0,-1 2-12195 0 0,2 0 2714 0 0,1 2-1522 0 0,1 4 688 0 0,3 4-251 0 0,2 3-90 0 0,2 3 43 0 0,1 3-189 0 0,3 3-58 0 0,0 0-41 0 0,0 1-39 0 0,0 0-10 0 0,-1-1 79 0 0,-1-1-26 0 0,-2-1 31 0 0,-2-1 4 0 0,-3-2-61 0 0,-2-1-28 0 0,-2-2-52 0 0,-1-1-8 0 0,-1-2-13 0 0,-3-2 19 0 0,0-3 7 0 0,-2-1-15 0 0,-1-2-40 0 0,-1-2-8 0 0,1 0 3 0 0,0-1-8 0 0,0 0 11 0 0,0-1 48 0 0,1 0 5 0 0,2 0-21 0 0,0-1-4 0 0,2 0-24 0 0,0 0 1 0 0,1 0 54 0 0,0-1 15 0 0,0-2-131 0 0,1-3 14 0 0,0-3-277 0 0,3-7 193 0 0,2-4-31 0 0,4-5 109 0 0,2-5-24 0 0,2-2 62 0 0,2-3-13 0 0,0-1 122 0 0,-1 2-56 0 0,0 1-9 0 0,-2 4 15 0 0,-2 5-54 0 0,-2 5 24 0 0,-3 4 0 0 0,-2 6-11 0 0,-2 3-5 0 0,-1 3-22 0 0,-1 2 1 0 0,0 2 2 0 0,0-1 87 0 0,-1 1-80 0 0,1 0 37 0 0,-1 0-24 0 0,-2 0-70 0 0,0 0-32 0 0,-2 3-75 0 0,-2 1 62 0 0,0 3-52 0 0,0 2 9 0 0,1 2 16 0 0,1 2 32 0 0,2 2-13 0 0,1 1 21 0 0,2 2-5 0 0,2 1 48 0 0,4 0-78 0 0,1 1 58 0 0,4 0 10 0 0,1-2-46 0 0,1 0-12 0 0,0-2 30 0 0,1 0-26 0 0,-1-3-6 0 0,-2-1-293 0 0,-2-2-5 0 0,-2-3-176 0 0,-2-2-136 0 0,-2-2-324 0 0,-2 0-549 0 0,-4 0-2803 0 0,-3 0-5039 0 0,-1-1-5 0 0</inkml:trace>
  <inkml:trace contextRef="#ctx0" brushRef="#br40" timeOffset="25786.089">4381 4040 20218 0 0,'0'0'0'0'0,"0"0"2296"0"0,0 2-2679 0 0,0-1 1013 0 0,0 1-700 0 0,1 1 450 0 0,1 1-2 0 0,2 2-3 0 0,3 3-89 0 0,3 3-68 0 0,0 3-109 0 0,2 3 44 0 0,0 3-48 0 0,0 2 118 0 0,-2 0-58 0 0,-1 2 13 0 0,-1 0-85 0 0,-3-1-19 0 0,-1 0-14 0 0,-1-2 22 0 0,-2-2-19 0 0,-2 0-3 0 0,-2-2-3 0 0,-2-1 4 0 0,-1-1-30 0 0,-2-1-23 0 0,0-1 42 0 0,0-3-53 0 0,0-1 16 0 0,2-2 65 0 0,0-3 32 0 0,2-1 27 0 0,1-2 50 0 0,1-1 157 0 0,1-1-58 0 0,0 0-79 0 0,0-1-55 0 0,0-1-95 0 0,-1-2-15 0 0,0-3-43 0 0,0-3-21 0 0,1-3-22 0 0,1-2-20 0 0,3-4 18 0 0,2-4 6 0 0,3-1 40 0 0,2-2-11 0 0,3-1-35 0 0,1 0 54 0 0,0 3-50 0 0,0 1 47 0 0,-1 2-9 0 0,0 3-6 0 0,-3 2-34 0 0,0 3 47 0 0,-3 2-54 0 0,-2 3 63 0 0,-1 2-14 0 0,-2 3 66 0 0,-2 1-3 0 0,1 2 20 0 0,-1 0-8 0 0,-1 0 8 0 0,1 1-34 0 0,0-1-9 0 0,-1 0-41 0 0,1 1-57 0 0,0-1 9 0 0,0 0 15 0 0,-2 0-21 0 0,0 0-134 0 0,-2 1 86 0 0,-1 1-1 0 0,-2 3 21 0 0,-2 1-12 0 0,1 3 39 0 0,-1 3-20 0 0,1 2 35 0 0,0 3 1 0 0,1 1-9 0 0,2 4 51 0 0,2 1-47 0 0,1 3 20 0 0,2 1-24 0 0,4 1 24 0 0,2 1-36 0 0,3-1-35 0 0,3-2 111 0 0,1-1-64 0 0,2-4 51 0 0,1-2-2 0 0,0-3 0 0 0,0-4 44 0 0,-1-2 40 0 0,0-2-38 0 0,-1-3 63 0 0,-1-2-64 0 0,-2-2 10 0 0,0 0-13 0 0,-2-1-36 0 0,-2-1 0 0 0,-2 1-12 0 0,-1-1 1 0 0,-2 1 9 0 0,-1 0 43 0 0,-1 0 21 0 0,0 0-26 0 0,-1 0-45 0 0,1 0-271 0 0,-1 0-68 0 0,-2-3-480 0 0,-1-3-70 0 0,-3-5-1052 0 0,-1-4-3594 0 0,-2-4-4127 0 0,3 3 2729 0 0</inkml:trace>
  <inkml:trace contextRef="#ctx0" brushRef="#br41" timeOffset="26238.358">4663 3913 20626 0 0,'0'0'0'0'0,"0"0"1984"0"0,0 0-2142 0 0,1 0 649 0 0,0 0-526 0 0,2 0 550 0 0,2 0-158 0 0,4 0 112 0 0,3 0-96 0 0,3 0-169 0 0,4 0-110 0 0,1 0-49 0 0,1-1-41 0 0,0 0 57 0 0,-1-1-39 0 0,-2-1-11 0 0,-3 0-5 0 0,-3 0 32 0 0,-3-1-43 0 0,-3 1 4 0 0,-3 1-324 0 0,-1 1 3 0 0,-2-1-101 0 0,0 0-27 0 0,-3-1-388 0 0,0-1-287 0 0,-2 0-466 0 0,-2 0-345 0 0,-1 0 167 0 0,-1 1-240 0 0,0 1 991 0 0,0 1 1080 0 0,0 1-202 0 0,1 0 1590 0 0,0 2-288 0 0,1 1 35 0 0,1 2-109 0 0,1 0-56 0 0,2 1-89 0 0,0 2-140 0 0,2 3-114 0 0,0 1-115 0 0,1 2-58 0 0,0 2-95 0 0,0 0-100 0 0,1 2-59 0 0,0-1-41 0 0,0-1 34 0 0,0 0 26 0 0,0-2-16 0 0,0-1-29 0 0,0-2-56 0 0,0-1-47 0 0,0-3-86 0 0,-1-1-42 0 0,0-2 3 0 0,0-1-12 0 0,0-2-37 0 0,0 0 1 0 0,0-1-3 0 0,0 0-61 0 0,0 0-128 0 0,0-1-369 0 0,0 1-27 0 0,0 0-322 0 0,0 0-594 0 0,-1 0-1851 0 0,1 0-3383 0 0,-1 0-3141 0 0,1 0 10277 0 0,0 0-1478 0 0</inkml:trace>
  <inkml:trace contextRef="#ctx0" brushRef="#br42" timeOffset="39403.517">6153 4184 21938 0 0,'0'0'0'0'0,"-1"0"1552"0"0,0 0-1419 0 0,0 0 14 0 0,0 1-91 0 0,1-1-18 0 0,0 2 147 0 0,3-1-189 0 0,3 1 145 0 0,4 0 39 0 0,4 1 72 0 0,4 2-91 0 0,3 0-36 0 0,1-1-42 0 0,0 1 23 0 0,0 0-13 0 0,-2 0-6 0 0,-2-1-49 0 0,-4-2-29 0 0,-3 0-4 0 0,-2 0-4 0 0,-3-1-1 0 0,-2 0 5 0 0,-2-1 50 0 0,-1 0 9 0 0,-1 0-79 0 0,0 0-20 0 0,0 0-479 0 0,-1 0-75 0 0,1 0-234 0 0,0-1-343 0 0,-1-1-1147 0 0,1-2-2071 0 0,1-2-6279 0 0,1 0 6401 0 0</inkml:trace>
  <inkml:trace contextRef="#ctx0" brushRef="#br43" timeOffset="40119.729">6790 3971 20442 0 0,'0'0'0'0'0,"0"0"2540"0"0,0-1-2151 0 0,0-1 101 0 0,0 1 217 0 0,0 0 127 0 0,0 0-342 0 0,0 1-68 0 0,0-1-296 0 0,0-1-52 0 0,0 0-21 0 0,0 0 14 0 0,0 0-27 0 0,0 1-43 0 0,0 0 12 0 0,1 1-7 0 0,-1 0 70 0 0,0 0 50 0 0,1 0-28 0 0,-1 0-28 0 0,0 0-74 0 0,0 0 18 0 0,0 1-21 0 0,-1 1-58 0 0,0 4 85 0 0,-2 4 24 0 0,-2 4-52 0 0,-2 3 53 0 0,-1 5-48 0 0,-2 1 13 0 0,-1 3 48 0 0,-1-1-34 0 0,-1 1-20 0 0,-1-1 11 0 0,0-1-10 0 0,0-2 29 0 0,2-3-40 0 0,1-2 3 0 0,3-5 3 0 0,2-3-7 0 0,2-4 6 0 0,2-2-34 0 0,1-2-33 0 0,1-1-15 0 0,0-1-23 0 0,0 0-25 0 0,1 1-37 0 0,2 1 204 0 0,3 1-15 0 0,2 0 52 0 0,3 2-37 0 0,3 1-37 0 0,2 0 1 0 0,2 0-37 0 0,0 1 40 0 0,1 1-42 0 0,0-1 41 0 0,0 1-63 0 0,-2-1 74 0 0,-1 0-55 0 0,-2 0 54 0 0,-2-2-16 0 0,-3-1 62 0 0,-1-1-16 0 0,-3-1 18 0 0,-1 0 52 0 0,-2-1 19 0 0,-1-1 36 0 0,0 1 54 0 0,-1-2-109 0 0,0-4-114 0 0,1-3 34 0 0,-1-4-32 0 0,0-4-43 0 0,-1-3-82 0 0,1-2 16 0 0,-2-1-3 0 0,0 2-13 0 0,-1 1 74 0 0,1 4 54 0 0,-1 2 16 0 0,1 4 22 0 0,1 4-48 0 0,0 2-27 0 0,1 2 48 0 0,0 1-36 0 0,0 1 29 0 0,0 1-101 0 0,0 1-13 0 0,0 2 51 0 0,0 3 62 0 0,1 5 59 0 0,1 4-47 0 0,0 4 40 0 0,1 4-25 0 0,1 1-35 0 0,0 2 10 0 0,0 0-6 0 0,0 0 112 0 0,1 1-46 0 0,-1 0-78 0 0,0-1 26 0 0,0 0 47 0 0,0-1 15 0 0,-1-1-61 0 0,0-2-11 0 0,-1-3 0 0 0,0-3-8 0 0,-1-3-60 0 0,0-4 40 0 0,-1-3 26 0 0,0-2-8 0 0,0-3 44 0 0,0-1-12 0 0,0-1-31 0 0,0-1-228 0 0,0 1-39 0 0,0-1-141 0 0,0 1-167 0 0,-1-1-179 0 0,0 0-518 0 0,0-2-2733 0 0,-1-1-3574 0 0,0-3-5056 0 0,3 8 15325 0 0,0 1-4691 0 0</inkml:trace>
  <inkml:trace contextRef="#ctx0" brushRef="#br44" timeOffset="41139.847">7793 4057 21062 0 0,'0'0'0'0'0,"0"1"2168"0"0,0 0-2123 0 0,0 1 200 0 0,0 2-187 0 0,0 1-25 0 0,-1 3 238 0 0,1 4-53 0 0,0 4-33 0 0,3 4-54 0 0,1 5 2 0 0,3 3-50 0 0,3 2 53 0 0,3 2-18 0 0,1 2 34 0 0,3-1-45 0 0,1-1 52 0 0,1-1-21 0 0,-1-2-17 0 0,0-2 11 0 0,-1-3-65 0 0,-2-3 17 0 0,-1-4-50 0 0,-2-3 64 0 0,-2-4-36 0 0,-1-3 120 0 0,-2-3 55 0 0,-1-2 102 0 0,-1-1-93 0 0,1-3-5 0 0,1-4-51 0 0,0-4-46 0 0,2-4-34 0 0,1-7-34 0 0,-1-4-13 0 0,1-5-10 0 0,0-4-4 0 0,0-4 4 0 0,-1-3-57 0 0,0 0 16 0 0,-1 0 66 0 0,0 2-39 0 0,-1 5 11 0 0,-1 5-48 0 0,-2 5 73 0 0,-1 7-33 0 0,-1 4 2 0 0,-1 4 44 0 0,0 3-38 0 0,-2 2 4 0 0,-1-1-52 0 0,-2 1 135 0 0,-3 0-61 0 0,-2-1 23 0 0,-4 0-83 0 0,-3-1-9 0 0,-3 2-49 0 0,-4 1 51 0 0,-2 0-75 0 0,0 2 78 0 0,-1 0-29 0 0,3 1 10 0 0,2 0-25 0 0,5 1-58 0 0,3 0 39 0 0,5 0-82 0 0,3-1-52 0 0,3 1-77 0 0,1-1-69 0 0,1 1-130 0 0,1-1-204 0 0,0 0-406 0 0,-1 2-1016 0 0,1 2-2411 0 0,0 1-5143 0 0,-1 0 221 0 0</inkml:trace>
  <inkml:trace contextRef="#ctx0" brushRef="#br45" timeOffset="40397.919">7237 4184 21622 0 0,'0'0'0'0'0,"0"0"2168"0"0,0 0-2142 0 0,0 0 272 0 0,1 0 178 0 0,-1 0-197 0 0,2 0-83 0 0,0 0-159 0 0,3 0-7 0 0,3 0-25 0 0,4-1 66 0 0,3 0-91 0 0,3 0 30 0 0,3-1-52 0 0,0 1 45 0 0,-1 1-58 0 0,0-1 55 0 0,-4 1-8 0 0,-1 0-2 0 0,-3 0-63 0 0,-3 0 93 0 0,-3 0-73 0 0,-2 0 65 0 0,-2 0-18 0 0,-1 0-591 0 0,-1 0 21 0 0,-1 0-258 0 0,-1 0-668 0 0,-2 0-1416 0 0,-1 0-4665 0 0,-3 0-2405 0 0,1 0 10447 0 0</inkml:trace>
  <inkml:trace contextRef="#ctx0" brushRef="#br46" timeOffset="40633.937">7300 4287 7481 0 0,'0'0'0'0'0,"0"1"8989"0"0,0-1-8079 0 0,0 1 474 0 0,0 0-607 0 0,0-1 115 0 0,2 0-79 0 0,2 0 28 0 0,2 1-195 0 0,3 1-220 0 0,2 1-91 0 0,2 0-134 0 0,1 1-33 0 0,1 0 0 0 0,0 0 24 0 0,0-1 47 0 0,0 0-62 0 0,-2 0 13 0 0,-1-1-47 0 0,-2 0 2 0 0,-1 0-83 0 0,-1-1-2 0 0,-1 1-56 0 0,-2-1 2 0 0,0 0-5 0 0,-1-1-10 0 0,-2 1-49 0 0,1 0 13 0 0,-2 1-277 0 0,0-1-390 0 0,-1 0-233 0 0,1 0-569 0 0,-1-1-2099 0 0,0 1-5536 0 0,-1-1 74 0 0,1 0 10892 0 0</inkml:trace>
  <inkml:trace contextRef="#ctx0" brushRef="#br47" timeOffset="44487.621">5558 5584 20598 0 0,'0'0'0'0'0,"0"0"2560"0"0,1 0-2987 0 0,0 0 1101 0 0,0 0-744 0 0,0 0 474 0 0,1 0-463 0 0,2 2 192 0 0,1 1 71 0 0,2 1-73 0 0,3 4-109 0 0,0 1-8 0 0,1 3-8 0 0,0 1-6 0 0,-1 3 178 0 0,0 1 56 0 0,-1 1-76 0 0,-2 2 8 0 0,-2 1-67 0 0,-2 2 56 0 0,-1 0-100 0 0,-2 1-4 0 0,0-2 16 0 0,-2-3 37 0 0,-1-1-29 0 0,-1-4 2 0 0,-1-3 10 0 0,0-2 33 0 0,0-3 14 0 0,0-2-20 0 0,0-2-6 0 0,-1-2-12 0 0,1 0-16 0 0,0 0 12 0 0,1-1-6 0 0,1 0 100 0 0,1 0-18 0 0,1 0-46 0 0,1-2-117 0 0,0-1 12 0 0,2-3-234 0 0,1-3 116 0 0,3-3 19 0 0,1-4 40 0 0,3-4 41 0 0,1-2 41 0 0,2-3-44 0 0,1-2 73 0 0,1-1-49 0 0,-1-1 44 0 0,0 1 30 0 0,-1 1-17 0 0,-2 3-52 0 0,-1 4-17 0 0,-3 4 5 0 0,-1 5 64 0 0,-3 4-14 0 0,0 3-10 0 0,-2 3-9 0 0,-1 1 16 0 0,0 2-5 0 0,0 0 43 0 0,-1-1 30 0 0,1 1-67 0 0,0 0 14 0 0,-1 0-29 0 0,-2 0-50 0 0,-1 2-86 0 0,-3 3-8 0 0,-2 1 8 0 0,-1 2 10 0 0,0 1 30 0 0,0 3-2 0 0,0 0 50 0 0,3 2-41 0 0,2 0 48 0 0,2 1-65 0 0,1 1 15 0 0,1 2 17 0 0,3-1-26 0 0,3 2 18 0 0,2 0 41 0 0,4 1-7 0 0,1-1 5 0 0,3 0 29 0 0,0 0-3 0 0,1-2-35 0 0,1-2 2 0 0,-1-1 7 0 0,-1-2-5 0 0,0-2 2 0 0,-2 0-4 0 0,-1-3 5 0 0,-3-2-2 0 0,-1-1-3 0 0,-3-2 5 0 0,-2-1 54 0 0,-1-1 13 0 0,-2-1 24 0 0,0 0 15 0 0,0-1 8 0 0,0 1-136 0 0,-1 0-151 0 0,0-1-207 0 0,-2-1-323 0 0,-2-3-378 0 0,-4-2-951 0 0,0-1-5511 0 0,-3-2-7906 0 0,13 11 16613 0 0,1 1-221 0 0,4 3-2940 0 0</inkml:trace>
  <inkml:trace contextRef="#ctx0" brushRef="#br48" timeOffset="42774.346">4355 5509 20050 0 0,'0'0'0'0'0,"-1"0"2092"0"0,0 0-1265 0 0,0 0-814 0 0,0 0 155 0 0,2 1-103 0 0,1 3 271 0 0,3 4 77 0 0,2 5 7 0 0,3 6-164 0 0,3 5-109 0 0,0 3-36 0 0,1 3-77 0 0,1 0-25 0 0,-2 0 38 0 0,-1-4 77 0 0,-2-2 25 0 0,-2-3-23 0 0,-3-5-19 0 0,-1-2 66 0 0,-2-3 39 0 0,-2-1-37 0 0,-3-2-29 0 0,-1 1-52 0 0,-3-1-27 0 0,-1 0-16 0 0,-3 1-10 0 0,1-1-42 0 0,-2 0 7 0 0,1-1-10 0 0,1 0 0 0 0,0-1 5 0 0,2 0 8 0 0,2-2 77 0 0,1-1-54 0 0,2-1-26 0 0,1-1 36 0 0,1 0-51 0 0,0-1 14 0 0,1-1 5 0 0,1 1 155 0 0,-1-1-202 0 0,1-2 58 0 0,2-4-20 0 0,2-5-47 0 0,3-5 54 0 0,3-6-13 0 0,1-5 60 0 0,3-2-15 0 0,1-2 4 0 0,-1-1-4 0 0,1 2-42 0 0,-2 1 50 0 0,-1 3-50 0 0,-2 4 42 0 0,-2 4-44 0 0,-3 5 45 0 0,-1 4 0 0 0,-3 4-13 0 0,0 3-22 0 0,-2 1 34 0 0,0 2-40 0 0,-1 1 12 0 0,1 0-4 0 0,0-1 42 0 0,-1 1-58 0 0,1 1 14 0 0,0 0-10 0 0,-2 2-4 0 0,-1 2-144 0 0,-2 3 115 0 0,-1 3-18 0 0,-2 4-15 0 0,-1 3 22 0 0,1 2-1 0 0,1 4 47 0 0,1 2-3 0 0,1 3 3 0 0,2 1 2 0 0,2 1-46 0 0,3 1-2 0 0,3-1 54 0 0,4-2-22 0 0,3-1-48 0 0,3-3 72 0 0,3-4-52 0 0,1-2 54 0 0,1-4-20 0 0,1-4 11 0 0,0-3-6 0 0,-2-2 6 0 0,-1-2 3 0 0,-3-2 41 0 0,-3-1-53 0 0,-3-1 18 0 0,-2-1-6 0 0,-3 0 52 0 0,-2-1 3 0 0,-2 1 7 0 0,0 0 25 0 0,0-1-30 0 0,0 1-4 0 0,-1 0-64 0 0,1 0-222 0 0,-1 0-62 0 0,0 0-102 0 0,-3-3-483 0 0,-1-3-42 0 0,-3-5-587 0 0,-3-4-3022 0 0,0-4-2823 0 0,-2-6-4206 0 0,2 2 14069 0 0</inkml:trace>
  <inkml:trace contextRef="#ctx0" brushRef="#br49" timeOffset="43216.607">4665 5224 15473 0 0,'0'0'0'0'0,"0"0"7073"0"0,1 0-7384 0 0,0 0 1242 0 0,1 0-807 0 0,1 0 63 0 0,2 0 334 0 0,3 0 102 0 0,2 0-170 0 0,5 0-144 0 0,3 0-134 0 0,3 1-81 0 0,1-1-24 0 0,1 2-34 0 0,0 0-38 0 0,-1 0 8 0 0,-4 0-6 0 0,-2 0-37 0 0,-4-1-50 0 0,-4 0 39 0 0,-3 0 50 0 0,-2-1-254 0 0,-2 0 50 0 0,-1 0-26 0 0,-1 0-41 0 0,-2 0-83 0 0,-1 0-273 0 0,-2-1-69 0 0,-2-1-119 0 0,-1 0-75 0 0,-1-1 266 0 0,0 1 338 0 0,0 0 172 0 0,1 1 90 0 0,2 0 152 0 0,1 1 575 0 0,1 3-202 0 0,1 1-49 0 0,1 4-44 0 0,1 3-55 0 0,1 4 66 0 0,1 5-35 0 0,-1 3-40 0 0,1 4-94 0 0,0 2-42 0 0,1 0 17 0 0,-1 0-59 0 0,2-1 47 0 0,-1-3-30 0 0,2-4 5 0 0,-1-3-62 0 0,0-5 16 0 0,-1-3-3 0 0,0-4-25 0 0,-1-3-7 0 0,1-2-41 0 0,-1-1-18 0 0,0-1-16 0 0,-1 0-37 0 0,1 0-57 0 0,0 1-346 0 0,0-1-23 0 0,0 1-182 0 0,0 0-189 0 0,0 0-362 0 0,1-1-1214 0 0,-1 1-3150 0 0,2-2-1306 0 0,-2 2-1346 0 0,0 0 9764 0 0</inkml:trace>
  <inkml:trace contextRef="#ctx0" brushRef="#br50" timeOffset="43826.449">4996 5557 19498 0 0,'0'0'0'0'0,"0"0"2548"0"0,0 1-2492 0 0,0 0 395 0 0,0 0-429 0 0,0 0 407 0 0,2 0-246 0 0,3 0 284 0 0,3 0-71 0 0,4-1-4 0 0,3 0-146 0 0,3 0-104 0 0,0-1-24 0 0,1 1-12 0 0,-2-2-1 0 0,-2 1-2 0 0,-2 0-50 0 0,-3 0 14 0 0,-3 0-39 0 0,-3 1 32 0 0,-1 0-12 0 0,-2 0 9 0 0,-1-1-16 0 0,0 0 33 0 0,-1 1 65 0 0,1-1-32 0 0,-1 1-31 0 0,1 0-18 0 0,0 0-54 0 0,1 2 8 0 0,1 3 212 0 0,0 3-124 0 0,1 3 34 0 0,1 4-106 0 0,0 4 17 0 0,0 3-44 0 0,0 2 3 0 0,-1 3-4 0 0,0 2 0 0 0,-1 2-37 0 0,1 1 38 0 0,-1 1-41 0 0,0-1 50 0 0,-1-1-25 0 0,1-1 8 0 0,-1-3 9 0 0,0-4-50 0 0,0-4 61 0 0,0-4-15 0 0,-1-5 47 0 0,0-3 36 0 0,1-3 48 0 0,-2-2-4 0 0,1-2-101 0 0,-2 0-15 0 0,-2 0-31 0 0,-2-1 26 0 0,-3 1-7 0 0,-1-1 2 0 0,0 1 1 0 0,1 0 0 0 0,2 0 0 0 0,2 0-51 0 0,2 0-88 0 0,1 0-44 0 0,1 0-56 0 0,1 0-44 0 0,1 0 86 0 0,3 0 221 0 0,2 1 20 0 0,2 2-58 0 0,3 0 88 0 0,0 0 7 0 0,2 1 157 0 0,-1-1-223 0 0,0 1 33 0 0,0-2-46 0 0,-1 0-35 0 0,-1 1 39 0 0,-2-2-19 0 0,0 1-69 0 0,-2-1 67 0 0,-1 2-66 0 0,-1-1 94 0 0,-2-1-28 0 0,0 1 16 0 0,-1-1 40 0 0,-1-1 22 0 0,1 1-78 0 0,-1-1-217 0 0,-1 0-152 0 0,1-1-137 0 0,-1-2-198 0 0,-1-3-672 0 0,-1-4-3034 0 0,-2-3-4828 0 0,1 0-194 0 0</inkml:trace>
  <inkml:trace contextRef="#ctx0" brushRef="#br51" timeOffset="45756.22">6088 5643 19210 0 0,'0'0'0'0'0,"0"0"2040"0"0,-1 0-1339 0 0,0 0-234 0 0,0 0-34 0 0,1 0 198 0 0,-1 0-195 0 0,1 1-231 0 0,1 0-28 0 0,1 1-141 0 0,2 0 228 0 0,4 2-50 0 0,3 1 78 0 0,2 1-91 0 0,3 1-49 0 0,0 1-68 0 0,1-1 2 0 0,1 1 1 0 0,-2 0-14 0 0,-1 0-47 0 0,-1-2-19 0 0,-2 0-3 0 0,-2-2-4 0 0,-2-1-4 0 0,-3 0-32 0 0,-1-1 46 0 0,-2-1 26 0 0,-1 0-1 0 0,-1-1-42 0 0,0 0-155 0 0,0 0-219 0 0,-1 0-141 0 0,1 0-146 0 0,0 0-284 0 0,0-1-768 0 0,0-1-2041 0 0,0-1-5276 0 0,1-1 222 0 0,1 0 10554 0 0</inkml:trace>
  <inkml:trace contextRef="#ctx0" brushRef="#br52" timeOffset="46207.922">6534 5540 20430 0 0,'0'0'0'0'0,"0"0"2584"0"0,0 0-3015 0 0,1 0 1049 0 0,1 0-672 0 0,1 0 543 0 0,1 2-107 0 0,3 3-29 0 0,1 1-91 0 0,3 4-33 0 0,1 0-94 0 0,1 2-94 0 0,0 0-18 0 0,-1-1 69 0 0,0 0 11 0 0,-3-1-10 0 0,-1 0-10 0 0,-2 0 45 0 0,-2-2 42 0 0,-1 2-10 0 0,-2 0-43 0 0,0 2 19 0 0,-3 0-93 0 0,-2 3-31 0 0,-2 1 4 0 0,-2 1 20 0 0,-2 2-36 0 0,-1 2 12 0 0,0-1-8 0 0,-1 0 33 0 0,1-2-38 0 0,0-1 13 0 0,3-4 34 0 0,2-2-49 0 0,2-2 147 0 0,1-4-183 0 0,2-1-43 0 0,1-2-15 0 0,0 0 90 0 0,1 0-3 0 0,1 2 198 0 0,2 1-150 0 0,1 3 28 0 0,3 1 32 0 0,0 0-72 0 0,1 0-15 0 0,1 0 30 0 0,0 1-50 0 0,0-1 14 0 0,0 0 0 0 0,0 0-6 0 0,0-1-31 0 0,-1-1 32 0 0,-2-2-12 0 0,0 1 4 0 0,-2-2-37 0 0,-2-1 20 0 0,-1-1 19 0 0,0-1-34 0 0,-2-1-174 0 0,0 0-152 0 0,0 0-35 0 0,0 0-159 0 0,-1-2-200 0 0,1-1-347 0 0,0-4-2045 0 0,0-3-5226 0 0,0-4-3749 0 0,1 1 14626 0 0</inkml:trace>
  <inkml:trace contextRef="#ctx0" brushRef="#br53" timeOffset="46743.922">6909 5897 7037 0 0,'0'0'0'0'0,"1"0"12529"0"0,1-1-11794 0 0,2-2 1429 0 0,1-4-1033 0 0,2-4 162 0 0,1-3-437 0 0,2-4-211 0 0,1-3-225 0 0,1-2-158 0 0,-1 0-118 0 0,1 0-69 0 0,0 0-65 0 0,0 1 54 0 0,-2 2-69 0 0,0 1 43 0 0,-1 3-9 0 0,-2 2-25 0 0,-2 1 54 0 0,-1 4-40 0 0,-1 1-10 0 0,-1 1 60 0 0,-1 1-86 0 0,-1 0-56 0 0,0 2 0 0 0,0 0 6 0 0,-1 1-58 0 0,0-1-48 0 0,-2 2 39 0 0,0-1 21 0 0,-2 1-12 0 0,-1 0 6 0 0,-1 1 19 0 0,0 0-15 0 0,-3 0 19 0 0,0 2 9 0 0,-2 1 17 0 0,-2 2-13 0 0,-1 3 94 0 0,-2 1-64 0 0,1 0 65 0 0,1 1-12 0 0,1 0 37 0 0,2-2-37 0 0,2-1 13 0 0,3-1 43 0 0,2-1-60 0 0,2-2 10 0 0,2-1-13 0 0,0 0-64 0 0,1-1 13 0 0,1 0 29 0 0,-1 0-35 0 0,1 0-62 0 0,-1 1 13 0 0,1 3 135 0 0,0 2 38 0 0,1 1 81 0 0,2 4-96 0 0,0 2 36 0 0,2 1 16 0 0,1 2 44 0 0,1 1-21 0 0,1 1 10 0 0,1-1-33 0 0,0 1-104 0 0,2 0 108 0 0,0 1-21 0 0,2-1-3 0 0,-1 0 29 0 0,1 0-32 0 0,0 1-4 0 0,-2-1-13 0 0,0-1-7 0 0,-1-2-23 0 0,-2-1-23 0 0,-1-2 1 0 0,-1-2-41 0 0,-3-3 38 0 0,-1-2-3 0 0,-1-2 56 0 0,-2-2 5 0 0,0 0 26 0 0,0-2-102 0 0,0 1-161 0 0,0-1-85 0 0,-1 0-98 0 0,1-1-156 0 0,0-2-270 0 0,0-2-316 0 0,1-3-1232 0 0,1-1-4692 0 0,1-3-4541 0 0,-3 17 9665 0 0,-1 2 1319 0 0</inkml:trace>
  <inkml:trace contextRef="#ctx0" brushRef="#br54" timeOffset="50210.807">9372 5437 19734 0 0,'0'0'0'0'0,"0"0"2888"0"0,0 0-2483 0 0,0 0 169 0 0,0 1-75 0 0,0 0-5 0 0,0 0-140 0 0,0 1-284 0 0,0 2 32 0 0,1 3-64 0 0,1 3 91 0 0,1 6-62 0 0,3 4 63 0 0,1 4-76 0 0,2 3 18 0 0,2 2 6 0 0,1 1-4 0 0,1 0 12 0 0,1 0-41 0 0,1-1 50 0 0,-1 0-40 0 0,0-3 12 0 0,0 0-12 0 0,-1-3 2 0 0,-1-2-1 0 0,-1-4-4 0 0,-1-3-23 0 0,-3-4 25 0 0,-1-4 38 0 0,-1-2 129 0 0,-2-3 0 0 0,0 0 24 0 0,-1-2-22 0 0,0 1-38 0 0,1-2 24 0 0,0-3-58 0 0,2-4-50 0 0,0-3-11 0 0,2-6-40 0 0,0-3 17 0 0,0-5-36 0 0,1-2 13 0 0,-1-3-46 0 0,0-2 16 0 0,-1 0-16 0 0,1 0 4 0 0,-2 1 30 0 0,-1 2-8 0 0,-1 5-20 0 0,-1 3 59 0 0,0 5-46 0 0,-2 2-9 0 0,0 3-1 0 0,-2 1 26 0 0,-2 1-42 0 0,-2 1 14 0 0,-3 0-33 0 0,-2-1 31 0 0,-3 1-10 0 0,-3-1-39 0 0,-2 2 58 0 0,0 1-28 0 0,-2 0 14 0 0,2 1-40 0 0,1 1-7 0 0,3 2 9 0 0,3 1-15 0 0,3 1-112 0 0,2 1-1 0 0,3 0-82 0 0,2 0-119 0 0,0 0-154 0 0,2 0-186 0 0,0 0-477 0 0,0 2-1126 0 0,1 1-4260 0 0,-1 2-7337 0 0,0-1 13478 0 0</inkml:trace>
  <inkml:trace contextRef="#ctx0" brushRef="#br55" timeOffset="47006.924">7294 5814 19666 0 0,'0'0'0'0'0,"0"1"2896"0"0,0 0-2291 0 0,0-1-144 0 0,0 1 46 0 0,0 0 82 0 0,0 1-177 0 0,0 1-158 0 0,0 2-178 0 0,1 4 98 0 0,1 3-75 0 0,1 5-7 0 0,1 4-57 0 0,0 3 65 0 0,1 2-80 0 0,1 1 57 0 0,-1 0-83 0 0,1 0 89 0 0,-1-1-29 0 0,0-2-18 0 0,-2-2-34 0 0,-1-4 13 0 0,0-3-17 0 0,-1-5 3 0 0,0-4-1 0 0,-1-2 47 0 0,0-3-14 0 0,0-1-39 0 0,-1-1-254 0 0,1 1-56 0 0,0-1-72 0 0,0-1-105 0 0,-1-3-353 0 0,-1-5-324 0 0,-2-6-1536 0 0,0-3-3601 0 0,-2-8-4719 0 0,0 2 9415 0 0</inkml:trace>
  <inkml:trace contextRef="#ctx0" brushRef="#br56" timeOffset="47495.934">7312 5372 14953 0 0,'0'0'0'0'0,"0"-2"7065"0"0,0 0-6996 0 0,0-1 1004 0 0,-1 1-710 0 0,0 0 416 0 0,0 0-187 0 0,1 1-192 0 0,-1 1-120 0 0,2-1-296 0 0,1 1 84 0 0,3 0-75 0 0,3 1 66 0 0,5-1-5 0 0,2 0 4 0 0,3 0-63 0 0,1 0 140 0 0,2 1-101 0 0,0-1 20 0 0,-2 1-13 0 0,0 0 28 0 0,-3-1-23 0 0,-1 0-48 0 0,-4 0 14 0 0,-1 0-3 0 0,-4-1-2 0 0,-1 0 29 0 0,-3-1 20 0 0,-1 1 24 0 0,0 0 15 0 0,-2 1 17 0 0,1-1-133 0 0,-1 1-54 0 0,-1 0-122 0 0,-2-1-93 0 0,-1 0 75 0 0,-3 0-29 0 0,0-1 87 0 0,-1 0-18 0 0,0 1 24 0 0,1 0 63 0 0,1 0 34 0 0,1 1-6 0 0,1 0 69 0 0,2 0 66 0 0,1 1-99 0 0,0 1-10 0 0,1 3 47 0 0,1 3-15 0 0,-1 3 145 0 0,1 5-6 0 0,0 3-88 0 0,0 4 94 0 0,1 2-4 0 0,-1 3 11 0 0,1 2 10 0 0,1-1-72 0 0,1-1-94 0 0,1-2 69 0 0,-1-5-67 0 0,0-4 13 0 0,-1-5 0 0 0,0-4 82 0 0,0-3-4 0 0,-2-3 16 0 0,1-2-15 0 0,-1 0 20 0 0,0-1-52 0 0,-1 0-60 0 0,1 0-261 0 0,0 1-81 0 0,0 0-221 0 0,0-1-316 0 0,-1-1-509 0 0,-1-2-1467 0 0,1 0-4593 0 0,-1-2-3540 0 0,3 7 10696 0 0,0 2-739 0 0</inkml:trace>
  <inkml:trace contextRef="#ctx0" brushRef="#br57" timeOffset="48164.794">7662 5619 19026 0 0,'0'0'0'0'0,"0"0"4064"0"0,0 0-3957 0 0,0 0 356 0 0,1 0-345 0 0,-1 0 259 0 0,1 0-124 0 0,2 0-148 0 0,1 3-88 0 0,2 2 263 0 0,3 3-45 0 0,2 4-132 0 0,4 4-61 0 0,0 3-22 0 0,1 2 25 0 0,0 1-51 0 0,-1 2 81 0 0,-2-1 73 0 0,-2 0-60 0 0,-2-1-11 0 0,-2-1 14 0 0,-3-3 19 0 0,-1-2-10 0 0,-1-2 70 0 0,-2-3-34 0 0,-2-2-9 0 0,0-1-14 0 0,-2-2-55 0 0,-1-1-4 0 0,-1 1 1 0 0,0-2-27 0 0,0 0 26 0 0,1 0 15 0 0,-1-2 0 0 0,2 0-2 0 0,0-1-3 0 0,2 0-4 0 0,0-1 5 0 0,2 0-2 0 0,-1 0-3 0 0,1-1-70 0 0,1-2-17 0 0,-1-3-51 0 0,0-3 51 0 0,0-4-47 0 0,2-3 19 0 0,2-2 60 0 0,2-3-23 0 0,2 0 20 0 0,1-2 6 0 0,2 0 110 0 0,1 0-44 0 0,0 1-22 0 0,0 1-4 0 0,0 1 13 0 0,-2 1 25 0 0,-1 2-48 0 0,-1 0 30 0 0,-1 2 8 0 0,-2 2-21 0 0,0 0 3 0 0,-1 3-6 0 0,-1 0 1 0 0,-2 3 45 0 0,0 2-50 0 0,0 3 4 0 0,-1 0-26 0 0,0 2-18 0 0,0 0 74 0 0,0 0-99 0 0,0 1 27 0 0,0-1-79 0 0,-1 1 0 0 0,1-1-42 0 0,0 1 9 0 0,0 2-11 0 0,0 2 53 0 0,-2 3 13 0 0,1 3 41 0 0,0 3-46 0 0,0 2 13 0 0,1 3 42 0 0,-1 1-18 0 0,2 1 8 0 0,1 0 8 0 0,2 1 7 0 0,1-2 27 0 0,2 0-45 0 0,1-1 16 0 0,0-1-2 0 0,2-2-5 0 0,-1-1 2 0 0,1-2-1 0 0,-1-2 4 0 0,-1-2 0 0 0,0-3 42 0 0,-2-2-17 0 0,0-2 26 0 0,-2-2-61 0 0,0 0 13 0 0,-2 0-6 0 0,0 0-6 0 0,-1-1-45 0 0,-1 1-85 0 0,0-1-50 0 0,0 1-221 0 0,0 0-244 0 0,-2 0-354 0 0,-1 0-943 0 0,-2 1-5126 0 0,-3 0-9725 0 0,4-1 18534 0 0,0 0-334 0 0</inkml:trace>
  <inkml:trace contextRef="#ctx0" brushRef="#br58" timeOffset="48719.109">8100 5626 9925 0 0,'0'0'0'0'0,"0"0"11781"0"0,1 0-12605 0 0,1 0 2535 0 0,2 2-1682 0 0,2 1 3 0 0,3 2 783 0 0,3 1-511 0 0,3 2-32 0 0,2 1-87 0 0,2 1 27 0 0,0 1-108 0 0,1-1-37 0 0,-2-1-59 0 0,-1 1 0 0 0,-3-2-7 0 0,-2-1-10 0 0,-3-1 12 0 0,-4-2-5 0 0,-1-2 40 0 0,-2-1-49 0 0,-1-1-287 0 0,-1 0-129 0 0,-1 0-179 0 0,0-2-217 0 0,-1-1-1083 0 0,0-3-2051 0 0,0-2-5720 0 0,-1 0 2935 0 0</inkml:trace>
  <inkml:trace contextRef="#ctx0" brushRef="#br59" timeOffset="49270.252">8382 5509 1620 0 0,'0'0'0'0'0,"1"0"16478"0"0,-1 0-15208 0 0,1 0-1629 0 0,0 0 2934 0 0,1 0-2187 0 0,0 0 321 0 0,2 0-22 0 0,1 1 1 0 0,3-1-143 0 0,3 2-204 0 0,3 1-41 0 0,2 0-128 0 0,3 0-8 0 0,1 0-31 0 0,-1-1-2 0 0,0 0-35 0 0,-2-1-29 0 0,-3 0-22 0 0,-3 0-48 0 0,-3 0 6 0 0,-3 0-2 0 0,-1-1 64 0 0,-3 0-19 0 0,-1 0 20 0 0,0 0 6 0 0,-1 0 17 0 0,1 0 66 0 0,-1 1-68 0 0,1-1 6 0 0,0 2-7 0 0,-1 0-16 0 0,0 0-33 0 0,-2 2-38 0 0,-1 1-30 0 0,0 3-5 0 0,-1 1-3 0 0,-1 3-24 0 0,2 1 2 0 0,0 1-3 0 0,1 2 10 0 0,2 0-13 0 0,1 0 18 0 0,2 0-9 0 0,3 0 21 0 0,3 1 4 0 0,2 0 32 0 0,1 0-40 0 0,2-1 41 0 0,1 0-12 0 0,1-1-14 0 0,-1-1 32 0 0,-1 0-5 0 0,-1-1 35 0 0,-1 0-37 0 0,-1 0 9 0 0,-1-1 43 0 0,-2 0-9 0 0,-2-1 15 0 0,-2 0-3 0 0,0-1 40 0 0,-2-2 26 0 0,-1 0 18 0 0,-1-1 73 0 0,-2-1-55 0 0,-3 0-81 0 0,-2 0 28 0 0,-2-1-39 0 0,-3 0 17 0 0,-1-2-39 0 0,-2-1 34 0 0,-1-1-30 0 0,-1-1-1 0 0,1 0 15 0 0,1 0-20 0 0,2 0 1 0 0,3-1 4 0 0,1 0-48 0 0,3 0 18 0 0,2 0-17 0 0,2-1 4 0 0,2 1-100 0 0,0-1-150 0 0,1 0-18 0 0,1 1-95 0 0,-1 0-67 0 0,0-1-90 0 0,0 1-142 0 0,-1 0-278 0 0,1 0-513 0 0,-1-1-1633 0 0,1-1-4029 0 0,-1-1-2635 0 0,2 7 7765 0 0,0 0 1525 0 0</inkml:trace>
  <inkml:trace contextRef="#ctx0" brushRef="#br60" timeOffset="49506.653">8844 5605 20894 0 0,'0'0'0'0'0,"0"0"2716"0"0,2 0-2692 0 0,-1 0 456 0 0,1 0-286 0 0,0 0 316 0 0,2 0-340 0 0,1-1 78 0 0,4 0-92 0 0,3-1 24 0 0,3-1-130 0 0,4 0 2 0 0,0-1-54 0 0,1 0-29 0 0,0 1 32 0 0,-2 0-8 0 0,-2 1-30 0 0,-3 1-61 0 0,-3-1-357 0 0,-2 1-95 0 0,-2 1-232 0 0,-3-1-199 0 0,-2 1-684 0 0,0 0-1798 0 0,-2 1-4225 0 0,-3 0-1716 0 0,0 0 10353 0 0</inkml:trace>
  <inkml:trace contextRef="#ctx0" brushRef="#br61" timeOffset="49712.399">8944 5704 12117 0 0,'0'0'0'0'0,"1"1"6641"0"0,0 0-6759 0 0,0 0 1110 0 0,1 0-898 0 0,1 1 1400 0 0,1 0-500 0 0,2 0-227 0 0,2 1-172 0 0,1-1-191 0 0,3 0-150 0 0,1-1-61 0 0,1 1-67 0 0,0-1-35 0 0,-1 1 13 0 0,1-1-28 0 0,-2-1-17 0 0,0 1-14 0 0,-2-1-50 0 0,-1-1-352 0 0,-1 0-29 0 0,-2-1-231 0 0,-1-1-269 0 0,-1 1-650 0 0,-1-1-1509 0 0,0 0-3868 0 0,-1-1-2909 0 0,-1 1 9787 0 0</inkml:trace>
  <inkml:trace contextRef="#ctx0" brushRef="#br62" timeOffset="73929.869">2256 7802 19322 0 0,'0'0'0'0'0,"-1"0"2224"0"0,-2 0-2198 0 0,-1-1 693 0 0,-1 0 391 0 0,0 0-299 0 0,-1 1-256 0 0,2-1-212 0 0,0 1-167 0 0,0 0-39 0 0,2 0-93 0 0,0 0-41 0 0,1 1-46 0 0,0 4 11 0 0,0 4-4 0 0,0 2 41 0 0,0 5-11 0 0,0 2 86 0 0,1 3-33 0 0,1 2 33 0 0,2 0-7 0 0,2 1-29 0 0,2 0-48 0 0,2-2 12 0 0,1-1-12 0 0,2-2-4 0 0,0-3 5 0 0,1-2-2 0 0,0-3 6 0 0,0-4 40 0 0,-2-2 45 0 0,0-2 60 0 0,-1-3 7 0 0,-1-3 37 0 0,-1-3 91 0 0,-2-4-116 0 0,-1-5-62 0 0,-1-3-17 0 0,-2-3-48 0 0,-1-1-1 0 0,0 2 10 0 0,-1 3 37 0 0,0 4-28 0 0,0 3-55 0 0,0 4 7 0 0,-1 3-7 0 0,1 2-5 0 0,0 0-23 0 0,0 2-157 0 0,0 0-45 0 0,0 2-78 0 0,2 2 370 0 0,3 3-105 0 0,1 4 39 0 0,3 3-61 0 0,2 3 83 0 0,3 1-29 0 0,1 0 10 0 0,0 0-37 0 0,2-1 43 0 0,-1-2-57 0 0,1-2-1 0 0,-3-2 26 0 0,0-3 28 0 0,-2-3 30 0 0,-2-2 69 0 0,-1-2-25 0 0,-2-2 51 0 0,-2 0 43 0 0,-1-2 14 0 0,0-3-37 0 0,0-5-32 0 0,-2-3-35 0 0,0-5-21 0 0,-1-5-4 0 0,-3-4-26 0 0,-2-3 35 0 0,-3-3-36 0 0,-3-1 12 0 0,0 2-46 0 0,-1 2 21 0 0,0 5 71 0 0,2 4-49 0 0,1 6 9 0 0,1 4-42 0 0,2 4 10 0 0,1 3-16 0 0,2 2 4 0 0,0 2-86 0 0,1 1-42 0 0,1-1-11 0 0,0 1-47 0 0,0 0-8 0 0,0-1-6 0 0,1 1-11 0 0,-1-1 30 0 0,0 0 85 0 0,0 0 18 0 0,2 1-254 0 0,-1 2-164 0 0,1 1-271 0 0,1 0-653 0 0,-1 2-1227 0 0,0-1-4540 0 0,0 2-4152 0 0,-4-11 10644 0 0,0-1-232 0 0</inkml:trace>
  <inkml:trace contextRef="#ctx0" brushRef="#br63" timeOffset="74083.901">2772 7853 21062 0 0,'0'0'0'0'0,"0"0"2316"0"0,0 0-2077 0 0,0 0 282 0 0,0 0 71 0 0,0 0-203 0 0,1 0-358 0 0,-1 0 16 0 0,0 0-281 0 0,1 0-493 0 0,0 1-542 0 0,1 1-303 0 0,0 3-3435 0 0,2 2-3067 0 0,-2 0-387 0 0</inkml:trace>
  <inkml:trace contextRef="#ctx0" brushRef="#br64" timeOffset="74242.123">2887 8241 19702 0 0,'0'0'0'0'0,"0"0"2560"0"0,0 0-2249 0 0,0 0 77 0 0,0 0 233 0 0,0 0-305 0 0,0-1-364 0 0,0 0-383 0 0,0-2-351 0 0,0-1-542 0 0,0 0-1585 0 0,-1 0-4903 0 0,0 0-3454 0 0,0 1 13832 0 0</inkml:trace>
  <inkml:trace contextRef="#ctx0" brushRef="#br65" timeOffset="72842.925">1440 7843 19970 0 0,'0'0'0'0'0,"-1"0"2380"0"0,1 0-2492 0 0,0 0 427 0 0,-1 0 95 0 0,1 0-516 0 0,0 3 248 0 0,1 3-168 0 0,0 3 226 0 0,2 3-146 0 0,0 5 100 0 0,0 2-6 0 0,1 3-27 0 0,-2 2 35 0 0,1 1-82 0 0,-2 1 52 0 0,0 0-60 0 0,-1 0 12 0 0,0-2-76 0 0,0-2 11 0 0,0-4-3 0 0,0-3 44 0 0,0-5-59 0 0,0-3 164 0 0,0-4 8 0 0,0-1 85 0 0,0-2 302 0 0,0-3-215 0 0,0-3-200 0 0,0-3-125 0 0,0-6-48 0 0,1-5 51 0 0,0-4-21 0 0,2-3 45 0 0,1-1-53 0 0,1-1 79 0 0,-1 1-47 0 0,1 3 20 0 0,0 2 28 0 0,1 2-27 0 0,-1 3-14 0 0,0 4-28 0 0,1 2-79 0 0,-1 3-3 0 0,0 3-15 0 0,1 2-10 0 0,0 1 67 0 0,0 2-16 0 0,2 1 64 0 0,0 1 83 0 0,1 2 36 0 0,1 2-30 0 0,0 4 72 0 0,0 3-108 0 0,1 3 14 0 0,0 4-17 0 0,0 3 10 0 0,-2 2-70 0 0,1 2 11 0 0,-2 0-11 0 0,0 1-33 0 0,-1-2 36 0 0,0-1-12 0 0,-1-2 9 0 0,-1-3-6 0 0,-1-2-45 0 0,0-4 3 0 0,-1-3-4 0 0,0-4 9 0 0,-2-2 15 0 0,0-3 34 0 0,-1 0-9 0 0,1-1 6 0 0,-2-1-168 0 0,1 0-120 0 0,0 1-139 0 0,0-1-127 0 0,-1-2-298 0 0,-1-4-836 0 0,0-3-3973 0 0,-1-4-3293 0 0,0 1 1581 0 0</inkml:trace>
  <inkml:trace contextRef="#ctx0" brushRef="#br66" timeOffset="73295.067">1754 7935 4536 0 0,'0'0'0'0'0,"0"0"12942"0"0,0 1-12406 0 0,1 0 1271 0 0,-1 2-814 0 0,2 1 110 0 0,-1 3-204 0 0,2 2-410 0 0,0 2-124 0 0,3 3-1 0 0,1 1-73 0 0,2 2-27 0 0,1 1-65 0 0,3 1-27 0 0,0 0-72 0 0,2 1 66 0 0,0-1-26 0 0,1 0-29 0 0,-2-1 24 0 0,0-2-51 0 0,-1-1-37 0 0,-2-4-34 0 0,-1-1-4 0 0,-2-3-4 0 0,-1-2 69 0 0,-2-1 18 0 0,0-3 36 0 0,0-2 74 0 0,1-3 323 0 0,0-3-333 0 0,1-4-21 0 0,0-5-79 0 0,1-3-28 0 0,-1-4-27 0 0,-1-3 17 0 0,0-2-27 0 0,-1-2-20 0 0,-1-1 65 0 0,-1 1-86 0 0,-1-1 74 0 0,-1 2-69 0 0,0 2 15 0 0,-1 3 4 0 0,0 4 20 0 0,0 5 27 0 0,-1 3-10 0 0,0 4-4 0 0,0 4-11 0 0,1 1-31 0 0,-1 3 40 0 0,0 0-41 0 0,0 0 7 0 0,-2 0-7 0 0,-1 0-130 0 0,-2 0 60 0 0,-3 0 21 0 0,-2 0 42 0 0,-2 0-60 0 0,-2 0 79 0 0,-3 0-76 0 0,0 0 33 0 0,-2 0 32 0 0,1 0-58 0 0,2 0 71 0 0,1 1-21 0 0,3 0-204 0 0,4-1 117 0 0,2 1-64 0 0,3 0-44 0 0,2 0-158 0 0,1 0-179 0 0,3-1-246 0 0,2 2 180 0 0,5 0-307 0 0,2 0-596 0 0,4 1-2037 0 0,-5-2-5444 0 0,2 1-1487 0 0,-3-1 12832 0 0,1 0-1007 0 0</inkml:trace>
  <inkml:trace contextRef="#ctx0" brushRef="#br67" timeOffset="82475.313">4990 7743 20906 0 0,'0'0'0'0'0,"0"1"1980"0"0,1 0-2259 0 0,0 1 1029 0 0,2 1-867 0 0,2 2 1089 0 0,2 2-518 0 0,2 2-229 0 0,2 2-3 0 0,2 2-103 0 0,2 1-67 0 0,-1 1-4 0 0,2 1-10 0 0,-2 0 3 0 0,-1 0-44 0 0,-2 0 116 0 0,-2 0 34 0 0,-2 0 5 0 0,-2 1 53 0 0,-2 0-2 0 0,-2 2-53 0 0,-1-1-33 0 0,-1 1-54 0 0,-3-1 0 0 0,-1 0-24 0 0,-1-1 3 0 0,-2-1-11 0 0,0-2 12 0 0,0-1 0 0 0,-1-3 5 0 0,1-1 9 0 0,-1-2 2 0 0,1-1-4 0 0,1-2 34 0 0,1-2-14 0 0,1 0-37 0 0,2-2-2 0 0,2 0-34 0 0,0 0 81 0 0,1 0-21 0 0,1-3-74 0 0,1-2-130 0 0,3-5 101 0 0,4-4-17 0 0,2-6 63 0 0,3-4-9 0 0,1-3 49 0 0,1-3-6 0 0,1 0-38 0 0,-1 0 42 0 0,-1 1 36 0 0,-2 3-10 0 0,-1 2-35 0 0,-2 3 16 0 0,-1 2-20 0 0,-2 3-24 0 0,-2 2 29 0 0,0 2-6 0 0,-2 2 26 0 0,-1 4-2 0 0,-1 2-2 0 0,0 1-8 0 0,-1 2 17 0 0,0 1-11 0 0,0 1-15 0 0,0-1 42 0 0,0 1-27 0 0,-1-1-24 0 0,0 1-25 0 0,-2 0-107 0 0,-1 0-6 0 0,0 2-11 0 0,0 0-22 0 0,0 2 5 0 0,1 2 39 0 0,1 2 30 0 0,1 3-11 0 0,1 3 91 0 0,1 2-94 0 0,3 2 107 0 0,2 1-32 0 0,1 1 11 0 0,2-1-4 0 0,2 0-28 0 0,1 1 41 0 0,1-1-14 0 0,0 0 1 0 0,2 0-4 0 0,0-2 10 0 0,0 0 20 0 0,0-1-29 0 0,-1-3 6 0 0,-2-1 2 0 0,-2-3-48 0 0,-2-2 51 0 0,-2-3-8 0 0,-2-2 2 0 0,-2-1 86 0 0,-1-2 9 0 0,0 0-7 0 0,-2 0-100 0 0,1-1 30 0 0,0 1-213 0 0,-1-1-78 0 0,1-1-139 0 0,-2-2-331 0 0,-1-4-457 0 0,-1-2-1415 0 0,-2-2-6867 0 0,-2-3-3729 0 0,8 17 14565 0 0,1 1 324 0 0,2 4-3915 0 0</inkml:trace>
  <inkml:trace contextRef="#ctx0" brushRef="#br68" timeOffset="83613.022">6100 7544 18366 0 0,'0'0'0'0'0,"0"0"2936"0"0,0 0-2613 0 0,0 0 79 0 0,0 0 74 0 0,0 0 74 0 0,1 0-215 0 0,-1 2-244 0 0,2 2-53 0 0,0 6 291 0 0,0 5-109 0 0,1 7-77 0 0,2 5-36 0 0,0 6 36 0 0,0 4 32 0 0,0 3-67 0 0,1 3 24 0 0,-1 2 11 0 0,-1 1-48 0 0,1-1-55 0 0,-2 0-37 0 0,0-3 46 0 0,0-2 42 0 0,-1-4-105 0 0,0-6 26 0 0,0-5-11 0 0,-1-5-85 0 0,0-7 34 0 0,-1-4 59 0 0,0-5 92 0 0,0-2-133 0 0,0-1-3 0 0,0-3-268 0 0,0-2-122 0 0,-1-5-278 0 0,-1-5-400 0 0,-2-6-603 0 0,-1-5-1580 0 0,-1-5-1920 0 0,0-4-3691 0 0,-1-1 6070 0 0,1 6 2773 0 0</inkml:trace>
  <inkml:trace contextRef="#ctx0" brushRef="#br69" timeOffset="83764.978">6066 7805 1012 0 0,'0'0'0'0'0,"0"0"13077"0"0,-1 0-12279 0 0,0 0 1329 0 0,0 0-1551 0 0,1-1 284 0 0,0-1-80 0 0,3-1-356 0 0,2 0 35 0 0,3-2-175 0 0,3 0-186 0 0,2-1-85 0 0,2 0-168 0 0,0 0 13 0 0,0 0-131 0 0,0 1-1040 0 0,-2-1-177 0 0,0 1-640 0 0,-1-1-655 0 0,-1 1-640 0 0,-2 0-1248 0 0,0 1 596 0 0,-3 2 4751 0 0</inkml:trace>
  <inkml:trace contextRef="#ctx0" brushRef="#br70" timeOffset="84174.973">6284 7771 7897 0 0,'0'0'0'0'0,"0"0"3208"0"0,0 0-765 0 0,2 0-482 0 0,0 2-114 0 0,1 0-303 0 0,1 1-388 0 0,1 1-283 0 0,1 1-185 0 0,2 2-118 0 0,0 3 0 0 0,2 2-157 0 0,0 4-3 0 0,1 3-78 0 0,1 2-74 0 0,-1 3-51 0 0,1 1-22 0 0,-2 0-57 0 0,1 0 26 0 0,-2-2-77 0 0,-1-2-50 0 0,0-2-21 0 0,-2-3-53 0 0,-2-4 57 0 0,0-3-25 0 0,-1-3-25 0 0,-1-2 50 0 0,-2-2-2 0 0,1-1 68 0 0,-1 0 38 0 0,0-1 74 0 0,0-1 36 0 0,-1 1 150 0 0,1 0 146 0 0,0-1-146 0 0,-1-2 2 0 0,-2-2-284 0 0,-2-4 12 0 0,-3-7-47 0 0,-2-6-62 0 0,-1-6 51 0 0,0-5-47 0 0,2-2 41 0 0,2-2 30 0 0,2 2-27 0 0,2 3-40 0 0,2 5 55 0 0,1 4-34 0 0,2 5-28 0 0,2 5-107 0 0,0 4-5 0 0,2 2 7 0 0,1 2-14 0 0,2 2 73 0 0,0 2-62 0 0,2 0 74 0 0,1 1 30 0 0,0 0-36 0 0,1 1 7 0 0,-1 0 36 0 0,-1 0-36 0 0,-1 0 36 0 0,-2 1-43 0 0,-1-1 45 0 0,-2 0-60 0 0,-1 1 17 0 0,-2 0-90 0 0,0 0-260 0 0,-1-1 26 0 0,0 1-130 0 0,-1-1-234 0 0,1 3-399 0 0,-1 0-480 0 0,-1 3-3849 0 0,-3 1-3925 0 0,1 0 2606 0 0</inkml:trace>
  <inkml:trace contextRef="#ctx0" brushRef="#br71" timeOffset="82710.363">5580 7846 22086 0 0,'0'0'0'0'0,"0"0"1952"0"0,1 0-2268 0 0,1 0 919 0 0,0 0-448 0 0,4 0 378 0 0,1-1-249 0 0,4 0-107 0 0,3-1-179 0 0,1 0 32 0 0,3 0-76 0 0,-1 1 8 0 0,1 0 41 0 0,-1 1-9 0 0,-2 0 5 0 0,-2-1 1 0 0,-3 2 0 0 0,-3-1-51 0 0,-2 0 66 0 0,-3 0-438 0 0,0 0-60 0 0,-2 0-147 0 0,-1-1-303 0 0,-2 0-812 0 0,-1-1-5002 0 0,-3 0-5339 0 0,1 0 11186 0 0</inkml:trace>
  <inkml:trace contextRef="#ctx0" brushRef="#br72" timeOffset="82928.261">5661 7946 17098 0 0,'0'0'0'0'0,"0"0"2832"0"0,0 0-2697 0 0,1 0 411 0 0,1 0 249 0 0,1 1 320 0 0,2 0-312 0 0,3 1-132 0 0,3 2-166 0 0,2-1-133 0 0,1 1-135 0 0,2 0-78 0 0,0 0-72 0 0,0 1 8 0 0,-2-1-20 0 0,-1 1-49 0 0,-3-1-24 0 0,-2-1 8 0 0,-3 0-7 0 0,-1-1 71 0 0,-3-1 22 0 0,0 0-118 0 0,-1 0-88 0 0,0-1-320 0 0,-2 0-216 0 0,-2 0-393 0 0,-2 0-1488 0 0,-3-1-6717 0 0,-5 1-3186 0 0,1 0 15264 0 0</inkml:trace>
  <inkml:trace contextRef="#ctx0" brushRef="#br73" timeOffset="80754.035">3903 7729 18546 0 0,'0'0'0'0'0,"0"0"1488"0"0,0 2 471 0 0,0 0-2341 0 0,0 1 702 0 0,3 2 341 0 0,2 3-47 0 0,4 2-226 0 0,2 4-58 0 0,3 3-98 0 0,2 3-73 0 0,0 3-6 0 0,0 1-67 0 0,-1 1 136 0 0,-2 2-76 0 0,-3-2-25 0 0,-2 1 10 0 0,-3-1 21 0 0,-2-2-17 0 0,-3-1-17 0 0,-2-1-9 0 0,-4-2-17 0 0,-1 0-26 0 0,-4-3-3 0 0,0-2-6 0 0,-1-1-15 0 0,0-2 9 0 0,2-2-4 0 0,0-2 29 0 0,1-1 2 0 0,3-2 10 0 0,1-1 50 0 0,1-2 38 0 0,2 0 100 0 0,1-1-10 0 0,0-1-34 0 0,1 1-32 0 0,0 0-45 0 0,1-3-145 0 0,-1-4 8 0 0,1-5-131 0 0,2-5 142 0 0,2-5-45 0 0,3-6 48 0 0,3-4-36 0 0,2-3 16 0 0,3-2 24 0 0,0 1-46 0 0,1 2 11 0 0,-2 4-37 0 0,-1 5 37 0 0,-2 4-37 0 0,-2 6 35 0 0,-3 5-6 0 0,-2 3 7 0 0,-1 4 46 0 0,-3 2-26 0 0,0 1 28 0 0,-1 0 8 0 0,0 1-26 0 0,0 0 24 0 0,-1 0-64 0 0,1-1 13 0 0,-2 1-6 0 0,-2 1-155 0 0,-1 3 95 0 0,-3 1 15 0 0,-2 4-21 0 0,0 2 39 0 0,-1 2-6 0 0,0 0 32 0 0,1 2-50 0 0,2 1-3 0 0,1 0-14 0 0,3 0 19 0 0,1 0-49 0 0,2 1 57 0 0,3 2 15 0 0,3-1 24 0 0,3 1-7 0 0,3-2-24 0 0,2 0 46 0 0,1-1-20 0 0,3-1-22 0 0,0-1 4 0 0,1-2 34 0 0,1 0 35 0 0,0-1-12 0 0,-1-2-25 0 0,-2-2-1 0 0,-1 0-2 0 0,-2-2-10 0 0,-2-2 12 0 0,-3-1-14 0 0,-3-1 14 0 0,-1-1 33 0 0,-2 0 42 0 0,-1-1 5 0 0,-1-1 45 0 0,0 1-38 0 0,0 0-103 0 0,-1 0-8 0 0,1-1-202 0 0,-2 1-61 0 0,-1-4-336 0 0,-2-2-116 0 0,-2-4-230 0 0,-1-2-492 0 0,-1-4-2888 0 0,0-3-3086 0 0,0-3-4750 0 0,1 2 14950 0 0</inkml:trace>
  <inkml:trace contextRef="#ctx0" brushRef="#br74" timeOffset="81189.336">4179 7451 20490 0 0,'0'0'0'0'0,"1"0"2148"0"0,-1 0-2305 0 0,1 0 705 0 0,1 0-357 0 0,2 0 413 0 0,2 0-38 0 0,5 0-68 0 0,3 0-170 0 0,4 0-136 0 0,3 0-122 0 0,1 0 10 0 0,2 0-48 0 0,-2 0 4 0 0,0 0-4 0 0,-3 0-32 0 0,-3 0 8 0 0,-3 0-8 0 0,-4 0 0 0 0,-4 0 89 0 0,-2 0-114 0 0,-1 0 28 0 0,-2 0-234 0 0,-2 0-30 0 0,-2 0-244 0 0,-3 0-24 0 0,-2-1-21 0 0,-2-1-37 0 0,-1 0 44 0 0,0 0 117 0 0,1 1 107 0 0,0 0 166 0 0,2 3 139 0 0,0 0-9 0 0,2 3 315 0 0,1 1 114 0 0,1 2 0 0 0,2 2 61 0 0,0 4-73 0 0,2 3-84 0 0,0 2-39 0 0,1 2-13 0 0,0 3 34 0 0,2 0-28 0 0,1 0-78 0 0,1-1-6 0 0,1-2-46 0 0,0 0-24 0 0,1-3-16 0 0,0-2-9 0 0,-1-2-56 0 0,0-2-22 0 0,-2-3 7 0 0,-1-2-11 0 0,0-2 57 0 0,-2-2-20 0 0,0-1-48 0 0,0-2-138 0 0,0 0-183 0 0,0 0-165 0 0,0-1-220 0 0,0 1-332 0 0,-1 0-923 0 0,1 0-3596 0 0,0 1-1994 0 0,0 1-637 0 0</inkml:trace>
  <inkml:trace contextRef="#ctx0" brushRef="#br75" timeOffset="81813.37">4506 7719 17634 0 0,'0'0'0'0'0,"0"0"2904"0"0,0 0-2497 0 0,0 0-168 0 0,0 0 399 0 0,0 0-88 0 0,2 0-195 0 0,1 0 163 0 0,3 0-67 0 0,4 0 11 0 0,1 0-123 0 0,3-1 2 0 0,0-2-18 0 0,1-1-6 0 0,-1-1-29 0 0,-1-2-76 0 0,-1 1-78 0 0,-3-1-40 0 0,-2 2-54 0 0,-3 0-38 0 0,-1 2-33 0 0,-1 1-24 0 0,-1 1-67 0 0,-1 1 30 0 0,0 0 98 0 0,1 0-20 0 0,2 2 68 0 0,0 2 234 0 0,2 3-218 0 0,0 4 43 0 0,2 2-58 0 0,-1 2-2 0 0,0 5-50 0 0,-1 1 2 0 0,-1 3 1 0 0,0 1-7 0 0,-1 3-3 0 0,1 2-70 0 0,-1 1 86 0 0,0 2-25 0 0,0-1 4 0 0,0 1 1 0 0,0-1 10 0 0,-1-3-13 0 0,0-3 4 0 0,-2-4-1 0 0,1-5 10 0 0,-1-4-4 0 0,0-5 138 0 0,-1-3 21 0 0,-1-2-21 0 0,-2-2-157 0 0,-3-1 92 0 0,-2-1-75 0 0,-1 0 55 0 0,-1 0-63 0 0,0-1 56 0 0,2 0-18 0 0,2 1-31 0 0,2 0-88 0 0,2 0-42 0 0,2 1 0 0 0,0-1-46 0 0,1 1-60 0 0,0 0 20 0 0,2 1 68 0 0,1-1 169 0 0,2 0 22 0 0,2 2 13 0 0,2 1-52 0 0,0 0 83 0 0,1 0 140 0 0,1-1-154 0 0,-1 1-14 0 0,-1-1-14 0 0,0 1-43 0 0,-2-2 13 0 0,-2 0-11 0 0,0 0-3 0 0,-2-1-28 0 0,0 0 41 0 0,-2 0-9 0 0,0 0 3 0 0,-1 0 53 0 0,0 0-6 0 0,0 0-61 0 0,0 0-110 0 0,0 0-38 0 0,0 0-144 0 0,0-2-155 0 0,0-1-210 0 0,0-4-406 0 0,-1-4-1054 0 0,0-3-4525 0 0,1-4-4480 0 0,0 22 8356 0 0,0 4 2493 0 0</inkml:trace>
  <inkml:trace contextRef="#ctx0" brushRef="#br76" timeOffset="91352.774">9525 7503 17334 0 0,'0'0'0'0'0,"0"0"2568"0"0,0 1-2478 0 0,0 2 265 0 0,1 3 271 0 0,0 2 238 0 0,2 5-316 0 0,1 3-227 0 0,2 5-190 0 0,0 3 143 0 0,2 2-132 0 0,0 5 44 0 0,1 1-6 0 0,0 2-52 0 0,-2 1 127 0 0,0 1 27 0 0,-2 0 15 0 0,0 1-66 0 0,-3-3-33 0 0,0-2-59 0 0,-1-4-60 0 0,-1-3-31 0 0,0-5-49 0 0,0-6 8 0 0,-1-4-7 0 0,1-4 10 0 0,0-3-13 0 0,0-2-364 0 0,0-1-88 0 0,-2-3-217 0 0,0-2-632 0 0,-3-5-1059 0 0,-2-4-3733 0 0,0-3-2162 0 0,-2-6 2937 0 0,1 4 5878 0 0</inkml:trace>
  <inkml:trace contextRef="#ctx0" brushRef="#br77" timeOffset="91504.774">9525 7709 16758 0 0,'0'0'0'0'0,"0"0"3296"0"0,0 0-2333 0 0,0 0-118 0 0,1 0-53 0 0,0 0-72 0 0,0 0-386 0 0,2-1-243 0 0,2-1-54 0 0,2-1-65 0 0,2 0-6 0 0,2-1 32 0 0,1-1-315 0 0,1 0-585 0 0,1 1-255 0 0,-2-1-1283 0 0,0 1-1465 0 0,-3-1-4059 0 0,-25 12 858 0 0,-5 0 8410 0 0</inkml:trace>
  <inkml:trace contextRef="#ctx0" brushRef="#br78" timeOffset="91937.085">9706 7705 13033 0 0,'0'0'0'0'0,"1"1"2988"0"0,0 2-1969 0 0,2 2 45 0 0,0 4 598 0 0,1 3-361 0 0,2 3-336 0 0,0 2-444 0 0,1 4-147 0 0,1 2-53 0 0,2 3-28 0 0,0 2 29 0 0,1 3-118 0 0,0 2-7 0 0,0 0-40 0 0,0 0-10 0 0,-1-1-15 0 0,0-3 12 0 0,-3-3-43 0 0,0-4-44 0 0,-3-5-45 0 0,-1-5 167 0 0,-1-5 105 0 0,-1-3 243 0 0,-1-2-29 0 0,0-3-54 0 0,-2-4-191 0 0,-1-6-169 0 0,-3-5 36 0 0,-3-9-88 0 0,-2-7 25 0 0,-2-6-62 0 0,0-3 59 0 0,0-2 3 0 0,1 2-14 0 0,2 3-49 0 0,3 6 4 0 0,2 5-42 0 0,2 5 47 0 0,2 5-49 0 0,1 4 52 0 0,2 4-155 0 0,2 2 45 0 0,2 2 3 0 0,3 2-2 0 0,3 1-16 0 0,1 2 38 0 0,2 0-7 0 0,-1 1 27 0 0,1 3 7 0 0,-1 2 61 0 0,-2 2 54 0 0,-1 1-43 0 0,-1 0-19 0 0,-2-1 16 0 0,-2 0-9 0 0,-2-3-2 0 0,-1 0-4 0 0,-2-3 47 0 0,0 0 14 0 0,-1-1-5 0 0,0-1-66 0 0,0 0-45 0 0,0-1-15 0 0,-1 1-63 0 0,1 0-89 0 0,0 0-78 0 0,-1-1-182 0 0,-1-1-406 0 0,-2-2-651 0 0,0-1-2692 0 0,-2 0-3711 0 0,0 0-3819 0 0,8 7 14382 0 0,2 2-4575 0 0</inkml:trace>
  <inkml:trace contextRef="#ctx0" brushRef="#br79" timeOffset="90504.039">9011 7699 18422 0 0,'0'0'0'0'0,"1"-1"2788"0"0,1 0-2487 0 0,2-2 407 0 0,3-1 216 0 0,2-1-97 0 0,2-1-342 0 0,2 0-195 0 0,3 1-203 0 0,1-1-65 0 0,0 2-47 0 0,0 0 26 0 0,0 2-45 0 0,-2 1 3 0 0,-1 0 45 0 0,-2 1-15 0 0,-2 0-240 0 0,-2 0-4 0 0,-3 0-127 0 0,-1 0-197 0 0,-2 0-239 0 0,-2 0-257 0 0,1 2-980 0 0,-3 0-1608 0 0,-2 1-2173 0 0,-3 1-4729 0 0,1 1 13004 0 0</inkml:trace>
  <inkml:trace contextRef="#ctx0" brushRef="#br80" timeOffset="90722.377">9098 7808 13545 0 0,'0'0'0'0'0,"0"0"3573"0"0,0 0-2629 0 0,0 1 210 0 0,1 0-89 0 0,2 0 201 0 0,2 1-314 0 0,3 0-286 0 0,1 0-215 0 0,4 1-108 0 0,0 0-74 0 0,2 1-50 0 0,0 0-42 0 0,0 0 15 0 0,-1 1-10 0 0,-1-1-16 0 0,-1 0-66 0 0,-1-1-70 0 0,-2 0 28 0 0,-2-2-58 0 0,-2 1 52 0 0,-2-1-55 0 0,-1 0 7 0 0,-1 0-110 0 0,0-1-325 0 0,-2 0-218 0 0,1 0-440 0 0,-1 0-794 0 0,-2 0-4733 0 0,-3 0-6264 0 0,1 0 12742 0 0</inkml:trace>
  <inkml:trace contextRef="#ctx0" brushRef="#br81" timeOffset="89938.061">8114 7699 19682 0 0,'0'0'0'0'0,"0"0"2544"0"0,0 0-2837 0 0,1 0 1029 0 0,0 0-756 0 0,1 0 510 0 0,1 1-398 0 0,2 3 319 0 0,2 2-151 0 0,2 5-72 0 0,3 2-120 0 0,0 4-13 0 0,2 4 18 0 0,-1 3-83 0 0,0 1 29 0 0,-2 1 21 0 0,-1 2 75 0 0,-2-1-61 0 0,-3 0 141 0 0,-1-1-96 0 0,-1-4-18 0 0,-2-2 76 0 0,-1-2-45 0 0,0-4 33 0 0,-1-4 44 0 0,-1-3-3 0 0,-1-2 18 0 0,0-3-76 0 0,-1-1-29 0 0,1 0-10 0 0,-1-2 30 0 0,2 1-12 0 0,0-1-4 0 0,1 1-16 0 0,0-1-20 0 0,1 1 14 0 0,0 0 26 0 0,0 0 16 0 0,0 0-12 0 0,1-1-129 0 0,-1-3 19 0 0,0-3-122 0 0,1-4 80 0 0,2-4 2 0 0,1-3 3 0 0,3-5 41 0 0,1-2-11 0 0,3-3 16 0 0,1 0-4 0 0,2 0 175 0 0,0 1-162 0 0,0 2 53 0 0,-1 1 17 0 0,-1 3-52 0 0,-1 2 36 0 0,-2 4-25 0 0,-3 3 38 0 0,-1 3-6 0 0,-2 4 4 0 0,-2 2-5 0 0,0 2 16 0 0,-1 1-15 0 0,-1 0 6 0 0,1 1 7 0 0,0-1-40 0 0,-1 1-6 0 0,1-1 9 0 0,0 0-19 0 0,0 1-42 0 0,0-1-35 0 0,-1 0-40 0 0,-1 0-115 0 0,-1 2 75 0 0,-1 0-21 0 0,-1 2 4 0 0,0 3 5 0 0,0 2 56 0 0,0 2 35 0 0,1 3 3 0 0,1 2 32 0 0,0 2-48 0 0,1 2 12 0 0,1 2 41 0 0,1 1-70 0 0,2 0 42 0 0,1 0-18 0 0,3 0 45 0 0,1-1-2 0 0,3-1 2 0 0,1 0-2 0 0,1-3-70 0 0,1-2 48 0 0,0-2 24 0 0,-1-3-12 0 0,0-2-22 0 0,-1-1 46 0 0,-3-2-16 0 0,-1-2-31 0 0,-2-1 43 0 0,-2-2-10 0 0,-2-1 78 0 0,0 1-16 0 0,-1-2-70 0 0,0 1 23 0 0,0 0-62 0 0,-1-1 19 0 0,1 1-55 0 0,0 0-29 0 0,0 0-59 0 0,0 0-67 0 0,0 0-127 0 0,0 0-101 0 0,0 0-208 0 0,0 0-332 0 0,0 0-498 0 0,0-1-1440 0 0,-1 0-2877 0 0,0-4-4263 0 0,1 5 7724 0 0,0 1 2070 0 0</inkml:trace>
  <inkml:trace contextRef="#ctx0" brushRef="#br82" timeOffset="90276.029">8549 7530 19406 0 0,'0'0'0'0'0,"0"-1"2800"0"0,0-1-2095 0 0,1 0-559 0 0,0 0 269 0 0,-1 1 1 0 0,2 0-267 0 0,1 0-110 0 0,3 1 41 0 0,2 3 242 0 0,5 3-227 0 0,3 5 12 0 0,3 4 4 0 0,3 4-49 0 0,0 3-59 0 0,0 4 109 0 0,0 2 14 0 0,-2 2-44 0 0,0 1-50 0 0,-3 1 70 0 0,0 1-114 0 0,-1 2 200 0 0,-2 0-148 0 0,-1 3 86 0 0,-2 0-33 0 0,-1 3-29 0 0,-2-1 37 0 0,-2 0-59 0 0,-2-1-40 0 0,-1-4 6 0 0,-2-5-17 0 0,0-5-40 0 0,-1-6 25 0 0,0-5 28 0 0,0-5 9 0 0,-1-4-18 0 0,1-3-109 0 0,0-2-21 0 0,-1-2-118 0 0,-1-4-432 0 0,-3-4-259 0 0,-2-5-944 0 0,-1-3-4466 0 0,0-6-5955 0 0,0 3 10386 0 0</inkml:trace>
  <inkml:trace contextRef="#ctx0" brushRef="#br83" timeOffset="87559.296">6848 7493 11865 0 0,'0'0'0'0'0,"-2"-2"9825"0"0,-1 0-10618 0 0,-1 0 2269 0 0,-1 0-1229 0 0,0-1 520 0 0,2 2-306 0 0,0 0-207 0 0,1 0-146 0 0,0 1-91 0 0,1 0-142 0 0,0 2 11 0 0,-2 3-62 0 0,0 5 132 0 0,-1 4 38 0 0,-1 6 74 0 0,-1 4 21 0 0,1 3 12 0 0,-1 5 1 0 0,1 3-26 0 0,1 3-71 0 0,0 2 46 0 0,1 4 14 0 0,1 1-24 0 0,1 1 75 0 0,0 0-129 0 0,1-2 26 0 0,2 0-11 0 0,2-3-62 0 0,3-2 26 0 0,2-4-63 0 0,1-2 110 0 0,3-4-25 0 0,0-3 1 0 0,1-4-108 0 0,0-3 101 0 0,0-2-124 0 0,-2-4 118 0 0,-2-3-45 0 0,-2-4 10 0 0,-2-2 69 0 0,-2-2-29 0 0,-2-1-385 0 0,-1-1 15 0 0,-1-4-248 0 0,-1-3-941 0 0,-1-7-1831 0 0,-3-4-5384 0 0,0-9-34 0 0,-1 2 10604 0 0</inkml:trace>
  <inkml:trace contextRef="#ctx0" brushRef="#br84" timeOffset="88152.485">7015 7651 17382 0 0,'0'0'0'0'0,"1"0"3556"0"0,0 0-3393 0 0,1 0 214 0 0,2 2-269 0 0,0 3 662 0 0,3 3-215 0 0,1 4-186 0 0,2 2-162 0 0,3 5-56 0 0,0 1-43 0 0,2 3-120 0 0,0 1 28 0 0,0 1-16 0 0,-2 0 80 0 0,-2 0-47 0 0,-1-2 32 0 0,-4 0 21 0 0,-2-2 4 0 0,-1-3 10 0 0,-3 0 26 0 0,-2-3 4 0 0,-2 0 131 0 0,-2-3 39 0 0,-1 0-54 0 0,0-3-73 0 0,-1-2-63 0 0,1 0 1 0 0,0-3-19 0 0,1-1 20 0 0,2-1 7 0 0,1-1-29 0 0,1-1 29 0 0,1 0 70 0 0,0 0 31 0 0,1-2 29 0 0,0-3-240 0 0,0-4 17 0 0,2-5-125 0 0,1-5 92 0 0,2-5-35 0 0,3-5 48 0 0,3-2-7 0 0,1-1 4 0 0,2 0 81 0 0,1 1 46 0 0,-1 2-64 0 0,-1 3-16 0 0,-1 3-14 0 0,-2 5-6 0 0,-3 4-25 0 0,-2 4 81 0 0,-2 4-43 0 0,-1 3-8 0 0,-2 2 9 0 0,0 1 5 0 0,0 0-12 0 0,-1 1-37 0 0,1 0 42 0 0,-2 0-52 0 0,-1 2-195 0 0,-3 1 111 0 0,-1 3 1 0 0,-2 3-1 0 0,0 2 29 0 0,-1 2-2 0 0,1 2 26 0 0,0 0-2 0 0,3 2-44 0 0,1 1 23 0 0,2 1 9 0 0,2 1-4 0 0,3 1 13 0 0,3 0 48 0 0,3 0-93 0 0,2 1 49 0 0,3-2 2 0 0,2-1 44 0 0,1-2-15 0 0,1-1 12 0 0,0-3-2 0 0,1-1 1 0 0,-1-2 10 0 0,-1-2-8 0 0,0-2 2 0 0,-3-1-4 0 0,-2-2 0 0 0,-3-1-32 0 0,-2-1 4 0 0,-2-1 34 0 0,-2 0 54 0 0,-1-1 14 0 0,-1 0-91 0 0,0 0-63 0 0,-1-1-243 0 0,1 1-118 0 0,-2-3-368 0 0,-1-4-435 0 0,-2-4-1661 0 0,-1-3-5047 0 0,-2-7-4478 0 0,0 2 14150 0 0</inkml:trace>
  <inkml:trace contextRef="#ctx0" brushRef="#br85" timeOffset="88584.586">7372 7434 13561 0 0,'0'0'0'0'0,"1"0"7505"0"0,-1 0-7552 0 0,1 0 1005 0 0,1 0-800 0 0,0 0 372 0 0,3 0-148 0 0,3 0 269 0 0,3 0-148 0 0,3-2-156 0 0,4-1-191 0 0,1 0-55 0 0,1 0-40 0 0,0 0-5 0 0,-3 0-64 0 0,-2 0-26 0 0,-2 1 42 0 0,-4 0-18 0 0,-3 0 11 0 0,-2 1 3 0 0,-2 1-5 0 0,-1-1-255 0 0,-1 1-91 0 0,0 0-8 0 0,-2-1-28 0 0,0 0-336 0 0,-2-2-73 0 0,-1 1-23 0 0,-2 0 197 0 0,1 0 182 0 0,-1 1 273 0 0,-1 0 147 0 0,1 2 375 0 0,1 2 198 0 0,-1 2 26 0 0,1 3-81 0 0,1 3-19 0 0,1 4-32 0 0,1 4 7 0 0,1 4-105 0 0,0 4-55 0 0,2 2-60 0 0,-1 2-94 0 0,2 1 0 0 0,1-1 65 0 0,1-2-56 0 0,1-4-23 0 0,-1-3-66 0 0,1-4 52 0 0,-1-5-68 0 0,-1-3 37 0 0,-1-4 26 0 0,0-2 15 0 0,-1-3 3 0 0,0 0-2 0 0,0-2-41 0 0,0 1-34 0 0,-1-1-54 0 0,1 0-316 0 0,0 1-98 0 0,0 0-204 0 0,0-1-138 0 0,0 1-290 0 0,0-1-855 0 0,0-1-3413 0 0,0-1-2468 0 0,0 3-119 0 0,0 1 9367 0 0</inkml:trace>
  <inkml:trace contextRef="#ctx0" brushRef="#br86" timeOffset="89235.079">7679 7651 1488 0 0,'0'0'0'0'0,"0"0"16340"0"0,0 0-15273 0 0,0 0-1523 0 0,0 0 2821 0 0,0 1-1957 0 0,0 0 197 0 0,0-1-282 0 0,2 1-59 0 0,3 0 310 0 0,3 0-18 0 0,2 0-96 0 0,2-1-72 0 0,2 0-72 0 0,0 1-57 0 0,-1-2 6 0 0,-1 0-51 0 0,-2-2-25 0 0,-3 1-61 0 0,-1-1-10 0 0,-3 1-26 0 0,-1 1-20 0 0,0 0-25 0 0,-2 0-13 0 0,1 1-28 0 0,-1 0 100 0 0,0 0-78 0 0,0 0 40 0 0,0 0-80 0 0,0 1 13 0 0,0-1-64 0 0,0 0 15 0 0,0 1 58 0 0,0 3 55 0 0,0 2 82 0 0,1 4-105 0 0,0 4-32 0 0,1 4 4 0 0,-1 3-14 0 0,1 4 10 0 0,-1 4-4 0 0,0 1-7 0 0,1 4-35 0 0,0 1 37 0 0,0 1-69 0 0,2 1 30 0 0,-1-2 35 0 0,-1-1-7 0 0,2-4 10 0 0,-2-3-5 0 0,1-5-3 0 0,-2-5 10 0 0,0-5 6 0 0,0-3 120 0 0,-1-4 36 0 0,0-3-11 0 0,0-1 3 0 0,-2-1-22 0 0,-2-1-153 0 0,-2 0 37 0 0,-2 0-17 0 0,-1 0 3 0 0,0-1 4 0 0,2 0-10 0 0,2 1-39 0 0,1 0-54 0 0,2 1-72 0 0,0-1-45 0 0,2 1-24 0 0,0 0-14 0 0,1 0 201 0 0,2 2 34 0 0,2 1 67 0 0,2 0-24 0 0,2 1-28 0 0,2 0 43 0 0,0 0-16 0 0,2 0-27 0 0,0-1 50 0 0,0-1 36 0 0,-1-1 32 0 0,-1 0-88 0 0,-1 0-16 0 0,-2-1 0 0 0,-2 0 22 0 0,-1 0-45 0 0,-2 0 24 0 0,-1 0 57 0 0,-1 0-8 0 0,-1 0-78 0 0,0 0 26 0 0,-1-1-124 0 0,1 1-108 0 0,0 0-148 0 0,-1-3-224 0 0,0-2-386 0 0,-3-4-747 0 0,0-3-3950 0 0,-1-4-5604 0 0,6 19 6270 0 0,1 3 5412 0 0</inkml:trace>
  <inkml:trace contextRef="#ctx0" brushRef="#br87" timeOffset="118015.728">4119 6024 828 0 0,'0'0'0'0'0,"0"-1"19298"0"0,0 1-17667 0 0,0-1-3281 0 0,0 1 4687 0 0,0-1-2796 0 0,0 1-232 0 0,0-1 220 0 0,0 1 4 0 0,0 0-19 0 0,1 1-33 0 0,0 1-50 0 0,0 3 126 0 0,0 4-126 0 0,1 6 18 0 0,-1 3-108 0 0,-1 5 21 0 0,1 5 10 0 0,-1 3 16 0 0,-2 3-4 0 0,-1 3 70 0 0,-3 2-71 0 0,-1 3 38 0 0,-3 3-57 0 0,-2 2-9 0 0,-2 2-51 0 0,-2 1 11 0 0,-1 1 40 0 0,0-2-9 0 0,-2-2 24 0 0,1-4-75 0 0,-1-3 70 0 0,0-6-14 0 0,0-4-6 0 0,0-4 46 0 0,-2-4-55 0 0,-1-4 46 0 0,-1-4-23 0 0,-1-1 6 0 0,-2-3 27 0 0,-1-2-73 0 0,-2-3 41 0 0,-1-1 27 0 0,1-3-37 0 0,0 0-18 0 0,2-1-24 0 0,2 0 4 0 0,3-1 66 0 0,2 1-94 0 0,4 0 26 0 0,2 1-10 0 0,2 2-74 0 0,1 3 16 0 0,1 5 4 0 0,1 5 62 0 0,0 5-18 0 0,1 6 66 0 0,1 5-20 0 0,1 4-34 0 0,2 1 36 0 0,1 0-42 0 0,1 0 40 0 0,1-2 12 0 0,2-2-22 0 0,2-5 22 0 0,0-5-48 0 0,2-4 14 0 0,-1-5 27 0 0,-1-6 23 0 0,0-3 28 0 0,-1-2 38 0 0,0-3 6 0 0,-2 0 58 0 0,0-1 23 0 0,0 0-35 0 0,0 0-23 0 0,-2-1 2 0 0,-1-4-186 0 0,-3-2-1 0 0,-3-4-15 0 0,-2-2 22 0 0,0-1 19 0 0,0 1 5 0 0,2 1-3 0 0,2 3-2 0 0,3 3-46 0 0,1 2 27 0 0,2 3-49 0 0,1 1-70 0 0,0 0-20 0 0,1 3-5 0 0,-1 2-4 0 0,1 4 195 0 0,2 4 14 0 0,2 4-30 0 0,1 4-11 0 0,1 3-43 0 0,2 0 46 0 0,1 0-8 0 0,0-2 31 0 0,-1-3-35 0 0,0-4 16 0 0,-2-3-4 0 0,-1-4 0 0 0,-2-2 46 0 0,-2-2 2 0 0,0-2 25 0 0,-1-1 47 0 0,0 0-25 0 0,0-1-45 0 0,0 1-56 0 0,2-2 12 0 0,2-2 41 0 0,3-4-66 0 0,2-2-99 0 0,2-3-108 0 0,1-1-30 0 0,1-2-61 0 0,-1 0-65 0 0,-1-1-128 0 0,-2 3-306 0 0,-1 2-708 0 0,-3 3-3175 0 0,-2 4-6687 0 0,-2 2 3829 0 0</inkml:trace>
  <inkml:trace contextRef="#ctx0" brushRef="#br88" timeOffset="118997.701">2734 8502 2568 0 0,'0'0'0'0'0,"1"0"18699"0"0,-1 1-17754 0 0,1-1-3507 0 0,-1 1 5955 0 0,1-1-3387 0 0,0 1 397 0 0,0 0-258 0 0,0 0 26 0 0,0 3 60 0 0,2 1 117 0 0,-1 3-131 0 0,2 2-109 0 0,0 3-35 0 0,-1 1-8 0 0,0 1-13 0 0,-1 0 10 0 0,0 1 20 0 0,-2 0 13 0 0,0-1 73 0 0,-3 0-47 0 0,-2 1-23 0 0,-3 1-29 0 0,-3 0-19 0 0,-2 1 6 0 0,-3-1 14 0 0,-1 1-5 0 0,-3 0 22 0 0,-2 0-48 0 0,-2-1 29 0 0,-2 1 4 0 0,-3-1 17 0 0,-2 1-22 0 0,-2 0 7 0 0,-3-1-25 0 0,-3 1-54 0 0,-1-1 23 0 0,-3 0-12 0 0,-1 0 49 0 0,-3 0-70 0 0,-2-2 23 0 0,-2-1-8 0 0,-1-1 38 0 0,-2-1-49 0 0,-1 0 21 0 0,-1-3-7 0 0,1-2 6 0 0,0 0 68 0 0,0-1-89 0 0,2-3 68 0 0,1 1-68 0 0,0-2 28 0 0,1-1-19 0 0,0 0 9 0 0,-1 0-3 0 0,0 1-3 0 0,0 1 47 0 0,-1 0-9 0 0,1 2 19 0 0,0 1-63 0 0,1 1 51 0 0,0 2-55 0 0,0 2 15 0 0,1 2-9 0 0,1 3-4 0 0,0 2-23 0 0,2 3 34 0 0,1 2-6 0 0,2 3 2 0 0,3 3 1 0 0,3 2 38 0 0,4 4-44 0 0,3 3 47 0 0,3 4-51 0 0,4 5 6 0 0,3 5-31 0 0,4 5 45 0 0,2 4-25 0 0,4 3 13 0 0,2 2-7 0 0,2 0-36 0 0,3-1-4 0 0,0-2 60 0 0,2-4 46 0 0,1-4-29 0 0,0-6-32 0 0,0-6 57 0 0,0-7 8 0 0,0-4-15 0 0,-1-5 22 0 0,0-6 4 0 0,0-5-6 0 0,0-5 26 0 0,0-5 25 0 0,0-2 228 0 0,0-3-34 0 0,-1-2-36 0 0,-3-2-235 0 0,-4-4-15 0 0,-4-5-111 0 0,-4-5 58 0 0,-3-4 30 0 0,1-2 22 0 0,0 0 4 0 0,2 3 69 0 0,4 4-32 0 0,4 4-76 0 0,3 4-32 0 0,4 4-67 0 0,1 2 2 0 0,2 1 8 0 0,0 2-30 0 0,3 1 145 0 0,1 5-33 0 0,4 2 152 0 0,3 3-112 0 0,3 1-20 0 0,3 0 11 0 0,0-2 42 0 0,3-2-10 0 0,-1-3 44 0 0,1-3-6 0 0,-1-2-19 0 0,0-3-20 0 0,-1-2-20 0 0,-1-3-24 0 0,-2-1-43 0 0,0-1-18 0 0,-2-2-321 0 0,-1-1 97 0 0,-1-2-212 0 0,-1 0-124 0 0,0-3-465 0 0,0-2-1116 0 0,-2 0-4917 0 0,-1-1-7582 0 0,-1 3 15132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20:07.21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39296.875"/>
      <inkml:brushProperty name="anchorY" value="-302217.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39956.23438"/>
      <inkml:brushProperty name="anchorY" value="-303424.59375"/>
      <inkml:brushProperty name="scaleFactor" value="0.5"/>
    </inkml:brush>
  </inkml:definitions>
  <inkml:trace contextRef="#ctx0" brushRef="#br0">102 8 19070 0 0,'0'0'0'0'0,"-1"-1"2180"0"0,-1 0-2086 0 0,-1-1 484 0 0,-1 1 285 0 0,-2 0-25 0 0,1 0-261 0 0,-1 1-268 0 0,-1 0-122 0 0,0 1-85 0 0,0 2-104 0 0,0 3 16 0 0,-1 4-14 0 0,-1 5 38 0 0,1 4-40 0 0,1 4 14 0 0,1 4 48 0 0,2 4-67 0 0,2 2 18 0 0,0 3-7 0 0,2 0 117 0 0,1 1-71 0 0,3-1 37 0 0,1 0-51 0 0,3 0-32 0 0,1 0 2 0 0,1-2-10 0 0,1-1-4 0 0,0-2-56 0 0,2-3 72 0 0,-1-4-24 0 0,0-2-85 0 0,0-3 120 0 0,-1-4-115 0 0,-2-3 48 0 0,-1-3 47 0 0,-1-4-81 0 0,-3-2 102 0 0,-1-1 7 0 0,-1-2 55 0 0,-1 0 23 0 0,-1-1 3 0 0,0 1-1 0 0,0-1-125 0 0,-1 1-328 0 0,1 0-26 0 0,-1-1-197 0 0,-1-3-265 0 0,-1-3-1012 0 0,-1-4-1856 0 0,0-3-5078 0 0,-3-7-257 0 0,2 2 10856 0 0</inkml:trace>
  <inkml:trace contextRef="#ctx0" brushRef="#br1" timeOffset="528.149">189 111 19354 0 0,'0'0'0'0'0,"0"0"2340"0"0,1 0-1899 0 0,0 0-289 0 0,1-1 336 0 0,-1 0 331 0 0,1 1-191 0 0,1-2-353 0 0,0 1-87 0 0,3-3 3 0 0,3 1-5 0 0,1-2-6 0 0,1 0-80 0 0,1 0-46 0 0,0-1 13 0 0,-1 1 21 0 0,-1 0 1 0 0,-2 2-17 0 0,-2 1-3 0 0,-1 1 28 0 0,-1 1 24 0 0,-1 0-43 0 0,-1 0 71 0 0,1 2-30 0 0,0 2-18 0 0,0 2 3 0 0,2 4-27 0 0,1 3-3 0 0,-1 5 9 0 0,0 6-93 0 0,0 4 31 0 0,-1 4-23 0 0,0 2-1 0 0,-1 2-5 0 0,-1 1-46 0 0,-1-2 17 0 0,0-1-12 0 0,-1-4 57 0 0,0-2 22 0 0,0-4-32 0 0,0-6 5 0 0,-1-3-30 0 0,0-5 35 0 0,0-3 105 0 0,-1-4-6 0 0,1-1-23 0 0,-1-2-95 0 0,-1 0 31 0 0,0-1-21 0 0,-2 0 1 0 0,0 0-107 0 0,0-1 68 0 0,1 0 39 0 0,0 0-9 0 0,2 1-62 0 0,0-1-21 0 0,1 1-82 0 0,1 1 4 0 0,0-1-31 0 0,0 1-61 0 0,2 0-27 0 0,2 1 344 0 0,2 1 4 0 0,3 1-43 0 0,1 2 28 0 0,2 0-12 0 0,0 1-28 0 0,1 0 4 0 0,-2 0-8 0 0,0-1 5 0 0,-2-1-6 0 0,-1-1 34 0 0,-2 0-42 0 0,-1-1 4 0 0,-2 0 8 0 0,-2-1 0 0 0,0 0 75 0 0,-1 0-2 0 0,0-1-93 0 0,0 0-34 0 0,0 0-224 0 0,-1 0-85 0 0,1 0-155 0 0,-2-2-170 0 0,-1-1-728 0 0,-1-2-3082 0 0,-2-3-3869 0 0,-1-2-1804 0 0,8 11 12293 0 0,2 3-3868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20:06.319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37632.76563"/>
      <inkml:brushProperty name="anchorY" value="-300566.43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38279.125"/>
      <inkml:brushProperty name="anchorY" value="-301650.71875"/>
      <inkml:brushProperty name="scaleFactor" value="0.5"/>
    </inkml:brush>
  </inkml:definitions>
  <inkml:trace contextRef="#ctx0" brushRef="#br0">52 1 17130 0 0,'0'0'0'0'0,"0"1"2952"0"0,-1-1-3444 0 0,0 3 699 0 0,0 2-126 0 0,1 3 756 0 0,0 4-574 0 0,-1 5-126 0 0,2 4 8 0 0,1 4 101 0 0,2 4-32 0 0,1 4-73 0 0,1 1 84 0 0,0 2 36 0 0,1 2 9 0 0,-1 0-34 0 0,-1-2-24 0 0,-1 0-70 0 0,0-4-30 0 0,-1-4-67 0 0,-2-4-43 0 0,0-5 11 0 0,0-6-10 0 0,-1-4 1 0 0,0-4-5 0 0,-1-2-31 0 0,1-3-430 0 0,-1 0-206 0 0,-1-2-744 0 0,-2-1-1370 0 0,-2-4-1555 0 0,-2-4-3341 0 0,-2-6 2036 0 0,2 1 6295 0 0</inkml:trace>
  <inkml:trace contextRef="#ctx0" brushRef="#br1" timeOffset="518.544">0 190 16041 0 0,'0'0'0'0'0,"0"-1"2841"0"0,1 0-2358 0 0,1 0-278 0 0,0-1 159 0 0,3-2 705 0 0,1-1-268 0 0,2-2-438 0 0,2-2-353 0 0,2 0 12 0 0,2 0-138 0 0,1 0 10 0 0,1 2-658 0 0,1 3-333 0 0,1 0-337 0 0,-1 3-504 0 0,1 1-792 0 0,-2 2-467 0 0,-1 1 108 0 0,-2 3-284 0 0,-1 1 273 0 0,-3 1 2167 0 0,-1 1 815 0 0,-2 1 1893 0 0,-1-1 880 0 0,-2 1 189 0 0,1 0-238 0 0,-2-1 0 0 0,0 1-295 0 0,0 1-582 0 0,0 1-105 0 0,0 0-268 0 0,0 2-305 0 0,0 2-302 0 0,1 0-150 0 0,0 2-69 0 0,0-1-49 0 0,1 1-88 0 0,0 0 16 0 0,-1-1-73 0 0,1-1-54 0 0,0-1-123 0 0,0-2-23 0 0,-1-1-79 0 0,0-4 37 0 0,-2-2-8 0 0,0-2 33 0 0,0-2 6 0 0,-1-1 29 0 0,0-1 4 0 0,0 0 47 0 0,0-1 16 0 0,0 1 107 0 0,-2-2-18 0 0,0-2-296 0 0,-2-2 20 0 0,-1-4-24 0 0,0-5-84 0 0,0-3-36 0 0,1-4 72 0 0,1-4 28 0 0,1-3-34 0 0,1-1 54 0 0,1-2-6 0 0,1 1 49 0 0,2 1-2 0 0,0 4-62 0 0,1 3-12 0 0,0 5-52 0 0,1 3-46 0 0,-1 5-51 0 0,1 3 22 0 0,0 3 40 0 0,1 2 24 0 0,0 1 94 0 0,2 1 249 0 0,0 2-213 0 0,-1 0-40 0 0,1 2-24 0 0,0-1-35 0 0,-2 1-15 0 0,0 0-158 0 0,-2-2 70 0 0,-2 0-179 0 0,0-1-61 0 0,-1 1-51 0 0,-1-2-181 0 0,0 1-292 0 0,0-1-863 0 0,0 0-1803 0 0,0 0-3341 0 0,1 0-2698 0 0,1 0 10034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20:08.63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40825.64063"/>
      <inkml:brushProperty name="anchorY" value="-304480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41667.14063"/>
      <inkml:brushProperty name="anchorY" value="-305495.5312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40887.98438"/>
      <inkml:brushProperty name="anchorY" value="-305158.40625"/>
      <inkml:brushProperty name="scaleFactor" value="0.5"/>
    </inkml:brush>
  </inkml:definitions>
  <inkml:trace contextRef="#ctx0" brushRef="#br0">2 28 18702 0 0,'0'0'0'0'0,"0"0"2540"0"0,-1 1-2422 0 0,1 0 333 0 0,0 0-398 0 0,-1-1 520 0 0,2 2-298 0 0,1 1-146 0 0,2 4 429 0 0,3 3-63 0 0,4 5-171 0 0,3 6-30 0 0,2 4-74 0 0,3 4-22 0 0,0 2-20 0 0,0 2-9 0 0,0 1-18 0 0,-1-1-29 0 0,-1 1-17 0 0,-2-1-54 0 0,-1-1-10 0 0,-1-2-39 0 0,-2-4 3 0 0,-2-4-5 0 0,-2-3-9 0 0,-2-5-68 0 0,-1-4 43 0 0,-2-4 38 0 0,-1-3-16 0 0,-1-1-286 0 0,0-2 61 0 0,0-1-148 0 0,-1 0-92 0 0,-2-3-444 0 0,-2-4-515 0 0,-2-7-1860 0 0,0-4-3685 0 0,-1-6-3891 0 0,1 1 11711 0 0</inkml:trace>
  <inkml:trace contextRef="#ctx0" brushRef="#br1" timeOffset="276.997">252 55 18306 0 0,'0'0'0'0'0,"0"0"3088"0"0,0 1-2865 0 0,-1 0 277 0 0,-1 2 95 0 0,-1 0 56 0 0,-1 1-151 0 0,-2 2-199 0 0,0 3-22 0 0,-2 1-114 0 0,0 3-48 0 0,0 3-42 0 0,-2 1 3 0 0,1 4-20 0 0,-1 1 37 0 0,0 3-30 0 0,-1-1 28 0 0,0 1-73 0 0,-1-2 26 0 0,0 1 8 0 0,0-2-23 0 0,1-1-25 0 0,1-2 53 0 0,2-3-69 0 0,0-4 17 0 0,3-2-11 0 0,1-3-46 0 0,2-4 17 0 0,1-1-54 0 0,0-1-47 0 0,1-1-176 0 0,1-1-124 0 0,-1 1-220 0 0,2-2-222 0 0,2-1 56 0 0,1-3-863 0 0,3-3-1146 0 0,1-2-2601 0 0,2-5-5928 0 0,-2 2 12191 0 0</inkml:trace>
  <inkml:trace contextRef="#ctx0" brushRef="#br2" timeOffset="627.725">367 0 19706 0 0,'0'0'0'0'0,"0"0"2584"0"0,0 0-2814 0 0,1 0 888 0 0,-1 0-711 0 0,2 0 789 0 0,0 0-411 0 0,1 1-128 0 0,3 3 297 0 0,2 1-151 0 0,2 5-102 0 0,4 2-108 0 0,1 5 19 0 0,3 3-66 0 0,1 4-6 0 0,2 2-16 0 0,-1 3 7 0 0,0 4-78 0 0,-1 0 133 0 0,-1 1-88 0 0,-3 0 38 0 0,-1-2 9 0 0,-3-1 6 0 0,-2-1-61 0 0,-2-4 74 0 0,-2-2-5 0 0,-2-3-26 0 0,-1-3 2 0 0,-1-3 22 0 0,-1-4 24 0 0,-1-1 69 0 0,-2-3-17 0 0,-2-1-21 0 0,-2 0-62 0 0,-3-1-26 0 0,-1-2 7 0 0,-1 1-12 0 0,-1-2 6 0 0,1 0-39 0 0,2-1-16 0 0,0-1 25 0 0,3 1-43 0 0,2-2-20 0 0,2 1-224 0 0,1 0-61 0 0,2-2-114 0 0,0 0-125 0 0,0 0-162 0 0,0 0-271 0 0,1-1-803 0 0,-1-1-3269 0 0,3 1-4634 0 0,-1 1 2126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20:12.781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41680.65625"/>
      <inkml:brushProperty name="anchorY" value="-306308.5"/>
      <inkml:brushProperty name="scaleFactor" value="0.5"/>
    </inkml:brush>
  </inkml:definitions>
  <inkml:trace contextRef="#ctx0" brushRef="#br0">1 0 20502 0 0,'0'0'0'0'0,"0"0"1796"0"0,0 0-1806 0 0,0 1 227 0 0,0 0-176 0 0,1 2 216 0 0,2 0 313 0 0,3 2-138 0 0,3 2-183 0 0,4 0-77 0 0,1 3-24 0 0,3-1-86 0 0,1 0 44 0 0,0-1 34 0 0,-1-1 16 0 0,-1-2-107 0 0,-3-1 30 0 0,-2-1-85 0 0,-3-1 20 0 0,-2-1-5 0 0,-2 0-6 0 0,-2-1 6 0 0,-1 1-11 0 0,-1-1-491 0 0,0 0-85 0 0,-1-1-197 0 0,1 0-393 0 0,1-2-618 0 0,2-3-1458 0 0,2-2-5109 0 0,2-4-505 0 0,0 0 10683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20:13.439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42514.89063"/>
      <inkml:brushProperty name="anchorY" value="-306987.5625"/>
      <inkml:brushProperty name="scaleFactor" value="0.5"/>
    </inkml:brush>
  </inkml:definitions>
  <inkml:trace contextRef="#ctx0" brushRef="#br0">107 4 9053 0 0,'0'0'0'0'0,"0"-1"11361"0"0,1 0-11131 0 0,0 1 1332 0 0,0-1-1258 0 0,0 1 525 0 0,1-1 136 0 0,-2 1-413 0 0,1 0-273 0 0,0 0-114 0 0,-1 0-62 0 0,0 0-100 0 0,1 0 17 0 0,-1 0 49 0 0,0 1-50 0 0,1 0 41 0 0,-1 0 16 0 0,0 1 15 0 0,0 0 17 0 0,0 2 2 0 0,-1 2 11 0 0,0 2-31 0 0,-2 4-18 0 0,-2 4-33 0 0,-1 2-31 0 0,-2 1 57 0 0,0 3-44 0 0,-2 0 24 0 0,1-1 21 0 0,-1 1-24 0 0,0-1-43 0 0,1-1 64 0 0,0-2-69 0 0,1-3 20 0 0,1-4-15 0 0,2-2 2 0 0,1-2-66 0 0,2-2-19 0 0,1-3-27 0 0,0 0-15 0 0,1-2-42 0 0,1 0-8 0 0,-1 0 208 0 0,3 1 148 0 0,1 1-67 0 0,3 1-39 0 0,3 1 55 0 0,3-1-88 0 0,1 0 6 0 0,1 1-51 0 0,2 0-32 0 0,0 0-8 0 0,0 0 8 0 0,0 0 41 0 0,-1 1-21 0 0,0 0-19 0 0,-1 0 40 0 0,-1 0-14 0 0,-2 0-32 0 0,-2 0 43 0 0,-1-1-10 0 0,-3-1 8 0 0,-2 0 55 0 0,-2-2 41 0 0,0 0 34 0 0,-2-1-111 0 0,0-2 111 0 0,0-3-158 0 0,0-4 8 0 0,-2-4-7 0 0,-1-4-70 0 0,0-2 4 0 0,-1-1 37 0 0,0-1 52 0 0,-1 3-4 0 0,1 2-3 0 0,1 3-24 0 0,0 3 7 0 0,1 4-13 0 0,1 2-44 0 0,1 2-45 0 0,0 2-27 0 0,0 0 124 0 0,0 1-115 0 0,0 3 178 0 0,2 4 146 0 0,2 3-73 0 0,0 5-27 0 0,2 3-5 0 0,0 3-14 0 0,0 2-28 0 0,-2 2 17 0 0,1 1 11 0 0,-2 1-13 0 0,-1 0 24 0 0,-1 0-72 0 0,-1 1 68 0 0,1 0-69 0 0,-1 0 10 0 0,1-1-32 0 0,0-2-11 0 0,0-3 0 0 0,0-4-11 0 0,1-4-21 0 0,-1-5-9 0 0,0-3 57 0 0,0-3 20 0 0,0-3-218 0 0,0-1 24 0 0,-1 0-74 0 0,0-2-74 0 0,0 0-133 0 0,0-4-156 0 0,-1-2-459 0 0,0-5-1384 0 0,0-2-3311 0 0,-1-6-3585 0 0,2 3 4603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20:13.663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43299.90625"/>
      <inkml:brushProperty name="anchorY" value="-308185.53125"/>
      <inkml:brushProperty name="scaleFactor" value="0.5"/>
    </inkml:brush>
  </inkml:definitions>
  <inkml:trace contextRef="#ctx0" brushRef="#br0">0 0 20218 0 0,'0'0'0'0'0,"1"0"2476"0"0,0 0-2693 0 0,-1 0 905 0 0,2 0-703 0 0,-1 0 650 0 0,1 0-408 0 0,2 0-131 0 0,1 0 186 0 0,2 0-162 0 0,4 0-40 0 0,1 1-30 0 0,1 0-42 0 0,2 0 39 0 0,0 1-58 0 0,0-1 13 0 0,-2-1-10 0 0,-1 1 10 0 0,-2-1-13 0 0,-2 0-462 0 0,-2 0-70 0 0,-2 0-330 0 0,-2 0-432 0 0,-2 0-1024 0 0,0 0-1768 0 0,-1 0-4287 0 0,-1 0 1830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20:13.86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44090.5"/>
      <inkml:brushProperty name="anchorY" value="-308827.40625"/>
      <inkml:brushProperty name="scaleFactor" value="0.5"/>
    </inkml:brush>
  </inkml:definitions>
  <inkml:trace contextRef="#ctx0" brushRef="#br0">1 1 15521 0 0,'0'0'0'0'0,"0"0"3477"0"0,0 1-3193 0 0,0 0 165 0 0,0 0-359 0 0,0-1 716 0 0,1 0-299 0 0,2 0 250 0 0,3 1-261 0 0,2 1-103 0 0,3 0-110 0 0,3 0-58 0 0,1-1-139 0 0,1 1-12 0 0,0 0 6 0 0,-1 0-85 0 0,0-1 94 0 0,-1 0-106 0 0,-2 1 27 0 0,-1 0-14 0 0,-2 0 6 0 0,-1-1-381 0 0,-1 0-460 0 0,-2-1-653 0 0,-1 1-979 0 0,-1-2-1955 0 0,-1-2-4610 0 0,0 0 4565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20:14.363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44923.0625"/>
      <inkml:brushProperty name="anchorY" value="-309483.84375"/>
      <inkml:brushProperty name="scaleFactor" value="0.5"/>
    </inkml:brush>
  </inkml:definitions>
  <inkml:trace contextRef="#ctx0" brushRef="#br0">1 166 20170 0 0,'0'0'0'0'0,"0"0"2444"0"0,0 0-1997 0 0,0 0-205 0 0,0 0 171 0 0,0 0 120 0 0,0 0-89 0 0,1 1-269 0 0,1 0-165 0 0,0 4 26 0 0,2 3 58 0 0,1 5-60 0 0,3 4-38 0 0,1 5 12 0 0,2 2-8 0 0,1 3 38 0 0,1 2-49 0 0,2 0 16 0 0,0 0 70 0 0,0-1-3 0 0,2-1-46 0 0,-1-3 64 0 0,0-1-21 0 0,-1-3-72 0 0,-1-1 22 0 0,-2-5 22 0 0,-1-2-42 0 0,-2-4 51 0 0,-2-2 26 0 0,-1-3 64 0 0,-2-2 103 0 0,0-1 84 0 0,-1 0-19 0 0,1-3-100 0 0,0-1-33 0 0,1-2-44 0 0,1-4-20 0 0,1-5 1 0 0,-1-3-37 0 0,1-4-4 0 0,0-6-39 0 0,-1-5 14 0 0,-2-6 8 0 0,0-5-60 0 0,-1-6 46 0 0,-1-2 16 0 0,-1-1-70 0 0,0 5 24 0 0,-1 6-6 0 0,0 8 32 0 0,0 10-4 0 0,-1 8-34 0 0,1 7 44 0 0,0 5-24 0 0,-1 3-20 0 0,0 1 6 0 0,-3 2-65 0 0,-2 0-1 0 0,-3 1 6 0 0,-3 1 9 0 0,-3 1 1 0 0,-3 1 44 0 0,-2 1-54 0 0,-2 1 60 0 0,-1 0-46 0 0,0 0-47 0 0,0 0-52 0 0,1-1 29 0 0,2 0-43 0 0,4-2 2 0 0,2 0-72 0 0,3-2-46 0 0,3-2-80 0 0,3 0-167 0 0,3 0-235 0 0,0 0-433 0 0,3 1-984 0 0,2 2-609 0 0,3 1-1307 0 0,2 1-4101 0 0,1-1 2027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2:52.723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4995.39844"/>
      <inkml:brushProperty name="anchorY" value="-18776.96484"/>
      <inkml:brushProperty name="scaleFactor" value="0.5"/>
    </inkml:brush>
  </inkml:definitions>
  <inkml:trace contextRef="#ctx0" brushRef="#br0">124 76 19334 0 0,'0'0'0'0'0,"0"0"2844"0"0,0-1-2217 0 0,0-1-458 0 0,1 1 294 0 0,-1-1 267 0 0,0 0-9 0 0,0 0-295 0 0,-1 0-146 0 0,0-1-83 0 0,-1 0 8 0 0,1 1-51 0 0,-2-1-46 0 0,1 1-62 0 0,-1-1-34 0 0,-2 1 21 0 0,1-1-35 0 0,-2-1 5 0 0,-1 0 2 0 0,-1 0 3 0 0,0 0-1 0 0,-1 0 39 0 0,0 0-21 0 0,1 1 60 0 0,0-1-12 0 0,1 2-12 0 0,0 0-13 0 0,2 0 12 0 0,0 0 64 0 0,1 1-46 0 0,1 0 42 0 0,0 0 2 0 0,2 0-18 0 0,0 1-3 0 0,1 0-32 0 0,0 0-34 0 0,0 0-26 0 0,0 0-6 0 0,0 0-11 0 0,0 0-31 0 0,0 0 12 0 0,0 0-15 0 0,0 0-10 0 0,0 0-31 0 0,0 1-7 0 0,0 1 14 0 0,0 2 88 0 0,0 2 44 0 0,0 4-66 0 0,0 4 26 0 0,0 3-12 0 0,0 4-4 0 0,0 2 47 0 0,0 4-23 0 0,0 1 56 0 0,0 2-56 0 0,0 1-15 0 0,0 1 46 0 0,0 0-69 0 0,0 1-6 0 0,0 0 28 0 0,0 0 34 0 0,0 0-46 0 0,0 1 46 0 0,0-1-47 0 0,0 0 9 0 0,0 0-8 0 0,1-1-27 0 0,-1 1 39 0 0,1-1 20 0 0,-1 1-32 0 0,0-1 12 0 0,1 2 24 0 0,-1-1-32 0 0,0 0 44 0 0,0 1-54 0 0,0-1 6 0 0,0 0 2 0 0,0 0-40 0 0,0-2 49 0 0,0 1-16 0 0,0-2 5 0 0,0 0 0 0 0,0 0-5 0 0,0-1 6 0 0,-1 0 3 0 0,1 0-10 0 0,-1 1-29 0 0,0 0 50 0 0,0 0 25 0 0,0 0 54 0 0,0 0-113 0 0,1 0 38 0 0,0 0-15 0 0,-1 0-47 0 0,1-1 51 0 0,0-1-8 0 0,0-1 3 0 0,0-2 1 0 0,1-1 0 0 0,-1-1 0 0 0,0-3 0 0 0,0-1 0 0 0,0-2-10 0 0,0-1 4 0 0,0-1 2 0 0,0-1-5 0 0,0-2 6 0 0,0 0-1 0 0,0-1 0 0 0,0 0 4 0 0,0-1-5 0 0,0-1 6 0 0,0 1-1 0 0,0-2 4 0 0,0 0 0 0 0,0 0-5 0 0,0-2 11 0 0,0-2 20 0 0,0 0 69 0 0,0-1-36 0 0,0-1-3 0 0,0 0-21 0 0,0-2 9 0 0,0 1-4 0 0,0-1 4 0 0,0 0-14 0 0,0-1 8 0 0,0 1-16 0 0,1 0-20 0 0,-1 0 43 0 0,1 0-19 0 0,-1 0-26 0 0,1 0 37 0 0,-1 0-51 0 0,0 0 25 0 0,0 0-18 0 0,0 0 5 0 0,0 0-2 0 0,1 0 4 0 0,-1 0 28 0 0,1 0 6 0 0,0 0 4 0 0,1 0 44 0 0,0 0-59 0 0,1 0 43 0 0,2 0-23 0 0,1 1-3 0 0,0-1 2 0 0,3 1-44 0 0,0-1 12 0 0,1 0-16 0 0,1 0 4 0 0,-1 0-2 0 0,0 0-10 0 0,-1 0-20 0 0,0 0 34 0 0,-2 0-17 0 0,-1 0-18 0 0,-2 0 39 0 0,-1 0-3 0 0,-1 0 62 0 0,-1 0-25 0 0,-1-1 12 0 0,0 1-2 0 0,0 0-10 0 0,0-1-38 0 0,-1 1 33 0 0,1 0-45 0 0,0 0 8 0 0,0 0-59 0 0,0 0-186 0 0,0 0-212 0 0,-1 0-103 0 0,0 0-247 0 0,-2 2-625 0 0,1 1-3232 0 0,-2 0-10287 0 0,5-3 10390 0 0,0-1 4672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20:14.61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45620.07813"/>
      <inkml:brushProperty name="anchorY" value="-310067.96875"/>
      <inkml:brushProperty name="scaleFactor" value="0.5"/>
    </inkml:brush>
  </inkml:definitions>
  <inkml:trace contextRef="#ctx0" brushRef="#br0">1 1 19882 0 0,'0'0'0'0'0,"1"0"1980"0"0,3 3-1778 0 0,1 3 620 0 0,3 3 97 0 0,1 2 4 0 0,1 4-341 0 0,1 2-185 0 0,-1 2-12 0 0,0 1-157 0 0,-1 1-2 0 0,-1 1-98 0 0,-1-2-22 0 0,-2-1-32 0 0,-2-2-26 0 0,-1-5-42 0 0,0-2 78 0 0,-2-4 21 0 0,0-2 38 0 0,0-3-18 0 0,-2 0 13 0 0,-1-2-161 0 0,-3 1-244 0 0,-3-1-168 0 0,-1 0-79 0 0,-2 1-139 0 0,0 0-260 0 0,2-1-700 0 0,0 0-3775 0 0,2 0-5920 0 0,1 1 5502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20:19.69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50949.0625"/>
      <inkml:brushProperty name="anchorY" value="-317651.59375"/>
      <inkml:brushProperty name="scaleFactor" value="0.5"/>
    </inkml:brush>
  </inkml:definitions>
  <inkml:trace contextRef="#ctx0" brushRef="#br0">1 4 20366 0 0,'0'0'0'0'0,"0"-1"2440"0"0,0 1-1904 0 0,0-1-399 0 0,0 0-189 0 0,0 1 106 0 0,3 0 223 0 0,3 1-28 0 0,4 2 174 0 0,4 4-95 0 0,6 1-141 0 0,2 4-126 0 0,3 1-33 0 0,1 1-22 0 0,-1 0 10 0 0,-2-1 83 0 0,-3-1-47 0 0,-3-3-51 0 0,-4-2 73 0 0,-4-2-91 0 0,-2-1 31 0 0,-3-2 73 0 0,-2-1-23 0 0,-2-1-76 0 0,0 0-64 0 0,0-1-366 0 0,-2 0-263 0 0,-2-2-941 0 0,-2-1-3694 0 0,-4-4-9357 0 0,1 1 13817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20:20.491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51799.125"/>
      <inkml:brushProperty name="anchorY" value="-318384.4375"/>
      <inkml:brushProperty name="scaleFactor" value="0.5"/>
    </inkml:brush>
  </inkml:definitions>
  <inkml:trace contextRef="#ctx0" brushRef="#br0">0 1 19802 0 0,'0'0'0'0'0,"1"0"1860"0"0,1 2-2086 0 0,2 1 689 0 0,2 3-501 0 0,3 4 1015 0 0,2 2-344 0 0,3 3-55 0 0,2 2-275 0 0,1 1 12 0 0,1 1-139 0 0,0 0 14 0 0,0-1-64 0 0,-1-1 4 0 0,-2-1-61 0 0,-3-2-17 0 0,-2-2 33 0 0,-3-1-32 0 0,-2-2 56 0 0,-1 0 82 0 0,-3 0 26 0 0,-1 1-23 0 0,-3 0-57 0 0,-3 1-67 0 0,-3 2-4 0 0,-2 1-26 0 0,-3 1-35 0 0,0 0 8 0 0,-2 1 23 0 0,0-1-36 0 0,0-1 8 0 0,1-1-8 0 0,0 0 0 0 0,2-1-4 0 0,2-2 5 0 0,2-2-11 0 0,2-1-29 0 0,3-3 45 0 0,2-1-44 0 0,1-1-74 0 0,1 0 11 0 0,1 1 121 0 0,2 1 204 0 0,3 1-153 0 0,2 3-21 0 0,2 1-36 0 0,1 0-4 0 0,1 2-6 0 0,0-1 33 0 0,0 0 0 0 0,0 0-3 0 0,0 0-30 0 0,0 0 36 0 0,-1 0 7 0 0,0-1-53 0 0,-1 1 13 0 0,0 0-7 0 0,-1-1-37 0 0,-2-1-8 0 0,0 0 51 0 0,-2-3-64 0 0,-2 0 62 0 0,-1-1-60 0 0,0-1 23 0 0,-2-2-302 0 0,0 0-13 0 0,0-1-163 0 0,0 0-116 0 0,0 0-275 0 0,-1-1-533 0 0,2-1-2047 0 0,0-1-4854 0 0,1-2-3003 0 0,1 1 13861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20:22.625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55897.71875"/>
      <inkml:brushProperty name="anchorY" value="-323027.5625"/>
      <inkml:brushProperty name="scaleFactor" value="0.5"/>
    </inkml:brush>
  </inkml:definitions>
  <inkml:trace contextRef="#ctx0" brushRef="#br0">4 26 248 0 0,'0'0'0'0'0,"-1"0"19282"0"0,1 0-17521 0 0,-1 0-3072 0 0,1 0 4104 0 0,-1 0-2449 0 0,0 0-344 0 0,1 0 365 0 0,2 0-259 0 0,4-1 129 0 0,3-1 15 0 0,5 1-172 0 0,4-1-17 0 0,4 1-17 0 0,2 0-48 0 0,1 0-36 0 0,0 0 53 0 0,-2 1 18 0 0,-3 0-33 0 0,-2 0 19 0 0,-4 1 46 0 0,-3 1-29 0 0,-2-1-39 0 0,-4 0 12 0 0,-2 0-203 0 0,-1 0-107 0 0,-2-1-187 0 0,0 0-189 0 0,-2-2-712 0 0,-1-3-2226 0 0,-1-3-6542 0 0,-1 1 2779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20:23.12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56765.3125"/>
      <inkml:brushProperty name="anchorY" value="-323637.28125"/>
      <inkml:brushProperty name="scaleFactor" value="0.5"/>
    </inkml:brush>
  </inkml:definitions>
  <inkml:trace contextRef="#ctx0" brushRef="#br0">1 0 20350 0 0,'0'0'0'0'0,"1"1"2304"0"0,0 0-2599 0 0,1-1 653 0 0,1 1-345 0 0,1-1 701 0 0,1 1-227 0 0,3 0-116 0 0,2 0-97 0 0,3 0-114 0 0,3 1-84 0 0,1 0 20 0 0,1 1-18 0 0,0 1 40 0 0,-2 1 2 0 0,-2 0-40 0 0,-1 1 98 0 0,-4-1-90 0 0,-2 1 52 0 0,-2-1-11 0 0,-2-1 26 0 0,-1 1-53 0 0,-2 0 35 0 0,0 0-7 0 0,-1 0-3 0 0,-3 1-27 0 0,-1-1-29 0 0,-2 2-40 0 0,-2-1-21 0 0,1 1-7 0 0,-1 0 8 0 0,2-1-23 0 0,1 2 16 0 0,2-1-90 0 0,2 2-11 0 0,1 1 45 0 0,0 1-28 0 0,3 2 37 0 0,3 2-9 0 0,2 1 60 0 0,4 0-11 0 0,1 0 2 0 0,2 0 6 0 0,2-1-11 0 0,0 0 3 0 0,0-2-5 0 0,0 1-65 0 0,-1 0 93 0 0,-2 0-31 0 0,0 2 11 0 0,-3 1 56 0 0,-2 2-6 0 0,-3 0 32 0 0,-1 1-43 0 0,-1-1 47 0 0,-3-2-29 0 0,-1-1 47 0 0,-4-3 38 0 0,-2-2-28 0 0,-3-3-11 0 0,-3-2-19 0 0,-4-3 88 0 0,-2-1 121 0 0,-1-1-49 0 0,-1-3-85 0 0,1-1-55 0 0,3-1-20 0 0,3 1-42 0 0,3 0-6 0 0,3 1-40 0 0,4 1 0 0 0,1-1-63 0 0,2 1-115 0 0,1 1-65 0 0,1-1-52 0 0,-1 1-85 0 0,1 0-128 0 0,-1 0-224 0 0,1 0-452 0 0,-1 0-844 0 0,0 0-4346 0 0,0 0-5936 0 0,0 0 9551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20:23.43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57519.35938"/>
      <inkml:brushProperty name="anchorY" value="-324776.78125"/>
      <inkml:brushProperty name="scaleFactor" value="0.5"/>
    </inkml:brush>
  </inkml:definitions>
  <inkml:trace contextRef="#ctx0" brushRef="#br0">0 21 14249 0 0,'0'0'0'0'0,"0"0"8005"0"0,0-1-7967 0 0,0 0 1161 0 0,0 0-997 0 0,1 0 391 0 0,0 0-127 0 0,2-1-168 0 0,1 0-56 0 0,3 0-108 0 0,3 0-60 0 0,3 0-70 0 0,3 0 15 0 0,1 0-21 0 0,1 1-34 0 0,0 1 9 0 0,-2-1 28 0 0,-1 1-56 0 0,-3 0 64 0 0,-2 1-24 0 0,-4 0-142 0 0,-1 0-261 0 0,-2-1-19 0 0,-2 1-154 0 0,-2 0-268 0 0,0 1-481 0 0,-3 1-1720 0 0,-1 0-4301 0 0,-2 3-3461 0 0,0-1 12110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20:23.65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58305.29688"/>
      <inkml:brushProperty name="anchorY" value="-325414.59375"/>
      <inkml:brushProperty name="scaleFactor" value="0.5"/>
    </inkml:brush>
  </inkml:definitions>
  <inkml:trace contextRef="#ctx0" brushRef="#br0">1 0 12281 0 0,'0'0'0'0'0,"0"0"7285"0"0,0 0-7057 0 0,0 0 840 0 0,0 0-807 0 0,0 1 397 0 0,0-1 83 0 0,2 2-44 0 0,1-1-15 0 0,3 1-213 0 0,2-1-155 0 0,3 1-70 0 0,2 1-114 0 0,1-1-52 0 0,1 1-80 0 0,-1-1 14 0 0,1 1-16 0 0,-2-1-79 0 0,-1 0 69 0 0,-2 0 13 0 0,-3 0-5 0 0,-1-1-106 0 0,-2-1-206 0 0,-2 0-78 0 0,0 0-138 0 0,-2 0-216 0 0,0 0-461 0 0,-1 0-1587 0 0,1-1-4157 0 0,0-1-5353 0 0,-1-1 14564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20:24.155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59095.76563"/>
      <inkml:brushProperty name="anchorY" value="-326074.25"/>
      <inkml:brushProperty name="scaleFactor" value="0.5"/>
    </inkml:brush>
  </inkml:definitions>
  <inkml:trace contextRef="#ctx0" brushRef="#br0">7 108 16157 0 0,'0'0'0'0'0,"0"0"6649"0"0,0 0-6688 0 0,-1 0 841 0 0,0 0-532 0 0,-1 0-103 0 0,1 0 161 0 0,0 3-12 0 0,1 3-58 0 0,0 3-69 0 0,1 5-12 0 0,2 5-51 0 0,3 3-15 0 0,2 4 70 0 0,2 0-51 0 0,3 3-14 0 0,0-2-24 0 0,2 0-47 0 0,0-1 29 0 0,1 0-78 0 0,-1-2 49 0 0,0-1-7 0 0,0-1-37 0 0,-2-3 12 0 0,0-2 42 0 0,-3-4 33 0 0,-1-2-35 0 0,-3-3-8 0 0,-1-3 7 0 0,-1-2 23 0 0,-2-1 96 0 0,-1-2-30 0 0,0 0 57 0 0,0-2-25 0 0,1-2-47 0 0,1-3-56 0 0,1-3-2 0 0,0-4-25 0 0,0-4-38 0 0,1-2 41 0 0,-1-3-19 0 0,0-2-27 0 0,-1-3 9 0 0,0-3 27 0 0,0-3-46 0 0,-1-1 6 0 0,1-1-2 0 0,-1 1-2 0 0,0 3 9 0 0,1 5-2 0 0,-1 4 33 0 0,-1 5 6 0 0,0 5-10 0 0,0 3 10 0 0,-2 2-7 0 0,0 1-36 0 0,-3 2 15 0 0,-2 0-11 0 0,-3-1 81 0 0,-2 1-103 0 0,-4 0 25 0 0,-3 0-8 0 0,-2 0-2 0 0,-3 0-33 0 0,-2 0 14 0 0,1 2 32 0 0,1 0-10 0 0,2 2 5 0 0,4 0-10 0 0,4 0 4 0 0,3 1-82 0 0,4 1-9 0 0,3-1-58 0 0,2 0-31 0 0,1 0-286 0 0,0 2-151 0 0,2 1-37 0 0,1 3-585 0 0,2 3-1563 0 0,1 2-7595 0 0,-1-2-1141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20:21.04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52650.21875"/>
      <inkml:brushProperty name="anchorY" value="-319629.406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53449.57813"/>
      <inkml:brushProperty name="anchorY" value="-320266.4687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54135.60938"/>
      <inkml:brushProperty name="anchorY" value="-321124.21875"/>
      <inkml:brushProperty name="scaleFactor" value="0.5"/>
    </inkml:brush>
    <inkml:brush xml:id="br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54923.90625"/>
      <inkml:brushProperty name="anchorY" value="-322073.96875"/>
      <inkml:brushProperty name="scaleFactor" value="0.5"/>
    </inkml:brush>
  </inkml:definitions>
  <inkml:trace contextRef="#ctx0" brushRef="#br0">144 711 18134 0 0,'0'0'0'0'0,"1"-1"3132"0"0,1-3-2375 0 0,1-3-106 0 0,2-4 459 0 0,1-3 51 0 0,1-5-520 0 0,1-2-238 0 0,1-2-230 0 0,0-1-74 0 0,0 0-42 0 0,0-1-51 0 0,-1 1 8 0 0,0 1-6 0 0,0-1-4 0 0,-1 2 0 0 0,-1 1 0 0 0,-1 3-4 0 0,-1 2 5 0 0,-2 3-6 0 0,0 2-78 0 0,-1 4 46 0 0,-1 1-19 0 0,0 1 14 0 0,0 1-50 0 0,-2 0 5 0 0,0 0-36 0 0,-2 0-53 0 0,-1 1 50 0 0,0 0 60 0 0,-1 0 15 0 0,0 2-40 0 0,-2-1-1 0 0,0 2 12 0 0,-2 0-24 0 0,-1 0 25 0 0,-1 2-26 0 0,-3 2 68 0 0,-1 2 18 0 0,-2 2-35 0 0,-1 0 61 0 0,1 1 24 0 0,0 0 37 0 0,1 0-80 0 0,3-2 26 0 0,2 0-10 0 0,1-1 0 0 0,2-2 0 0 0,3-1 52 0 0,1-1 120 0 0,2 0-134 0 0,2-2 2 0 0,0 1-44 0 0,1-1 2 0 0,0 0-10 0 0,0 1-74 0 0,1 0-54 0 0,0 2 164 0 0,1 1-54 0 0,2 3 158 0 0,2 3-96 0 0,3 3 18 0 0,1 4-27 0 0,3 2 28 0 0,2 2-25 0 0,1 2 13 0 0,1 3 1 0 0,2 1 4 0 0,-1 0-57 0 0,1 1 55 0 0,-1-2-24 0 0,0-1-22 0 0,-2-3 4 0 0,-1-2 104 0 0,-1-2-60 0 0,-2-3 1 0 0,-2-3-58 0 0,-1-2 9 0 0,-2-2-8 0 0,-2-3-32 0 0,-1-1-24 0 0,-2-2 65 0 0,0 0-22 0 0,-1-1 9 0 0,-1-1 5 0 0,0 0-67 0 0,-1 1-293 0 0,2-2 61 0 0,0-3-152 0 0,1-2-110 0 0,1-5-592 0 0,1-3-1790 0 0,0-4-5002 0 0,1-2-3807 0 0,0 2 13302 0 0</inkml:trace>
  <inkml:trace contextRef="#ctx0" brushRef="#br1" timeOffset="235.912">436 643 2960 0 0,'0'0'0'0'0,"0"0"14150"0"0,1 2-14016 0 0,0 3 2104 0 0,1 2-1304 0 0,0 2 295 0 0,1 5-287 0 0,1 3-220 0 0,0 1-327 0 0,0 2-101 0 0,2 1 14 0 0,-1 1 10 0 0,0 1-138 0 0,0-1-14 0 0,-1 1-58 0 0,0-1-38 0 0,0-1 0 0 0,-2-1-20 0 0,0-3-47 0 0,0-2 3 0 0,-1-4-9 0 0,0-3 4 0 0,-1-3 3 0 0,0-3-5 0 0,1-1-162 0 0,-1-1-140 0 0,0-1-120 0 0,0-2-91 0 0,-1-2-192 0 0,1-5-1016 0 0,-2-5-1687 0 0,0-4-4917 0 0,-2-7-1823 0 0,1 2 12331 0 0</inkml:trace>
  <inkml:trace contextRef="#ctx0" brushRef="#br2" timeOffset="657.635">452 1 7305 0 0,'0'0'0'0'0,"0"0"13815"0"0,0 0-13696 0 0,0 0 1501 0 0,0 0-1279 0 0,2 0-35 0 0,2 0-299 0 0,4 1 324 0 0,4 1-107 0 0,4 0-59 0 0,5 3-172 0 0,1 0 34 0 0,1 0-30 0 0,0 0-33 0 0,-2 0 46 0 0,-3 0-16 0 0,-2-1 2 0 0,-4-2-4 0 0,-3 0 10 0 0,-3 0 34 0 0,-3 0 74 0 0,-1-2-139 0 0,-2 1-19 0 0,0-1-153 0 0,-1 0 17 0 0,-1-1-312 0 0,-2-1 152 0 0,-1-1-34 0 0,-2 0-26 0 0,0 1 105 0 0,-1 1 175 0 0,1 0-8 0 0,0 1 145 0 0,1 3 90 0 0,-1 2 124 0 0,1 4 131 0 0,0 2-47 0 0,1 2-56 0 0,1 3 110 0 0,1 0-113 0 0,2 1-21 0 0,0 1-74 0 0,0-1 24 0 0,1 0-89 0 0,1 0 41 0 0,0-1-20 0 0,0 0 27 0 0,2 1-96 0 0,0-2 0 0 0,0 1-41 0 0,-1-1 2 0 0,1-2-47 0 0,-1-3-6 0 0,0-3 8 0 0,-1-2 46 0 0,0-2-452 0 0,-1-2-59 0 0,1-1-227 0 0,-1 0-296 0 0,0-2-1057 0 0,-1 0-1436 0 0,1-3-6186 0 0,0 1 3362 0 0</inkml:trace>
  <inkml:trace contextRef="#ctx0" brushRef="#br3" timeOffset="1279.53">770 324 3592 0 0,'0'0'0'0'0,"1"0"16413"0"0,0 1-15258 0 0,-1 0-2208 0 0,2 1 3347 0 0,0 3-1997 0 0,3 3 34 0 0,1 3 401 0 0,2 3-375 0 0,2 4-147 0 0,2 3-110 0 0,2 2-86 0 0,0 1 72 0 0,0 0-102 0 0,-1 1 156 0 0,0-2-22 0 0,-2-1-4 0 0,-2-2 46 0 0,-1-3 47 0 0,-3-2 7 0 0,-2-2 41 0 0,-1-1-88 0 0,-2-3 5 0 0,0 1-47 0 0,-2-2-19 0 0,-2-1-30 0 0,0 0-10 0 0,-1-1-18 0 0,-1-1 2 0 0,0 0-2 0 0,0-1 10 0 0,0-2-13 0 0,0-1 4 0 0,1 0-10 0 0,1-1-7 0 0,2 0-36 0 0,0-1-149 0 0,1-2 77 0 0,1-2-136 0 0,1-4 86 0 0,1-5 31 0 0,2-5 18 0 0,2-3 29 0 0,3-4 52 0 0,2-2-12 0 0,0-2 13 0 0,1-1 31 0 0,0 1-9 0 0,0 0-23 0 0,-1 2 46 0 0,-2 2-25 0 0,0 3 64 0 0,-1 2 95 0 0,-2 4-84 0 0,-2 4 37 0 0,-1 3-14 0 0,-1 4-13 0 0,-1 2-28 0 0,-1 2 30 0 0,0 2 2 0 0,0 0 66 0 0,0 1-13 0 0,0-1-89 0 0,0 1-80 0 0,-1 0-10 0 0,-1 2-97 0 0,-1 2-39 0 0,0 3 42 0 0,0 4 22 0 0,-1 2-6 0 0,1 4 20 0 0,1 3 76 0 0,1 3-64 0 0,1 1 6 0 0,3 2 12 0 0,2 0 36 0 0,2 1-10 0 0,3-1-59 0 0,1-1 88 0 0,2-2-61 0 0,1-2 51 0 0,1-2-18 0 0,0-2-41 0 0,-1-3 59 0 0,-1-3-10 0 0,-1-3 3 0 0,-2-3 68 0 0,-2-1-38 0 0,-2-3 0 0 0,-2-1 44 0 0,-1 0 19 0 0,-1-1-55 0 0,-2-1 47 0 0,1 1-99 0 0,-2-1-51 0 0,1 0-111 0 0,-2-3-182 0 0,-1-2-127 0 0,-2-3-312 0 0,-2-1-471 0 0,-1-2-2413 0 0,0-1-4599 0 0,0 0-4344 0 0,12 21 15395 0 0,2 3-4836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20:18.273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50002.67188"/>
      <inkml:brushProperty name="anchorY" value="-315571.656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50967.21875"/>
      <inkml:brushProperty name="anchorY" value="-316651.6562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50169.78125"/>
      <inkml:brushProperty name="anchorY" value="-316401.46875"/>
      <inkml:brushProperty name="scaleFactor" value="0.5"/>
    </inkml:brush>
  </inkml:definitions>
  <inkml:trace contextRef="#ctx0" brushRef="#br0">0 10 17134 0 0,'0'0'0'0'0,"0"0"2896"0"0,2 1-3262 0 0,1 2 1128 0 0,2 3-265 0 0,3 6 645 0 0,4 4-488 0 0,3 5-176 0 0,4 5-123 0 0,1 3-94 0 0,2 4-79 0 0,2 2-51 0 0,2 0 33 0 0,-1 0-16 0 0,2-1 18 0 0,-2-2-18 0 0,1-1 2 0 0,-2-2-20 0 0,-2-2 56 0 0,-1 0-111 0 0,-3-3-17 0 0,-3-2 6 0 0,-3-2-4 0 0,-2-4-66 0 0,-3-3 19 0 0,-3-4-9 0 0,-2-4-4 0 0,-1-2-51 0 0,-1-1-158 0 0,-1-2-127 0 0,-2-3-326 0 0,-2-3-64 0 0,-3-4-551 0 0,-3-6-1537 0 0,-1-3-3926 0 0,-2-6-3753 0 0,3 3 9578 0 0</inkml:trace>
  <inkml:trace contextRef="#ctx0" brushRef="#br1" timeOffset="295.912">268 89 18522 0 0,'0'0'0'0'0,"0"0"2884"0"0,0 0-2273 0 0,0 0 6 0 0,-1 0 36 0 0,0 0 134 0 0,0 0-190 0 0,0 0-225 0 0,-1 2-227 0 0,-1 3-127 0 0,-2 2 11 0 0,0 4-26 0 0,-3 5 104 0 0,1 3 31 0 0,-3 4-12 0 0,1 3 16 0 0,-1 3 44 0 0,-1 2-17 0 0,-1 2 12 0 0,1 1-44 0 0,-1 0-33 0 0,0-1 11 0 0,1-3-40 0 0,1-3-33 0 0,1-4-43 0 0,3-5 8 0 0,0-6-16 0 0,3-3 2 0 0,0-5 9 0 0,2-1-4 0 0,1-2 2 0 0,0-2-79 0 0,0 1-10 0 0,0-1-133 0 0,0-1-122 0 0,1 0-62 0 0,0-1-133 0 0,-1-2-90 0 0,2-3-426 0 0,0-2-1094 0 0,1-2-4200 0 0,-2-2-6797 0 0,-2 19 13034 0 0,0 3-1040 0 0</inkml:trace>
  <inkml:trace contextRef="#ctx0" brushRef="#br2" timeOffset="1119.289">482 0 18578 0 0,'0'0'0'0'0,"0"1"2892"0"0,0-1-2949 0 0,0 2 417 0 0,0 0-299 0 0,1 0 298 0 0,1 3-116 0 0,2 3 172 0 0,3 5-41 0 0,2 3-163 0 0,3 5-84 0 0,3 3 22 0 0,0 2-13 0 0,2 2-25 0 0,0 0 69 0 0,-1 2-35 0 0,0 0-5 0 0,-2 0-26 0 0,-1 1 58 0 0,-2-1-80 0 0,-1 1-22 0 0,-1-1 51 0 0,-3 0-24 0 0,-2-1 73 0 0,-1-2-90 0 0,-2 1 44 0 0,-1-3-56 0 0,-1-1-9 0 0,-2-1 14 0 0,-2-3 3 0 0,-1-3-2 0 0,-2-1 21 0 0,-2-5-24 0 0,0-2-25 0 0,-2-2 16 0 0,0-2-36 0 0,-1-2 20 0 0,1-1-54 0 0,2-2-14 0 0,2 0-54 0 0,3 0-156 0 0,1-1-39 0 0,2-1-86 0 0,2 0-127 0 0,0-1-116 0 0,1 0-199 0 0,1-2 23 0 0,4 1-604 0 0,2-1-1069 0 0,3 0-2028 0 0,1-1-3841 0 0,0-1 2750 0 0,-1 1 6286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2:50.513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3331.35254"/>
      <inkml:brushProperty name="anchorY" value="-16767.68164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4114.43555"/>
      <inkml:brushProperty name="anchorY" value="-17721.97852"/>
      <inkml:brushProperty name="scaleFactor" value="0.5"/>
    </inkml:brush>
  </inkml:definitions>
  <inkml:trace contextRef="#ctx0" brushRef="#br0">0 176 19430 0 0,'0'0'0'0'0,"1"0"1860"0"0,-1 2-1825 0 0,2-2 1203 0 0,0 2-119 0 0,1 1-377 0 0,0 0-245 0 0,2 1-131 0 0,0 2-143 0 0,0 0-24 0 0,1 1-136 0 0,-1 0 3 0 0,0 1-66 0 0,0-1 12 0 0,-1 0-3 0 0,-1-1 59 0 0,-1-1-40 0 0,-1-2 57 0 0,-1 0 37 0 0,1-1 9 0 0,-2 1-26 0 0,0 0 35 0 0,-1 1-35 0 0,-2 1-27 0 0,-1 1-16 0 0,-2 2 34 0 0,1-1-17 0 0,-1 1-55 0 0,0-1-12 0 0,2-1-4 0 0,0-1 1 0 0,2-1-11 0 0,1-1-39 0 0,1-1-40 0 0,1-1-24 0 0,0-1-41 0 0,0 0 64 0 0,1 1 90 0 0,0 1 205 0 0,2 1-124 0 0,2 0 7 0 0,0 1-12 0 0,1 0-86 0 0,2 1 18 0 0,-1 1 21 0 0,1-1-47 0 0,0 0 15 0 0,0 1-5 0 0,-1-1 5 0 0,0 0-6 0 0,-1 0-3 0 0,-1 0 0 0 0,0-1 5 0 0,0 0-11 0 0,-2 0-34 0 0,0-2 51 0 0,-1 0-12 0 0,-1-1 4 0 0,-1 0 57 0 0,1-1 26 0 0,-1 1-102 0 0,-1-1-82 0 0,1-1-38 0 0,0 1-93 0 0,-1 0-154 0 0,0 0-161 0 0,-1-2-434 0 0,-1-2-629 0 0,-2 0-3730 0 0,0-3-5298 0 0,6 8 3841 0 0,2 1 7772 0 0</inkml:trace>
  <inkml:trace contextRef="#ctx0" brushRef="#br1" timeOffset="571.94">137 57 10101 0 0,'0'0'0'0'0,"1"0"11177"0"0,-1-1-11920 0 0,2 0 2431 0 0,0 0-1285 0 0,2-2 353 0 0,1 1-211 0 0,1-1-28 0 0,2-1-208 0 0,1 0-106 0 0,2 0-77 0 0,1 0 21 0 0,1 1-32 0 0,1-1-44 0 0,0 1 22 0 0,-1 0-11 0 0,0 1-26 0 0,-1 0 64 0 0,-2 0-57 0 0,0 1 9 0 0,-2-1-17 0 0,-2 0-1 0 0,-1 0-6 0 0,0 1 0 0 0,-2 0 28 0 0,-1 0-26 0 0,0 0-10 0 0,-1 1-7 0 0,-1 0-28 0 0,1 0 35 0 0,-1 0-12 0 0,0 0 4 0 0,0 0-28 0 0,-1 0-1 0 0,1 1-67 0 0,1 1 83 0 0,0 1 46 0 0,1 3-26 0 0,1 2 1 0 0,1 3-35 0 0,1 3 8 0 0,0 2-14 0 0,1 3 2 0 0,-1 2-38 0 0,1 2 43 0 0,0 1-47 0 0,-1 1 13 0 0,0 0 34 0 0,-1 0 30 0 0,0-1-48 0 0,-1-2 18 0 0,0-2-6 0 0,-1-3 0 0 0,-1-3 112 0 0,0-4-88 0 0,-1-2-24 0 0,0-3 18 0 0,0-1 58 0 0,0-3 1 0 0,0 0 28 0 0,0-1 9 0 0,0 0 38 0 0,0 0 79 0 0,-1 0 23 0 0,-1 0-70 0 0,-2 0-110 0 0,-1 1-8 0 0,-2 0-27 0 0,-2 0 4 0 0,-2 0-8 0 0,0 0-3 0 0,0-1 43 0 0,0 0 5 0 0,1 0-3 0 0,1-1 41 0 0,2 0 21 0 0,2 0 15 0 0,1 0-75 0 0,2 1-84 0 0,1-1-12 0 0,0 1-72 0 0,1 0-18 0 0,0 0-5 0 0,1 0-36 0 0,-1 0-145 0 0,0 0-27 0 0,0-1-189 0 0,0 1-190 0 0,1 0-417 0 0,-1-1-864 0 0,0 1-2741 0 0,0 0-5268 0 0,0 0 1264 0 0,-1 1 10323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20:17.11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48379.59375"/>
      <inkml:brushProperty name="anchorY" value="-313295.68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49126.42188"/>
      <inkml:brushProperty name="anchorY" value="-314548.46875"/>
      <inkml:brushProperty name="scaleFactor" value="0.5"/>
    </inkml:brush>
  </inkml:definitions>
  <inkml:trace contextRef="#ctx0" brushRef="#br0">69 21 8493 0 0,'0'0'0'0'0,"0"-2"10533"0"0,-1-1-10464 0 0,0 0 1371 0 0,-2 0-711 0 0,0-1 232 0 0,-1 2 89 0 0,1 0-347 0 0,-1 1-301 0 0,1 0-170 0 0,0 1-101 0 0,-1 1-74 0 0,1 3-46 0 0,-2 2 0 0 0,1 3-7 0 0,-2 5 38 0 0,1 4-2 0 0,0 5-7 0 0,1 3-33 0 0,0 3 5 0 0,2 4-9 0 0,1 1-60 0 0,1 1-7 0 0,2 2 82 0 0,2-1-27 0 0,3 1-25 0 0,2 1 52 0 0,2 0-7 0 0,2-1-7 0 0,0-1-56 0 0,1-2-8 0 0,1-2 45 0 0,1-2 21 0 0,0-4-5 0 0,-1-3-36 0 0,-1-3 45 0 0,-2-4-20 0 0,-1-4-88 0 0,-3-3 64 0 0,-1-2 45 0 0,-3-4-9 0 0,-2-1 50 0 0,0-1 64 0 0,-2-1-25 0 0,0 0-99 0 0,-1-1-81 0 0,1 0-189 0 0,0-2-177 0 0,-1-3-541 0 0,-1-4-903 0 0,-1-4-2106 0 0,-1-3-5748 0 0,0 2 2844 0 0</inkml:trace>
  <inkml:trace contextRef="#ctx0" brushRef="#br1" timeOffset="529.93">295 104 18054 0 0,'0'0'0'0'0,"0"-1"2952"0"0,0-1-2497 0 0,1 1-163 0 0,0 0 33 0 0,0-1 549 0 0,1 0-202 0 0,0 0-258 0 0,2-3-103 0 0,1 0-68 0 0,2-2-32 0 0,1 0-4 0 0,1-2-26 0 0,-1 2-50 0 0,1-2 13 0 0,-1 3-68 0 0,-1 0-44 0 0,-1 2-29 0 0,-1 2 2 0 0,0 0 0 0 0,-1 1 152 0 0,1 3-122 0 0,0 2 21 0 0,2 3 56 0 0,1 2-77 0 0,1 4 21 0 0,0 4-17 0 0,0 4 2 0 0,0 4-10 0 0,0 3-30 0 0,-2 3 7 0 0,0 3 1 0 0,-2 2-11 0 0,-1 3-39 0 0,-2 1 7 0 0,-1-1-15 0 0,0-2 2 0 0,-1-4 4 0 0,-1-4 12 0 0,1-6 35 0 0,0-7 0 0 0,0-6 110 0 0,0-4 50 0 0,-1-4 20 0 0,1-2 18 0 0,-3 0-32 0 0,-1-2-190 0 0,-1 0 48 0 0,-2-1 5 0 0,0-1-42 0 0,0 0 4 0 0,1-1 8 0 0,1 1-5 0 0,2 0-35 0 0,2 1-55 0 0,0 2-15 0 0,1 0-80 0 0,0 1-14 0 0,0 0 25 0 0,1 0-40 0 0,1 0 255 0 0,3 0-18 0 0,2 0 15 0 0,2 0-43 0 0,1 2 5 0 0,2-1-5 0 0,0 1 4 0 0,-1 0 3 0 0,0 0-1 0 0,-1-1-3 0 0,-2 1 5 0 0,-1-1 8 0 0,-2 0-12 0 0,0 0 4 0 0,-2 0 41 0 0,-1 0-54 0 0,-1-1-14 0 0,-1 0-198 0 0,0 1-27 0 0,0-1-99 0 0,0-1-111 0 0,-2 0-154 0 0,0-2-771 0 0,-3-1-1676 0 0,0 0-4655 0 0,-2-3-3700 0 0,8 8 12771 0 0,1 1-2904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20:16.201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46270.42188"/>
      <inkml:brushProperty name="anchorY" value="-310930.1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46911.10938"/>
      <inkml:brushProperty name="anchorY" value="-312071.12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47641.84375"/>
      <inkml:brushProperty name="anchorY" value="-312704.03125"/>
      <inkml:brushProperty name="scaleFactor" value="0.5"/>
    </inkml:brush>
  </inkml:definitions>
  <inkml:trace contextRef="#ctx0" brushRef="#br0">48 1 18346 0 0,'0'0'0'0'0,"0"0"2928"0"0,0 0-2655 0 0,0 0 7 0 0,0 0 129 0 0,0 1 14 0 0,0 2-179 0 0,0 3-158 0 0,0 4-64 0 0,0 6 67 0 0,1 7 63 0 0,0 7-51 0 0,2 7 19 0 0,0 5 11 0 0,1 6 9 0 0,0 3-2 0 0,0 2-161 0 0,0 0 37 0 0,-1 0-11 0 0,0-5-19 0 0,0-5 20 0 0,-2-7-15 0 0,0-7-89 0 0,-1-8 35 0 0,0-8-362 0 0,0-5 67 0 0,0-5-226 0 0,0-3-259 0 0,-1-4-873 0 0,-1-5-416 0 0,-2-6-945 0 0,-1-5-1184 0 0,-1-4 177 0 0,0-3-1245 0 0,1 5 5168 0 0</inkml:trace>
  <inkml:trace contextRef="#ctx0" brushRef="#br1" timeOffset="149.488">2 214 13933 0 0,'0'0'0'0'0,"0"0"3749"0"0,0 0-2181 0 0,-1 0-421 0 0,1 0-42 0 0,0 0-239 0 0,-1 0-349 0 0,1 0-519 0 0,0 0 84 0 0,0 0-460 0 0,1 0-68 0 0,1 0 336 0 0,3 0 92 0 0,3 0 76 0 0,4 0-84 0 0,2 0-1142 0 0,1 0-179 0 0,2-1-548 0 0,1 0-781 0 0,0 1-1151 0 0,0-1-426 0 0,0 1-684 0 0,-39 0 3478 0 0,-6 1 1316 0 0</inkml:trace>
  <inkml:trace contextRef="#ctx0" brushRef="#br2" timeOffset="530.825">230 238 116 0 0,'0'0'0'0'0,"1"0"4576"0"0,2 1-1689 0 0,0 2-16 0 0,0 0-380 0 0,1 1-653 0 0,0 1-211 0 0,-1 1-131 0 0,0 0-171 0 0,0 0-263 0 0,0 2-249 0 0,0 2 42 0 0,0 2-219 0 0,0 1-54 0 0,0 4-60 0 0,0 2-109 0 0,0 2-93 0 0,0 2-184 0 0,-1 0-30 0 0,1-1-110 0 0,0-1 14 0 0,-1-2-18 0 0,1-2 0 0 0,-1-3-42 0 0,0-4 12 0 0,0-2 46 0 0,-1-3 78 0 0,0-2 50 0 0,0-2 46 0 0,-1 0 60 0 0,0-2 278 0 0,0-1-46 0 0,-2-3-241 0 0,-1-4-137 0 0,-3-4-75 0 0,-1-3-3 0 0,-1-4-23 0 0,-1-3 7 0 0,2-3-7 0 0,0-1-31 0 0,2-1 46 0 0,1 0-20 0 0,1-2-31 0 0,2 1 6 0 0,1 0 0 0 0,0 3-6 0 0,2 3-17 0 0,1 5-98 0 0,1 5-72 0 0,0 5-4 0 0,1 3 228 0 0,2 3-23 0 0,0 2 123 0 0,1 0 1 0 0,0 1-11 0 0,1 1-43 0 0,-1 0-44 0 0,-1 1 5 0 0,-1 0-8 0 0,-1 0-37 0 0,-1-1 6 0 0,-1 0 33 0 0,-1 0-82 0 0,-2-1-179 0 0,1 0 20 0 0,-1-1-77 0 0,0 0-48 0 0,-1 0-178 0 0,1 1-213 0 0,0 0-568 0 0,0 1-1555 0 0,0 1-1448 0 0,0 2-4979 0 0,0 1 4236 0 0,0-7 5687 0 0,0-2-1656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20:28.46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59760.65625"/>
      <inkml:brushProperty name="anchorY" value="-326642.125"/>
      <inkml:brushProperty name="scaleFactor" value="0.5"/>
    </inkml:brush>
  </inkml:definitions>
  <inkml:trace contextRef="#ctx0" brushRef="#br0">1 0 21122 0 0,'0'0'0'0'0,"0"0"2248"0"0,0 1-2441 0 0,0 0 516 0 0,2 2 77 0 0,2 2-106 0 0,3 3 42 0 0,3 2-154 0 0,3 5-40 0 0,2 1 54 0 0,1 2-107 0 0,-1 0 26 0 0,-2-3-81 0 0,-2-2 86 0 0,-3-3-67 0 0,-3-3 100 0 0,-2-3 83 0 0,-2-2 162 0 0,-1-1-31 0 0,-1-1-92 0 0,-2 0-116 0 0,-2 0-165 0 0,-2 1-46 0 0,-3 0 47 0 0,0 0 1 0 0,1-1 0 0 0,0 1-89 0 0,2-1-179 0 0,2 0-15 0 0,2 0-59 0 0,1 0-61 0 0,0 0-81 0 0,2 0-155 0 0,-1 0-287 0 0,1 0-637 0 0,0 0-1650 0 0,1 0-3590 0 0,0 0-1951 0 0,0 0 6488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20:30.12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62313"/>
      <inkml:brushProperty name="anchorY" value="-329489.281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63318.5625"/>
      <inkml:brushProperty name="anchorY" value="-330529.87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64278.71875"/>
      <inkml:brushProperty name="anchorY" value="-331491.125"/>
      <inkml:brushProperty name="scaleFactor" value="0.5"/>
    </inkml:brush>
  </inkml:definitions>
  <inkml:trace contextRef="#ctx0" brushRef="#br0">1 231 8077 0 0,'0'0'0'0'0,"1"0"12125"0"0,0 0-12260 0 0,2 0 1673 0 0,0 1-1285 0 0,1 2 940 0 0,1 1-397 0 0,2 4-185 0 0,2 2-220 0 0,3 2-162 0 0,1 2-21 0 0,1 3-108 0 0,1 2 2 0 0,0 1-36 0 0,0 1 16 0 0,-2 1 2 0 0,0 0 26 0 0,-3 0-24 0 0,-1-1 46 0 0,-2 1-65 0 0,-2-2 53 0 0,-2-1-31 0 0,-2-1 65 0 0,-1 0 15 0 0,-2-2-48 0 0,-3-2-25 0 0,-1-1-17 0 0,-3-1-14 0 0,0-1-13 0 0,-1-2-21 0 0,0-1 23 0 0,2-1 15 0 0,0-1-9 0 0,3-3-14 0 0,1 0-9 0 0,1-2 5 0 0,2 0-2 0 0,0-1 14 0 0,1-1 0 0 0,1 0-64 0 0,0-4 15 0 0,1-3-228 0 0,3-5 132 0 0,2-5 29 0 0,2-4 5 0 0,3-4 53 0 0,1-3-1 0 0,1 0 13 0 0,1 1-2 0 0,-1 1 63 0 0,-1 2-50 0 0,-1 2-11 0 0,-2 2 51 0 0,-1 3-69 0 0,-1 3 73 0 0,-3 3-46 0 0,-1 4-9 0 0,-2 3 32 0 0,0 2-40 0 0,-2 2 49 0 0,0 1-14 0 0,0 1 9 0 0,0 0 107 0 0,-1-1-110 0 0,1 1 6 0 0,0-1-49 0 0,-1 1 18 0 0,1 0-19 0 0,-2 1 0 0 0,-2 2-131 0 0,0 2-1 0 0,-3 3 2 0 0,-1 4 10 0 0,0 1 29 0 0,1 4-11 0 0,0 1 19 0 0,3 3 29 0 0,1 2-3 0 0,1 0-11 0 0,4 0 10 0 0,2 0 6 0 0,3 0 7 0 0,3-1 8 0 0,1-2 45 0 0,2-2-86 0 0,2-1 51 0 0,0-1 24 0 0,2-4 2 0 0,-1 0 2 0 0,1-3 54 0 0,-1-2-58 0 0,-1-1 11 0 0,-2-2 1 0 0,-1-1-3 0 0,-3-2-3 0 0,-2 0 0 0 0,-2-1 0 0 0,-3-1-9 0 0,0 0-35 0 0,-2 0-47 0 0,0 0-63 0 0,-1-1-142 0 0,0-2-255 0 0,-2-2-364 0 0,-1-2-812 0 0,-2-4-3208 0 0,0-1-3622 0 0,-2-4-908 0 0,2 3 11350 0 0</inkml:trace>
  <inkml:trace contextRef="#ctx0" brushRef="#br1" timeOffset="669.243">497 300 17590 0 0,'0'0'0'0'0,"0"0"3012"0"0,1 0-2861 0 0,0 0 440 0 0,0 0-180 0 0,1 0 673 0 0,1 0-448 0 0,2 1-73 0 0,1 2-75 0 0,3 1-176 0 0,3 3-117 0 0,1 1-52 0 0,2 2-10 0 0,0 0 16 0 0,0 3 19 0 0,0-1-4 0 0,-2 2-10 0 0,-1 2-5 0 0,-1 1 14 0 0,-3 1-19 0 0,-2 1-8 0 0,-2 1 2 0 0,-1 1-39 0 0,-2 0-4 0 0,-1 1-24 0 0,-1-2-28 0 0,-2 0 1 0 0,-1-2-4 0 0,-2-1 10 0 0,0-2-8 0 0,-2-2 7 0 0,0-1 8 0 0,1-2-30 0 0,-1-3-24 0 0,2-1 85 0 0,0-2-46 0 0,3-1-7 0 0,0-2 9 0 0,1-1 0 0 0,2 0-14 0 0,-1 0-34 0 0,1 0-28 0 0,1-3 38 0 0,-1-2-61 0 0,2-3-127 0 0,2-5 90 0 0,1-4 6 0 0,2-4 29 0 0,2-4 62 0 0,2-3-15 0 0,1-2 15 0 0,2 0-2 0 0,-1 0 43 0 0,0 0-54 0 0,0 2 23 0 0,-2 2 39 0 0,-1 3-22 0 0,-2 3 5 0 0,-1 3 14 0 0,-3 4 32 0 0,-1 3-13 0 0,-1 4 7 0 0,-1 2-20 0 0,-1 3-18 0 0,0 0 9 0 0,0 2-9 0 0,-1-1-40 0 0,1 1 43 0 0,0-1-5 0 0,0 1 34 0 0,0-1-35 0 0,-1 0-40 0 0,0 0 7 0 0,-1 1-67 0 0,-2 1-91 0 0,-1 2-1 0 0,-2 2 15 0 0,0 2 17 0 0,-1 4 24 0 0,2 2 29 0 0,1 3 8 0 0,1 2-22 0 0,2 1 13 0 0,1 2 9 0 0,4 1-17 0 0,2 1 86 0 0,2 1-26 0 0,2-1 12 0 0,3 0-37 0 0,0-1 10 0 0,2-2 5 0 0,0-1-4 0 0,0-2 2 0 0,-1-3 28 0 0,-1-2-31 0 0,0-2 43 0 0,-2-4 25 0 0,-1-1-7 0 0,-2-1-31 0 0,-1-2 10 0 0,-1 0-5 0 0,-2-2-9 0 0,-1 0 7 0 0,-1-1 2 0 0,0 0 9 0 0,-1 0 53 0 0,0 0 5 0 0,-1 0-82 0 0,1 0-47 0 0,0 0-206 0 0,0 0-76 0 0,-2-2-185 0 0,-1-2-477 0 0,-3-4-1076 0 0,-2-5-4562 0 0,-3-5-6248 0 0,1 1 11484 0 0</inkml:trace>
  <inkml:trace contextRef="#ctx0" brushRef="#br2" timeOffset="1125.94">805 18 9545 0 0,'0'0'0'0'0,"1"0"10725"0"0,0 0-11122 0 0,2 0 2016 0 0,1 0-1388 0 0,3 0 964 0 0,3 0-321 0 0,2-1-310 0 0,4 0-160 0 0,2 0-84 0 0,2 0-88 0 0,1 0-73 0 0,0-1-20 0 0,0 1-7 0 0,-1 0-18 0 0,-2 0-33 0 0,-2 0-38 0 0,-3 0-7 0 0,-2 0-30 0 0,-3 0 2 0 0,-3 0 29 0 0,-2 0-10 0 0,-2 1 5 0 0,-1-1 0 0 0,0 1-37 0 0,0 0-274 0 0,-1 0-139 0 0,0 0-96 0 0,-1 0-86 0 0,-2 0-76 0 0,-2 0-333 0 0,-2 0-609 0 0,-3 0-201 0 0,0 1 220 0 0,-1 0 625 0 0,-1 1 548 0 0,1 1 370 0 0,1 1-8 0 0,0 0 602 0 0,3 1 633 0 0,1 2-129 0 0,1-1-37 0 0,2 3-157 0 0,2 1-276 0 0,0 2 173 0 0,2 2-142 0 0,0 4-134 0 0,1 1-54 0 0,1 2-21 0 0,2 1 35 0 0,0-1-66 0 0,0 0-138 0 0,1-3-9 0 0,0-2-19 0 0,0-2 20 0 0,-1-4-102 0 0,-1-3-7 0 0,-2-1-31 0 0,1-3-6 0 0,-1-1-2 0 0,-1-2 4 0 0,1 0-2 0 0,-1 0-3 0 0,0 0-79 0 0,0-1-398 0 0,0 1-110 0 0,-2-1-287 0 0,-1-1-528 0 0,-2-2-3189 0 0,-2-1-5754 0 0,1 0 2043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20:29.31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60619.21875"/>
      <inkml:brushProperty name="anchorY" value="-328179.81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61458.54688"/>
      <inkml:brushProperty name="anchorY" value="-328786.96875"/>
      <inkml:brushProperty name="scaleFactor" value="0.5"/>
    </inkml:brush>
  </inkml:definitions>
  <inkml:trace contextRef="#ctx0" brushRef="#br0">0 28 21078 0 0,'0'0'0'0'0,"0"0"2284"0"0,1 0-2366 0 0,-1 0 658 0 0,1 0-567 0 0,1 0 601 0 0,0 0-331 0 0,3 0-261 0 0,1 0 79 0 0,3 0-33 0 0,4 0-11 0 0,4-1-11 0 0,2 0-5 0 0,2-1-42 0 0,0-1 11 0 0,0-1-6 0 0,-2 0-84 0 0,-2 1 34 0 0,-3 0-459 0 0,-4 1-21 0 0,-2 0-217 0 0,-3 0-254 0 0,-3 2-548 0 0,-1-1-961 0 0,-2 1-1777 0 0,-3 0-4638 0 0,0 0 4533 0 0</inkml:trace>
  <inkml:trace contextRef="#ctx0" brushRef="#br1" timeOffset="181.462">69 107 15381 0 0,'0'0'0'0'0,"0"0"3461"0"0,0 1-3077 0 0,0-1 105 0 0,0 1 566 0 0,1 0-223 0 0,2 0-46 0 0,3 2-116 0 0,1 0-208 0 0,4 1-161 0 0,3 0-78 0 0,3 2-89 0 0,0-1-36 0 0,2 1-23 0 0,-1 1-84 0 0,0-1 7 0 0,0-1-59 0 0,-3 0 3 0 0,-1 0-159 0 0,-3-1-596 0 0,-2-1-209 0 0,-2-1-750 0 0,-1-1-983 0 0,-2-1-2568 0 0,-1-3-4454 0 0,-2 0 8265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20:28.79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60448.34375"/>
      <inkml:brushProperty name="anchorY" value="-327428.1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61386.14063"/>
      <inkml:brushProperty name="anchorY" value="-328474.3125"/>
      <inkml:brushProperty name="scaleFactor" value="0.5"/>
    </inkml:brush>
  </inkml:definitions>
  <inkml:trace contextRef="#ctx0" brushRef="#br0">1 1 20522 0 0,'0'0'0'0'0,"0"0"2060"0"0,0 0-2245 0 0,1 2 483 0 0,1 3-275 0 0,3 5 775 0 0,3 5-144 0 0,2 6-250 0 0,5 5-214 0 0,3 5-63 0 0,3 5-100 0 0,3 2-19 0 0,2 0-83 0 0,1 0 98 0 0,0-2 45 0 0,-2-2 2 0 0,-2-4 32 0 0,-3-4 50 0 0,-2-4-16 0 0,-4-3-52 0 0,-2-4 58 0 0,-2-3-43 0 0,-4-3-34 0 0,0-3-70 0 0,-3-2 21 0 0,-1-2-13 0 0,-1-1 57 0 0,-1-1-76 0 0,0-1-335 0 0,-1 1-55 0 0,1-1-116 0 0,-1 0-107 0 0,-1-3-230 0 0,-1-4-1491 0 0,-1-6-3294 0 0,-2-5-3126 0 0,2 2 2759 0 0</inkml:trace>
  <inkml:trace contextRef="#ctx0" brushRef="#br1" timeOffset="294.174">287 42 14297 0 0,'0'0'0'0'0,"0"-1"3097"0"0,0-2-2153 0 0,0 0 172 0 0,0 0 763 0 0,0 0-595 0 0,0 1-398 0 0,0 0-381 0 0,0 2-195 0 0,0-1-76 0 0,0 1-72 0 0,0 1-59 0 0,0 0-69 0 0,-1 3-29 0 0,-1 2 1 0 0,-1 4-1 0 0,-3 5 45 0 0,-1 3-59 0 0,-3 4 75 0 0,0 3-17 0 0,-3 1-8 0 0,-1 3 33 0 0,-2 1 46 0 0,-1 0-68 0 0,-2 1-8 0 0,1 0 5 0 0,0-2-20 0 0,2-2-32 0 0,1-4 8 0 0,3-3-70 0 0,3-4-24 0 0,3-4-43 0 0,2-4 16 0 0,2-3-61 0 0,2-2-54 0 0,0-2-47 0 0,1-2-591 0 0,3 1 582 0 0,2-2-392 0 0,3-2-227 0 0,2-3-989 0 0,2-3-1038 0 0,1-2-2774 0 0,1-3-4800 0 0,-2 1 11412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20:32.71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65050.25"/>
      <inkml:brushProperty name="anchorY" value="-332366.65625"/>
      <inkml:brushProperty name="scaleFactor" value="0.5"/>
    </inkml:brush>
  </inkml:definitions>
  <inkml:trace contextRef="#ctx0" brushRef="#br0">256 15 14649 0 0,'0'0'0'0'0,"0"-1"8057"0"0,0-1-8471 0 0,0-1 1547 0 0,-1 0-946 0 0,1 1 245 0 0,0 1 86 0 0,-1 0-58 0 0,1 0-54 0 0,0 1-96 0 0,0 0-108 0 0,0 0-124 0 0,0 0-71 0 0,-1 1 2 0 0,1 0-41 0 0,-2 3 41 0 0,-1 2 80 0 0,-1 5-107 0 0,-2 4 85 0 0,-3 7-16 0 0,-1 6-15 0 0,-2 6 39 0 0,-1 4 30 0 0,-1 4-25 0 0,-2 4 20 0 0,0 4-24 0 0,0 2-3 0 0,-1 4-28 0 0,1 3 3 0 0,0 1 20 0 0,1 3-26 0 0,1 1-48 0 0,0 0 19 0 0,3 2 42 0 0,1-1-61 0 0,3 2 11 0 0,2 1 76 0 0,1 1-29 0 0,2 2-62 0 0,2 1 95 0 0,2 1-69 0 0,2 1 82 0 0,3-1-111 0 0,2 0 197 0 0,4-1-162 0 0,2-3 43 0 0,2-1-67 0 0,2-5 46 0 0,2-5 16 0 0,0-4-32 0 0,2-4-26 0 0,0-4 12 0 0,-1-4 26 0 0,0-4-50 0 0,-2-5 16 0 0,-1-4-58 0 0,-2-3 62 0 0,-3-4-20 0 0,-2-5-46 0 0,-3-2 62 0 0,-3-5-20 0 0,-2-4 15 0 0,-2-2 63 0 0,-2-3-83 0 0,0 0 19 0 0,0-2-104 0 0,0 0-119 0 0,-1 1-145 0 0,-1-1-126 0 0,-2 1-278 0 0,-4-1-801 0 0,-2 1-3576 0 0,-4 0-7631 0 0,1 0 7313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20:33.81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65699.90625"/>
      <inkml:brushProperty name="anchorY" value="-335194.6875"/>
      <inkml:brushProperty name="scaleFactor" value="0.5"/>
    </inkml:brush>
  </inkml:definitions>
  <inkml:trace contextRef="#ctx0" brushRef="#br0">0 0 18790 0 0,'0'0'0'0'0,"1"1"2484"0"0,0 0-2898 0 0,0 1 413 0 0,2 2 119 0 0,2 4 24 0 0,2 4 668 0 0,4 7-324 0 0,5 6-64 0 0,3 6-217 0 0,3 7 150 0 0,2 7-178 0 0,3 6 183 0 0,0 6-84 0 0,0 4-37 0 0,0 5-28 0 0,-2 3 17 0 0,0 4 14 0 0,-2 5-43 0 0,0 3-32 0 0,-2 5-39 0 0,-2 3-96 0 0,-2 2 60 0 0,-3 0-105 0 0,-1 0 173 0 0,-3-4-53 0 0,-2-3-35 0 0,-2-6 35 0 0,-2-7-32 0 0,-2-7 54 0 0,-1-8-11 0 0,-1-6-46 0 0,-1-6 81 0 0,-3-7-41 0 0,-1-4-18 0 0,-1-6 58 0 0,-2-6-20 0 0,2-5 37 0 0,0-5 23 0 0,1-4-28 0 0,1-4-30 0 0,2-1-25 0 0,1-2-10 0 0,0-1-113 0 0,1 0-26 0 0,0 1-112 0 0,1-1-116 0 0,-1 0-135 0 0,0-1-147 0 0,0 0-221 0 0,0-2-467 0 0,1-1-2115 0 0,1-2-5715 0 0,1-6-3932 0 0,-3 14 14319 0 0,0 1 322 0 0,-1 2-3829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20:35.06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66720.6875"/>
      <inkml:brushProperty name="anchorY" value="-337660.21875"/>
      <inkml:brushProperty name="scaleFactor" value="0.5"/>
    </inkml:brush>
  </inkml:definitions>
  <inkml:trace contextRef="#ctx0" brushRef="#br0">1 377 21062 0 0,'0'0'0'0'0,"0"1"1336"0"0,0 1-1559 0 0,1 2-315 0 0,3 3 756 0 0,3 3 490 0 0,4 5-111 0 0,5 4-251 0 0,5 4-48 0 0,5 2-78 0 0,4 2 92 0 0,3-1-14 0 0,3-1-45 0 0,1-4-52 0 0,-1-3-1 0 0,-1-4 55 0 0,-2-4-38 0 0,-2-4 46 0 0,-3-3-63 0 0,-4-2-41 0 0,-2-2-19 0 0,-3-4 14 0 0,-2-5 30 0 0,-1-6-28 0 0,0-7-46 0 0,0-8-32 0 0,0-8 0 0 0,0-7-85 0 0,0-6 55 0 0,-1-2-58 0 0,-3-1 16 0 0,0 1-63 0 0,-3 5 22 0 0,1 7-24 0 0,-2 7-4 0 0,-1 9-51 0 0,1 7 13 0 0,0 6-63 0 0,0 5 58 0 0,3 3 8 0 0,3 3 54 0 0,2 1 40 0 0,4 1-59 0 0,2 1 41 0 0,4-1 15 0 0,1 1 5 0 0,1-1 0 0 0,2 1-26 0 0,0 0 36 0 0,0 1 203 0 0,-1 1-198 0 0,-1 3 109 0 0,-3 2-97 0 0,-3 0-18 0 0,-2 2 3 0 0,-3 0-10 0 0,-3 0-4 0 0,-4-2-32 0 0,-3-2 13 0 0,-2-1 27 0 0,-2-2 131 0 0,-1-1-39 0 0,-2-1-115 0 0,0 0 34 0 0,-2-2-51 0 0,-2 0-38 0 0,-4-4-248 0 0,-3-2-8 0 0,-5-6 64 0 0,-3-3 78 0 0,-1-2 46 0 0,-1 0 66 0 0,3 2 79 0 0,2 2-6 0 0,4 3 56 0 0,3 4-58 0 0,3 2 10 0 0,3 3-8 0 0,2 1-94 0 0,1 1-20 0 0,1 1-80 0 0,3 1 240 0 0,2 2 56 0 0,2 2 64 0 0,3 1-38 0 0,3 2-92 0 0,1 0-19 0 0,1 1 71 0 0,1-1-37 0 0,-1 1 41 0 0,-1-1-69 0 0,0 1 81 0 0,-2-1 2 0 0,-2 0 34 0 0,-1 1-34 0 0,-3 0 27 0 0,-1 1-78 0 0,-2 0 50 0 0,-2 0-27 0 0,-1 0 25 0 0,-2-1-2 0 0,-2 1-3 0 0,-3-1-50 0 0,-3 0-46 0 0,-2 0-70 0 0,-1-1-23 0 0,-3-2-15 0 0,1 0-47 0 0,1-2 1 0 0,2 0-64 0 0,1-2-59 0 0,3-1-174 0 0,3-1-252 0 0,1-1-451 0 0,2 0-1352 0 0,2 0-4520 0 0,4-3-1288 0 0,0 1 3007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20:35.803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68369.125"/>
      <inkml:brushProperty name="anchorY" value="-338171.34375"/>
      <inkml:brushProperty name="scaleFactor" value="0.5"/>
    </inkml:brush>
  </inkml:definitions>
  <inkml:trace contextRef="#ctx0" brushRef="#br0">0 145 20378 0 0,'0'0'0'0'0,"0"0"2648"0"0,0 0-2375 0 0,1 0-31 0 0,0 0 358 0 0,1 0-238 0 0,-1 1-234 0 0,1 1-113 0 0,1 4 13 0 0,0 5 66 0 0,1 6-70 0 0,0 4 40 0 0,1 7-24 0 0,1 5 6 0 0,0 3 26 0 0,-1 3-22 0 0,0 2-20 0 0,-1 2-17 0 0,-2 0 58 0 0,0 1-37 0 0,-1-3-39 0 0,-1-4 12 0 0,-1-6-7 0 0,-1-6 47 0 0,1-8 108 0 0,-1-7 32 0 0,1-4 103 0 0,0-6 432 0 0,-1-6-600 0 0,0-8-95 0 0,0-10-120 0 0,-1-11 6 0 0,0-10 103 0 0,-1-9-34 0 0,1-7 23 0 0,-1-5-6 0 0,0 0-87 0 0,1 1 113 0 0,0 5-38 0 0,1 8 13 0 0,0 9 0 0 0,2 10-4 0 0,-1 9-51 0 0,1 9-60 0 0,1 6-38 0 0,-1 5 18 0 0,1 3 22 0 0,2 2 128 0 0,3 2-16 0 0,2 1 280 0 0,3 3-147 0 0,2 2-72 0 0,3 2-48 0 0,0 2-2 0 0,1 2-10 0 0,1 1-4 0 0,-1 0-32 0 0,-1 1 8 0 0,-1-1 24 0 0,-2-1-36 0 0,-2-2 12 0 0,-3-2-153 0 0,-1-2 229 0 0,-3-3-56 0 0,-2-1 143 0 0,-1-3-5 0 0,0 0 38 0 0,-2-2-22 0 0,1 1-38 0 0,-2 0-60 0 0,-2 1-46 0 0,-2 2-26 0 0,-3 2 33 0 0,-3 2-23 0 0,-1 1 17 0 0,-1 2 84 0 0,-1 1 4 0 0,0 1-18 0 0,0 0-27 0 0,3 0 3 0 0,1-2-56 0 0,3-2-37 0 0,3-2-49 0 0,1-2-56 0 0,3 0-55 0 0,2 0 126 0 0,2 1 79 0 0,3 2-14 0 0,4 2 12 0 0,2 2-64 0 0,2 0 28 0 0,1 2 43 0 0,0-1-14 0 0,1 0-24 0 0,-2-1 36 0 0,0 0-40 0 0,-2-2 40 0 0,-2 1-12 0 0,-2-1 4 0 0,-2-2 5 0 0,-1 0 54 0 0,-2-2 13 0 0,-1-2 61 0 0,-1-1 42 0 0,0-2 26 0 0,-1 0 41 0 0,-2 0-83 0 0,-1 0-103 0 0,-3 2 8 0 0,-3-1-27 0 0,-2 1 5 0 0,-3-1-40 0 0,0 0 7 0 0,0 0-37 0 0,0-1 4 0 0,2 0 1 0 0,1 0-43 0 0,1 0-156 0 0,3 0-61 0 0,2 0-51 0 0,2-1-86 0 0,1 1-119 0 0,1-1-268 0 0,1 0-612 0 0,0 0-1603 0 0,2-1-3357 0 0,2-1-3521 0 0,0 0 6617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3:03.205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0110.0332"/>
      <inkml:brushProperty name="anchorY" value="-29916.61719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0954.99023"/>
      <inkml:brushProperty name="anchorY" value="-30519.54688"/>
      <inkml:brushProperty name="scaleFactor" value="0.5"/>
    </inkml:brush>
  </inkml:definitions>
  <inkml:trace contextRef="#ctx0" brushRef="#br0">1 27 18738 0 0,'0'0'0'0'0,"0"0"2532"0"0,0 0-1913 0 0,0 1-126 0 0,0-1 232 0 0,0 0 90 0 0,0 1-291 0 0,0-1-149 0 0,1 0-400 0 0,2 0 27 0 0,1 0 15 0 0,4 0 96 0 0,2-1 48 0 0,2 0-4 0 0,1-2-87 0 0,2 0-18 0 0,-2 0-16 0 0,0 0 3 0 0,-2 0 10 0 0,-2 1-17 0 0,-1 0-26 0 0,-3 0 44 0 0,0 0-20 0 0,-3 0 2 0 0,0 1-28 0 0,-1 1 50 0 0,0-1-67 0 0,-1 1 16 0 0,0 0-72 0 0,0 0 0 0 0,0 0-443 0 0,-1 0-88 0 0,1 0-240 0 0,0 0-349 0 0,0 0-1240 0 0,-1 1-1878 0 0,-1 0-4133 0 0,0 2 1240 0 0,2-3 8480 0 0,0-1-2595 0 0</inkml:trace>
  <inkml:trace contextRef="#ctx0" brushRef="#br1" timeOffset="233.453">63 117 2172 0 0,'0'0'0'0'0,"0"0"12393"0"0,0 1-11257 0 0,0-1 1443 0 0,-1 1-1255 0 0,1-1 93 0 0,0 1-575 0 0,1-1-285 0 0,0 1-187 0 0,1 0 169 0 0,2 0-16 0 0,1 1-141 0 0,2 0-113 0 0,1 0-30 0 0,0 0-30 0 0,2-1-48 0 0,-1 0-5 0 0,0-1-72 0 0,0 1-47 0 0,-2-1-34 0 0,-1 0 8 0 0,-1 0-3 0 0,-2 0 41 0 0,-1 0 3 0 0,-1-1 7 0 0,0 1-70 0 0,-1 0-67 0 0,0 0-438 0 0,-1 0-131 0 0,-1 0-372 0 0,-1 0-1243 0 0,-2 0-3641 0 0,-2 0-6858 0 0,1 0 11841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20:39.15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74685.90625"/>
      <inkml:brushProperty name="anchorY" value="-345767.40625"/>
      <inkml:brushProperty name="scaleFactor" value="0.5"/>
    </inkml:brush>
  </inkml:definitions>
  <inkml:trace contextRef="#ctx0" brushRef="#br0">0 1 11405 0 0,'0'0'0'0'0,"1"0"9349"0"0,-1 0-8947 0 0,0 0 1011 0 0,1 0-869 0 0,0 0 149 0 0,0 2-146 0 0,1 1-283 0 0,0 1-261 0 0,1 4 252 0 0,2 4-159 0 0,1 3-17 0 0,1 3-79 0 0,0 5 54 0 0,2 1-28 0 0,-1 2-22 0 0,1 1 60 0 0,0 1-38 0 0,-1-1-25 0 0,0 0 18 0 0,-2-2 29 0 0,-1-2-56 0 0,-1-4 14 0 0,-1-3-6 0 0,-1-5-382 0 0,-1-3 15 0 0,-1-4-140 0 0,0-1-28 0 0,-2-4-259 0 0,-1-3-1534 0 0,-1-4-891 0 0,-1-4-3900 0 0,-1-6 1295 0 0,1 1 1989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20:39.279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75403.59375"/>
      <inkml:brushProperty name="anchorY" value="-346695.1875"/>
      <inkml:brushProperty name="scaleFactor" value="0.5"/>
    </inkml:brush>
  </inkml:definitions>
  <inkml:trace contextRef="#ctx0" brushRef="#br0">0 0 15061 0 0,'0'0'0'0'0,"0"0"2597"0"0,0 0-3492 0 0,1 0 858 0 0,0 0-371 0 0,0 0-791 0 0,2 0-2295 0 0,2 2-376 0 0,0 0-2294 0 0,0 0 5253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20:39.72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76059.5625"/>
      <inkml:brushProperty name="anchorY" value="-347335.78125"/>
      <inkml:brushProperty name="scaleFactor" value="0.5"/>
    </inkml:brush>
  </inkml:definitions>
  <inkml:trace contextRef="#ctx0" brushRef="#br0">64 11 14629 0 0,'0'0'0'0'0,"0"0"3621"0"0,0 0-2918 0 0,0 0 783 0 0,0 0 22 0 0,0-2-316 0 0,0 0-337 0 0,0 0-235 0 0,0 1-140 0 0,-1-1-130 0 0,0 1-104 0 0,-1 1-56 0 0,0 0-42 0 0,0 0-63 0 0,-1 0-90 0 0,-1 2 66 0 0,-1 0-70 0 0,-1 2 15 0 0,0 1-6 0 0,0 2 0 0 0,0 0 0 0 0,1 2-4 0 0,0 0-60 0 0,1 1 7 0 0,1 1 4 0 0,2 1-28 0 0,0 0-10 0 0,1-1 39 0 0,3 2-23 0 0,1 0 50 0 0,3 1 25 0 0,3 0 32 0 0,1 0-43 0 0,2-1 7 0 0,0 1 7 0 0,2 1-5 0 0,-1-1 7 0 0,1 1 3 0 0,-1 0-1 0 0,-1 0 39 0 0,-2-1-49 0 0,-1 1 16 0 0,-3-2 33 0 0,-1-3-49 0 0,-3-1 96 0 0,0-2 4 0 0,-2-2 86 0 0,-1-2 103 0 0,0-1-10 0 0,0-2 136 0 0,-3 1-131 0 0,-2 0-161 0 0,-2 0-48 0 0,-2 1-26 0 0,-3 0-2 0 0,-1 1 19 0 0,0-1-16 0 0,-1 0-3 0 0,2-1-40 0 0,1 0 33 0 0,2-1-40 0 0,2 0 6 0 0,3 0-2 0 0,2 0-169 0 0,1 0-176 0 0,1 0-157 0 0,0 0-133 0 0,0-1-301 0 0,1-1-758 0 0,-1 0-3627 0 0,1-1-5323 0 0,0 0 3261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20:38.329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73934.71875"/>
      <inkml:brushProperty name="anchorY" value="-344533.281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74624.78125"/>
      <inkml:brushProperty name="anchorY" value="-345381.4062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75346.5"/>
      <inkml:brushProperty name="anchorY" value="-346069"/>
      <inkml:brushProperty name="scaleFactor" value="0.5"/>
    </inkml:brush>
  </inkml:definitions>
  <inkml:trace contextRef="#ctx0" brushRef="#br0">1 285 9833 0 0,'0'0'0'0'0,"0"0"8377"0"0,1 0-7426 0 0,0 0 45 0 0,0 0-178 0 0,1 2 218 0 0,0 1-190 0 0,2 3-205 0 0,0 4-177 0 0,2 3-88 0 0,1 3-92 0 0,0 5-85 0 0,0 2-42 0 0,0 2-62 0 0,0 2 34 0 0,-2 0-63 0 0,0-1-63 0 0,0-2 12 0 0,-1-2-11 0 0,-2-3-4 0 0,0-3-4 0 0,-1-4-60 0 0,0-4-441 0 0,-1-3 113 0 0,0-2-100 0 0,0-2-173 0 0,-1-1-191 0 0,-1-3-541 0 0,-1-5-1959 0 0,-1-5-3196 0 0,-1-6 911 0 0,-1-8 416 0 0,1 1 5975 0 0</inkml:trace>
  <inkml:trace contextRef="#ctx0" brushRef="#br1" timeOffset="137.748">73 4 17214 0 0,'0'0'0'0'0,"0"-1"2952"0"0,1 0-2954 0 0,1 1 494 0 0,0-1-462 0 0,0 1 270 0 0,1-1-366 0 0,1 1 102 0 0,2 1-267 0 0,2 2-379 0 0,2 4-635 0 0,2 2-504 0 0,1 2-1925 0 0,0 3-2110 0 0,-2-3-2267 0 0</inkml:trace>
  <inkml:trace contextRef="#ctx0" brushRef="#br2" timeOffset="573.982">394 145 15881 0 0,'0'0'0'0'0,"0"-1"3709"0"0,0 0-3118 0 0,0 0 195 0 0,0 1 388 0 0,0-1-132 0 0,-1 1-315 0 0,-1 0-299 0 0,0 0-128 0 0,-2 0-130 0 0,0 0 18 0 0,-2 0-106 0 0,0 1 8 0 0,-2 0-8 0 0,0 2-6 0 0,0 1 98 0 0,0 1-79 0 0,0 1 70 0 0,1 1-89 0 0,1 0-39 0 0,2 2-34 0 0,1-1-67 0 0,1 2-32 0 0,2 2 12 0 0,3 0 46 0 0,3 2 0 0 0,1-1-19 0 0,3 2 60 0 0,3 0-19 0 0,1 1 8 0 0,2-1 0 0 0,0 1-23 0 0,1-1 39 0 0,-1 1-8 0 0,-1 0 50 0 0,-2-1-17 0 0,-1-1-30 0 0,-3-2 99 0 0,-1-2-119 0 0,-3-2 70 0 0,-2-1-8 0 0,-1-3 34 0 0,-1-1 2 0 0,0-1 53 0 0,-1-1-4 0 0,-1 0 42 0 0,-1 1 32 0 0,-2 1-29 0 0,-2 1-20 0 0,-2 1-41 0 0,-2 0 4 0 0,-1 1-10 0 0,-2-1 19 0 0,-2 0-57 0 0,1-1 22 0 0,0-1-55 0 0,1-1 28 0 0,2 0-25 0 0,2-1-4 0 0,2 0-40 0 0,3-1-28 0 0,2 0-27 0 0,1 0-24 0 0,1 0-114 0 0,0 0-22 0 0,1 0-53 0 0,-1 0-86 0 0,1-1-69 0 0,-1 1-87 0 0,1-2-133 0 0,0 0-331 0 0,1-2-367 0 0,2-2-1421 0 0,2 0-3673 0 0,1-4-3098 0 0,-8 12 6625 0 0,-2 3 2773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20:37.476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71531.15625"/>
      <inkml:brushProperty name="anchorY" value="-341899.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72215.5"/>
      <inkml:brushProperty name="anchorY" value="-343006.062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72995.34375"/>
      <inkml:brushProperty name="anchorY" value="-343563.65625"/>
      <inkml:brushProperty name="scaleFactor" value="0.5"/>
    </inkml:brush>
  </inkml:definitions>
  <inkml:trace contextRef="#ctx0" brushRef="#br0">0 0 2828 0 0,'0'0'0'0'0,"0"0"15930"0"0,0 0-15072 0 0,0 0-1684 0 0,0 1 2907 0 0,1 2-1754 0 0,-1 3-126 0 0,2 5 670 0 0,0 5-515 0 0,0 5-229 0 0,2 5-5 0 0,0 4-62 0 0,2 3 23 0 0,-1 3 12 0 0,2 3-67 0 0,-1 0 21 0 0,0-1-56 0 0,-2 0-121 0 0,1-3 166 0 0,-2-2-118 0 0,0-5 46 0 0,-1-4-34 0 0,-1-5-651 0 0,-1-6-39 0 0,0-4-478 0 0,0-4-189 0 0,-1-4-528 0 0,-2-4-2999 0 0,0-3-2678 0 0,0-6 3865 0 0,0 1 4081 0 0</inkml:trace>
  <inkml:trace contextRef="#ctx0" brushRef="#br1" timeOffset="143.655">30 223 6557 0 0,'0'0'0'0'0,"0"0"11117"0"0,0 0-9717 0 0,1 0 321 0 0,0 0-1139 0 0,-1 0 8 0 0,1-1-173 0 0,1 1-487 0 0,0-2 90 0 0,1 0-494 0 0,2 0 597 0 0,3-2-195 0 0,3-1-8 0 0,3-2-621 0 0,2-1-896 0 0,2 0-696 0 0,-1-2-2521 0 0,0 0-3701 0 0,0 0 5228 0 0,-5 2 3418 0 0</inkml:trace>
  <inkml:trace contextRef="#ctx0" brushRef="#br2" timeOffset="632.445">214 79 13405 0 0,'0'0'0'0'0,"0"0"3977"0"0,0 0-2741 0 0,0 0 88 0 0,0 0 130 0 0,0 0-523 0 0,0 0-341 0 0,0 0-250 0 0,0 0-172 0 0,0 1-173 0 0,1 2 32 0 0,0 3 271 0 0,2 5-10 0 0,1 3-7 0 0,1 6 15 0 0,-1 4-78 0 0,1 3-50 0 0,0 5-4 0 0,-1 2-104 0 0,-1 0 12 0 0,-1 2-80 0 0,-1-1 18 0 0,0-3-56 0 0,-1-3 59 0 0,0-5-34 0 0,0-5 21 0 0,0-6-1 0 0,-1-5 70 0 0,1-3 37 0 0,0-3 18 0 0,0-2 19 0 0,0 0 218 0 0,0-1-23 0 0,1-2-92 0 0,0-2-139 0 0,1-3-101 0 0,1-6-19 0 0,1-4-15 0 0,1-5 34 0 0,1-4 26 0 0,2-2-43 0 0,0-2 16 0 0,1 2-14 0 0,0 1-26 0 0,1 3-25 0 0,-2 4 18 0 0,1 4-26 0 0,0 3 34 0 0,-1 2-47 0 0,1 4 14 0 0,-1 1-61 0 0,-1 2-7 0 0,1 2-6 0 0,0 1 165 0 0,0 1-38 0 0,0 2 198 0 0,0 2-148 0 0,1 5 40 0 0,0 3 0 0 0,0 4 22 0 0,0 3-71 0 0,0 5-15 0 0,-1 1-3 0 0,-1 3-9 0 0,0 0-4 0 0,-1-1-4 0 0,0-2-23 0 0,0-2 39 0 0,-1-2-13 0 0,-1-4-41 0 0,-1-3-16 0 0,0-4-250 0 0,-1-3 110 0 0,-1-2-66 0 0,-1-2-41 0 0,0-2-67 0 0,0 0-143 0 0,0-2-196 0 0,0-1-395 0 0,-1-2-1270 0 0,1-3-3902 0 0,0-4-4008 0 0,0 0 7728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20:36.45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69113.5"/>
      <inkml:brushProperty name="anchorY" value="-339179.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70108.1875"/>
      <inkml:brushProperty name="anchorY" value="-340156.2812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70844.3125"/>
      <inkml:brushProperty name="anchorY" value="-341267.59375"/>
      <inkml:brushProperty name="scaleFactor" value="0.5"/>
    </inkml:brush>
  </inkml:definitions>
  <inkml:trace contextRef="#ctx0" brushRef="#br0">4 89 19398 0 0,'0'0'0'0'0,"0"0"2452"0"0,0-2-2394 0 0,-1 1 740 0 0,1 0 235 0 0,-1 0-269 0 0,0 0-295 0 0,1 1-216 0 0,-1-1-168 0 0,1 1-68 0 0,0 0-15 0 0,0 0-9 0 0,0 0 9 0 0,0 1-4 0 0,0 1 2 0 0,0 0 0 0 0,0 2 52 0 0,1 4 148 0 0,-1 4-68 0 0,1 6-75 0 0,0 6-48 0 0,1 5 10 0 0,-1 5-21 0 0,0 3 3 0 0,1 0-66 0 0,0-1-38 0 0,2-4 3 0 0,1-5-50 0 0,2-4 73 0 0,1-6 4 0 0,1-4-13 0 0,1-4 102 0 0,2-3 143 0 0,2-4-148 0 0,2-2 1 0 0,2-3-9 0 0,2-2-43 0 0,1-3-84 0 0,1-2 26 0 0,1-1-19 0 0,0 0 85 0 0,1 1 23 0 0,-1 0 3 0 0,-2 1 47 0 0,0 1-53 0 0,-2 0 28 0 0,-2 1 70 0 0,-2 0 6 0 0,-4 1 18 0 0,-2 2 38 0 0,-3 0 60 0 0,-3 1-18 0 0,-2-1 43 0 0,0-1-276 0 0,-1-2 147 0 0,-2-1-114 0 0,-2 0 96 0 0,-2-3-51 0 0,-1 0 35 0 0,-1-2-37 0 0,-2 1-31 0 0,0-1 69 0 0,-1 1-42 0 0,0 0 4 0 0,0 1 5 0 0,1 1-45 0 0,0 1 60 0 0,2 1 8 0 0,1 2 60 0 0,1 0-14 0 0,2 2 28 0 0,2 2-57 0 0,0 1-85 0 0,2 0 21 0 0,0 1-116 0 0,0 0-14 0 0,0 0-11 0 0,1 1-50 0 0,-1-1 7 0 0,0 0-24 0 0,0 0 37 0 0,0 0 26 0 0,0 1 147 0 0,2 2 154 0 0,0 1-43 0 0,2 3-30 0 0,1 2 6 0 0,0 3-15 0 0,1 2-17 0 0,0 4-34 0 0,0 2 60 0 0,0 4-72 0 0,0 0-24 0 0,0 3 15 0 0,0-1-19 0 0,-1 0-52 0 0,1-1-17 0 0,0-2 24 0 0,-1-3-2 0 0,0-3-18 0 0,-1-4-31 0 0,-1-3-192 0 0,0-3 75 0 0,-2-3-110 0 0,0-3-60 0 0,0 0-107 0 0,-1-3-146 0 0,0-4-324 0 0,0-3-1807 0 0,-1-3-3434 0 0,1-6-3699 0 0,-1 2 6630 0 0</inkml:trace>
  <inkml:trace contextRef="#ctx0" brushRef="#br1" timeOffset="250.035">488 0 17938 0 0,'0'0'0'0'0,"0"0"3016"0"0,0 0-2511 0 0,1 0-285 0 0,0 0 310 0 0,-1 1-71 0 0,2 1-81 0 0,0 3-67 0 0,1 3 55 0 0,2 5-78 0 0,1 4-116 0 0,1 5-62 0 0,1 4-16 0 0,2 4-2 0 0,0 3-42 0 0,1 3-12 0 0,-1 2 123 0 0,-1 1-127 0 0,0 1 19 0 0,-1 1-57 0 0,-2-3 2 0 0,-1-3-61 0 0,-2-3 11 0 0,0-7-22 0 0,-1-5-560 0 0,-1-5 79 0 0,-1-6-128 0 0,0-3-136 0 0,-1-5-584 0 0,-1-4-1623 0 0,-2-4-2334 0 0,0-5-480 0 0,-1-5-253 0 0,0 1 6884 0 0</inkml:trace>
  <inkml:trace contextRef="#ctx0" brushRef="#br2" timeOffset="371.979">563 251 7285 0 0,'0'0'0'0'0,"0"0"7964"0"0,0 0-5487 0 0,0 0-76 0 0,0 0-1285 0 0,0 0-340 0 0,0 0-183 0 0,0 0-310 0 0,2 0-165 0 0,1 0 149 0 0,2 0-237 0 0,3 0-18 0 0,0 0 0 0 0,3 0-227 0 0,-1 0-339 0 0,0-1-346 0 0,-1 0-878 0 0,-1 1-1952 0 0,-2-2-7223 0 0,-19 2 6392 0 0,-3 0 4969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20:44.97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82882.21875"/>
      <inkml:brushProperty name="anchorY" value="-354112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82194.09375"/>
      <inkml:brushProperty name="anchorY" value="-353840.12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82988.59375"/>
      <inkml:brushProperty name="anchorY" value="-354636.90625"/>
      <inkml:brushProperty name="scaleFactor" value="0.5"/>
    </inkml:brush>
    <inkml:brush xml:id="br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83694.8125"/>
      <inkml:brushProperty name="anchorY" value="-355482.5"/>
      <inkml:brushProperty name="scaleFactor" value="0.5"/>
    </inkml:brush>
    <inkml:brush xml:id="br4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84373"/>
      <inkml:brushProperty name="anchorY" value="-356143.6875"/>
      <inkml:brushProperty name="scaleFactor" value="0.5"/>
    </inkml:brush>
    <inkml:brush xml:id="br5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85091.46875"/>
      <inkml:brushProperty name="anchorY" value="-357240.59375"/>
      <inkml:brushProperty name="scaleFactor" value="0.5"/>
    </inkml:brush>
  </inkml:definitions>
  <inkml:trace contextRef="#ctx0" brushRef="#br0">100 145 19862 0 0,'0'0'0'0'0,"0"0"2564"0"0,0 0-2343 0 0,0 0 194 0 0,0 0 142 0 0,0 0 147 0 0,0 0-209 0 0,-1 2-182 0 0,0-1-174 0 0,-1 1-119 0 0,-1 0 4 0 0,-2 0-15 0 0,0 2 36 0 0,-2 0-15 0 0,0 1 39 0 0,-1 0 23 0 0,0 0 0 0 0,-1 1-1 0 0,1-1 1 0 0,0 1-51 0 0,0 0-32 0 0,2 1-4 0 0,1 0-8 0 0,1 1-85 0 0,1 1-4 0 0,2 2 34 0 0,0 1-6 0 0,3 1 35 0 0,1 1-17 0 0,4 2-25 0 0,1 0 45 0 0,3 1 17 0 0,1-1 6 0 0,3 0 81 0 0,0 0-40 0 0,1 0-44 0 0,-1-1-28 0 0,0-1 46 0 0,-1 0-22 0 0,-2-1 6 0 0,-2-1 5 0 0,-2 0 8 0 0,-1-2 39 0 0,-2-1-61 0 0,-2-2 100 0 0,-1-2-31 0 0,-1 0 82 0 0,0-2 36 0 0,-1-1 41 0 0,-1-1 92 0 0,-1 0 147 0 0,-2 0-332 0 0,-3 0 15 0 0,-2 0-76 0 0,-2 1 8 0 0,-2-1-33 0 0,-1 1 36 0 0,0 0-17 0 0,0 1-22 0 0,1-1-26 0 0,1 0 29 0 0,2 0-39 0 0,2-1 6 0 0,2 0-2 0 0,2 0-48 0 0,2-1-28 0 0,1 1 14 0 0,1-1-55 0 0,0 0-200 0 0,1-1 12 0 0,-1 1-144 0 0,1 0-26 0 0,-1 0-67 0 0,0-2-190 0 0,0-1-200 0 0,0-2-691 0 0,1-2-1781 0 0,2-2-4763 0 0,1-5-2742 0 0,-4 17 13320 0 0,-1 3-4260 0 0</inkml:trace>
  <inkml:trace contextRef="#ctx0" brushRef="#br1" timeOffset="378.482">241 90 18970 0 0,'0'0'0'0'0,"0"0"3032"0"0,0 0-2483 0 0,1 0 10 0 0,0 0 79 0 0,0 0 42 0 0,0 0-366 0 0,1 0-331 0 0,0 0-146 0 0,2 3 186 0 0,2 3-44 0 0,2 4 179 0 0,2 4 5 0 0,2 4 43 0 0,1 5-129 0 0,0 4 65 0 0,0 4-96 0 0,-1 3 80 0 0,-2 1-44 0 0,-2-1-16 0 0,-1 0-31 0 0,-2-3-36 0 0,-1-3 7 0 0,-2-4-160 0 0,-1-4-12 0 0,-1-3-85 0 0,0-4-112 0 0,0-5-115 0 0,-2-3-85 0 0,0-2-139 0 0,-2-3-552 0 0,-1-3-700 0 0,-2-4-537 0 0,1-4-1102 0 0,-2-3 111 0 0,1-4 554 0 0,1-3 551 0 0,1-2 2665 0 0,2 0-74 0 0,1 1 2262 0 0,1 2-266 0 0,0 3 463 0 0,1 4-249 0 0,0 3-685 0 0,1 2-283 0 0,0 2-480 0 0,2 2-424 0 0,0-1-189 0 0,2 1-367 0 0,0-1 55 0 0,2 2-147 0 0,1-2-931 0 0,1 1-669 0 0,1 0-1290 0 0,0 1-1679 0 0,1 1-4410 0 0,-2 0 9489 0 0</inkml:trace>
  <inkml:trace contextRef="#ctx0" brushRef="#br2" timeOffset="619.681">489 217 13793 0 0,'0'0'0'0'0,"0"0"4193"0"0,0 0-2825 0 0,0 0-359 0 0,0 2-65 0 0,0 0-62 0 0,0 0-351 0 0,1 2-276 0 0,0 0-179 0 0,2 3 290 0 0,2 2-61 0 0,1 4 89 0 0,1 3 2 0 0,2 4-110 0 0,0 2-64 0 0,0 1-16 0 0,0 3-85 0 0,0 0 4 0 0,-2 1-63 0 0,-1-2-60 0 0,0-2 64 0 0,-2-3-82 0 0,-1-5 20 0 0,-1-3-45 0 0,-1-5 52 0 0,-1-2-241 0 0,0-3-102 0 0,0-2-166 0 0,0 0-135 0 0,-1-2-143 0 0,-1-4-1116 0 0,-2-4-1382 0 0,0-6-1852 0 0,-1-3-3886 0 0,-1-7 5944 0 0,2 3 3082 0 0</inkml:trace>
  <inkml:trace contextRef="#ctx0" brushRef="#br3" timeOffset="771.787">575 4 10973 0 0,'0'0'0'0'0,"0"-1"7589"0"0,0 0-6740 0 0,1 1 540 0 0,0-1-744 0 0,-1 1 137 0 0,2-1-247 0 0,-1 1-540 0 0,0 0 83 0 0,1 1-412 0 0,1 0 260 0 0,0 1-668 0 0,2 2-14 0 0,1 0-761 0 0,0 1-1320 0 0,1 2-13934 0 0,-4-4 18433 0 0,0 0-943 0 0</inkml:trace>
  <inkml:trace contextRef="#ctx0" brushRef="#br4" timeOffset="1055.083">735 11 16201 0 0,'0'0'0'0'0,"0"0"3213"0"0,0 0-2558 0 0,0 0 221 0 0,0 0-126 0 0,0 2 27 0 0,1 1-280 0 0,1 2-155 0 0,0 3 19 0 0,2 3-105 0 0,1 3 46 0 0,0 4-36 0 0,2 3-57 0 0,0 3-30 0 0,0 4 3 0 0,0 2-34 0 0,0 2-20 0 0,0 3 14 0 0,0 2-82 0 0,-2 0 36 0 0,0 0-23 0 0,-1 0 4 0 0,-1-2-29 0 0,-1-3-15 0 0,-1-3 2 0 0,0-5-40 0 0,-1-4 10 0 0,0-5-9 0 0,0-4-233 0 0,0-5-60 0 0,0-2-85 0 0,-1-5-124 0 0,1-4-134 0 0,0-5-553 0 0,-1-5-1261 0 0,0-5-1688 0 0,0-3-5186 0 0,-1 4 2822 0 0</inkml:trace>
  <inkml:trace contextRef="#ctx0" brushRef="#br5" timeOffset="1319.295">920 90 15857 0 0,'0'0'0'0'0,"0"0"3745"0"0,0 0-2871 0 0,0 0 41 0 0,0 0-34 0 0,1 3-90 0 0,0 2-210 0 0,1 2-71 0 0,1 5-181 0 0,2 4-45 0 0,0 4-9 0 0,1 4 31 0 0,1 4-91 0 0,0 2 94 0 0,1 2-101 0 0,-1 1-16 0 0,-1-1 26 0 0,-1 0-56 0 0,-1-1-40 0 0,-1-3-41 0 0,-1-3-36 0 0,-1-4-37 0 0,0-4 2 0 0,-1-4-10 0 0,-1-4 0 0 0,1-4 5 0 0,0-1-6 0 0,0-3-134 0 0,0-1-97 0 0,0 0-102 0 0,0-1-171 0 0,-2-1-100 0 0,0 0-403 0 0,-4-4-1278 0 0,-1 0-5051 0 0,-4-5-5407 0 0,2 2 12649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20:43.64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81197.125"/>
      <inkml:brushProperty name="anchorY" value="-352492.468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81991"/>
      <inkml:brushProperty name="anchorY" value="-353142.34375"/>
      <inkml:brushProperty name="scaleFactor" value="0.5"/>
    </inkml:brush>
  </inkml:definitions>
  <inkml:trace contextRef="#ctx0" brushRef="#br0">79 258 15665 0 0,'0'0'0'0'0,"0"0"2853"0"0,2 0-2479 0 0,1 0 1119 0 0,2 0 18 0 0,0 0-268 0 0,1 0-300 0 0,0 0-182 0 0,1-1-196 0 0,0-3-147 0 0,-1-3-89 0 0,1-2-96 0 0,0-4-113 0 0,1-3-29 0 0,-2-3-22 0 0,0-2 7 0 0,-1-1-80 0 0,0-1 22 0 0,-2-1-10 0 0,-1 2-4 0 0,-1 3 42 0 0,-1 3-26 0 0,0 3-13 0 0,0 4 60 0 0,0 3-47 0 0,0 2-21 0 0,-1 2-124 0 0,-1 0-11 0 0,-2 1-6 0 0,-2 0 18 0 0,-1 0-8 0 0,-3 0 51 0 0,-2 1-9 0 0,-1-1 29 0 0,-2 1-67 0 0,-1 1 81 0 0,0 2-12 0 0,1 1 19 0 0,1 1-16 0 0,2 1-12 0 0,1 1-16 0 0,3 0-7 0 0,2-2 0 0 0,2 0-52 0 0,2 0-4 0 0,1-1 63 0 0,0-1 48 0 0,2 1 28 0 0,-1 1-58 0 0,2-1 83 0 0,1 3-26 0 0,2 0 19 0 0,0 2-8 0 0,2 0 40 0 0,1 1 100 0 0,0 0-77 0 0,2 2 12 0 0,0 1-7 0 0,1 2 26 0 0,1 0 62 0 0,2 3-16 0 0,0 0-41 0 0,1 1-4 0 0,0 0-101 0 0,-1 0 26 0 0,0-1 33 0 0,-1-1-9 0 0,-2-2-51 0 0,-1-2 13 0 0,-2-3-8 0 0,-2-2 5 0 0,-1-3-6 0 0,-2-2 1 0 0,-1-2-387 0 0,-1-1 45 0 0,0-2-177 0 0,0-3-151 0 0,0-4-369 0 0,0-4-1363 0 0,1-5-2682 0 0,0-3-3324 0 0,1 3 1321 0 0</inkml:trace>
  <inkml:trace contextRef="#ctx0" brushRef="#br1" timeOffset="521.971">327 32 908 0 0,'0'0'0'0'0,"0"0"15345"0"0,1 0-14276 0 0,0 0 1620 0 0,0 0-2103 0 0,0 0 184 0 0,0 0-12 0 0,1 2-289 0 0,1 2-52 0 0,2 2-41 0 0,2 3-144 0 0,2 4-43 0 0,2 3-17 0 0,1 3-15 0 0,0 3 56 0 0,-1 0-157 0 0,0 1 44 0 0,-1 1 4 0 0,-3-2 90 0 0,-1-2 42 0 0,-2-1 13 0 0,-2-2-52 0 0,-1-1 24 0 0,-1-3-33 0 0,-1 0-35 0 0,-1-3-23 0 0,0-1-26 0 0,-2-2 0 0 0,1-1-8 0 0,-1-2-9 0 0,1-2-26 0 0,1 0-11 0 0,0-2-56 0 0,1 0-116 0 0,1-1-28 0 0,0-2 40 0 0,0-3-99 0 0,1-3 122 0 0,1-2 3 0 0,1-3 12 0 0,0-2 44 0 0,2-2 28 0 0,0-1 60 0 0,1-1 80 0 0,0 0-55 0 0,0-1-4 0 0,0 1 31 0 0,1-2-26 0 0,-1 1 60 0 0,1 0-36 0 0,-1-1-34 0 0,-1 2 10 0 0,0 2-20 0 0,-2 3 28 0 0,0 4-24 0 0,-1 2-6 0 0,-2 4 7 0 0,1 2 48 0 0,-1 1-38 0 0,0 3-27 0 0,0 0-58 0 0,-1 3-19 0 0,-1 1-42 0 0,-1 3-3 0 0,0 4 21 0 0,-1 4-4 0 0,0 2 2 0 0,1 3 48 0 0,1 2-56 0 0,1 1 5 0 0,1 0-2 0 0,3 1 64 0 0,1 0 18 0 0,3-1-39 0 0,2-1 16 0 0,2-1-5 0 0,1-3 5 0 0,0-1 31 0 0,1-2-46 0 0,0-3 15 0 0,-1-1-9 0 0,-1-2 5 0 0,-1-2-2 0 0,-2-3 1 0 0,-2-2-270 0 0,-2-2 151 0 0,-2 0-46 0 0,-1-1-53 0 0,0 0-117 0 0,-2-1-100 0 0,-2 0-449 0 0,-3-2-983 0 0,-3-1-4349 0 0,-3-2-7445 0 0,1 0 12329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20:40.775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75415.25"/>
      <inkml:brushProperty name="anchorY" value="-347043.06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76310.25"/>
      <inkml:brushProperty name="anchorY" value="-348081.37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77002.09375"/>
      <inkml:brushProperty name="anchorY" value="-348714.5"/>
      <inkml:brushProperty name="scaleFactor" value="0.5"/>
    </inkml:brush>
    <inkml:brush xml:id="br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77967.34375"/>
      <inkml:brushProperty name="anchorY" value="-349509.125"/>
      <inkml:brushProperty name="scaleFactor" value="0.5"/>
    </inkml:brush>
    <inkml:brush xml:id="br4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78732.84375"/>
      <inkml:brushProperty name="anchorY" value="-350441.40625"/>
      <inkml:brushProperty name="scaleFactor" value="0.5"/>
    </inkml:brush>
    <inkml:brush xml:id="br5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79414.59375"/>
      <inkml:brushProperty name="anchorY" value="-351025.875"/>
      <inkml:brushProperty name="scaleFactor" value="0.5"/>
    </inkml:brush>
    <inkml:brush xml:id="br6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80370.375"/>
      <inkml:brushProperty name="anchorY" value="-351916.0625"/>
      <inkml:brushProperty name="scaleFactor" value="0.5"/>
    </inkml:brush>
  </inkml:definitions>
  <inkml:trace contextRef="#ctx0" brushRef="#br0">0 15 18718 0 0,'0'0'0'0'0,"1"0"2596"0"0,0 1-2585 0 0,-1 0 295 0 0,1 1-243 0 0,1 2 450 0 0,0 1-99 0 0,0 3-104 0 0,2 4-82 0 0,1 4-27 0 0,0 4-7 0 0,1 4-76 0 0,-1 1-26 0 0,0 2 63 0 0,-1 1-47 0 0,-1-1 39 0 0,-1 1-43 0 0,-1-2-53 0 0,0 1 14 0 0,-1-3-27 0 0,0-2-38 0 0,-1-3 15 0 0,0-3 25 0 0,0-4-41 0 0,0-3 79 0 0,0-3 9 0 0,0-3 24 0 0,0-1 2 0 0,1-2-2 0 0,0-1 109 0 0,0 1 38 0 0,0-1 52 0 0,0-3-127 0 0,-1-3-200 0 0,1-4-47 0 0,-1-5 88 0 0,1-4-42 0 0,0-5 19 0 0,2-2 31 0 0,1-1 47 0 0,2 0-62 0 0,1 3-15 0 0,0 3-48 0 0,0 4 14 0 0,0 4-41 0 0,0 3 19 0 0,-1 3-45 0 0,1 2-53 0 0,-1 3-43 0 0,1 2 35 0 0,2 0 185 0 0,0 2 138 0 0,2 3-31 0 0,0 2-60 0 0,1 2 34 0 0,1 3-62 0 0,0 4-9 0 0,0 2-28 0 0,1 2-4 0 0,-2 2-11 0 0,0 2 1 0 0,-1 0-19 0 0,0 2 32 0 0,-2-1-10 0 0,-2-1-28 0 0,-1-1 41 0 0,-2-2-4 0 0,-1-2 1 0 0,-1-2-7 0 0,-1-4-105 0 0,0-3 67 0 0,-1-3 6 0 0,1-3-27 0 0,0-1-63 0 0,0-2-99 0 0,0 0-169 0 0,-1-1-139 0 0,0 0-168 0 0,0-2-340 0 0,1-3-1723 0 0,-1-2-3448 0 0,1-4-4714 0 0,-1 1 9533 0 0</inkml:trace>
  <inkml:trace contextRef="#ctx0" brushRef="#br1" timeOffset="463.52">365 183 12337 0 0,'0'0'0'0'0,"0"0"6421"0"0,0 1-5466 0 0,0 0 204 0 0,0 0-533 0 0,0-1 126 0 0,0 1-179 0 0,1 2-335 0 0,1 2-37 0 0,1 4 128 0 0,2 4-52 0 0,2 3 31 0 0,2 4-109 0 0,2 2-84 0 0,2 1 8 0 0,0 2-14 0 0,1-1 4 0 0,0-2-6 0 0,1-1-3 0 0,0-2 5 0 0,0-2 3 0 0,-2-3-80 0 0,-2-1-19 0 0,-2-4-8 0 0,-2-3 6 0 0,-3-2 75 0 0,0-3 146 0 0,-2 0 20 0 0,0-1 83 0 0,0-1-60 0 0,0-2-19 0 0,2-1-54 0 0,0-4-46 0 0,0-3-66 0 0,1-4 22 0 0,0-4-74 0 0,0-3 9 0 0,-1-3-10 0 0,0-2-5 0 0,0-2-37 0 0,-1-1 6 0 0,-1 1-4 0 0,0 3-85 0 0,-1 3 112 0 0,0 3 10 0 0,-1 4 28 0 0,0 6 12 0 0,0 3-19 0 0,0 4-11 0 0,-1 2-2 0 0,1 1-48 0 0,-1 0 3 0 0,-1 1-106 0 0,-2 0 93 0 0,-2 0-29 0 0,-3-1-19 0 0,-1 0 3 0 0,-2 1-2 0 0,-1-1-53 0 0,-3 0-41 0 0,0 0-37 0 0,-2 1 0 0 0,1 1-104 0 0,0 1 28 0 0,1 0-135 0 0,1 0-31 0 0,3 0-181 0 0,3 0-241 0 0,3 0-781 0 0,2-1-1814 0 0,4 0-2815 0 0,4 1-926 0 0,4-1 2269 0 0,0 0 5511 0 0</inkml:trace>
  <inkml:trace contextRef="#ctx0" brushRef="#br2" timeOffset="910.944">740 200 11789 0 0,'0'0'0'0'0,"1"0"4741"0"0,-1 0-3254 0 0,2 1-694 0 0,0 2 409 0 0,1 1 175 0 0,1 3-470 0 0,2 3-246 0 0,1 3-86 0 0,0 3-143 0 0,1 4-18 0 0,0 2-66 0 0,0 3-132 0 0,-2 0-52 0 0,0 0-61 0 0,-3-2-59 0 0,0-4-5 0 0,-2-2-37 0 0,0-5 72 0 0,-1-4 70 0 0,0-2 29 0 0,0-3 14 0 0,-1-2 27 0 0,1-1 4 0 0,-1 0-4 0 0,-1-1-245 0 0,-2-3 187 0 0,-1-3-190 0 0,0-1 9 0 0,-1-3-47 0 0,1-3-26 0 0,1-3 26 0 0,1-3-2 0 0,2-2 0 0 0,2-2 30 0 0,3-1 44 0 0,2 1-7 0 0,2 0 11 0 0,0 3-5 0 0,2 2-73 0 0,0 3-17 0 0,1 3-23 0 0,0 3 20 0 0,0 3-23 0 0,2 1-16 0 0,0 3 18 0 0,1 1 133 0 0,2 1 60 0 0,0 2-96 0 0,1 3 38 0 0,0 4 49 0 0,0 3-32 0 0,-1 3 46 0 0,0 3 49 0 0,-2 2-87 0 0,-1 3 6 0 0,-2 0-18 0 0,-1 0-31 0 0,-3 0 2 0 0,-1-2 6 0 0,-1-2-8 0 0,-2-3-2 0 0,-1-3 0 0 0,-1-4 0 0 0,-1-3 80 0 0,0-2-103 0 0,0-2-31 0 0,0-1-175 0 0,-1 0-50 0 0,1-1-144 0 0,-2-1-192 0 0,0-2-532 0 0,-1-2-926 0 0,1-4-3043 0 0,-1-2-3446 0 0,0 2 1077 0 0</inkml:trace>
  <inkml:trace contextRef="#ctx0" brushRef="#br3" timeOffset="1232.625">1272 111 9021 0 0,'0'0'0'0'0,"1"-1"8653"0"0,-1-2-7631 0 0,1 0 430 0 0,-1-2-343 0 0,0 0 184 0 0,0 0-352 0 0,-2-1-357 0 0,0 1-210 0 0,0 1-83 0 0,-1 2-45 0 0,-1 0-52 0 0,2 1-20 0 0,-1 1-91 0 0,0 0-24 0 0,-1 3-61 0 0,0 0 6 0 0,-1 4-50 0 0,-1 3-2 0 0,0 5-16 0 0,0 2 30 0 0,0 5 37 0 0,1 2-10 0 0,2 1-72 0 0,1 1 32 0 0,2 0 13 0 0,3-2 27 0 0,2-2-57 0 0,3 0 80 0 0,2-2-29 0 0,2-2 5 0 0,2-2-51 0 0,0-1 19 0 0,1-2 43 0 0,0 0-10 0 0,1-3-45 0 0,-2 0 67 0 0,0-3-23 0 0,-1-1-482 0 0,-1-2 61 0 0,-3-1-81 0 0,-1-2-239 0 0,-2-1-44 0 0,-2-2-578 0 0,-1-4-771 0 0,-2-4-2021 0 0,0-3-3834 0 0,-1 1 1856 0 0</inkml:trace>
  <inkml:trace contextRef="#ctx0" brushRef="#br4" timeOffset="1652.992">1442 155 16157 0 0,'0'0'0'0'0,"0"0"3621"0"0,0 0-2834 0 0,0 1-184 0 0,0 0 150 0 0,1 2-47 0 0,0 1-160 0 0,2 2-162 0 0,2 4-118 0 0,2 2-85 0 0,1 3 1 0 0,2 3-112 0 0,1 0 38 0 0,2 2-13 0 0,1 1-56 0 0,1 0 69 0 0,1-1 0 0 0,1 0 14 0 0,-1-1-9 0 0,0-1-10 0 0,-2-2 17 0 0,0-3-20 0 0,-3-2-45 0 0,-2-3 50 0 0,-1-2-9 0 0,-2-2 96 0 0,-2-2 105 0 0,-1-2 70 0 0,-1 0-79 0 0,0-2-36 0 0,0-2-32 0 0,0-3-49 0 0,1-5-52 0 0,0-4-18 0 0,0-6-48 0 0,-1-5-4 0 0,-1-5-3 0 0,0-6-54 0 0,-2-2 16 0 0,-1-1-8 0 0,-1 2 46 0 0,-1 5-54 0 0,1 5 50 0 0,0 7 0 0 0,1 8-42 0 0,0 4 65 0 0,0 6-72 0 0,1 2 51 0 0,-1 2-54 0 0,0 1 11 0 0,-1 1 0 0 0,-1 0-81 0 0,-2 0 14 0 0,-2 1-8 0 0,-3 0-12 0 0,-2 1-136 0 0,-2 2 93 0 0,-2-1-128 0 0,0 2-45 0 0,0-1-117 0 0,1 0-68 0 0,1-2-169 0 0,3 0-359 0 0,4-2-706 0 0,2-1-2887 0 0,2-1-3179 0 0,5 0-1350 0 0,0 0 9661 0 0</inkml:trace>
  <inkml:trace contextRef="#ctx0" brushRef="#br5" timeOffset="2077.784">1776 104 14457 0 0,'0'0'0'0'0,"1"0"2185"0"0,1 3-1373 0 0,2 3 247 0 0,1 3 621 0 0,2 3-308 0 0,1 2-445 0 0,0 3-307 0 0,0 3-43 0 0,1 3-63 0 0,-2 3-63 0 0,0 1-47 0 0,-1 1-99 0 0,-2-2-136 0 0,0-2-45 0 0,-2-3-86 0 0,-1-5-23 0 0,0-3 45 0 0,-1-5 93 0 0,0-3 8 0 0,0-2 30 0 0,-1-2 58 0 0,1-1 56 0 0,-1-2-85 0 0,-2 0-124 0 0,0-4-59 0 0,-2-3-28 0 0,1-2-79 0 0,1-3 2 0 0,1-2 8 0 0,1-1 32 0 0,1-2-52 0 0,3-1 60 0 0,2-3 10 0 0,3 0-67 0 0,1-1 55 0 0,1 1-14 0 0,1 1-34 0 0,0 4-45 0 0,-1 3-12 0 0,1 3 3 0 0,-1 4 23 0 0,0 2-35 0 0,1 3 36 0 0,0 2-12 0 0,1 1 130 0 0,1 2 44 0 0,0 3-80 0 0,1 3 107 0 0,1 3-27 0 0,0 4 9 0 0,-1 2-36 0 0,0 4 1 0 0,-1 2 25 0 0,-1 2-37 0 0,-3 0 64 0 0,-1 2-34 0 0,-2-2-16 0 0,-2-2 6 0 0,-2-1-50 0 0,-1-3 8 0 0,0-5-104 0 0,-1-3-158 0 0,-1-5 1 0 0,1-2-81 0 0,-1-3-75 0 0,-1-1-279 0 0,-1-4-875 0 0,-2-5-2974 0 0,0-2-3229 0 0,0-6-3343 0 0,1 1 13542 0 0</inkml:trace>
  <inkml:trace contextRef="#ctx0" brushRef="#br6" timeOffset="2411.137">2169 97 16886 0 0,'0'0'0'0'0,"0"0"2892"0"0,1 1-2660 0 0,1 2 153 0 0,2 2 1054 0 0,2 3-377 0 0,1 4-353 0 0,2 4-156 0 0,1 2-241 0 0,1 3-65 0 0,2 0-5 0 0,0 1-52 0 0,0 1-17 0 0,1-1 8 0 0,-1-2-62 0 0,0-2-15 0 0,-2-2 38 0 0,-1-5-11 0 0,-1-2 23 0 0,-3-3 56 0 0,-1-3 93 0 0,-2-2 1 0 0,-1 0-6 0 0,-1-2-24 0 0,1-3-59 0 0,-1-2-93 0 0,1-5-62 0 0,-1-4-6 0 0,1-5-22 0 0,-1-3-31 0 0,-1-4 45 0 0,-1-2-57 0 0,-2-3-91 0 0,-1-1 54 0 0,-1 0-94 0 0,0 3 75 0 0,0 3-62 0 0,2 4 51 0 0,1 7-38 0 0,0 4-26 0 0,2 5-86 0 0,0 3-67 0 0,0 3-68 0 0,0 1-116 0 0,0 1-180 0 0,0 0-389 0 0,2 0-294 0 0,1 3-1094 0 0,3 1-1213 0 0,2 2-3520 0 0,2 3-1344 0 0,-2-1 8684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9:58.20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30291.21875"/>
      <inkml:brushProperty name="anchorY" value="-291828.96875"/>
      <inkml:brushProperty name="scaleFactor" value="0.5"/>
    </inkml:brush>
  </inkml:definitions>
  <inkml:trace contextRef="#ctx0" brushRef="#br0">0 13 21190 0 0,'0'0'0'0'0,"0"0"1912"0"0,0 0-2193 0 0,0 0 789 0 0,0 0-200 0 0,0 0 113 0 0,0 0-301 0 0,1 0-198 0 0,1 1 133 0 0,0 2 147 0 0,2 4-30 0 0,2 1-49 0 0,0 5 51 0 0,0 2-64 0 0,0 3-21 0 0,0 3-24 0 0,-2 3-11 0 0,-1 2-60 0 0,0 1 10 0 0,-2 0-54 0 0,0-1 54 0 0,-1-3-18 0 0,0-2 6 0 0,0-5 5 0 0,0-5 3 0 0,0-3 111 0 0,0-4 11 0 0,0-2 46 0 0,-1-1-15 0 0,0-2 8 0 0,0-1-187 0 0,-2-2 10 0 0,0-4-70 0 0,0-2 34 0 0,0-4 8 0 0,0-4-8 0 0,2-2 9 0 0,0-1 45 0 0,3-2-8 0 0,1-1 57 0 0,2 0 79 0 0,2-1-94 0 0,1 2 44 0 0,0 1 42 0 0,1 2-98 0 0,-1 4-19 0 0,0 3-68 0 0,0 4-15 0 0,-2 2-2 0 0,1 2-41 0 0,-1 2 66 0 0,1 1-39 0 0,0 2 54 0 0,1 0 38 0 0,2 1 0 0 0,0 2 46 0 0,2 3 186 0 0,0 2-213 0 0,2 4 65 0 0,-1 5-91 0 0,1 2 61 0 0,-2 5-64 0 0,0 3-33 0 0,-1 3 60 0 0,-3 2-23 0 0,-1 0 8 0 0,-2 0-242 0 0,-1-1 260 0 0,-3-3-43 0 0,0-5 14 0 0,-1-4 12 0 0,0-6 96 0 0,-1-5 57 0 0,1-3 65 0 0,0-3-19 0 0,0-1-29 0 0,-2-2-91 0 0,0-3-80 0 0,-3-3-107 0 0,-2-4 67 0 0,0-3 44 0 0,-1-4-10 0 0,1-4 42 0 0,0-1-46 0 0,2-2 15 0 0,1 1 0 0 0,2 1-6 0 0,0 1-36 0 0,2 3 10 0 0,2 1 33 0 0,1 1-21 0 0,2 1-57 0 0,2 2 8 0 0,2 1 3 0 0,0 3-19 0 0,2 2-31 0 0,0 1 36 0 0,0 2 15 0 0,1 2 34 0 0,0 0 25 0 0,0 2 122 0 0,0 1-105 0 0,0 0 24 0 0,-1 0-38 0 0,1 2 2 0 0,-2 0-4 0 0,0 1 66 0 0,0 0 78 0 0,-2 1-125 0 0,-1-1 44 0 0,0 2 97 0 0,-1 0-92 0 0,0 1 0 0 0,-1 3 47 0 0,1 1-46 0 0,0 3-31 0 0,-1 3-29 0 0,0 2 4 0 0,0 2-14 0 0,-1 4 2 0 0,0 1-1 0 0,-1 1 0 0 0,-1-1 0 0 0,0-2-9 0 0,0-3-26 0 0,0-5-2 0 0,-2-2 45 0 0,1-5 37 0 0,-1-3 33 0 0,0-3 10 0 0,0-1-2 0 0,0-1-100 0 0,0-1-28 0 0,0 1-152 0 0,0-1 4 0 0,0 1-74 0 0,0-1-123 0 0,0 1-152 0 0,0-2-177 0 0,0 0-344 0 0,0-4-939 0 0,0-3-3143 0 0,2-2-3119 0 0,-2 12 84 0 0,0 3 9699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2:56.56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5022.80762"/>
      <inkml:brushProperty name="anchorY" value="-21651.3418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6768.6543"/>
      <inkml:brushProperty name="anchorY" value="-23678.17969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7425.82227"/>
      <inkml:brushProperty name="anchorY" value="-24618.00586"/>
      <inkml:brushProperty name="scaleFactor" value="0.5"/>
    </inkml:brush>
    <inkml:brush xml:id="br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8387.30469"/>
      <inkml:brushProperty name="anchorY" value="-25518.65039"/>
      <inkml:brushProperty name="scaleFactor" value="0.5"/>
    </inkml:brush>
    <inkml:brush xml:id="br4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9170.65234"/>
      <inkml:brushProperty name="anchorY" value="-26525.06836"/>
      <inkml:brushProperty name="scaleFactor" value="0.5"/>
    </inkml:brush>
  </inkml:definitions>
  <inkml:trace contextRef="#ctx0" brushRef="#br0">0 34 18810 0 0,'0'0'0'0'0,"0"0"3984"0"0,1 1-4424 0 0,-1 1 1040 0 0,1 0-927 0 0,1 2 429 0 0,1 2 533 0 0,1 3-378 0 0,1 1-4 0 0,1 3-139 0 0,2 2 20 0 0,0 0 2 0 0,0 2 2 0 0,0 0-42 0 0,0 0 14 0 0,-1 0 36 0 0,-2-2 91 0 0,-1 0 28 0 0,-1-1 9 0 0,-2-1-47 0 0,0-1-63 0 0,-1-1-55 0 0,-1-1-5 0 0,-1-2 116 0 0,-1-2-98 0 0,0 0-8 0 0,0-2 42 0 0,0-1-78 0 0,1-2 18 0 0,1 0-31 0 0,0-1-17 0 0,0 0 17 0 0,1 0-11 0 0,0 0-54 0 0,0 0 152 0 0,0-1-146 0 0,0-1 7 0 0,1-2-8 0 0,0-2-159 0 0,2-5 68 0 0,1-4 31 0 0,1-3 19 0 0,3-3 37 0 0,0-2 49 0 0,1-2-28 0 0,1 1 12 0 0,-1 0-2 0 0,0 1 24 0 0,-1 2 6 0 0,-1 2-4 0 0,-1 3-2 0 0,-2 3 10 0 0,-1 3-8 0 0,-1 3 3 0 0,-1 4-25 0 0,0 1-6 0 0,-1 1 4 0 0,0 2-7 0 0,0-1 6 0 0,0 1-34 0 0,-1-1 84 0 0,1 1-105 0 0,-1 0-4 0 0,0 0-38 0 0,-2 1-78 0 0,-1 2-1 0 0,-1 1 26 0 0,-1 2 30 0 0,0 3-49 0 0,-1 0 37 0 0,2 2 2 0 0,-1 2 32 0 0,2 0 6 0 0,1 2 11 0 0,1 0-20 0 0,1-1-12 0 0,1 0 21 0 0,2 0 58 0 0,2-1-54 0 0,1-2-26 0 0,2 0 31 0 0,1-2 19 0 0,0-1 32 0 0,2-1 49 0 0,0-1-28 0 0,-1-1-16 0 0,0 0 2 0 0,-1-2-8 0 0,-1 0 0 0 0,-1-1 10 0 0,-1-1-8 0 0,-1 0 7 0 0,-2-1 45 0 0,0-1-22 0 0,-2 0 0 0 0,1 0 11 0 0,-1 0-5 0 0,-1 0 12 0 0,1 0-50 0 0,0 0 5 0 0,0 0-456 0 0,0 0-27 0 0,0 0-220 0 0,0-1-316 0 0,0-1-1062 0 0,-1 0-4967 0 0,1-2-4550 0 0,0 5 9557 0 0,0 0 1489 0 0</inkml:trace>
  <inkml:trace contextRef="#ctx0" brushRef="#br1" timeOffset="2487.991">360 262 21422 0 0,'0'0'0'0'0,"0"0"1720"0"0,0 1-1969 0 0,0-1 525 0 0,0 1-271 0 0,0 0 331 0 0,0 1-16 0 0,0 1-288 0 0,0 2 54 0 0,1 2 43 0 0,0 3 187 0 0,0 3-130 0 0,0 2-31 0 0,1 3-43 0 0,-1 1-10 0 0,0 0 57 0 0,0-1 36 0 0,0 0-39 0 0,0-1-26 0 0,-1-1-15 0 0,1-1-56 0 0,-1-2-10 0 0,1-2-53 0 0,-1-1 7 0 0,0-3-7 0 0,0-3 5 0 0,1 0 45 0 0,-1-2 11 0 0,0-1-1 0 0,0-1-19 0 0,0 0-40 0 0,0 0-490 0 0,-1-1 141 0 0,1-2-217 0 0,0-1-332 0 0,0-2-315 0 0,0-1-2305 0 0,0-3-7460 0 0,0 1 3188 0 0</inkml:trace>
  <inkml:trace contextRef="#ctx0" brushRef="#br2" timeOffset="3838.822">162 1135 10497 0 0,'0'0'0'0'0,"1"1"11184"0"0,-1 1-12700 0 0,1 1 3356 0 0,1 2-1812 0 0,1 2 956 0 0,2 2-567 0 0,1 2 0 0 0,0 2-150 0 0,2 0-57 0 0,0 1-78 0 0,0 0 20 0 0,0 0-14 0 0,0-2-68 0 0,-2 0-12 0 0,0 0 40 0 0,-1-2 78 0 0,-2-1 34 0 0,-1 0 78 0 0,-1-2-53 0 0,-1-1-38 0 0,-1 0-35 0 0,0-2-33 0 0,-2 0-28 0 0,0 0-57 0 0,-1 1 12 0 0,0-2-59 0 0,1 1 19 0 0,-1-1 47 0 0,1-1-5 0 0,1 0 14 0 0,0-1-6 0 0,1-1 7 0 0,0 0-20 0 0,1 0-9 0 0,0 0-12 0 0,0 0-26 0 0,0 0 34 0 0,0-1-49 0 0,1-2 14 0 0,0-3-177 0 0,2-3 67 0 0,1-4 40 0 0,1-3 67 0 0,3-3 19 0 0,0-3 49 0 0,1 0 15 0 0,1 0-24 0 0,-1 0-60 0 0,0 2 45 0 0,0 1-8 0 0,-2 3-37 0 0,-1 3 36 0 0,-1 3 20 0 0,-2 3 4 0 0,-1 1-22 0 0,-1 3 4 0 0,-1 1-40 0 0,0 2 11 0 0,0 0-6 0 0,-1 0-5 0 0,1 1-3 0 0,-1 0-84 0 0,-2 2-18 0 0,0 1-74 0 0,-1 2 98 0 0,-2 2-10 0 0,1 2-19 0 0,-1-1 29 0 0,1 2-32 0 0,1 1 65 0 0,0-1-37 0 0,2 3 3 0 0,1 0 0 0 0,0 1 9 0 0,3-1 71 0 0,1 2-66 0 0,2-1 70 0 0,2-2-20 0 0,1 0 12 0 0,1-1 3 0 0,0-1 9 0 0,1-2 39 0 0,-1-2-14 0 0,-1-1 25 0 0,0-1-34 0 0,-2-2-26 0 0,-2 0 44 0 0,0-2-12 0 0,-2-1 9 0 0,-1 0-1 0 0,0 0 11 0 0,-1 0 6 0 0,0 0-67 0 0,0-1-358 0 0,-1 1-69 0 0,1-2-239 0 0,0-1-452 0 0,0-2-1326 0 0,0-2-4187 0 0,0-1-4116 0 0,0 1 7701 0 0</inkml:trace>
  <inkml:trace contextRef="#ctx0" brushRef="#br3" timeOffset="4252.094">435 1323 9345 0 0,'0'0'0'0'0,"1"0"4780"0"0,1 2-3453 0 0,1 0 511 0 0,2 2 351 0 0,1 1-877 0 0,1 2-173 0 0,1 0-393 0 0,1 1-33 0 0,0 0-124 0 0,-1 1-199 0 0,1-1-40 0 0,-2 0-108 0 0,0 0-30 0 0,-2-1-30 0 0,0-1-96 0 0,-1 0-4 0 0,-2-2 8 0 0,0-1 53 0 0,-1-1 40 0 0,-1-1 54 0 0,0-1 84 0 0,-1 0-33 0 0,-1 0-117 0 0,-1 2-183 0 0,-2 0 43 0 0,-1 0-68 0 0,-2 3 43 0 0,-1 0-19 0 0,-1 0 15 0 0,0 2 43 0 0,0 0-12 0 0,0 1 49 0 0,2-1-49 0 0,2-1-35 0 0,2-1-79 0 0,1-1-48 0 0,1-1-3 0 0,2-2 7 0 0,1 1 145 0 0,2 1 140 0 0,1 0-109 0 0,2 0 53 0 0,2 2-55 0 0,0 0-15 0 0,2 0 7 0 0,-1 1-1 0 0,2 0-1 0 0,-1 1 11 0 0,0 1-27 0 0,0 0 13 0 0,0 0-37 0 0,-2 0 14 0 0,-1-1-15 0 0,-1-1 4 0 0,-1-1-2 0 0,-2-1 0 0 0,-2-2 65 0 0,0 0 33 0 0,-1-1 23 0 0,0-1-6 0 0,0 0 6 0 0,0 0-141 0 0,-1 0-63 0 0,-1-1-490 0 0,-2 0-390 0 0,-3-2-842 0 0,-1-1-5006 0 0,-2-3-11649 0 0,5 5 20510 0 0,0-1-492 0 0</inkml:trace>
  <inkml:trace contextRef="#ctx0" brushRef="#br4" timeOffset="5519.644">626 0 16670 0 0,'0'0'0'0'0,"0"0"2656"0"0,0 0-2516 0 0,0 1 141 0 0,0-1 487 0 0,0 1-188 0 0,0-1 24 0 0,2 1-94 0 0,1 0-15 0 0,1 0 149 0 0,2 1-87 0 0,2-1-108 0 0,2 1-49 0 0,1-1-122 0 0,1 0-13 0 0,2-1-26 0 0,0 0-61 0 0,0 1-14 0 0,-1-2-65 0 0,0 0-51 0 0,-1 0-42 0 0,-1 0 57 0 0,0 0-41 0 0,-2 0-20 0 0,0 0 100 0 0,-1 0 20 0 0,-2 0-104 0 0,-1 0 74 0 0,-2 1 12 0 0,-1 0 27 0 0,-1 0 24 0 0,-1 0 67 0 0,0 0-39 0 0,0 0-95 0 0,-1 0-14 0 0,1 0-32 0 0,0 0-45 0 0,0 0 5 0 0,0 0-38 0 0,0 0-5 0 0,0 0-25 0 0,0 0-18 0 0,0 0-39 0 0,0 2 149 0 0,1 1-8 0 0,1 3 64 0 0,0 3-42 0 0,0 3 3 0 0,0 1-1 0 0,0 3-49 0 0,0 1 4 0 0,0 2 6 0 0,-1 0 5 0 0,1 1-1 0 0,0 2-9 0 0,-1 1 4 0 0,1 1-7 0 0,0 1 2 0 0,-1 1 3 0 0,1 1 0 0 0,0 0-33 0 0,-1 1 33 0 0,0-1-2 0 0,1 2 43 0 0,0-1-25 0 0,-1 0-18 0 0,0 0 1 0 0,1 0-44 0 0,0 0 48 0 0,-1-2-49 0 0,1 1 47 0 0,-1-2-9 0 0,0 0 3 0 0,1-1-36 0 0,-1 1 52 0 0,0 0-17 0 0,1 1 58 0 0,-1 0-67 0 0,0 1-43 0 0,0 1 39 0 0,0 0 21 0 0,-1 1-12 0 0,2 1-54 0 0,-1-1 44 0 0,0 1 22 0 0,0-1 30 0 0,1 0 8 0 0,-1 0-49 0 0,1-1 16 0 0,0 0 31 0 0,0 0-44 0 0,-1 0 10 0 0,1 1-8 0 0,0 0-4 0 0,-1-1-56 0 0,1 2 30 0 0,0-1 2 0 0,0 0 31 0 0,0 2-59 0 0,0 0 71 0 0,-1 0-55 0 0,1-1 54 0 0,0-1-16 0 0,0-1 44 0 0,-1-1-49 0 0,1 0 16 0 0,-1-2-5 0 0,0 1-9 0 0,0-1 12 0 0,0-1-5 0 0,0 1-40 0 0,-1 0 22 0 0,1-1-14 0 0,-1 0 35 0 0,1-2-5 0 0,0-1 69 0 0,-1-2-51 0 0,1-2-5 0 0,-1-2 30 0 0,1-2-48 0 0,-1-2 10 0 0,1-2-5 0 0,-1-1 5 0 0,0-1-2 0 0,0-1 11 0 0,0 0-8 0 0,0-1 2 0 0,0 0-4 0 0,0-2 5 0 0,0 0-6 0 0,0-1 6 0 0,0 0 59 0 0,0-1-12 0 0,0-1 59 0 0,0 0 28 0 0,0 0 27 0 0,-1 0 7 0 0,-1 0-12 0 0,-1-1-182 0 0,-1-1 80 0 0,-2 0 30 0 0,-1-2-42 0 0,0 1-7 0 0,-1 0-38 0 0,0 0 8 0 0,0 1-11 0 0,-2 0 6 0 0,1 0-6 0 0,-1 1 2 0 0,0 0 3 0 0,0 1 46 0 0,1-1-8 0 0,0 1 24 0 0,3 0-32 0 0,0 1-37 0 0,3-1-23 0 0,1 0-67 0 0,1-1-41 0 0,0 1-190 0 0,1-1-163 0 0,1 0-261 0 0,1-1-394 0 0,2 0-735 0 0,0 0-4250 0 0,2-1-8916 0 0,-1 1 14457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9:58.46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31419.65625"/>
      <inkml:brushProperty name="anchorY" value="-292775.40625"/>
      <inkml:brushProperty name="scaleFactor" value="0.5"/>
    </inkml:brush>
  </inkml:definitions>
  <inkml:trace contextRef="#ctx0" brushRef="#br0">0 1 18826 0 0,'0'0'0'0'0,"0"0"2784"0"0,0 0-2240 0 0,0 0-359 0 0,0 0 577 0 0,1 0-79 0 0,-1 0-247 0 0,1 1-249 0 0,0 1-169 0 0,1 1 15 0 0,0 3 131 0 0,1 4-48 0 0,1 4 76 0 0,0 5-95 0 0,0 2-21 0 0,0 3-11 0 0,0 2-3 0 0,1 1-67 0 0,-2-2 14 0 0,0-1-9 0 0,0-3-4 0 0,-2-3 5 0 0,1-4-44 0 0,-2-3-192 0 0,0-4-83 0 0,0-2-103 0 0,0-3-127 0 0,0-1-130 0 0,-1-3-335 0 0,-1-2-1535 0 0,-3-5-1214 0 0,0-4-1964 0 0,-2-8-4980 0 0,1 3 13182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9:58.59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32075.73438"/>
      <inkml:brushProperty name="anchorY" value="-293624.25"/>
      <inkml:brushProperty name="scaleFactor" value="0.5"/>
    </inkml:brush>
  </inkml:definitions>
  <inkml:trace contextRef="#ctx0" brushRef="#br0">1 4 12929 0 0,'0'0'0'0'0,"0"-1"4937"0"0,1 0-3879 0 0,0 1-773 0 0,0-1-16 0 0,-1 1 20 0 0,1-1-222 0 0,0 1-69 0 0,1 0-326 0 0,2 1-314 0 0,1 1-718 0 0,1 2-915 0 0,2 0-2370 0 0,1 2-3896 0 0,-2 0 7431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9:59.161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32757.03125"/>
      <inkml:brushProperty name="anchorY" value="-294278.34375"/>
      <inkml:brushProperty name="scaleFactor" value="0.5"/>
    </inkml:brush>
  </inkml:definitions>
  <inkml:trace contextRef="#ctx0" brushRef="#br0">0 35 13141 0 0,'0'0'0'0'0,"1"1"3337"0"0,0 2-2414 0 0,0 2-99 0 0,1 2 679 0 0,-1 3 0 0 0,1 3-698 0 0,0 3-55 0 0,0 1-168 0 0,0 2-102 0 0,0 0-115 0 0,0 2-82 0 0,0-1-54 0 0,0 0-89 0 0,-1-1 41 0 0,0-3-86 0 0,-1-2-34 0 0,1-3 21 0 0,-1-2 21 0 0,0-3 25 0 0,0-3 0 0 0,0 0 36 0 0,0-2-9 0 0,-1-1 38 0 0,1 0 14 0 0,0-1-40 0 0,0 1-28 0 0,0-1-39 0 0,0 1 44 0 0,-1-1-172 0 0,0-1 55 0 0,-1-1-19 0 0,0-3-10 0 0,0-2-1 0 0,1-3-24 0 0,0-3 34 0 0,0-2-6 0 0,0-2 7 0 0,1-2 46 0 0,0 0-8 0 0,2-1 19 0 0,1 1-21 0 0,1 0 11 0 0,1 2-55 0 0,1 2 6 0 0,1 3-9 0 0,0 1-71 0 0,0 4 6 0 0,2 0 18 0 0,0 2 4 0 0,1 2-14 0 0,1 0 34 0 0,-1 0-10 0 0,0 0 32 0 0,0 1-31 0 0,0 1 34 0 0,-1 0-1 0 0,0 1-9 0 0,0 1-38 0 0,-2-1 63 0 0,1 1-3 0 0,-1 0 166 0 0,-1 1-157 0 0,0 2 33 0 0,0 0-47 0 0,0 2 45 0 0,1 1-59 0 0,0 3 88 0 0,1 3-7 0 0,0 3-47 0 0,0 3 13 0 0,0 4-44 0 0,-1 3 1 0 0,0 3-3 0 0,-1 2-1 0 0,-1 0-28 0 0,0-1 41 0 0,-1-3-93 0 0,0-3 65 0 0,-1-5 15 0 0,-1-3-57 0 0,0-4 81 0 0,-1-4-25 0 0,0-4 79 0 0,-1-1-15 0 0,1-2 13 0 0,-1-1-5 0 0,0 1-73 0 0,0-1-124 0 0,0 0-35 0 0,0 1-90 0 0,0-2-120 0 0,0-1-179 0 0,0-2-217 0 0,0-4-498 0 0,0-1-1506 0 0,0-1-5386 0 0,2-2-4757 0 0,-2 18 15093 0 0,0 3-4071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9:59.32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33692.35938"/>
      <inkml:brushProperty name="anchorY" value="-295176.1875"/>
      <inkml:brushProperty name="scaleFactor" value="0.5"/>
    </inkml:brush>
  </inkml:definitions>
  <inkml:trace contextRef="#ctx0" brushRef="#br0">12 2 20362 0 0,'0'0'0'0'0,"0"0"2516"0"0,0 0-2207 0 0,0 0 51 0 0,0 0 318 0 0,1 0-86 0 0,-1 0-199 0 0,0 0-239 0 0,1 0-136 0 0,-1 0-186 0 0,0 0-401 0 0,-1 0-349 0 0,0 0-943 0 0,-2 0-3868 0 0,-2 0-6036 0 0,1-1 8386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20:00.23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33045.9375"/>
      <inkml:brushProperty name="anchorY" value="-294539.78125"/>
      <inkml:brushProperty name="scaleFactor" value="0.5"/>
    </inkml:brush>
  </inkml:definitions>
  <inkml:trace contextRef="#ctx0" brushRef="#br0">164 312 20182 0 0,'0'0'0'0'0,"0"1"2516"0"0,0 1-2147 0 0,0-1 45 0 0,1 0 345 0 0,-1 0 139 0 0,1 0-328 0 0,0-2-83 0 0,1-1-138 0 0,0-4-197 0 0,2-3-102 0 0,2-6-32 0 0,1-5 34 0 0,2-4-60 0 0,2-2 51 0 0,1-1-6 0 0,-1 1 25 0 0,0 1 32 0 0,-1 3-68 0 0,-1 2-15 0 0,-1 3-2 0 0,-2 2-9 0 0,-1 4 10 0 0,-2 2-4 0 0,0 2 35 0 0,-1 2-5 0 0,-1 1-11 0 0,0 1-27 0 0,-1 0-110 0 0,0 1 56 0 0,-1 0-84 0 0,0 0 16 0 0,-3 0-68 0 0,-1-1 44 0 0,-2 1 40 0 0,-2-1-30 0 0,-2 1-2 0 0,-4 0 12 0 0,-1 0 32 0 0,-3 3 9 0 0,-2 2 42 0 0,-1 2 43 0 0,0 2-14 0 0,-2 1 18 0 0,2 1-4 0 0,1 0 58 0 0,3-1-20 0 0,2 0-34 0 0,4-2 40 0 0,2-1-51 0 0,4-1 24 0 0,2-1 108 0 0,2-1-125 0 0,1-1 11 0 0,1 0-51 0 0,0 0-6 0 0,1 0-30 0 0,-1 2 95 0 0,1 3 50 0 0,0 3-29 0 0,2 2-7 0 0,1 3-28 0 0,1 1 5 0 0,2 2-4 0 0,2 0 0 0 0,1 1 112 0 0,2 2-18 0 0,1 0-16 0 0,1 1-18 0 0,1 1-14 0 0,1-1 10 0 0,0 1-1 0 0,0 0-70 0 0,0-2 21 0 0,-1-1-19 0 0,0-1 7 0 0,-2-3-63 0 0,0-1 78 0 0,-2-2-30 0 0,-2-3-37 0 0,-2-2 31 0 0,-2-1-12 0 0,-1-3 31 0 0,-2-2-8 0 0,0 0 14 0 0,-2-1-4 0 0,0 0-385 0 0,0-1-11 0 0,0-1-198 0 0,0-1-261 0 0,0-2-431 0 0,1-4-2124 0 0,2-2-5469 0 0,1-2-2065 0 0,1 1 13327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20:02.46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36121.84375"/>
      <inkml:brushProperty name="anchorY" value="-298023.71875"/>
      <inkml:brushProperty name="scaleFactor" value="0.5"/>
    </inkml:brush>
  </inkml:definitions>
  <inkml:trace contextRef="#ctx0" brushRef="#br0">177 18 14125 0 0,'0'0'0'0'0,"0"-1"7977"0"0,0 0-8298 0 0,-1-2 1535 0 0,1 1-919 0 0,-1-1 368 0 0,1 1 128 0 0,-1 1-299 0 0,0-1-153 0 0,0 1-108 0 0,-1 0-83 0 0,0 1-52 0 0,-1-1-10 0 0,-1 1-32 0 0,0 0-50 0 0,-3 0 40 0 0,0 0-48 0 0,-2 0 8 0 0,-1 2-4 0 0,0 1-4 0 0,-1 0 0 0 0,0 2 5 0 0,0 2-2 0 0,1 0 1 0 0,1 1 0 0 0,0 0 38 0 0,2-1 21 0 0,1-1-69 0 0,0 0 19 0 0,2 0-65 0 0,1-2 16 0 0,1 0 48 0 0,1 1-25 0 0,0 0-83 0 0,1 1 25 0 0,1 1-13 0 0,1 3 33 0 0,2 2-19 0 0,3 2 87 0 0,2 2-29 0 0,1 1 17 0 0,3 1 3 0 0,0 1 32 0 0,2 1 5 0 0,0 2-13 0 0,1 0 76 0 0,-1 1-26 0 0,-1 0-18 0 0,-1-1-20 0 0,-2 0-33 0 0,-1-2 6 0 0,-3-3 23 0 0,-1-2 11 0 0,-3-4-2 0 0,-1-1 13 0 0,-1-3 15 0 0,0-2 43 0 0,-2-2 27 0 0,1-2 0 0 0,-1 0 14 0 0,-3 1-63 0 0,-3 1-33 0 0,-3 0 39 0 0,-2-1-40 0 0,-4 0 68 0 0,-2 0-58 0 0,-2-1 48 0 0,-1-1-28 0 0,0 0 3 0 0,2 0-19 0 0,1 0-5 0 0,4 0-9 0 0,2 0-12 0 0,4 0-54 0 0,3 0 14 0 0,3 0-116 0 0,1 0 13 0 0,1 0-52 0 0,0 0 9 0 0,1 0-48 0 0,-1 0-35 0 0,2 0 63 0 0,2 0 179 0 0,1 0-50 0 0,3 0-3 0 0,0 1-314 0 0,1-1 46 0 0,0 2-80 0 0,0 0-124 0 0,0-1-278 0 0,0 1-537 0 0,0-1-1181 0 0,0 0-3330 0 0,0-1-2729 0 0,-25-2 2306 0 0,-2 0 7166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20:02.626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35376.95313"/>
      <inkml:brushProperty name="anchorY" value="-297840.6875"/>
      <inkml:brushProperty name="scaleFactor" value="0.5"/>
    </inkml:brush>
  </inkml:definitions>
  <inkml:trace contextRef="#ctx0" brushRef="#br0">0 53 17130 0 0,'0'0'0'0'0,"0"0"3500"0"0,1 0-2786 0 0,-1 0-441 0 0,1 0 465 0 0,-1 0 246 0 0,0 0-327 0 0,1 0-359 0 0,-1 0-282 0 0,1-1-58 0 0,-1-1-583 0 0,0-2-99 0 0,0-1-1096 0 0,-1-3-1597 0 0,1-1-3419 0 0,-1-3-3788 0 0,0 1 12007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20:03.36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37400.17188"/>
      <inkml:brushProperty name="anchorY" value="-300066.125"/>
      <inkml:brushProperty name="scaleFactor" value="0.5"/>
    </inkml:brush>
  </inkml:definitions>
  <inkml:trace contextRef="#ctx0" brushRef="#br0">32 0 20118 0 0,'0'0'0'0'0,"1"1"2532"0"0,-1 0-1871 0 0,0 0-549 0 0,1-1 48 0 0,-1 1 105 0 0,0-1-149 0 0,-1 0-133 0 0,-1 0-852 0 0,-3 1-1026 0 0,-2-1-4456 0 0,-3 1-8034 0 0,1 0 15935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20:03.049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36012.98438"/>
      <inkml:brushProperty name="anchorY" value="-298423.81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36740.5625"/>
      <inkml:brushProperty name="anchorY" value="-299449.28125"/>
      <inkml:brushProperty name="scaleFactor" value="0.5"/>
    </inkml:brush>
  </inkml:definitions>
  <inkml:trace contextRef="#ctx0" brushRef="#br0">1 0 19334 0 0,'0'0'0'0'0,"0"0"2568"0"0,0 0-2436 0 0,0 0 295 0 0,1 0 466 0 0,-1 0-61 0 0,0 0-334 0 0,1 0-139 0 0,-1 1-111 0 0,0 1-141 0 0,0 2 3 0 0,1 2 45 0 0,0 3-80 0 0,1 4-12 0 0,1 5-2 0 0,-1 4 9 0 0,0 3-83 0 0,0 4 29 0 0,-1 2-13 0 0,0 2-3 0 0,0 1 5 0 0,-1-1 3 0 0,0 0 41 0 0,0-4-57 0 0,0-3 18 0 0,0-4-6 0 0,0-5 5 0 0,-1-5-2 0 0,1-3 1 0 0,-1-4 38 0 0,1-3-21 0 0,0-1 176 0 0,0-1-137 0 0,0-1 25 0 0,0 0-90 0 0,0 0 21 0 0,0 1-16 0 0,0-1 0 0 0,0 1-4 0 0,0 0 0 0 0,0 0 0 0 0,1 0 0 0 0,2 0 252 0 0,1 0-202 0 0,2 0 58 0 0,2 0-18 0 0,0 0-72 0 0,2 0-12 0 0,-1 0-2 0 0,1 0-36 0 0,-1 0-6 0 0,-1 0 47 0 0,-1 0-20 0 0,-1 0 12 0 0,-1 0-11 0 0,-1 0-300 0 0,-1 0-92 0 0,-1 0-95 0 0,-2 0-123 0 0,1 0-136 0 0,-2-1-296 0 0,-3-1-1423 0 0,-1-2-5772 0 0,-4-3-4549 0 0,0 0 15049 0 0</inkml:trace>
  <inkml:trace contextRef="#ctx0" brushRef="#br1" timeOffset="158.947">71 189 19114 0 0,'0'0'0'0'0,"0"0"2308"0"0,1-1-2198 0 0,-1 0 306 0 0,1 0-329 0 0,-1 1 609 0 0,1 0-412 0 0,-1 0-320 0 0,1-1-32 0 0,1-1-589 0 0,1 0-909 0 0,2-1-1572 0 0,1-1-5799 0 0,-1 1 128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20:00.49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33785.09375"/>
      <inkml:brushProperty name="anchorY" value="-295271.531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34464.89063"/>
      <inkml:brushProperty name="anchorY" value="-296114.37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35240.96875"/>
      <inkml:brushProperty name="anchorY" value="-297032.5625"/>
      <inkml:brushProperty name="scaleFactor" value="0.5"/>
    </inkml:brush>
  </inkml:definitions>
  <inkml:trace contextRef="#ctx0" brushRef="#br0">1 529 19478 0 0,'0'0'0'0'0,"0"0"2576"0"0,0 1-2501 0 0,1 0 350 0 0,-1 0-136 0 0,1 1 367 0 0,0 3-150 0 0,1 2-195 0 0,-1 4-55 0 0,1 3-142 0 0,1 4-1 0 0,0 4-14 0 0,0 2-12 0 0,0 0 44 0 0,1 2-55 0 0,1 0 18 0 0,-1 0-66 0 0,0-2-26 0 0,0-1-5 0 0,-1-3-32 0 0,0-3 35 0 0,0-4-77 0 0,0-3 36 0 0,-2-4-209 0 0,1-2-105 0 0,-2-2 9 0 0,1-2-7 0 0,-1-2-145 0 0,0-5-215 0 0,-1-5-1430 0 0,-1-6-1368 0 0,0-4-4051 0 0,-2-9-2179 0 0,1 3 11681 0 0</inkml:trace>
  <inkml:trace contextRef="#ctx0" brushRef="#br1" timeOffset="404.21">120 21 19078 0 0,'0'0'0'0'0,"1"0"1996"0"0,2-1-2016 0 0,3 0 539 0 0,1 0-180 0 0,4-1 667 0 0,1-1-302 0 0,4 1-101 0 0,2 0-136 0 0,1 0-107 0 0,2 0-116 0 0,1 1-70 0 0,-2 0-59 0 0,0 1-78 0 0,-3 0-27 0 0,-2 0-4 0 0,-3 0-10 0 0,-4 0-46 0 0,-2 0 64 0 0,-3 0-22 0 0,-2 0-384 0 0,-1 0 61 0 0,0 0-102 0 0,-3 0 0 0 0,-2 0-225 0 0,-2 0-242 0 0,-2-1-421 0 0,-2 0 350 0 0,-1 1 404 0 0,0-1 30 0 0,1 1 418 0 0,0 1 76 0 0,1 1 22 0 0,2 1 1129 0 0,0 2-155 0 0,2 1-215 0 0,1 2-168 0 0,2 1-86 0 0,1 2 2 0 0,1 1-94 0 0,1 2-37 0 0,0 2-46 0 0,0 2-45 0 0,1 1 12 0 0,0 1-74 0 0,2 1-23 0 0,-1 1-20 0 0,1-1 0 0 0,1 1-35 0 0,-1-2-34 0 0,0-2-48 0 0,-1-2-36 0 0,0-3 0 0 0,0-3-43 0 0,-2-3 38 0 0,1-2-3 0 0,-1-2 10 0 0,0-1-11 0 0,0-2-392 0 0,0 0-61 0 0,0 0-213 0 0,0 0-274 0 0,0-1-571 0 0,0-2-1610 0 0,0-1-4636 0 0,0-2-2467 0 0,0 0 11125 0 0</inkml:trace>
  <inkml:trace contextRef="#ctx0" brushRef="#br2" timeOffset="1019.135">416 223 17146 0 0,'0'0'0'0'0,"1"1"2664"0"0,0 0-2572 0 0,1 1 559 0 0,1 2 424 0 0,2 0 10 0 0,1 3-323 0 0,2 1-222 0 0,0 2-149 0 0,1 2-88 0 0,2 2-67 0 0,0 1 10 0 0,1 3-67 0 0,0 0-6 0 0,0 3-20 0 0,0 0-27 0 0,-1 2 53 0 0,-2 0-46 0 0,-1 1 34 0 0,-3 0-28 0 0,-1-1 12 0 0,-2-2-46 0 0,-1 0-10 0 0,-2-3-4 0 0,-1-2-7 0 0,-2-2 14 0 0,-1-3 1 0 0,-2-2-18 0 0,0-1-27 0 0,-1-2-12 0 0,0-2 10 0 0,0 0-19 0 0,2-2 9 0 0,2 0-44 0 0,1-2 7 0 0,1 0-14 0 0,2 0 3 0 0,-1 0 7 0 0,2 0 35 0 0,-1-1 0 0 0,1-2-44 0 0,0-2-23 0 0,2-5-47 0 0,1-5 52 0 0,1-6 17 0 0,2-4 0 0 0,1-3 9 0 0,1-2 9 0 0,0 0 21 0 0,0 1 27 0 0,0 1 46 0 0,-1 2-57 0 0,0 3-17 0 0,-1 2 37 0 0,-1 3-47 0 0,-1 4 46 0 0,-1 2-18 0 0,-1 3 34 0 0,-2 3-19 0 0,0 2 45 0 0,0 3-40 0 0,-1 0 17 0 0,-1 1 0 0 0,1 1 23 0 0,0-1-6 0 0,0 1-25 0 0,0-1-44 0 0,0 0-30 0 0,0 1-1 0 0,-1-1-102 0 0,-1 0 8 0 0,-1 2 20 0 0,0 1-39 0 0,-2 1-2 0 0,1 4-14 0 0,0 2 53 0 0,-1 3 30 0 0,2 3-43 0 0,1 3 46 0 0,1 0 0 0 0,2 2 14 0 0,3 0 21 0 0,2-1-37 0 0,3 0 45 0 0,1-1-9 0 0,1-1-48 0 0,2-2 72 0 0,0-1-34 0 0,-1-2-49 0 0,0-1 86 0 0,-1-3-25 0 0,-1-2 10 0 0,-1-1-5 0 0,-2-2-8 0 0,-1 0 3 0 0,-2-2-26 0 0,-2-1 40 0 0,0-1 44 0 0,-1 1 11 0 0,-1-2 2 0 0,0 1-77 0 0,-1 0-56 0 0,1 0-240 0 0,-2 0-183 0 0,-2 0-284 0 0,-5 0-1218 0 0,-2 1-5482 0 0,-6 0-9571 0 0,9-1 18715 0 0,0 0-309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3:04.96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1706.38867"/>
      <inkml:brushProperty name="anchorY" value="-31178.56641"/>
      <inkml:brushProperty name="scaleFactor" value="0.5"/>
    </inkml:brush>
  </inkml:definitions>
  <inkml:trace contextRef="#ctx0" brushRef="#br0">114 41 18866 0 0,'0'0'0'0'0,"0"0"2212"0"0,1 0-1965 0 0,-1 0 189 0 0,0 0 390 0 0,0 0-196 0 0,0 0-139 0 0,0 0-123 0 0,0 0-272 0 0,0 0 12 0 0,-1-2-48 0 0,-1 0-58 0 0,0-1 14 0 0,-2 0 30 0 0,0 0 54 0 0,-2-1-51 0 0,0 1 6 0 0,-1-1-19 0 0,-1 1 21 0 0,0 0 48 0 0,-1 0 25 0 0,-1 1 15 0 0,2 0-18 0 0,-1 1 26 0 0,2 0-115 0 0,0 0 19 0 0,2 1-25 0 0,0 0-26 0 0,2 0 6 0 0,1 0-13 0 0,1 0-77 0 0,0 0-16 0 0,1 0-24 0 0,0 0-27 0 0,0 1 85 0 0,1 2 61 0 0,-1 2 66 0 0,0 2-48 0 0,1 2-10 0 0,0 3 55 0 0,0 2-29 0 0,0 3 43 0 0,1 2-25 0 0,-1 2 47 0 0,1 2-32 0 0,0 2 20 0 0,-1 2-48 0 0,1 0 28 0 0,-1 2-42 0 0,0-1-22 0 0,1 0 4 0 0,-1 0 52 0 0,0-3-76 0 0,0-2-36 0 0,1-2 60 0 0,-1-3-14 0 0,1-3 4 0 0,-1-3 2 0 0,0-2 0 0 0,0-3-9 0 0,0-3 12 0 0,-1-1 14 0 0,1-2 94 0 0,-1 0 148 0 0,0-2-59 0 0,1 1 157 0 0,-1-1-202 0 0,0 1-62 0 0,1 0-89 0 0,-1 0-8 0 0,2-1 9 0 0,0 1 100 0 0,1 0-61 0 0,1 1-4 0 0,1 0-42 0 0,1 0-38 0 0,0 1 48 0 0,1-1-13 0 0,-1 0 0 0 0,0 1-3 0 0,-1-1 5 0 0,0 1-34 0 0,-1-1 42 0 0,0 0-18 0 0,-2 0-23 0 0,0 0 8 0 0,-1 0 29 0 0,-1-1-42 0 0,1 0 46 0 0,-1 0-368 0 0,0 0 21 0 0,-1 0-198 0 0,1 0-155 0 0,0-1-268 0 0,0-2-727 0 0,-1-1-4807 0 0,0-3-5795 0 0,0 0 10004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20:07.21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39296.875"/>
      <inkml:brushProperty name="anchorY" value="-302217.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39956.23438"/>
      <inkml:brushProperty name="anchorY" value="-303424.59375"/>
      <inkml:brushProperty name="scaleFactor" value="0.5"/>
    </inkml:brush>
  </inkml:definitions>
  <inkml:trace contextRef="#ctx0" brushRef="#br0">102 8 19070 0 0,'0'0'0'0'0,"-1"-1"2180"0"0,-1 0-2086 0 0,-1-1 484 0 0,-1 1 285 0 0,-2 0-25 0 0,1 0-261 0 0,-1 1-268 0 0,-1 0-122 0 0,0 1-85 0 0,0 2-104 0 0,0 3 16 0 0,-1 4-14 0 0,-1 5 38 0 0,1 4-40 0 0,1 4 14 0 0,1 4 48 0 0,2 4-67 0 0,2 2 18 0 0,0 3-7 0 0,2 0 117 0 0,1 1-71 0 0,3-1 37 0 0,1 0-51 0 0,3 0-32 0 0,1 0 2 0 0,1-2-10 0 0,1-1-4 0 0,0-2-56 0 0,2-3 72 0 0,-1-4-24 0 0,0-2-85 0 0,0-3 120 0 0,-1-4-115 0 0,-2-3 48 0 0,-1-3 47 0 0,-1-4-81 0 0,-3-2 102 0 0,-1-1 7 0 0,-1-2 55 0 0,-1 0 23 0 0,-1-1 3 0 0,0 1-1 0 0,0-1-125 0 0,-1 1-328 0 0,1 0-26 0 0,-1-1-197 0 0,-1-3-265 0 0,-1-3-1012 0 0,-1-4-1856 0 0,0-3-5078 0 0,-3-7-257 0 0,2 2 10856 0 0</inkml:trace>
  <inkml:trace contextRef="#ctx0" brushRef="#br1" timeOffset="528.149">189 111 19354 0 0,'0'0'0'0'0,"0"0"2340"0"0,1 0-1899 0 0,0 0-289 0 0,1-1 336 0 0,-1 0 331 0 0,1 1-191 0 0,1-2-353 0 0,0 1-87 0 0,3-3 3 0 0,3 1-5 0 0,1-2-6 0 0,1 0-80 0 0,1 0-46 0 0,0-1 13 0 0,-1 1 21 0 0,-1 0 1 0 0,-2 2-17 0 0,-2 1-3 0 0,-1 1 28 0 0,-1 1 24 0 0,-1 0-43 0 0,-1 0 71 0 0,1 2-30 0 0,0 2-18 0 0,0 2 3 0 0,2 4-27 0 0,1 3-3 0 0,-1 5 9 0 0,0 6-93 0 0,0 4 31 0 0,-1 4-23 0 0,0 2-1 0 0,-1 2-5 0 0,-1 1-46 0 0,-1-2 17 0 0,0-1-12 0 0,-1-4 57 0 0,0-2 22 0 0,0-4-32 0 0,0-6 5 0 0,-1-3-30 0 0,0-5 35 0 0,0-3 105 0 0,-1-4-6 0 0,1-1-23 0 0,-1-2-95 0 0,-1 0 31 0 0,0-1-21 0 0,-2 0 1 0 0,0 0-107 0 0,0-1 68 0 0,1 0 39 0 0,0 0-9 0 0,2 1-62 0 0,0-1-21 0 0,1 1-82 0 0,1 1 4 0 0,0-1-31 0 0,0 1-61 0 0,2 0-27 0 0,2 1 344 0 0,2 1 4 0 0,3 1-43 0 0,1 2 28 0 0,2 0-12 0 0,0 1-28 0 0,1 0 4 0 0,-2 0-8 0 0,0-1 5 0 0,-2-1-6 0 0,-1-1 34 0 0,-2 0-42 0 0,-1-1 4 0 0,-2 0 8 0 0,-2-1 0 0 0,0 0 75 0 0,-1 0-2 0 0,0-1-93 0 0,0 0-34 0 0,0 0-224 0 0,-1 0-85 0 0,1 0-155 0 0,-2-2-170 0 0,-1-1-728 0 0,-1-2-3082 0 0,-2-3-3869 0 0,-1-2-1804 0 0,8 11 12293 0 0,2 3-3868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20:06.319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37632.76563"/>
      <inkml:brushProperty name="anchorY" value="-300566.43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38279.125"/>
      <inkml:brushProperty name="anchorY" value="-301650.71875"/>
      <inkml:brushProperty name="scaleFactor" value="0.5"/>
    </inkml:brush>
  </inkml:definitions>
  <inkml:trace contextRef="#ctx0" brushRef="#br0">52 1 17130 0 0,'0'0'0'0'0,"0"1"2952"0"0,-1-1-3444 0 0,0 3 699 0 0,0 2-126 0 0,1 3 756 0 0,0 4-574 0 0,-1 5-126 0 0,2 4 8 0 0,1 4 101 0 0,2 4-32 0 0,1 4-73 0 0,1 1 84 0 0,0 2 36 0 0,1 2 9 0 0,-1 0-34 0 0,-1-2-24 0 0,-1 0-70 0 0,0-4-30 0 0,-1-4-67 0 0,-2-4-43 0 0,0-5 11 0 0,0-6-10 0 0,-1-4 1 0 0,0-4-5 0 0,-1-2-31 0 0,1-3-430 0 0,-1 0-206 0 0,-1-2-744 0 0,-2-1-1370 0 0,-2-4-1555 0 0,-2-4-3341 0 0,-2-6 2036 0 0,2 1 6295 0 0</inkml:trace>
  <inkml:trace contextRef="#ctx0" brushRef="#br1" timeOffset="518.544">0 190 16041 0 0,'0'0'0'0'0,"0"-1"2841"0"0,1 0-2358 0 0,1 0-278 0 0,0-1 159 0 0,3-2 705 0 0,1-1-268 0 0,2-2-438 0 0,2-2-353 0 0,2 0 12 0 0,2 0-138 0 0,1 0 10 0 0,1 2-658 0 0,1 3-333 0 0,1 0-337 0 0,-1 3-504 0 0,1 1-792 0 0,-2 2-467 0 0,-1 1 108 0 0,-2 3-284 0 0,-1 1 273 0 0,-3 1 2167 0 0,-1 1 815 0 0,-2 1 1893 0 0,-1-1 880 0 0,-2 1 189 0 0,1 0-238 0 0,-2-1 0 0 0,0 1-295 0 0,0 1-582 0 0,0 1-105 0 0,0 0-268 0 0,0 2-305 0 0,0 2-302 0 0,1 0-150 0 0,0 2-69 0 0,0-1-49 0 0,1 1-88 0 0,0 0 16 0 0,-1-1-73 0 0,1-1-54 0 0,0-1-123 0 0,0-2-23 0 0,-1-1-79 0 0,0-4 37 0 0,-2-2-8 0 0,0-2 33 0 0,0-2 6 0 0,-1-1 29 0 0,0-1 4 0 0,0 0 47 0 0,0-1 16 0 0,0 1 107 0 0,-2-2-18 0 0,0-2-296 0 0,-2-2 20 0 0,-1-4-24 0 0,0-5-84 0 0,0-3-36 0 0,1-4 72 0 0,1-4 28 0 0,1-3-34 0 0,1-1 54 0 0,1-2-6 0 0,1 1 49 0 0,2 1-2 0 0,0 4-62 0 0,1 3-12 0 0,0 5-52 0 0,1 3-46 0 0,-1 5-51 0 0,1 3 22 0 0,0 3 40 0 0,1 2 24 0 0,0 1 94 0 0,2 1 249 0 0,0 2-213 0 0,-1 0-40 0 0,1 2-24 0 0,0-1-35 0 0,-2 1-15 0 0,0 0-158 0 0,-2-2 70 0 0,-2 0-179 0 0,0-1-61 0 0,-1 1-51 0 0,-1-2-181 0 0,0 1-292 0 0,0-1-863 0 0,0 0-1803 0 0,0 0-3341 0 0,1 0-2698 0 0,1 0 10034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20:08.63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40825.64063"/>
      <inkml:brushProperty name="anchorY" value="-304480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41667.14063"/>
      <inkml:brushProperty name="anchorY" value="-305495.5312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40887.98438"/>
      <inkml:brushProperty name="anchorY" value="-305158.40625"/>
      <inkml:brushProperty name="scaleFactor" value="0.5"/>
    </inkml:brush>
  </inkml:definitions>
  <inkml:trace contextRef="#ctx0" brushRef="#br0">2 28 18702 0 0,'0'0'0'0'0,"0"0"2540"0"0,-1 1-2422 0 0,1 0 333 0 0,0 0-398 0 0,-1-1 520 0 0,2 2-298 0 0,1 1-146 0 0,2 4 429 0 0,3 3-63 0 0,4 5-171 0 0,3 6-30 0 0,2 4-74 0 0,3 4-22 0 0,0 2-20 0 0,0 2-9 0 0,0 1-18 0 0,-1-1-29 0 0,-1 1-17 0 0,-2-1-54 0 0,-1-1-10 0 0,-1-2-39 0 0,-2-4 3 0 0,-2-4-5 0 0,-2-3-9 0 0,-2-5-68 0 0,-1-4 43 0 0,-2-4 38 0 0,-1-3-16 0 0,-1-1-286 0 0,0-2 61 0 0,0-1-148 0 0,-1 0-92 0 0,-2-3-444 0 0,-2-4-515 0 0,-2-7-1860 0 0,0-4-3685 0 0,-1-6-3891 0 0,1 1 11711 0 0</inkml:trace>
  <inkml:trace contextRef="#ctx0" brushRef="#br1" timeOffset="276.997">252 55 18306 0 0,'0'0'0'0'0,"0"0"3088"0"0,0 1-2865 0 0,-1 0 277 0 0,-1 2 95 0 0,-1 0 56 0 0,-1 1-151 0 0,-2 2-199 0 0,0 3-22 0 0,-2 1-114 0 0,0 3-48 0 0,0 3-42 0 0,-2 1 3 0 0,1 4-20 0 0,-1 1 37 0 0,0 3-30 0 0,-1-1 28 0 0,0 1-73 0 0,-1-2 26 0 0,0 1 8 0 0,0-2-23 0 0,1-1-25 0 0,1-2 53 0 0,2-3-69 0 0,0-4 17 0 0,3-2-11 0 0,1-3-46 0 0,2-4 17 0 0,1-1-54 0 0,0-1-47 0 0,1-1-176 0 0,1-1-124 0 0,-1 1-220 0 0,2-2-222 0 0,2-1 56 0 0,1-3-863 0 0,3-3-1146 0 0,1-2-2601 0 0,2-5-5928 0 0,-2 2 12191 0 0</inkml:trace>
  <inkml:trace contextRef="#ctx0" brushRef="#br2" timeOffset="627.725">367 0 19706 0 0,'0'0'0'0'0,"0"0"2584"0"0,0 0-2814 0 0,1 0 888 0 0,-1 0-711 0 0,2 0 789 0 0,0 0-411 0 0,1 1-128 0 0,3 3 297 0 0,2 1-151 0 0,2 5-102 0 0,4 2-108 0 0,1 5 19 0 0,3 3-66 0 0,1 4-6 0 0,2 2-16 0 0,-1 3 7 0 0,0 4-78 0 0,-1 0 133 0 0,-1 1-88 0 0,-3 0 38 0 0,-1-2 9 0 0,-3-1 6 0 0,-2-1-61 0 0,-2-4 74 0 0,-2-2-5 0 0,-2-3-26 0 0,-1-3 2 0 0,-1-3 22 0 0,-1-4 24 0 0,-1-1 69 0 0,-2-3-17 0 0,-2-1-21 0 0,-2 0-62 0 0,-3-1-26 0 0,-1-2 7 0 0,-1 1-12 0 0,-1-2 6 0 0,1 0-39 0 0,2-1-16 0 0,0-1 25 0 0,3 1-43 0 0,2-2-20 0 0,2 1-224 0 0,1 0-61 0 0,2-2-114 0 0,0 0-125 0 0,0 0-162 0 0,0 0-271 0 0,1-1-803 0 0,-1-1-3269 0 0,3 1-4634 0 0,-1 1 2126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20:12.781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41680.65625"/>
      <inkml:brushProperty name="anchorY" value="-306308.5"/>
      <inkml:brushProperty name="scaleFactor" value="0.5"/>
    </inkml:brush>
  </inkml:definitions>
  <inkml:trace contextRef="#ctx0" brushRef="#br0">1 0 20502 0 0,'0'0'0'0'0,"0"0"1796"0"0,0 0-1806 0 0,0 1 227 0 0,0 0-176 0 0,1 2 216 0 0,2 0 313 0 0,3 2-138 0 0,3 2-183 0 0,4 0-77 0 0,1 3-24 0 0,3-1-86 0 0,1 0 44 0 0,0-1 34 0 0,-1-1 16 0 0,-1-2-107 0 0,-3-1 30 0 0,-2-1-85 0 0,-3-1 20 0 0,-2-1-5 0 0,-2 0-6 0 0,-2-1 6 0 0,-1 1-11 0 0,-1-1-491 0 0,0 0-85 0 0,-1-1-197 0 0,1 0-393 0 0,1-2-618 0 0,2-3-1458 0 0,2-2-5109 0 0,2-4-505 0 0,0 0 10683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20:13.439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42514.89063"/>
      <inkml:brushProperty name="anchorY" value="-306987.5625"/>
      <inkml:brushProperty name="scaleFactor" value="0.5"/>
    </inkml:brush>
  </inkml:definitions>
  <inkml:trace contextRef="#ctx0" brushRef="#br0">107 4 9053 0 0,'0'0'0'0'0,"0"-1"11361"0"0,1 0-11131 0 0,0 1 1332 0 0,0-1-1258 0 0,0 1 525 0 0,1-1 136 0 0,-2 1-413 0 0,1 0-273 0 0,0 0-114 0 0,-1 0-62 0 0,0 0-100 0 0,1 0 17 0 0,-1 0 49 0 0,0 1-50 0 0,1 0 41 0 0,-1 0 16 0 0,0 1 15 0 0,0 0 17 0 0,0 2 2 0 0,-1 2 11 0 0,0 2-31 0 0,-2 4-18 0 0,-2 4-33 0 0,-1 2-31 0 0,-2 1 57 0 0,0 3-44 0 0,-2 0 24 0 0,1-1 21 0 0,-1 1-24 0 0,0-1-43 0 0,1-1 64 0 0,0-2-69 0 0,1-3 20 0 0,1-4-15 0 0,2-2 2 0 0,1-2-66 0 0,2-2-19 0 0,1-3-27 0 0,0 0-15 0 0,1-2-42 0 0,1 0-8 0 0,-1 0 208 0 0,3 1 148 0 0,1 1-67 0 0,3 1-39 0 0,3 1 55 0 0,3-1-88 0 0,1 0 6 0 0,1 1-51 0 0,2 0-32 0 0,0 0-8 0 0,0 0 8 0 0,0 0 41 0 0,-1 1-21 0 0,0 0-19 0 0,-1 0 40 0 0,-1 0-14 0 0,-2 0-32 0 0,-2 0 43 0 0,-1-1-10 0 0,-3-1 8 0 0,-2 0 55 0 0,-2-2 41 0 0,0 0 34 0 0,-2-1-111 0 0,0-2 111 0 0,0-3-158 0 0,0-4 8 0 0,-2-4-7 0 0,-1-4-70 0 0,0-2 4 0 0,-1-1 37 0 0,0-1 52 0 0,-1 3-4 0 0,1 2-3 0 0,1 3-24 0 0,0 3 7 0 0,1 4-13 0 0,1 2-44 0 0,1 2-45 0 0,0 2-27 0 0,0 0 124 0 0,0 1-115 0 0,0 3 178 0 0,2 4 146 0 0,2 3-73 0 0,0 5-27 0 0,2 3-5 0 0,0 3-14 0 0,0 2-28 0 0,-2 2 17 0 0,1 1 11 0 0,-2 1-13 0 0,-1 0 24 0 0,-1 0-72 0 0,-1 1 68 0 0,1 0-69 0 0,-1 0 10 0 0,1-1-32 0 0,0-2-11 0 0,0-3 0 0 0,0-4-11 0 0,1-4-21 0 0,-1-5-9 0 0,0-3 57 0 0,0-3 20 0 0,0-3-218 0 0,0-1 24 0 0,-1 0-74 0 0,0-2-74 0 0,0 0-133 0 0,0-4-156 0 0,-1-2-459 0 0,0-5-1384 0 0,0-2-3311 0 0,-1-6-3585 0 0,2 3 4603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20:13.663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43299.90625"/>
      <inkml:brushProperty name="anchorY" value="-308185.53125"/>
      <inkml:brushProperty name="scaleFactor" value="0.5"/>
    </inkml:brush>
  </inkml:definitions>
  <inkml:trace contextRef="#ctx0" brushRef="#br0">0 0 20218 0 0,'0'0'0'0'0,"1"0"2476"0"0,0 0-2693 0 0,-1 0 905 0 0,2 0-703 0 0,-1 0 650 0 0,1 0-408 0 0,2 0-131 0 0,1 0 186 0 0,2 0-162 0 0,4 0-40 0 0,1 1-30 0 0,1 0-42 0 0,2 0 39 0 0,0 1-58 0 0,0-1 13 0 0,-2-1-10 0 0,-1 1 10 0 0,-2-1-13 0 0,-2 0-462 0 0,-2 0-70 0 0,-2 0-330 0 0,-2 0-432 0 0,-2 0-1024 0 0,0 0-1768 0 0,-1 0-4287 0 0,-1 0 1830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20:13.86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44090.5"/>
      <inkml:brushProperty name="anchorY" value="-308827.40625"/>
      <inkml:brushProperty name="scaleFactor" value="0.5"/>
    </inkml:brush>
  </inkml:definitions>
  <inkml:trace contextRef="#ctx0" brushRef="#br0">1 1 15521 0 0,'0'0'0'0'0,"0"0"3477"0"0,0 1-3193 0 0,0 0 165 0 0,0 0-359 0 0,0-1 716 0 0,1 0-299 0 0,2 0 250 0 0,3 1-261 0 0,2 1-103 0 0,3 0-110 0 0,3 0-58 0 0,1-1-139 0 0,1 1-12 0 0,0 0 6 0 0,-1 0-85 0 0,0-1 94 0 0,-1 0-106 0 0,-2 1 27 0 0,-1 0-14 0 0,-2 0 6 0 0,-1-1-381 0 0,-1 0-460 0 0,-2-1-653 0 0,-1 1-979 0 0,-1-2-1955 0 0,-1-2-4610 0 0,0 0 4565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20:14.363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44923.0625"/>
      <inkml:brushProperty name="anchorY" value="-309483.84375"/>
      <inkml:brushProperty name="scaleFactor" value="0.5"/>
    </inkml:brush>
  </inkml:definitions>
  <inkml:trace contextRef="#ctx0" brushRef="#br0">1 166 20170 0 0,'0'0'0'0'0,"0"0"2444"0"0,0 0-1997 0 0,0 0-205 0 0,0 0 171 0 0,0 0 120 0 0,0 0-89 0 0,1 1-269 0 0,1 0-165 0 0,0 4 26 0 0,2 3 58 0 0,1 5-60 0 0,3 4-38 0 0,1 5 12 0 0,2 2-8 0 0,1 3 38 0 0,1 2-49 0 0,2 0 16 0 0,0 0 70 0 0,0-1-3 0 0,2-1-46 0 0,-1-3 64 0 0,0-1-21 0 0,-1-3-72 0 0,-1-1 22 0 0,-2-5 22 0 0,-1-2-42 0 0,-2-4 51 0 0,-2-2 26 0 0,-1-3 64 0 0,-2-2 103 0 0,0-1 84 0 0,-1 0-19 0 0,1-3-100 0 0,0-1-33 0 0,1-2-44 0 0,1-4-20 0 0,1-5 1 0 0,-1-3-37 0 0,1-4-4 0 0,0-6-39 0 0,-1-5 14 0 0,-2-6 8 0 0,0-5-60 0 0,-1-6 46 0 0,-1-2 16 0 0,-1-1-70 0 0,0 5 24 0 0,-1 6-6 0 0,0 8 32 0 0,0 10-4 0 0,-1 8-34 0 0,1 7 44 0 0,0 5-24 0 0,-1 3-20 0 0,0 1 6 0 0,-3 2-65 0 0,-2 0-1 0 0,-3 1 6 0 0,-3 1 9 0 0,-3 1 1 0 0,-3 1 44 0 0,-2 1-54 0 0,-2 1 60 0 0,-1 0-46 0 0,0 0-47 0 0,0 0-52 0 0,1-1 29 0 0,2 0-43 0 0,4-2 2 0 0,2 0-72 0 0,3-2-46 0 0,3-2-80 0 0,3 0-167 0 0,3 0-235 0 0,0 0-433 0 0,3 1-984 0 0,2 2-609 0 0,3 1-1307 0 0,2 1-4101 0 0,1-1 2027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20:14.61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45620.07813"/>
      <inkml:brushProperty name="anchorY" value="-310067.96875"/>
      <inkml:brushProperty name="scaleFactor" value="0.5"/>
    </inkml:brush>
  </inkml:definitions>
  <inkml:trace contextRef="#ctx0" brushRef="#br0">1 1 19882 0 0,'0'0'0'0'0,"1"0"1980"0"0,3 3-1778 0 0,1 3 620 0 0,3 3 97 0 0,1 2 4 0 0,1 4-341 0 0,1 2-185 0 0,-1 2-12 0 0,0 1-157 0 0,-1 1-2 0 0,-1 1-98 0 0,-1-2-22 0 0,-2-1-32 0 0,-2-2-26 0 0,-1-5-42 0 0,0-2 78 0 0,-2-4 21 0 0,0-2 38 0 0,0-3-18 0 0,-2 0 13 0 0,-1-2-161 0 0,-3 1-244 0 0,-3-1-168 0 0,-1 0-79 0 0,-2 1-139 0 0,0 0-260 0 0,2-1-700 0 0,0 0-3775 0 0,2 0-5920 0 0,1 1 5502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20:19.69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50949.0625"/>
      <inkml:brushProperty name="anchorY" value="-317651.59375"/>
      <inkml:brushProperty name="scaleFactor" value="0.5"/>
    </inkml:brush>
  </inkml:definitions>
  <inkml:trace contextRef="#ctx0" brushRef="#br0">1 4 20366 0 0,'0'0'0'0'0,"0"-1"2440"0"0,0 1-1904 0 0,0-1-399 0 0,0 0-189 0 0,0 1 106 0 0,3 0 223 0 0,3 1-28 0 0,4 2 174 0 0,4 4-95 0 0,6 1-141 0 0,2 4-126 0 0,3 1-33 0 0,1 1-22 0 0,-1 0 10 0 0,-2-1 83 0 0,-3-1-47 0 0,-3-3-51 0 0,-4-2 73 0 0,-4-2-91 0 0,-2-1 31 0 0,-3-2 73 0 0,-2-1-23 0 0,-2-1-76 0 0,0 0-64 0 0,0-1-366 0 0,-2 0-263 0 0,-2-2-941 0 0,-2-1-3694 0 0,-4-4-9357 0 0,1 1 13817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12:36:09.89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9455.25781"/>
      <inkml:brushProperty name="anchorY" value="-45271.78906"/>
      <inkml:brushProperty name="scaleFactor" value="0.5"/>
    </inkml:brush>
  </inkml:definitions>
  <inkml:trace contextRef="#ctx0" brushRef="#br0">1 5 17526 0 0,'0'0'0'0'0,"0"0"4632"0"0,0-1-4153 0 0,0 0 117 0 0,0 0-464 0 0,0 0-112 0 0,0 1-354 0 0,0 0-206 0 0,0-1-246 0 0,1 3 95 0 0,2 2-2251 0 0,1 2-1945 0 0,1 2-3871 0 0,2 2 4886 0 0,-1-1 4140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3:05.636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1050.54688"/>
      <inkml:brushProperty name="anchorY" value="-31143.73633"/>
      <inkml:brushProperty name="scaleFactor" value="0.5"/>
    </inkml:brush>
  </inkml:definitions>
  <inkml:trace contextRef="#ctx0" brushRef="#br0">0 26 20302 0 0,'0'0'0'0'0,"0"0"2144"0"0,1 0-2501 0 0,0 0 975 0 0,0 0-692 0 0,1 2 755 0 0,1 2-221 0 0,1 1-10 0 0,2 3-107 0 0,0 2-134 0 0,2 2-49 0 0,0 2-30 0 0,0 1-53 0 0,1 1 10 0 0,-2 1-95 0 0,0 0 99 0 0,-1 0-52 0 0,-2-1 6 0 0,-1-1 56 0 0,-1-1 21 0 0,0-1 10 0 0,-2-1-12 0 0,-1-1-31 0 0,0-1-20 0 0,-2-1 27 0 0,-2-1 16 0 0,0-2-13 0 0,-1-1-12 0 0,0-1 8 0 0,0 0-8 0 0,0-2 11 0 0,1 0 29 0 0,1-2 20 0 0,1 1-63 0 0,2-1-12 0 0,0 0 33 0 0,0-1 71 0 0,1-1-216 0 0,1-2-21 0 0,1-4-49 0 0,1-3 24 0 0,2-3 38 0 0,2-2 44 0 0,0-1-3 0 0,1-1 16 0 0,1 0 35 0 0,-1-1-47 0 0,1 1 58 0 0,-1 0-3 0 0,0 1-7 0 0,-1-1 9 0 0,-1 2 2 0 0,0 0 23 0 0,0 2 3 0 0,-2 1-18 0 0,0 2-7 0 0,-1 2-4 0 0,-1 3 0 0 0,-1 1-6 0 0,0 2-12 0 0,-1 1 7 0 0,0 2 2 0 0,0 0-14 0 0,0 0-1 0 0,0 0 93 0 0,0 0-83 0 0,0 1 10 0 0,-1-1-44 0 0,0 0-1 0 0,-1 2-142 0 0,-1 1-14 0 0,-1 1 61 0 0,-2 2-22 0 0,1 2 13 0 0,-1 2 9 0 0,1 2 44 0 0,0 1-16 0 0,1 1 12 0 0,2 2-15 0 0,0 0 17 0 0,2 0 47 0 0,2 0-65 0 0,1-1 46 0 0,1-1-24 0 0,2-1 16 0 0,2-1 33 0 0,0-2 0 0 0,2 0 49 0 0,0-2-26 0 0,1 0-31 0 0,0-1 6 0 0,0-1-10 0 0,-1-1 10 0 0,-1-1-4 0 0,-1-2 58 0 0,-1 0-6 0 0,-2-2 9 0 0,-2 1 52 0 0,-1-1 4 0 0,-1-1 21 0 0,0 1-7 0 0,-1 0 8 0 0,-1 0-20 0 0,1 0-8 0 0,0 0-32 0 0,0 0-86 0 0,-1 0-38 0 0,1 0-146 0 0,-1 0-101 0 0,0 0-155 0 0,0-1-73 0 0,-1 1-154 0 0,0-1-413 0 0,1 1-708 0 0,-1-1-3499 0 0,1 0-5733 0 0,3 2 4642 0 0,0-1 7222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20:20.491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51799.125"/>
      <inkml:brushProperty name="anchorY" value="-318384.4375"/>
      <inkml:brushProperty name="scaleFactor" value="0.5"/>
    </inkml:brush>
  </inkml:definitions>
  <inkml:trace contextRef="#ctx0" brushRef="#br0">0 1 19802 0 0,'0'0'0'0'0,"1"0"1860"0"0,1 2-2086 0 0,2 1 689 0 0,2 3-501 0 0,3 4 1015 0 0,2 2-344 0 0,3 3-55 0 0,2 2-275 0 0,1 1 12 0 0,1 1-139 0 0,0 0 14 0 0,0-1-64 0 0,-1-1 4 0 0,-2-1-61 0 0,-3-2-17 0 0,-2-2 33 0 0,-3-1-32 0 0,-2-2 56 0 0,-1 0 82 0 0,-3 0 26 0 0,-1 1-23 0 0,-3 0-57 0 0,-3 1-67 0 0,-3 2-4 0 0,-2 1-26 0 0,-3 1-35 0 0,0 0 8 0 0,-2 1 23 0 0,0-1-36 0 0,0-1 8 0 0,1-1-8 0 0,0 0 0 0 0,2-1-4 0 0,2-2 5 0 0,2-2-11 0 0,2-1-29 0 0,3-3 45 0 0,2-1-44 0 0,1-1-74 0 0,1 0 11 0 0,1 1 121 0 0,2 1 204 0 0,3 1-153 0 0,2 3-21 0 0,2 1-36 0 0,1 0-4 0 0,1 2-6 0 0,0-1 33 0 0,0 0 0 0 0,0 0-3 0 0,0 0-30 0 0,0 0 36 0 0,-1 0 7 0 0,0-1-53 0 0,-1 1 13 0 0,0 0-7 0 0,-1-1-37 0 0,-2-1-8 0 0,0 0 51 0 0,-2-3-64 0 0,-2 0 62 0 0,-1-1-60 0 0,0-1 23 0 0,-2-2-302 0 0,0 0-13 0 0,0-1-163 0 0,0 0-116 0 0,0 0-275 0 0,-1-1-533 0 0,2-1-2047 0 0,0-1-4854 0 0,1-2-3003 0 0,1 1 13861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20:22.625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55897.71875"/>
      <inkml:brushProperty name="anchorY" value="-323027.5625"/>
      <inkml:brushProperty name="scaleFactor" value="0.5"/>
    </inkml:brush>
  </inkml:definitions>
  <inkml:trace contextRef="#ctx0" brushRef="#br0">4 26 248 0 0,'0'0'0'0'0,"-1"0"19282"0"0,1 0-17521 0 0,-1 0-3072 0 0,1 0 4104 0 0,-1 0-2449 0 0,0 0-344 0 0,1 0 365 0 0,2 0-259 0 0,4-1 129 0 0,3-1 15 0 0,5 1-172 0 0,4-1-17 0 0,4 1-17 0 0,2 0-48 0 0,1 0-36 0 0,0 0 53 0 0,-2 1 18 0 0,-3 0-33 0 0,-2 0 19 0 0,-4 1 46 0 0,-3 1-29 0 0,-2-1-39 0 0,-4 0 12 0 0,-2 0-203 0 0,-1 0-107 0 0,-2-1-187 0 0,0 0-189 0 0,-2-2-712 0 0,-1-3-2226 0 0,-1-3-6542 0 0,-1 1 2779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20:23.12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56765.3125"/>
      <inkml:brushProperty name="anchorY" value="-323637.28125"/>
      <inkml:brushProperty name="scaleFactor" value="0.5"/>
    </inkml:brush>
  </inkml:definitions>
  <inkml:trace contextRef="#ctx0" brushRef="#br0">1 0 20350 0 0,'0'0'0'0'0,"1"1"2304"0"0,0 0-2599 0 0,1-1 653 0 0,1 1-345 0 0,1-1 701 0 0,1 1-227 0 0,3 0-116 0 0,2 0-97 0 0,3 0-114 0 0,3 1-84 0 0,1 0 20 0 0,1 1-18 0 0,0 1 40 0 0,-2 1 2 0 0,-2 0-40 0 0,-1 1 98 0 0,-4-1-90 0 0,-2 1 52 0 0,-2-1-11 0 0,-2-1 26 0 0,-1 1-53 0 0,-2 0 35 0 0,0 0-7 0 0,-1 0-3 0 0,-3 1-27 0 0,-1-1-29 0 0,-2 2-40 0 0,-2-1-21 0 0,1 1-7 0 0,-1 0 8 0 0,2-1-23 0 0,1 2 16 0 0,2-1-90 0 0,2 2-11 0 0,1 1 45 0 0,0 1-28 0 0,3 2 37 0 0,3 2-9 0 0,2 1 60 0 0,4 0-11 0 0,1 0 2 0 0,2 0 6 0 0,2-1-11 0 0,0 0 3 0 0,0-2-5 0 0,0 1-65 0 0,-1 0 93 0 0,-2 0-31 0 0,0 2 11 0 0,-3 1 56 0 0,-2 2-6 0 0,-3 0 32 0 0,-1 1-43 0 0,-1-1 47 0 0,-3-2-29 0 0,-1-1 47 0 0,-4-3 38 0 0,-2-2-28 0 0,-3-3-11 0 0,-3-2-19 0 0,-4-3 88 0 0,-2-1 121 0 0,-1-1-49 0 0,-1-3-85 0 0,1-1-55 0 0,3-1-20 0 0,3 1-42 0 0,3 0-6 0 0,3 1-40 0 0,4 1 0 0 0,1-1-63 0 0,2 1-115 0 0,1 1-65 0 0,1-1-52 0 0,-1 1-85 0 0,1 0-128 0 0,-1 0-224 0 0,1 0-452 0 0,-1 0-844 0 0,0 0-4346 0 0,0 0-5936 0 0,0 0 9551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20:23.43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57519.35938"/>
      <inkml:brushProperty name="anchorY" value="-324776.78125"/>
      <inkml:brushProperty name="scaleFactor" value="0.5"/>
    </inkml:brush>
  </inkml:definitions>
  <inkml:trace contextRef="#ctx0" brushRef="#br0">0 21 14249 0 0,'0'0'0'0'0,"0"0"8005"0"0,0-1-7967 0 0,0 0 1161 0 0,0 0-997 0 0,1 0 391 0 0,0 0-127 0 0,2-1-168 0 0,1 0-56 0 0,3 0-108 0 0,3 0-60 0 0,3 0-70 0 0,3 0 15 0 0,1 0-21 0 0,1 1-34 0 0,0 1 9 0 0,-2-1 28 0 0,-1 1-56 0 0,-3 0 64 0 0,-2 1-24 0 0,-4 0-142 0 0,-1 0-261 0 0,-2-1-19 0 0,-2 1-154 0 0,-2 0-268 0 0,0 1-481 0 0,-3 1-1720 0 0,-1 0-4301 0 0,-2 3-3461 0 0,0-1 12110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20:23.65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58305.29688"/>
      <inkml:brushProperty name="anchorY" value="-325414.59375"/>
      <inkml:brushProperty name="scaleFactor" value="0.5"/>
    </inkml:brush>
  </inkml:definitions>
  <inkml:trace contextRef="#ctx0" brushRef="#br0">1 0 12281 0 0,'0'0'0'0'0,"0"0"7285"0"0,0 0-7057 0 0,0 0 840 0 0,0 0-807 0 0,0 1 397 0 0,0-1 83 0 0,2 2-44 0 0,1-1-15 0 0,3 1-213 0 0,2-1-155 0 0,3 1-70 0 0,2 1-114 0 0,1-1-52 0 0,1 1-80 0 0,-1-1 14 0 0,1 1-16 0 0,-2-1-79 0 0,-1 0 69 0 0,-2 0 13 0 0,-3 0-5 0 0,-1-1-106 0 0,-2-1-206 0 0,-2 0-78 0 0,0 0-138 0 0,-2 0-216 0 0,0 0-461 0 0,-1 0-1587 0 0,1-1-4157 0 0,0-1-5353 0 0,-1-1 14564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20:24.155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59095.76563"/>
      <inkml:brushProperty name="anchorY" value="-326074.25"/>
      <inkml:brushProperty name="scaleFactor" value="0.5"/>
    </inkml:brush>
  </inkml:definitions>
  <inkml:trace contextRef="#ctx0" brushRef="#br0">7 108 16157 0 0,'0'0'0'0'0,"0"0"6649"0"0,0 0-6688 0 0,-1 0 841 0 0,0 0-532 0 0,-1 0-103 0 0,1 0 161 0 0,0 3-12 0 0,1 3-58 0 0,0 3-69 0 0,1 5-12 0 0,2 5-51 0 0,3 3-15 0 0,2 4 70 0 0,2 0-51 0 0,3 3-14 0 0,0-2-24 0 0,2 0-47 0 0,0-1 29 0 0,1 0-78 0 0,-1-2 49 0 0,0-1-7 0 0,0-1-37 0 0,-2-3 12 0 0,0-2 42 0 0,-3-4 33 0 0,-1-2-35 0 0,-3-3-8 0 0,-1-3 7 0 0,-1-2 23 0 0,-2-1 96 0 0,-1-2-30 0 0,0 0 57 0 0,0-2-25 0 0,1-2-47 0 0,1-3-56 0 0,1-3-2 0 0,0-4-25 0 0,0-4-38 0 0,1-2 41 0 0,-1-3-19 0 0,0-2-27 0 0,-1-3 9 0 0,0-3 27 0 0,0-3-46 0 0,-1-1 6 0 0,1-1-2 0 0,-1 1-2 0 0,0 3 9 0 0,1 5-2 0 0,-1 4 33 0 0,-1 5 6 0 0,0 5-10 0 0,0 3 10 0 0,-2 2-7 0 0,0 1-36 0 0,-3 2 15 0 0,-2 0-11 0 0,-3-1 81 0 0,-2 1-103 0 0,-4 0 25 0 0,-3 0-8 0 0,-2 0-2 0 0,-3 0-33 0 0,-2 0 14 0 0,1 2 32 0 0,1 0-10 0 0,2 2 5 0 0,4 0-10 0 0,4 0 4 0 0,3 1-82 0 0,4 1-9 0 0,3-1-58 0 0,2 0-31 0 0,1 0-286 0 0,0 2-151 0 0,2 1-37 0 0,1 3-585 0 0,2 3-1563 0 0,1 2-7595 0 0,-1-2-1141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20:21.04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52650.21875"/>
      <inkml:brushProperty name="anchorY" value="-319629.406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53449.57813"/>
      <inkml:brushProperty name="anchorY" value="-320266.4687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54135.60938"/>
      <inkml:brushProperty name="anchorY" value="-321124.21875"/>
      <inkml:brushProperty name="scaleFactor" value="0.5"/>
    </inkml:brush>
    <inkml:brush xml:id="br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54923.90625"/>
      <inkml:brushProperty name="anchorY" value="-322073.96875"/>
      <inkml:brushProperty name="scaleFactor" value="0.5"/>
    </inkml:brush>
  </inkml:definitions>
  <inkml:trace contextRef="#ctx0" brushRef="#br0">144 711 18134 0 0,'0'0'0'0'0,"1"-1"3132"0"0,1-3-2375 0 0,1-3-106 0 0,2-4 459 0 0,1-3 51 0 0,1-5-520 0 0,1-2-238 0 0,1-2-230 0 0,0-1-74 0 0,0 0-42 0 0,0-1-51 0 0,-1 1 8 0 0,0 1-6 0 0,0-1-4 0 0,-1 2 0 0 0,-1 1 0 0 0,-1 3-4 0 0,-1 2 5 0 0,-2 3-6 0 0,0 2-78 0 0,-1 4 46 0 0,-1 1-19 0 0,0 1 14 0 0,0 1-50 0 0,-2 0 5 0 0,0 0-36 0 0,-2 0-53 0 0,-1 1 50 0 0,0 0 60 0 0,-1 0 15 0 0,0 2-40 0 0,-2-1-1 0 0,0 2 12 0 0,-2 0-24 0 0,-1 0 25 0 0,-1 2-26 0 0,-3 2 68 0 0,-1 2 18 0 0,-2 2-35 0 0,-1 0 61 0 0,1 1 24 0 0,0 0 37 0 0,1 0-80 0 0,3-2 26 0 0,2 0-10 0 0,1-1 0 0 0,2-2 0 0 0,3-1 52 0 0,1-1 120 0 0,2 0-134 0 0,2-2 2 0 0,0 1-44 0 0,1-1 2 0 0,0 0-10 0 0,0 1-74 0 0,1 0-54 0 0,0 2 164 0 0,1 1-54 0 0,2 3 158 0 0,2 3-96 0 0,3 3 18 0 0,1 4-27 0 0,3 2 28 0 0,2 2-25 0 0,1 2 13 0 0,1 3 1 0 0,2 1 4 0 0,-1 0-57 0 0,1 1 55 0 0,-1-2-24 0 0,0-1-22 0 0,-2-3 4 0 0,-1-2 104 0 0,-1-2-60 0 0,-2-3 1 0 0,-2-3-58 0 0,-1-2 9 0 0,-2-2-8 0 0,-2-3-32 0 0,-1-1-24 0 0,-2-2 65 0 0,0 0-22 0 0,-1-1 9 0 0,-1-1 5 0 0,0 0-67 0 0,-1 1-293 0 0,2-2 61 0 0,0-3-152 0 0,1-2-110 0 0,1-5-592 0 0,1-3-1790 0 0,0-4-5002 0 0,1-2-3807 0 0,0 2 13302 0 0</inkml:trace>
  <inkml:trace contextRef="#ctx0" brushRef="#br1" timeOffset="235.912">436 643 2960 0 0,'0'0'0'0'0,"0"0"14150"0"0,1 2-14016 0 0,0 3 2104 0 0,1 2-1304 0 0,0 2 295 0 0,1 5-287 0 0,1 3-220 0 0,0 1-327 0 0,0 2-101 0 0,2 1 14 0 0,-1 1 10 0 0,0 1-138 0 0,0-1-14 0 0,-1 1-58 0 0,0-1-38 0 0,0-1 0 0 0,-2-1-20 0 0,0-3-47 0 0,0-2 3 0 0,-1-4-9 0 0,0-3 4 0 0,-1-3 3 0 0,0-3-5 0 0,1-1-162 0 0,-1-1-140 0 0,0-1-120 0 0,0-2-91 0 0,-1-2-192 0 0,1-5-1016 0 0,-2-5-1687 0 0,0-4-4917 0 0,-2-7-1823 0 0,1 2 12331 0 0</inkml:trace>
  <inkml:trace contextRef="#ctx0" brushRef="#br2" timeOffset="657.635">452 1 7305 0 0,'0'0'0'0'0,"0"0"13815"0"0,0 0-13696 0 0,0 0 1501 0 0,0 0-1279 0 0,2 0-35 0 0,2 0-299 0 0,4 1 324 0 0,4 1-107 0 0,4 0-59 0 0,5 3-172 0 0,1 0 34 0 0,1 0-30 0 0,0 0-33 0 0,-2 0 46 0 0,-3 0-16 0 0,-2-1 2 0 0,-4-2-4 0 0,-3 0 10 0 0,-3 0 34 0 0,-3 0 74 0 0,-1-2-139 0 0,-2 1-19 0 0,0-1-153 0 0,-1 0 17 0 0,-1-1-312 0 0,-2-1 152 0 0,-1-1-34 0 0,-2 0-26 0 0,0 1 105 0 0,-1 1 175 0 0,1 0-8 0 0,0 1 145 0 0,1 3 90 0 0,-1 2 124 0 0,1 4 131 0 0,0 2-47 0 0,1 2-56 0 0,1 3 110 0 0,1 0-113 0 0,2 1-21 0 0,0 1-74 0 0,0-1 24 0 0,1 0-89 0 0,1 0 41 0 0,0-1-20 0 0,0 0 27 0 0,2 1-96 0 0,0-2 0 0 0,0 1-41 0 0,-1-1 2 0 0,1-2-47 0 0,-1-3-6 0 0,0-3 8 0 0,-1-2 46 0 0,0-2-452 0 0,-1-2-59 0 0,1-1-227 0 0,-1 0-296 0 0,0-2-1057 0 0,-1 0-1436 0 0,1-3-6186 0 0,0 1 3362 0 0</inkml:trace>
  <inkml:trace contextRef="#ctx0" brushRef="#br3" timeOffset="1279.53">770 324 3592 0 0,'0'0'0'0'0,"1"0"16413"0"0,0 1-15258 0 0,-1 0-2208 0 0,2 1 3347 0 0,0 3-1997 0 0,3 3 34 0 0,1 3 401 0 0,2 3-375 0 0,2 4-147 0 0,2 3-110 0 0,2 2-86 0 0,0 1 72 0 0,0 0-102 0 0,-1 1 156 0 0,0-2-22 0 0,-2-1-4 0 0,-2-2 46 0 0,-1-3 47 0 0,-3-2 7 0 0,-2-2 41 0 0,-1-1-88 0 0,-2-3 5 0 0,0 1-47 0 0,-2-2-19 0 0,-2-1-30 0 0,0 0-10 0 0,-1-1-18 0 0,-1-1 2 0 0,0 0-2 0 0,0-1 10 0 0,0-2-13 0 0,0-1 4 0 0,1 0-10 0 0,1-1-7 0 0,2 0-36 0 0,0-1-149 0 0,1-2 77 0 0,1-2-136 0 0,1-4 86 0 0,1-5 31 0 0,2-5 18 0 0,2-3 29 0 0,3-4 52 0 0,2-2-12 0 0,0-2 13 0 0,1-1 31 0 0,0 1-9 0 0,0 0-23 0 0,-1 2 46 0 0,-2 2-25 0 0,0 3 64 0 0,-1 2 95 0 0,-2 4-84 0 0,-2 4 37 0 0,-1 3-14 0 0,-1 4-13 0 0,-1 2-28 0 0,-1 2 30 0 0,0 2 2 0 0,0 0 66 0 0,0 1-13 0 0,0-1-89 0 0,0 1-80 0 0,-1 0-10 0 0,-1 2-97 0 0,-1 2-39 0 0,0 3 42 0 0,0 4 22 0 0,-1 2-6 0 0,1 4 20 0 0,1 3 76 0 0,1 3-64 0 0,1 1 6 0 0,3 2 12 0 0,2 0 36 0 0,2 1-10 0 0,3-1-59 0 0,1-1 88 0 0,2-2-61 0 0,1-2 51 0 0,1-2-18 0 0,0-2-41 0 0,-1-3 59 0 0,-1-3-10 0 0,-1-3 3 0 0,-2-3 68 0 0,-2-1-38 0 0,-2-3 0 0 0,-2-1 44 0 0,-1 0 19 0 0,-1-1-55 0 0,-2-1 47 0 0,1 1-99 0 0,-2-1-51 0 0,1 0-111 0 0,-2-3-182 0 0,-1-2-127 0 0,-2-3-312 0 0,-2-1-471 0 0,-1-2-2413 0 0,0-1-4599 0 0,0 0-4344 0 0,12 21 15395 0 0,2 3-4836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20:18.273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50002.67188"/>
      <inkml:brushProperty name="anchorY" value="-315571.656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50967.21875"/>
      <inkml:brushProperty name="anchorY" value="-316651.6562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50169.78125"/>
      <inkml:brushProperty name="anchorY" value="-316401.46875"/>
      <inkml:brushProperty name="scaleFactor" value="0.5"/>
    </inkml:brush>
  </inkml:definitions>
  <inkml:trace contextRef="#ctx0" brushRef="#br0">0 10 17134 0 0,'0'0'0'0'0,"0"0"2896"0"0,2 1-3262 0 0,1 2 1128 0 0,2 3-265 0 0,3 6 645 0 0,4 4-488 0 0,3 5-176 0 0,4 5-123 0 0,1 3-94 0 0,2 4-79 0 0,2 2-51 0 0,2 0 33 0 0,-1 0-16 0 0,2-1 18 0 0,-2-2-18 0 0,1-1 2 0 0,-2-2-20 0 0,-2-2 56 0 0,-1 0-111 0 0,-3-3-17 0 0,-3-2 6 0 0,-3-2-4 0 0,-2-4-66 0 0,-3-3 19 0 0,-3-4-9 0 0,-2-4-4 0 0,-1-2-51 0 0,-1-1-158 0 0,-1-2-127 0 0,-2-3-326 0 0,-2-3-64 0 0,-3-4-551 0 0,-3-6-1537 0 0,-1-3-3926 0 0,-2-6-3753 0 0,3 3 9578 0 0</inkml:trace>
  <inkml:trace contextRef="#ctx0" brushRef="#br1" timeOffset="295.912">268 89 18522 0 0,'0'0'0'0'0,"0"0"2884"0"0,0 0-2273 0 0,0 0 6 0 0,-1 0 36 0 0,0 0 134 0 0,0 0-190 0 0,0 0-225 0 0,-1 2-227 0 0,-1 3-127 0 0,-2 2 11 0 0,0 4-26 0 0,-3 5 104 0 0,1 3 31 0 0,-3 4-12 0 0,1 3 16 0 0,-1 3 44 0 0,-1 2-17 0 0,-1 2 12 0 0,1 1-44 0 0,-1 0-33 0 0,0-1 11 0 0,1-3-40 0 0,1-3-33 0 0,1-4-43 0 0,3-5 8 0 0,0-6-16 0 0,3-3 2 0 0,0-5 9 0 0,2-1-4 0 0,1-2 2 0 0,0-2-79 0 0,0 1-10 0 0,0-1-133 0 0,0-1-122 0 0,1 0-62 0 0,0-1-133 0 0,-1-2-90 0 0,2-3-426 0 0,0-2-1094 0 0,1-2-4200 0 0,-2-2-6797 0 0,-2 19 13034 0 0,0 3-1040 0 0</inkml:trace>
  <inkml:trace contextRef="#ctx0" brushRef="#br2" timeOffset="1119.289">482 0 18578 0 0,'0'0'0'0'0,"0"1"2892"0"0,0-1-2949 0 0,0 2 417 0 0,0 0-299 0 0,1 0 298 0 0,1 3-116 0 0,2 3 172 0 0,3 5-41 0 0,2 3-163 0 0,3 5-84 0 0,3 3 22 0 0,0 2-13 0 0,2 2-25 0 0,0 0 69 0 0,-1 2-35 0 0,0 0-5 0 0,-2 0-26 0 0,-1 1 58 0 0,-2-1-80 0 0,-1 1-22 0 0,-1-1 51 0 0,-3 0-24 0 0,-2-1 73 0 0,-1-2-90 0 0,-2 1 44 0 0,-1-3-56 0 0,-1-1-9 0 0,-2-1 14 0 0,-2-3 3 0 0,-1-3-2 0 0,-2-1 21 0 0,-2-5-24 0 0,0-2-25 0 0,-2-2 16 0 0,0-2-36 0 0,-1-2 20 0 0,1-1-54 0 0,2-2-14 0 0,2 0-54 0 0,3 0-156 0 0,1-1-39 0 0,2-1-86 0 0,2 0-127 0 0,0-1-116 0 0,1 0-199 0 0,1-2 23 0 0,4 1-604 0 0,2-1-1069 0 0,3 0-2028 0 0,1-1-3841 0 0,0-1 2750 0 0,-1 1 6286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20:17.11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48379.59375"/>
      <inkml:brushProperty name="anchorY" value="-313295.68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49126.42188"/>
      <inkml:brushProperty name="anchorY" value="-314548.46875"/>
      <inkml:brushProperty name="scaleFactor" value="0.5"/>
    </inkml:brush>
  </inkml:definitions>
  <inkml:trace contextRef="#ctx0" brushRef="#br0">69 21 8493 0 0,'0'0'0'0'0,"0"-2"10533"0"0,-1-1-10464 0 0,0 0 1371 0 0,-2 0-711 0 0,0-1 232 0 0,-1 2 89 0 0,1 0-347 0 0,-1 1-301 0 0,1 0-170 0 0,0 1-101 0 0,-1 1-74 0 0,1 3-46 0 0,-2 2 0 0 0,1 3-7 0 0,-2 5 38 0 0,1 4-2 0 0,0 5-7 0 0,1 3-33 0 0,0 3 5 0 0,2 4-9 0 0,1 1-60 0 0,1 1-7 0 0,2 2 82 0 0,2-1-27 0 0,3 1-25 0 0,2 1 52 0 0,2 0-7 0 0,2-1-7 0 0,0-1-56 0 0,1-2-8 0 0,1-2 45 0 0,1-2 21 0 0,0-4-5 0 0,-1-3-36 0 0,-1-3 45 0 0,-2-4-20 0 0,-1-4-88 0 0,-3-3 64 0 0,-1-2 45 0 0,-3-4-9 0 0,-2-1 50 0 0,0-1 64 0 0,-2-1-25 0 0,0 0-99 0 0,-1-1-81 0 0,1 0-189 0 0,0-2-177 0 0,-1-3-541 0 0,-1-4-903 0 0,-1-4-2106 0 0,-1-3-5748 0 0,0 2 2844 0 0</inkml:trace>
  <inkml:trace contextRef="#ctx0" brushRef="#br1" timeOffset="529.93">295 104 18054 0 0,'0'0'0'0'0,"0"-1"2952"0"0,0-1-2497 0 0,1 1-163 0 0,0 0 33 0 0,0-1 549 0 0,1 0-202 0 0,0 0-258 0 0,2-3-103 0 0,1 0-68 0 0,2-2-32 0 0,1 0-4 0 0,1-2-26 0 0,-1 2-50 0 0,1-2 13 0 0,-1 3-68 0 0,-1 0-44 0 0,-1 2-29 0 0,-1 2 2 0 0,0 0 0 0 0,-1 1 152 0 0,1 3-122 0 0,0 2 21 0 0,2 3 56 0 0,1 2-77 0 0,1 4 21 0 0,0 4-17 0 0,0 4 2 0 0,0 4-10 0 0,0 3-30 0 0,-2 3 7 0 0,0 3 1 0 0,-2 2-11 0 0,-1 3-39 0 0,-2 1 7 0 0,-1-1-15 0 0,0-2 2 0 0,-1-4 4 0 0,-1-4 12 0 0,1-6 35 0 0,0-7 0 0 0,0-6 110 0 0,0-4 50 0 0,-1-4 20 0 0,1-2 18 0 0,-3 0-32 0 0,-1-2-190 0 0,-1 0 48 0 0,-2-1 5 0 0,0-1-42 0 0,0 0 4 0 0,1-1 8 0 0,1 1-5 0 0,2 0-35 0 0,2 1-55 0 0,0 2-15 0 0,1 0-80 0 0,0 1-14 0 0,0 0 25 0 0,1 0-40 0 0,1 0 255 0 0,3 0-18 0 0,2 0 15 0 0,2 0-43 0 0,1 2 5 0 0,2-1-5 0 0,0 1 4 0 0,-1 0 3 0 0,0 0-1 0 0,-1-1-3 0 0,-2 1 5 0 0,-1-1 8 0 0,-2 0-12 0 0,0 0 4 0 0,-2 0 41 0 0,-1 0-54 0 0,-1-1-14 0 0,-1 0-198 0 0,0 1-27 0 0,0-1-99 0 0,0-1-111 0 0,-2 0-154 0 0,0-2-771 0 0,-3-1-1676 0 0,0 0-4655 0 0,-2-3-3700 0 0,8 8 12771 0 0,1 1-2904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20:16.201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46270.42188"/>
      <inkml:brushProperty name="anchorY" value="-310930.1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46911.10938"/>
      <inkml:brushProperty name="anchorY" value="-312071.12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47641.84375"/>
      <inkml:brushProperty name="anchorY" value="-312704.03125"/>
      <inkml:brushProperty name="scaleFactor" value="0.5"/>
    </inkml:brush>
  </inkml:definitions>
  <inkml:trace contextRef="#ctx0" brushRef="#br0">48 1 18346 0 0,'0'0'0'0'0,"0"0"2928"0"0,0 0-2655 0 0,0 0 7 0 0,0 0 129 0 0,0 1 14 0 0,0 2-179 0 0,0 3-158 0 0,0 4-64 0 0,0 6 67 0 0,1 7 63 0 0,0 7-51 0 0,2 7 19 0 0,0 5 11 0 0,1 6 9 0 0,0 3-2 0 0,0 2-161 0 0,0 0 37 0 0,-1 0-11 0 0,0-5-19 0 0,0-5 20 0 0,-2-7-15 0 0,0-7-89 0 0,-1-8 35 0 0,0-8-362 0 0,0-5 67 0 0,0-5-226 0 0,0-3-259 0 0,-1-4-873 0 0,-1-5-416 0 0,-2-6-945 0 0,-1-5-1184 0 0,-1-4 177 0 0,0-3-1245 0 0,1 5 5168 0 0</inkml:trace>
  <inkml:trace contextRef="#ctx0" brushRef="#br1" timeOffset="149.488">2 214 13933 0 0,'0'0'0'0'0,"0"0"3749"0"0,0 0-2181 0 0,-1 0-421 0 0,1 0-42 0 0,0 0-239 0 0,-1 0-349 0 0,1 0-519 0 0,0 0 84 0 0,0 0-460 0 0,1 0-68 0 0,1 0 336 0 0,3 0 92 0 0,3 0 76 0 0,4 0-84 0 0,2 0-1142 0 0,1 0-179 0 0,2-1-548 0 0,1 0-781 0 0,0 1-1151 0 0,0-1-426 0 0,0 1-684 0 0,-39 0 3478 0 0,-6 1 1316 0 0</inkml:trace>
  <inkml:trace contextRef="#ctx0" brushRef="#br2" timeOffset="530.825">230 238 116 0 0,'0'0'0'0'0,"1"0"4576"0"0,2 1-1689 0 0,0 2-16 0 0,0 0-380 0 0,1 1-653 0 0,0 1-211 0 0,-1 1-131 0 0,0 0-171 0 0,0 0-263 0 0,0 2-249 0 0,0 2 42 0 0,0 2-219 0 0,0 1-54 0 0,0 4-60 0 0,0 2-109 0 0,0 2-93 0 0,0 2-184 0 0,-1 0-30 0 0,1-1-110 0 0,0-1 14 0 0,-1-2-18 0 0,1-2 0 0 0,-1-3-42 0 0,0-4 12 0 0,0-2 46 0 0,-1-3 78 0 0,0-2 50 0 0,0-2 46 0 0,-1 0 60 0 0,0-2 278 0 0,0-1-46 0 0,-2-3-241 0 0,-1-4-137 0 0,-3-4-75 0 0,-1-3-3 0 0,-1-4-23 0 0,-1-3 7 0 0,2-3-7 0 0,0-1-31 0 0,2-1 46 0 0,1 0-20 0 0,1-2-31 0 0,2 1 6 0 0,1 0 0 0 0,0 3-6 0 0,2 3-17 0 0,1 5-98 0 0,1 5-72 0 0,0 5-4 0 0,1 3 228 0 0,2 3-23 0 0,0 2 123 0 0,1 0 1 0 0,0 1-11 0 0,1 1-43 0 0,-1 0-44 0 0,-1 1 5 0 0,-1 0-8 0 0,-1 0-37 0 0,-1-1 6 0 0,-1 0 33 0 0,-1 0-82 0 0,-2-1-179 0 0,1 0 20 0 0,-1-1-77 0 0,0 0-48 0 0,-1 0-178 0 0,1 1-213 0 0,0 0-568 0 0,0 1-1555 0 0,0 1-1448 0 0,0 2-4979 0 0,0 1 4236 0 0,0-7 5687 0 0,0-2-1656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3:05.92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2044.69922"/>
      <inkml:brushProperty name="anchorY" value="-32104.77539"/>
      <inkml:brushProperty name="scaleFactor" value="0.5"/>
    </inkml:brush>
  </inkml:definitions>
  <inkml:trace contextRef="#ctx0" brushRef="#br0">0 0 18210 0 0,'0'0'0'0'0,"0"0"4904"0"0,0 0-4695 0 0,0 0 465 0 0,0 0-10 0 0,1 0-107 0 0,-1 1-181 0 0,0 0-204 0 0,1 1-92 0 0,0 0-60 0 0,1 3 197 0 0,0 2-61 0 0,1 3 4 0 0,0 2-35 0 0,0 2-9 0 0,0 3-30 0 0,0 0 6 0 0,0 0-74 0 0,-1-1 25 0 0,0 0 16 0 0,0-3-63 0 0,-1-2 62 0 0,0-3-71 0 0,0-2 16 0 0,-1-2-2 0 0,1-2 3 0 0,-1-1 69 0 0,0 0-93 0 0,0-2-208 0 0,-1 1-91 0 0,1 0-206 0 0,0-1-124 0 0,-1 1-296 0 0,0-1-915 0 0,-1-1-5505 0 0,-1-3-8542 0 0,2 3 17612 0 0,0 0-216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20:28.46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59760.65625"/>
      <inkml:brushProperty name="anchorY" value="-326642.125"/>
      <inkml:brushProperty name="scaleFactor" value="0.5"/>
    </inkml:brush>
  </inkml:definitions>
  <inkml:trace contextRef="#ctx0" brushRef="#br0">1 0 21122 0 0,'0'0'0'0'0,"0"0"2248"0"0,0 1-2441 0 0,0 0 516 0 0,2 2 77 0 0,2 2-106 0 0,3 3 42 0 0,3 2-154 0 0,3 5-40 0 0,2 1 54 0 0,1 2-107 0 0,-1 0 26 0 0,-2-3-81 0 0,-2-2 86 0 0,-3-3-67 0 0,-3-3 100 0 0,-2-3 83 0 0,-2-2 162 0 0,-1-1-31 0 0,-1-1-92 0 0,-2 0-116 0 0,-2 0-165 0 0,-2 1-46 0 0,-3 0 47 0 0,0 0 1 0 0,1-1 0 0 0,0 1-89 0 0,2-1-179 0 0,2 0-15 0 0,2 0-59 0 0,1 0-61 0 0,0 0-81 0 0,2 0-155 0 0,-1 0-287 0 0,1 0-637 0 0,0 0-1650 0 0,1 0-3590 0 0,0 0-1951 0 0,0 0 6488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20:30.12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62313"/>
      <inkml:brushProperty name="anchorY" value="-329489.281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63318.5625"/>
      <inkml:brushProperty name="anchorY" value="-330529.87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64278.71875"/>
      <inkml:brushProperty name="anchorY" value="-331491.125"/>
      <inkml:brushProperty name="scaleFactor" value="0.5"/>
    </inkml:brush>
  </inkml:definitions>
  <inkml:trace contextRef="#ctx0" brushRef="#br0">1 231 8077 0 0,'0'0'0'0'0,"1"0"12125"0"0,0 0-12260 0 0,2 0 1673 0 0,0 1-1285 0 0,1 2 940 0 0,1 1-397 0 0,2 4-185 0 0,2 2-220 0 0,3 2-162 0 0,1 2-21 0 0,1 3-108 0 0,1 2 2 0 0,0 1-36 0 0,0 1 16 0 0,-2 1 2 0 0,0 0 26 0 0,-3 0-24 0 0,-1-1 46 0 0,-2 1-65 0 0,-2-2 53 0 0,-2-1-31 0 0,-2-1 65 0 0,-1 0 15 0 0,-2-2-48 0 0,-3-2-25 0 0,-1-1-17 0 0,-3-1-14 0 0,0-1-13 0 0,-1-2-21 0 0,0-1 23 0 0,2-1 15 0 0,0-1-9 0 0,3-3-14 0 0,1 0-9 0 0,1-2 5 0 0,2 0-2 0 0,0-1 14 0 0,1-1 0 0 0,1 0-64 0 0,0-4 15 0 0,1-3-228 0 0,3-5 132 0 0,2-5 29 0 0,2-4 5 0 0,3-4 53 0 0,1-3-1 0 0,1 0 13 0 0,1 1-2 0 0,-1 1 63 0 0,-1 2-50 0 0,-1 2-11 0 0,-2 2 51 0 0,-1 3-69 0 0,-1 3 73 0 0,-3 3-46 0 0,-1 4-9 0 0,-2 3 32 0 0,0 2-40 0 0,-2 2 49 0 0,0 1-14 0 0,0 1 9 0 0,0 0 107 0 0,-1-1-110 0 0,1 1 6 0 0,0-1-49 0 0,-1 1 18 0 0,1 0-19 0 0,-2 1 0 0 0,-2 2-131 0 0,0 2-1 0 0,-3 3 2 0 0,-1 4 10 0 0,0 1 29 0 0,1 4-11 0 0,0 1 19 0 0,3 3 29 0 0,1 2-3 0 0,1 0-11 0 0,4 0 10 0 0,2 0 6 0 0,3 0 7 0 0,3-1 8 0 0,1-2 45 0 0,2-2-86 0 0,2-1 51 0 0,0-1 24 0 0,2-4 2 0 0,-1 0 2 0 0,1-3 54 0 0,-1-2-58 0 0,-1-1 11 0 0,-2-2 1 0 0,-1-1-3 0 0,-3-2-3 0 0,-2 0 0 0 0,-2-1 0 0 0,-3-1-9 0 0,0 0-35 0 0,-2 0-47 0 0,0 0-63 0 0,-1-1-142 0 0,0-2-255 0 0,-2-2-364 0 0,-1-2-812 0 0,-2-4-3208 0 0,0-1-3622 0 0,-2-4-908 0 0,2 3 11350 0 0</inkml:trace>
  <inkml:trace contextRef="#ctx0" brushRef="#br1" timeOffset="669.243">497 300 17590 0 0,'0'0'0'0'0,"0"0"3012"0"0,1 0-2861 0 0,0 0 440 0 0,0 0-180 0 0,1 0 673 0 0,1 0-448 0 0,2 1-73 0 0,1 2-75 0 0,3 1-176 0 0,3 3-117 0 0,1 1-52 0 0,2 2-10 0 0,0 0 16 0 0,0 3 19 0 0,0-1-4 0 0,-2 2-10 0 0,-1 2-5 0 0,-1 1 14 0 0,-3 1-19 0 0,-2 1-8 0 0,-2 1 2 0 0,-1 1-39 0 0,-2 0-4 0 0,-1 1-24 0 0,-1-2-28 0 0,-2 0 1 0 0,-1-2-4 0 0,-2-1 10 0 0,0-2-8 0 0,-2-2 7 0 0,0-1 8 0 0,1-2-30 0 0,-1-3-24 0 0,2-1 85 0 0,0-2-46 0 0,3-1-7 0 0,0-2 9 0 0,1-1 0 0 0,2 0-14 0 0,-1 0-34 0 0,1 0-28 0 0,1-3 38 0 0,-1-2-61 0 0,2-3-127 0 0,2-5 90 0 0,1-4 6 0 0,2-4 29 0 0,2-4 62 0 0,2-3-15 0 0,1-2 15 0 0,2 0-2 0 0,-1 0 43 0 0,0 0-54 0 0,0 2 23 0 0,-2 2 39 0 0,-1 3-22 0 0,-2 3 5 0 0,-1 3 14 0 0,-3 4 32 0 0,-1 3-13 0 0,-1 4 7 0 0,-1 2-20 0 0,-1 3-18 0 0,0 0 9 0 0,0 2-9 0 0,-1-1-40 0 0,1 1 43 0 0,0-1-5 0 0,0 1 34 0 0,0-1-35 0 0,-1 0-40 0 0,0 0 7 0 0,-1 1-67 0 0,-2 1-91 0 0,-1 2-1 0 0,-2 2 15 0 0,0 2 17 0 0,-1 4 24 0 0,2 2 29 0 0,1 3 8 0 0,1 2-22 0 0,2 1 13 0 0,1 2 9 0 0,4 1-17 0 0,2 1 86 0 0,2 1-26 0 0,2-1 12 0 0,3 0-37 0 0,0-1 10 0 0,2-2 5 0 0,0-1-4 0 0,0-2 2 0 0,-1-3 28 0 0,-1-2-31 0 0,0-2 43 0 0,-2-4 25 0 0,-1-1-7 0 0,-2-1-31 0 0,-1-2 10 0 0,-1 0-5 0 0,-2-2-9 0 0,-1 0 7 0 0,-1-1 2 0 0,0 0 9 0 0,-1 0 53 0 0,0 0 5 0 0,-1 0-82 0 0,1 0-47 0 0,0 0-206 0 0,0 0-76 0 0,-2-2-185 0 0,-1-2-477 0 0,-3-4-1076 0 0,-2-5-4562 0 0,-3-5-6248 0 0,1 1 11484 0 0</inkml:trace>
  <inkml:trace contextRef="#ctx0" brushRef="#br2" timeOffset="1125.94">805 18 9545 0 0,'0'0'0'0'0,"1"0"10725"0"0,0 0-11122 0 0,2 0 2016 0 0,1 0-1388 0 0,3 0 964 0 0,3 0-321 0 0,2-1-310 0 0,4 0-160 0 0,2 0-84 0 0,2 0-88 0 0,1 0-73 0 0,0-1-20 0 0,0 1-7 0 0,-1 0-18 0 0,-2 0-33 0 0,-2 0-38 0 0,-3 0-7 0 0,-2 0-30 0 0,-3 0 2 0 0,-3 0 29 0 0,-2 0-10 0 0,-2 1 5 0 0,-1-1 0 0 0,0 1-37 0 0,0 0-274 0 0,-1 0-139 0 0,0 0-96 0 0,-1 0-86 0 0,-2 0-76 0 0,-2 0-333 0 0,-2 0-609 0 0,-3 0-201 0 0,0 1 220 0 0,-1 0 625 0 0,-1 1 548 0 0,1 1 370 0 0,1 1-8 0 0,0 0 602 0 0,3 1 633 0 0,1 2-129 0 0,1-1-37 0 0,2 3-157 0 0,2 1-276 0 0,0 2 173 0 0,2 2-142 0 0,0 4-134 0 0,1 1-54 0 0,1 2-21 0 0,2 1 35 0 0,0-1-66 0 0,0 0-138 0 0,1-3-9 0 0,0-2-19 0 0,0-2 20 0 0,-1-4-102 0 0,-1-3-7 0 0,-2-1-31 0 0,1-3-6 0 0,-1-1-2 0 0,-1-2 4 0 0,1 0-2 0 0,-1 0-3 0 0,0 0-79 0 0,0-1-398 0 0,0 1-110 0 0,-2-1-287 0 0,-1-1-528 0 0,-2-2-3189 0 0,-2-1-5754 0 0,1 0 2043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20:29.31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60619.21875"/>
      <inkml:brushProperty name="anchorY" value="-328179.81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61458.54688"/>
      <inkml:brushProperty name="anchorY" value="-328786.96875"/>
      <inkml:brushProperty name="scaleFactor" value="0.5"/>
    </inkml:brush>
  </inkml:definitions>
  <inkml:trace contextRef="#ctx0" brushRef="#br0">0 28 21078 0 0,'0'0'0'0'0,"0"0"2284"0"0,1 0-2366 0 0,-1 0 658 0 0,1 0-567 0 0,1 0 601 0 0,0 0-331 0 0,3 0-261 0 0,1 0 79 0 0,3 0-33 0 0,4 0-11 0 0,4-1-11 0 0,2 0-5 0 0,2-1-42 0 0,0-1 11 0 0,0-1-6 0 0,-2 0-84 0 0,-2 1 34 0 0,-3 0-459 0 0,-4 1-21 0 0,-2 0-217 0 0,-3 0-254 0 0,-3 2-548 0 0,-1-1-961 0 0,-2 1-1777 0 0,-3 0-4638 0 0,0 0 4533 0 0</inkml:trace>
  <inkml:trace contextRef="#ctx0" brushRef="#br1" timeOffset="181.462">69 107 15381 0 0,'0'0'0'0'0,"0"0"3461"0"0,0 1-3077 0 0,0-1 105 0 0,0 1 566 0 0,1 0-223 0 0,2 0-46 0 0,3 2-116 0 0,1 0-208 0 0,4 1-161 0 0,3 0-78 0 0,3 2-89 0 0,0-1-36 0 0,2 1-23 0 0,-1 1-84 0 0,0-1 7 0 0,0-1-59 0 0,-3 0 3 0 0,-1 0-159 0 0,-3-1-596 0 0,-2-1-209 0 0,-2-1-750 0 0,-1-1-983 0 0,-2-1-2568 0 0,-1-3-4454 0 0,-2 0 8265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20:28.79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60448.34375"/>
      <inkml:brushProperty name="anchorY" value="-327428.1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61386.14063"/>
      <inkml:brushProperty name="anchorY" value="-328474.3125"/>
      <inkml:brushProperty name="scaleFactor" value="0.5"/>
    </inkml:brush>
  </inkml:definitions>
  <inkml:trace contextRef="#ctx0" brushRef="#br0">1 1 20522 0 0,'0'0'0'0'0,"0"0"2060"0"0,0 0-2245 0 0,1 2 483 0 0,1 3-275 0 0,3 5 775 0 0,3 5-144 0 0,2 6-250 0 0,5 5-214 0 0,3 5-63 0 0,3 5-100 0 0,3 2-19 0 0,2 0-83 0 0,1 0 98 0 0,0-2 45 0 0,-2-2 2 0 0,-2-4 32 0 0,-3-4 50 0 0,-2-4-16 0 0,-4-3-52 0 0,-2-4 58 0 0,-2-3-43 0 0,-4-3-34 0 0,0-3-70 0 0,-3-2 21 0 0,-1-2-13 0 0,-1-1 57 0 0,-1-1-76 0 0,0-1-335 0 0,-1 1-55 0 0,1-1-116 0 0,-1 0-107 0 0,-1-3-230 0 0,-1-4-1491 0 0,-1-6-3294 0 0,-2-5-3126 0 0,2 2 2759 0 0</inkml:trace>
  <inkml:trace contextRef="#ctx0" brushRef="#br1" timeOffset="294.174">287 42 14297 0 0,'0'0'0'0'0,"0"-1"3097"0"0,0-2-2153 0 0,0 0 172 0 0,0 0 763 0 0,0 0-595 0 0,0 1-398 0 0,0 0-381 0 0,0 2-195 0 0,0-1-76 0 0,0 1-72 0 0,0 1-59 0 0,0 0-69 0 0,-1 3-29 0 0,-1 2 1 0 0,-1 4-1 0 0,-3 5 45 0 0,-1 3-59 0 0,-3 4 75 0 0,0 3-17 0 0,-3 1-8 0 0,-1 3 33 0 0,-2 1 46 0 0,-1 0-68 0 0,-2 1-8 0 0,1 0 5 0 0,0-2-20 0 0,2-2-32 0 0,1-4 8 0 0,3-3-70 0 0,3-4-24 0 0,3-4-43 0 0,2-4 16 0 0,2-3-61 0 0,2-2-54 0 0,0-2-47 0 0,1-2-591 0 0,3 1 582 0 0,2-2-392 0 0,3-2-227 0 0,2-3-989 0 0,2-3-1038 0 0,1-2-2774 0 0,1-3-4800 0 0,-2 1 11412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20:32.71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65050.25"/>
      <inkml:brushProperty name="anchorY" value="-332366.65625"/>
      <inkml:brushProperty name="scaleFactor" value="0.5"/>
    </inkml:brush>
  </inkml:definitions>
  <inkml:trace contextRef="#ctx0" brushRef="#br0">256 15 14649 0 0,'0'0'0'0'0,"0"-1"8057"0"0,0-1-8471 0 0,0-1 1547 0 0,-1 0-946 0 0,1 1 245 0 0,0 1 86 0 0,-1 0-58 0 0,1 0-54 0 0,0 1-96 0 0,0 0-108 0 0,0 0-124 0 0,0 0-71 0 0,-1 1 2 0 0,1 0-41 0 0,-2 3 41 0 0,-1 2 80 0 0,-1 5-107 0 0,-2 4 85 0 0,-3 7-16 0 0,-1 6-15 0 0,-2 6 39 0 0,-1 4 30 0 0,-1 4-25 0 0,-2 4 20 0 0,0 4-24 0 0,0 2-3 0 0,-1 4-28 0 0,1 3 3 0 0,0 1 20 0 0,1 3-26 0 0,1 1-48 0 0,0 0 19 0 0,3 2 42 0 0,1-1-61 0 0,3 2 11 0 0,2 1 76 0 0,1 1-29 0 0,2 2-62 0 0,2 1 95 0 0,2 1-69 0 0,2 1 82 0 0,3-1-111 0 0,2 0 197 0 0,4-1-162 0 0,2-3 43 0 0,2-1-67 0 0,2-5 46 0 0,2-5 16 0 0,0-4-32 0 0,2-4-26 0 0,0-4 12 0 0,-1-4 26 0 0,0-4-50 0 0,-2-5 16 0 0,-1-4-58 0 0,-2-3 62 0 0,-3-4-20 0 0,-2-5-46 0 0,-3-2 62 0 0,-3-5-20 0 0,-2-4 15 0 0,-2-2 63 0 0,-2-3-83 0 0,0 0 19 0 0,0-2-104 0 0,0 0-119 0 0,-1 1-145 0 0,-1-1-126 0 0,-2 1-278 0 0,-4-1-801 0 0,-2 1-3576 0 0,-4 0-7631 0 0,1 0 7313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20:33.81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65699.90625"/>
      <inkml:brushProperty name="anchorY" value="-335194.6875"/>
      <inkml:brushProperty name="scaleFactor" value="0.5"/>
    </inkml:brush>
  </inkml:definitions>
  <inkml:trace contextRef="#ctx0" brushRef="#br0">0 0 18790 0 0,'0'0'0'0'0,"1"1"2484"0"0,0 0-2898 0 0,0 1 413 0 0,2 2 119 0 0,2 4 24 0 0,2 4 668 0 0,4 7-324 0 0,5 6-64 0 0,3 6-217 0 0,3 7 150 0 0,2 7-178 0 0,3 6 183 0 0,0 6-84 0 0,0 4-37 0 0,0 5-28 0 0,-2 3 17 0 0,0 4 14 0 0,-2 5-43 0 0,0 3-32 0 0,-2 5-39 0 0,-2 3-96 0 0,-2 2 60 0 0,-3 0-105 0 0,-1 0 173 0 0,-3-4-53 0 0,-2-3-35 0 0,-2-6 35 0 0,-2-7-32 0 0,-2-7 54 0 0,-1-8-11 0 0,-1-6-46 0 0,-1-6 81 0 0,-3-7-41 0 0,-1-4-18 0 0,-1-6 58 0 0,-2-6-20 0 0,2-5 37 0 0,0-5 23 0 0,1-4-28 0 0,1-4-30 0 0,2-1-25 0 0,1-2-10 0 0,0-1-113 0 0,1 0-26 0 0,0 1-112 0 0,1-1-116 0 0,-1 0-135 0 0,0-1-147 0 0,0 0-221 0 0,0-2-467 0 0,1-1-2115 0 0,1-2-5715 0 0,1-6-3932 0 0,-3 14 14319 0 0,0 1 322 0 0,-1 2-3829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20:35.06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66720.6875"/>
      <inkml:brushProperty name="anchorY" value="-337660.21875"/>
      <inkml:brushProperty name="scaleFactor" value="0.5"/>
    </inkml:brush>
  </inkml:definitions>
  <inkml:trace contextRef="#ctx0" brushRef="#br0">1 377 21062 0 0,'0'0'0'0'0,"0"1"1336"0"0,0 1-1559 0 0,1 2-315 0 0,3 3 756 0 0,3 3 490 0 0,4 5-111 0 0,5 4-251 0 0,5 4-48 0 0,5 2-78 0 0,4 2 92 0 0,3-1-14 0 0,3-1-45 0 0,1-4-52 0 0,-1-3-1 0 0,-1-4 55 0 0,-2-4-38 0 0,-2-4 46 0 0,-3-3-63 0 0,-4-2-41 0 0,-2-2-19 0 0,-3-4 14 0 0,-2-5 30 0 0,-1-6-28 0 0,0-7-46 0 0,0-8-32 0 0,0-8 0 0 0,0-7-85 0 0,0-6 55 0 0,-1-2-58 0 0,-3-1 16 0 0,0 1-63 0 0,-3 5 22 0 0,1 7-24 0 0,-2 7-4 0 0,-1 9-51 0 0,1 7 13 0 0,0 6-63 0 0,0 5 58 0 0,3 3 8 0 0,3 3 54 0 0,2 1 40 0 0,4 1-59 0 0,2 1 41 0 0,4-1 15 0 0,1 1 5 0 0,1-1 0 0 0,2 1-26 0 0,0 0 36 0 0,0 1 203 0 0,-1 1-198 0 0,-1 3 109 0 0,-3 2-97 0 0,-3 0-18 0 0,-2 2 3 0 0,-3 0-10 0 0,-3 0-4 0 0,-4-2-32 0 0,-3-2 13 0 0,-2-1 27 0 0,-2-2 131 0 0,-1-1-39 0 0,-2-1-115 0 0,0 0 34 0 0,-2-2-51 0 0,-2 0-38 0 0,-4-4-248 0 0,-3-2-8 0 0,-5-6 64 0 0,-3-3 78 0 0,-1-2 46 0 0,-1 0 66 0 0,3 2 79 0 0,2 2-6 0 0,4 3 56 0 0,3 4-58 0 0,3 2 10 0 0,3 3-8 0 0,2 1-94 0 0,1 1-20 0 0,1 1-80 0 0,3 1 240 0 0,2 2 56 0 0,2 2 64 0 0,3 1-38 0 0,3 2-92 0 0,1 0-19 0 0,1 1 71 0 0,1-1-37 0 0,-1 1 41 0 0,-1-1-69 0 0,0 1 81 0 0,-2-1 2 0 0,-2 0 34 0 0,-1 1-34 0 0,-3 0 27 0 0,-1 1-78 0 0,-2 0 50 0 0,-2 0-27 0 0,-1 0 25 0 0,-2-1-2 0 0,-2 1-3 0 0,-3-1-50 0 0,-3 0-46 0 0,-2 0-70 0 0,-1-1-23 0 0,-3-2-15 0 0,1 0-47 0 0,1-2 1 0 0,2 0-64 0 0,1-2-59 0 0,3-1-174 0 0,3-1-252 0 0,1-1-451 0 0,2 0-1352 0 0,2 0-4520 0 0,4-3-1288 0 0,0 1 3007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20:35.803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68369.125"/>
      <inkml:brushProperty name="anchorY" value="-338171.34375"/>
      <inkml:brushProperty name="scaleFactor" value="0.5"/>
    </inkml:brush>
  </inkml:definitions>
  <inkml:trace contextRef="#ctx0" brushRef="#br0">0 145 20378 0 0,'0'0'0'0'0,"0"0"2648"0"0,0 0-2375 0 0,1 0-31 0 0,0 0 358 0 0,1 0-238 0 0,-1 1-234 0 0,1 1-113 0 0,1 4 13 0 0,0 5 66 0 0,1 6-70 0 0,0 4 40 0 0,1 7-24 0 0,1 5 6 0 0,0 3 26 0 0,-1 3-22 0 0,0 2-20 0 0,-1 2-17 0 0,-2 0 58 0 0,0 1-37 0 0,-1-3-39 0 0,-1-4 12 0 0,-1-6-7 0 0,-1-6 47 0 0,1-8 108 0 0,-1-7 32 0 0,1-4 103 0 0,0-6 432 0 0,-1-6-600 0 0,0-8-95 0 0,0-10-120 0 0,-1-11 6 0 0,0-10 103 0 0,-1-9-34 0 0,1-7 23 0 0,-1-5-6 0 0,0 0-87 0 0,1 1 113 0 0,0 5-38 0 0,1 8 13 0 0,0 9 0 0 0,2 10-4 0 0,-1 9-51 0 0,1 9-60 0 0,1 6-38 0 0,-1 5 18 0 0,1 3 22 0 0,2 2 128 0 0,3 2-16 0 0,2 1 280 0 0,3 3-147 0 0,2 2-72 0 0,3 2-48 0 0,0 2-2 0 0,1 2-10 0 0,1 1-4 0 0,-1 0-32 0 0,-1 1 8 0 0,-1-1 24 0 0,-2-1-36 0 0,-2-2 12 0 0,-3-2-153 0 0,-1-2 229 0 0,-3-3-56 0 0,-2-1 143 0 0,-1-3-5 0 0,0 0 38 0 0,-2-2-22 0 0,1 1-38 0 0,-2 0-60 0 0,-2 1-46 0 0,-2 2-26 0 0,-3 2 33 0 0,-3 2-23 0 0,-1 1 17 0 0,-1 2 84 0 0,-1 1 4 0 0,0 1-18 0 0,0 0-27 0 0,3 0 3 0 0,1-2-56 0 0,3-2-37 0 0,3-2-49 0 0,1-2-56 0 0,3 0-55 0 0,2 0 126 0 0,2 1 79 0 0,3 2-14 0 0,4 2 12 0 0,2 2-64 0 0,2 0 28 0 0,1 2 43 0 0,0-1-14 0 0,1 0-24 0 0,-2-1 36 0 0,0 0-40 0 0,-2-2 40 0 0,-2 1-12 0 0,-2-1 4 0 0,-2-2 5 0 0,-1 0 54 0 0,-2-2 13 0 0,-1-2 61 0 0,-1-1 42 0 0,0-2 26 0 0,-1 0 41 0 0,-2 0-83 0 0,-1 0-103 0 0,-3 2 8 0 0,-3-1-27 0 0,-2 1 5 0 0,-3-1-40 0 0,0 0 7 0 0,0 0-37 0 0,0-1 4 0 0,2 0 1 0 0,1 0-43 0 0,1 0-156 0 0,3 0-61 0 0,2 0-51 0 0,2-1-86 0 0,1 1-119 0 0,1-1-268 0 0,1 0-612 0 0,0 0-1603 0 0,2-1-3357 0 0,2-1-3521 0 0,0 0 6617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20:39.15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74685.90625"/>
      <inkml:brushProperty name="anchorY" value="-345767.40625"/>
      <inkml:brushProperty name="scaleFactor" value="0.5"/>
    </inkml:brush>
  </inkml:definitions>
  <inkml:trace contextRef="#ctx0" brushRef="#br0">0 1 11405 0 0,'0'0'0'0'0,"1"0"9349"0"0,-1 0-8947 0 0,0 0 1011 0 0,1 0-869 0 0,0 0 149 0 0,0 2-146 0 0,1 1-283 0 0,0 1-261 0 0,1 4 252 0 0,2 4-159 0 0,1 3-17 0 0,1 3-79 0 0,0 5 54 0 0,2 1-28 0 0,-1 2-22 0 0,1 1 60 0 0,0 1-38 0 0,-1-1-25 0 0,0 0 18 0 0,-2-2 29 0 0,-1-2-56 0 0,-1-4 14 0 0,-1-3-6 0 0,-1-5-382 0 0,-1-3 15 0 0,-1-4-140 0 0,0-1-28 0 0,-2-4-259 0 0,-1-3-1534 0 0,-1-4-891 0 0,-1-4-3900 0 0,-1-6 1295 0 0,1 1 1989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20:39.279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75403.59375"/>
      <inkml:brushProperty name="anchorY" value="-346695.1875"/>
      <inkml:brushProperty name="scaleFactor" value="0.5"/>
    </inkml:brush>
  </inkml:definitions>
  <inkml:trace contextRef="#ctx0" brushRef="#br0">0 0 15061 0 0,'0'0'0'0'0,"0"0"2597"0"0,0 0-3492 0 0,1 0 858 0 0,0 0-371 0 0,0 0-791 0 0,2 0-2295 0 0,2 2-376 0 0,0 0-2294 0 0,0 0 5253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3:07.66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4453.58984"/>
      <inkml:brushProperty name="anchorY" value="-34783.10547"/>
      <inkml:brushProperty name="scaleFactor" value="0.5"/>
    </inkml:brush>
  </inkml:definitions>
  <inkml:trace contextRef="#ctx0" brushRef="#br0">1 44 15949 0 0,'0'0'0'0'0,"0"-1"7745"0"0,1 1-8401 0 0,0-1 1822 0 0,1 0-1092 0 0,0 0 354 0 0,2-1-104 0 0,1 0 62 0 0,2-1-70 0 0,1-1-132 0 0,2-1-73 0 0,2 0-38 0 0,-1 1-7 0 0,1-1-1 0 0,-2 2-11 0 0,0 0 3 0 0,-2 1-19 0 0,-2 1-5 0 0,-1 0 19 0 0,-2 1-25 0 0,0 0 7 0 0,-2 0 26 0 0,1 1 81 0 0,0 0-59 0 0,0 1 14 0 0,1 3-35 0 0,0 2 7 0 0,0 2-46 0 0,1 3-11 0 0,0 3-9 0 0,-1 3 9 0 0,0 3-14 0 0,0 3 4 0 0,0 3-57 0 0,-1 2 7 0 0,-1 1-10 0 0,1 1 69 0 0,0 0-62 0 0,0-1 27 0 0,1-1 20 0 0,0-1-30 0 0,0-4-22 0 0,-1-3 5 0 0,1-3 62 0 0,-1-5-20 0 0,0-3 10 0 0,-1-4 182 0 0,-1-2 14 0 0,1-3 49 0 0,-1 0 34 0 0,-1-1 360 0 0,-1-2-426 0 0,-2-2-106 0 0,-2 0-17 0 0,-1-2-52 0 0,-2-1 20 0 0,-1 0-36 0 0,-1 0 47 0 0,-1 0-38 0 0,0 2-1 0 0,1 0-28 0 0,0 3 62 0 0,2 0-44 0 0,1 1-22 0 0,2 1 8 0 0,3 0-100 0 0,1 0-38 0 0,1 0-60 0 0,0-1-154 0 0,2 1-224 0 0,1 0-47 0 0,2 0 29 0 0,2 0-548 0 0,1 0-905 0 0,-1 1-3674 0 0,1-1-6438 0 0,-2 1 7615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20:39.72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76059.5625"/>
      <inkml:brushProperty name="anchorY" value="-347335.78125"/>
      <inkml:brushProperty name="scaleFactor" value="0.5"/>
    </inkml:brush>
  </inkml:definitions>
  <inkml:trace contextRef="#ctx0" brushRef="#br0">64 11 14629 0 0,'0'0'0'0'0,"0"0"3621"0"0,0 0-2918 0 0,0 0 783 0 0,0 0 22 0 0,0-2-316 0 0,0 0-337 0 0,0 0-235 0 0,0 1-140 0 0,-1-1-130 0 0,0 1-104 0 0,-1 1-56 0 0,0 0-42 0 0,0 0-63 0 0,-1 0-90 0 0,-1 2 66 0 0,-1 0-70 0 0,-1 2 15 0 0,0 1-6 0 0,0 2 0 0 0,0 0 0 0 0,1 2-4 0 0,0 0-60 0 0,1 1 7 0 0,1 1 4 0 0,2 1-28 0 0,0 0-10 0 0,1-1 39 0 0,3 2-23 0 0,1 0 50 0 0,3 1 25 0 0,3 0 32 0 0,1 0-43 0 0,2-1 7 0 0,0 1 7 0 0,2 1-5 0 0,-1-1 7 0 0,1 1 3 0 0,-1 0-1 0 0,-1 0 39 0 0,-2-1-49 0 0,-1 1 16 0 0,-3-2 33 0 0,-1-3-49 0 0,-3-1 96 0 0,0-2 4 0 0,-2-2 86 0 0,-1-2 103 0 0,0-1-10 0 0,0-2 136 0 0,-3 1-131 0 0,-2 0-161 0 0,-2 0-48 0 0,-2 1-26 0 0,-3 0-2 0 0,-1 1 19 0 0,0-1-16 0 0,-1 0-3 0 0,2-1-40 0 0,1 0 33 0 0,2-1-40 0 0,2 0 6 0 0,3 0-2 0 0,2 0-169 0 0,1 0-176 0 0,1 0-157 0 0,0 0-133 0 0,0-1-301 0 0,1-1-758 0 0,-1 0-3627 0 0,1-1-5323 0 0,0 0 3261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20:38.329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73934.71875"/>
      <inkml:brushProperty name="anchorY" value="-344533.281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74624.78125"/>
      <inkml:brushProperty name="anchorY" value="-345381.4062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75346.5"/>
      <inkml:brushProperty name="anchorY" value="-346069"/>
      <inkml:brushProperty name="scaleFactor" value="0.5"/>
    </inkml:brush>
  </inkml:definitions>
  <inkml:trace contextRef="#ctx0" brushRef="#br0">1 285 9833 0 0,'0'0'0'0'0,"0"0"8377"0"0,1 0-7426 0 0,0 0 45 0 0,0 0-178 0 0,1 2 218 0 0,0 1-190 0 0,2 3-205 0 0,0 4-177 0 0,2 3-88 0 0,1 3-92 0 0,0 5-85 0 0,0 2-42 0 0,0 2-62 0 0,0 2 34 0 0,-2 0-63 0 0,0-1-63 0 0,0-2 12 0 0,-1-2-11 0 0,-2-3-4 0 0,0-3-4 0 0,-1-4-60 0 0,0-4-441 0 0,-1-3 113 0 0,0-2-100 0 0,0-2-173 0 0,-1-1-191 0 0,-1-3-541 0 0,-1-5-1959 0 0,-1-5-3196 0 0,-1-6 911 0 0,-1-8 416 0 0,1 1 5975 0 0</inkml:trace>
  <inkml:trace contextRef="#ctx0" brushRef="#br1" timeOffset="137.748">73 4 17214 0 0,'0'0'0'0'0,"0"-1"2952"0"0,1 0-2954 0 0,1 1 494 0 0,0-1-462 0 0,0 1 270 0 0,1-1-366 0 0,1 1 102 0 0,2 1-267 0 0,2 2-379 0 0,2 4-635 0 0,2 2-504 0 0,1 2-1925 0 0,0 3-2110 0 0,-2-3-2267 0 0</inkml:trace>
  <inkml:trace contextRef="#ctx0" brushRef="#br2" timeOffset="573.982">394 145 15881 0 0,'0'0'0'0'0,"0"-1"3709"0"0,0 0-3118 0 0,0 0 195 0 0,0 1 388 0 0,0-1-132 0 0,-1 1-315 0 0,-1 0-299 0 0,0 0-128 0 0,-2 0-130 0 0,0 0 18 0 0,-2 0-106 0 0,0 1 8 0 0,-2 0-8 0 0,0 2-6 0 0,0 1 98 0 0,0 1-79 0 0,0 1 70 0 0,1 1-89 0 0,1 0-39 0 0,2 2-34 0 0,1-1-67 0 0,1 2-32 0 0,2 2 12 0 0,3 0 46 0 0,3 2 0 0 0,1-1-19 0 0,3 2 60 0 0,3 0-19 0 0,1 1 8 0 0,2-1 0 0 0,0 1-23 0 0,1-1 39 0 0,-1 1-8 0 0,-1 0 50 0 0,-2-1-17 0 0,-1-1-30 0 0,-3-2 99 0 0,-1-2-119 0 0,-3-2 70 0 0,-2-1-8 0 0,-1-3 34 0 0,-1-1 2 0 0,0-1 53 0 0,-1-1-4 0 0,-1 0 42 0 0,-1 1 32 0 0,-2 1-29 0 0,-2 1-20 0 0,-2 1-41 0 0,-2 0 4 0 0,-1 1-10 0 0,-2-1 19 0 0,-2 0-57 0 0,1-1 22 0 0,0-1-55 0 0,1-1 28 0 0,2 0-25 0 0,2-1-4 0 0,2 0-40 0 0,3-1-28 0 0,2 0-27 0 0,1 0-24 0 0,1 0-114 0 0,0 0-22 0 0,1 0-53 0 0,-1 0-86 0 0,1-1-69 0 0,-1 1-87 0 0,1-2-133 0 0,0 0-331 0 0,1-2-367 0 0,2-2-1421 0 0,2 0-3673 0 0,1-4-3098 0 0,-8 12 6625 0 0,-2 3 2773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20:37.476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71531.15625"/>
      <inkml:brushProperty name="anchorY" value="-341899.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72215.5"/>
      <inkml:brushProperty name="anchorY" value="-343006.062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72995.34375"/>
      <inkml:brushProperty name="anchorY" value="-343563.65625"/>
      <inkml:brushProperty name="scaleFactor" value="0.5"/>
    </inkml:brush>
  </inkml:definitions>
  <inkml:trace contextRef="#ctx0" brushRef="#br0">0 0 2828 0 0,'0'0'0'0'0,"0"0"15930"0"0,0 0-15072 0 0,0 0-1684 0 0,0 1 2907 0 0,1 2-1754 0 0,-1 3-126 0 0,2 5 670 0 0,0 5-515 0 0,0 5-229 0 0,2 5-5 0 0,0 4-62 0 0,2 3 23 0 0,-1 3 12 0 0,2 3-67 0 0,-1 0 21 0 0,0-1-56 0 0,-2 0-121 0 0,1-3 166 0 0,-2-2-118 0 0,0-5 46 0 0,-1-4-34 0 0,-1-5-651 0 0,-1-6-39 0 0,0-4-478 0 0,0-4-189 0 0,-1-4-528 0 0,-2-4-2999 0 0,0-3-2678 0 0,0-6 3865 0 0,0 1 4081 0 0</inkml:trace>
  <inkml:trace contextRef="#ctx0" brushRef="#br1" timeOffset="143.655">30 223 6557 0 0,'0'0'0'0'0,"0"0"11117"0"0,0 0-9717 0 0,1 0 321 0 0,0 0-1139 0 0,-1 0 8 0 0,1-1-173 0 0,1 1-487 0 0,0-2 90 0 0,1 0-494 0 0,2 0 597 0 0,3-2-195 0 0,3-1-8 0 0,3-2-621 0 0,2-1-896 0 0,2 0-696 0 0,-1-2-2521 0 0,0 0-3701 0 0,0 0 5228 0 0,-5 2 3418 0 0</inkml:trace>
  <inkml:trace contextRef="#ctx0" brushRef="#br2" timeOffset="632.445">214 79 13405 0 0,'0'0'0'0'0,"0"0"3977"0"0,0 0-2741 0 0,0 0 88 0 0,0 0 130 0 0,0 0-523 0 0,0 0-341 0 0,0 0-250 0 0,0 0-172 0 0,0 1-173 0 0,1 2 32 0 0,0 3 271 0 0,2 5-10 0 0,1 3-7 0 0,1 6 15 0 0,-1 4-78 0 0,1 3-50 0 0,0 5-4 0 0,-1 2-104 0 0,-1 0 12 0 0,-1 2-80 0 0,-1-1 18 0 0,0-3-56 0 0,-1-3 59 0 0,0-5-34 0 0,0-5 21 0 0,0-6-1 0 0,-1-5 70 0 0,1-3 37 0 0,0-3 18 0 0,0-2 19 0 0,0 0 218 0 0,0-1-23 0 0,1-2-92 0 0,0-2-139 0 0,1-3-101 0 0,1-6-19 0 0,1-4-15 0 0,1-5 34 0 0,1-4 26 0 0,2-2-43 0 0,0-2 16 0 0,1 2-14 0 0,0 1-26 0 0,1 3-25 0 0,-2 4 18 0 0,1 4-26 0 0,0 3 34 0 0,-1 2-47 0 0,1 4 14 0 0,-1 1-61 0 0,-1 2-7 0 0,1 2-6 0 0,0 1 165 0 0,0 1-38 0 0,0 2 198 0 0,0 2-148 0 0,1 5 40 0 0,0 3 0 0 0,0 4 22 0 0,0 3-71 0 0,0 5-15 0 0,-1 1-3 0 0,-1 3-9 0 0,0 0-4 0 0,-1-1-4 0 0,0-2-23 0 0,0-2 39 0 0,-1-2-13 0 0,-1-4-41 0 0,-1-3-16 0 0,0-4-250 0 0,-1-3 110 0 0,-1-2-66 0 0,-1-2-41 0 0,0-2-67 0 0,0 0-143 0 0,0-2-196 0 0,0-1-395 0 0,-1-2-1270 0 0,1-3-3902 0 0,0-4-4008 0 0,0 0 7728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20:36.45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69113.5"/>
      <inkml:brushProperty name="anchorY" value="-339179.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70108.1875"/>
      <inkml:brushProperty name="anchorY" value="-340156.2812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70844.3125"/>
      <inkml:brushProperty name="anchorY" value="-341267.59375"/>
      <inkml:brushProperty name="scaleFactor" value="0.5"/>
    </inkml:brush>
  </inkml:definitions>
  <inkml:trace contextRef="#ctx0" brushRef="#br0">4 89 19398 0 0,'0'0'0'0'0,"0"0"2452"0"0,0-2-2394 0 0,-1 1 740 0 0,1 0 235 0 0,-1 0-269 0 0,0 0-295 0 0,1 1-216 0 0,-1-1-168 0 0,1 1-68 0 0,0 0-15 0 0,0 0-9 0 0,0 0 9 0 0,0 1-4 0 0,0 1 2 0 0,0 0 0 0 0,0 2 52 0 0,1 4 148 0 0,-1 4-68 0 0,1 6-75 0 0,0 6-48 0 0,1 5 10 0 0,-1 5-21 0 0,0 3 3 0 0,1 0-66 0 0,0-1-38 0 0,2-4 3 0 0,1-5-50 0 0,2-4 73 0 0,1-6 4 0 0,1-4-13 0 0,1-4 102 0 0,2-3 143 0 0,2-4-148 0 0,2-2 1 0 0,2-3-9 0 0,2-2-43 0 0,1-3-84 0 0,1-2 26 0 0,1-1-19 0 0,0 0 85 0 0,1 1 23 0 0,-1 0 3 0 0,-2 1 47 0 0,0 1-53 0 0,-2 0 28 0 0,-2 1 70 0 0,-2 0 6 0 0,-4 1 18 0 0,-2 2 38 0 0,-3 0 60 0 0,-3 1-18 0 0,-2-1 43 0 0,0-1-276 0 0,-1-2 147 0 0,-2-1-114 0 0,-2 0 96 0 0,-2-3-51 0 0,-1 0 35 0 0,-1-2-37 0 0,-2 1-31 0 0,0-1 69 0 0,-1 1-42 0 0,0 0 4 0 0,0 1 5 0 0,1 1-45 0 0,0 1 60 0 0,2 1 8 0 0,1 2 60 0 0,1 0-14 0 0,2 2 28 0 0,2 2-57 0 0,0 1-85 0 0,2 0 21 0 0,0 1-116 0 0,0 0-14 0 0,0 0-11 0 0,1 1-50 0 0,-1-1 7 0 0,0 0-24 0 0,0 0 37 0 0,0 0 26 0 0,0 1 147 0 0,2 2 154 0 0,0 1-43 0 0,2 3-30 0 0,1 2 6 0 0,0 3-15 0 0,1 2-17 0 0,0 4-34 0 0,0 2 60 0 0,0 4-72 0 0,0 0-24 0 0,0 3 15 0 0,0-1-19 0 0,-1 0-52 0 0,1-1-17 0 0,0-2 24 0 0,-1-3-2 0 0,0-3-18 0 0,-1-4-31 0 0,-1-3-192 0 0,0-3 75 0 0,-2-3-110 0 0,0-3-60 0 0,0 0-107 0 0,-1-3-146 0 0,0-4-324 0 0,0-3-1807 0 0,-1-3-3434 0 0,1-6-3699 0 0,-1 2 6630 0 0</inkml:trace>
  <inkml:trace contextRef="#ctx0" brushRef="#br1" timeOffset="250.035">488 0 17938 0 0,'0'0'0'0'0,"0"0"3016"0"0,0 0-2511 0 0,1 0-285 0 0,0 0 310 0 0,-1 1-71 0 0,2 1-81 0 0,0 3-67 0 0,1 3 55 0 0,2 5-78 0 0,1 4-116 0 0,1 5-62 0 0,1 4-16 0 0,2 4-2 0 0,0 3-42 0 0,1 3-12 0 0,-1 2 123 0 0,-1 1-127 0 0,0 1 19 0 0,-1 1-57 0 0,-2-3 2 0 0,-1-3-61 0 0,-2-3 11 0 0,0-7-22 0 0,-1-5-560 0 0,-1-5 79 0 0,-1-6-128 0 0,0-3-136 0 0,-1-5-584 0 0,-1-4-1623 0 0,-2-4-2334 0 0,0-5-480 0 0,-1-5-253 0 0,0 1 6884 0 0</inkml:trace>
  <inkml:trace contextRef="#ctx0" brushRef="#br2" timeOffset="371.979">563 251 7285 0 0,'0'0'0'0'0,"0"0"7964"0"0,0 0-5487 0 0,0 0-76 0 0,0 0-1285 0 0,0 0-340 0 0,0 0-183 0 0,0 0-310 0 0,2 0-165 0 0,1 0 149 0 0,2 0-237 0 0,3 0-18 0 0,0 0 0 0 0,3 0-227 0 0,-1 0-339 0 0,0-1-346 0 0,-1 0-878 0 0,-1 1-1952 0 0,-2-2-7223 0 0,-19 2 6392 0 0,-3 0 4969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20:44.97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82882.21875"/>
      <inkml:brushProperty name="anchorY" value="-354112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82194.09375"/>
      <inkml:brushProperty name="anchorY" value="-353840.12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82988.59375"/>
      <inkml:brushProperty name="anchorY" value="-354636.90625"/>
      <inkml:brushProperty name="scaleFactor" value="0.5"/>
    </inkml:brush>
    <inkml:brush xml:id="br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83694.8125"/>
      <inkml:brushProperty name="anchorY" value="-355482.5"/>
      <inkml:brushProperty name="scaleFactor" value="0.5"/>
    </inkml:brush>
    <inkml:brush xml:id="br4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84373"/>
      <inkml:brushProperty name="anchorY" value="-356143.6875"/>
      <inkml:brushProperty name="scaleFactor" value="0.5"/>
    </inkml:brush>
    <inkml:brush xml:id="br5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85091.46875"/>
      <inkml:brushProperty name="anchorY" value="-357240.59375"/>
      <inkml:brushProperty name="scaleFactor" value="0.5"/>
    </inkml:brush>
  </inkml:definitions>
  <inkml:trace contextRef="#ctx0" brushRef="#br0">100 145 19862 0 0,'0'0'0'0'0,"0"0"2564"0"0,0 0-2343 0 0,0 0 194 0 0,0 0 142 0 0,0 0 147 0 0,0 0-209 0 0,-1 2-182 0 0,0-1-174 0 0,-1 1-119 0 0,-1 0 4 0 0,-2 0-15 0 0,0 2 36 0 0,-2 0-15 0 0,0 1 39 0 0,-1 0 23 0 0,0 0 0 0 0,-1 1-1 0 0,1-1 1 0 0,0 1-51 0 0,0 0-32 0 0,2 1-4 0 0,1 0-8 0 0,1 1-85 0 0,1 1-4 0 0,2 2 34 0 0,0 1-6 0 0,3 1 35 0 0,1 1-17 0 0,4 2-25 0 0,1 0 45 0 0,3 1 17 0 0,1-1 6 0 0,3 0 81 0 0,0 0-40 0 0,1 0-44 0 0,-1-1-28 0 0,0-1 46 0 0,-1 0-22 0 0,-2-1 6 0 0,-2-1 5 0 0,-2 0 8 0 0,-1-2 39 0 0,-2-1-61 0 0,-2-2 100 0 0,-1-2-31 0 0,-1 0 82 0 0,0-2 36 0 0,-1-1 41 0 0,-1-1 92 0 0,-1 0 147 0 0,-2 0-332 0 0,-3 0 15 0 0,-2 0-76 0 0,-2 1 8 0 0,-2-1-33 0 0,-1 1 36 0 0,0 0-17 0 0,0 1-22 0 0,1-1-26 0 0,1 0 29 0 0,2 0-39 0 0,2-1 6 0 0,2 0-2 0 0,2 0-48 0 0,2-1-28 0 0,1 1 14 0 0,1-1-55 0 0,0 0-200 0 0,1-1 12 0 0,-1 1-144 0 0,1 0-26 0 0,-1 0-67 0 0,0-2-190 0 0,0-1-200 0 0,0-2-691 0 0,1-2-1781 0 0,2-2-4763 0 0,1-5-2742 0 0,-4 17 13320 0 0,-1 3-4260 0 0</inkml:trace>
  <inkml:trace contextRef="#ctx0" brushRef="#br1" timeOffset="378.482">241 90 18970 0 0,'0'0'0'0'0,"0"0"3032"0"0,0 0-2483 0 0,1 0 10 0 0,0 0 79 0 0,0 0 42 0 0,0 0-366 0 0,1 0-331 0 0,0 0-146 0 0,2 3 186 0 0,2 3-44 0 0,2 4 179 0 0,2 4 5 0 0,2 4 43 0 0,1 5-129 0 0,0 4 65 0 0,0 4-96 0 0,-1 3 80 0 0,-2 1-44 0 0,-2-1-16 0 0,-1 0-31 0 0,-2-3-36 0 0,-1-3 7 0 0,-2-4-160 0 0,-1-4-12 0 0,-1-3-85 0 0,0-4-112 0 0,0-5-115 0 0,-2-3-85 0 0,0-2-139 0 0,-2-3-552 0 0,-1-3-700 0 0,-2-4-537 0 0,1-4-1102 0 0,-2-3 111 0 0,1-4 554 0 0,1-3 551 0 0,1-2 2665 0 0,2 0-74 0 0,1 1 2262 0 0,1 2-266 0 0,0 3 463 0 0,1 4-249 0 0,0 3-685 0 0,1 2-283 0 0,0 2-480 0 0,2 2-424 0 0,0-1-189 0 0,2 1-367 0 0,0-1 55 0 0,2 2-147 0 0,1-2-931 0 0,1 1-669 0 0,1 0-1290 0 0,0 1-1679 0 0,1 1-4410 0 0,-2 0 9489 0 0</inkml:trace>
  <inkml:trace contextRef="#ctx0" brushRef="#br2" timeOffset="619.681">489 217 13793 0 0,'0'0'0'0'0,"0"0"4193"0"0,0 0-2825 0 0,0 0-359 0 0,0 2-65 0 0,0 0-62 0 0,0 0-351 0 0,1 2-276 0 0,0 0-179 0 0,2 3 290 0 0,2 2-61 0 0,1 4 89 0 0,1 3 2 0 0,2 4-110 0 0,0 2-64 0 0,0 1-16 0 0,0 3-85 0 0,0 0 4 0 0,-2 1-63 0 0,-1-2-60 0 0,0-2 64 0 0,-2-3-82 0 0,-1-5 20 0 0,-1-3-45 0 0,-1-5 52 0 0,-1-2-241 0 0,0-3-102 0 0,0-2-166 0 0,0 0-135 0 0,-1-2-143 0 0,-1-4-1116 0 0,-2-4-1382 0 0,0-6-1852 0 0,-1-3-3886 0 0,-1-7 5944 0 0,2 3 3082 0 0</inkml:trace>
  <inkml:trace contextRef="#ctx0" brushRef="#br3" timeOffset="771.787">575 4 10973 0 0,'0'0'0'0'0,"0"-1"7589"0"0,0 0-6740 0 0,1 1 540 0 0,0-1-744 0 0,-1 1 137 0 0,2-1-247 0 0,-1 1-540 0 0,0 0 83 0 0,1 1-412 0 0,1 0 260 0 0,0 1-668 0 0,2 2-14 0 0,1 0-761 0 0,0 1-1320 0 0,1 2-13934 0 0,-4-4 18433 0 0,0 0-943 0 0</inkml:trace>
  <inkml:trace contextRef="#ctx0" brushRef="#br4" timeOffset="1055.083">735 11 16201 0 0,'0'0'0'0'0,"0"0"3213"0"0,0 0-2558 0 0,0 0 221 0 0,0 0-126 0 0,0 2 27 0 0,1 1-280 0 0,1 2-155 0 0,0 3 19 0 0,2 3-105 0 0,1 3 46 0 0,0 4-36 0 0,2 3-57 0 0,0 3-30 0 0,0 4 3 0 0,0 2-34 0 0,0 2-20 0 0,0 3 14 0 0,0 2-82 0 0,-2 0 36 0 0,0 0-23 0 0,-1 0 4 0 0,-1-2-29 0 0,-1-3-15 0 0,-1-3 2 0 0,0-5-40 0 0,-1-4 10 0 0,0-5-9 0 0,0-4-233 0 0,0-5-60 0 0,0-2-85 0 0,-1-5-124 0 0,1-4-134 0 0,0-5-553 0 0,-1-5-1261 0 0,0-5-1688 0 0,0-3-5186 0 0,-1 4 2822 0 0</inkml:trace>
  <inkml:trace contextRef="#ctx0" brushRef="#br5" timeOffset="1319.295">920 90 15857 0 0,'0'0'0'0'0,"0"0"3745"0"0,0 0-2871 0 0,0 0 41 0 0,0 0-34 0 0,1 3-90 0 0,0 2-210 0 0,1 2-71 0 0,1 5-181 0 0,2 4-45 0 0,0 4-9 0 0,1 4 31 0 0,1 4-91 0 0,0 2 94 0 0,1 2-101 0 0,-1 1-16 0 0,-1-1 26 0 0,-1 0-56 0 0,-1-1-40 0 0,-1-3-41 0 0,-1-3-36 0 0,-1-4-37 0 0,0-4 2 0 0,-1-4-10 0 0,-1-4 0 0 0,1-4 5 0 0,0-1-6 0 0,0-3-134 0 0,0-1-97 0 0,0 0-102 0 0,0-1-171 0 0,-2-1-100 0 0,0 0-403 0 0,-4-4-1278 0 0,-1 0-5051 0 0,-4-5-5407 0 0,2 2 12649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20:43.64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81197.125"/>
      <inkml:brushProperty name="anchorY" value="-352492.468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81991"/>
      <inkml:brushProperty name="anchorY" value="-353142.34375"/>
      <inkml:brushProperty name="scaleFactor" value="0.5"/>
    </inkml:brush>
  </inkml:definitions>
  <inkml:trace contextRef="#ctx0" brushRef="#br0">79 258 15665 0 0,'0'0'0'0'0,"0"0"2853"0"0,2 0-2479 0 0,1 0 1119 0 0,2 0 18 0 0,0 0-268 0 0,1 0-300 0 0,0 0-182 0 0,1-1-196 0 0,0-3-147 0 0,-1-3-89 0 0,1-2-96 0 0,0-4-113 0 0,1-3-29 0 0,-2-3-22 0 0,0-2 7 0 0,-1-1-80 0 0,0-1 22 0 0,-2-1-10 0 0,-1 2-4 0 0,-1 3 42 0 0,-1 3-26 0 0,0 3-13 0 0,0 4 60 0 0,0 3-47 0 0,0 2-21 0 0,-1 2-124 0 0,-1 0-11 0 0,-2 1-6 0 0,-2 0 18 0 0,-1 0-8 0 0,-3 0 51 0 0,-2 1-9 0 0,-1-1 29 0 0,-2 1-67 0 0,-1 1 81 0 0,0 2-12 0 0,1 1 19 0 0,1 1-16 0 0,2 1-12 0 0,1 1-16 0 0,3 0-7 0 0,2-2 0 0 0,2 0-52 0 0,2 0-4 0 0,1-1 63 0 0,0-1 48 0 0,2 1 28 0 0,-1 1-58 0 0,2-1 83 0 0,1 3-26 0 0,2 0 19 0 0,0 2-8 0 0,2 0 40 0 0,1 1 100 0 0,0 0-77 0 0,2 2 12 0 0,0 1-7 0 0,1 2 26 0 0,1 0 62 0 0,2 3-16 0 0,0 0-41 0 0,1 1-4 0 0,0 0-101 0 0,-1 0 26 0 0,0-1 33 0 0,-1-1-9 0 0,-2-2-51 0 0,-1-2 13 0 0,-2-3-8 0 0,-2-2 5 0 0,-1-3-6 0 0,-2-2 1 0 0,-1-2-387 0 0,-1-1 45 0 0,0-2-177 0 0,0-3-151 0 0,0-4-369 0 0,0-4-1363 0 0,1-5-2682 0 0,0-3-3324 0 0,1 3 1321 0 0</inkml:trace>
  <inkml:trace contextRef="#ctx0" brushRef="#br1" timeOffset="521.971">327 32 908 0 0,'0'0'0'0'0,"0"0"15345"0"0,1 0-14276 0 0,0 0 1620 0 0,0 0-2103 0 0,0 0 184 0 0,0 0-12 0 0,1 2-289 0 0,1 2-52 0 0,2 2-41 0 0,2 3-144 0 0,2 4-43 0 0,2 3-17 0 0,1 3-15 0 0,0 3 56 0 0,-1 0-157 0 0,0 1 44 0 0,-1 1 4 0 0,-3-2 90 0 0,-1-2 42 0 0,-2-1 13 0 0,-2-2-52 0 0,-1-1 24 0 0,-1-3-33 0 0,-1 0-35 0 0,-1-3-23 0 0,0-1-26 0 0,-2-2 0 0 0,1-1-8 0 0,-1-2-9 0 0,1-2-26 0 0,1 0-11 0 0,0-2-56 0 0,1 0-116 0 0,1-1-28 0 0,0-2 40 0 0,0-3-99 0 0,1-3 122 0 0,1-2 3 0 0,1-3 12 0 0,0-2 44 0 0,2-2 28 0 0,0-1 60 0 0,1-1 80 0 0,0 0-55 0 0,0-1-4 0 0,0 1 31 0 0,1-2-26 0 0,-1 1 60 0 0,1 0-36 0 0,-1-1-34 0 0,-1 2 10 0 0,0 2-20 0 0,-2 3 28 0 0,0 4-24 0 0,-1 2-6 0 0,-2 4 7 0 0,1 2 48 0 0,-1 1-38 0 0,0 3-27 0 0,0 0-58 0 0,-1 3-19 0 0,-1 1-42 0 0,-1 3-3 0 0,0 4 21 0 0,-1 4-4 0 0,0 2 2 0 0,1 3 48 0 0,1 2-56 0 0,1 1 5 0 0,1 0-2 0 0,3 1 64 0 0,1 0 18 0 0,3-1-39 0 0,2-1 16 0 0,2-1-5 0 0,1-3 5 0 0,0-1 31 0 0,1-2-46 0 0,0-3 15 0 0,-1-1-9 0 0,-1-2 5 0 0,-1-2-2 0 0,-2-3 1 0 0,-2-2-270 0 0,-2-2 151 0 0,-2 0-46 0 0,-1-1-53 0 0,0 0-117 0 0,-2-1-100 0 0,-2 0-449 0 0,-3-2-983 0 0,-3-1-4349 0 0,-3-2-7445 0 0,1 0 12329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20:40.775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75415.25"/>
      <inkml:brushProperty name="anchorY" value="-347043.06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76310.25"/>
      <inkml:brushProperty name="anchorY" value="-348081.37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77002.09375"/>
      <inkml:brushProperty name="anchorY" value="-348714.5"/>
      <inkml:brushProperty name="scaleFactor" value="0.5"/>
    </inkml:brush>
    <inkml:brush xml:id="br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77967.34375"/>
      <inkml:brushProperty name="anchorY" value="-349509.125"/>
      <inkml:brushProperty name="scaleFactor" value="0.5"/>
    </inkml:brush>
    <inkml:brush xml:id="br4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78732.84375"/>
      <inkml:brushProperty name="anchorY" value="-350441.40625"/>
      <inkml:brushProperty name="scaleFactor" value="0.5"/>
    </inkml:brush>
    <inkml:brush xml:id="br5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79414.59375"/>
      <inkml:brushProperty name="anchorY" value="-351025.875"/>
      <inkml:brushProperty name="scaleFactor" value="0.5"/>
    </inkml:brush>
    <inkml:brush xml:id="br6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80370.375"/>
      <inkml:brushProperty name="anchorY" value="-351916.0625"/>
      <inkml:brushProperty name="scaleFactor" value="0.5"/>
    </inkml:brush>
  </inkml:definitions>
  <inkml:trace contextRef="#ctx0" brushRef="#br0">0 15 18718 0 0,'0'0'0'0'0,"1"0"2596"0"0,0 1-2585 0 0,-1 0 295 0 0,1 1-243 0 0,1 2 450 0 0,0 1-99 0 0,0 3-104 0 0,2 4-82 0 0,1 4-27 0 0,0 4-7 0 0,1 4-76 0 0,-1 1-26 0 0,0 2 63 0 0,-1 1-47 0 0,-1-1 39 0 0,-1 1-43 0 0,-1-2-53 0 0,0 1 14 0 0,-1-3-27 0 0,0-2-38 0 0,-1-3 15 0 0,0-3 25 0 0,0-4-41 0 0,0-3 79 0 0,0-3 9 0 0,0-3 24 0 0,0-1 2 0 0,1-2-2 0 0,0-1 109 0 0,0 1 38 0 0,0-1 52 0 0,0-3-127 0 0,-1-3-200 0 0,1-4-47 0 0,-1-5 88 0 0,1-4-42 0 0,0-5 19 0 0,2-2 31 0 0,1-1 47 0 0,2 0-62 0 0,1 3-15 0 0,0 3-48 0 0,0 4 14 0 0,0 4-41 0 0,0 3 19 0 0,-1 3-45 0 0,1 2-53 0 0,-1 3-43 0 0,1 2 35 0 0,2 0 185 0 0,0 2 138 0 0,2 3-31 0 0,0 2-60 0 0,1 2 34 0 0,1 3-62 0 0,0 4-9 0 0,0 2-28 0 0,1 2-4 0 0,-2 2-11 0 0,0 2 1 0 0,-1 0-19 0 0,0 2 32 0 0,-2-1-10 0 0,-2-1-28 0 0,-1-1 41 0 0,-2-2-4 0 0,-1-2 1 0 0,-1-2-7 0 0,-1-4-105 0 0,0-3 67 0 0,-1-3 6 0 0,1-3-27 0 0,0-1-63 0 0,0-2-99 0 0,0 0-169 0 0,-1-1-139 0 0,0 0-168 0 0,0-2-340 0 0,1-3-1723 0 0,-1-2-3448 0 0,1-4-4714 0 0,-1 1 9533 0 0</inkml:trace>
  <inkml:trace contextRef="#ctx0" brushRef="#br1" timeOffset="463.52">365 183 12337 0 0,'0'0'0'0'0,"0"0"6421"0"0,0 1-5466 0 0,0 0 204 0 0,0 0-533 0 0,0-1 126 0 0,0 1-179 0 0,1 2-335 0 0,1 2-37 0 0,1 4 128 0 0,2 4-52 0 0,2 3 31 0 0,2 4-109 0 0,2 2-84 0 0,2 1 8 0 0,0 2-14 0 0,1-1 4 0 0,0-2-6 0 0,1-1-3 0 0,0-2 5 0 0,0-2 3 0 0,-2-3-80 0 0,-2-1-19 0 0,-2-4-8 0 0,-2-3 6 0 0,-3-2 75 0 0,0-3 146 0 0,-2 0 20 0 0,0-1 83 0 0,0-1-60 0 0,0-2-19 0 0,2-1-54 0 0,0-4-46 0 0,0-3-66 0 0,1-4 22 0 0,0-4-74 0 0,0-3 9 0 0,-1-3-10 0 0,0-2-5 0 0,0-2-37 0 0,-1-1 6 0 0,-1 1-4 0 0,0 3-85 0 0,-1 3 112 0 0,0 3 10 0 0,-1 4 28 0 0,0 6 12 0 0,0 3-19 0 0,0 4-11 0 0,-1 2-2 0 0,1 1-48 0 0,-1 0 3 0 0,-1 1-106 0 0,-2 0 93 0 0,-2 0-29 0 0,-3-1-19 0 0,-1 0 3 0 0,-2 1-2 0 0,-1-1-53 0 0,-3 0-41 0 0,0 0-37 0 0,-2 1 0 0 0,1 1-104 0 0,0 1 28 0 0,1 0-135 0 0,1 0-31 0 0,3 0-181 0 0,3 0-241 0 0,3 0-781 0 0,2-1-1814 0 0,4 0-2815 0 0,4 1-926 0 0,4-1 2269 0 0,0 0 5511 0 0</inkml:trace>
  <inkml:trace contextRef="#ctx0" brushRef="#br2" timeOffset="910.944">740 200 11789 0 0,'0'0'0'0'0,"1"0"4741"0"0,-1 0-3254 0 0,2 1-694 0 0,0 2 409 0 0,1 1 175 0 0,1 3-470 0 0,2 3-246 0 0,1 3-86 0 0,0 3-143 0 0,1 4-18 0 0,0 2-66 0 0,0 3-132 0 0,-2 0-52 0 0,0 0-61 0 0,-3-2-59 0 0,0-4-5 0 0,-2-2-37 0 0,0-5 72 0 0,-1-4 70 0 0,0-2 29 0 0,0-3 14 0 0,-1-2 27 0 0,1-1 4 0 0,-1 0-4 0 0,-1-1-245 0 0,-2-3 187 0 0,-1-3-190 0 0,0-1 9 0 0,-1-3-47 0 0,1-3-26 0 0,1-3 26 0 0,1-3-2 0 0,2-2 0 0 0,2-2 30 0 0,3-1 44 0 0,2 1-7 0 0,2 0 11 0 0,0 3-5 0 0,2 2-73 0 0,0 3-17 0 0,1 3-23 0 0,0 3 20 0 0,0 3-23 0 0,2 1-16 0 0,0 3 18 0 0,1 1 133 0 0,2 1 60 0 0,0 2-96 0 0,1 3 38 0 0,0 4 49 0 0,0 3-32 0 0,-1 3 46 0 0,0 3 49 0 0,-2 2-87 0 0,-1 3 6 0 0,-2 0-18 0 0,-1 0-31 0 0,-3 0 2 0 0,-1-2 6 0 0,-1-2-8 0 0,-2-3-2 0 0,-1-3 0 0 0,-1-4 0 0 0,-1-3 80 0 0,0-2-103 0 0,0-2-31 0 0,0-1-175 0 0,-1 0-50 0 0,1-1-144 0 0,-2-1-192 0 0,0-2-532 0 0,-1-2-926 0 0,1-4-3043 0 0,-1-2-3446 0 0,0 2 1077 0 0</inkml:trace>
  <inkml:trace contextRef="#ctx0" brushRef="#br3" timeOffset="1232.625">1272 111 9021 0 0,'0'0'0'0'0,"1"-1"8653"0"0,-1-2-7631 0 0,1 0 430 0 0,-1-2-343 0 0,0 0 184 0 0,0 0-352 0 0,-2-1-357 0 0,0 1-210 0 0,0 1-83 0 0,-1 2-45 0 0,-1 0-52 0 0,2 1-20 0 0,-1 1-91 0 0,0 0-24 0 0,-1 3-61 0 0,0 0 6 0 0,-1 4-50 0 0,-1 3-2 0 0,0 5-16 0 0,0 2 30 0 0,0 5 37 0 0,1 2-10 0 0,2 1-72 0 0,1 1 32 0 0,2 0 13 0 0,3-2 27 0 0,2-2-57 0 0,3 0 80 0 0,2-2-29 0 0,2-2 5 0 0,2-2-51 0 0,0-1 19 0 0,1-2 43 0 0,0 0-10 0 0,1-3-45 0 0,-2 0 67 0 0,0-3-23 0 0,-1-1-482 0 0,-1-2 61 0 0,-3-1-81 0 0,-1-2-239 0 0,-2-1-44 0 0,-2-2-578 0 0,-1-4-771 0 0,-2-4-2021 0 0,0-3-3834 0 0,-1 1 1856 0 0</inkml:trace>
  <inkml:trace contextRef="#ctx0" brushRef="#br4" timeOffset="1652.992">1442 155 16157 0 0,'0'0'0'0'0,"0"0"3621"0"0,0 0-2834 0 0,0 1-184 0 0,0 0 150 0 0,1 2-47 0 0,0 1-160 0 0,2 2-162 0 0,2 4-118 0 0,2 2-85 0 0,1 3 1 0 0,2 3-112 0 0,1 0 38 0 0,2 2-13 0 0,1 1-56 0 0,1 0 69 0 0,1-1 0 0 0,1 0 14 0 0,-1-1-9 0 0,0-1-10 0 0,-2-2 17 0 0,0-3-20 0 0,-3-2-45 0 0,-2-3 50 0 0,-1-2-9 0 0,-2-2 96 0 0,-2-2 105 0 0,-1-2 70 0 0,-1 0-79 0 0,0-2-36 0 0,0-2-32 0 0,0-3-49 0 0,1-5-52 0 0,0-4-18 0 0,0-6-48 0 0,-1-5-4 0 0,-1-5-3 0 0,0-6-54 0 0,-2-2 16 0 0,-1-1-8 0 0,-1 2 46 0 0,-1 5-54 0 0,1 5 50 0 0,0 7 0 0 0,1 8-42 0 0,0 4 65 0 0,0 6-72 0 0,1 2 51 0 0,-1 2-54 0 0,0 1 11 0 0,-1 1 0 0 0,-1 0-81 0 0,-2 0 14 0 0,-2 1-8 0 0,-3 0-12 0 0,-2 1-136 0 0,-2 2 93 0 0,-2-1-128 0 0,0 2-45 0 0,0-1-117 0 0,1 0-68 0 0,1-2-169 0 0,3 0-359 0 0,4-2-706 0 0,2-1-2887 0 0,2-1-3179 0 0,5 0-1350 0 0,0 0 9661 0 0</inkml:trace>
  <inkml:trace contextRef="#ctx0" brushRef="#br5" timeOffset="2077.784">1776 104 14457 0 0,'0'0'0'0'0,"1"0"2185"0"0,1 3-1373 0 0,2 3 247 0 0,1 3 621 0 0,2 3-308 0 0,1 2-445 0 0,0 3-307 0 0,0 3-43 0 0,1 3-63 0 0,-2 3-63 0 0,0 1-47 0 0,-1 1-99 0 0,-2-2-136 0 0,0-2-45 0 0,-2-3-86 0 0,-1-5-23 0 0,0-3 45 0 0,-1-5 93 0 0,0-3 8 0 0,0-2 30 0 0,-1-2 58 0 0,1-1 56 0 0,-1-2-85 0 0,-2 0-124 0 0,0-4-59 0 0,-2-3-28 0 0,1-2-79 0 0,1-3 2 0 0,1-2 8 0 0,1-1 32 0 0,1-2-52 0 0,3-1 60 0 0,2-3 10 0 0,3 0-67 0 0,1-1 55 0 0,1 1-14 0 0,1 1-34 0 0,0 4-45 0 0,-1 3-12 0 0,1 3 3 0 0,-1 4 23 0 0,0 2-35 0 0,1 3 36 0 0,0 2-12 0 0,1 1 130 0 0,1 2 44 0 0,0 3-80 0 0,1 3 107 0 0,1 3-27 0 0,0 4 9 0 0,-1 2-36 0 0,0 4 1 0 0,-1 2 25 0 0,-1 2-37 0 0,-3 0 64 0 0,-1 2-34 0 0,-2-2-16 0 0,-2-2 6 0 0,-2-1-50 0 0,-1-3 8 0 0,0-5-104 0 0,-1-3-158 0 0,-1-5 1 0 0,1-2-81 0 0,-1-3-75 0 0,-1-1-279 0 0,-1-4-875 0 0,-2-5-2974 0 0,0-2-3229 0 0,0-6-3343 0 0,1 1 13542 0 0</inkml:trace>
  <inkml:trace contextRef="#ctx0" brushRef="#br6" timeOffset="2411.137">2169 97 16886 0 0,'0'0'0'0'0,"0"0"2892"0"0,1 1-2660 0 0,1 2 153 0 0,2 2 1054 0 0,2 3-377 0 0,1 4-353 0 0,2 4-156 0 0,1 2-241 0 0,1 3-65 0 0,2 0-5 0 0,0 1-52 0 0,0 1-17 0 0,1-1 8 0 0,-1-2-62 0 0,0-2-15 0 0,-2-2 38 0 0,-1-5-11 0 0,-1-2 23 0 0,-3-3 56 0 0,-1-3 93 0 0,-2-2 1 0 0,-1 0-6 0 0,-1-2-24 0 0,1-3-59 0 0,-1-2-93 0 0,1-5-62 0 0,-1-4-6 0 0,1-5-22 0 0,-1-3-31 0 0,-1-4 45 0 0,-1-2-57 0 0,-2-3-91 0 0,-1-1 54 0 0,-1 0-94 0 0,0 3 75 0 0,0 3-62 0 0,2 4 51 0 0,1 7-38 0 0,0 4-26 0 0,2 5-86 0 0,0 3-67 0 0,0 3-68 0 0,0 1-116 0 0,0 1-180 0 0,0 0-389 0 0,2 0-294 0 0,1 3-1094 0 0,3 1-1213 0 0,2 2-3520 0 0,2 3-1344 0 0,-2-1 8684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56:35.98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87397.96875"/>
      <inkml:brushProperty name="anchorY" value="-359938.28125"/>
      <inkml:brushProperty name="scaleFactor" value="0.5"/>
    </inkml:brush>
  </inkml:definitions>
  <inkml:trace contextRef="#ctx0" brushRef="#br0">34 286 3328 0 0,'0'0'0'0'0,"2"-1"12721"0"0,1-2-12470 0 0,1-1 2223 0 0,2-2-301 0 0,2-3-627 0 0,1-2-448 0 0,1-3-250 0 0,0-2-239 0 0,1-1-123 0 0,-1-1-110 0 0,0 0-137 0 0,-1 2-81 0 0,-2 1-65 0 0,-1 0-51 0 0,-1 2 20 0 0,-1 2 12 0 0,-2 0-80 0 0,0 1 71 0 0,-1 3-28 0 0,0 0-44 0 0,-1 1-23 0 0,-1 1-118 0 0,-1-1-27 0 0,-2 1 69 0 0,-1 0-107 0 0,-1 0 60 0 0,-2 1 0 0 0,-1-1 59 0 0,0 0-52 0 0,-2 1 103 0 0,1 0-10 0 0,-1 1 48 0 0,0 0-65 0 0,-1 1 36 0 0,2 1-44 0 0,0 1 34 0 0,2 0-2 0 0,0 1-42 0 0,2 0 14 0 0,2 1 4 0 0,0 0 10 0 0,2 0-34 0 0,0 0 10 0 0,2 0 80 0 0,0-1-10 0 0,0 0 13 0 0,0 0-46 0 0,0 1 60 0 0,2 1 270 0 0,0 2-221 0 0,2 1 40 0 0,0 3-31 0 0,2 1 24 0 0,0 2-6 0 0,2 2-26 0 0,0 2 19 0 0,1 0-40 0 0,1 4 6 0 0,1 0-18 0 0,1 3 18 0 0,1 0-48 0 0,1 0 5 0 0,0 0-36 0 0,0-1 40 0 0,1-2 28 0 0,-1-2-49 0 0,0-3-19 0 0,-3-4 37 0 0,-1-2-10 0 0,-4-3 3 0 0,-1-3 155 0 0,-2-1-11 0 0,-2-2 59 0 0,-1 0 10 0 0,0 0-3 0 0,0-1-141 0 0,-1 0-62 0 0,1-1-169 0 0,-1-2-150 0 0,0-1-136 0 0,-1-1-190 0 0,0 0-355 0 0,0 1-730 0 0,0 0-3912 0 0,0 0-4932 0 0,3 10 5079 0 0,1 2 6075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56:36.259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88206.40625"/>
      <inkml:brushProperty name="anchorY" value="-360605.843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88908.84375"/>
      <inkml:brushProperty name="anchorY" value="-361628.37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89655.625"/>
      <inkml:brushProperty name="anchorY" value="-362209.40625"/>
      <inkml:brushProperty name="scaleFactor" value="0.5"/>
    </inkml:brush>
  </inkml:definitions>
  <inkml:trace contextRef="#ctx0" brushRef="#br0">9 4 21690 0 0,'0'0'0'0'0,"-1"-1"1920"0"0,-1 0-1997 0 0,1 1 659 0 0,-1-1 39 0 0,1 1-245 0 0,0-1-167 0 0,1 1-209 0 0,-1 1-233 0 0,3 2-133 0 0,1 3 454 0 0,3 5-58 0 0,3 5-15 0 0,1 5-14 0 0,2 5 52 0 0,1 3-66 0 0,-1 2 15 0 0,0 1-1 0 0,-3 0-2 0 0,0-1 1 0 0,-2-1-51 0 0,-1-2 66 0 0,-2-4-415 0 0,-1-1 50 0 0,-2-4-269 0 0,0-3-177 0 0,-3-4-345 0 0,-1-3-971 0 0,-1-4-800 0 0,-3-3-1615 0 0,-1-3-411 0 0,-2-6-1676 0 0,1-1 7128 0 0</inkml:trace>
  <inkml:trace contextRef="#ctx0" brushRef="#br1" timeOffset="129.461">39 175 14437 0 0,'0'0'0'0'0,"0"0"2945"0"0,0 0-2209 0 0,1 0 114 0 0,0-2 172 0 0,1 0-123 0 0,1-1-227 0 0,2 0-208 0 0,1-1-249 0 0,1 0-209 0 0,3-1-59 0 0,0 0-346 0 0,2-1-1023 0 0,0 1-815 0 0,0 0-1370 0 0,-1 1-1984 0 0,0 0-3974 0 0,-2 2 11736 0 0</inkml:trace>
  <inkml:trace contextRef="#ctx0" brushRef="#br2" timeOffset="522.52">200 216 13793 0 0,'0'0'0'0'0,"0"1"2625"0"0,1 1-2479 0 0,1 0 862 0 0,1 3 722 0 0,1 2-522 0 0,2 2-331 0 0,1 2-289 0 0,1 2-40 0 0,2 1-116 0 0,2 3-45 0 0,1 0 29 0 0,1 1-44 0 0,2 0-76 0 0,1 0-110 0 0,0 0 24 0 0,0-2-64 0 0,-1 0-86 0 0,-1-3-15 0 0,-3-3 38 0 0,-1-1-7 0 0,-2-2 49 0 0,-3-3 35 0 0,-2-1 87 0 0,-1-2 194 0 0,-1-1-57 0 0,-2 0-27 0 0,0 0-27 0 0,0-3-28 0 0,0-2-44 0 0,0-4-225 0 0,0-6-9 0 0,1-6-24 0 0,0-6 3 0 0,0-3 5 0 0,1-4 31 0 0,0 0-40 0 0,-1 2 56 0 0,1 2-31 0 0,-1 5 10 0 0,-1 4-35 0 0,0 5 66 0 0,0 5-26 0 0,0 4-4 0 0,0 3-39 0 0,-2 1 10 0 0,-1 1-6 0 0,-1 1-52 0 0,-3 1 58 0 0,0-1-72 0 0,-2 1 22 0 0,-2 0-46 0 0,0 0 2 0 0,-2 0 7 0 0,0 0-135 0 0,1 0-17 0 0,-1 0-102 0 0,2 0-105 0 0,1 0-164 0 0,1 1-493 0 0,0 2-1066 0 0,0 0-4244 0 0,1 2-6166 0 0,2 0 10098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56:34.90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85762.09375"/>
      <inkml:brushProperty name="anchorY" value="-358266.656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86461.375"/>
      <inkml:brushProperty name="anchorY" value="-359049.53125"/>
      <inkml:brushProperty name="scaleFactor" value="0.5"/>
    </inkml:brush>
  </inkml:definitions>
  <inkml:trace contextRef="#ctx0" brushRef="#br0">84 260 18790 0 0,'0'0'0'0'0,"0"-1"4396"0"0,0 0-4755 0 0,0 0 985 0 0,0 0-414 0 0,0 0 335 0 0,0 0-105 0 0,0 0-269 0 0,0 1-111 0 0,0 0-40 0 0,0 0-15 0 0,0 0-7 0 0,0 0-93 0 0,0 0-2 0 0,0 1 33 0 0,-1 1 26 0 0,-2 2 32 0 0,-1 3-6 0 0,-3 2 11 0 0,-1 3-6 0 0,-1 2-69 0 0,-2 2 11 0 0,2 2-26 0 0,0 2 31 0 0,1 1-33 0 0,2 0-22 0 0,1-2-4 0 0,3-1 50 0 0,0-4-119 0 0,2-2 120 0 0,2-3-1 0 0,1-2 72 0 0,3-2 23 0 0,2-2 143 0 0,3-1 39 0 0,1-1-169 0 0,2-1 36 0 0,1 0-74 0 0,0-1 125 0 0,0-1-63 0 0,-1-1 22 0 0,-2-2 11 0 0,0 1-13 0 0,-3-3 28 0 0,-1-1 29 0 0,-2-2 6 0 0,-2-1-54 0 0,-1-3 0 0 0,-2-1-13 0 0,-1-2-84 0 0,-1-3 61 0 0,-1-1-70 0 0,-2-3-75 0 0,-3 0 72 0 0,-2-1 4 0 0,-1-2-6 0 0,-1-1 10 0 0,-1 1-2 0 0,-1-1 11 0 0,1 1 48 0 0,1 1-14 0 0,0 2 46 0 0,2 3 26 0 0,0 2-43 0 0,2 4 142 0 0,1 4-36 0 0,2 2 100 0 0,1 3-55 0 0,1 2-134 0 0,1 1-76 0 0,1 2-111 0 0,0 1-66 0 0,1 0-35 0 0,-1 1-65 0 0,1 2 138 0 0,2 3 142 0 0,2 4 142 0 0,2 4-132 0 0,1 5 84 0 0,2 3-51 0 0,0 3-20 0 0,0 4-24 0 0,0 2 186 0 0,-1 2-163 0 0,0 2 10 0 0,-1 0-40 0 0,-1 1-33 0 0,0-1 5 0 0,-2-3-28 0 0,1-2 62 0 0,-1-3-14 0 0,-1-5-31 0 0,-1-4-7 0 0,-1-5-1 0 0,0-3 54 0 0,-1-5 59 0 0,-1-2 33 0 0,0-2-124 0 0,0-1-117 0 0,0 0-136 0 0,0-2-74 0 0,-1-2-340 0 0,-1-3-238 0 0,0-3-480 0 0,0-1-1576 0 0,0-3-3198 0 0,1 0-1493 0 0,1-1 2508 0 0,-1 4 5801 0 0</inkml:trace>
  <inkml:trace contextRef="#ctx0" brushRef="#br1" timeOffset="587.102">235 229 15313 0 0,'0'0'0'0'0,"0"0"3397"0"0,0-1-2801 0 0,0 0 483 0 0,0 1 301 0 0,0-1-424 0 0,0 1-252 0 0,1-1-274 0 0,-1 1-179 0 0,1 0-29 0 0,-1 0-104 0 0,0 0-122 0 0,0 1 24 0 0,1 0-29 0 0,-1 2 12 0 0,2 2 210 0 0,0 2-69 0 0,0 3-37 0 0,0 3-23 0 0,1 3 12 0 0,-1 1-75 0 0,0 2-17 0 0,1 2 1 0 0,-1 1-9 0 0,1 2-46 0 0,1 0 12 0 0,0 1-66 0 0,0-2 35 0 0,0-3-23 0 0,1-2 57 0 0,1-3 30 0 0,0-3-10 0 0,0-4 17 0 0,2-3 1 0 0,0-3 108 0 0,1-1 21 0 0,1-2-28 0 0,2-3-119 0 0,1-3 34 0 0,0-3-173 0 0,1 0 147 0 0,1-2-14 0 0,-1-1 17 0 0,0-1 7 0 0,-1 0 70 0 0,-2 1-33 0 0,-1 0-46 0 0,-1-1-79 0 0,-3 0 112 0 0,-1 0-36 0 0,-2-1 17 0 0,-2-1 74 0 0,0 1-44 0 0,-2-1-1 0 0,-1 1 20 0 0,-2-1-17 0 0,-2 2 5 0 0,0 0-10 0 0,-1 1 68 0 0,0 2-91 0 0,0 1 35 0 0,0 1 2 0 0,0 2 91 0 0,1 0-30 0 0,1 2 10 0 0,1 1 24 0 0,2 2-40 0 0,0 1-118 0 0,1 0 23 0 0,1 1-174 0 0,0 0-36 0 0,1 1-46 0 0,-1-1-41 0 0,2 2 258 0 0,2 2 6 0 0,1 4 306 0 0,1 3-179 0 0,2 4-16 0 0,1 4 19 0 0,0 2-86 0 0,1 2 64 0 0,-1 1 34 0 0,-1 2-145 0 0,0 0 46 0 0,0 0 61 0 0,-2-1-75 0 0,0-2-2 0 0,-1-3-36 0 0,0-2 6 0 0,-2-4-19 0 0,0-3 18 0 0,-1-4 4 0 0,-1-3 17 0 0,0-2-55 0 0,-1-1-165 0 0,0-2-48 0 0,0 1-135 0 0,0-2-222 0 0,0-1-462 0 0,0-2-1060 0 0,-1-2-1853 0 0,1-1-4161 0 0,2-1-938 0 0,0 3 10965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3:06.751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2718.81836"/>
      <inkml:brushProperty name="anchorY" value="-32984.01172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3632.80273"/>
      <inkml:brushProperty name="anchorY" value="-33907.68359"/>
      <inkml:brushProperty name="scaleFactor" value="0.5"/>
    </inkml:brush>
  </inkml:definitions>
  <inkml:trace contextRef="#ctx0" brushRef="#br0">0 0 20566 0 0,'0'0'0'0'0,"0"0"2132"0"0,0 2-2487 0 0,0-1 561 0 0,0 2-164 0 0,1 1 642 0 0,1 1-181 0 0,2 3-11 0 0,2 1-24 0 0,2 2-84 0 0,1 0-133 0 0,2 1-86 0 0,1 1-59 0 0,0 1-42 0 0,-1 0-12 0 0,-1-1 120 0 0,-1 1-98 0 0,-3-1 30 0 0,-1 0 39 0 0,-2 0 10 0 0,-1-1-24 0 0,-2-1-55 0 0,-2 0-3 0 0,0-1-33 0 0,-2-2 16 0 0,0 0-8 0 0,-1-1-21 0 0,0-2-17 0 0,1 0 31 0 0,0-2 8 0 0,1-1 3 0 0,0 0 25 0 0,2-1 3 0 0,-1 0-14 0 0,2-1 21 0 0,0 0-31 0 0,-1 0-4 0 0,2 0 0 0 0,-1 0 12 0 0,0-2 5 0 0,0-1-80 0 0,0-3-143 0 0,2-2 87 0 0,0-3 3 0 0,1-2 43 0 0,2-2 20 0 0,0-2 9 0 0,0 0 47 0 0,1-2-25 0 0,0 1 5 0 0,0 0-33 0 0,0 1 4 0 0,-1 0 6 0 0,-1 2-13 0 0,0 3 9 0 0,0 1 49 0 0,-2 2 9 0 0,0 2 19 0 0,0 3-11 0 0,-2 1-22 0 0,1 2-4 0 0,-1 0-5 0 0,0 1 112 0 0,0 0-85 0 0,-1 1 22 0 0,1-1-102 0 0,0 1-35 0 0,0 0-62 0 0,-1 1-13 0 0,-1 1-40 0 0,-1 2 64 0 0,0 2 29 0 0,0 2-20 0 0,1 2 6 0 0,0 1 60 0 0,1 1 10 0 0,0 0-59 0 0,1 1 34 0 0,1 0-12 0 0,0 1 58 0 0,2-1-25 0 0,1-1-22 0 0,1-1-7 0 0,1-1 10 0 0,-1-1 41 0 0,1-2-16 0 0,-1-1-25 0 0,0-2 41 0 0,-2-1-56 0 0,0-2 59 0 0,-1 0-13 0 0,-1-2 70 0 0,0 0-19 0 0,-1 0-55 0 0,0 0-336 0 0,0 0 40 0 0,0-1-171 0 0,0-2-389 0 0,0 0-958 0 0,0-3-3356 0 0,0 0-4561 0 0,0 1 1544 0 0</inkml:trace>
  <inkml:trace contextRef="#ctx0" brushRef="#br1" timeOffset="413.472">242 188 14601 0 0,'0'0'0'0'0,"0"0"2593"0"0,2 1-2437 0 0,0 1 1489 0 0,2 0 280 0 0,1 1-798 0 0,0 1-290 0 0,2 0-166 0 0,-1 1-11 0 0,1-1-186 0 0,1 2-162 0 0,-1-1-51 0 0,0 1-42 0 0,0 0-6 0 0,-1 0-51 0 0,0 0-34 0 0,-2-2-31 0 0,-1 0 4 0 0,-2-2-5 0 0,0-1 42 0 0,0 0 21 0 0,-1 0 6 0 0,-1 0 15 0 0,1 0-11 0 0,-1 0-14 0 0,0 1-52 0 0,-1 1-48 0 0,-1 1-4 0 0,-2 1-10 0 0,0 0-10 0 0,-1 1-30 0 0,-1 0 36 0 0,1 0-46 0 0,1 0 14 0 0,0-2-43 0 0,2-1-12 0 0,0 0-45 0 0,2-1-4 0 0,0-1-8 0 0,1 0-57 0 0,0 0-30 0 0,2 0 233 0 0,0 1 22 0 0,2 2-27 0 0,2 0-34 0 0,2 2 12 0 0,0 0-3 0 0,2 1 40 0 0,0 1-25 0 0,0-1-27 0 0,0 1 4 0 0,0 0-5 0 0,-2 0-56 0 0,0-2 40 0 0,-2 0 12 0 0,-1-1-36 0 0,-1-1 45 0 0,-1-2-4 0 0,-1 0 53 0 0,-1-2 42 0 0,-1 1 30 0 0,0-1-148 0 0,0-1-154 0 0,-1 1-90 0 0,-1-2-314 0 0,-1-2-234 0 0,-1-3-480 0 0,-2-3-2327 0 0,-1-1-4724 0 0,0-4-4420 0 0,1 2 15639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56:42.369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98220.46875"/>
      <inkml:brushProperty name="anchorY" value="-371462.96875"/>
      <inkml:brushProperty name="scaleFactor" value="0.5"/>
    </inkml:brush>
  </inkml:definitions>
  <inkml:trace contextRef="#ctx0" brushRef="#br0">1 1 15461 0 0,'0'0'0'0'0,"0"0"4365"0"0,0 0-3226 0 0,1 0-67 0 0,-1 0-137 0 0,1 1-237 0 0,0 0-245 0 0,0 2-246 0 0,1 2-142 0 0,1 3 276 0 0,1 5-107 0 0,1 5 29 0 0,1 5-7 0 0,0 5-64 0 0,0 4 50 0 0,-1 3-84 0 0,-1 2-47 0 0,0 1-73 0 0,-1-2-32 0 0,-1-3 0 0 0,0-3-1 0 0,-1-6 3 0 0,0-5-10 0 0,-1-6 3 0 0,1-4-183 0 0,-1-4-74 0 0,-1-5-130 0 0,-1-4-374 0 0,-3-5-370 0 0,0-5-713 0 0,-2-7-1814 0 0,0-3-4324 0 0,-2-8-1037 0 0,3 4 9319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56:42.521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98872.34375"/>
      <inkml:brushProperty name="anchorY" value="-372376.84375"/>
      <inkml:brushProperty name="scaleFactor" value="0.5"/>
    </inkml:brush>
  </inkml:definitions>
  <inkml:trace contextRef="#ctx0" brushRef="#br0">0 3 17266 0 0,'0'0'0'0'0,"0"0"2656"0"0,0 0-2371 0 0,1 0 216 0 0,-1 0 339 0 0,1 0-278 0 0,0 0-111 0 0,0 0-300 0 0,1 0-130 0 0,0 0-137 0 0,1-1-468 0 0,2 1-480 0 0,0-1-1094 0 0,0 0-1312 0 0,3 3-13895 0 0,-5-1 20038 0 0,1 0-728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56:43.60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01883.84375"/>
      <inkml:brushProperty name="anchorY" value="-375558.3125"/>
      <inkml:brushProperty name="scaleFactor" value="0.5"/>
    </inkml:brush>
  </inkml:definitions>
  <inkml:trace contextRef="#ctx0" brushRef="#br0">22 1 6761 0 0,'0'0'0'0'0,"1"1"14260"0"0,-1 0-13326 0 0,1 0-1728 0 0,0 1 3388 0 0,-1 0-2299 0 0,1 0 24 0 0,-1-1-113 0 0,0-1-34 0 0,0 0-194 0 0,-1 0-275 0 0,-1 0-623 0 0,-2 0-471 0 0,-1 0-1843 0 0,-2-2-7189 0 0,1 1 1972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56:43.035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99547.75"/>
      <inkml:brushProperty name="anchorY" value="-373012.656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00537.5625"/>
      <inkml:brushProperty name="anchorY" value="-373840.937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01219.625"/>
      <inkml:brushProperty name="anchorY" value="-374917.125"/>
      <inkml:brushProperty name="scaleFactor" value="0.5"/>
    </inkml:brush>
  </inkml:definitions>
  <inkml:trace contextRef="#ctx0" brushRef="#br0">0 254 13985 0 0,'0'0'0'0'0,"1"2"3053"0"0,0 2-2246 0 0,0 4 889 0 0,2 3-102 0 0,0 4-290 0 0,1 1-356 0 0,1 4-307 0 0,0 1-165 0 0,0 2-12 0 0,-1 1-77 0 0,1 0-109 0 0,-1-1-136 0 0,-1-1-36 0 0,0-4-42 0 0,-1-2-27 0 0,-1-4-1 0 0,0-3 62 0 0,-1-3 46 0 0,0-4 18 0 0,0 0 54 0 0,0-2 72 0 0,0-3 50 0 0,0-1-194 0 0,-2-3-59 0 0,0-3-24 0 0,-1-2-64 0 0,1-4 11 0 0,0-1-8 0 0,0-2 46 0 0,1-1-59 0 0,2-1-22 0 0,1 0 5 0 0,2 0 26 0 0,1 0-46 0 0,2 2 58 0 0,1 1-18 0 0,1 2-46 0 0,0 0 34 0 0,1 2-22 0 0,1 1 10 0 0,-1 2-17 0 0,2 2 52 0 0,-1 1-53 0 0,0 1 22 0 0,0 2 26 0 0,1 0-37 0 0,-1 1 51 0 0,0 0-16 0 0,0 0 16 0 0,-1 0 80 0 0,0 1-115 0 0,-1 0 6 0 0,-2 2-61 0 0,-1 0-6 0 0,0 1 20 0 0,0 1 74 0 0,0 2 27 0 0,1 4 171 0 0,0 4-98 0 0,2 5-16 0 0,0 2-62 0 0,1 5-26 0 0,0 2 76 0 0,1 3-22 0 0,-2 0-60 0 0,-1 0 15 0 0,0-2-8 0 0,-1-2-1 0 0,-2-3-5 0 0,0-3 2 0 0,-2-5 3 0 0,0-3-10 0 0,-2-3 8 0 0,0-2-2 0 0,-1-3 0 0 0,0-1 0 0 0,0-1-10 0 0,0 0-276 0 0,0-1 115 0 0,0 0-97 0 0,-1 1-75 0 0,-1-2-64 0 0,0-1-157 0 0,-2-2-570 0 0,-2-5-1075 0 0,0-2-4231 0 0,-1-7-5172 0 0,10 23 8498 0 0,1 2 2908 0 0</inkml:trace>
  <inkml:trace contextRef="#ctx0" brushRef="#br1" timeOffset="242.798">484 4 6313 0 0,'0'0'0'0'0,"0"-1"12933"0"0,0 0-12447 0 0,1 0 1750 0 0,-1 1-1495 0 0,1 0 27 0 0,0 1-160 0 0,0 0-268 0 0,1 2-259 0 0,1 3 98 0 0,2 3 125 0 0,1 4 70 0 0,2 5-133 0 0,1 4-54 0 0,0 5-62 0 0,2 4 1 0 0,-1 2 70 0 0,0 5-108 0 0,0 1 18 0 0,-2 1-50 0 0,-1 0-50 0 0,-1-1 48 0 0,-2-2-62 0 0,-1-4 14 0 0,-1-4-6 0 0,-1-5-93 0 0,-1-6-249 0 0,-1-6 42 0 0,-1-4-103 0 0,-2-5-67 0 0,-2-2-182 0 0,-1-4-581 0 0,-3-5-1353 0 0,0-4-3874 0 0,-1-4-2977 0 0,0-6 5590 0 0,2 2 3980 0 0</inkml:trace>
  <inkml:trace contextRef="#ctx0" brushRef="#br2" timeOffset="387.644">589 172 20658 0 0,'0'0'0'0'0,"1"0"1936"0"0,0 1-1787 0 0,0 0 183 0 0,0-1 245 0 0,1 1 220 0 0,-1-1-271 0 0,-1 0-181 0 0,1 0-222 0 0,0 0-104 0 0,1 0-45 0 0,0 0-516 0 0,1 0-277 0 0,0 0-663 0 0,0 0-1836 0 0,0 0-6265 0 0,0 2-399 0 0,-2-1 12047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56:41.06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95176.78125"/>
      <inkml:brushProperty name="anchorY" value="-368333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95864.9375"/>
      <inkml:brushProperty name="anchorY" value="-369364.2812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96590.28125"/>
      <inkml:brushProperty name="anchorY" value="-369950.0625"/>
      <inkml:brushProperty name="scaleFactor" value="0.5"/>
    </inkml:brush>
    <inkml:brush xml:id="br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97444.125"/>
      <inkml:brushProperty name="anchorY" value="-370525.15625"/>
      <inkml:brushProperty name="scaleFactor" value="0.5"/>
    </inkml:brush>
  </inkml:definitions>
  <inkml:trace contextRef="#ctx0" brushRef="#br0">0 1 11145 0 0,'0'0'0'0'0,"0"0"8669"0"0,0 0-8228 0 0,0 0 866 0 0,0 0-714 0 0,0 0-236 0 0,0 0-215 0 0,1 1-129 0 0,1 1 153 0 0,2 5 308 0 0,2 2-82 0 0,1 5-61 0 0,1 4-93 0 0,2 5-26 0 0,-1 3 4 0 0,1 3 65 0 0,-1 2-6 0 0,-1 2-21 0 0,-1 0-125 0 0,-1 1 11 0 0,-2-1-97 0 0,0-1-39 0 0,-2-2-42 0 0,0-4 37 0 0,-2-3-6 0 0,1-5-3 0 0,-1-4-450 0 0,0-5 105 0 0,-1-3-81 0 0,-1-2-48 0 0,-1-4-120 0 0,-3-4-954 0 0,-2-4-1543 0 0,-1-6-4241 0 0,-1-3-1240 0 0,2 1 6695 0 0</inkml:trace>
  <inkml:trace contextRef="#ctx0" brushRef="#br1" timeOffset="137.75">46 145 12725 0 0,'0'0'0'0'0,"1"0"3184"0"0,0 0-2543 0 0,1-1 162 0 0,2 0 278 0 0,1-2-208 0 0,2 0-289 0 0,0-2-420 0 0,2-1-120 0 0,0 0-933 0 0,-1-1-290 0 0,0 1-711 0 0,-1 2-1373 0 0,0 0-379 0 0,-1 2-714 0 0,0 1 277 0 0,-2 1 3849 0 0</inkml:trace>
  <inkml:trace contextRef="#ctx0" brushRef="#br2" timeOffset="483.164">167 162 3232 0 0,'0'0'0'0'0,"1"2"3237"0"0,2 5-977 0 0,1 2-271 0 0,2 1 37 0 0,0 2-131 0 0,2 2-129 0 0,1 0-409 0 0,-1 0-24 0 0,1 1-105 0 0,0 1-296 0 0,0 0-37 0 0,-1 1-184 0 0,0 2 15 0 0,-1 1-70 0 0,0 0-147 0 0,-1 1-112 0 0,0 0-110 0 0,-2-1-101 0 0,1-3-93 0 0,-2-4-14 0 0,-1-3-30 0 0,-1-2 142 0 0,0-4 60 0 0,-1-2 331 0 0,0-2-115 0 0,0-2-12 0 0,-2-7-247 0 0,-2-4-172 0 0,-1-9-8 0 0,-3-7-27 0 0,-1-6-4 0 0,1-4 3 0 0,0-2 4 0 0,1 2 0 0 0,1 3-5 0 0,2 5-8 0 0,1 5-58 0 0,2 5 30 0 0,0 6-46 0 0,2 3-21 0 0,3 2 0 0 0,1 3-27 0 0,2 1 2 0 0,2 1 16 0 0,2 2 32 0 0,2 0-13 0 0,0 1 20 0 0,0 1-32 0 0,0 1-64 0 0,-2-1 68 0 0,-1 2 2 0 0,-1 1-60 0 0,-3-1-40 0 0,-1 1-10 0 0,-2 0-46 0 0,0-1-69 0 0,-1 0-231 0 0,-1 1-389 0 0,1 0-350 0 0,-1 0-951 0 0,2 1-1052 0 0,0-1-3527 0 0,1 1-1829 0 0,-1 0 8199 0 0</inkml:trace>
  <inkml:trace contextRef="#ctx0" brushRef="#br3" timeOffset="1054.69">538 107 1408 0 0,'0'0'0'0'0,"0"-1"16332"0"0,0 0-15060 0 0,0 0-1462 0 0,0-2 3143 0 0,0 0-1789 0 0,0-1 27 0 0,0 1-371 0 0,0 1-192 0 0,-1 0-218 0 0,0 2-131 0 0,0-1-122 0 0,-1 1-66 0 0,0 0-94 0 0,0 0 13 0 0,-1 2-93 0 0,-1 1-52 0 0,-1 2-14 0 0,-2 5 57 0 0,0 3-11 0 0,-2 5-32 0 0,0 4 82 0 0,0 4 17 0 0,2 3-16 0 0,1 2 6 0 0,2 0 3 0 0,1 0-6 0 0,2-2-64 0 0,3-4 84 0 0,1-3 18 0 0,4-4 6 0 0,2-2 125 0 0,3-4-48 0 0,2-2-76 0 0,2-3 54 0 0,1-2-50 0 0,0-2 40 0 0,0-1 21 0 0,0-3-66 0 0,-1-2 82 0 0,-1-2 30 0 0,-2-1-7 0 0,-3 0 50 0 0,-2-2-21 0 0,-3-1 13 0 0,-2-1-35 0 0,-1-2-28 0 0,-1-2-12 0 0,-3-2-38 0 0,-1 0-29 0 0,-2-2 5 0 0,-2 0-5 0 0,0-1 0 0 0,-1 1 10 0 0,0 0-4 0 0,1 2 40 0 0,0 1-58 0 0,0 3 18 0 0,2 2 4 0 0,1 3-4 0 0,1 2-7 0 0,1 3-2 0 0,1 1-94 0 0,0 1 8 0 0,1 0-4 0 0,0 1-69 0 0,0-1-46 0 0,0 0-28 0 0,0 1-22 0 0,1-1-27 0 0,0 1 337 0 0,2 2-48 0 0,1 1 186 0 0,2 3-73 0 0,1 2 9 0 0,1 1-27 0 0,1 2 80 0 0,0 3-58 0 0,0 1 5 0 0,0 1-4 0 0,0 3-48 0 0,-1 0-44 0 0,-1 2 38 0 0,0 0-34 0 0,0-1-38 0 0,-1-1 15 0 0,-1-2-12 0 0,-1-3 1 0 0,-2-3 0 0 0,0-4-9 0 0,-1-3-110 0 0,-1-2-85 0 0,1-2 21 0 0,-2-1-32 0 0,0-1-116 0 0,-1-3-308 0 0,-1-2-411 0 0,-2-3-832 0 0,0-5-3558 0 0,-1-2-4148 0 0,2 2 2817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56:40.32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94895.8125"/>
      <inkml:brushProperty name="anchorY" value="-367834.56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95816.28125"/>
      <inkml:brushProperty name="anchorY" value="-368689.71875"/>
      <inkml:brushProperty name="scaleFactor" value="0.5"/>
    </inkml:brush>
  </inkml:definitions>
  <inkml:trace contextRef="#ctx0" brushRef="#br0">1 43 14077 0 0,'0'0'0'0'0,"0"0"3581"0"0,1 1-2484 0 0,-1 0 290 0 0,2 2-34 0 0,-1 1-39 0 0,1 3-324 0 0,0 2-296 0 0,1 3-147 0 0,0 4-53 0 0,0 4-191 0 0,0 2-121 0 0,0 3-105 0 0,0 2-71 0 0,0 0 2 0 0,0-2-72 0 0,0-1 72 0 0,0-2-52 0 0,-1-5 54 0 0,0-4-11 0 0,-1-4 149 0 0,0-4 6 0 0,0-2 49 0 0,-1-3 9 0 0,0 0 2 0 0,0-1-2 0 0,-1 1-18 0 0,1-2 107 0 0,0-2-283 0 0,0-3 6 0 0,-1-2-12 0 0,0-5-54 0 0,1-3 49 0 0,-1-2-68 0 0,0-2 16 0 0,3-1 45 0 0,1-2-11 0 0,1 0-21 0 0,2 0 40 0 0,1 1-12 0 0,1 2-52 0 0,-1 3-8 0 0,0 5-38 0 0,0 3-58 0 0,-2 4-33 0 0,1 2 22 0 0,1 3 35 0 0,0 0 55 0 0,3 3 85 0 0,1 1 197 0 0,0 3-183 0 0,2 2 37 0 0,-1 2-20 0 0,2 3-30 0 0,-1 1 7 0 0,0 2-8 0 0,0 1 42 0 0,0 3-12 0 0,-2-1-36 0 0,0 1 78 0 0,-2 1-49 0 0,-1-1-30 0 0,-1-1 9 0 0,-2-2-6 0 0,0-2-9 0 0,-2-3 2 0 0,-1-3-80 0 0,-1-3-10 0 0,-1-2 39 0 0,0-2-81 0 0,0-2-97 0 0,0 0-45 0 0,-1-3-113 0 0,-1-3-533 0 0,-1-2-427 0 0,0-1-1308 0 0,0-3-3580 0 0,1 0-1714 0 0,0 2 1506 0 0</inkml:trace>
  <inkml:trace contextRef="#ctx0" brushRef="#br1" timeOffset="465.885">466 54 2252 0 0,'0'0'0'0'0,"1"-2"12629"0"0,0-2-11201 0 0,1-1 1595 0 0,1-1-1113 0 0,-1-2-420 0 0,1 1-368 0 0,-1 0-354 0 0,-1 2-277 0 0,0 1-124 0 0,0 1-56 0 0,-1 2-92 0 0,-1 0-104 0 0,-1 1-71 0 0,-1 0-37 0 0,-1 0-85 0 0,0 1-19 0 0,-1 0 12 0 0,-1 1-18 0 0,-1 3-19 0 0,0 1-9 0 0,0 2 57 0 0,0 1 20 0 0,0 3 52 0 0,2 2-10 0 0,1 1 8 0 0,1 0-37 0 0,2 1-36 0 0,1 0 40 0 0,2 0-34 0 0,2 0 42 0 0,2-1 30 0 0,3 0-7 0 0,1-1 6 0 0,2 1 52 0 0,1 1-67 0 0,0 0-6 0 0,0 0 29 0 0,0-1 40 0 0,-1 0-54 0 0,-3 0 62 0 0,0-2 108 0 0,-3-2 17 0 0,-1-1-33 0 0,-3-2 36 0 0,0-2-15 0 0,-1-2 17 0 0,-1-1 57 0 0,-1-1 59 0 0,-1-1 39 0 0,0 0-79 0 0,-3-1-149 0 0,-1-1-62 0 0,-1 1-10 0 0,-1 0 3 0 0,-1 0 8 0 0,-1 0-12 0 0,0 0-36 0 0,1-1 0 0 0,1 1-2 0 0,1 0-7 0 0,1 0-36 0 0,2 0 6 0 0,2 0-28 0 0,1 1-21 0 0,0-1-15 0 0,1 0-17 0 0,0 0-198 0 0,0 0 36 0 0,1 0-42 0 0,-1 0 2 0 0,0 0-114 0 0,0-2-42 0 0,0 0-168 0 0,0-1-260 0 0,1-3-883 0 0,1-3-1700 0 0,1 1-6195 0 0,-1 0-1550 0 0,-2 9 14526 0 0,1 0-998 0 0,-2 4-5387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56:39.421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93419.25"/>
      <inkml:brushProperty name="anchorY" value="-366264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94179.0625"/>
      <inkml:brushProperty name="anchorY" value="-367217.90625"/>
      <inkml:brushProperty name="scaleFactor" value="0.5"/>
    </inkml:brush>
  </inkml:definitions>
  <inkml:trace contextRef="#ctx0" brushRef="#br0">65 4 18774 0 0,'0'0'0'0'0,"0"0"2488"0"0,0 0-2333 0 0,-1-1 685 0 0,0 0 184 0 0,-1 1-375 0 0,1-1-173 0 0,-1 1-186 0 0,1 0-97 0 0,-1 0-205 0 0,0 0 41 0 0,-2 2-141 0 0,0 1-52 0 0,-1 2 46 0 0,-1 2 42 0 0,-1 4 70 0 0,0 1-46 0 0,1 4-17 0 0,0 2 2 0 0,2 3-19 0 0,2 2 28 0 0,0 1 18 0 0,2 1 34 0 0,3 1-8 0 0,2 0-134 0 0,3 0 87 0 0,2 0-38 0 0,2-2 49 0 0,2-3 7 0 0,1 0 47 0 0,1-4-25 0 0,1-3-437 0 0,-1-3 121 0 0,0-3-99 0 0,-2-4-164 0 0,-2-3-333 0 0,-1-4-482 0 0,-3-4-751 0 0,-2-4-1726 0 0,-2-3-1580 0 0,-2-4-2895 0 0,-1 1 10189 0 0</inkml:trace>
  <inkml:trace contextRef="#ctx0" brushRef="#br1" timeOffset="435.972">198 107 8705 0 0,'0'0'0'0'0,"0"1"7016"0"0,1 1-6444 0 0,0 1 870 0 0,1 1 379 0 0,0 3-324 0 0,2 2-509 0 0,0 1-148 0 0,2 2-350 0 0,1 2 21 0 0,2 1-183 0 0,1 1-10 0 0,1 1-115 0 0,1-1-69 0 0,1 0 11 0 0,0 0-73 0 0,0-2-40 0 0,1-1-24 0 0,-2-1-4 0 0,0-3-4 0 0,-2-1 0 0 0,-1-1 154 0 0,-2-2-109 0 0,-1-2 22 0 0,-2-1 33 0 0,-1-2 182 0 0,-1 1 62 0 0,0-1-41 0 0,0-3-34 0 0,1-1-96 0 0,0-2-34 0 0,1-4-50 0 0,1-4-8 0 0,0-3-7 0 0,0-3-48 0 0,0-1-25 0 0,-2-1-38 0 0,0-1 40 0 0,-1 0-6 0 0,-1 1-8 0 0,0 1 4 0 0,-1 3-1 0 0,0 1-46 0 0,-1 2-6 0 0,-1 2 40 0 0,-1 3 10 0 0,0 1 8 0 0,-1 2 0 0 0,-1 2 2 0 0,0 1-32 0 0,-2 0-34 0 0,0 0-34 0 0,-2 2 48 0 0,-1 0-41 0 0,-1 1 45 0 0,-1 0-17 0 0,-1 1-93 0 0,1 0 28 0 0,0 1 14 0 0,0 1-204 0 0,1 1 93 0 0,2 1-136 0 0,1 1-37 0 0,1 0-110 0 0,2 1-197 0 0,2 0-379 0 0,1 1-488 0 0,3-1-875 0 0,1 1-1432 0 0,3-1-2088 0 0,3 0-3280 0 0,0-2 11292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56:37.711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90359.28125"/>
      <inkml:brushProperty name="anchorY" value="-362779.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91052.90625"/>
      <inkml:brushProperty name="anchorY" value="-363924.187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91806.5"/>
      <inkml:brushProperty name="anchorY" value="-364497.875"/>
      <inkml:brushProperty name="scaleFactor" value="0.5"/>
    </inkml:brush>
    <inkml:brush xml:id="br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92734.625"/>
      <inkml:brushProperty name="anchorY" value="-365598.09375"/>
      <inkml:brushProperty name="scaleFactor" value="0.5"/>
    </inkml:brush>
  </inkml:definitions>
  <inkml:trace contextRef="#ctx0" brushRef="#br0">10 0 19358 0 0,'0'0'0'0'0,"0"1"1812"0"0,0 1-2114 0 0,0 2 604 0 0,0 2-288 0 0,0 4 738 0 0,1 4-406 0 0,1 4-113 0 0,1 4 64 0 0,2 6-48 0 0,1 3 32 0 0,1 6-88 0 0,2 1-67 0 0,-1 3-134 0 0,-1 1 29 0 0,1-1-100 0 0,-1-3 101 0 0,-1-1-38 0 0,-1-5-29 0 0,0-4 48 0 0,-2-5-53 0 0,-1-5-88 0 0,-1-4-600 0 0,0-5 144 0 0,-1-3-195 0 0,-2-5-648 0 0,-2-4-1871 0 0,-2-3-5238 0 0,-2-5 462 0 0,1 0 9672 0 0</inkml:trace>
  <inkml:trace contextRef="#ctx0" brushRef="#br1" timeOffset="145.997">0 340 4116 0 0,'0'0'0'0'0,"0"0"12169"0"0,0-1-11821 0 0,0 0 1314 0 0,0 1-843 0 0,0-2-59 0 0,1 1-267 0 0,1-2-389 0 0,2-1-57 0 0,3-1-303 0 0,2 0 19 0 0,2 0-12 0 0,3 0-882 0 0,1 0-588 0 0,0-1-1720 0 0,0 1-1597 0 0,0-2-3378 0 0,-4 1 9645 0 0</inkml:trace>
  <inkml:trace contextRef="#ctx0" brushRef="#br2" timeOffset="599.596">208 121 12281 0 0,'0'0'0'0'0,"0"-1"4537"0"0,0 0-3007 0 0,0 0-69 0 0,0 1 93 0 0,0-1-506 0 0,0 1-325 0 0,0 0-242 0 0,0 0-124 0 0,0 0-129 0 0,1 0-98 0 0,-1 1-135 0 0,2 1 8 0 0,0 3 2 0 0,1 2 403 0 0,2 4-73 0 0,0 5-88 0 0,1 5-128 0 0,0 4 11 0 0,0 3-85 0 0,-1 3 16 0 0,-1 3-69 0 0,0 1 12 0 0,-1 0-12 0 0,-1-2-74 0 0,0-1 104 0 0,-1-4-34 0 0,0-3-20 0 0,0-6 27 0 0,-1-5 4 0 0,0-4 93 0 0,0-4 86 0 0,0-3 10 0 0,-1-2 4 0 0,1-1 0 0 0,0-1 126 0 0,0-2-3 0 0,0-2-304 0 0,0-4 23 0 0,0-4-61 0 0,1-3 38 0 0,0-3-17 0 0,2 0 6 0 0,0-1-9 0 0,2 1 2 0 0,1 2 4 0 0,0 1-81 0 0,1 3 23 0 0,1 1-25 0 0,0 2-5 0 0,1 2-37 0 0,1 2-14 0 0,1 2-8 0 0,1 2 27 0 0,0 1 33 0 0,1 3 100 0 0,0 4 119 0 0,0 3-68 0 0,0 4-13 0 0,1 3-3 0 0,-2 3-4 0 0,-1 2-43 0 0,-1 2 8 0 0,-1 1-6 0 0,-2 0-9 0 0,0-2-72 0 0,-3-1-195 0 0,0-2 27 0 0,-1-4-94 0 0,-2-3-62 0 0,0-3-123 0 0,-1-4-187 0 0,0-2-295 0 0,0-2-555 0 0,0-1-1429 0 0,-1 0-5734 0 0,1-2-1170 0 0,-1 0 12012 0 0</inkml:trace>
  <inkml:trace contextRef="#ctx0" brushRef="#br3" timeOffset="1067.529">655 501 15945 0 0,'0'0'0'0'0,"1"-1"3497"0"0,0-2-2479 0 0,2-3 843 0 0,1-2-382 0 0,1-3-479 0 0,1-2-273 0 0,1-3-213 0 0,1-2-143 0 0,0 0-119 0 0,0-2-93 0 0,0 1-86 0 0,-2 0-66 0 0,0 1 13 0 0,-1 1 15 0 0,0 3 12 0 0,-2 2-20 0 0,-1 3 3 0 0,-1 2-25 0 0,0 4 39 0 0,-1 0-55 0 0,0 2-95 0 0,0 0-6 0 0,-1 0-138 0 0,-2 1 46 0 0,-2-1 11 0 0,-1 0-22 0 0,-2 0 56 0 0,-2 0 26 0 0,-3 0 51 0 0,-1 1-10 0 0,-1 0-24 0 0,0 0 64 0 0,-1 0 55 0 0,1 0-14 0 0,1 2 2 0 0,1 0 12 0 0,1 0-42 0 0,1 0 50 0 0,2 1-12 0 0,2 0 42 0 0,1 0-48 0 0,2 0 49 0 0,1-1-1 0 0,2 0 85 0 0,0 0-157 0 0,1-1 50 0 0,0 0-93 0 0,1-1-3 0 0,-1 3 94 0 0,0 1 86 0 0,1 2-38 0 0,1 2 31 0 0,1 2 32 0 0,2 2-47 0 0,2 2-49 0 0,2 1 65 0 0,2 2-53 0 0,1 1 21 0 0,2 1-1 0 0,1 0-29 0 0,0-1-37 0 0,0-1-1 0 0,-2-1 6 0 0,0-3-5 0 0,-3-2 7 0 0,-1-2 31 0 0,-3-3 19 0 0,-2-2 44 0 0,-2-2 32 0 0,-1-1-9 0 0,0-1 20 0 0,-2-1-22 0 0,1 1-8 0 0,0-1-40 0 0,-1 1-78 0 0,1 0-308 0 0,0 0-200 0 0,0-1-465 0 0,0 2-817 0 0,-1 2-3781 0 0,-1 1-8591 0 0,2-4 11750 0 0,0-1 1909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56:45.095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01227.5625"/>
      <inkml:brushProperty name="anchorY" value="-374930.18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02097.4375"/>
      <inkml:brushProperty name="anchorY" value="-375902.8437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01304.375"/>
      <inkml:brushProperty name="anchorY" value="-375651.375"/>
      <inkml:brushProperty name="scaleFactor" value="0.5"/>
    </inkml:brush>
    <inkml:brush xml:id="br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02106.5"/>
      <inkml:brushProperty name="anchorY" value="-376280.90625"/>
      <inkml:brushProperty name="scaleFactor" value="0.5"/>
    </inkml:brush>
    <inkml:brush xml:id="br4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02863.28125"/>
      <inkml:brushProperty name="anchorY" value="-376931.09375"/>
      <inkml:brushProperty name="scaleFactor" value="0.5"/>
    </inkml:brush>
    <inkml:brush xml:id="br5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03836.96875"/>
      <inkml:brushProperty name="anchorY" value="-377814"/>
      <inkml:brushProperty name="scaleFactor" value="0.5"/>
    </inkml:brush>
    <inkml:brush xml:id="br6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04703.03125"/>
      <inkml:brushProperty name="anchorY" value="-378745.34375"/>
      <inkml:brushProperty name="scaleFactor" value="0.5"/>
    </inkml:brush>
  </inkml:definitions>
  <inkml:trace contextRef="#ctx0" brushRef="#br0">21 341 21422 0 0,'0'0'0'0'0,"0"0"2180"0"0,0 0-1862 0 0,0 0-336 0 0,0 1 169 0 0,0 0-47 0 0,3 2-99 0 0,1 3 146 0 0,4 3 89 0 0,3 6-121 0 0,3 4-79 0 0,3 6-24 0 0,3 3-1 0 0,0 3 58 0 0,0 0 42 0 0,1 1 20 0 0,-2-1 43 0 0,0 0 34 0 0,-2-2-127 0 0,-2-3 54 0 0,-2-2-161 0 0,-2-3 10 0 0,-3-4 21 0 0,-1-4-14 0 0,-2-3-51 0 0,-2-4 35 0 0,-1-2-200 0 0,-2-3 4 0 0,0 0-86 0 0,0-2-85 0 0,0 1-70 0 0,-1-3-102 0 0,0-2-325 0 0,-1-2-1309 0 0,-2-4-1513 0 0,0-3-4503 0 0,-2-5-442 0 0,1 2 10394 0 0</inkml:trace>
  <inkml:trace contextRef="#ctx0" brushRef="#br1" timeOffset="277.45">208 276 12825 0 0,'0'0'0'0'0,"0"0"5933"0"0,0 0-4696 0 0,0 0 12 0 0,0 0-468 0 0,0 0-56 0 0,0 0-170 0 0,0 1-196 0 0,0 0-103 0 0,0 1-111 0 0,0 0-30 0 0,0 1 5 0 0,-1 2-10 0 0,-2 3-16 0 0,-2 6-10 0 0,-2 4 44 0 0,-3 5-51 0 0,-3 4-35 0 0,-2 2-28 0 0,-1 2 59 0 0,-2 0-7 0 0,0-1 144 0 0,0-1-168 0 0,1-1 33 0 0,2-3-72 0 0,1-2 9 0 0,2-4-12 0 0,3-2-9 0 0,1-3-68 0 0,4-4-13 0 0,1-3 17 0 0,2-2-10 0 0,0-3-6 0 0,2-2-58 0 0,-1 0-279 0 0,0-1-297 0 0,2 1 69 0 0,0-1 15 0 0,3-1-546 0 0,2 0-970 0 0,3-2-1768 0 0,2-2-4313 0 0,-1 1 1474 0 0</inkml:trace>
  <inkml:trace contextRef="#ctx0" brushRef="#br2" timeOffset="534.464">367 482 20646 0 0,'0'0'0'0'0,"0"0"2288"0"0,1 0-1750 0 0,-1 0-302 0 0,2 0 258 0 0,-1 1 35 0 0,1 0-138 0 0,2-1-117 0 0,1 1-160 0 0,4-1-44 0 0,3-1-64 0 0,3 1 2 0 0,3-2-82 0 0,2 1 48 0 0,-1 0 20 0 0,0-1-36 0 0,-3 1 42 0 0,-1 0-82 0 0,-4 0 34 0 0,-2 1-238 0 0,-3 0-237 0 0,-3 0-81 0 0,-1 0-103 0 0,-1 0-318 0 0,-2 0-965 0 0,-2 0-1420 0 0,-2 0-4021 0 0,-2 0-1522 0 0,0 1 9977 0 0</inkml:trace>
  <inkml:trace contextRef="#ctx0" brushRef="#br3" timeOffset="710.451">414 591 16273 0 0,'0'0'0'0'0,"0"1"2997"0"0,0 0-2638 0 0,0 0 199 0 0,0-1 271 0 0,2 1 145 0 0,1 0-235 0 0,2 1-235 0 0,2 0-192 0 0,2 0-96 0 0,1 0-91 0 0,2 0-67 0 0,-1 0-52 0 0,1-1 2 0 0,-1 1-12 0 0,-1-1-9 0 0,-2 0-26 0 0,-1 0-21 0 0,-2 0-570 0 0,0-1-27 0 0,-3 0-467 0 0,0 1-667 0 0,-2-2-1285 0 0,1 0-4020 0 0,-1-3-2085 0 0,-1 1 10331 0 0</inkml:trace>
  <inkml:trace contextRef="#ctx0" brushRef="#br4" timeOffset="1384.646">676 427 7693 0 0,'0'0'0'0'0,"0"0"13254"0"0,0 0-13087 0 0,1 0 1886 0 0,0 0-1859 0 0,0 0 409 0 0,1 0-195 0 0,-1 0-112 0 0,2 0-240 0 0,2 2-26 0 0,2 1 85 0 0,2 3-107 0 0,2 2 61 0 0,3 2 72 0 0,0 4-64 0 0,1 2-3 0 0,0 3 54 0 0,0 3-85 0 0,-2 2 26 0 0,-1 3 1 0 0,-2 1-18 0 0,-2 2 11 0 0,-3-2-64 0 0,-2 0 97 0 0,-1-3-22 0 0,-2-3 18 0 0,-2-4 45 0 0,0-3-54 0 0,-1-4 66 0 0,-1-4 60 0 0,1-2 35 0 0,-1-3 71 0 0,1-2-60 0 0,-1 0-149 0 0,0-2 5 0 0,-1-1 38 0 0,0 0-16 0 0,1-2 21 0 0,0 1-14 0 0,1-2-41 0 0,0-1-40 0 0,2-2-57 0 0,0-2 7 0 0,1-2-60 0 0,3-3 19 0 0,2-4 29 0 0,3-2-10 0 0,2-4 14 0 0,4-1 2 0 0,1-2 1 0 0,0 1 0 0 0,1 0 42 0 0,-2 3-17 0 0,-1 2-25 0 0,-2 1 32 0 0,-3 4-35 0 0,-2 3 43 0 0,-2 2-50 0 0,-1 4 16 0 0,-2 3 36 0 0,0 1-17 0 0,-1 2-2 0 0,0 2-30 0 0,0 1-81 0 0,-1 0 39 0 0,1 0 11 0 0,-1 0-2 0 0,0 1-20 0 0,-1-1-11 0 0,0 1-17 0 0,-2 1-49 0 0,-1 2 13 0 0,-1 1-4 0 0,-1 2 4 0 0,-1 2 4 0 0,1 3 37 0 0,0 2 32 0 0,1 1 11 0 0,1 3 29 0 0,1 0-47 0 0,1 2 2 0 0,2-1 26 0 0,1 0 28 0 0,2 0-45 0 0,3-1 2 0 0,1-1-5 0 0,3-1 50 0 0,2-1-11 0 0,1 0 6 0 0,3-1 11 0 0,1-1 38 0 0,2-1 140 0 0,1 0-126 0 0,0-3-33 0 0,-1-1 15 0 0,-1-2-40 0 0,-3-2 31 0 0,-3-2 4 0 0,-2 0 13 0 0,-4-2 12 0 0,-1 0 2 0 0,-2 0 16 0 0,-1-1-9 0 0,0 1 13 0 0,-2 0-22 0 0,1 0-73 0 0,0 0-45 0 0,-1-1-128 0 0,-1 1-190 0 0,-3-2-237 0 0,-1-3-161 0 0,-2-3-418 0 0,-2-2-858 0 0,-1-3-4266 0 0,0-3-5657 0 0,1 3 8570 0 0</inkml:trace>
  <inkml:trace contextRef="#ctx0" brushRef="#br5" timeOffset="2037.846">1174 362 19614 0 0,'0'0'0'0'0,"0"0"2728"0"0,0 0-2487 0 0,1 0 150 0 0,0 0-172 0 0,0 0 404 0 0,0 0-267 0 0,1 2-150 0 0,1 1-160 0 0,2 4 356 0 0,2 3-154 0 0,2 4 80 0 0,2 5-110 0 0,2 3-108 0 0,-1 4 12 0 0,-1 1 17 0 0,0 1-35 0 0,-3-1-3 0 0,-1-1-41 0 0,-3-2 20 0 0,-1-3-10 0 0,-2-4 12 0 0,0-3-4 0 0,-1-3 26 0 0,0-4 11 0 0,-1-3 45 0 0,1-2 45 0 0,0-1 24 0 0,-1 0-90 0 0,-1-1-82 0 0,0 0-9 0 0,0 0 15 0 0,0 1-34 0 0,0-1-27 0 0,1 1 12 0 0,-1-1 22 0 0,2 0-41 0 0,-1 0 70 0 0,1 0-82 0 0,0 0 26 0 0,1-2-61 0 0,1-3-12 0 0,1-3-52 0 0,2-4 86 0 0,2-2 28 0 0,2-4-16 0 0,2-3 21 0 0,2 0 98 0 0,0-2-79 0 0,1-1 48 0 0,-1 0-8 0 0,0 0 11 0 0,-1 1-21 0 0,-2 3-17 0 0,-2 2 9 0 0,-2 4 0 0 0,-2 4 28 0 0,-2 3-32 0 0,-1 3-12 0 0,-1 2 18 0 0,0 2 6 0 0,-1 0-63 0 0,0 0 20 0 0,-2 1-47 0 0,-3 0-119 0 0,-1 2 69 0 0,-2 1-25 0 0,-2 1 28 0 0,-1 2-2 0 0,0 1 35 0 0,0 3-4 0 0,2 0-15 0 0,2 2-32 0 0,2 1-1 0 0,3 1 16 0 0,1 1 17 0 0,2 2 33 0 0,2 0 39 0 0,4 2-12 0 0,2-1-25 0 0,3 1 41 0 0,2-1-18 0 0,3 0-18 0 0,1-1 39 0 0,1-1 34 0 0,1-1-51 0 0,-1-2 52 0 0,-1-2-48 0 0,-2-2 9 0 0,-2-3 6 0 0,-3-2 85 0 0,-2-1 70 0 0,-3-1-61 0 0,-2-2-11 0 0,-2 0-33 0 0,-1-1 15 0 0,0 0 1 0 0,0 0-29 0 0,-1 0 27 0 0,1 0-13 0 0,0-1-71 0 0,-1 1 11 0 0,0 0-166 0 0,-2 0-73 0 0,-1-1-148 0 0,-3-2-172 0 0,-3-2-269 0 0,-3-2-595 0 0,-4-4-1299 0 0,0-1-6873 0 0,-2-7-3191 0 0,3 3 15686 0 0</inkml:trace>
  <inkml:trace contextRef="#ctx0" brushRef="#br6" timeOffset="2429.845">1534 42 15665 0 0,'0'0'0'0'0,"1"0"8053"0"0,2 0-8210 0 0,1-1 1161 0 0,2-1-835 0 0,3-2 396 0 0,2 0-26 0 0,2-2-164 0 0,2 1-183 0 0,1-2-155 0 0,1 3-13 0 0,1 0-90 0 0,0 1 40 0 0,0 2-46 0 0,-2 0 22 0 0,-1 1 53 0 0,-2 0-20 0 0,-3 0-19 0 0,-2 1-407 0 0,-3-1 30 0 0,-2 0-100 0 0,-2 0-40 0 0,-3 0-39 0 0,-3 0 25 0 0,-3 0-45 0 0,-2 1-24 0 0,-3 1 108 0 0,-1 1 348 0 0,0 0 73 0 0,2 1 96 0 0,0 1 129 0 0,3-1 544 0 0,2-1-241 0 0,3 1-54 0 0,1-1-197 0 0,2 0-64 0 0,0 2 310 0 0,2 1-2 0 0,1 2 53 0 0,2 3-81 0 0,1 3-133 0 0,1 2 44 0 0,2 2-41 0 0,0 1 16 0 0,0 0-24 0 0,-1 0-8 0 0,0-2-35 0 0,-1-2 18 0 0,-1-2-116 0 0,-1-3-52 0 0,-2-3-42 0 0,0-3 49 0 0,-1-1-21 0 0,-1-3-2 0 0,0 0-44 0 0,0 0-362 0 0,-1-1-184 0 0,-1 1-318 0 0,-2-1-614 0 0,-2-2-4827 0 0,-5-4-9607 0 0,0 0 16554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56:48.815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05483.78125"/>
      <inkml:brushProperty name="anchorY" value="-379559.28125"/>
      <inkml:brushProperty name="scaleFactor" value="0.5"/>
    </inkml:brush>
  </inkml:definitions>
  <inkml:trace contextRef="#ctx0" brushRef="#br0">51 33 18366 0 0,'0'0'0'0'0,"0"-3"4772"0"0,0-1-4755 0 0,-1-1 616 0 0,-1 0-439 0 0,-1 0 600 0 0,1 1-134 0 0,-1 1-230 0 0,1 1-149 0 0,1 1-67 0 0,0 1-116 0 0,0 0-99 0 0,1 0-95 0 0,-1 1-7 0 0,1 1-5 0 0,-2 4 89 0 0,-1 4-55 0 0,0 6 88 0 0,-2 7-24 0 0,0 7 66 0 0,1 6-67 0 0,0 4 18 0 0,1 5-2 0 0,1 2-6 0 0,1 1 57 0 0,2 1-72 0 0,1-2 6 0 0,2-2 15 0 0,1-2-8 0 0,3-4-1 0 0,1-4-32 0 0,1-4-1 0 0,0-7-11 0 0,0-4 20 0 0,-2-7 26 0 0,-2-4-2 0 0,-2-4 171 0 0,-1-2-56 0 0,-2-3 40 0 0,-1-2-121 0 0,-2-3-22 0 0,-3-5-112 0 0,-3-4-18 0 0,-2-5 150 0 0,-3-2-17 0 0,1 0 54 0 0,1 3 49 0 0,3 4-52 0 0,2 4-64 0 0,2 4 18 0 0,2 3 21 0 0,1 1-47 0 0,1 2-120 0 0,0 2-27 0 0,1 0-40 0 0,1 3 236 0 0,3 3 21 0 0,3 3 6 0 0,2 3-4 0 0,3 1 32 0 0,2 1-56 0 0,1-2 68 0 0,0-1 2 0 0,0-2 0 0 0,0-3 9 0 0,-2-3-30 0 0,-1-2 51 0 0,-1-1 31 0 0,-2-1-12 0 0,0-3-30 0 0,-2-2-73 0 0,-1-2-10 0 0,0-2-46 0 0,0-1-30 0 0,0-2-279 0 0,-2 1 80 0 0,1-2-172 0 0,-2 2-61 0 0,-1-1-167 0 0,-1 0-360 0 0,-1 2-1005 0 0,0 1-4649 0 0,-3 2-6899 0 0,0 2 12738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3:09.56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5245.28125"/>
      <inkml:brushProperty name="anchorY" value="-35918.39453"/>
      <inkml:brushProperty name="scaleFactor" value="0.5"/>
    </inkml:brush>
  </inkml:definitions>
  <inkml:trace contextRef="#ctx0" brushRef="#br0">150 39 19186 0 0,'0'0'0'0'0,"1"0"2244"0"0,-1 0-1083 0 0,0 0-647 0 0,1 0 161 0 0,-1 0 113 0 0,1 0-135 0 0,-1 0-182 0 0,0 0-113 0 0,0 0-88 0 0,0 0-38 0 0,0-1-30 0 0,0 0-49 0 0,0 0-27 0 0,-1 0-137 0 0,-1-2 31 0 0,-2 1-57 0 0,0-2 48 0 0,-2 0 16 0 0,-1 0 29 0 0,-1-1-33 0 0,-1 2-24 0 0,0-1-31 0 0,0 2 38 0 0,-2 0-10 0 0,1 1 3 0 0,0 0 34 0 0,0 1 23 0 0,0 0-9 0 0,2 0-9 0 0,0 0-38 0 0,1 1 6 0 0,2-1-15 0 0,0 0 7 0 0,2 1 2 0 0,0 0-1 0 0,1 0 11 0 0,1-1-13 0 0,0 1-5 0 0,1-1-69 0 0,0 1-13 0 0,0-1-6 0 0,0 1 1 0 0,1 1 96 0 0,-1 2-13 0 0,0 2 52 0 0,0 4-42 0 0,0 2 14 0 0,0 2 34 0 0,0 3-21 0 0,1 2 32 0 0,0 2 15 0 0,1 1-8 0 0,0 3-66 0 0,0 1 20 0 0,0 2 28 0 0,0 2-2 0 0,-1 1-44 0 0,1 2 10 0 0,-2 1-10 0 0,1 0 5 0 0,1 1-6 0 0,-1 1 39 0 0,1 0-44 0 0,0-1 10 0 0,0 0-13 0 0,0 0-63 0 0,-1-1 92 0 0,1-1-30 0 0,0 1 80 0 0,-1 0-34 0 0,0 0-42 0 0,0-1 9 0 0,-1 0-11 0 0,0-1-27 0 0,0 0 44 0 0,0 0-19 0 0,0-1 2 0 0,0 1 1 0 0,0-1 8 0 0,0 0 30 0 0,0-1-40 0 0,0 0 9 0 0,0 1-8 0 0,0-1 5 0 0,1-1-1 0 0,0 0-42 0 0,-1-2-7 0 0,1-1 65 0 0,-1-2-22 0 0,1-2 10 0 0,-1-3 0 0 0,0-1 43 0 0,0-4-46 0 0,0-1 6 0 0,0-2-6 0 0,0-2 0 0 0,0-1-6 0 0,0-2-27 0 0,0 0 41 0 0,0-1-46 0 0,0 1 41 0 0,0-1-12 0 0,0-1 14 0 0,0-1 85 0 0,0 0-65 0 0,0-2-18 0 0,1 0 66 0 0,-1 0-32 0 0,1-1 7 0 0,0 0 23 0 0,1 0-40 0 0,1 0 41 0 0,1-1 5 0 0,1 1 0 0 0,2-1-26 0 0,0-1-11 0 0,1 1-40 0 0,1 0-1 0 0,0-1-44 0 0,-1 1 19 0 0,1 1-22 0 0,-2-1 61 0 0,-1 1-56 0 0,-1 0 20 0 0,-2 0 31 0 0,0 0-10 0 0,-2 0 70 0 0,0 0-84 0 0,-1 0-69 0 0,0 0-71 0 0,-1 0-101 0 0,0-1-138 0 0,-1-1-205 0 0,-2-1-380 0 0,-2-1-776 0 0,0-2-3328 0 0,-2-3-5966 0 0,1 0 4123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56:59.529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17085.15625"/>
      <inkml:brushProperty name="anchorY" value="-393095.593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18035.15625"/>
      <inkml:brushProperty name="anchorY" value="-394109.12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19007.96875"/>
      <inkml:brushProperty name="anchorY" value="-394974.0625"/>
      <inkml:brushProperty name="scaleFactor" value="0.5"/>
    </inkml:brush>
  </inkml:definitions>
  <inkml:trace contextRef="#ctx0" brushRef="#br0">0 317 19210 0 0,'0'0'0'0'0,"0"1"3260"0"0,0 1-2856 0 0,0-1-131 0 0,1 0-171 0 0,0 1-92 0 0,0 0 181 0 0,2 3 5 0 0,3 2 50 0 0,0 3-106 0 0,3 4-54 0 0,2 4-22 0 0,1 2-4 0 0,0 3-64 0 0,0 1 26 0 0,-1 1-16 0 0,-1 1 82 0 0,-2-1 140 0 0,-2 0-8 0 0,-3-1 12 0 0,-1-3 28 0 0,-1-1-31 0 0,-1-4-32 0 0,-1-1 14 0 0,-1-3-96 0 0,-1-2 30 0 0,-1-2-74 0 0,-2-1 8 0 0,1-1 13 0 0,-1-2-16 0 0,0 0 5 0 0,0-1-33 0 0,1-1 13 0 0,-1-1-20 0 0,0 0 1 0 0,1-1 8 0 0,1 0 29 0 0,1 0-12 0 0,1 0-23 0 0,1-2-48 0 0,1-2-104 0 0,0-3-4 0 0,0-3 6 0 0,3-4-8 0 0,1-3 30 0 0,3-4 20 0 0,1-3 71 0 0,3-1-18 0 0,2-2 11 0 0,0 0 5 0 0,0 1 40 0 0,0 0-20 0 0,-1 3 64 0 0,-2 3-63 0 0,-2 2 30 0 0,-1 4 0 0 0,-2 3-20 0 0,-2 3 20 0 0,-1 3 8 0 0,-1 1-11 0 0,-1 2-19 0 0,0 2 1 0 0,0-1-3 0 0,0 2-32 0 0,-1-1 60 0 0,1 0-76 0 0,0 1 15 0 0,0-1-62 0 0,-1 1 1 0 0,1 0-46 0 0,-2 1-22 0 0,1 0-12 0 0,-1 3 38 0 0,0 2-4 0 0,-1 3 16 0 0,0 2 12 0 0,1 2 26 0 0,1 3-6 0 0,0 2 65 0 0,0 0-18 0 0,3 2-19 0 0,1 0 36 0 0,2 1-12 0 0,1 0 4 0 0,3-1-60 0 0,2-1 40 0 0,1-1 22 0 0,1-1-8 0 0,2-1 11 0 0,0-1 3 0 0,0-2 32 0 0,0-2-37 0 0,-1-1 13 0 0,0-2-4 0 0,-2-2 28 0 0,-2-2 20 0 0,-1-2 136 0 0,-3-1-152 0 0,-1-2 48 0 0,-3 0-34 0 0,-1 0-24 0 0,-1 0 16 0 0,0-1-8 0 0,0 0-44 0 0,-1-2-20 0 0,1-1-152 0 0,-1-2-114 0 0,-2 0-150 0 0,-1-1-258 0 0,-1 0-200 0 0,-2 0-635 0 0,-1 0-2922 0 0,-1 1-4177 0 0,-1-1-1056 0 0,15 16 11665 0 0,2 2-3660 0 0</inkml:trace>
  <inkml:trace contextRef="#ctx0" brushRef="#br1" timeOffset="753.394">422 389 16426 0 0,'0'0'0'0'0,"0"-1"4708"0"0,0 0-4466 0 0,0-1 459 0 0,0 1-82 0 0,0 0-18 0 0,0 0-213 0 0,1 1-199 0 0,2 1-182 0 0,2 2 26 0 0,3 2 14 0 0,3 5 70 0 0,3 3 58 0 0,1 4 79 0 0,0 4-75 0 0,0 2-31 0 0,-2 3-48 0 0,0 1 88 0 0,-3 1-97 0 0,-2 1 58 0 0,-1-2-87 0 0,-3-2-4 0 0,-1-2-2 0 0,-1-3-18 0 0,-1-3 56 0 0,-1-4-18 0 0,0-2 8 0 0,-1-2 19 0 0,0-3-6 0 0,-1-2 27 0 0,0-1-8 0 0,-1-1 37 0 0,1-1-24 0 0,0 0 0 0 0,-1-1 0 0 0,2 0-5 0 0,-1-1-9 0 0,1 1-30 0 0,-1-3-35 0 0,1 0-20 0 0,0-4-30 0 0,0-2-28 0 0,1-3-38 0 0,0-3-10 0 0,3-4 3 0 0,2-1 10 0 0,3-3 63 0 0,3-1-13 0 0,2-1 13 0 0,2 0 9 0 0,0 1 35 0 0,1 1 23 0 0,-2 2 20 0 0,0 3-17 0 0,-3 2-6 0 0,-1 4-7 0 0,-2 1-23 0 0,-3 3 20 0 0,-1 1-27 0 0,-1 1-20 0 0,-1 0 37 0 0,-1 0 2 0 0,0 0-47 0 0,-1 2 39 0 0,0 2-9 0 0,0 0-30 0 0,0 1 5 0 0,0 1-8 0 0,0 0-55 0 0,0 0 10 0 0,0 0-11 0 0,0 0-13 0 0,-2 1 7 0 0,0-1-17 0 0,-1 2 19 0 0,0 1-29 0 0,-1 1 13 0 0,-2 1 9 0 0,1 1-17 0 0,0 1 11 0 0,0 2 6 0 0,0 0 44 0 0,2 2-12 0 0,1 1 7 0 0,1 1 33 0 0,0 0-14 0 0,1 1-51 0 0,0 1 82 0 0,1 0-42 0 0,2 1 19 0 0,2 0-4 0 0,1 1 11 0 0,1 0-4 0 0,2 1 7 0 0,2-1-2 0 0,0-2-3 0 0,1 0 61 0 0,-1-2 118 0 0,0-1-152 0 0,0-2-16 0 0,-2-2 45 0 0,-1-1-68 0 0,-1-3 14 0 0,-1-1-1 0 0,-1-1-2 0 0,0 0 1 0 0,0-2 0 0 0,-1 1 5 0 0,0 0-6 0 0,0 0-3 0 0,-1 1 5 0 0,0 0 3 0 0,-2-1 51 0 0,1 0-10 0 0,-2-1 48 0 0,0 1-6 0 0,0-1-5 0 0,0 0-39 0 0,0 0-45 0 0,0-1-36 0 0,0-1-66 0 0,-2-2-224 0 0,-1-3-82 0 0,-1-2-190 0 0,-2-2-276 0 0,-2-2-463 0 0,-2-2-1560 0 0,1-1-4924 0 0,-2-1-4267 0 0,3 2 13180 0 0</inkml:trace>
  <inkml:trace contextRef="#ctx0" brushRef="#br2" timeOffset="1207.331">841 87 19650 0 0,'0'0'0'0'0,"1"-2"2856"0"0,5-2-2515 0 0,2 0 602 0 0,4-2-84 0 0,3 0-296 0 0,4-1-194 0 0,3 0-158 0 0,3-1-55 0 0,0 1-94 0 0,2 0-60 0 0,-2 1 8 0 0,-2 0 32 0 0,-1 1-54 0 0,-4 1 23 0 0,-3 2-8 0 0,-4 0 1 0 0,-4 1 89 0 0,-3 0-119 0 0,-2 0-35 0 0,-3 1-156 0 0,-3 0-43 0 0,-4 0-229 0 0,-3 0-143 0 0,-4 0-116 0 0,-2 0-189 0 0,-3 0-214 0 0,0 1-438 0 0,0 0 78 0 0,3 3 517 0 0,1 0 564 0 0,4 3 210 0 0,2 0 106 0 0,3 0 113 0 0,2 1 188 0 0,2 0 722 0 0,1-1 122 0 0,2 1 7 0 0,1 0-227 0 0,1 0-17 0 0,2 1-158 0 0,2 2-83 0 0,1 2-26 0 0,0 1-99 0 0,1 3 3 0 0,0 3-27 0 0,1 1 16 0 0,-1 1-34 0 0,-1 1-64 0 0,0-1 16 0 0,-2-2-94 0 0,-1-3-64 0 0,-1-3-86 0 0,-1-2-30 0 0,-1-4-20 0 0,-1-4 8 0 0,0-1 4 0 0,0-2-11 0 0,0-1-52 0 0,0-1-134 0 0,-1 1-171 0 0,-2-1-112 0 0,-2 1-178 0 0,-2-1-377 0 0,-3 0-522 0 0,-3-1-2764 0 0,-2-1-3604 0 0,-1-4-3413 0 0,2 0 13770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56:58.52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17054.6875"/>
      <inkml:brushProperty name="anchorY" value="-392484.06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17807.78125"/>
      <inkml:brushProperty name="anchorY" value="-393520.625"/>
      <inkml:brushProperty name="scaleFactor" value="0.5"/>
    </inkml:brush>
  </inkml:definitions>
  <inkml:trace contextRef="#ctx0" brushRef="#br0">0 0 19282 0 0,'0'0'0'0'0,"1"1"2584"0"0,0 0-2553 0 0,0 0 268 0 0,0 2-233 0 0,1 0 363 0 0,1 1-159 0 0,2 2 197 0 0,2 2-134 0 0,3 3 21 0 0,4 2-72 0 0,2 4-92 0 0,4 0-105 0 0,2 2-21 0 0,2-1-66 0 0,0 0 62 0 0,-1-2 28 0 0,0-3-50 0 0,-3-1 20 0 0,-2-3-62 0 0,-3-2 16 0 0,-3-1-8 0 0,-3-2 38 0 0,-4-1 30 0 0,-2-2 50 0 0,-1-1 14 0 0,-2 0 14 0 0,0 0 38 0 0,0-1-47 0 0,-1-1-35 0 0,0-2-107 0 0,1-3 16 0 0,0-1-14 0 0,0-2-89 0 0,0 0 24 0 0,-1 1 7 0 0,-1 1-20 0 0,0 3-7 0 0,-1 1 2 0 0,0 2 92 0 0,0 1-23 0 0,-1 0 8 0 0,1 2 1 0 0,-1-1-37 0 0,1 0 15 0 0,-1 1-58 0 0,0 2-55 0 0,-1 1 55 0 0,-1 3 95 0 0,0 2-28 0 0,0 3 101 0 0,-2 3-66 0 0,0 2-8 0 0,0 2 86 0 0,0 1-74 0 0,0 1 66 0 0,0-1-46 0 0,-1 0 0 0 0,2-1 33 0 0,-1-2-2 0 0,2-1 11 0 0,0-3 8 0 0,2-3-20 0 0,0-2-3 0 0,2-3-32 0 0,0-1-2 0 0,0-2-30 0 0,2-1 7 0 0,-1-1 34 0 0,1 0-49 0 0,-1 0 12 0 0,1 0 0 0 0,0-1-11 0 0,-1 1 3 0 0,1 0-5 0 0,0 0-42 0 0,0 0 50 0 0,0 0-209 0 0,0 0-182 0 0,-1 0-99 0 0,1 0-232 0 0,0 0-367 0 0,-1 0-985 0 0,1 0-1839 0 0,0 0-4108 0 0,1 0-1559 0 0,-1 0 11584 0 0,1 0-3651 0 0</inkml:trace>
  <inkml:trace contextRef="#ctx0" brushRef="#br1" timeOffset="289.934">327 285 15693 0 0,'0'0'0'0'0,"0"0"5061"0"0,0 0-4663 0 0,0 0 436 0 0,0 0-153 0 0,0 0 139 0 0,0 0-210 0 0,0 0-189 0 0,0 0-174 0 0,0 1-132 0 0,0 1-49 0 0,0 2-15 0 0,-1 3 18 0 0,-1 2 10 0 0,-1 4-25 0 0,-1 2 103 0 0,-2 3-31 0 0,0 1 19 0 0,-1 1-11 0 0,-1 0-1 0 0,0-1-29 0 0,1 0-15 0 0,-1-1-21 0 0,0-1-20 0 0,1-2-48 0 0,1-2 11 0 0,1-4-11 0 0,1-2-4 0 0,1-3-4 0 0,1-1 5 0 0,2-2-6 0 0,-1-1-55 0 0,1 0-180 0 0,0-1-22 0 0,1 1-101 0 0,-1-1-91 0 0,0-2-188 0 0,0-1-195 0 0,1-3-596 0 0,0-3-1766 0 0,1-3-4771 0 0,2-3-3362 0 0,-4 21 13886 0 0,-1 2-4453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56:57.68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16978.375"/>
      <inkml:brushProperty name="anchorY" value="-391922.81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17856.71875"/>
      <inkml:brushProperty name="anchorY" value="-392854.03125"/>
      <inkml:brushProperty name="scaleFactor" value="0.5"/>
    </inkml:brush>
  </inkml:definitions>
  <inkml:trace contextRef="#ctx0" brushRef="#br0">5 4 19702 0 0,'0'0'0'0'0,"-1"0"1960"0"0,1-1-1559 0 0,-1 0-151 0 0,0 0 110 0 0,0 1 275 0 0,1 0-237 0 0,0 0-364 0 0,0 1 19 0 0,2 2-40 0 0,3 4-3 0 0,4 6 384 0 0,3 5-212 0 0,4 5 42 0 0,4 6-39 0 0,1 2-47 0 0,2 3-42 0 0,1 0-2 0 0,-1 0 37 0 0,0-1-27 0 0,-1-1-41 0 0,-1-1-20 0 0,-1-3-45 0 0,-2-2 8 0 0,-2-4 32 0 0,-2-4-12 0 0,-4-3-31 0 0,-1-4-32 0 0,-4-3 49 0 0,-1-3 90 0 0,-2-3 30 0 0,-1-1-163 0 0,-1-1-67 0 0,-1-1-73 0 0,-1-3-217 0 0,-2-4-237 0 0,-2-3-136 0 0,-2-5-428 0 0,-2-4-1225 0 0,-2-4-1655 0 0,1-1-4050 0 0,1-3 120 0 0,1 5 9539 0 0</inkml:trace>
  <inkml:trace contextRef="#ctx0" brushRef="#br1" timeOffset="294.037">220 66 15517 0 0,'0'0'0'0'0,"0"0"3413"0"0,0 0-2759 0 0,0 0 569 0 0,0 0-66 0 0,0 0-130 0 0,0 0-310 0 0,0 0-253 0 0,0 0-150 0 0,0 1-82 0 0,0-1-74 0 0,0 2-38 0 0,0 0-30 0 0,0 2-7 0 0,-3 2-90 0 0,-2 4 23 0 0,-2 4 26 0 0,-3 3-54 0 0,-3 3 23 0 0,0 2-12 0 0,-2 1 11 0 0,0-1-8 0 0,1 0 40 0 0,0-3 7 0 0,2 0 84 0 0,1-3-86 0 0,1-3-7 0 0,1-1-36 0 0,1-3 52 0 0,2-1-23 0 0,2-3 31 0 0,1-1-12 0 0,2-2 0 0 0,-1-1-56 0 0,2-1 12 0 0,-1 0-50 0 0,1-1-90 0 0,-1 1-286 0 0,1 0-61 0 0,0-1-234 0 0,0 1-268 0 0,0 0-782 0 0,1-1-1691 0 0,1-1-3436 0 0,4-2-2014 0 0,-5 4 7976 0 0,-1 1 232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56:56.36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15516.34375"/>
      <inkml:brushProperty name="anchorY" value="-390310.68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16239.4375"/>
      <inkml:brushProperty name="anchorY" value="-391243.09375"/>
      <inkml:brushProperty name="scaleFactor" value="0.5"/>
    </inkml:brush>
  </inkml:definitions>
  <inkml:trace contextRef="#ctx0" brushRef="#br0">0 0 17466 0 0,'0'0'0'0'0,"1"0"5636"0"0,0 1-5362 0 0,0 0 328 0 0,0 2-319 0 0,-1 2 256 0 0,1 2 135 0 0,1 4-104 0 0,-1 4-202 0 0,2 5-101 0 0,0 4-85 0 0,1 3-109 0 0,0 1-32 0 0,0-1-2 0 0,0 0-39 0 0,-1-4 8 0 0,0-3 29 0 0,-1-5 4 0 0,-1-5-3 0 0,-1-3 21 0 0,0-4 8 0 0,0-2 23 0 0,0-1 107 0 0,1-1 64 0 0,-1 1-52 0 0,1-1-87 0 0,0 0-68 0 0,0 1-49 0 0,1-1 4 0 0,0-1-65 0 0,1-1 20 0 0,1-2 1 0 0,2-2-7 0 0,2-2 7 0 0,2-2-34 0 0,1 1-37 0 0,1 0-5 0 0,1 2-17 0 0,0 2 20 0 0,1 3-20 0 0,0 3-135 0 0,0 3 81 0 0,-1 5 99 0 0,0 5 20 0 0,-1 4 55 0 0,-3 4 2 0 0,-1 3 51 0 0,-4 1-2 0 0,-1 1-6 0 0,-2 2-33 0 0,-1-3 61 0 0,-1-2 12 0 0,-2-2 40 0 0,-1-4-7 0 0,-2-4 25 0 0,0-3 46 0 0,-2-3-54 0 0,-1-4-23 0 0,-2-1-36 0 0,-2-1 6 0 0,-2-4 3 0 0,-2-3-35 0 0,-1-5-41 0 0,0-3 123 0 0,-1-4-110 0 0,1-1-11 0 0,2-2-1 0 0,2 2-38 0 0,4 0-24 0 0,2 4-84 0 0,3 2-49 0 0,3 3-40 0 0,1 4-90 0 0,1 1-96 0 0,2 2-83 0 0,2 0-156 0 0,4 1-381 0 0,3 1-793 0 0,2 0-2554 0 0,1 1-3836 0 0,0 1-2403 0 0,-1 1 12894 0 0</inkml:trace>
  <inkml:trace contextRef="#ctx0" brushRef="#br1" timeOffset="523.525">420 330 4012 0 0,'0'0'0'0'0,"1"0"15711"0"0,0-1-14624 0 0,1 1-1861 0 0,2-2 3534 0 0,2-3-1788 0 0,2-2 268 0 0,1-2-394 0 0,2-3-130 0 0,0-2-217 0 0,0 0-217 0 0,0-2-97 0 0,-1-1-87 0 0,-1 1-49 0 0,0 1-44 0 0,-1 0 6 0 0,-1 2-12 0 0,-1 2 6 0 0,-2 2 3 0 0,-1 4-5 0 0,-1 1 2 0 0,-1 2-6 0 0,-1 1 39 0 0,0 1-44 0 0,0 1 10 0 0,-1-2-3 0 0,0 0-109 0 0,-1-1-38 0 0,-2-1 4 0 0,-2-1 22 0 0,-1-1 15 0 0,-2 0 2 0 0,-1 1 44 0 0,-2 1-43 0 0,0 0 28 0 0,-2 1-3 0 0,0 2-4 0 0,-1-1 11 0 0,1 2 71 0 0,0 0-57 0 0,1 2 31 0 0,1 0-13 0 0,2 0 35 0 0,2 1-38 0 0,2-1 51 0 0,1 0-16 0 0,2 0 11 0 0,1-1 87 0 0,2-1 13 0 0,0 0-13 0 0,0 0-8 0 0,0 0 21 0 0,1-1-12 0 0,-1 1-39 0 0,0 0-48 0 0,1 2 6 0 0,0 2 123 0 0,1 4-51 0 0,2 3-11 0 0,1 4 12 0 0,1 2-38 0 0,2 3 10 0 0,1 1-1 0 0,0 0 4 0 0,2 0-66 0 0,0-1 62 0 0,0-2-64 0 0,1-2 46 0 0,-1-2-10 0 0,0-3 8 0 0,-1-1 4 0 0,-1-3-42 0 0,0-2 12 0 0,-2-1 26 0 0,-1-2-8 0 0,-2-2-1 0 0,0 0 16 0 0,-1-1-52 0 0,-1 0 16 0 0,-1 0-68 0 0,1-1-29 0 0,0-2-37 0 0,1-2-23 0 0,-1-2-153 0 0,0-1-113 0 0,0-1-230 0 0,-2 1-533 0 0,-3 1-2371 0 0,-4 2-8213 0 0,3 13 2053 0 0,1 1 11552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56:55.305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13943.03125"/>
      <inkml:brushProperty name="anchorY" value="-388710.531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14605.15625"/>
      <inkml:brushProperty name="anchorY" value="-389733.4375"/>
      <inkml:brushProperty name="scaleFactor" value="0.5"/>
    </inkml:brush>
  </inkml:definitions>
  <inkml:trace contextRef="#ctx0" brushRef="#br0">10 1 7245 0 0,'0'0'0'0'0,"0"0"11653"0"0,0 0-12186 0 0,0 3 2142 0 0,1 1-1427 0 0,1 5 962 0 0,2 5-124 0 0,1 4-435 0 0,3 4-227 0 0,0 5-76 0 0,1 3-29 0 0,0 1-68 0 0,1 3-102 0 0,-2-1-17 0 0,-1 0-4 0 0,0 0 4 0 0,-3-2-22 0 0,-1-3 6 0 0,-1-5 8 0 0,-1-3-69 0 0,-1-5-283 0 0,-1-5-39 0 0,0-3-114 0 0,-3-4-177 0 0,-3-2-647 0 0,-1-2-1087 0 0,-2-4-1993 0 0,0-4-4711 0 0,-1-4 3929 0 0,2 0 5628 0 0</inkml:trace>
  <inkml:trace contextRef="#ctx0" brushRef="#br1" timeOffset="546.064">0 183 7161 0 0,'0'0'0'0'0,"1"-1"11345"0"0,-1-1-10954 0 0,1-1 1361 0 0,0 0-1558 0 0,2-1 561 0 0,1-2-193 0 0,3-1-83 0 0,1-2-233 0 0,4-1-244 0 0,2-1 40 0 0,2-2-130 0 0,2 0 109 0 0,1 0-452 0 0,0 0-164 0 0,-2 3-232 0 0,0 0-435 0 0,-3 4-342 0 0,-3 1 31 0 0,-1 3-588 0 0,-4 2 406 0 0,-1 4 1866 0 0,-2 3-376 0 0,-2 2 1834 0 0,0 2-339 0 0,-1 1-140 0 0,-1 1-272 0 0,1 0 121 0 0,-1 0 22 0 0,1 0-41 0 0,0 0-163 0 0,0 2-96 0 0,1 1 21 0 0,2-1-182 0 0,1 1-70 0 0,2 1-68 0 0,2 0-18 0 0,1 1 33 0 0,0 0-47 0 0,3 1-46 0 0,0 0-25 0 0,1 0-21 0 0,0-2-27 0 0,2-2 5 0 0,-2-2-18 0 0,1-2-47 0 0,-1-3-25 0 0,-2-2-29 0 0,0-2 50 0 0,-1-1-27 0 0,-2-2 5 0 0,-1-1-10 0 0,0 0-21 0 0,-2 0 19 0 0,0-2 3 0 0,-1-1-2 0 0,0-1 26 0 0,-1-1-31 0 0,0-3-8 0 0,0-1-45 0 0,0-3 1 0 0,0-1-13 0 0,-1-1-40 0 0,-1-1 56 0 0,0-1-32 0 0,-1 0-28 0 0,0 1 52 0 0,0 0-65 0 0,0 1 20 0 0,0-1-7 0 0,-1 2-5 0 0,0 1 6 0 0,-1 1 8 0 0,0 1-7 0 0,0 2 35 0 0,0 1-37 0 0,-1 1 2 0 0,0 2 0 0 0,0 1-49 0 0,-1-1 18 0 0,-2-1-12 0 0,-1 1-54 0 0,-2 0 19 0 0,-2 0-18 0 0,-1-1 50 0 0,-2 1-84 0 0,0-1 21 0 0,-2 1 10 0 0,1 0-43 0 0,1 1-15 0 0,1 1-43 0 0,2 0-48 0 0,3 1-92 0 0,2 0-106 0 0,2 0-225 0 0,2 1-438 0 0,1 0-875 0 0,3 0-994 0 0,2 2-3768 0 0,3 3-2519 0 0,0-1 7391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56:54.22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11816.25"/>
      <inkml:brushProperty name="anchorY" value="-386369.1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12470.25"/>
      <inkml:brushProperty name="anchorY" value="-387161.12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13187.5"/>
      <inkml:brushProperty name="anchorY" value="-387843.375"/>
      <inkml:brushProperty name="scaleFactor" value="0.5"/>
    </inkml:brush>
  </inkml:definitions>
  <inkml:trace contextRef="#ctx0" brushRef="#br0">3 306 22026 0 0,'0'0'0'0'0,"0"0"2092"0"0,0 0-2300 0 0,0 0 605 0 0,0 0 78 0 0,0 0-147 0 0,0 0-85 0 0,0 1-265 0 0,0 2 37 0 0,2 2-7 0 0,2 4 63 0 0,3 5-50 0 0,2 5 47 0 0,2 4-82 0 0,0 3 85 0 0,1 3-84 0 0,-2 0 25 0 0,0-1-3 0 0,-2-1 26 0 0,-2-3-39 0 0,-1-3 12 0 0,-1-5 48 0 0,-2-3-62 0 0,-1-3 11 0 0,-1-4-46 0 0,0-2-199 0 0,-2-3-58 0 0,-1-2-208 0 0,-2-4-142 0 0,-2-4-347 0 0,-2-3-583 0 0,-3-4-983 0 0,1-6-1236 0 0,-1-2-2095 0 0,0-9-3088 0 0,2 4 10204 0 0</inkml:trace>
  <inkml:trace contextRef="#ctx0" brushRef="#br1" timeOffset="118.995">1 1 16353 0 0,'0'0'0'0'0,"0"0"3185"0"0,1 0-2596 0 0,0 0-378 0 0,0 0-205 0 0,2 0 38 0 0,0 0 242 0 0,2 1-173 0 0,1 0-1 0 0,2 2-119 0 0,1 2-656 0 0,1 2-459 0 0,0 1-783 0 0,-1 0-2000 0 0,0 0-2251 0 0,-2-2-1227 0 0</inkml:trace>
  <inkml:trace contextRef="#ctx0" brushRef="#br2" timeOffset="520.601">188 87 17998 0 0,'0'0'0'0'0,"0"0"2832"0"0,0 0-2254 0 0,0 0-159 0 0,1 0 137 0 0,-1 0 62 0 0,0 2-172 0 0,2 1-305 0 0,0 3 1 0 0,2 6 157 0 0,2 4-66 0 0,2 7-33 0 0,2 6-2 0 0,2 6-4 0 0,0 4 31 0 0,1 4-28 0 0,1 2-51 0 0,-2 0-37 0 0,0 0-3 0 0,-1-2-79 0 0,-2-4-23 0 0,-1-5-2 0 0,-3-6-1 0 0,-1-5-39 0 0,-2-5 16 0 0,0-7-315 0 0,-2-4 10 0 0,-2-4-120 0 0,-2-3-174 0 0,-2-5-254 0 0,-2-5-536 0 0,-2-5-558 0 0,0-6-431 0 0,-1-4-997 0 0,0-6-318 0 0,1-2 176 0 0,1-1 1041 0 0,3 1 2771 0 0,1 2 2988 0 0,3 4 349 0 0,0 6 61 0 0,2 6-1128 0 0,0 6-672 0 0,0 4-490 0 0,1 3-377 0 0,0 1-293 0 0,1 2-432 0 0,1 0-75 0 0,2 0-161 0 0,1 0-30 0 0,3 0-15 0 0,1-1 0 0 0,1 1-3 0 0,0-1-648 0 0,1 0-141 0 0,-2 0-746 0 0,-1-1-664 0 0,-3 0-2464 0 0,-1 0-4260 0 0,-2-2 5412 0 0,-20 3 3696 0 0,-2 1-987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56:52.741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09377.9375"/>
      <inkml:brushProperty name="anchorY" value="-383624.593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10094.8125"/>
      <inkml:brushProperty name="anchorY" value="-384625.0937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10888.4375"/>
      <inkml:brushProperty name="anchorY" value="-385496.5"/>
      <inkml:brushProperty name="scaleFactor" value="0.5"/>
    </inkml:brush>
  </inkml:definitions>
  <inkml:trace contextRef="#ctx0" brushRef="#br0">1 0 20798 0 0,'0'0'0'0'0,"0"0"2172"0"0,0 0-1741 0 0,0 0-225 0 0,0 0 116 0 0,0 0 155 0 0,0 0-139 0 0,0 0-155 0 0,0 0-186 0 0,2 1-56 0 0,0 2-59 0 0,1 3 146 0 0,1 3 54 0 0,2 3 85 0 0,0 5-97 0 0,2 4 29 0 0,0 3 79 0 0,1 4-120 0 0,-1 1 30 0 0,-1 2 8 0 0,0 1-35 0 0,0 1-31 0 0,-2 0-20 0 0,0-1 110 0 0,-1-1-120 0 0,-1-3 8 0 0,1-2-41 0 0,-2-4-8 0 0,-1-5-15 0 0,0-4 68 0 0,0-4 30 0 0,-1-3-57 0 0,0-4-76 0 0,0 0-77 0 0,0-4-107 0 0,-2-2-339 0 0,-1-5-246 0 0,-1-2-358 0 0,0-6-1221 0 0,0-2-1804 0 0,1-2-4717 0 0,1 3 2229 0 0</inkml:trace>
  <inkml:trace contextRef="#ctx0" brushRef="#br1" timeOffset="555.676">246 155 20246 0 0,'0'0'0'0'0,"0"-1"2320"0"0,0 0-2077 0 0,0-2 398 0 0,0 1 310 0 0,0 1-153 0 0,-2-1-327 0 0,0 2-125 0 0,0-1-128 0 0,-1 1-96 0 0,0 0-127 0 0,0 0-102 0 0,-1 1 13 0 0,0 3-111 0 0,0 2 40 0 0,-1 4 49 0 0,0 4 1 0 0,-1 4 60 0 0,1 4-3 0 0,1 4 65 0 0,1 2-25 0 0,0 2-26 0 0,2 0-33 0 0,0-3-16 0 0,1-2 19 0 0,1-5-13 0 0,3-4 101 0 0,1-4-23 0 0,2-4 129 0 0,2-3-61 0 0,1-3 30 0 0,2-1 27 0 0,1-4-41 0 0,0-3 13 0 0,0-1-27 0 0,0-3-26 0 0,0-1 19 0 0,-3 0 25 0 0,0-1 2 0 0,-2 0-27 0 0,-1 0 6 0 0,-3 0 6 0 0,0-1 10 0 0,-3-1-25 0 0,0 0 8 0 0,0-1-21 0 0,-2-1-10 0 0,-2-1-26 0 0,-2-1 44 0 0,-1 1-20 0 0,-2 1 16 0 0,-1 2-50 0 0,1 1 19 0 0,-1 4 25 0 0,1 1-46 0 0,2 3 183 0 0,0 2-127 0 0,2 2-12 0 0,1 0-31 0 0,0 2-91 0 0,2-1-44 0 0,0 0-37 0 0,1 1-57 0 0,0-1-55 0 0,1 1-46 0 0,1 2 311 0 0,3 2-16 0 0,2 3 72 0 0,2 3-46 0 0,3 4 72 0 0,1 2-45 0 0,1 3-18 0 0,2 1 141 0 0,0 1 22 0 0,0 1-70 0 0,0 1-12 0 0,0-2-7 0 0,-1 0 15 0 0,-2-2-21 0 0,-1-2-81 0 0,-2-3 22 0 0,-3-2-49 0 0,-2-5 48 0 0,-1-2-7 0 0,-2-3 105 0 0,-1-2 5 0 0,-1 0-139 0 0,-1-2-48 0 0,-1 0-115 0 0,-2-2-319 0 0,-2-2-98 0 0,-2-1-231 0 0,-1-3-309 0 0,-2-2-1333 0 0,-1-1-2679 0 0,2 1-3717 0 0,2 1 2466 0 0</inkml:trace>
  <inkml:trace contextRef="#ctx0" brushRef="#br2" timeOffset="1183.876">500 189 8313 0 0,'0'0'0'0'0,"1"-1"10981"0"0,1 0-10921 0 0,0-1 1244 0 0,1-1-394 0 0,1 1-84 0 0,-1 0-154 0 0,1 0-146 0 0,1 1-171 0 0,1 2 19 0 0,2 2-122 0 0,1 2-119 0 0,1 4-10 0 0,1 1-98 0 0,0 4 33 0 0,1 1-16 0 0,-1 3-40 0 0,-1 2 96 0 0,-1 1-44 0 0,-2 1 30 0 0,-1 2 13 0 0,-3 0-46 0 0,-1-2 81 0 0,0-1-30 0 0,-3-3 104 0 0,-1-2-9 0 0,-1-3 41 0 0,-2-3-58 0 0,-1-1-23 0 0,-1-3-27 0 0,0-2-2 0 0,1-1 1 0 0,0-1-25 0 0,2-2-30 0 0,1 0-7 0 0,0-1-29 0 0,1-1 39 0 0,0-3-23 0 0,1-2-62 0 0,1-2-20 0 0,0-3 6 0 0,1-3 17 0 0,3-2-35 0 0,1-3 50 0 0,3-2-6 0 0,1-1 59 0 0,2-1-15 0 0,2-2-25 0 0,0 2 33 0 0,1-1-30 0 0,-1 1 41 0 0,-1 3-11 0 0,-2 2-15 0 0,-1 4 10 0 0,-3 4-27 0 0,-1 3 12 0 0,-3 2 10 0 0,0 2 19 0 0,-2 2-18 0 0,0 1-12 0 0,0 1 36 0 0,-1 1-35 0 0,0-1 12 0 0,-1 0-56 0 0,-1 1-73 0 0,-1 0 18 0 0,-2 2-51 0 0,-1 0-2 0 0,-1 3 21 0 0,-1 1 38 0 0,0 3 9 0 0,0 1 6 0 0,1 1 6 0 0,1 0-42 0 0,1 1 7 0 0,3-1-19 0 0,0 1 60 0 0,3 0-13 0 0,2 1 11 0 0,3 1-1 0 0,2-1 1 0 0,2 1 0 0 0,1 0 33 0 0,2-1-14 0 0,1 0-23 0 0,1-1 41 0 0,2-1-9 0 0,0 0 3 0 0,0-1 6 0 0,0 0-2 0 0,-2-2-3 0 0,-1-1-4 0 0,-2-1 5 0 0,-4-2-2 0 0,-1-1 1 0 0,-3-1 75 0 0,-1-2 11 0 0,-1 0 34 0 0,-1-1 10 0 0,0 0 0 0 0,-1-1-3 0 0,1 1-26 0 0,-1 0-115 0 0,1 0-20 0 0,-1-1-128 0 0,0-1-122 0 0,-2-2-73 0 0,-2 0-128 0 0,-1-2-167 0 0,-1-1-366 0 0,0 1-790 0 0,-1-1-3573 0 0,0 0-5336 0 0,14 13 4343 0 0,2 2 7218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56:51.953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07862.59375"/>
      <inkml:brushProperty name="anchorY" value="-382429.18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08648.28125"/>
      <inkml:brushProperty name="anchorY" value="-383004.9375"/>
      <inkml:brushProperty name="scaleFactor" value="0.5"/>
    </inkml:brush>
  </inkml:definitions>
  <inkml:trace contextRef="#ctx0" brushRef="#br0">1 186 19970 0 0,'0'0'0'0'0,"0"1"1924"0"0,1 2-2245 0 0,1 3 735 0 0,2 3-268 0 0,1 4 630 0 0,2 4-400 0 0,2 3-81 0 0,2 4-91 0 0,1 1 7 0 0,1 0 4 0 0,-1-1-25 0 0,0-2-52 0 0,-2-1-88 0 0,-1-4 16 0 0,-2-4 89 0 0,-2-3 22 0 0,-2-3 65 0 0,-1-3 189 0 0,-2-2 27 0 0,0-1-95 0 0,-1-2-45 0 0,-1-2-237 0 0,-4-4 72 0 0,-2-4-95 0 0,-2-6-52 0 0,-2-5 3 0 0,-1-6-12 0 0,-1-5 4 0 0,2-3-2 0 0,2-3 39 0 0,3 1-44 0 0,2 2 66 0 0,2 4-66 0 0,2 4 16 0 0,1 6-10 0 0,0 6-9 0 0,1 5-77 0 0,0 4-44 0 0,0 4-67 0 0,1 1-12 0 0,1 3-41 0 0,1-1 208 0 0,2 1-39 0 0,1 1 77 0 0,1 0-124 0 0,1 1 124 0 0,1 1-40 0 0,0 0 40 0 0,-1 2-372 0 0,0-2 90 0 0,-1 2-216 0 0,0-1-248 0 0,-1 0-547 0 0,1 0-1151 0 0,-1 2-2909 0 0,0 0-2054 0 0,-2 0-256 0 0</inkml:trace>
  <inkml:trace contextRef="#ctx0" brushRef="#br1" timeOffset="476.84">349 310 19650 0 0,'0'0'0'0'0,"1"-1"2548"0"0,0-3-2441 0 0,0-2 427 0 0,2-2 355 0 0,1-3 75 0 0,1-5-334 0 0,2-2-128 0 0,1-3-182 0 0,0-2-94 0 0,1-1-49 0 0,-1 1-76 0 0,0 0-43 0 0,-1 1-50 0 0,-1 2 8 0 0,-1 2 30 0 0,-2 3-2 0 0,0 3-44 0 0,-2 2 38 0 0,-1 3-46 0 0,0 2-44 0 0,0 1-95 0 0,-2 1-52 0 0,-1 1-46 0 0,-1 0 18 0 0,-2-1-39 0 0,-1 1 10 0 0,-1 0 1 0 0,-1 0 40 0 0,-3 1 41 0 0,0 0 102 0 0,-2 1 0 0 0,-1 1 4 0 0,0 2 70 0 0,-1 0-52 0 0,1 3 18 0 0,0 0-4 0 0,2 1 38 0 0,1 0-12 0 0,2 0-115 0 0,2 1 44 0 0,2-3-16 0 0,1 1 28 0 0,2-1 12 0 0,1-1-34 0 0,1 0 35 0 0,1 0 63 0 0,-1-1 155 0 0,2 0 36 0 0,0 0 181 0 0,0 2-227 0 0,2 0 97 0 0,1 1-102 0 0,2 3 37 0 0,1 3 0 0 0,2 2-81 0 0,2 4 6 0 0,1 2 26 0 0,2 1-16 0 0,2 3-83 0 0,0-2-27 0 0,0 1-2 0 0,0-3-7 0 0,0-2-9 0 0,-2-1-26 0 0,0-4-2 0 0,-3-2 36 0 0,-1-3-69 0 0,-1-2 27 0 0,-3-2 46 0 0,-2-1-10 0 0,-1-2 11 0 0,-1-1 55 0 0,-2 0-10 0 0,1 0-59 0 0,-2 0 10 0 0,1-1-408 0 0,0 0-13 0 0,0-3-203 0 0,-1-3-241 0 0,1-4-914 0 0,0-4-3137 0 0,0-2-4108 0 0,0 1 1101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56:50.83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06337.5625"/>
      <inkml:brushProperty name="anchorY" value="-380987.281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07223.9375"/>
      <inkml:brushProperty name="anchorY" value="-381681.96875"/>
      <inkml:brushProperty name="scaleFactor" value="0.5"/>
    </inkml:brush>
  </inkml:definitions>
  <inkml:trace contextRef="#ctx0" brushRef="#br0">42 31 11089 0 0,'0'0'0'0'0,"0"-1"8081"0"0,0-1-8322 0 0,0 1 1389 0 0,0 0-132 0 0,0 0 108 0 0,-1 1-443 0 0,1-1-102 0 0,0 1-150 0 0,-1 0-123 0 0,1 0 3 0 0,0 0-34 0 0,-1 0-11 0 0,1 0-2 0 0,-1 0-39 0 0,0 0-60 0 0,-1 1-120 0 0,-1 0-32 0 0,-1 3-101 0 0,0 1 39 0 0,-1 2-20 0 0,0 3 45 0 0,0 3-35 0 0,1 2 64 0 0,1 2-9 0 0,1 2 0 0 0,2 3-58 0 0,2 0 72 0 0,3 1-19 0 0,1-1-106 0 0,2 0 113 0 0,2-1-7 0 0,1-1-44 0 0,1-2 64 0 0,0-3-15 0 0,-1-1 1 0 0,0-4-22 0 0,0-2 34 0 0,-2-2 111 0 0,-1-2 230 0 0,-1-4-146 0 0,0-3 2 0 0,0-5-61 0 0,-1-5-64 0 0,-1-5-45 0 0,-1-5 25 0 0,-2-3 24 0 0,-1 0-41 0 0,0 1 10 0 0,-3 3 6 0 0,0 3-4 0 0,0 4 2 0 0,-2 5 24 0 0,1 3-40 0 0,0 3 40 0 0,1 2 30 0 0,0 1-134 0 0,1 1 33 0 0,1 1-207 0 0,-1 1-143 0 0,2 2-45 0 0,1 5 459 0 0,3 3-176 0 0,3 5 103 0 0,2 5-49 0 0,4 2 52 0 0,2 2-54 0 0,3 1 58 0 0,1 0-21 0 0,1-1-40 0 0,1-3 64 0 0,-1-2-12 0 0,-2-4 37 0 0,-2-3-36 0 0,-2-4 4 0 0,-4-4 59 0 0,-3-2 98 0 0,-3-2 148 0 0,-3-3 182 0 0,-1-2-130 0 0,-1-6-185 0 0,0-5-52 0 0,-1-5-8 0 0,0-6 0 0 0,-4-4-38 0 0,-1-3-7 0 0,-3-4-32 0 0,-2-1 21 0 0,-2 1-37 0 0,0 2 14 0 0,1 4 19 0 0,1 6-58 0 0,2 5 51 0 0,3 6-58 0 0,1 5-26 0 0,2 3-64 0 0,2 3-42 0 0,0 1-69 0 0,1 1-70 0 0,1 1-235 0 0,-1 0-11 0 0,0 1-155 0 0,2 2 236 0 0,1 2-355 0 0,2 3-461 0 0,1 3-1170 0 0,1 0-1419 0 0,0 1-3917 0 0,2 0-1040 0 0,-13-21 9845 0 0,-3-4-2338 0 0</inkml:trace>
  <inkml:trace contextRef="#ctx0" brushRef="#br1" timeOffset="472.275">578 241 19514 0 0,'0'0'0'0'0,"1"-2"2796"0"0,0-2-2567 0 0,1-3 869 0 0,1-4 57 0 0,2-3-383 0 0,0-4-194 0 0,1-2-208 0 0,1-1-158 0 0,-1 0-70 0 0,0 0-90 0 0,1 1-39 0 0,-1 1 26 0 0,-1 3-38 0 0,-1 2 6 0 0,0 4 39 0 0,-1 2-49 0 0,0 3 16 0 0,-2 2-9 0 0,-1 1-4 0 0,1 2-42 0 0,-1 0-48 0 0,-1 1 15 0 0,-1-2-131 0 0,-2 1 35 0 0,-2-1 7 0 0,-1 0 58 0 0,-1 0-30 0 0,-1 0 38 0 0,-2 1 14 0 0,-1-1-4 0 0,-2 3 23 0 0,0 0-6 0 0,-2 2 45 0 0,-1 3 16 0 0,1-1 3 0 0,0 3 2 0 0,1-1 6 0 0,2 0-2 0 0,1-1-41 0 0,3 0-25 0 0,2 1 18 0 0,1-1-4 0 0,2 2-46 0 0,1 0 46 0 0,2 2 59 0 0,0 1 86 0 0,18 26 565 0 0,4 3-778 0 0,3 0 267 0 0,0-2-44 0 0,-2-5-55 0 0,-2-6 24 0 0,-3-4-8 0 0,-3-3 1 0 0,-2-3-37 0 0,-3-4-27 0 0,-1-2-69 0 0,-3-5 81 0 0,-1-1-20 0 0,-2-4 128 0 0,-1-1 32 0 0,-1-1-16 0 0,0-2-135 0 0,0-3 17 0 0,-1-3-229 0 0,-1-3-157 0 0,-1-2-259 0 0,-2 0-400 0 0,-3 0-856 0 0,0 2-6272 0 0,-3 3-7342 0 0,6 5 17273 0 0,0 1-55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56:49.406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06299"/>
      <inkml:brushProperty name="anchorY" value="-380693.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05657.125"/>
      <inkml:brushProperty name="anchorY" value="-380453.8125"/>
      <inkml:brushProperty name="scaleFactor" value="0.5"/>
    </inkml:brush>
  </inkml:definitions>
  <inkml:trace contextRef="#ctx0" brushRef="#br0">63 0 21018 0 0,'0'0'0'0'0,"0"0"2072"0"0,0 0-1969 0 0,0 0 128 0 0,0 0 324 0 0,0 0 48 0 0,0 0-54 0 0,0 0-183 0 0,0 0-123 0 0,0 0-32 0 0,0 0-72 0 0,0 0-33 0 0,0 0-70 0 0,-2 2-32 0 0,-2 0-91 0 0,-2 1 114 0 0,-1 2-41 0 0,-1 2 19 0 0,0 1 31 0 0,0 2-46 0 0,1 1 15 0 0,2 2-42 0 0,1 1 48 0 0,2 1-17 0 0,0 2 6 0 0,3 1 0 0 0,2 1-9 0 0,3 0 2 0 0,2 1-57 0 0,2 0 77 0 0,4 1-21 0 0,0-1 7 0 0,2 1 1 0 0,1-2-4 0 0,1 0-51 0 0,-2-2 66 0 0,0-1-18 0 0,-3-2 6 0 0,-2-3 1 0 0,-3-1 0 0 0,-3-4 42 0 0,-2-2 124 0 0,-2-2 36 0 0,0-2-14 0 0,-1 0-14 0 0,-1 0 254 0 0,0 0-173 0 0,-2 0-152 0 0,-2 1-92 0 0,-2 2 9 0 0,-3-1-20 0 0,-1 1 4 0 0,-2-1 46 0 0,-1 0-26 0 0,-1 0 5 0 0,1 0 32 0 0,1-1-23 0 0,1 1 17 0 0,3-1 0 0 0,2 0-27 0 0,2-1-30 0 0,2 0-44 0 0,1 0-18 0 0,1 0-47 0 0,1 0-46 0 0,1 0-80 0 0,-1 0-39 0 0,1 0-52 0 0,-1 0-164 0 0,1-1-25 0 0,0 1-118 0 0,2-1 9 0 0,0 0-395 0 0,2-1-830 0 0,1 0-1873 0 0,-3-1-5676 0 0,1 1-1515 0 0,-5 2 14107 0 0,0 1-919 0 0,-3 0-5303 0 0</inkml:trace>
  <inkml:trace contextRef="#ctx0" brushRef="#br1" timeOffset="449.185">170 210 7933 0 0,'0'0'0'0'0,"0"0"12550"0"0,0 0-12602 0 0,0 0 2003 0 0,0 0-1133 0 0,0 0-44 0 0,0 0-229 0 0,0 0-185 0 0,0 0-252 0 0,1 1-83 0 0,0 2-7 0 0,1 2 76 0 0,2 5 33 0 0,1 3-55 0 0,3 3-70 0 0,1 2 66 0 0,1 1-73 0 0,1 1 89 0 0,1-1 30 0 0,1-1-104 0 0,0-1 41 0 0,0-1-53 0 0,0-3 7 0 0,0-1-5 0 0,-1-3 10 0 0,-1-3-8 0 0,-1-1 105 0 0,-2-2-30 0 0,0-2 76 0 0,0-2 20 0 0,-1-3 254 0 0,0-4-170 0 0,0-4-93 0 0,0-4-54 0 0,-2-4 16 0 0,0-2 27 0 0,-2-3-67 0 0,-1-1-25 0 0,-1-2-27 0 0,-2 0 45 0 0,0 0-64 0 0,-2 2 66 0 0,-1 4-29 0 0,0 1-23 0 0,-2 5-25 0 0,1 2 47 0 0,0 3-64 0 0,0 3 66 0 0,0 2-57 0 0,1 3 60 0 0,0 0-70 0 0,0 1-20 0 0,0 1 46 0 0,-2 0 5 0 0,-1 1-24 0 0,-1 0-50 0 0,-3 0 4 0 0,-1 2 13 0 0,-2-1-2 0 0,-1 1 39 0 0,-1 1-34 0 0,0 1-11 0 0,0-1-108 0 0,3 0 144 0 0,3-2-142 0 0,2 1-59 0 0,3-2-125 0 0,2 1-165 0 0,1-1-236 0 0,3 0-403 0 0,4 0-484 0 0,2 1-2878 0 0,4 1-4392 0 0,-1-1-766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3:09.97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4537.80664"/>
      <inkml:brushProperty name="anchorY" value="-37266.05859"/>
      <inkml:brushProperty name="scaleFactor" value="0.5"/>
    </inkml:brush>
  </inkml:definitions>
  <inkml:trace contextRef="#ctx0" brushRef="#br0">0 1 19582 0 0,'0'0'0'0'0,"0"0"2268"0"0,0 1-2431 0 0,0 1 638 0 0,0 1-144 0 0,0 3 423 0 0,0 2-120 0 0,0 3-316 0 0,0 3-115 0 0,0 1-28 0 0,1 2-68 0 0,0 0 63 0 0,1 2-50 0 0,0 0-26 0 0,1-1-1 0 0,0-1 57 0 0,-1-2-14 0 0,1-1-35 0 0,-1-2-15 0 0,-1-2-44 0 0,1-2-43 0 0,-1-2 8 0 0,-1-1-16 0 0,1-2-40 0 0,-1-1 58 0 0,0-2-24 0 0,0 1-417 0 0,0-1-85 0 0,1 0-268 0 0,0-1-270 0 0,0 1-368 0 0,2-1-1447 0 0,1-1-4212 0 0,0 0-3169 0 0,0 0 10462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57:33.046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22347.65625"/>
      <inkml:brushProperty name="anchorY" value="-398825.65625"/>
      <inkml:brushProperty name="scaleFactor" value="0.5"/>
    </inkml:brush>
  </inkml:definitions>
  <inkml:trace contextRef="#ctx0" brushRef="#br0">255 29 20218 0 0,'0'0'0'0'0,"0"0"2000"0"0,0 0-1792 0 0,0 0 302 0 0,0 0 859 0 0,0 0-1424 0 0,0 0 253 0 0,0 0-105 0 0,0 0 42 0 0,0 0 54 0 0,-1 0 16 0 0,-1 0-183 0 0,-1-1-4 0 0,-3-1-42 0 0,-3-1 33 0 0,-2 0 61 0 0,-1-1-82 0 0,-2 1 20 0 0,-1-1-7 0 0,0 1 13 0 0,-1 1 62 0 0,0 0-27 0 0,0 1 12 0 0,0 1 37 0 0,0-1-77 0 0,1 2 29 0 0,1-1 22 0 0,2 0 29 0 0,2 0 45 0 0,1 0 9 0 0,2 0 49 0 0,2 0 36 0 0,1 0-39 0 0,1 0-22 0 0,0 0-50 0 0,2 0 11 0 0,-1 0-12 0 0,1 0-23 0 0,1 0-21 0 0,0 0-20 0 0,-1 0-62 0 0,1 0 6 0 0,0 0-16 0 0,0 0-68 0 0,1 0 8 0 0,-1 0-39 0 0,0 0 3 0 0,0 0-22 0 0,0 1 14 0 0,0 2 83 0 0,0 3 23 0 0,0 3 107 0 0,0 3-90 0 0,0 4-8 0 0,0 2-39 0 0,1 1 39 0 0,0 2-39 0 0,1 3 39 0 0,0 0-6 0 0,0 3 2 0 0,0 2 6 0 0,1 2 3 0 0,-1 3 23 0 0,0 1-39 0 0,0 4-25 0 0,0 1 44 0 0,0 3 49 0 0,-1 3-79 0 0,1 2 24 0 0,-1 3-4 0 0,1 3 54 0 0,0 3 13 0 0,1 1-79 0 0,-1 0 22 0 0,1 0-20 0 0,-1 0 12 0 0,0-1 33 0 0,0-1-19 0 0,0 1-15 0 0,1-2 1 0 0,-1-1-3 0 0,0-1 38 0 0,0-2-16 0 0,1-2-26 0 0,-1-2 64 0 0,0-3-71 0 0,0-2 27 0 0,0-1-9 0 0,0-3 1 0 0,-1 0-4 0 0,1 0-4 0 0,-1-2 0 0 0,-1 0 0 0 0,1-1 47 0 0,-1-1 47 0 0,0-1-108 0 0,0 9 26 0 0,-1-2-15 0 0,0-6-5 0 0,1-5 5 0 0,-1-6-6 0 0,1-8 2 0 0,-1-4-29 0 0,1-4 36 0 0,0-4-36 0 0,0-1 44 0 0,0-2-12 0 0,0-1 74 0 0,0 0-44 0 0,0 0 27 0 0,0 1-11 0 0,0-1 31 0 0,0 1-33 0 0,0 0 7 0 0,0 0-16 0 0,0 0-30 0 0,0 0 40 0 0,2 0-46 0 0,1-2 65 0 0,3 0 13 0 0,3 0 41 0 0,3-3-32 0 0,2-1-52 0 0,2-1 6 0 0,2 0-39 0 0,0-1-2 0 0,0 1-48 0 0,-1 0 35 0 0,0 3-27 0 0,-3 1 21 0 0,-1 1-20 0 0,-3 1 10 0 0,-3 1 7 0 0,-2-1 30 0 0,-2 1 2 0 0,-2-1 53 0 0,0 1-74 0 0,-1 0-106 0 0,-1 0-9 0 0,0 0-115 0 0,-3 0-189 0 0,-3 0-375 0 0,-4 0-554 0 0,-2 0-2993 0 0,-6-3-9293 0 0,3 0 7572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57:34.869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21721.25"/>
      <inkml:brushProperty name="anchorY" value="-400822.21875"/>
      <inkml:brushProperty name="scaleFactor" value="0.5"/>
    </inkml:brush>
  </inkml:definitions>
  <inkml:trace contextRef="#ctx0" brushRef="#br0">1 1 18406 0 0,'0'0'0'0'0,"0"1"2404"0"0,1 1-2805 0 0,2 1 802 0 0,2 3 649 0 0,2 3-118 0 0,2 2-233 0 0,1 3-244 0 0,2 0-36 0 0,0 2-124 0 0,1 0-83 0 0,0 1-37 0 0,0 1-14 0 0,-2 1 67 0 0,0 1-40 0 0,-3 0-14 0 0,-1 1-31 0 0,-3-1-50 0 0,-2 0-7 0 0,-1-1-18 0 0,-1-3 16 0 0,-1-1 13 0 0,-2-2-22 0 0,-2-2 17 0 0,0-2 27 0 0,-1-1-45 0 0,1-2 20 0 0,0-2-21 0 0,1-1 19 0 0,0-1-1 0 0,2-1-4 0 0,1-1-13 0 0,0 0-10 0 0,1 0-2 0 0,0 0 129 0 0,0-1-89 0 0,0-3-116 0 0,0-3-2 0 0,1-4-85 0 0,1-5 62 0 0,2-6-9 0 0,3-3-12 0 0,1-5 24 0 0,4-1 36 0 0,1 0-6 0 0,1 0 10 0 0,-1 3 0 0 0,0 3 0 0 0,-2 5 4 0 0,-2 3 37 0 0,-2 4-10 0 0,-3 4 19 0 0,-1 3 0 0 0,-1 2-12 0 0,-2 2-6 0 0,0 2 16 0 0,0 0-30 0 0,-1 1 14 0 0,1-1-42 0 0,0 1 12 0 0,0-1-16 0 0,-1 1 4 0 0,1 0-26 0 0,0 0-6 0 0,-1 1-14 0 0,-2 1-54 0 0,-1 1-24 0 0,-1 4 41 0 0,-2 1-7 0 0,0 4-21 0 0,1 3 32 0 0,0 2 3 0 0,2 2 52 0 0,2 2 28 0 0,0 1-8 0 0,2 0-26 0 0,2 0 4 0 0,2-1 29 0 0,3-1-98 0 0,2-2 71 0 0,1-1-28 0 0,2-1 62 0 0,1-2-11 0 0,1-2 11 0 0,1-2 41 0 0,-1-2-6 0 0,0-2 0 0 0,-3-2-36 0 0,-2-2 6 0 0,-3-2 79 0 0,-1 0 18 0 0,-3-1 24 0 0,-1 0 8 0 0,-1-1 10 0 0,0 1-174 0 0,0 0 4 0 0,-1-1-301 0 0,0 1-148 0 0,-1 0-257 0 0,-3 0-582 0 0,-1 0-2464 0 0,-1 0-6100 0 0,-3 0-1348 0 0,12 0 13598 0 0,2 0-4338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57:35.785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22653"/>
      <inkml:brushProperty name="anchorY" value="-401827.875"/>
      <inkml:brushProperty name="scaleFactor" value="0.5"/>
    </inkml:brush>
  </inkml:definitions>
  <inkml:trace contextRef="#ctx0" brushRef="#br0">1 174 6341 0 0,'0'0'0'0'0,"1"1"14674"0"0,-1-1-16120 0 0,0 0 3925 0 0,0 1-3337 0 0,1-1 3135 0 0,0 1-1688 0 0,1-1 159 0 0,-1 1-110 0 0,0-1-157 0 0,1 0-92 0 0,0-1-103 0 0,2-2-64 0 0,1-4-56 0 0,2-2-59 0 0,2-5-32 0 0,1-1-1 0 0,0-3 69 0 0,0 1-40 0 0,-1-1-31 0 0,-1 2-13 0 0,-2 1-23 0 0,0 2 13 0 0,-2 3-48 0 0,-1 2 41 0 0,-1 2-47 0 0,-1 2 14 0 0,0 2-10 0 0,0 1-8 0 0,-1 1-77 0 0,0 0 31 0 0,0 0-33 0 0,0 1 35 0 0,0-1 59 0 0,0 1-100 0 0,1 2 80 0 0,1 3 13 0 0,1 5 159 0 0,1 4-158 0 0,2 6 19 0 0,-1 3 27 0 0,0 4-56 0 0,0 2 6 0 0,0 2-54 0 0,0 1 37 0 0,0 1-10 0 0,-1 0 26 0 0,0 1-2 0 0,1-1-30 0 0,-1-2 10 0 0,1-1 27 0 0,-1-3-41 0 0,0-4 51 0 0,-1-4-15 0 0,0-4 5 0 0,-2-5 0 0 0,0-4 107 0 0,0-3 30 0 0,-1-3 36 0 0,0 0-2 0 0,-1-2-112 0 0,-2 0-55 0 0,-2-1-71 0 0,-4-2 43 0 0,-3-1-34 0 0,-1-2-20 0 0,-1-2 57 0 0,1 1 19 0 0,2 1 25 0 0,2 2-31 0 0,3 1-86 0 0,3 2 24 0 0,1 0-56 0 0,1 2-12 0 0,1 0-8 0 0,1 0 18 0 0,-1 1-16 0 0,1-1 75 0 0,1 0 73 0 0,2 0 38 0 0,1 1 12 0 0,2 1 28 0 0,2-1-10 0 0,2 0-10 0 0,1 1-5 0 0,0-1-23 0 0,-1 0 10 0 0,0 0-51 0 0,-2 0-33 0 0,-1-1 16 0 0,-2 0-10 0 0,-2 0 40 0 0,-2 0-7 0 0,0 0 65 0 0,-2 0-16 0 0,0 0 12 0 0,0 0-70 0 0,-1 0-50 0 0,1 0-266 0 0,-1 0-187 0 0,0 0-261 0 0,-3 0-460 0 0,-2 1-2885 0 0,-3 0-7279 0 0,10-1 2563 0 0,2-1 10418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57:36.913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23476.71875"/>
      <inkml:brushProperty name="anchorY" value="-402763.156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24414.21875"/>
      <inkml:brushProperty name="anchorY" value="-403764.125"/>
      <inkml:brushProperty name="scaleFactor" value="0.5"/>
    </inkml:brush>
  </inkml:definitions>
  <inkml:trace contextRef="#ctx0" brushRef="#br0">0 177 20202 0 0,'0'0'0'0'0,"0"0"2408"0"0,1 1-2590 0 0,0 0 782 0 0,1 0-643 0 0,0 2 472 0 0,3 2-9 0 0,1 4 21 0 0,2 3-94 0 0,3 3-135 0 0,2 5-89 0 0,2 3-120 0 0,0 3 24 0 0,1 1 36 0 0,-2 0 9 0 0,0 1 5 0 0,-3-1-26 0 0,-2-2-19 0 0,-3-1 65 0 0,-2-3-22 0 0,-2-3 9 0 0,-2-2 131 0 0,-2-4-122 0 0,-2-1 34 0 0,-3-3-10 0 0,-1-1-71 0 0,-2-1 39 0 0,0-1-44 0 0,0-1 11 0 0,1-1-22 0 0,2-2 32 0 0,2 1 14 0 0,2-2-36 0 0,1 0-6 0 0,1 0-28 0 0,1 0 174 0 0,1 0-112 0 0,-1 0 17 0 0,0-2-25 0 0,1-1-67 0 0,3-4-25 0 0,1-5-21 0 0,2-5 61 0 0,3-4-16 0 0,2-4 7 0 0,2-4 1 0 0,1-1 80 0 0,1-2-47 0 0,-1 1 9 0 0,-1 0-47 0 0,-1 3 11 0 0,-3 4 32 0 0,-2 4-40 0 0,-2 6 70 0 0,-2 4-76 0 0,-2 4 48 0 0,-2 4-39 0 0,0 1 48 0 0,0 2-61 0 0,-1 0 14 0 0,1-1-1 0 0,0 1-11 0 0,-1 1-25 0 0,-2 0-44 0 0,-1 2-22 0 0,-2 1 53 0 0,-2 1 13 0 0,-1 3 31 0 0,-1 0-47 0 0,-1 2 55 0 0,1 2-46 0 0,-1 0 14 0 0,2 0-36 0 0,1 0 4 0 0,2 0-18 0 0,0-1-66 0 0,3 1 65 0 0,1 1-52 0 0,1-1 90 0 0,3 2 40 0 0,2 1-9 0 0,3 0-41 0 0,3 0 56 0 0,2 0-56 0 0,2 0 44 0 0,2-1 6 0 0,1-2 3 0 0,1-1 34 0 0,1-1-37 0 0,-1-2 60 0 0,0 0-64 0 0,-2-3 19 0 0,-1 0 32 0 0,-2-1-54 0 0,-2-1 70 0 0,-4 0-73 0 0,-2-2 88 0 0,-2 0-13 0 0,-2-1 44 0 0,0-1 0 0 0,-2 0 30 0 0,1 0 18 0 0,-1 0-41 0 0,1 0-56 0 0,-1 0-59 0 0,0 0-144 0 0,-1-1-246 0 0,-2-2-110 0 0,-2-1-211 0 0,-3-2-181 0 0,-1-2-683 0 0,-2-1-3150 0 0,1-1-3955 0 0,0-3-1053 0 0,19 19 11701 0 0,4 3-3658 0 0</inkml:trace>
  <inkml:trace contextRef="#ctx0" brushRef="#br1" timeOffset="479.895">345 26 16470 0 0,'0'0'0'0'0,"0"0"4796"0"0,1 0-5595 0 0,0 0 1411 0 0,2 0-558 0 0,2 0 694 0 0,2 0-92 0 0,4 0-96 0 0,3 1-234 0 0,3 0-121 0 0,2 1-51 0 0,0 0-52 0 0,0 0-38 0 0,-1 0 62 0 0,-2 0 11 0 0,-2-1 8 0 0,-4 1-125 0 0,-2-1-4 0 0,-2-1 78 0 0,-3 1-11 0 0,-1 0-8 0 0,-1 0-86 0 0,-1 0-27 0 0,-2-1-307 0 0,0 0-49 0 0,-3-2-526 0 0,-2-3-649 0 0,-3 0-758 0 0,0-2-883 0 0,-1 0-661 0 0,-1 1 565 0 0,0 0 376 0 0,2 3 1320 0 0,0 0 1693 0 0,2 2 577 0 0,1 0 1823 0 0,2 2-386 0 0,2 0 181 0 0,1 3 222 0 0,2 1-825 0 0,-1 2-58 0 0,2 2-175 0 0,1 2-252 0 0,1 1-263 0 0,2 3-156 0 0,1 0-74 0 0,0 1-69 0 0,0-1-135 0 0,0 1-20 0 0,0-1 4 0 0,-1-1-43 0 0,-1-1-97 0 0,0-2-58 0 0,-2-2-28 0 0,0-1-95 0 0,-1-2-16 0 0,-1-1-73 0 0,0-3-3 0 0,0 0-62 0 0,0-2 42 0 0,0 0-53 0 0,-1 0 10 0 0,1 0-383 0 0,0-1-55 0 0,0 1-236 0 0,-1 1-309 0 0,-1 1-562 0 0,-1 0-3655 0 0,-2 1-5799 0 0,1-1 5417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57:33.701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21661"/>
      <inkml:brushProperty name="anchorY" value="-400107.1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22540.84375"/>
      <inkml:brushProperty name="anchorY" value="-401122.875"/>
      <inkml:brushProperty name="scaleFactor" value="0.5"/>
    </inkml:brush>
  </inkml:definitions>
  <inkml:trace contextRef="#ctx0" brushRef="#br0">0 0 18826 0 0,'0'0'0'0'0,"1"1"2124"0"0,1 1-2478 0 0,1 3 815 0 0,1 1 185 0 0,2 5 362 0 0,1 3-504 0 0,3 2-132 0 0,2 4-109 0 0,2 3-7 0 0,2 2 74 0 0,3 1-116 0 0,1 2-55 0 0,1 2 0 0 0,0 0 5 0 0,1-2-1 0 0,-2 1-14 0 0,-1-3-65 0 0,-1-1 28 0 0,-3-2-9 0 0,-1-2 5 0 0,-3-2-38 0 0,-1-4-21 0 0,-2-2-20 0 0,-3-3-30 0 0,-1-3 5 0 0,-1-2 99 0 0,-2-2 12 0 0,-1-2-20 0 0,0-1-109 0 0,0 0-123 0 0,-1-1-52 0 0,0 1-102 0 0,-1 0-137 0 0,-2-3-324 0 0,-1-1-127 0 0,-2-2-412 0 0,-2-4-1286 0 0,-1-4-1515 0 0,-2-8-13556 0 0,7 12 20295 0 0,0-1-656 0 0</inkml:trace>
  <inkml:trace contextRef="#ctx0" brushRef="#br1" timeOffset="293.577">224 27 14197 0 0,'0'0'0'0'0,"0"0"4469"0"0,0 0-3184 0 0,0 0-159 0 0,0 0-28 0 0,0 0-229 0 0,0 0-330 0 0,0 0-230 0 0,0 1-150 0 0,0 1-24 0 0,0 1-65 0 0,0 3 97 0 0,0 3-60 0 0,-2 4 87 0 0,-1 5-80 0 0,-2 2 87 0 0,-2 4-44 0 0,-2 2 51 0 0,-2 1-65 0 0,-2 1 16 0 0,-3 0 12 0 0,0-1-24 0 0,-2 0 91 0 0,0-4-21 0 0,1-1-32 0 0,1-5-47 0 0,3-3-41 0 0,2-4-45 0 0,3-3 3 0 0,2-4-53 0 0,3-1 8 0 0,2-2-10 0 0,0 0-9 0 0,2-1-40 0 0,-1 0 53 0 0,0 1-8 0 0,1-1-77 0 0,-1 1-50 0 0,1 0-98 0 0,-1 0-115 0 0,0 0-98 0 0,0-1-139 0 0,0-2-383 0 0,2-2-956 0 0,0-2-5382 0 0,2-1-8525 0 0,-4 8 17580 0 0,0 1-205 0 0,-1 3-3894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57:30.949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20744.3125"/>
      <inkml:brushProperty name="anchorY" value="-396969.1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21542.90625"/>
      <inkml:brushProperty name="anchorY" value="-398010.21875"/>
      <inkml:brushProperty name="scaleFactor" value="0.5"/>
    </inkml:brush>
  </inkml:definitions>
  <inkml:trace contextRef="#ctx0" brushRef="#br0">86 25 14297 0 0,'0'0'0'0'0,"0"0"6361"0"0,0 0-6371 0 0,0 0 1162 0 0,0 0-540 0 0,0 0-20 0 0,0 0-127 0 0,0 0-223 0 0,1 0-163 0 0,-1 0-59 0 0,1 1-124 0 0,1 2 137 0 0,1 2 146 0 0,1 4 83 0 0,1 4-87 0 0,2 4 12 0 0,0 4-17 0 0,1 3-9 0 0,0 2-32 0 0,-1 3 26 0 0,0 1-10 0 0,-1 2-81 0 0,0 2 66 0 0,-1 0-10 0 0,0 2-16 0 0,-2-2-78 0 0,0 0-10 0 0,-1-3 34 0 0,0-3 26 0 0,-1-3-52 0 0,0-3-24 0 0,-1-3-36 0 0,1-4 48 0 0,-1-3-13 0 0,0-3 9 0 0,0-2-1 0 0,0-3 90 0 0,0-2-12 0 0,0-1 14 0 0,0 0-4 0 0,0-2 20 0 0,0 1-6 0 0,0-1 3 0 0,0 1 5 0 0,0 0 8 0 0,0-1-147 0 0,-2-1-4 0 0,-1 0-204 0 0,-1-2 153 0 0,-1-2-86 0 0,0 0 5 0 0,-2-2-14 0 0,0 1-86 0 0,0-2-6 0 0,-1 1-13 0 0,0-1-25 0 0,-1 1 47 0 0,1-2 60 0 0,-1 1-2 0 0,0-1 40 0 0,0 0 48 0 0,1 0-1 0 0,1 0 46 0 0,0 1-24 0 0,1 1 104 0 0,1 1-16 0 0,1 2 258 0 0,2 1-84 0 0,0 1-2 0 0,1 2-4 0 0,1 0 26 0 0,0 1 18 0 0,0 1-18 0 0,0-1-29 0 0,0 0-20 0 0,1 1-11 0 0,-1-1 14 0 0,0 0-29 0 0,0 0-15 0 0,0 0-34 0 0,0 0-67 0 0,0 0 6 0 0,0 0-40 0 0,1 0-21 0 0,1 0-10 0 0,1 2 75 0 0,2 1 102 0 0,2 4 73 0 0,3 2-70 0 0,1 2 16 0 0,0 3-50 0 0,2 1 29 0 0,-1 1-58 0 0,1-1 15 0 0,-2-1-38 0 0,0 0-29 0 0,-1-2 6 0 0,-2-2-9 0 0,-2-3 5 0 0,-1-2-6 0 0,-1-2 53 0 0,-2-1 26 0 0,-1-1 10 0 0,0-1-12 0 0,1-1 95 0 0,0-1 113 0 0,1-1 32 0 0,3-3-178 0 0,0-2-6 0 0,2-2-53 0 0,1-3-6 0 0,0-1-31 0 0,-1 1-36 0 0,0 1 3 0 0,-1 0 0 0 0,-2 2-11 0 0,0 2 4 0 0,-1 0-2 0 0,0 3-10 0 0,-1 0-29 0 0,0 2-11 0 0,-2 0 5 0 0,0 1-17 0 0,0 1 13 0 0,-1 0 5 0 0,0 1-6 0 0,0 0 17 0 0,0 0-1 0 0,0 0 30 0 0,0 0-246 0 0,0 0 123 0 0,0 0-76 0 0,-1 0-88 0 0,0 0-73 0 0,-1 0-107 0 0,-2 0-138 0 0,-1 0-500 0 0,-3 0-1109 0 0,-1-2-4510 0 0,-3-2-4087 0 0,15 4 6929 0 0,4 1 3933 0 0</inkml:trace>
  <inkml:trace contextRef="#ctx0" brushRef="#br1" timeOffset="496.46">88 4 19254 0 0,'0'0'0'0'0,"0"-1"2192"0"0,-1 1-1876 0 0,1-1 769 0 0,-2 0-390 0 0,1 1-287 0 0,0 0-196 0 0,0-1-206 0 0,0 1 19 0 0,0 2-153 0 0,-1 1 47 0 0,-1 3 31 0 0,-1 3 52 0 0,-2 5-12 0 0,-1 3 10 0 0,-1 2 0 0 0,0 1 14 0 0,-1-1 57 0 0,1-2-2 0 0,2-3 24 0 0,0-3 10 0 0,1-4 37 0 0,2-3 23 0 0,0-2-41 0 0,2-1-3 0 0,1-1-24 0 0,-1-1 4 0 0,2 0 193 0 0,-1 0-70 0 0,0-2-234 0 0,0-4 46 0 0,0-3-128 0 0,0-4 122 0 0,1-3 80 0 0,1-1-8 0 0,0-1 38 0 0,0 1 8 0 0,1 1-28 0 0,-1 4 15 0 0,1 3-6 0 0,-2 3-83 0 0,1 2-41 0 0,0 3-31 0 0,0 1-27 0 0,0 1-34 0 0,3 1 109 0 0,1-1 40 0 0,3 2 119 0 0,3 2-39 0 0,4 0-15 0 0,1 2 22 0 0,2 2-18 0 0,2 1-5 0 0,1 2-69 0 0,0 1 15 0 0,1 1-33 0 0,-1 1-40 0 0,-1 0 5 0 0,-1 0-5 0 0,-3 0-1 0 0,-2-2-43 0 0,-3-2-5 0 0,-3-3-6 0 0,-3-1-76 0 0,-2-3 165 0 0,-2-1-89 0 0,-1-2-25 0 0,-1 0-68 0 0,-1 0-149 0 0,-3 0-184 0 0,-2 2-348 0 0,-4 0-691 0 0,-3 2-4362 0 0,-5 1-7768 0 0,2-1 10852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57:38.75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25168.9375"/>
      <inkml:brushProperty name="anchorY" value="-404594.9375"/>
      <inkml:brushProperty name="scaleFactor" value="0.5"/>
    </inkml:brush>
  </inkml:definitions>
  <inkml:trace contextRef="#ctx0" brushRef="#br0">1 77 16562 0 0,'0'0'0'0'0,"0"0"3432"0"0,0 0-2865 0 0,0 0-181 0 0,0 0 507 0 0,0 1-15 0 0,0-1-297 0 0,0 1-126 0 0,0 0-139 0 0,3-1-118 0 0,1 0 45 0 0,4-2-74 0 0,3-2 157 0 0,4 0-60 0 0,2-2-74 0 0,1-1-44 0 0,1 0-106 0 0,0 1 55 0 0,-1 0-77 0 0,-1-1-18 0 0,-1 1 3 0 0,-3 0-5 0 0,-1 1 0 0 0,-2 0 0 0 0,-2 2 0 0 0,-3 0 0 0 0,0 2 5 0 0,-3 0 73 0 0,0 1 17 0 0,-1 0 27 0 0,-1 0 31 0 0,0 0-15 0 0,-1 0 87 0 0,1 0 3 0 0,0 0-70 0 0,0 0-50 0 0,-1 1 6 0 0,1-1-61 0 0,0 0 1 0 0,0 0-51 0 0,0 0 2 0 0,0-1-8 0 0,0 1-71 0 0,0 0 16 0 0,0 0-14 0 0,0 0 0 0 0,0 2 14 0 0,0 1 66 0 0,1 3 164 0 0,1 3-88 0 0,0 4-41 0 0,1 2-2 0 0,0 2-44 0 0,0 0 9 0 0,0 2-6 0 0,0 1-10 0 0,0 1 13 0 0,1 0-14 0 0,-1 1-33 0 0,1 1 56 0 0,-1 3-19 0 0,1 1 12 0 0,0 1-6 0 0,0 2 1 0 0,1 1 0 0 0,0 3 33 0 0,1 3-33 0 0,2 3 2 0 0,0 3 37 0 0,0 0-50 0 0,0 1-53 0 0,0-1 74 0 0,-1-2-27 0 0,0-1 19 0 0,-1-2 62 0 0,0-1-73 0 0,0-1 25 0 0,-1 0-13 0 0,0 0 2 0 0,0-1 55 0 0,0 1-72 0 0,0 0 19 0 0,-1-2-11 0 0,-1 2 5 0 0,1-1 8 0 0,-1 0-12 0 0,0-1 5 0 0,-1 1-2 0 0,1-1-33 0 0,-1 2 33 0 0,1 0-2 0 0,1 2-51 0 0,0 1 68 0 0,1 1 10 0 0,0 0-34 0 0,0 0 4 0 0,0-2 8 0 0,1 0-4 0 0,0-3 10 0 0,-1-3-12 0 0,0-3 14 0 0,0-2-14 0 0,0-2 5 0 0,-1-3 2 0 0,1 0 32 0 0,-1-1 104 0 0,1-2-122 0 0,-1-1-12 0 0,-1-1 2 0 0,0-3-13 0 0,0-1 2 0 0,-2-4-34 0 0,0-2 47 0 0,0-2-6 0 0,-1-3 54 0 0,0-1 15 0 0,0-1 27 0 0,0 0-23 0 0,0-1 0 0 0,0 1 19 0 0,0-1 36 0 0,0 1-10 0 0,-1 0-50 0 0,0 0-78 0 0,-1 0 20 0 0,-2-1-19 0 0,-2 0 2 0 0,0 1-29 0 0,-2-2 36 0 0,-2 1-8 0 0,-3 0 4 0 0,-1-1 37 0 0,-3 1-15 0 0,-2 0 11 0 0,-1 1 22 0 0,-2-1-25 0 0,2 1 37 0 0,-1 0-30 0 0,3 0 0 0 0,2 0-4 0 0,3-1-38 0 0,3 0 20 0 0,2-1-13 0 0,3 1-2 0 0,2 0-111 0 0,2 0-30 0 0,0 0-87 0 0,2 0-77 0 0,-1-1-107 0 0,1 0-63 0 0,2 0-147 0 0,1 1-5 0 0,3-2-366 0 0,3 0-703 0 0,1-2-2986 0 0,2-3-4956 0 0,-1 0 832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57:43.88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26885.1875"/>
      <inkml:brushProperty name="anchorY" value="-408754.875"/>
      <inkml:brushProperty name="scaleFactor" value="0.5"/>
    </inkml:brush>
  </inkml:definitions>
  <inkml:trace contextRef="#ctx0" brushRef="#br0">0 101 16850 0 0,'0'0'0'0'0,"0"0"2636"0"0,0 0-3006 0 0,0 0 1429 0 0,1 1-704 0 0,0 1-288 0 0,2 2 299 0 0,1 2 170 0 0,1 4-104 0 0,3 2-174 0 0,1 2-6 0 0,2 2 8 0 0,0 2 50 0 0,2 1 97 0 0,2 1-60 0 0,0-1-25 0 0,0 2-79 0 0,1-1-6 0 0,0 1-76 0 0,1-1 36 0 0,0 0-53 0 0,0-2 9 0 0,0-2 14 0 0,-1-2-71 0 0,-1-2-67 0 0,-2-3-8 0 0,-2-2 97 0 0,-3-2-42 0 0,-1-2 36 0 0,-3-2 91 0 0,-1-1 148 0 0,-1 0 142 0 0,-1-1-134 0 0,1-3-41 0 0,-1-3-147 0 0,2-4-43 0 0,1-5-57 0 0,0-5 14 0 0,-1-2-20 0 0,1-4-42 0 0,-1-1-12 0 0,-1 0-9 0 0,-1 0 0 0 0,0 3 2 0 0,0 2-5 0 0,-1 3-36 0 0,0 3 48 0 0,-1 3 40 0 0,1 2-7 0 0,-1 1 17 0 0,0 3-35 0 0,-2 0 15 0 0,1-1-38 0 0,-2 1 61 0 0,0-1-75 0 0,-1 0 23 0 0,-1 0-8 0 0,-2 0-5 0 0,0 0 2 0 0,-1 1-43 0 0,-2 0 21 0 0,-1 1-13 0 0,-3 2 35 0 0,-1 2-37 0 0,-2 1-12 0 0,-3 1 18 0 0,-2 2 24 0 0,0 3-6 0 0,0 2-29 0 0,2 1 5 0 0,2 0 11 0 0,4-1-10 0 0,4 0-6 0 0,3-1-21 0 0,3-1-4 0 0,3-2-28 0 0,1 0-8 0 0,1-2-56 0 0,0 0-225 0 0,1 0 29 0 0,0 0-82 0 0,-1-1-86 0 0,0 1-208 0 0,1 1-659 0 0,-1 1-516 0 0,0 1-3181 0 0,0 1-3401 0 0,1 0 194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57:43.041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26878.15625"/>
      <inkml:brushProperty name="anchorY" value="-408222.18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27611.9375"/>
      <inkml:brushProperty name="anchorY" value="-409219.5625"/>
      <inkml:brushProperty name="scaleFactor" value="0.5"/>
    </inkml:brush>
  </inkml:definitions>
  <inkml:trace contextRef="#ctx0" brushRef="#br0">5 0 16289 0 0,'0'0'0'0'0,"-1"0"5677"0"0,0 0-5601 0 0,0 0 872 0 0,0 0-774 0 0,1 0 336 0 0,0 0-110 0 0,0 0-358 0 0,3 2-1 0 0,2 2-24 0 0,3 4 179 0 0,5 4 42 0 0,5 5-196 0 0,3 2-23 0 0,3 3 40 0 0,2 2 17 0 0,1 0 32 0 0,0-2 22 0 0,0 0-72 0 0,-3-3 71 0 0,-1-2-33 0 0,-4-4-14 0 0,-3-1-23 0 0,-3-3-60 0 0,-3-3 14 0 0,-4-2 43 0 0,-3-2 50 0 0,-1-1 12 0 0,-2 0 35 0 0,0-2 55 0 0,-1 0 6 0 0,0-3 139 0 0,1-3-349 0 0,-1-5 29 0 0,1-4-78 0 0,0-5 61 0 0,-1-3-24 0 0,0-2-1 0 0,0 1-44 0 0,1 2 11 0 0,-1 2 4 0 0,0 6 43 0 0,0 3 91 0 0,0 4-83 0 0,0 4-11 0 0,1 2-28 0 0,-1 2 30 0 0,1 0-12 0 0,-2 2-75 0 0,0 3-20 0 0,-2 4-13 0 0,-3 3 138 0 0,-1 5-42 0 0,-4 4 30 0 0,-1 4-4 0 0,-2 3 2 0 0,-2 0 75 0 0,0 1-12 0 0,-1-1-11 0 0,-1-1 34 0 0,1-2 126 0 0,1-2-152 0 0,1-4-8 0 0,2-4 42 0 0,2-3-80 0 0,4-4-10 0 0,2-2-4 0 0,2-2-8 0 0,3-3-4 0 0,0 0-42 0 0,1-1 12 0 0,0 0 41 0 0,1-1 70 0 0,-1 1-101 0 0,1 0-6 0 0,-1-1-37 0 0,0 1-19 0 0,0 0-13 0 0,0 0-73 0 0,0 0-75 0 0,0 0-100 0 0,0-1-116 0 0,1-1-178 0 0,0 0-331 0 0,3-2-143 0 0,3 0-1339 0 0,3-1-3034 0 0,2-2-2538 0 0,-14 10 1210 0 0,-3 1 7942 0 0</inkml:trace>
  <inkml:trace contextRef="#ctx0" brushRef="#br1" timeOffset="269.409">426 247 14529 0 0,'0'0'0'0'0,"0"0"5593"0"0,0-1-5139 0 0,0 0 614 0 0,0 1-210 0 0,0-1 97 0 0,0 1-298 0 0,0 0-244 0 0,0 0-204 0 0,0 0-21 0 0,0 0-49 0 0,0 1-28 0 0,0-1-41 0 0,0 2-34 0 0,0 2-31 0 0,-1 2 135 0 0,-1 3-127 0 0,-3 4 90 0 0,-3 4 12 0 0,-2 4 28 0 0,-3 1-92 0 0,0 2 104 0 0,-2-1-6 0 0,1-2 27 0 0,0 0-50 0 0,1-4-40 0 0,3-2-36 0 0,1-4-42 0 0,2-2-3 0 0,3-4 6 0 0,1-2-14 0 0,2-1 4 0 0,0-2 4 0 0,1 0 31 0 0,0-1-46 0 0,1 1 6 0 0,-1-1-129 0 0,0 1 3 0 0,1 0-112 0 0,-1-1-130 0 0,0-1-114 0 0,0-1-173 0 0,3-2-176 0 0,2-3-751 0 0,2-2-3134 0 0,3-3-3655 0 0,3-2-983 0 0,-2 2 11237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57:53.57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28634.09375"/>
      <inkml:brushProperty name="anchorY" value="-410434.625"/>
      <inkml:brushProperty name="scaleFactor" value="0.5"/>
    </inkml:brush>
  </inkml:definitions>
  <inkml:trace contextRef="#ctx0" brushRef="#br0">1 90 15333 0 0,'0'0'0'0'0,"0"0"5633"0"0,0 0-5442 0 0,1 0 770 0 0,-1 0-623 0 0,2 0 169 0 0,-1 0-173 0 0,0 1-184 0 0,2 1-139 0 0,0 2 264 0 0,1 3-149 0 0,2 4-25 0 0,0 4 69 0 0,1 5-152 0 0,-1 4 2 0 0,0 3 32 0 0,-1 1-60 0 0,-1 1 14 0 0,-1-1 8 0 0,0-2 24 0 0,-2-4-38 0 0,0-3 59 0 0,-1-5 104 0 0,0-5-66 0 0,0-2 42 0 0,0-4 1 0 0,0-1 22 0 0,-1-1-20 0 0,1-2-1 0 0,0 1-4 0 0,0-2-24 0 0,0 0 67 0 0,0-2-165 0 0,0-1-2 0 0,-1-4-104 0 0,0-3 115 0 0,0-4-37 0 0,1-3 115 0 0,0-4-122 0 0,0-3 102 0 0,2-3-96 0 0,1-2 121 0 0,2-2-18 0 0,1 1-99 0 0,1 2 145 0 0,0 3-163 0 0,-1 4 44 0 0,-1 6-16 0 0,0 4-37 0 0,-2 5-27 0 0,0 3-46 0 0,-2 2-47 0 0,1 2-37 0 0,0 2 9 0 0,1-1 2 0 0,1 2 212 0 0,2 0 122 0 0,2 1-58 0 0,1 3-10 0 0,1 3-91 0 0,1 2 83 0 0,-1 5-92 0 0,0 2 63 0 0,-1 3-57 0 0,-1 4 16 0 0,-1 3-56 0 0,-1 3 5 0 0,-1 0 56 0 0,-1-1-19 0 0,-2-3 56 0 0,0-2-56 0 0,-1-5 19 0 0,0-5-1 0 0,-1-3 50 0 0,0-4 79 0 0,0-4 78 0 0,0-2 0 0 0,0-2-13 0 0,0-2 4 0 0,-2-1 21 0 0,0-4-269 0 0,-2-4 125 0 0,-2-4-88 0 0,0-4 55 0 0,-1-3-17 0 0,1-2 11 0 0,1 0 3 0 0,2 0-52 0 0,0 2 11 0 0,2 0-11 0 0,0 3-51 0 0,1 1 61 0 0,1 2-53 0 0,1 1 11 0 0,1 2-22 0 0,1 2 9 0 0,2 1-46 0 0,0 1 27 0 0,3 1-10 0 0,0 1 44 0 0,1 1-58 0 0,0 1 56 0 0,2 0-27 0 0,1-1 27 0 0,0 1-16 0 0,1 1 57 0 0,-1 0-73 0 0,-1 1 76 0 0,0 0-89 0 0,-1 2 101 0 0,0 0-3 0 0,-2 1 129 0 0,0 0-176 0 0,0 2 180 0 0,-2 0-74 0 0,0 1-15 0 0,-1 3-1 0 0,0 1-3 0 0,0 3-1 0 0,0 3-4 0 0,0 2 5 0 0,-1 4-30 0 0,-1 3-19 0 0,-1 3-5 0 0,0 2 8 0 0,-1 1-5 0 0,0 0-7 0 0,-1-1-7 0 0,-1-3-55 0 0,0-4 71 0 0,0-5-61 0 0,0-4 65 0 0,0-3 28 0 0,-1-4 31 0 0,1-2 0 0 0,0-1-19 0 0,0-1-21 0 0,0-1-32 0 0,0 1 6 0 0,0-1-42 0 0,0 0 38 0 0,0 1-50 0 0,0 0-4 0 0,0 0-141 0 0,0 0-83 0 0,0 0-65 0 0,0-1-69 0 0,0-1-140 0 0,0-1-173 0 0,0-3-392 0 0,0-2-1620 0 0,0-3-3767 0 0,0-3-2929 0 0,0 18 5438 0 0,0 2 4165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3:10.53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5240.73633"/>
      <inkml:brushProperty name="anchorY" value="-38241.85156"/>
      <inkml:brushProperty name="scaleFactor" value="0.5"/>
    </inkml:brush>
  </inkml:definitions>
  <inkml:trace contextRef="#ctx0" brushRef="#br0">0 81 16065 0 0,'0'0'0'0'0,"0"0"4221"0"0,0 0-3692 0 0,0 0-169 0 0,0 0 136 0 0,1 1-148 0 0,-1 0-96 0 0,1 2-9 0 0,1 2 234 0 0,1 2-46 0 0,2 2-199 0 0,1 2 8 0 0,1 2-48 0 0,1 2-37 0 0,1 0 34 0 0,1 1 57 0 0,0 0-90 0 0,1 2-30 0 0,0-2 34 0 0,-1 1-25 0 0,1-1-68 0 0,-1-2 19 0 0,0-1-94 0 0,-1-1 24 0 0,-1-2 63 0 0,0-4-12 0 0,-2-1 87 0 0,0-3 76 0 0,0-2 190 0 0,0-2-139 0 0,-1-3-74 0 0,0-4 0 0 0,0-2-82 0 0,-1-4 4 0 0,0-2-49 0 0,-1-3-23 0 0,0-1-1 0 0,-1-1-3 0 0,-1-2-25 0 0,0 1 12 0 0,-1 0 28 0 0,0 1-32 0 0,0 3-35 0 0,-1 2 52 0 0,1 3-33 0 0,-1 3 14 0 0,0 2-7 0 0,0 2-22 0 0,0 2 7 0 0,0 2 38 0 0,0 1-54 0 0,0 1 50 0 0,-1-1-10 0 0,0 1-34 0 0,0 0 110 0 0,-2-1-142 0 0,-1 0 13 0 0,-1-1 22 0 0,-2 1-55 0 0,-1 0 11 0 0,-1 0-14 0 0,-1 0-16 0 0,-1 2-15 0 0,0 0 49 0 0,1 0-29 0 0,2 2-14 0 0,2-1-46 0 0,2 1-91 0 0,2-1-49 0 0,2 1 11 0 0,0 0-96 0 0,1 0-73 0 0,0 1-119 0 0,1 1-340 0 0,-1 1-620 0 0,1 1-2454 0 0,-1 1-4753 0 0,0-1-2166 0 0,1-1 13212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57:53.876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29716.5625"/>
      <inkml:brushProperty name="anchorY" value="-411261.65625"/>
      <inkml:brushProperty name="scaleFactor" value="0.5"/>
    </inkml:brush>
  </inkml:definitions>
  <inkml:trace contextRef="#ctx0" brushRef="#br0">0 5 17382 0 0,'0'0'0'0'0,"0"-1"3248"0"0,0 0-2688 0 0,1 0 385 0 0,-1 1 48 0 0,0-1-212 0 0,1 1-267 0 0,0 0-190 0 0,0 0-155 0 0,0 0-169 0 0,0 1 26 0 0,0 1-180 0 0,1 1 198 0 0,2 4 9 0 0,1 4 122 0 0,1 4-39 0 0,1 4-6 0 0,1 5-110 0 0,-1 3 0 0 0,1 3-17 0 0,-2 3 40 0 0,0 0-45 0 0,-2-1 84 0 0,0-3-103 0 0,-1-3-56 0 0,0-5 51 0 0,-2-5 23 0 0,1-4-3 0 0,-2-5 5 0 0,0-3-41 0 0,0-2-137 0 0,0-2-20 0 0,-3-2-56 0 0,-1-3-516 0 0,-2-4-228 0 0,-2-5-799 0 0,-1-7-1155 0 0,-2-3-3577 0 0,0-8-3037 0 0,1 5 8656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57:54.02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30372.4375"/>
      <inkml:brushProperty name="anchorY" value="-412112.78125"/>
      <inkml:brushProperty name="scaleFactor" value="0.5"/>
    </inkml:brush>
  </inkml:definitions>
  <inkml:trace contextRef="#ctx0" brushRef="#br0">1 1 3252 0 0,'0'0'0'0'0,"0"0"15587"0"0,0 0-14645 0 0,0 0-1565 0 0,1 0 3223 0 0,-1 0-1756 0 0,1 0-62 0 0,-1 0-270 0 0,1 0-264 0 0,-1 0-242 0 0,1 0-176 0 0,-1 0-119 0 0,0 0-118 0 0,1 0-874 0 0,1 1-506 0 0,1 1-1390 0 0,1 1-4520 0 0,2 2-2113 0 0,0-1 11950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57:54.57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31033.46875"/>
      <inkml:brushProperty name="anchorY" value="-412762.90625"/>
      <inkml:brushProperty name="scaleFactor" value="0.5"/>
    </inkml:brush>
  </inkml:definitions>
  <inkml:trace contextRef="#ctx0" brushRef="#br0">3 18 15121 0 0,'0'0'0'0'0,"0"1"5213"0"0,1 2-4971 0 0,-1 2 524 0 0,1 2 181 0 0,0 3 59 0 0,0 4-383 0 0,1 3-67 0 0,0 3-179 0 0,0 3-90 0 0,1 1-186 0 0,0 2-32 0 0,0-1-30 0 0,1-1-32 0 0,-1-4 94 0 0,0-2-39 0 0,-1-5 6 0 0,-1-3 48 0 0,0-4 69 0 0,-1-3 21 0 0,0-1 140 0 0,0-2 162 0 0,0 0-218 0 0,-1-3-31 0 0,-2-3-219 0 0,-1-2-18 0 0,-2-4-22 0 0,1-3-30 0 0,0 0-18 0 0,0 0 27 0 0,2 0-15 0 0,1 1-23 0 0,1 0-7 0 0,1 1 4 0 0,1 0 21 0 0,2 0 35 0 0,2 1 2 0 0,0-1 2 0 0,1 2 91 0 0,1-1-81 0 0,0 1-5 0 0,2 1 2 0 0,-1 0 32 0 0,0 2-48 0 0,1 0 17 0 0,1 0-63 0 0,-1 1-25 0 0,1 1 9 0 0,0 1-3 0 0,-1 1 32 0 0,0 0-32 0 0,0 2 16 0 0,0 1 70 0 0,-1 0-11 0 0,0 1 63 0 0,-2 0-70 0 0,0 2 94 0 0,-1 1-60 0 0,0 1-24 0 0,0 2 55 0 0,-1 3 13 0 0,1 1-77 0 0,0 2 53 0 0,0 3 24 0 0,-1 3-78 0 0,1 2 26 0 0,-1 2-10 0 0,-1 1-9 0 0,0 1-2 0 0,-1 0 4 0 0,0-1-2 0 0,1-2 1 0 0,-1-2-37 0 0,1-3 10 0 0,-1-3-5 0 0,1-2 33 0 0,-1-4-10 0 0,0-1 10 0 0,0-4-2 0 0,-1 0 48 0 0,-1-2-4 0 0,0 0 8 0 0,0 0 24 0 0,0-1-11 0 0,0 1-75 0 0,0-1-19 0 0,0 1-178 0 0,0 0-62 0 0,0-1-139 0 0,-1-2-278 0 0,-1-2-410 0 0,0-2-910 0 0,0-2-4272 0 0,0-2-4507 0 0,3 14 5807 0 0,0 3 5367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57:54.749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31907.75"/>
      <inkml:brushProperty name="anchorY" value="-413662.40625"/>
      <inkml:brushProperty name="scaleFactor" value="0.5"/>
    </inkml:brush>
  </inkml:definitions>
  <inkml:trace contextRef="#ctx0" brushRef="#br0">15 3 18602 0 0,'0'0'0'0'0,"1"0"5108"0"0,-1 1-4862 0 0,1 0 838 0 0,0 0-192 0 0,0-1-201 0 0,0 0-270 0 0,0 0-88 0 0,-1 0-154 0 0,0 0-97 0 0,1 0-36 0 0,-1 0-45 0 0,-1 0-364 0 0,0 0-129 0 0,-2 0-300 0 0,-1 0-452 0 0,-2-2-2070 0 0,-1-1-6966 0 0,9 3-1378 0 0,1 0 14162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57:55.78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31262.28125"/>
      <inkml:brushProperty name="anchorY" value="-413025.84375"/>
      <inkml:brushProperty name="scaleFactor" value="0.5"/>
    </inkml:brush>
  </inkml:definitions>
  <inkml:trace contextRef="#ctx0" brushRef="#br0">67 333 22246 0 0,'0'0'0'0'0,"0"0"2080"0"0,1 0-1876 0 0,0 0 172 0 0,1 0 247 0 0,-1 0 17 0 0,0 0-149 0 0,2-1-55 0 0,0-3-256 0 0,2-5-128 0 0,2-4-23 0 0,2-5 41 0 0,1-5-36 0 0,1-3-2 0 0,1-2-31 0 0,1-1 12 0 0,-1 1 32 0 0,-1 1-52 0 0,0 2 12 0 0,-2 3 5 0 0,-2 3 29 0 0,-1 4 7 0 0,-2 4-5 0 0,-2 3-6 0 0,-1 1-30 0 0,0 3-2 0 0,-2 1-95 0 0,1 1 2 0 0,-1 1-76 0 0,-1 1 11 0 0,-2-1 10 0 0,-1 0-6 0 0,-2-1 13 0 0,-2 0-36 0 0,-2 0 38 0 0,-3 1 63 0 0,-2 1 10 0 0,-3 1 64 0 0,0 0-14 0 0,-1 2 14 0 0,1 1 3 0 0,2 0 4 0 0,3 0 55 0 0,2 0-24 0 0,4-2-36 0 0,2 0 7 0 0,3 0-6 0 0,1-2-4 0 0,1 1 84 0 0,1 0-66 0 0,1-1-18 0 0,-1 1-59 0 0,1-1 12 0 0,-1 1-18 0 0,0 0-26 0 0,0 2 110 0 0,0 2 50 0 0,1 1-9 0 0,1 3-16 0 0,0 2-43 0 0,0 1 43 0 0,2 2 2 0 0,0 1-19 0 0,2 1 7 0 0,1 1-30 0 0,0 1-1 0 0,1 0 3 0 0,1 1 77 0 0,0 1-46 0 0,2-1-5 0 0,0 1 13 0 0,0 0-49 0 0,1-1 14 0 0,1 0-1 0 0,-1-2 26 0 0,0-1-39 0 0,-1-3 8 0 0,0-2-4 0 0,-3-2 5 0 0,0-2 3 0 0,-3-2-10 0 0,-1-2 59 0 0,-1-1-7 0 0,-1-1 0 0 0,-1-1 7 0 0,0-1-20 0 0,-1 2-37 0 0,0-1 10 0 0,0 0-10 0 0,-1 1-56 0 0,1-1-184 0 0,0 0-120 0 0,0 0-148 0 0,0 0-162 0 0,2-2-322 0 0,0 0-757 0 0,1-2-3452 0 0,1-1-4713 0 0,-5 5 2644 0 0,0 1 8431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57:56.063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32037.34375"/>
      <inkml:brushProperty name="anchorY" value="-413713.8125"/>
      <inkml:brushProperty name="scaleFactor" value="0.5"/>
    </inkml:brush>
  </inkml:definitions>
  <inkml:trace contextRef="#ctx0" brushRef="#br0">0 0 20442 0 0,'0'0'0'0'0,"0"0"2444"0"0,0 0-2249 0 0,0 0 227 0 0,0 0 101 0 0,1 1-249 0 0,-1 0-72 0 0,1 3-212 0 0,0 1 170 0 0,0 5-18 0 0,1 3-63 0 0,0 4-34 0 0,1 4-2 0 0,0 1-6 0 0,2 1 9 0 0,-1 1 150 0 0,1 0-70 0 0,-1 0-30 0 0,-1-1-34 0 0,0-2-5 0 0,0-1-8 0 0,-2-3-47 0 0,0-2 17 0 0,-1-4-17 0 0,0-3 45 0 0,0-3 29 0 0,0-3-94 0 0,0-1-264 0 0,0-2-124 0 0,0-3-121 0 0,-1-3-452 0 0,-1-5-587 0 0,-2-6-2979 0 0,0-3-3962 0 0,-1-9-663 0 0,0 3 10998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57:56.496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32693.84375"/>
      <inkml:brushProperty name="anchorY" value="-414540.90625"/>
      <inkml:brushProperty name="scaleFactor" value="0.5"/>
    </inkml:brush>
  </inkml:definitions>
  <inkml:trace contextRef="#ctx0" brushRef="#br0">1 52 19602 0 0,'0'0'0'0'0,"1"0"2344"0"0,1-1-2310 0 0,2-2 511 0 0,3 0 188 0 0,4-3-110 0 0,2 1-67 0 0,3-1-80 0 0,1 1-137 0 0,1 1-178 0 0,1 0-108 0 0,-2 0-40 0 0,-1 1-6 0 0,-2 1-2 0 0,-2 1-2 0 0,-3 0-3 0 0,-3 1-191 0 0,-2 0-62 0 0,-2-1-46 0 0,-1 0-81 0 0,-1 1 20 0 0,-1-1-55 0 0,-1 1 4 0 0,-1 0-88 0 0,-2 0-332 0 0,-1 0-101 0 0,-1 0-212 0 0,-1 0 254 0 0,-1 0 406 0 0,1 0 383 0 0,0 1 47 0 0,1 1 532 0 0,2 1 254 0 0,1 0 102 0 0,1 1-145 0 0,1 0-65 0 0,1 1-111 0 0,0 2-44 0 0,0 0-33 0 0,1 3-36 0 0,0 1-46 0 0,0 2-42 0 0,1 2 3 0 0,0 1-77 0 0,1 2-82 0 0,1 1 9 0 0,0 0-49 0 0,1 0 23 0 0,0-4-9 0 0,0-1-77 0 0,0-2 27 0 0,0-4-22 0 0,-2-1-57 0 0,0-2 76 0 0,-1-2-7 0 0,0-2 41 0 0,-1 0-9 0 0,0-1-120 0 0,0-1-206 0 0,-1 1-178 0 0,1-2-166 0 0,0 0-260 0 0,-2-2-517 0 0,1-3-2030 0 0,0 3-6721 0 0,-1-2-1666 0 0,1 1 15288 0 0,0 0-1094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57:57.17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33464.09375"/>
      <inkml:brushProperty name="anchorY" value="-415330.75"/>
      <inkml:brushProperty name="scaleFactor" value="0.5"/>
    </inkml:brush>
  </inkml:definitions>
  <inkml:trace contextRef="#ctx0" brushRef="#br0">1 37 20318 0 0,'0'0'0'0'0,"0"0"2280"0"0,0 0-2427 0 0,2 0 610 0 0,-1 0-225 0 0,2 3 133 0 0,1 1 146 0 0,2 3-134 0 0,1 4-28 0 0,2 4-135 0 0,2 3-84 0 0,0 3-81 0 0,0 2-41 0 0,0 2 25 0 0,-2 1-5 0 0,-2 1 14 0 0,-1-1 64 0 0,-2 0-55 0 0,-1-1 58 0 0,-1-3-12 0 0,-2-2-5 0 0,1-4 111 0 0,-2-4-37 0 0,0-2 68 0 0,-1-3 17 0 0,-1-3-34 0 0,1-1-29 0 0,-1-2-85 0 0,-1-1-3 0 0,1 0-48 0 0,-1-1 22 0 0,1 1-6 0 0,0-1 20 0 0,0 1-9 0 0,1-1-10 0 0,0-1 40 0 0,0-1-17 0 0,1-2-17 0 0,0-2-87 0 0,1-2 19 0 0,0-3-59 0 0,1-2 8 0 0,2-4-24 0 0,2-2 14 0 0,3-2 46 0 0,3-2-60 0 0,2-1 77 0 0,2 0-23 0 0,1 1 40 0 0,-1 1 66 0 0,-1 3-16 0 0,-1 1 5 0 0,-1 1-26 0 0,-2 0 2 0 0,-1 2-30 0 0,-2 2 25 0 0,-1 0-8 0 0,-1 3 2 0 0,-2 3 0 0 0,0 1-10 0 0,-2 3-6 0 0,-1 2-3 0 0,0 1 32 0 0,0 1-5 0 0,0 0-15 0 0,0 0-46 0 0,-1 1 8 0 0,0-1-16 0 0,0 1-67 0 0,-1 0 36 0 0,-2 2-38 0 0,-1 1-4 0 0,-1 2 14 0 0,-1 3-2 0 0,0 2-22 0 0,-1 2 31 0 0,2 2-10 0 0,1 4 73 0 0,1 0-20 0 0,2 1-18 0 0,1 0 36 0 0,1 0-36 0 0,2-1 35 0 0,1-1-6 0 0,2 0-30 0 0,1-2 47 0 0,1 0-15 0 0,0-2 9 0 0,1 1 4 0 0,1-2-5 0 0,0 0 6 0 0,1 0 31 0 0,-1-1-41 0 0,1-2 46 0 0,-1-1 5 0 0,0-2 18 0 0,-2-1-21 0 0,-1-2 26 0 0,-1-1-17 0 0,-1-1 15 0 0,-2-1-9 0 0,0 0-16 0 0,-1 0-19 0 0,-1-1-23 0 0,0 0-1 0 0,0 0-7 0 0,0-1-144 0 0,0 1-57 0 0,0 0-73 0 0,-1 0-116 0 0,-1 0-131 0 0,-2 0-318 0 0,-4 1-1053 0 0,-2 0-4296 0 0,-3 1-10202 0 0,15-2 16652 0 0,3-1-1705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57:58.336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34376.84375"/>
      <inkml:brushProperty name="anchorY" value="-416305.09375"/>
      <inkml:brushProperty name="scaleFactor" value="0.5"/>
    </inkml:brush>
  </inkml:definitions>
  <inkml:trace contextRef="#ctx0" brushRef="#br0">108 1 18862 0 0,'0'0'0'0'0,"0"0"2900"0"0,1 0-2175 0 0,0 0-241 0 0,0 0 117 0 0,0 0 129 0 0,0 0-183 0 0,0 0-197 0 0,-1 0-125 0 0,0 0-89 0 0,0 0-100 0 0,0 0-23 0 0,0 0 1 0 0,0 0 35 0 0,0 0-25 0 0,0 0 71 0 0,0 0-48 0 0,0 0-15 0 0,0 0-33 0 0,0 0 2 0 0,0 1 0 0 0,-1 0-2 0 0,-1 0-8 0 0,-2 1-128 0 0,-1 0 59 0 0,-3 1 2 0 0,-1 0 29 0 0,-1 1 46 0 0,-1 1-15 0 0,1-1 18 0 0,-1 1 113 0 0,2 0 20 0 0,0 0-78 0 0,2-1 16 0 0,1-1-11 0 0,1 0-30 0 0,2-1-34 0 0,1 1-38 0 0,1-1-78 0 0,0 1-14 0 0,1 2 62 0 0,0 1 65 0 0,2 3-58 0 0,1 2 77 0 0,2 1-31 0 0,2 2 15 0 0,2 1-7 0 0,1 1 11 0 0,1 0-4 0 0,1 0 7 0 0,-1 0-2 0 0,1-1 6 0 0,-1 2-11 0 0,0-2 115 0 0,-2 1-19 0 0,-1 1-6 0 0,0-2 25 0 0,-2 1-26 0 0,-1 0 12 0 0,-1-1-41 0 0,-2-2-17 0 0,0-1 22 0 0,-1-3 9 0 0,-1-3 67 0 0,0-1 25 0 0,0-2 68 0 0,-1-2 103 0 0,-1 0-56 0 0,-3-1-175 0 0,-2 0-27 0 0,-4 0-19 0 0,-1-1 6 0 0,-3 1-72 0 0,-1-1 73 0 0,1 0-71 0 0,0-2 53 0 0,3 1-53 0 0,1 0 44 0 0,2 0-42 0 0,4 1 16 0 0,1 0 19 0 0,1 0-30 0 0,2 1 11 0 0,0-1-14 0 0,1 2 4 0 0,0-2-2 0 0,1 0-10 0 0,-1 1-76 0 0,0-1-20 0 0,0 1-56 0 0,0 0-60 0 0,0-1-77 0 0,0 1-69 0 0,0-1-128 0 0,1 0-144 0 0,2 0-298 0 0,1 0-179 0 0,4-1-956 0 0,3 1-3092 0 0,1-1-3910 0 0,-14 3 1974 0 0,-4 1 8266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57:58.513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33669.9375"/>
      <inkml:brushProperty name="anchorY" value="-416034.09375"/>
      <inkml:brushProperty name="scaleFactor" value="0.5"/>
    </inkml:brush>
  </inkml:definitions>
  <inkml:trace contextRef="#ctx0" brushRef="#br0">0 21 20598 0 0,'0'0'0'0'0,"0"0"2572"0"0,0 0-2133 0 0,0 0 218 0 0,0 0 265 0 0,0 0-211 0 0,0 0-259 0 0,0 0-165 0 0,0 0-152 0 0,0 0-196 0 0,0-1-245 0 0,0 1-220 0 0,0-2-202 0 0,0 0-198 0 0,0 0-493 0 0,0-2-1805 0 0,1 0-4342 0 0,1-2-3990 0 0,-2 8 12816 0 0,0 1-2783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3:11.363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6006.37695"/>
      <inkml:brushProperty name="anchorY" value="-38830.27734"/>
      <inkml:brushProperty name="scaleFactor" value="0.5"/>
    </inkml:brush>
  </inkml:definitions>
  <inkml:trace contextRef="#ctx0" brushRef="#br0">10 17 18054 0 0,'0'0'0'0'0,"0"0"4764"0"0,-1 0-5437 0 0,0 0 1582 0 0,0 0-934 0 0,0 0 517 0 0,0 1-267 0 0,0 1-120 0 0,0 1-84 0 0,0 2 52 0 0,0 3 85 0 0,1 3-78 0 0,-1 3-6 0 0,1 1 59 0 0,1 2-2 0 0,0 1 12 0 0,2 0 4 0 0,0-1-28 0 0,2 0-61 0 0,0-1 72 0 0,1-2-82 0 0,0 0-41 0 0,1-2 113 0 0,0-1-90 0 0,1-1 25 0 0,1-2 26 0 0,-1-2 51 0 0,1-1-45 0 0,0-1 97 0 0,1-1 84 0 0,-1-3-29 0 0,1-1-42 0 0,-1-3-36 0 0,1-2-54 0 0,-2-2 19 0 0,1-3-44 0 0,-1-2-13 0 0,-2-1-21 0 0,0-2 31 0 0,-1 0-6 0 0,-2-1 21 0 0,0 0-46 0 0,-2-1-14 0 0,-1 2-3 0 0,1 1 21 0 0,-2 1-3 0 0,1 3-49 0 0,-2 1 48 0 0,1 2-16 0 0,-2 2-38 0 0,-1 0 12 0 0,0 1-2 0 0,0 1-5 0 0,-2 0-36 0 0,-1 0 48 0 0,0 1-26 0 0,-1-1-33 0 0,-1 1 0 0 0,0 1 2 0 0,0-1 49 0 0,1 1-47 0 0,-1 1 21 0 0,1 0-57 0 0,1 0 53 0 0,1 0-149 0 0,2 1 89 0 0,1-1-64 0 0,1 1-92 0 0,1 0-240 0 0,1 0-97 0 0,0 1-250 0 0,1-1-589 0 0,1 0-358 0 0,2 0-1333 0 0,1 1-4330 0 0,2 0-2013 0 0,-1-1 9124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57:59.06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35696.4375"/>
      <inkml:brushProperty name="anchorY" value="-418300.8125"/>
      <inkml:brushProperty name="scaleFactor" value="0.5"/>
    </inkml:brush>
  </inkml:definitions>
  <inkml:trace contextRef="#ctx0" brushRef="#br0">18 19 16470 0 0,'0'0'0'0'0,"0"0"3112"0"0,0 0-2361 0 0,0 0-3 0 0,0 0 142 0 0,0 0-333 0 0,0 0-601 0 0,-1-2 137 0 0,0 0-956 0 0,-2-1-1171 0 0,0-1-2572 0 0,-2 0-11040 0 0,3 2 17318 0 0,0 0-556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58:02.93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37544.1875"/>
      <inkml:brushProperty name="anchorY" value="-421469.59375"/>
      <inkml:brushProperty name="scaleFactor" value="0.5"/>
    </inkml:brush>
  </inkml:definitions>
  <inkml:trace contextRef="#ctx0" brushRef="#br0">0 1 20034 0 0,'0'0'0'0'0,"0"0"2416"0"0,0 0-2039 0 0,1 0-71 0 0,0 0 91 0 0,1 0-79 0 0,2 0-66 0 0,3 0 161 0 0,4 0-24 0 0,3 0-124 0 0,4 0-93 0 0,3 0-83 0 0,0 0-89 0 0,1 0-65 0 0,-2 0 88 0 0,-1 2-35 0 0,-3 0 17 0 0,-3 1-6 0 0,-2-1-8 0 0,-3 0 2 0 0,-2-1-327 0 0,-3 0 50 0 0,-1 0-234 0 0,-2-1-109 0 0,-2 0-346 0 0,-2 1-754 0 0,-3-1-2059 0 0,-2 1-4714 0 0,-2 2-327 0 0,1 0 10601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58:03.14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38355.6875"/>
      <inkml:brushProperty name="anchorY" value="-422126.375"/>
      <inkml:brushProperty name="scaleFactor" value="0.5"/>
    </inkml:brush>
  </inkml:definitions>
  <inkml:trace contextRef="#ctx0" brushRef="#br0">1 1 13949 0 0,'0'0'0'0'0,"0"0"4489"0"0,0 1-3245 0 0,0 0-290 0 0,0-1 75 0 0,0 1-88 0 0,0-1-307 0 0,1 0-283 0 0,2 0-104 0 0,2 1-16 0 0,2 0-45 0 0,4 1-32 0 0,1 1-72 0 0,2 1-34 0 0,2 0-48 0 0,0 1 7 0 0,0-1-7 0 0,0 0 0 0 0,-1 0-9 0 0,-1 0 7 0 0,-3-1-12 0 0,-1 0-25 0 0,-2-2-268 0 0,-2 1-243 0 0,-1-2-290 0 0,-1 0-549 0 0,-2-3-1259 0 0,1-1-3802 0 0,0-2-4307 0 0,0 0 10598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58:03.88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39192.125"/>
      <inkml:brushProperty name="anchorY" value="-422790.90625"/>
      <inkml:brushProperty name="scaleFactor" value="0.5"/>
    </inkml:brush>
  </inkml:definitions>
  <inkml:trace contextRef="#ctx0" brushRef="#br0">142 4 7897 0 0,'0'0'0'0'0,"1"0"13162"0"0,-1 0-13406 0 0,1-1 2322 0 0,-1 0-1372 0 0,1 1 111 0 0,0-1-94 0 0,-1 1-234 0 0,0 0-96 0 0,0 0-169 0 0,1 0-101 0 0,-1 0-87 0 0,0 0-18 0 0,0 0 50 0 0,-1 0 8 0 0,1 0 19 0 0,0 1-20 0 0,0-1-2 0 0,0 2-23 0 0,0 2-46 0 0,-3 3 63 0 0,-1 3-37 0 0,-2 4 22 0 0,-3 3-29 0 0,-2 3-15 0 0,0 2 41 0 0,-1-1-61 0 0,0 0 23 0 0,0-1 34 0 0,1-1-48 0 0,0-2 49 0 0,1-2-19 0 0,2-2-32 0 0,0-3 10 0 0,1-1-9 0 0,3-2-42 0 0,1-2 22 0 0,1-2 18 0 0,1-2-48 0 0,0 0 12 0 0,1-1-24 0 0,0 0 0 0 0,1-1-58 0 0,-1 2 40 0 0,1 0 96 0 0,3 1 192 0 0,1 2-178 0 0,4 0-20 0 0,2 1 6 0 0,1 1-2 0 0,2-1-8 0 0,2 2 2 0 0,0-1-4 0 0,1 1 0 0 0,0-1 0 0 0,-1-1-9 0 0,-1-1 7 0 0,-2 0 2 0 0,-2-2 9 0 0,-2 0 53 0 0,-2-1-18 0 0,-2-1 41 0 0,-2 0 23 0 0,-1 0-14 0 0,-2 0 12 0 0,0 0 16 0 0,0 0 14 0 0,0-2 26 0 0,0-2-188 0 0,-1-3 60 0 0,1-3-31 0 0,-1-3-3 0 0,-1-2-69 0 0,0-2 0 0 0,-1-2-23 0 0,-1 1-25 0 0,0 0 56 0 0,0 2 19 0 0,1 1 6 0 0,0 3 35 0 0,2 4-12 0 0,0 1 10 0 0,0 3-6 0 0,1 2-68 0 0,0 1 4 0 0,0 1 9 0 0,0 0 36 0 0,0 1 23 0 0,1-1-46 0 0,-1 1-11 0 0,0-1 7 0 0,0 1 27 0 0,0 2 29 0 0,0 4 185 0 0,1 2-143 0 0,2 4 40 0 0,0 2-13 0 0,1 3-43 0 0,-1 1 48 0 0,1 1-49 0 0,-1 2 19 0 0,0 1-1 0 0,0 0-42 0 0,-1 1 7 0 0,1-1 38 0 0,-2 0-9 0 0,1 0 34 0 0,1-2-78 0 0,-2-2 24 0 0,1-4-15 0 0,-1-2 6 0 0,0-3-6 0 0,0-4 6 0 0,-1-2 50 0 0,0-2-14 0 0,0-2 11 0 0,0 0 4 0 0,0 0-19 0 0,0-1-8 0 0,0 1-37 0 0,0-1-46 0 0,0 1-102 0 0,0 0-88 0 0,0-2-101 0 0,-1 0-179 0 0,-2-1-375 0 0,-1-3-460 0 0,-1-1-2157 0 0,-2-2-4526 0 0,-2-4-5680 0 0,10 14 15152 0 0,1 1 135 0 0,2 4-3753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58:01.06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35920.4375"/>
      <inkml:brushProperty name="anchorY" value="-418579.656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36656.09375"/>
      <inkml:brushProperty name="anchorY" value="-419872.2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37531.03125"/>
      <inkml:brushProperty name="anchorY" value="-420699.875"/>
      <inkml:brushProperty name="scaleFactor" value="0.5"/>
    </inkml:brush>
    <inkml:brush xml:id="br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36751.09375"/>
      <inkml:brushProperty name="anchorY" value="-420362.875"/>
      <inkml:brushProperty name="scaleFactor" value="0.5"/>
    </inkml:brush>
  </inkml:definitions>
  <inkml:trace contextRef="#ctx0" brushRef="#br0">80 14 20150 0 0,'0'0'0'0'0,"0"0"2096"0"0,0-1-2207 0 0,0 0 471 0 0,0 0 352 0 0,0 1-154 0 0,0 0-172 0 0,0 0-161 0 0,0 0-97 0 0,0 2-40 0 0,-1 1-94 0 0,-1 2 18 0 0,-2 1-68 0 0,-1 4 72 0 0,-2 2-14 0 0,-1 4 88 0 0,0 3-54 0 0,-1 3 2 0 0,1 3-32 0 0,1 3-3 0 0,0 1-44 0 0,1 3 49 0 0,2 2-55 0 0,2 1 54 0 0,0 1-21 0 0,3 1-64 0 0,3 1-31 0 0,3-1 51 0 0,2-1 63 0 0,3-2-17 0 0,2-1-11 0 0,2-2-78 0 0,1-4 73 0 0,1-2 28 0 0,0-3-3 0 0,0-5 2 0 0,-3-2-3 0 0,-2-4 5 0 0,-2-2 8 0 0,-2-4 53 0 0,-3-2 140 0 0,-2-2-22 0 0,-2 0-52 0 0,0-2 4 0 0,-2 1-29 0 0,0-1 0 0 0,0 1-119 0 0,-1-1-187 0 0,1 1-103 0 0,0-1-194 0 0,-1 0-168 0 0,-1-3-778 0 0,0-2-1059 0 0,-2-2-2066 0 0,0-2-4942 0 0,-2-2 4565 0 0,8 15 5503 0 0,0 4-1588 0 0</inkml:trace>
  <inkml:trace contextRef="#ctx0" brushRef="#br1" timeOffset="313.155">231 100 18406 0 0,'0'0'0'0'0,"0"0"2404"0"0,8 5-1003 0 0,2 4-1021 0 0,5 5 105 0 0,2 4-291 0 0,2 3-127 0 0,2 3 3 0 0,1 3-6 0 0,1 1-33 0 0,0 1-33 0 0,-1 0 64 0 0,-2-2 39 0 0,-1-1 0 0 0,-2-1-18 0 0,-2-4 41 0 0,-3-2-139 0 0,-2-4 130 0 0,-2-2-86 0 0,-3-4-26 0 0,-1-2 125 0 0,-2-3 43 0 0,-1-2 7 0 0,0-1-211 0 0,-2-2-34 0 0,0-3-469 0 0,-3-4-97 0 0,-1-5-79 0 0,-1-5-928 0 0,-2-4-888 0 0,-1-5-1752 0 0,1-1-4394 0 0,1-4 3548 0 0,2 5 5802 0 0</inkml:trace>
  <inkml:trace contextRef="#ctx0" brushRef="#br2" timeOffset="597.101">467 42 7185 0 0,'0'0'0'0'0,"0"-1"9393"0"0,0 0-8546 0 0,0 1 1116 0 0,0-1-533 0 0,0 1-357 0 0,-1-1-522 0 0,1 2-137 0 0,-1 1-187 0 0,-2 2-114 0 0,0 3-56 0 0,-1 6 107 0 0,-3 2 40 0 0,-1 5-7 0 0,-1 4-40 0 0,-1 1 61 0 0,-1 2-11 0 0,-1 1-1 0 0,-1-1-16 0 0,0-1-14 0 0,0-1 7 0 0,1-2-41 0 0,0-4 2 0 0,2-3-68 0 0,3-4-67 0 0,1-4 1 0 0,3-3-87 0 0,1-2 20 0 0,1-1-20 0 0,1-2 21 0 0,0 0 63 0 0,0-1 35 0 0,1 1-57 0 0,-1-1-38 0 0,0 1-51 0 0,0 0-132 0 0,0 0-126 0 0,0-1-176 0 0,1-1-181 0 0,0-1-335 0 0,0-2-938 0 0,2-2-1546 0 0,2-2-4765 0 0,2-1-319 0 0,-8 13 10363 0 0,-1 3-3264 0 0</inkml:trace>
  <inkml:trace contextRef="#ctx0" brushRef="#br3" timeOffset="988.985">592 0 19706 0 0,'0'0'0'0'0,"0"0"2252"0"0,1 0-2478 0 0,2 0 755 0 0,0 2-97 0 0,3 1 4 0 0,2 1 167 0 0,3 5-243 0 0,4 2-76 0 0,2 3-65 0 0,1 3-88 0 0,2 4-29 0 0,1 2 0 0 0,-1 3 50 0 0,1 3-39 0 0,-2 3 47 0 0,1 2 15 0 0,-1 1-12 0 0,-2 2 20 0 0,-1-1-51 0 0,-2-1-28 0 0,-3-2-12 0 0,-2-5-95 0 0,-3-5 71 0 0,-2-5-36 0 0,-1-5 37 0 0,-2-5 103 0 0,0-3 28 0 0,-1-3 224 0 0,-2-2 136 0 0,0 0-275 0 0,-2-1-195 0 0,-3 0-18 0 0,-2 1-27 0 0,-1-1-4 0 0,-1 1-15 0 0,-2 0-24 0 0,0 0 10 0 0,1 0-9 0 0,-1 0 6 0 0,2 0-6 0 0,0 0 39 0 0,2 0-44 0 0,3 0 15 0 0,1 0 18 0 0,1 0-39 0 0,2-1-109 0 0,2 0-58 0 0,-1 1-81 0 0,1-2-90 0 0,1 1-96 0 0,-1-2-150 0 0,0 0-411 0 0,0 0-850 0 0,0 0-4850 0 0,-1 0-10680 0 0,0 2 19111 0 0,1-1-449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57:59.74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35044.34375"/>
      <inkml:brushProperty name="anchorY" value="-417647.031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34404.625"/>
      <inkml:brushProperty name="anchorY" value="-417402.062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35121.96875"/>
      <inkml:brushProperty name="anchorY" value="-418006.46875"/>
      <inkml:brushProperty name="scaleFactor" value="0.5"/>
    </inkml:brush>
  </inkml:definitions>
  <inkml:trace contextRef="#ctx0" brushRef="#br0">33 0 19850 0 0,'0'0'0'0'0,"0"0"2532"0"0,0 0-2203 0 0,0 0-61 0 0,1 0-5 0 0,-1 0 144 0 0,1 0-211 0 0,0 1-217 0 0,0 1 110 0 0,1 4-102 0 0,1 4 159 0 0,1 5-74 0 0,0 5-9 0 0,0 6 72 0 0,0 5 3 0 0,0 5-16 0 0,-1 3 4 0 0,-1 4 31 0 0,-1 0-47 0 0,0 1 1 0 0,0-3-66 0 0,-1-3-44 0 0,0-4 3 0 0,0-8-12 0 0,0-6-42 0 0,-1-5 64 0 0,1-6 72 0 0,0-4-29 0 0,0-3-68 0 0,0-2-285 0 0,-1-3-92 0 0,-1-2-220 0 0,-1-4-651 0 0,-3-5-1099 0 0,-1-4-1497 0 0,0-3-3939 0 0,-1-4 182 0 0,1 4 7722 0 0</inkml:trace>
  <inkml:trace contextRef="#ctx0" brushRef="#br1" timeOffset="166.477">1 175 1460 0 0,'0'0'0'0'0,"0"-1"14333"0"0,0-1-13674 0 0,0-1 2077 0 0,0 2-1341 0 0,0-1-17 0 0,0 0-508 0 0,0 1-334 0 0,0 0-280 0 0,1 0-244 0 0,1-1-127 0 0,1 0-14 0 0,2-1-39 0 0,1 1 12 0 0,3-1-38 0 0,1 1-680 0 0,3-1-395 0 0,0-1-505 0 0,2 2-985 0 0,1 0-1914 0 0,-2 1-401 0 0,1 0-1297 0 0,-33 6 7302 0 0,-4 0-1898 0 0</inkml:trace>
  <inkml:trace contextRef="#ctx0" brushRef="#br2" timeOffset="573.009">200 196 11421 0 0,'0'0'0'0'0,"0"0"3884"0"0,0 0-2804 0 0,0 0-455 0 0,1 0 341 0 0,0 1 206 0 0,0 1-105 0 0,1 1-349 0 0,0 1-91 0 0,1 3-43 0 0,0 1-209 0 0,1 3-129 0 0,0 2-28 0 0,2 4-25 0 0,0 2 34 0 0,0 2-73 0 0,2 3 23 0 0,-1 0-74 0 0,0 1-33 0 0,1 1-74 0 0,-1-2 71 0 0,-1-2-78 0 0,-1-2 27 0 0,0-5 47 0 0,-2-4 74 0 0,-1-3 108 0 0,0-4 122 0 0,-2-2 298 0 0,1-1-103 0 0,-1-1-39 0 0,-1-2-85 0 0,-1-4-277 0 0,-3-4-43 0 0,-3-5-51 0 0,-1-6 9 0 0,-3-5-80 0 0,0-3 22 0 0,1-3 32 0 0,1 0-59 0 0,2 1 15 0 0,2 3-52 0 0,3 1-29 0 0,2 2 9 0 0,2 3-2 0 0,3 1-57 0 0,2 3-6 0 0,2 3-6 0 0,2 3 16 0 0,2 3-38 0 0,1 2 7 0 0,1 4 38 0 0,0 1 26 0 0,0 1 60 0 0,0 2 19 0 0,-1 1-28 0 0,-1 1 46 0 0,-2 0 47 0 0,-2 0-73 0 0,-3-1 25 0 0,-1 0 2 0 0,-2 0 71 0 0,-1-1-10 0 0,-1 0 7 0 0,0-1-91 0 0,0 0-20 0 0,0 0-113 0 0,-1 0-44 0 0,1 0-117 0 0,-1 0-153 0 0,-1 0-251 0 0,-1 0-668 0 0,-1 0-3493 0 0,-1 0-5382 0 0,6 0 2377 0 0,1 0 9210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57:58.79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34307.34375"/>
      <inkml:brushProperty name="anchorY" value="-416653.18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34968.8125"/>
      <inkml:brushProperty name="anchorY" value="-417697.28125"/>
      <inkml:brushProperty name="scaleFactor" value="0.5"/>
    </inkml:brush>
  </inkml:definitions>
  <inkml:trace contextRef="#ctx0" brushRef="#br0">1 8 18194 0 0,'0'0'0'0'0,"0"-1"3276"0"0,0 0-2655 0 0,0-1-73 0 0,0 1 307 0 0,0 0-149 0 0,0 0-192 0 0,0 1-192 0 0,1 0-236 0 0,0 1-60 0 0,1 2-12 0 0,1 4 47 0 0,1 4 132 0 0,2 5-49 0 0,1 6 8 0 0,1 5-77 0 0,-1 4-31 0 0,0 4-1 0 0,-1 1 17 0 0,0 2 62 0 0,-1 0-114 0 0,-2-1 10 0 0,0 0 22 0 0,-1-4-49 0 0,-1-3 14 0 0,0-4-14 0 0,-1-5 2 0 0,0-5-1 0 0,0-4-37 0 0,0-4-55 0 0,-1-4-309 0 0,1-1 13 0 0,0-2-7 0 0,-2-2-132 0 0,-2-2-506 0 0,-1-3-1131 0 0,-3-6-1587 0 0,-1-3-4411 0 0,-1-6-577 0 0,2 2 9869 0 0</inkml:trace>
  <inkml:trace contextRef="#ctx0" brushRef="#br1" timeOffset="138.994">35 210 15881 0 0,'0'0'0'0'0,"0"0"3093"0"0,1 0-2321 0 0,-1 0-260 0 0,1 0 427 0 0,0 0-293 0 0,1 0-138 0 0,1-1-90 0 0,1-1-255 0 0,2-1-43 0 0,2 0-122 0 0,1-1-570 0 0,1-1-744 0 0,0 0-696 0 0,1 2-1089 0 0,-2 0-4483 0 0,1 2-1222 0 0,-3 0 10670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58:06.396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42047.96875"/>
      <inkml:brushProperty name="anchorY" value="-426068.125"/>
      <inkml:brushProperty name="scaleFactor" value="0.5"/>
    </inkml:brush>
  </inkml:definitions>
  <inkml:trace contextRef="#ctx0" brushRef="#br0">52 4 18990 0 0,'0'0'0'0'0,"0"0"2444"0"0,0-1-2263 0 0,0 0 282 0 0,0 1 467 0 0,0-1-52 0 0,0 1-224 0 0,0 0-208 0 0,0 0-104 0 0,0 1-144 0 0,0-1-66 0 0,0 2-52 0 0,0-1 14 0 0,0 0-21 0 0,0 1-14 0 0,0 0-11 0 0,-1 2-49 0 0,0 2 17 0 0,-2 3-18 0 0,-2 4-1 0 0,0 3-5 0 0,-2 4-37 0 0,0 3 48 0 0,1 2-82 0 0,0 3 57 0 0,2 1-33 0 0,0 2 61 0 0,2 1-22 0 0,1 1-122 0 0,2-1 130 0 0,1 1 1 0 0,2-1-4 0 0,2 0-77 0 0,2-2 108 0 0,1-1-120 0 0,2-1 46 0 0,1-2 59 0 0,2-1-20 0 0,0-3-82 0 0,1-2 120 0 0,0-2-78 0 0,-1-2 6 0 0,0-3 60 0 0,-1-1-15 0 0,-2-3 7 0 0,-3-2 6 0 0,-1-3-6 0 0,-2 0 6 0 0,-2-1 50 0 0,0-1 23 0 0,-2-1 6 0 0,-1 0 26 0 0,1-1-80 0 0,-1 0-32 0 0,0 0-138 0 0,0-2-131 0 0,0-1-128 0 0,-1-2-380 0 0,-1-1-361 0 0,-1-4-1304 0 0,-2-2-3008 0 0,0-2-3220 0 0,6 19 2563 0 0,1 2 6990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58:07.38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42904.3125"/>
      <inkml:brushProperty name="anchorY" value="-427922.34375"/>
      <inkml:brushProperty name="scaleFactor" value="0.5"/>
    </inkml:brush>
  </inkml:definitions>
  <inkml:trace contextRef="#ctx0" brushRef="#br0">0 0 20782 0 0,'0'0'0'0'0,"0"0"2068"0"0,1 0-2413 0 0,1 0 928 0 0,0 1-651 0 0,0 1 714 0 0,2 2-158 0 0,2 1-16 0 0,2 3-47 0 0,2 2-92 0 0,3 4-188 0 0,2 4-26 0 0,2 3 5 0 0,0 2-37 0 0,1 3-1 0 0,0 2-99 0 0,-1 2 88 0 0,-1 1 20 0 0,-2 2-44 0 0,-1-1 9 0 0,-2 1-3 0 0,-3-1 51 0 0,-1-2-58 0 0,-1-1 20 0 0,-2-4 22 0 0,-1-2-45 0 0,-1-4-14 0 0,-1-4 13 0 0,-1-2-8 0 0,0-3 30 0 0,-1-3 34 0 0,0-2 30 0 0,-3-1-24 0 0,-3 0-13 0 0,-1-1-19 0 0,-4 0-10 0 0,-1 0-28 0 0,-3 1-8 0 0,-1-1 4 0 0,0 0-35 0 0,0-2 14 0 0,3 0 27 0 0,2 0-41 0 0,3-1 14 0 0,3 0 51 0 0,2 0-82 0 0,2 0-5 0 0,1 0-182 0 0,1-1-75 0 0,1 1-149 0 0,-1-2-89 0 0,1-1-172 0 0,-1-3-281 0 0,1-2-683 0 0,0-3-3121 0 0,1-1-3606 0 0,2-1-1656 0 0,-1 1 12107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58:07.61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43625.875"/>
      <inkml:brushProperty name="anchorY" value="-429046.34375"/>
      <inkml:brushProperty name="scaleFactor" value="0.5"/>
    </inkml:brush>
  </inkml:definitions>
  <inkml:trace contextRef="#ctx0" brushRef="#br0">0 0 17214 0 0,'0'0'0'0'0,"2"0"5516"0"0,1 0-5600 0 0,0 0 821 0 0,3 1 15 0 0,1 0 74 0 0,3 0-208 0 0,2 0-133 0 0,4 0-178 0 0,2 0-60 0 0,1 0-114 0 0,2 0-89 0 0,1 1-36 0 0,0-1-1 0 0,-1 1-7 0 0,-2 0 0 0 0,-3 0 0 0 0,-2 0-4 0 0,-4-1-60 0 0,-3 0-170 0 0,-3-1-30 0 0,-2 0-57 0 0,-2 0-131 0 0,-4 0-211 0 0,-3 0-660 0 0,-3 0-2600 0 0,-6 0-6501 0 0,1 0 1225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3:11.74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6766.37891"/>
      <inkml:brushProperty name="anchorY" value="-39445.32813"/>
      <inkml:brushProperty name="scaleFactor" value="0.5"/>
    </inkml:brush>
  </inkml:definitions>
  <inkml:trace contextRef="#ctx0" brushRef="#br0">1 0 19210 0 0,'0'0'0'0'0,"0"0"2680"0"0,0 0-2235 0 0,0 0-81 0 0,0 0 195 0 0,0 0-130 0 0,0 1-109 0 0,0 2-186 0 0,0 2 295 0 0,1 4 73 0 0,0 3-128 0 0,1 4-96 0 0,0 1-154 0 0,1 2-21 0 0,0 1-7 0 0,-1-1 66 0 0,0 0-86 0 0,-1-1 34 0 0,1-2-62 0 0,-1-1-17 0 0,0-2-31 0 0,-1-3-5 0 0,0-2-44 0 0,0-2 25 0 0,0-2-10 0 0,0-2 30 0 0,0 0-353 0 0,0-2-220 0 0,0 0-283 0 0,0-1-458 0 0,0-1-1358 0 0,0-2-6204 0 0,-1-4-3554 0 0,0 0 15282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58:08.44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44462.5625"/>
      <inkml:brushProperty name="anchorY" value="-429701.96875"/>
      <inkml:brushProperty name="scaleFactor" value="0.5"/>
    </inkml:brush>
  </inkml:definitions>
  <inkml:trace contextRef="#ctx0" brushRef="#br0">0 0 5709 0 0,'0'0'0'0'0,"0"0"13950"0"0,0 1-14055 0 0,0 0 2105 0 0,0 2-1506 0 0,2 0 377 0 0,1 3-105 0 0,2 2-232 0 0,2 2-122 0 0,2 2-107 0 0,0 2-69 0 0,2 1-152 0 0,1 1 39 0 0,0 0-80 0 0,-1 0 17 0 0,-1-1 39 0 0,-2-1-84 0 0,-1-2 51 0 0,-2 0-41 0 0,-2-3 62 0 0,-1 0-19 0 0,-2-2 125 0 0,1 1-34 0 0,-4 0 17 0 0,-1 0-88 0 0,-2 1-8 0 0,-3 2-41 0 0,-1 0-36 0 0,-1 1 12 0 0,-1 0-12 0 0,0-1 34 0 0,0 0 37 0 0,2-1 24 0 0,1-2-54 0 0,2-1 19 0 0,3-3-39 0 0,0 0-24 0 0,2-2 9 0 0,1 0-10 0 0,1-2 6 0 0,0 0-6 0 0,0 0 1 0 0,2 1 0 0 0,1 1 140 0 0,3 2-128 0 0,1 1 30 0 0,3 1-36 0 0,1 2 6 0 0,1 0 24 0 0,0 0-45 0 0,1 1 10 0 0,0 0-9 0 0,0 0 0 0 0,-1 0-28 0 0,-1 0 41 0 0,0-1-18 0 0,-2 0 5 0 0,-2-1-28 0 0,0-1 46 0 0,-3-1-20 0 0,-1-2 6 0 0,-2-1 5 0 0,0-1 45 0 0,0 0-17 0 0,-1-1-35 0 0,0-1-132 0 0,0 1-110 0 0,0 0-157 0 0,0 0-114 0 0,-1-2-148 0 0,1-1-520 0 0,0-3-842 0 0,0-1-3996 0 0,2-1-5087 0 0,-2 10 7145 0 0,-1 1 4062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58:08.98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45267.6875"/>
      <inkml:brushProperty name="anchorY" value="-430780.375"/>
      <inkml:brushProperty name="scaleFactor" value="0.5"/>
    </inkml:brush>
  </inkml:definitions>
  <inkml:trace contextRef="#ctx0" brushRef="#br0">77 321 19414 0 0,'0'0'0'0'0,"2"-5"3276"0"0,2-5-2870 0 0,3-3 1208 0 0,1-4-867 0 0,2-1-140 0 0,0-3-212 0 0,2 0-144 0 0,-1-1-75 0 0,1 1-46 0 0,-2 0-56 0 0,-1 2-4 0 0,-1 2-32 0 0,-1 2-36 0 0,-1 2 50 0 0,-2 3-55 0 0,-2 1 58 0 0,0 2-21 0 0,-2 0-40 0 0,1 1-86 0 0,-2 0 27 0 0,1-1-30 0 0,0 1-51 0 0,0 1 33 0 0,-2-1-18 0 0,0 1-34 0 0,-1 0 48 0 0,-1 2 49 0 0,-1 0-9 0 0,-2 2-52 0 0,-1 0 55 0 0,-3 1-20 0 0,-1 0 39 0 0,-2 0 9 0 0,-3 1 4 0 0,-1 2 11 0 0,0 1 35 0 0,0 2-19 0 0,2 0 8 0 0,3 0 9 0 0,1-1-4 0 0,4-2-2 0 0,2 0 5 0 0,2-2-2 0 0,3 1 146 0 0,0-1-42 0 0,1 0 12 0 0,0 0 7 0 0,0 1-40 0 0,1-1-35 0 0,-1 0-44 0 0,1 0 4 0 0,-1 0-35 0 0,0 1-29 0 0,0 1 72 0 0,0 1-20 0 0,0 4 4 0 0,1 1 1 0 0,1 3 33 0 0,1 3-33 0 0,3 3 77 0 0,2 0 5 0 0,2 4-16 0 0,2-1 27 0 0,1 2-106 0 0,1-1 73 0 0,1 1-68 0 0,0-2 65 0 0,-1-2-66 0 0,-1-2 19 0 0,-2-3 74 0 0,-1-3-38 0 0,-2-3 21 0 0,-1-2 29 0 0,-2-1-23 0 0,-1-2 14 0 0,-1-2-8 0 0,-2 0-12 0 0,0-1-21 0 0,-1 0-13 0 0,0 0-26 0 0,0 0 0 0 0,0-1-7 0 0,-1 1-4 0 0,1 0-4 0 0,0 0-238 0 0,0 0-2 0 0,0 0-112 0 0,0 0-52 0 0,0-1-138 0 0,0-1-231 0 0,2 0-455 0 0,0-3-1538 0 0,1-1-4994 0 0,1-1-4477 0 0,-4 9 13175 0 0,-2 1-2411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58:06.71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42808.84375"/>
      <inkml:brushProperty name="anchorY" value="-427337.156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43688.8125"/>
      <inkml:brushProperty name="anchorY" value="-428280.34375"/>
      <inkml:brushProperty name="scaleFactor" value="0.5"/>
    </inkml:brush>
  </inkml:definitions>
  <inkml:trace contextRef="#ctx0" brushRef="#br0">1 0 18602 0 0,'0'0'0'0'0,"0"0"2812"0"0,0 1-3169 0 0,1 0 850 0 0,1 1-493 0 0,1 3 629 0 0,3 2-158 0 0,2 4-36 0 0,2 3-107 0 0,4 4-49 0 0,4 3-187 0 0,2 3 52 0 0,2 4-34 0 0,1 3 68 0 0,2 2 36 0 0,-1 2-29 0 0,-1 1 0 0 0,-1 1-59 0 0,-2-2-28 0 0,-3-2-33 0 0,-2-2-28 0 0,-3-5-34 0 0,-2-5 2 0 0,-2-4 0 0 0,-3-6 50 0 0,-2-5 158 0 0,-1-2-23 0 0,-1-3 15 0 0,-1-2-239 0 0,-1-4-100 0 0,-2-2-210 0 0,-2-4-67 0 0,-1-4-226 0 0,-2-5-306 0 0,-2-2-691 0 0,0-3-1593 0 0,0-2-3563 0 0,1 1-1021 0 0,2 4 4640 0 0</inkml:trace>
  <inkml:trace contextRef="#ctx0" brushRef="#br1" timeOffset="283.52">247 86 3040 0 0,'0'0'0'0'0,"0"-1"13442"0"0,0 1-12556 0 0,0-1 1548 0 0,0 0-921 0 0,0 1-379 0 0,0 0-438 0 0,0 0-213 0 0,0 0-202 0 0,0 2-138 0 0,-1 2 21 0 0,0 3 7 0 0,-1 4 76 0 0,-3 4 9 0 0,-1 2 9 0 0,-1 4-58 0 0,-2 1-39 0 0,-1 2-34 0 0,-2 0 0 0 0,0 1 8 0 0,-1 0-22 0 0,0-2 2 0 0,0-2-48 0 0,1-2-2 0 0,2-2-34 0 0,1-3-36 0 0,1-3 4 0 0,3-3-6 0 0,2-2 0 0 0,1-2 5 0 0,2-2-2 0 0,0-1-3 0 0,0 0-177 0 0,0-1-136 0 0,1-1-108 0 0,-1 0-114 0 0,0-2-118 0 0,0 0-274 0 0,0-2-682 0 0,0-1-1606 0 0,0-1-5046 0 0,1-2-2500 0 0,0 0 13075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58:05.38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39881.75"/>
      <inkml:brushProperty name="anchorY" value="-423887.906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40555.875"/>
      <inkml:brushProperty name="anchorY" value="-424893.0937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41275.5"/>
      <inkml:brushProperty name="anchorY" value="-425518.96875"/>
      <inkml:brushProperty name="scaleFactor" value="0.5"/>
    </inkml:brush>
  </inkml:definitions>
  <inkml:trace contextRef="#ctx0" brushRef="#br0">0 8 15949 0 0,'0'0'0'0'0,"0"-1"4973"0"0,0-1-4845 0 0,0 1 754 0 0,0 0-97 0 0,0 0 49 0 0,0 0-355 0 0,0 1-212 0 0,0-1-150 0 0,1 3-105 0 0,-1 1-33 0 0,2 2 32 0 0,1 4 259 0 0,2 3-116 0 0,0 3-4 0 0,0 3 24 0 0,1 4-96 0 0,-1 1 54 0 0,0 3-85 0 0,-2 3-1 0 0,0 2-35 0 0,-1 1-9 0 0,-1 0 0 0 0,0 1-2 0 0,-1-2 0 0 0,0-2 0 0 0,0-3 0 0 0,0-4-9 0 0,0-5-77 0 0,-1-5 31 0 0,1-4 60 0 0,-1-3-290 0 0,1-3-29 0 0,0-2-225 0 0,0-1 4 0 0,-1-2-70 0 0,1-3-431 0 0,0-4-1211 0 0,-2-4-1900 0 0,1-3-4653 0 0,-1 2 2110 0 0</inkml:trace>
  <inkml:trace contextRef="#ctx0" brushRef="#br1" timeOffset="173.097">16 152 15429 0 0,'0'0'0'0'0,"0"-1"3025"0"0,0 0-2209 0 0,-1 1 212 0 0,1-1 182 0 0,0 1-425 0 0,-1-1-311 0 0,1 1-270 0 0,0 0-185 0 0,1-1-295 0 0,3 1 154 0 0,2-2-16 0 0,3 1 7 0 0,3-1-115 0 0,2 1-833 0 0,2 0-259 0 0,1 0-372 0 0,0 0-981 0 0,0 1-1186 0 0,-1 0-627 0 0,-35 2-2777 0 0,-4 1 8851 0 0</inkml:trace>
  <inkml:trace contextRef="#ctx0" brushRef="#br2" timeOffset="545.989">232 203 2276 0 0,'0'0'0'0'0,"1"1"6385"0"0,0 0-2806 0 0,-1-1-1363 0 0,1 2-823 0 0,0-1 2 0 0,-1 0-93 0 0,1 1-70 0 0,1 2-270 0 0,0 2-129 0 0,0 2-222 0 0,1 3-101 0 0,0 2-139 0 0,1 3-1 0 0,0 2-33 0 0,-1 1-101 0 0,2 2-53 0 0,-1-1-118 0 0,1 1-12 0 0,0-2-45 0 0,-1-1-4 0 0,0-1-7 0 0,0-4-1 0 0,-2-2 5 0 0,0-3 36 0 0,-1-2 153 0 0,0-3 19 0 0,-1-1 62 0 0,0-2 63 0 0,-1-4 189 0 0,-2-3-365 0 0,-2-6-39 0 0,-2-5-38 0 0,-1-5-21 0 0,-1-4-12 0 0,0-3 1 0 0,3-1-1 0 0,1 0-56 0 0,2 0 16 0 0,1 1-3 0 0,3 1 106 0 0,1 3-133 0 0,2 1 40 0 0,1 5-18 0 0,0 4-130 0 0,0 3-62 0 0,1 5-60 0 0,1 4 39 0 0,0 2 111 0 0,2 1 103 0 0,0 2 35 0 0,1 1 88 0 0,1 2-109 0 0,-2 1-4 0 0,0 0-1 0 0,-1 1-10 0 0,-1-1-4 0 0,-2-1-42 0 0,-1 0 50 0 0,-1-1-13 0 0,-1-2-150 0 0,-1 1-29 0 0,-1-2-86 0 0,0 0-102 0 0,0 0-110 0 0,0 0-120 0 0,-1 0-351 0 0,1 0-1062 0 0,0-1-1765 0 0,0 1-4005 0 0,1 0-1771 0 0,0 0 11584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58:11.14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48345.03125"/>
      <inkml:brushProperty name="anchorY" value="-434110.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49120.1875"/>
      <inkml:brushProperty name="anchorY" value="-434786.84375"/>
      <inkml:brushProperty name="scaleFactor" value="0.5"/>
    </inkml:brush>
  </inkml:definitions>
  <inkml:trace contextRef="#ctx0" brushRef="#br0">0 169 19850 0 0,'0'0'0'0'0,"1"0"2508"0"0,0 0-2898 0 0,1 0 1365 0 0,1 0-1058 0 0,2 0 959 0 0,1 1-473 0 0,3 1-36 0 0,2 2-181 0 0,1 0-108 0 0,1 1-18 0 0,2 1-54 0 0,-2-1-1 0 0,0 0-13 0 0,-1-1-157 0 0,-3-1-176 0 0,-1-1-240 0 0,-2-2-338 0 0,-3 1-513 0 0,-1-1-958 0 0,-1 0-1635 0 0,-3-1-6282 0 0,-1 1 6300 0 0</inkml:trace>
  <inkml:trace contextRef="#ctx0" brushRef="#br1" timeOffset="561.329">226 1 19822 0 0,'0'0'0'0'0,"0"0"2264"0"0,0 0-2100 0 0,1 0 269 0 0,1 0 74 0 0,0 0-267 0 0,2 0 43 0 0,2 0-38 0 0,4 0-1 0 0,2 0-139 0 0,3 0-64 0 0,1 0-33 0 0,0 0-2 0 0,-2 0 69 0 0,-1 2 114 0 0,-2-1-127 0 0,-3 2 81 0 0,-3-1-14 0 0,-1 0-8 0 0,-2 0 98 0 0,-2 0 13 0 0,0-1 7 0 0,0 0 14 0 0,-1 0-35 0 0,1 0-50 0 0,-1 1-67 0 0,0 0-14 0 0,-2 3-21 0 0,-2 1-65 0 0,-1 3 44 0 0,-1 1-45 0 0,-2 0 12 0 0,1 2-8 0 0,-1-1-4 0 0,3-1-9 0 0,1-1-54 0 0,2-1-31 0 0,2-1 42 0 0,1 0 20 0 0,2 1 18 0 0,3 1-34 0 0,3 1 12 0 0,1 2 43 0 0,4 0-18 0 0,0 1 12 0 0,2-1 3 0 0,0 1-5 0 0,0 1 1 0 0,0 1-9 0 0,-2-1 2 0 0,-1 0 9 0 0,-3-1-8 0 0,-2-2 7 0 0,-3-1 8 0 0,-1-2 53 0 0,-2-1-4 0 0,0-2 51 0 0,-1-1 21 0 0,-2 0-21 0 0,-2-1-19 0 0,-2 1-17 0 0,-2 0-12 0 0,-3-1 6 0 0,-1 0-22 0 0,-2-2 19 0 0,-2 0 69 0 0,0 0 27 0 0,0-1 124 0 0,1 0-124 0 0,2 0-90 0 0,1-1-30 0 0,3 1-32 0 0,1 0-5 0 0,3 0-49 0 0,2 0-29 0 0,2 0 5 0 0,1 0-30 0 0,0 0-16 0 0,0 0 8 0 0,0 0-107 0 0,1 0-27 0 0,-1 0-21 0 0,0 0-123 0 0,0 0-81 0 0,1 0-181 0 0,-1 0-445 0 0,1-1-861 0 0,1 0-3842 0 0,2-2-6286 0 0,-4 3 8672 0 0,-1 1 3300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58:09.261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46012.59375"/>
      <inkml:brushProperty name="anchorY" value="-431431.593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46689.5625"/>
      <inkml:brushProperty name="anchorY" value="-432273.937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47404.9375"/>
      <inkml:brushProperty name="anchorY" value="-433181.625"/>
      <inkml:brushProperty name="scaleFactor" value="0.5"/>
    </inkml:brush>
  </inkml:definitions>
  <inkml:trace contextRef="#ctx0" brushRef="#br0">2 585 300 0 0,'0'0'0'0'0,"0"0"18663"0"0,0 0-17072 0 0,0 0-2685 0 0,0 0 4048 0 0,0 0-2422 0 0,0 1 29 0 0,0 0-40 0 0,0 1-119 0 0,1 2-272 0 0,0 3 138 0 0,1 3-89 0 0,1 4 12 0 0,0 2-63 0 0,0 4-16 0 0,1 0-28 0 0,0 3 102 0 0,0-1-88 0 0,0 1 26 0 0,0-1-26 0 0,0 0-28 0 0,0-1-3 0 0,-1-2-39 0 0,0-2 28 0 0,-1-3-29 0 0,0-2-30 0 0,-1-2 4 0 0,0-4-9 0 0,-1-1-23 0 0,0-3 39 0 0,0-1-13 0 0,0-1-223 0 0,0 0-10 0 0,0 0-138 0 0,0-4-72 0 0,0-2-190 0 0,0-5-537 0 0,-1-5-1201 0 0,-1-3-3253 0 0,-2-8-4006 0 0,0 3 4685 0 0</inkml:trace>
  <inkml:trace contextRef="#ctx0" brushRef="#br1" timeOffset="448.265">0 25 21514 0 0,'0'0'0'0'0,"1"0"2272"0"0,2-1-2646 0 0,1 0 1195 0 0,3-1-373 0 0,3 1-35 0 0,3-2-49 0 0,4-1-166 0 0,2 1-137 0 0,1-1-46 0 0,1 2-56 0 0,-2 0 46 0 0,-1 1-14 0 0,-2 1 9 0 0,-2 0-1 0 0,-4 0-8 0 0,-2 0-30 0 0,-3 0-165 0 0,-2 0 30 0 0,-1 0-48 0 0,-2 0 30 0 0,0 0 2 0 0,-2 0-14 0 0,-1 0-78 0 0,-1 1-76 0 0,-2 0 105 0 0,-2 2-82 0 0,0 1 53 0 0,-2-1 117 0 0,0 2 36 0 0,1 0 55 0 0,1 1 78 0 0,1 0 157 0 0,1 1 23 0 0,1 0 166 0 0,2 3-70 0 0,0 0 52 0 0,1 3-15 0 0,1 1 22 0 0,0 2-76 0 0,1 3-42 0 0,1 1 50 0 0,0 0-95 0 0,1 1-2 0 0,1 1-2 0 0,0-1-13 0 0,-1-1-44 0 0,0 0-40 0 0,0-3 50 0 0,-1-2 0 0 0,-1-3-18 0 0,1-2-21 0 0,-1-4-8 0 0,0-3 0 0 0,0-1 12 0 0,0-2-8 0 0,0 0 16 0 0,0 0-116 0 0,-1-2-260 0 0,-1-1-291 0 0,-2-1-476 0 0,-3-4-697 0 0,-3 0-4884 0 0,-4-1-9540 0 0,8 5 17196 0 0,-1 0-454 0 0</inkml:trace>
  <inkml:trace contextRef="#ctx0" brushRef="#br2" timeOffset="1683.875">291 338 20522 0 0,'0'0'0'0'0,"0"0"2112"0"0,0 0-1773 0 0,0 0-175 0 0,1 0 268 0 0,0 0 10 0 0,1 0-244 0 0,1 2-124 0 0,2 2 440 0 0,3 4-223 0 0,2 2-84 0 0,2 5-150 0 0,1 1 25 0 0,1 4 49 0 0,-2 1-115 0 0,-1 1 61 0 0,-1 0-30 0 0,-2 0 20 0 0,-3 0-28 0 0,-1-1 13 0 0,-2-1-19 0 0,-1-1-32 0 0,-1-2 41 0 0,-2 0-43 0 0,-1-4 55 0 0,-2 0-11 0 0,0-4 4 0 0,0-1 1 0 0,0-2 0 0 0,1-2 19 0 0,0-1 4 0 0,1-1-1 0 0,1-1 2 0 0,1-1 5 0 0,0 0-16 0 0,1 0 15 0 0,0 0-15 0 0,0-1 65 0 0,0-1-154 0 0,0-4 29 0 0,2-3-75 0 0,0-5 28 0 0,3-4-2 0 0,1-4 8 0 0,2-4 8 0 0,3-2 36 0 0,1-1 46 0 0,1-2-28 0 0,0 1 157 0 0,0 0-160 0 0,-1 4 25 0 0,0 3-45 0 0,-3 4 11 0 0,-2 4-7 0 0,-2 4 29 0 0,-2 4-3 0 0,-2 2-30 0 0,0 3 14 0 0,-1 2 41 0 0,0 0-22 0 0,-1 1 9 0 0,1-1-38 0 0,0 1 6 0 0,-1 0-9 0 0,0 1-4 0 0,-2 1-56 0 0,-1 0-63 0 0,-1 3 56 0 0,-2 0-9 0 0,-1 2-12 0 0,0 1-8 0 0,1 4 21 0 0,1 0 11 0 0,1 3-26 0 0,2 1 23 0 0,2 2 3 0 0,1 1 26 0 0,2 1 36 0 0,2 1-40 0 0,3-1 42 0 0,2 0-96 0 0,3 0 75 0 0,1-2 21 0 0,1-1-2 0 0,1-1 10 0 0,0-3-1 0 0,0-2 29 0 0,-1-2 16 0 0,-2-3-64 0 0,-2-1 25 0 0,-3-2-10 0 0,-1-2 43 0 0,-2-1 7 0 0,-2 0 28 0 0,-1-1 14 0 0,0-1 8 0 0,-1 1 4 0 0,-1 0 0 0 0,1-1-125 0 0,0 1-24 0 0,-1-1-244 0 0,1-2-182 0 0,-2-3-264 0 0,-1-2-225 0 0,-1-3-701 0 0,0-2-3446 0 0,-1-2-4780 0 0,7 20 2468 0 0,1 4 8627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58:15.87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52042.59375"/>
      <inkml:brushProperty name="anchorY" value="-437616.5"/>
      <inkml:brushProperty name="scaleFactor" value="0.5"/>
    </inkml:brush>
  </inkml:definitions>
  <inkml:trace contextRef="#ctx0" brushRef="#br0">242 45 15333 0 0,'0'0'0'0'0,"0"0"3689"0"0,0 0-2853 0 0,0 0-369 0 0,0 0 37 0 0,0 0 324 0 0,0 0-219 0 0,0 0-88 0 0,0 0-126 0 0,0 0-152 0 0,0 0-25 0 0,0 0-48 0 0,0 0 31 0 0,0 0 34 0 0,0 0 46 0 0,0 0 29 0 0,0 0-18 0 0,0 0-18 0 0,0 0-22 0 0,-1-1-140 0 0,-1 0-76 0 0,-1-1-25 0 0,-3-1-1 0 0,-2 1-11 0 0,-1-1 39 0 0,-2 1-44 0 0,-1-1 10 0 0,0 0-4 0 0,-1-1 0 0 0,0 2 10 0 0,-2-1-8 0 0,0 1 58 0 0,0-1-20 0 0,0 1 22 0 0,1 0 20 0 0,0 0-24 0 0,1 1 36 0 0,1-1 0 0 0,2 1-9 0 0,2 1 18 0 0,2-1 28 0 0,2 1-3 0 0,1 0-1 0 0,2 0-50 0 0,1 0-46 0 0,0 0-28 0 0,0 0 2 0 0,0 0-5 0 0,1 0-56 0 0,-1 0 35 0 0,0 0 14 0 0,0 0-28 0 0,0 0-4 0 0,0 0-8 0 0,0 0 10 0 0,0 2 42 0 0,0 1 16 0 0,0 4 27 0 0,0 3-55 0 0,0 5 23 0 0,-1 3-13 0 0,0 3 34 0 0,1 4-10 0 0,-1 3-23 0 0,1 2 4 0 0,-1 2-8 0 0,1 1-28 0 0,-1 1-1 0 0,1 1-2 0 0,0 1 37 0 0,-1 2 21 0 0,1 0 57 0 0,0 2-55 0 0,0 0 26 0 0,0 2-59 0 0,0 1 57 0 0,0 1-65 0 0,0 2 28 0 0,0 1 23 0 0,0 2 34 0 0,0 2-58 0 0,0-1-12 0 0,1-1-36 0 0,-1-1 44 0 0,1-1-17 0 0,-1-2 11 0 0,1-2 3 0 0,-1-1-10 0 0,1-1 41 0 0,-1-2-50 0 0,0-2 17 0 0,0-2-16 0 0,0-1-25 0 0,0-3 40 0 0,0-1-9 0 0,0-4 3 0 0,0-2 1 0 0,0-3-9 0 0,0-3 12 0 0,-1-2 0 0 0,1-4 0 0 0,0-2 1 0 0,-1-3 43 0 0,1-2-51 0 0,-1-1 55 0 0,0-2-16 0 0,0 0 9 0 0,1-2-14 0 0,-1 0 13 0 0,1 0-18 0 0,0 0 9 0 0,0 0 12 0 0,0 0 103 0 0,0-1-98 0 0,0 1 63 0 0,0 0-9 0 0,0 0-22 0 0,0 0-29 0 0,0 0-53 0 0,0 0 16 0 0,0 0-9 0 0,1 0-10 0 0,-1 0-6 0 0,2 0 2 0 0,-1 0-44 0 0,2 0 2 0 0,2 0 58 0 0,2 0 38 0 0,2 0-32 0 0,3 0-17 0 0,3 1 1 0 0,0 0-50 0 0,2 1 55 0 0,-1 0-57 0 0,0 1 55 0 0,-2-1-49 0 0,-1 1 52 0 0,-3-1-11 0 0,-2 0-28 0 0,-2 0 42 0 0,-2-2 66 0 0,-2 1-9 0 0,-1-1 9 0 0,0 0-41 0 0,-2 0-35 0 0,1 0-90 0 0,-2 0-138 0 0,-2 0-136 0 0,-2-1-284 0 0,-3-1-341 0 0,-4-1-954 0 0,4-1-9583 0 0,-2-1-1799 0 0,2 1 16231 0 0,-1-1-1699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58:19.30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53060.75"/>
      <inkml:brushProperty name="anchorY" value="-440855.3125"/>
      <inkml:brushProperty name="scaleFactor" value="0.5"/>
    </inkml:brush>
  </inkml:definitions>
  <inkml:trace contextRef="#ctx0" brushRef="#br0">1 120 15285 0 0,'0'0'0'0'0,"0"0"5701"0"0,0 1-5774 0 0,1 0 861 0 0,0 1-263 0 0,1 2 440 0 0,1 1-338 0 0,1 3-210 0 0,1 3-24 0 0,0 2-163 0 0,2 3-11 0 0,0 2-94 0 0,1 1-13 0 0,-1 2 20 0 0,0-1 2 0 0,-1 1 0 0 0,-2-1-21 0 0,0-3-68 0 0,-1-2 13 0 0,-1-4-56 0 0,-1-3 82 0 0,-1-3 35 0 0,0-2 62 0 0,0-3 31 0 0,0 0 199 0 0,-1-1-5 0 0,-1-2-292 0 0,-2-3-18 0 0,-2-5-92 0 0,-2-4 78 0 0,-1-4-4 0 0,0-5-36 0 0,0-5-45 0 0,2-3-35 0 0,0 0 42 0 0,3 2-41 0 0,1 1 8 0 0,3 3-54 0 0,1 4 5 0 0,3 2 14 0 0,3 4-20 0 0,0 2-9 0 0,2 3-25 0 0,0 3-3 0 0,1 2-6 0 0,0 3 41 0 0,0 2-21 0 0,0 0 46 0 0,0 2 29 0 0,0 2 22 0 0,-1 0-48 0 0,-2 1 16 0 0,0 1-155 0 0,-2 0 136 0 0,-2-2-91 0 0,-1 1-86 0 0,-1-1-81 0 0,0-1-182 0 0,-1-1-374 0 0,0-1-722 0 0,-1 1-1363 0 0,2-1-3489 0 0,-1-1-2016 0 0,2 1 4369 0 0,-1 0 4361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58:23.73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58327.34375"/>
      <inkml:brushProperty name="anchorY" value="-446656.25"/>
      <inkml:brushProperty name="scaleFactor" value="0.5"/>
    </inkml:brush>
  </inkml:definitions>
  <inkml:trace contextRef="#ctx0" brushRef="#br0">19 113 20750 0 0,'0'0'0'0'0,"0"0"2576"0"0,0 1-2693 0 0,0 0 467 0 0,0 0-5 0 0,0 2-103 0 0,0 0-31 0 0,1 3-108 0 0,0 3 205 0 0,0 3-163 0 0,1 4-92 0 0,0 3-29 0 0,0 3-13 0 0,0 1-6 0 0,0 1 37 0 0,-1 0 58 0 0,-1-2-4 0 0,1-1-31 0 0,-1-5-34 0 0,0-2-21 0 0,0-4 72 0 0,0-3 65 0 0,0-3 31 0 0,0-2 116 0 0,-1-2 188 0 0,-1-2-175 0 0,0-2-273 0 0,-2-3 4 0 0,0-5-32 0 0,-1-4-10 0 0,0-3 0 0 0,1-5-32 0 0,1-1-1 0 0,1-3 40 0 0,1-1-83 0 0,1-1 92 0 0,1 1-86 0 0,3 1 92 0 0,1 2-93 0 0,1 2 52 0 0,1 3-68 0 0,1 4 18 0 0,-1 4-53 0 0,0 4-6 0 0,1 3-6 0 0,-1 3-2 0 0,2 2 38 0 0,0 3-2 0 0,2 3 2 0 0,0 5 110 0 0,0 2-22 0 0,1 6 236 0 0,-1 2-178 0 0,0 4 18 0 0,-1 2-8 0 0,-1 2-52 0 0,-1-1 8 0 0,0 0-6 0 0,-1-1 5 0 0,-1-3-2 0 0,0-3-8 0 0,-1-4 12 0 0,-2-4-14 0 0,0-3 60 0 0,-2-4 63 0 0,0-2 45 0 0,0-1 41 0 0,-1-2 33 0 0,0-1-28 0 0,-1-2-170 0 0,-2-4-25 0 0,0-3-10 0 0,-1-4-5 0 0,-1-5-11 0 0,0-4 13 0 0,1-3-149 0 0,1-1 108 0 0,1 1 2 0 0,0 3-20 0 0,2 2 20 0 0,0 6 36 0 0,1 3-80 0 0,2 3 8 0 0,1 2-24 0 0,1 2 12 0 0,1 3 41 0 0,0 0-2 0 0,2 2 3 0 0,0 0-2 0 0,1 1 42 0 0,0-1-58 0 0,2 0 74 0 0,-1 2 16 0 0,1 2 6 0 0,1 1 16 0 0,0 2 31 0 0,1 1 2 0 0,-1 4 48 0 0,1 0-49 0 0,-2 3-11 0 0,0 0-34 0 0,-2 3 20 0 0,-1 0-32 0 0,-1 1-24 0 0,-2 1 57 0 0,-1-1-71 0 0,-2-1 64 0 0,-1-2-56 0 0,0-2 12 0 0,-1-2-9 0 0,-1-4 0 0 0,1-3-116 0 0,0-2-33 0 0,0-2-21 0 0,-1-1-77 0 0,1 0-99 0 0,0-1-127 0 0,0 0-132 0 0,0-1-308 0 0,0 0-805 0 0,0-1-2723 0 0,1 0-3163 0 0,2-1-3133 0 0,-1 1 13012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58:24.181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59340.96875"/>
      <inkml:brushProperty name="anchorY" value="-447474.34375"/>
      <inkml:brushProperty name="scaleFactor" value="0.5"/>
    </inkml:brush>
  </inkml:definitions>
  <inkml:trace contextRef="#ctx0" brushRef="#br0">66 245 2568 0 0,'0'0'0'0'0,"1"-1"14610"0"0,1-1-14264 0 0,1-3 1812 0 0,1-1-1031 0 0,1-2 377 0 0,1-3-338 0 0,2 0-301 0 0,0-4-166 0 0,1-1-272 0 0,-1 0-155 0 0,1-2-58 0 0,0 0-134 0 0,-1 0-30 0 0,-2 1-39 0 0,-1 1 58 0 0,-1 2-30 0 0,-2 2-36 0 0,-1 3 11 0 0,-1 1-6 0 0,0 3-9 0 0,-2 0-203 0 0,-2 1 197 0 0,-1 2-50 0 0,-2-1 0 0 0,-2 1 17 0 0,0 1-29 0 0,-2 0 4 0 0,0 1 7 0 0,-1 0 10 0 0,-1 0-25 0 0,0 1 36 0 0,1 1-6 0 0,1 1-2 0 0,1 1 15 0 0,2 1-27 0 0,1 0 32 0 0,1 0-34 0 0,1 0 1 0 0,1-1-24 0 0,2 0 5 0 0,0 0-12 0 0,2-1 21 0 0,-1 0-2 0 0,2 1 81 0 0,-1-1 108 0 0,0 1-40 0 0,0 2 9 0 0,1-1 21 0 0,0 3-26 0 0,2 0 40 0 0,1 1 2 0 0,2 0 48 0 0,2 1-63 0 0,2 2 17 0 0,1 2-91 0 0,1 1 43 0 0,1 2-18 0 0,1 1 22 0 0,-1 1-90 0 0,0 1 55 0 0,-2-2-6 0 0,0-1-46 0 0,-2-1 5 0 0,-1-4 1 0 0,-1-1-3 0 0,-2-4 1 0 0,-2-2 5 0 0,0-3 50 0 0,-2-1-71 0 0,0-1-260 0 0,0 0 12 0 0,0-2-70 0 0,-1-2-178 0 0,1-3-355 0 0,0-2-920 0 0,1-3-3204 0 0,-1-2-5953 0 0,1 1 5098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3:12.859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7432.35742"/>
      <inkml:brushProperty name="anchorY" value="-40384.97266"/>
      <inkml:brushProperty name="scaleFactor" value="0.5"/>
    </inkml:brush>
  </inkml:definitions>
  <inkml:trace contextRef="#ctx0" brushRef="#br0">0 0 17734 0 0,'0'0'0'0'0,"0"1"2720"0"0,0-1-2525 0 0,0 1 153 0 0,0-1-278 0 0,1 1 370 0 0,0 0-236 0 0,1 1 450 0 0,3 1-108 0 0,1-1-26 0 0,3 1-23 0 0,1 1-106 0 0,3-2-106 0 0,2 0-109 0 0,0 0 74 0 0,1-2-113 0 0,-1 0-68 0 0,-1-1-25 0 0,-2 0-11 0 0,-1-1-36 0 0,-3 1-63 0 0,-1 0 30 0 0,-2 0 42 0 0,-1 1-9 0 0,-2 0 76 0 0,-1 0-14 0 0,0 0 36 0 0,-1 0 21 0 0,0 0-22 0 0,0 0 8 0 0,0 0 22 0 0,0 0-31 0 0,0 0-4 0 0,0 0-27 0 0,0 0-17 0 0,0 0-49 0 0,0 1 16 0 0,1 2 215 0 0,0 1-114 0 0,1 3 60 0 0,0 1-48 0 0,0 3-6 0 0,0 2-61 0 0,0 1-9 0 0,0 2-16 0 0,0 2 1 0 0,0 0-34 0 0,0 3 4 0 0,0 0 34 0 0,0 3-49 0 0,0 1 16 0 0,1 1-5 0 0,0 2 0 0 0,1 2-46 0 0,-1 0 59 0 0,0 2-20 0 0,0-1 12 0 0,0 2-6 0 0,0 0 6 0 0,0-1-11 0 0,0 2 3 0 0,-1-1 4 0 0,1 1 3 0 0,-1 0-5 0 0,0-1-36 0 0,0 0-13 0 0,-1-1 53 0 0,0 1-9 0 0,0-1 14 0 0,-1 1-11 0 0,0-1 0 0 0,0 0-1 0 0,0 0-79 0 0,0-1 46 0 0,0-1 42 0 0,0 0-14 0 0,0-1-75 0 0,0 0 99 0 0,0 0-34 0 0,0-1 16 0 0,0 0-6 0 0,1 0 11 0 0,-1 0-13 0 0,1 0-33 0 0,-1-2 47 0 0,0 0-12 0 0,1-1 4 0 0,-1-3-31 0 0,0-3 46 0 0,0-2-16 0 0,0-3 6 0 0,0-2 0 0 0,0-1 5 0 0,0-3-6 0 0,0 1-3 0 0,0-1-42 0 0,0 1 50 0 0,0 0-8 0 0,0 1-2 0 0,0 1 2 0 0,0 1 0 0 0,0-1 5 0 0,0 0-2 0 0,0-1 1 0 0,0-1 0 0 0,0-3 0 0 0,0-1 38 0 0,0-2 44 0 0,0-2 32 0 0,0-1 34 0 0,0 0 32 0 0,0 0-5 0 0,0-1-47 0 0,-1 1 20 0 0,0 0-172 0 0,-2-1 48 0 0,0-1-24 0 0,-2 0 4 0 0,0 0-5 0 0,-1-1-3 0 0,-1 0 1 0 0,-1 0-6 0 0,-1 0-26 0 0,-1 0 44 0 0,-1 1-14 0 0,0-1 93 0 0,-1 1-43 0 0,2 0-10 0 0,-1-1 0 0 0,2 2 7 0 0,2-1-45 0 0,2 0 8 0 0,1 0-32 0 0,1 1-133 0 0,2-1-305 0 0,1 0-240 0 0,0 0-340 0 0,0 0-791 0 0,2-1-3707 0 0,0-1-8646 0 0,1 1 11666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58:24.699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60087.875"/>
      <inkml:brushProperty name="anchorY" value="-448122.218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61009.65625"/>
      <inkml:brushProperty name="anchorY" value="-448858.87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61740.1875"/>
      <inkml:brushProperty name="anchorY" value="-449880.8125"/>
      <inkml:brushProperty name="scaleFactor" value="0.5"/>
    </inkml:brush>
  </inkml:definitions>
  <inkml:trace contextRef="#ctx0" brushRef="#br0">0 172 20410 0 0,'0'0'0'0'0,"0"0"2440"0"0,0 0-2287 0 0,0 0 299 0 0,0 0-15 0 0,0 0-55 0 0,0 0-116 0 0,1 4-184 0 0,1 3 154 0 0,1 4-68 0 0,1 5-26 0 0,1 5-58 0 0,0 5-9 0 0,1 1-22 0 0,-1 2-22 0 0,-1 0 56 0 0,0-3-47 0 0,-1-2-7 0 0,0-3 16 0 0,-2-5 40 0 0,0-3 26 0 0,-1-5 84 0 0,0-4 134 0 0,0-2 58 0 0,0-1-69 0 0,-1-2-95 0 0,-1-3-196 0 0,-2-3 3 0 0,-1-4-20 0 0,0-5 17 0 0,-1-3-39 0 0,2-3-71 0 0,1-4 42 0 0,1 0-5 0 0,1-1-28 0 0,1 1 43 0 0,2 3-56 0 0,2 2 3 0 0,1 3 22 0 0,3 3 9 0 0,1 2-6 0 0,1 3-1 0 0,1 1-9 0 0,1 2 30 0 0,0 0-9 0 0,0 2 4 0 0,0 1 0 0 0,1 1-9 0 0,-1 1-16 0 0,0 1-15 0 0,0 2 68 0 0,0 1 6 0 0,1 4 96 0 0,-1 3-33 0 0,0 3 54 0 0,0 4 15 0 0,0 2-2 0 0,-1 1-47 0 0,0 3-46 0 0,-1 0 9 0 0,-1 0 6 0 0,0 1-46 0 0,-1-2 10 0 0,-1-2-6 0 0,-2-3-4 0 0,0-1 5 0 0,-2-4 31 0 0,-1-2-37 0 0,-1-3 9 0 0,-1-2 57 0 0,0-2-83 0 0,0-1 27 0 0,0-1-79 0 0,-1 0-12 0 0,1-1-25 0 0,0-3-147 0 0,-1-2-250 0 0,0-4-177 0 0,-2-3-295 0 0,0-4-731 0 0,-2-3-2550 0 0,0-1-3506 0 0,1-3-2502 0 0,0 3 11358 0 0</inkml:trace>
  <inkml:trace contextRef="#ctx0" brushRef="#br1" timeOffset="204.956">357 4 10633 0 0,'0'0'0'0'0,"1"-1"8589"0"0,0 0-8336 0 0,0 0 963 0 0,1 1-496 0 0,0-1 126 0 0,1 1-278 0 0,1 1-56 0 0,1 4-39 0 0,3 4-102 0 0,2 4-103 0 0,2 6-72 0 0,1 7 14 0 0,1 4 13 0 0,-1 3-67 0 0,-1 3 2 0 0,-1 0-74 0 0,-2 0-61 0 0,-1-3-16 0 0,-3-3-12 0 0,-1-4-30 0 0,-2-4-366 0 0,-1-4-14 0 0,-2-5-217 0 0,-1-5-291 0 0,-3-3-531 0 0,-2-3-1707 0 0,-3-3-4695 0 0,-1-3-1657 0 0,2-1 9788 0 0</inkml:trace>
  <inkml:trace contextRef="#ctx0" brushRef="#br2" timeOffset="325.373">466 244 14577 0 0,'0'0'0'0'0,"0"0"4477"0"0,0 0-3945 0 0,1 0 157 0 0,0 0-347 0 0,0 0-28 0 0,0 0-376 0 0,1-1 111 0 0,0 0-1127 0 0,1 1-598 0 0,0-2-987 0 0,2 1-12525 0 0,0 0 16775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58:21.75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55129.90625"/>
      <inkml:brushProperty name="anchorY" value="-443429.843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56168.59375"/>
      <inkml:brushProperty name="anchorY" value="-444150.62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56873.4375"/>
      <inkml:brushProperty name="anchorY" value="-444864.4375"/>
      <inkml:brushProperty name="scaleFactor" value="0.5"/>
    </inkml:brush>
    <inkml:brush xml:id="br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57610.90625"/>
      <inkml:brushProperty name="anchorY" value="-445957.96875"/>
      <inkml:brushProperty name="scaleFactor" value="0.5"/>
    </inkml:brush>
  </inkml:definitions>
  <inkml:trace contextRef="#ctx0" brushRef="#br0">1 241 18738 0 0,'0'0'0'0'0,"0"0"2408"0"0,1 1-2011 0 0,0 0-9 0 0,-1 1 392 0 0,1 2 56 0 0,1 3-46 0 0,0 2-238 0 0,0 5-128 0 0,0 3-113 0 0,0 3-128 0 0,1 1-73 0 0,-1 3-72 0 0,0-1-33 0 0,-1-1-36 0 0,0-2 37 0 0,-1-3-10 0 0,0-3 3 0 0,1-4 1 0 0,-2-4 136 0 0,1-3 2 0 0,0-2 32 0 0,0 0 12 0 0,0-2 66 0 0,0-2-46 0 0,-2-3-234 0 0,0-3 26 0 0,-1-3 9 0 0,-1-3-16 0 0,1-3-41 0 0,1-2 31 0 0,1 0 16 0 0,0-2-65 0 0,2-1 44 0 0,2-1 22 0 0,3 1-54 0 0,1 1 37 0 0,1-1-21 0 0,2 3-4 0 0,0 3-27 0 0,1 2-30 0 0,-1 4-64 0 0,0 3-17 0 0,0 4 50 0 0,0 4 55 0 0,1 3 84 0 0,1 6 240 0 0,0 3-242 0 0,0 4 15 0 0,-1 3-52 0 0,1 4 44 0 0,-2 1-60 0 0,-1 1 65 0 0,-1 1-57 0 0,0-2 55 0 0,-1-2-12 0 0,-1-3 0 0 0,-1-2 6 0 0,-1-4-6 0 0,-1-3 1 0 0,-2-4 61 0 0,0-2 94 0 0,0-2 19 0 0,-1-2 42 0 0,0 0 41 0 0,-1-2-22 0 0,-1-2-273 0 0,-3-3 74 0 0,-2-5-35 0 0,-1-4-2 0 0,-2-3 1 0 0,2-4 0 0 0,0-2-4 0 0,3 1 5 0 0,1 1-58 0 0,2 2-1 0 0,3 2 10 0 0,3 3-10 0 0,2 3-12 0 0,2 2-19 0 0,2 3-14 0 0,0 1-8 0 0,2 3 38 0 0,1 1-13 0 0,0 2 30 0 0,0 0-12 0 0,1 4 32 0 0,0 0 39 0 0,0 2 46 0 0,0 3 24 0 0,-1 1-81 0 0,0 1 18 0 0,0 2-9 0 0,-1 0-1 0 0,-1 2-9 0 0,0-1 7 0 0,-2 1-7 0 0,-1-1-22 0 0,-1 1 34 0 0,-1-2-6 0 0,-2-1-7 0 0,-1-2-25 0 0,-1-3-77 0 0,-1-2-68 0 0,-1-1-2 0 0,0-2-78 0 0,0-1-75 0 0,-1 0-110 0 0,-1-1-145 0 0,-1 0-413 0 0,-1-2-1191 0 0,-1 0-1121 0 0,0-3-4449 0 0,0 0-1838 0 0,2 0 10897 0 0</inkml:trace>
  <inkml:trace contextRef="#ctx0" brushRef="#br1" timeOffset="507.666">541 282 16702 0 0,'0'0'0'0'0,"1"1"2048"0"0,0 2-1470 0 0,2 3 639 0 0,1 7 1557 0 0,0 4-2544 0 0,1 2 563 0 0,1 3-343 0 0,-1 2-120 0 0,0 1-46 0 0,-1 1-158 0 0,0-1-38 0 0,-1-1-53 0 0,0-3-33 0 0,0-2-1 0 0,-1-4-89 0 0,0-4 113 0 0,-1-4-24 0 0,0-3 168 0 0,-1-2-11 0 0,0-1 60 0 0,0-2 85 0 0,0-3 101 0 0,0-3-353 0 0,-1-5-23 0 0,-2-6-97 0 0,-1-6-4 0 0,0-5 42 0 0,-1-6-45 0 0,1-3 54 0 0,0-2 17 0 0,1 0-4 0 0,1 2-51 0 0,1 2 40 0 0,1 4 17 0 0,0 5-6 0 0,0 4-46 0 0,0 5 70 0 0,0 6-27 0 0,1 4-99 0 0,1 4 7 0 0,0 3-107 0 0,2 1-26 0 0,1 2 285 0 0,3 3-79 0 0,3 4 205 0 0,1 2-92 0 0,2 4-43 0 0,1 2-30 0 0,0 3 1 0 0,-1 0 27 0 0,-1 2-10 0 0,-1 0-27 0 0,-2 0 36 0 0,-1 0-40 0 0,-2-2 8 0 0,-1-1 1 0 0,-2-3 45 0 0,-1-3-17 0 0,-1-2-30 0 0,-1-4 57 0 0,0-2 37 0 0,-1-3 47 0 0,0-1 20 0 0,-1-1 0 0 0,0 0 9 0 0,-1-1-62 0 0,-3 1-123 0 0,-2-1-24 0 0,-2 1 6 0 0,-2 0 35 0 0,-1-1-21 0 0,0 0 19 0 0,0-2-42 0 0,1 1 12 0 0,1-1-168 0 0,0 1 0 0 0,2 0-90 0 0,2-1-63 0 0,1 1-82 0 0,2-1-162 0 0,2 1-289 0 0,0 0-694 0 0,0-1-2670 0 0,1 1-3157 0 0,1-2-3364 0 0,-1 1 12221 0 0</inkml:trace>
  <inkml:trace contextRef="#ctx0" brushRef="#br2" timeOffset="796.943">842 11 10329 0 0,'0'0'0'0'0,"0"-1"10377"0"0,0-2-10403 0 0,0 1 1572 0 0,0 0-666 0 0,0 1 26 0 0,0 0-408 0 0,0 1-126 0 0,0-1-224 0 0,0 1-136 0 0,0 1-198 0 0,1 2-38 0 0,1 2 275 0 0,3 5 123 0 0,1 5 45 0 0,2 4-35 0 0,1 5 8 0 0,0 3-25 0 0,1 4-38 0 0,-1 2-5 0 0,-1 2 31 0 0,-2 2-110 0 0,0-1 71 0 0,-2 0-82 0 0,0-1-24 0 0,-1-3-5 0 0,-1-4-4 0 0,-1-3-131 0 0,0-4-197 0 0,0-5 11 0 0,-1-4-167 0 0,0-5-156 0 0,0-2-148 0 0,0-4-432 0 0,0-3-867 0 0,1-4-1505 0 0,2-3-5449 0 0,0 1 1421 0 0</inkml:trace>
  <inkml:trace contextRef="#ctx0" brushRef="#br3" timeOffset="1268.933">1158 320 15133 0 0,'0'0'0'0'0,"0"-1"3401"0"0,2 0-2610 0 0,0-3 676 0 0,2 0 244 0 0,1-2-497 0 0,0 0-324 0 0,0-2-211 0 0,-1 0-216 0 0,1-1-80 0 0,-1 0-149 0 0,1-1-44 0 0,-1-1-98 0 0,1-2-19 0 0,0-2-69 0 0,0-2 9 0 0,0 0 33 0 0,-1 2-21 0 0,0 1-20 0 0,-1 2 49 0 0,-1 3-20 0 0,-1 3-40 0 0,-1 1-25 0 0,0 1 42 0 0,0 2-63 0 0,0 1-52 0 0,0 1 5 0 0,-1 0 25 0 0,-1 0 8 0 0,-1 0-19 0 0,-3 0-77 0 0,-1 1 88 0 0,-2-1-8 0 0,-1 0 7 0 0,-3 1-58 0 0,-1 1 27 0 0,-2 1 72 0 0,0 1 25 0 0,0 1-58 0 0,0 1 47 0 0,2 0 12 0 0,2 0-55 0 0,3 0 28 0 0,2-1-25 0 0,3-2-17 0 0,1 0 4 0 0,2-1-35 0 0,0 0-6 0 0,1-2 136 0 0,1 2-28 0 0,-1-1 142 0 0,1 3 153 0 0,1 1-194 0 0,0 2 29 0 0,1 1-47 0 0,2 2-14 0 0,1 1-1 0 0,1 1 22 0 0,1 1 11 0 0,1 2-20 0 0,2 1-49 0 0,0 2 33 0 0,1 0-28 0 0,0 1 21 0 0,0 1-29 0 0,0-2-24 0 0,0-1 5 0 0,-1-1-8 0 0,0-1 5 0 0,-2-3-11 0 0,-1-2 3 0 0,-2-3 9 0 0,-2-3-4 0 0,-1-2 2 0 0,-1-1-37 0 0,-1-1-88 0 0,-1 0-9 0 0,0-2-57 0 0,0-2-172 0 0,-1-2-309 0 0,1-2-257 0 0,0-2-1043 0 0,0-2-3251 0 0,1-1-4659 0 0,0 2 3349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58:20.69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53777.5625"/>
      <inkml:brushProperty name="anchorY" value="-441933.18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54444.78125"/>
      <inkml:brushProperty name="anchorY" value="-442844.25"/>
      <inkml:brushProperty name="scaleFactor" value="0.5"/>
    </inkml:brush>
  </inkml:definitions>
  <inkml:trace contextRef="#ctx0" brushRef="#br0">91 65 18718 0 0,'0'0'0'0'0,"-1"-1"1912"0"0,-1 0-2119 0 0,-2 1 695 0 0,0-1-329 0 0,-1 1 456 0 0,-1-1-383 0 0,1 1-106 0 0,-1 0-60 0 0,0 0-4 0 0,0 0 36 0 0,-1 1-120 0 0,2 2-66 0 0,-2 1 62 0 0,1 3 27 0 0,0 2 84 0 0,1 3-60 0 0,1 2 44 0 0,1 2-21 0 0,1 3-56 0 0,1 1 8 0 0,2 1-77 0 0,3 0 33 0 0,2 1 37 0 0,1-2-77 0 0,2-1 104 0 0,1-2-31 0 0,2-1-554 0 0,0-3-67 0 0,0-2-449 0 0,1-3-497 0 0,-2-3-1201 0 0,-1-1-2478 0 0,-1-5-3788 0 0,-2 0 8994 0 0</inkml:trace>
  <inkml:trace contextRef="#ctx0" brushRef="#br1" timeOffset="417.287">200 140 16534 0 0,'0'0'0'0'0,"0"0"3740"0"0,0 0-3444 0 0,0 1 279 0 0,0 0-491 0 0,0 2 470 0 0,0 2-310 0 0,2 1 92 0 0,1 4 20 0 0,2 3 38 0 0,2 2-112 0 0,3 3-136 0 0,2 2-53 0 0,1 0-94 0 0,3 1-19 0 0,1-1 30 0 0,0 0 158 0 0,0-4-124 0 0,-1-1 43 0 0,-2-2 8 0 0,-1-2-15 0 0,-2-3 15 0 0,-3-2 33 0 0,-2-2 32 0 0,-1-2 144 0 0,-1-2 70 0 0,0-4-66 0 0,1-2-178 0 0,-1-5-27 0 0,0-2-17 0 0,1-4-18 0 0,-2-3 11 0 0,0-3-19 0 0,-2-3-12 0 0,0-3-44 0 0,-2 0 66 0 0,-1-2-82 0 0,-2 1 66 0 0,0 1-57 0 0,0 3 16 0 0,-1 3 33 0 0,0 4-2 0 0,1 3-44 0 0,0 4 61 0 0,1 3-10 0 0,-1 2-15 0 0,2 3 16 0 0,-1 2 78 0 0,0 1-152 0 0,-1 1 39 0 0,-2 0-156 0 0,-1 1-7 0 0,-2-1-68 0 0,-1 2 80 0 0,-1 1-177 0 0,-2 3-50 0 0,0 2-86 0 0,-1 1-81 0 0,1 0-127 0 0,2 2-449 0 0,2-1-911 0 0,3 0-1184 0 0,3-2-4014 0 0,3 0-858 0 0,1-3 7044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58:17.513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51269.625"/>
      <inkml:brushProperty name="anchorY" value="-438457.593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50513.0625"/>
      <inkml:brushProperty name="anchorY" value="-438238.2812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51250.4375"/>
      <inkml:brushProperty name="anchorY" value="-439086.6875"/>
      <inkml:brushProperty name="scaleFactor" value="0.5"/>
    </inkml:brush>
    <inkml:brush xml:id="br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52111.875"/>
      <inkml:brushProperty name="anchorY" value="-440014.25"/>
      <inkml:brushProperty name="scaleFactor" value="0.5"/>
    </inkml:brush>
  </inkml:definitions>
  <inkml:trace contextRef="#ctx0" brushRef="#br0">199 25 19062 0 0,'0'0'0'0'0,"-1"-1"1680"0"0,0-2-1727 0 0,-1 1 275 0 0,0-1 543 0 0,-1 1-169 0 0,0 0-504 0 0,0-1-41 0 0,0 1 39 0 0,-1 0-63 0 0,1 0 69 0 0,0 1-27 0 0,-1 0-88 0 0,-1 1-155 0 0,0-1 145 0 0,-3 1 19 0 0,0 1 114 0 0,-2 1-93 0 0,-1 1 70 0 0,-1 3 22 0 0,-1 1-82 0 0,1 1 23 0 0,0 2 19 0 0,0 2-9 0 0,2 1-71 0 0,2 0-20 0 0,2 1 43 0 0,2 0-18 0 0,2 1 118 0 0,1 0-23 0 0,2 0 51 0 0,3-1-84 0 0,2 1 78 0 0,3 0-76 0 0,2 1 3 0 0,2 0 2 0 0,1 2-13 0 0,1 1 22 0 0,1 0-77 0 0,-1 2 23 0 0,0 0-10 0 0,-1 0-4 0 0,-2-1 42 0 0,-1 0 114 0 0,-3-2-104 0 0,-1-1 38 0 0,-2-4-66 0 0,-1-2-16 0 0,-2-3 70 0 0,-2-3 126 0 0,1-2 204 0 0,-2-2 206 0 0,-2 0-145 0 0,-2-1-270 0 0,-4-1-91 0 0,-4 1-46 0 0,-3-2 26 0 0,-3-1 62 0 0,-2 0-46 0 0,-1 0 2 0 0,0 0-42 0 0,2 0 24 0 0,2 0-14 0 0,3 1-12 0 0,4 0-42 0 0,3 1-22 0 0,4 0-49 0 0,1 0 57 0 0,2 0-170 0 0,2 0-91 0 0,-1 1-37 0 0,2 0-116 0 0,1 0-74 0 0,3 0 437 0 0,2 0-318 0 0,2 3-92 0 0,2-1-182 0 0,1 1-384 0 0,1 0-827 0 0,1 0-1589 0 0,-1-2-5580 0 0,1 1-58 0 0,-31-5 10903 0 0,-4 0-3450 0 0</inkml:trace>
  <inkml:trace contextRef="#ctx0" brushRef="#br1" timeOffset="340.304">401 221 19442 0 0,'0'0'0'0'0,"0"-3"2608"0"0,0-3-2301 0 0,0-1 103 0 0,0-2 198 0 0,-1-1-3 0 0,1-1-148 0 0,-1 0-212 0 0,0 2-109 0 0,-1 2-48 0 0,1 2-40 0 0,-1 1 0 0 0,0 2 20 0 0,1 2-73 0 0,-1-1 18 0 0,0 2-13 0 0,-1 1-70 0 0,-1 2-54 0 0,-1 2 10 0 0,-2 3 14 0 0,-1 3 20 0 0,0 2 57 0 0,0 3 19 0 0,0 1 60 0 0,2 2-64 0 0,2 0 14 0 0,1 2-70 0 0,2 0 31 0 0,1 0-73 0 0,2 0 74 0 0,3 0-42 0 0,1-1 82 0 0,3-3-17 0 0,2-1 8 0 0,1-3-3 0 0,2-1 0 0 0,0-3 0 0 0,1-1-331 0 0,0-3 174 0 0,-1-2-206 0 0,0-2-109 0 0,-2-2-178 0 0,-1 0-217 0 0,-2-3-340 0 0,-2-1-678 0 0,-1-4-1282 0 0,-3-2-2243 0 0,-1-3-4225 0 0,-1 2 10956 0 0</inkml:trace>
  <inkml:trace contextRef="#ctx0" brushRef="#br2" timeOffset="812.641">584 90 19258 0 0,'0'0'0'0'0,"0"0"2684"0"0,0 0-2534 0 0,0 0 351 0 0,1 0 127 0 0,-1 0-88 0 0,1 0-158 0 0,0 1-425 0 0,0 1 71 0 0,1 2-16 0 0,0 4 178 0 0,0 3 48 0 0,1 4-116 0 0,0 5 23 0 0,-1 3 23 0 0,0 2 25 0 0,-1 2 12 0 0,0 2-98 0 0,-1-1-62 0 0,1 0-34 0 0,-1-2 4 0 0,0-3-8 0 0,-1-2 1 0 0,1-4-9 0 0,0-5-2 0 0,0-3 4 0 0,0-3 87 0 0,0-3 41 0 0,0-2 26 0 0,0-1 5 0 0,0-2-11 0 0,1-3-172 0 0,0-4 48 0 0,2-4-62 0 0,1-2 48 0 0,2-3-12 0 0,1-2 4 0 0,2-1 1 0 0,0-1-4 0 0,1 0-4 0 0,1 0 5 0 0,0 2-2 0 0,0 2-8 0 0,-2 3-91 0 0,0 4-82 0 0,-2 4-76 0 0,-1 3-35 0 0,1 4 349 0 0,0 3 146 0 0,1 6-45 0 0,0 4-70 0 0,2 4-87 0 0,-1 1 21 0 0,0 4-13 0 0,-1-1-10 0 0,-1 0 50 0 0,-1 0-5 0 0,0-2-43 0 0,-2-2 5 0 0,-1-3-13 0 0,-2-3 1 0 0,1-2 4 0 0,-1-3-34 0 0,-1-3 47 0 0,0-1-16 0 0,0-1-227 0 0,0-1 48 0 0,0-1-173 0 0,0 1-153 0 0,0-1-152 0 0,-1 1-292 0 0,1-3-725 0 0,-2 1-1663 0 0,1-3-5816 0 0,0-4 56 0 0,0 1 10942 0 0</inkml:trace>
  <inkml:trace contextRef="#ctx0" brushRef="#br3" timeOffset="1390.998">927 221 13193 0 0,'0'0'0'0'0,"0"0"7009"0"0,0 0-6646 0 0,1 0 1058 0 0,0 0-592 0 0,-1 0-65 0 0,1 0-186 0 0,0 0-142 0 0,0 0-205 0 0,-1 0-59 0 0,1 1-43 0 0,-1 0 1 0 0,1 0-21 0 0,-1 1-27 0 0,1 0-3 0 0,-1 2 54 0 0,1 2 7 0 0,1 3-70 0 0,-1 3-4 0 0,0 2-62 0 0,0 3 3 0 0,1 3-48 0 0,-1 1 44 0 0,0 1-44 0 0,1 0-1 0 0,0-2 5 0 0,0-2-8 0 0,1-1-36 0 0,1-3 62 0 0,1-2-21 0 0,2-2-15 0 0,1-2 62 0 0,1-1-19 0 0,3-2 13 0 0,1-1 3 0 0,2-1 55 0 0,2-1 4 0 0,1-2-21 0 0,1-2 5 0 0,2-3-54 0 0,-2-3 10 0 0,0-2-2 0 0,-1-2 59 0 0,-3-3 21 0 0,-1-1-3 0 0,-3-1 11 0 0,-2 1-20 0 0,-2 0 15 0 0,-2 0-24 0 0,-2 2 39 0 0,-1 2 86 0 0,-1 0-60 0 0,-1 3 38 0 0,-1-1-18 0 0,0 2-19 0 0,-2-1-74 0 0,0 2-13 0 0,-2-2-35 0 0,0 1 0 0 0,-1 0-4 0 0,0-2-9 0 0,0 2 2 0 0,1 0-1 0 0,0 0 10 0 0,1 2 6 0 0,0 0-2 0 0,2 2-7 0 0,0 2-2 0 0,1 1-71 0 0,1 0-22 0 0,0 1-44 0 0,0 0-12 0 0,0 1-16 0 0,0-1 21 0 0,0 0-22 0 0,0 0 3 0 0,1 1 185 0 0,0 3-44 0 0,2 2 154 0 0,2 3-40 0 0,0 4 24 0 0,1 1-2 0 0,1 2-17 0 0,0 1-5 0 0,0 3-9 0 0,0 0 6 0 0,-1 0-45 0 0,-1 1 4 0 0,0 0-4 0 0,-2 0-47 0 0,0-2 3 0 0,0-3-41 0 0,-1-3 5 0 0,-1-2 37 0 0,1-3-77 0 0,-2-4-204 0 0,1-1-1 0 0,-1-2-151 0 0,0-1-124 0 0,0-1-166 0 0,-1-4-481 0 0,0-2-2989 0 0,0-3-4427 0 0,0-6-2394 0 0,0 1 13387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59:36.546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62383.90625"/>
      <inkml:brushProperty name="anchorY" value="-451168.4375"/>
      <inkml:brushProperty name="scaleFactor" value="0.5"/>
    </inkml:brush>
  </inkml:definitions>
  <inkml:trace contextRef="#ctx0" brushRef="#br0">0 82 20102 0 0,'0'0'0'0'0,"0"0"1980"0"0,2 1-2310 0 0,0 0 870 0 0,1 1-600 0 0,2 0 1023 0 0,2 2-398 0 0,3 1-95 0 0,2 2-133 0 0,3 0-117 0 0,2 3-40 0 0,0 2-5 0 0,2 2-39 0 0,0 1 32 0 0,-2 1 35 0 0,-1 2-56 0 0,-1 0 47 0 0,-4 1-46 0 0,-2 1-2 0 0,-3-1-9 0 0,-2-1-37 0 0,-1-1-9 0 0,-3 0 4 0 0,-1-3-60 0 0,-3-1 69 0 0,-2-2-10 0 0,-3-1-19 0 0,0-2-15 0 0,-1-1-1 0 0,-1-1 2 0 0,2-2 12 0 0,1-1-12 0 0,2-1-9 0 0,2-1-3 0 0,2-1-56 0 0,1 0-41 0 0,1-1 64 0 0,0-2-24 0 0,2-4-133 0 0,0-3 65 0 0,2-5 0 0 0,3-4 20 0 0,1-5 52 0 0,2-3-2 0 0,1-1 46 0 0,1-2-5 0 0,1-1-5 0 0,-1 1 64 0 0,0 2 10 0 0,0 1-42 0 0,-2 2-12 0 0,0 2-22 0 0,-2 3 8 0 0,-2 3-32 0 0,-1 4 40 0 0,-2 2-8 0 0,0 4-34 0 0,-2 3 7 0 0,0 2 0 0 0,-1 1 31 0 0,0 2-4 0 0,0-1 69 0 0,0 1-42 0 0,0-1-25 0 0,-1 1 3 0 0,0 0 0 0 0,-2 1-48 0 0,-1 2-80 0 0,-2 2 7 0 0,-1 2 18 0 0,-1 3-34 0 0,0 2-12 0 0,1 1 22 0 0,1 2 10 0 0,2 1-26 0 0,1 0 23 0 0,2 2 7 0 0,4 0-16 0 0,1 0 67 0 0,4 1 13 0 0,2 0-47 0 0,1-1 3 0 0,3-1 54 0 0,0-1-74 0 0,1-2 90 0 0,1-1-23 0 0,-1-2 8 0 0,1-1 6 0 0,-2-3-2 0 0,0-1-8 0 0,-2-1 2 0 0,-2-1-1 0 0,-1-1 0 0 0,-3-2-37 0 0,-2 0 15 0 0,-1-1 26 0 0,-1 0 1 0 0,-1-1 62 0 0,-1 0-2 0 0,0-1 10 0 0,-1 1-88 0 0,1 0-292 0 0,-1 0-108 0 0,-1 0-212 0 0,-3 0-468 0 0,0-1-2678 0 0,-2 0-7106 0 0,0-1 818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59:37.35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63413.5"/>
      <inkml:brushProperty name="anchorY" value="-452067.625"/>
      <inkml:brushProperty name="scaleFactor" value="0.5"/>
    </inkml:brush>
  </inkml:definitions>
  <inkml:trace contextRef="#ctx0" brushRef="#br0">1 119 17230 0 0,'0'0'0'0'0,"0"0"6180"0"0,1 1-7061 0 0,1 0 2284 0 0,-1-1-613 0 0,1 1-126 0 0,0-1-204 0 0,0-1-138 0 0,1-3-176 0 0,2-3 64 0 0,1-2-72 0 0,0-3 14 0 0,2-2-60 0 0,-1 1 12 0 0,0 0-50 0 0,0 1-11 0 0,0 2-42 0 0,-2 1 5 0 0,0 2-10 0 0,-2 2-60 0 0,0 2-26 0 0,-2 1-33 0 0,0 1-14 0 0,0 1-1 0 0,1 1 162 0 0,0 0-38 0 0,1 3 193 0 0,2 3-169 0 0,2 4 64 0 0,0 3-19 0 0,0 5 15 0 0,0 3-78 0 0,-1 4 27 0 0,-1 2-21 0 0,-2 3 3 0 0,0 1-5 0 0,-2 0 0 0 0,0 0 5 0 0,-1-2-48 0 0,0-3 51 0 0,0-3-8 0 0,-1-5 58 0 0,1-4-70 0 0,-1-4 66 0 0,-1-3-24 0 0,0-3 132 0 0,-3-2-59 0 0,-2-2-27 0 0,-2-1 21 0 0,0-2-76 0 0,-2-1-7 0 0,1 0-7 0 0,1-1 2 0 0,2 1-6 0 0,2 1-40 0 0,2 0-92 0 0,1 1 23 0 0,2 0-107 0 0,-1 1-44 0 0,2 0-2 0 0,0 2 235 0 0,3 1 4 0 0,1 3 88 0 0,2 2-76 0 0,1 1 76 0 0,2 1 5 0 0,0 0-85 0 0,2-1 33 0 0,-1-1-9 0 0,1-1-10 0 0,-1-1 8 0 0,0-1 25 0 0,-2-1-39 0 0,0 0 12 0 0,-2-1-4 0 0,-1-1 0 0 0,-1-1 0 0 0,-2 0 52 0 0,-2-1-48 0 0,0 0-2 0 0,0 0-79 0 0,-2-1-59 0 0,0 1-147 0 0,-3-1-354 0 0,-3-1-686 0 0,-3-2-3303 0 0,-5-1-8579 0 0,1 1 7570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59:39.61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65923.65625"/>
      <inkml:brushProperty name="anchorY" value="-454946.1875"/>
      <inkml:brushProperty name="scaleFactor" value="0.5"/>
    </inkml:brush>
  </inkml:definitions>
  <inkml:trace contextRef="#ctx0" brushRef="#br0">1 21 21106 0 0,'0'0'0'0'0,"0"0"1920"0"0,0 0-1969 0 0,0 0 464 0 0,0 0 69 0 0,0 0-73 0 0,2 0-6 0 0,4 0-81 0 0,3 0 4 0 0,6 0-24 0 0,3 0-110 0 0,4 0-63 0 0,2 0-18 0 0,1 0 23 0 0,-1 0-58 0 0,-1-2 16 0 0,-1 0 18 0 0,-3-1-12 0 0,-2 1 4 0 0,-3-1-23 0 0,-4 1-8 0 0,-2 1-17 0 0,-2-1 16 0 0,-2 1-20 0 0,-2 0-8 0 0,-1 0 7 0 0,-1 1-4 0 0,0-1 1 0 0,0 1 15 0 0,0 0-1 0 0,-1 1 16 0 0,1-1-14 0 0,0 0 1 0 0,0 0-5 0 0,0 0-9 0 0,0 0-11 0 0,0 0-40 0 0,0 0 14 0 0,0 0-16 0 0,0 0 4 0 0,0 0-72 0 0,0 2 1 0 0,1 1 84 0 0,1 3 52 0 0,0 4-43 0 0,1 3-17 0 0,1 3-3 0 0,0 4-2 0 0,0 4-35 0 0,0 2 5 0 0,-1 4-8 0 0,0 3 43 0 0,0 3-18 0 0,1 1-48 0 0,-1 2 38 0 0,0 1-28 0 0,1 1 11 0 0,-1 2 35 0 0,1 1-10 0 0,1 1-28 0 0,1 2 42 0 0,1 1-4 0 0,0 2-8 0 0,0 1 14 0 0,1 1-9 0 0,0 1 3 0 0,1 1-6 0 0,-2-1-41 0 0,1-1 59 0 0,-1-1-15 0 0,0-3 1 0 0,-1-3 2 0 0,0-3-6 0 0,-1-4 11 0 0,-1-5-41 0 0,0-5 50 0 0,-2-6-17 0 0,0-6 6 0 0,-2-3 5 0 0,1-6 31 0 0,-1-2-36 0 0,0-3 63 0 0,0-2-4 0 0,-1 0-2 0 0,1-1 13 0 0,0 0 15 0 0,0 0 43 0 0,0 1 64 0 0,-3-1 51 0 0,-2 2-181 0 0,-4 0-2 0 0,-4-1-7 0 0,-4 1 9 0 0,-2-1-23 0 0,-2 1-6 0 0,-2-1-4 0 0,0 0 4 0 0,1 0 45 0 0,2-1-17 0 0,2 0-11 0 0,4 1-47 0 0,2-1 45 0 0,4 0-58 0 0,2 0 16 0 0,3 0-67 0 0,1 0-15 0 0,2 1-37 0 0,0 0-273 0 0,0-1-29 0 0,1 0-141 0 0,-1-1-160 0 0,2 0-437 0 0,0 0-891 0 0,0 0-4625 0 0,1-3-9238 0 0,0 1 17345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59:41.351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66815.09375"/>
      <inkml:brushProperty name="anchorY" value="-457358.25"/>
      <inkml:brushProperty name="scaleFactor" value="0.5"/>
    </inkml:brush>
  </inkml:definitions>
  <inkml:trace contextRef="#ctx0" brushRef="#br0">0 50 19702 0 0,'0'0'0'0'0,"0"0"2596"0"0,0 1-2520 0 0,0 0 398 0 0,0 0 250 0 0,0 1-58 0 0,1-1-138 0 0,1 3-254 0 0,-1 1-151 0 0,3 4 170 0 0,1 4-70 0 0,1 4-68 0 0,3 3-105 0 0,1 4 66 0 0,3 1-128 0 0,1 1 30 0 0,2-1-18 0 0,0 0 0 0 0,1-1-4 0 0,0-1 5 0 0,0-1 8 0 0,1-2 128 0 0,-1-2-120 0 0,0-2 99 0 0,-2-2-56 0 0,0-4-58 0 0,-2-1 63 0 0,-2-4 18 0 0,-1-1 168 0 0,-1-3 59 0 0,-2-2-32 0 0,1-2-62 0 0,-2-5-22 0 0,0-2-52 0 0,-1-6-14 0 0,-1-4 4 0 0,-1-5-56 0 0,-1-4-8 0 0,-1-5-66 0 0,-1-3 67 0 0,0-2-38 0 0,0 1 25 0 0,-1 2-62 0 0,0 3 55 0 0,0 5-9 0 0,0 6-11 0 0,0 6 19 0 0,0 5 12 0 0,0 5-21 0 0,0 4-2 0 0,-1 1 71 0 0,-1 2 38 0 0,-2 0-2 0 0,-2 0-170 0 0,-4 0 10 0 0,-4-1-10 0 0,-3 1-30 0 0,-3-1 36 0 0,-3 2-17 0 0,-1-1 38 0 0,1 1-149 0 0,1 1 90 0 0,2-1-70 0 0,3 0-57 0 0,4-1-106 0 0,3 0-97 0 0,2-1-137 0 0,4 0-257 0 0,1 0-833 0 0,2 0-2917 0 0,1 0-7088 0 0,1 0 3122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59:40.651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66773.1875"/>
      <inkml:brushProperty name="anchorY" value="-456853.31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67537.0625"/>
      <inkml:brushProperty name="anchorY" value="-457885.5625"/>
      <inkml:brushProperty name="scaleFactor" value="0.5"/>
    </inkml:brush>
  </inkml:definitions>
  <inkml:trace contextRef="#ctx0" brushRef="#br0">0 1 17590 0 0,'0'0'0'0'0,"1"0"4376"0"0,1 0-5105 0 0,1 0 931 0 0,2 4-52 0 0,3 2 914 0 0,4 4-550 0 0,3 3-26 0 0,5 4-175 0 0,3 3-30 0 0,3 3-76 0 0,2 1-65 0 0,0 0-81 0 0,0 1-58 0 0,-1-1 77 0 0,-3-2-25 0 0,-2-2 55 0 0,-4-4-41 0 0,-2-3 6 0 0,-4-2-6 0 0,-3-4-29 0 0,-2-2 32 0 0,-3-3 63 0 0,-2-1 29 0 0,-1-1 212 0 0,-1 0 76 0 0,0-4-95 0 0,-1-2-274 0 0,1-4-20 0 0,-1-4-54 0 0,0-4-13 0 0,-2-1-35 0 0,0-1 40 0 0,0 1-56 0 0,0 4 22 0 0,-1 2 2 0 0,1 4 35 0 0,1 3-5 0 0,-1 2 0 0 0,2 2-36 0 0,-1 1 48 0 0,1 2-12 0 0,-1 0 0 0 0,0 2-3 0 0,-2 3 0 0 0,-1 4-70 0 0,-3 4 95 0 0,-3 4 6 0 0,-2 5-29 0 0,-2 4 70 0 0,-3 2-20 0 0,-2 1 32 0 0,-1 1-31 0 0,-3-1-50 0 0,0-2 93 0 0,0-3-46 0 0,2-3 30 0 0,3-4 27 0 0,3-5-31 0 0,4-3 7 0 0,3-4-44 0 0,4-2-36 0 0,2-2-44 0 0,2-1 41 0 0,1-1-54 0 0,0 0 43 0 0,1-1-139 0 0,-1 1 12 0 0,1-1-61 0 0,1 0-27 0 0,1-2 45 0 0,0 0-3 0 0,2-1-96 0 0,1 0-189 0 0,1-4-171 0 0,2 0-314 0 0,1-2-824 0 0,3-2-1657 0 0,-4 5-6372 0 0,1 0-1562 0 0,-1 0 14751 0 0,0 1-1021 0 0</inkml:trace>
  <inkml:trace contextRef="#ctx0" brushRef="#br1" timeOffset="248.116">424 375 17718 0 0,'0'0'0'0'0,"0"0"3396"0"0,0 0-2907 0 0,0 0 172 0 0,0 2 352 0 0,-1-1-143 0 0,-1 1-189 0 0,0 0-218 0 0,-2 0-162 0 0,-1 2-146 0 0,-2 0-58 0 0,-2 2-40 0 0,-1 2 0 0 0,-2 2-28 0 0,-1 1-31 0 0,0 2 12 0 0,0 1-7 0 0,0 0-3 0 0,2 1-37 0 0,1-2-27 0 0,3-1-69 0 0,2-1 48 0 0,1-1-71 0 0,3-1-9 0 0,0-3 29 0 0,1-1-483 0 0,2-2 185 0 0,1-2-104 0 0,2 0-216 0 0,0-5-329 0 0,2-2-1163 0 0,1-5-1838 0 0,1-3-6194 0 0,0-6 5676 0 0,-1 3 5040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59:38.28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64201.40625"/>
      <inkml:brushProperty name="anchorY" value="-453047.1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65151.375"/>
      <inkml:brushProperty name="anchorY" value="-454109.5"/>
      <inkml:brushProperty name="scaleFactor" value="0.5"/>
    </inkml:brush>
  </inkml:definitions>
  <inkml:trace contextRef="#ctx0" brushRef="#br0">0 75 19062 0 0,'0'0'0'0'0,"1"2"1652"0"0,2 1-1927 0 0,2 3 550 0 0,3 5 803 0 0,3 2-364 0 0,2 5-311 0 0,3 3-103 0 0,0 3-106 0 0,1 0-68 0 0,0 2 3 0 0,-1-2-93 0 0,-2-1 94 0 0,-1-1 10 0 0,-4-1 134 0 0,-1-3 18 0 0,-4-1 42 0 0,-1-2-13 0 0,-2-1-57 0 0,-3-1-85 0 0,-3-2-27 0 0,-3-1-2 0 0,-2-1-15 0 0,-1-2-49 0 0,-2-1-10 0 0,0-2 9 0 0,1 0-53 0 0,1-2 5 0 0,1 0-4 0 0,3-1 27 0 0,2 0-17 0 0,1-1-40 0 0,2 0 7 0 0,1 0-10 0 0,1-1 168 0 0,0 1-178 0 0,1-1 23 0 0,0-1-45 0 0,1-3-79 0 0,2-2 57 0 0,2-4 14 0 0,1-5 41 0 0,2-2-3 0 0,1-4 47 0 0,1-2-1 0 0,0-1-16 0 0,0-1 25 0 0,-1 1-3 0 0,0 1-22 0 0,-2 2-25 0 0,-1 1 38 0 0,-1 5-42 0 0,-1 2 9 0 0,-1 4 29 0 0,-2 4-38 0 0,0 2 41 0 0,-2 2-44 0 0,1 2 45 0 0,-1 0-4 0 0,0 0-36 0 0,-1 1 40 0 0,1 0 29 0 0,0-1-87 0 0,-1 1 28 0 0,0 1-81 0 0,-2 2-64 0 0,-2 3 28 0 0,-1 5 50 0 0,-2 2-18 0 0,-1 4-36 0 0,1 2 3 0 0,2 1-18 0 0,1 2 55 0 0,2 1 10 0 0,1 2 10 0 0,2-1-37 0 0,2 0-2 0 0,3 0 18 0 0,3-2 30 0 0,2-2 38 0 0,3-1-12 0 0,2-3-72 0 0,1-2 106 0 0,1-3-30 0 0,1-2 62 0 0,-1-2-19 0 0,-1-2-29 0 0,0-2 62 0 0,-2-2-44 0 0,-2-1-14 0 0,-3-1 38 0 0,-3 0 0 0 0,-2 0 53 0 0,-1 0 10 0 0,-2-1 0 0 0,-1 1 28 0 0,0 0-3 0 0,-1 0-7 0 0,1 0-146 0 0,-1 0-164 0 0,1 0-98 0 0,0-1-149 0 0,-2-1-208 0 0,0-1-156 0 0,-1-3-462 0 0,-2-1-1757 0 0,1-2-4123 0 0,-1-1-4636 0 0,7 13 12271 0 0,1 3-1792 0 0</inkml:trace>
  <inkml:trace contextRef="#ctx0" brushRef="#br1" timeOffset="417.954">401 44 20646 0 0,'0'0'0'0'0,"1"0"1820"0"0,0 0-2123 0 0,2 0 704 0 0,1 0-378 0 0,2 0 775 0 0,3 0-295 0 0,3 0-50 0 0,2 0-151 0 0,2-1-148 0 0,3 0-75 0 0,0-1-67 0 0,1 0 6 0 0,-2 1 32 0 0,-2 0-54 0 0,-1-1 18 0 0,-3 1-6 0 0,-3-1-4 0 0,-3 1 5 0 0,-1 0-11 0 0,-3 0-277 0 0,-1-1-47 0 0,-1 0-50 0 0,-1-1-389 0 0,-3 0-283 0 0,-1-1-458 0 0,-1 0-287 0 0,-2 0 147 0 0,-1 1 81 0 0,0 1 142 0 0,1 1 950 0 0,0 4 431 0 0,1 1 649 0 0,0 2 778 0 0,2 2-253 0 0,1 2-158 0 0,1 1 149 0 0,1 1-140 0 0,1 1-38 0 0,0 2-150 0 0,1 0-25 0 0,1 0-80 0 0,0 1-192 0 0,2-1-51 0 0,-1 0-1 0 0,1-1-144 0 0,0-1-20 0 0,0 1-62 0 0,-1-2-15 0 0,0 0-39 0 0,0-3-53 0 0,-1 0-26 0 0,0-2-16 0 0,-1-2-71 0 0,0-2 56 0 0,0-1-12 0 0,0-1-54 0 0,0-1-126 0 0,0 0-322 0 0,-1-1-64 0 0,0 1-154 0 0,0 0-339 0 0,0-1-907 0 0,0-1-1897 0 0,0-3-8933 0 0,1 1 8911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12:36:11.04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51487.50781"/>
      <inkml:brushProperty name="anchorY" value="-47216.32813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52437.96484"/>
      <inkml:brushProperty name="anchorY" value="-48319.07031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53508.61719"/>
      <inkml:brushProperty name="anchorY" value="-49482.52734"/>
      <inkml:brushProperty name="scaleFactor" value="0.5"/>
    </inkml:brush>
  </inkml:definitions>
  <inkml:trace contextRef="#ctx0" brushRef="#br0">1 357 22198 0 0,'0'0'0'0'0,"0"0"2160"0"0,0 0-2100 0 0,0 0 446 0 0,0 1 122 0 0,0 1-209 0 0,0 2-367 0 0,0 1 148 0 0,0 3 16 0 0,1 2-77 0 0,0 3-55 0 0,1 3-35 0 0,2 3 21 0 0,-1 2-17 0 0,2 4-11 0 0,-1 2-42 0 0,0 2 90 0 0,0 3-20 0 0,0 0 36 0 0,-1 1 23 0 0,-1 0 37 0 0,0-3-60 0 0,-2-3-58 0 0,1-4-8 0 0,-1-3-37 0 0,-1-6 10 0 0,1-3 65 0 0,0-5 8 0 0,0-2 58 0 0,0-4 34 0 0,0-2-46 0 0,0-5-146 0 0,0-5 37 0 0,0-5-27 0 0,0-5 1 0 0,0-6-29 0 0,2-3 36 0 0,0-4-50 0 0,0-1 53 0 0,1-1-40 0 0,1 2 36 0 0,0 2-62 0 0,1 5 0 0 0,0 4 26 0 0,0 3-21 0 0,0 6 26 0 0,-1 4-11 0 0,0 3-1 0 0,-1 2-37 0 0,-1 2-13 0 0,0 2-36 0 0,1 2 54 0 0,-1 2 80 0 0,1 4 15 0 0,1 3 18 0 0,0 5-13 0 0,1 3 10 0 0,-1 5-35 0 0,0 2 47 0 0,0 4 8 0 0,-1 2-20 0 0,1 1-10 0 0,-1 0 63 0 0,0 2-43 0 0,0-1-3 0 0,-1 0 34 0 0,1-2-49 0 0,0-3 39 0 0,-1-2-45 0 0,0-3-20 0 0,-1-5 51 0 0,1-5-69 0 0,-2-4 64 0 0,1-3 17 0 0,-1-2 5 0 0,0-3 7 0 0,0 0 38 0 0,0-3-48 0 0,0-2-77 0 0,-1-2-34 0 0,-1-3-50 0 0,-1-4-39 0 0,-2-2-46 0 0,0-2-47 0 0,-1-2-123 0 0,1-2-409 0 0,-1-1-869 0 0,-1-1-2173 0 0,2-1-5413 0 0,1-1-2004 0 0,1 5 11821 0 0</inkml:trace>
  <inkml:trace contextRef="#ctx0" brushRef="#br1" timeOffset="534.099">137 389 20666 0 0,'0'0'0'0'0,"0"0"3092"0"0,0 0-2650 0 0,1 0 294 0 0,0 0 188 0 0,1 0-311 0 0,-1 0-333 0 0,2 0-77 0 0,1 1-79 0 0,1 0-20 0 0,2 1-29 0 0,2 0-28 0 0,2 0 29 0 0,1 1-30 0 0,1-1-15 0 0,1 1-33 0 0,-1 0 8 0 0,-1 1-6 0 0,0 0 32 0 0,-3-1-32 0 0,0 1 2 0 0,-3-1 0 0 0,-1 0 2 0 0,-2 0 0 0 0,-1-1-5 0 0,-2 0 6 0 0,1-1 3 0 0,-2 1 0 0 0,1 0 42 0 0,0 2 2 0 0,-1 1-22 0 0,0 2 14 0 0,-1 0 10 0 0,-3 2 0 0 0,-1-1-36 0 0,-1 0 40 0 0,-1 0-38 0 0,-1 1 7 0 0,-2-1-21 0 0,0 1 33 0 0,0 0-44 0 0,0-1 14 0 0,2-1-10 0 0,1-1 11 0 0,1-1 29 0 0,2 0-7 0 0,2-1-10 0 0,0-2-15 0 0,2 0 4 0 0,1-1-8 0 0,0 0-3 0 0,2 0 10 0 0,1 0 20 0 0,0 2-38 0 0,2 1 17 0 0,1 1-5 0 0,1 1 4 0 0,1 1-5 0 0,2 1 6 0 0,0 0-1 0 0,2 2-5 0 0,1 1 2 0 0,1 1 27 0 0,1 1-36 0 0,1 1 12 0 0,1 1 0 0 0,0 0 14 0 0,0 1-23 0 0,-1 0 8 0 0,0 0-3 0 0,-2 0-5 0 0,-2-1 30 0 0,-2-1-33 0 0,-2-2 16 0 0,-3-3 10 0 0,-1-1-23 0 0,-2-3 40 0 0,-2-2-11 0 0,1-2 13 0 0,-2-1 26 0 0,1 0 58 0 0,0 0-47 0 0,-1-1-5 0 0,1 1-16 0 0,-1 0-64 0 0,0-1-21 0 0,-2-2-96 0 0,-1-3-53 0 0,-2-2-58 0 0,-2-3-145 0 0,-2-3-429 0 0,0-5-1237 0 0,0-1-6043 0 0,0-6-10070 0 0,6 15 20313 0 0,-1 0-256 0 0</inkml:trace>
  <inkml:trace contextRef="#ctx0" brushRef="#br2" timeOffset="1111.697">430 0 15905 0 0,'0'0'0'0'0,"0"0"9481"0"0,1 0-9845 0 0,0 0 1818 0 0,1 0-1186 0 0,1 0 56 0 0,2 1-112 0 0,2 1-57 0 0,2 0 63 0 0,2 2-19 0 0,1 1-127 0 0,1 1-22 0 0,1 0-15 0 0,-1 0-1 0 0,-1 0-35 0 0,-3-1 14 0 0,-1 1-15 0 0,-2-2 8 0 0,-2 0 21 0 0,-1-1 36 0 0,-2 0-19 0 0,-1-1 5 0 0,0 0-5 0 0,-1-1-18 0 0,-1 1-23 0 0,-2 1 47 0 0,-1 2-35 0 0,-3 2-12 0 0,-1 2 42 0 0,-2 1-24 0 0,-1 3 13 0 0,1 0-35 0 0,0-1 33 0 0,2 0-39 0 0,1-3 11 0 0,2-2 0 0 0,3 0 0 0 0,0 0-5 0 0,2-1 6 0 0,1 1-1 0 0,2-1-5 0 0,1 0 6 0 0,2 0-1 0 0,2 1 4 0 0,1 0-5 0 0,1 1 2 0 0,1 2-6 0 0,1-1 6 0 0,-1 2-1 0 0,1 1-5 0 0,-1 0 2 0 0,-1 1 3 0 0,-1 1 0 0 0,-1 1 23 0 0,-1-1-6 0 0,-2-1-21 0 0,-2 0 12 0 0,-1-3 14 0 0,0-1-28 0 0,-1-2 28 0 0,-2-2 43 0 0,-1-1-22 0 0,-2 0 15 0 0,-1-2-21 0 0,-2 0-18 0 0,-2 1 19 0 0,-2-1-8 0 0,0 0 11 0 0,-1 1-2 0 0,0 0-13 0 0,0-1 8 0 0,1-1-16 0 0,0 0-1 0 0,3 0 0 0 0,1-1 3 0 0,2 0-5 0 0,2 0-3 0 0,1-1 5 0 0,2 0-20 0 0,0-1 1 0 0,1 0-6 0 0,1 1-23 0 0,0-1-7 0 0,1 0-5 0 0,-1 0-5 0 0,1 0-55 0 0,-1 0-23 0 0,-1 1-24 0 0,0 1-59 0 0,0-1-150 0 0,-1 1-433 0 0,-1-1-1270 0 0,0 0-7136 0 0,-1-2-5125 0 0,2 5 14373 0 0,1 0-1493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3:14.18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8245.89844"/>
      <inkml:brushProperty name="anchorY" value="-43164.35938"/>
      <inkml:brushProperty name="scaleFactor" value="0.5"/>
    </inkml:brush>
  </inkml:definitions>
  <inkml:trace contextRef="#ctx0" brushRef="#br0">86 27 15209 0 0,'0'0'0'0'0,"0"0"2701"0"0,0 0-2353 0 0,0 0 172 0 0,1 0 405 0 0,-1 0 38 0 0,1 0-56 0 0,-1 0-203 0 0,0 0-294 0 0,0 0-94 0 0,0 0-28 0 0,0 0 16 0 0,0 0 11 0 0,0 0 7 0 0,0 0 52 0 0,0 0-23 0 0,0 0-50 0 0,0 0-27 0 0,0 0-70 0 0,0 0-42 0 0,0 0-73 0 0,-1 0-93 0 0,0 0 10 0 0,-2-1-73 0 0,-1 0 48 0 0,-1-1 10 0 0,-1 0-21 0 0,0 0 36 0 0,-1-1 88 0 0,0 0 4 0 0,0 1-8 0 0,0-1 27 0 0,0 1-36 0 0,1 0 2 0 0,1 1 12 0 0,1 0 0 0 0,0 0-37 0 0,2 1 21 0 0,0 0-51 0 0,1 0-28 0 0,0 0-3 0 0,1 0-36 0 0,0 0 40 0 0,0 0-79 0 0,0 0 23 0 0,1 0 19 0 0,-1 0-26 0 0,0 0-71 0 0,0 0 34 0 0,0 2 116 0 0,0 2 20 0 0,0 2 97 0 0,0 3-80 0 0,0 1-12 0 0,0 2-5 0 0,0 1-36 0 0,0 2 96 0 0,0 1-34 0 0,0 1-75 0 0,0 2 24 0 0,0 2 30 0 0,1 0-44 0 0,-1 2 10 0 0,1 1-8 0 0,0 1-37 0 0,0 1 38 0 0,0 1-8 0 0,-1-1 7 0 0,1 1-1 0 0,0 0 6 0 0,-1 1 3 0 0,0 1 102 0 0,1 0-131 0 0,-1 1 39 0 0,0-1-14 0 0,0 0-4 0 0,0 0-88 0 0,-1 0 71 0 0,0-1 16 0 0,0 1-5 0 0,-1-1 11 0 0,1 1-11 0 0,-1 0 8 0 0,1 0-3 0 0,0 0 81 0 0,1-1-98 0 0,-1 1 23 0 0,1-1-31 0 0,0 0 24 0 0,0-1-55 0 0,0 1 6 0 0,0-1 24 0 0,0 0 29 0 0,0 1-8 0 0,0-1 6 0 0,0 0-37 0 0,0-1 48 0 0,0 1-26 0 0,0 0 18 0 0,0-1-9 0 0,0-1 2 0 0,0 0-4 0 0,0-1-28 0 0,0-2 46 0 0,0 0-11 0 0,0-2 9 0 0,0 0-10 0 0,0-1-6 0 0,0 0-45 0 0,0-1 67 0 0,0-1 16 0 0,0 0-32 0 0,0-1 14 0 0,0-1-13 0 0,0-2 2 0 0,0-2-1 0 0,0 0 0 0 0,0-2 5 0 0,0-2-2 0 0,0 0 6 0 0,0-1-11 0 0,0-1 8 0 0,0 0-3 0 0,0-1-3 0 0,0-1-9 0 0,0 0 12 0 0,0 0 93 0 0,0-1-68 0 0,0-1 36 0 0,1 0-5 0 0,-1 0 33 0 0,1-1-23 0 0,-1 0 5 0 0,1 0-34 0 0,1 0 4 0 0,-1-1-41 0 0,2-1 38 0 0,1 0 6 0 0,1 0-6 0 0,1-1-38 0 0,1 0 1 0 0,1 0-12 0 0,0 0-73 0 0,0 0 43 0 0,0 0-13 0 0,0 1 49 0 0,0 1-41 0 0,-2 0 15 0 0,0 0 24 0 0,-2 1-31 0 0,-1 0 43 0 0,-1 0-8 0 0,-1 1 83 0 0,0-1-13 0 0,-1-1-52 0 0,0 1-14 0 0,-1-2-224 0 0,0-1-178 0 0,-1-2-430 0 0,-1-3-452 0 0,-2-3-2173 0 0,0-2-6834 0 0,-1-6-835 0 0,0 2 13464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59:34.871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62398.78125"/>
      <inkml:brushProperty name="anchorY" value="-450510.406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61509.8125"/>
      <inkml:brushProperty name="anchorY" value="-450172.75"/>
      <inkml:brushProperty name="scaleFactor" value="0.5"/>
    </inkml:brush>
  </inkml:definitions>
  <inkml:trace contextRef="#ctx0" brushRef="#br0">283 49 17898 0 0,'0'0'0'0'0,"0"-1"2800"0"0,0-1-2375 0 0,0 0 571 0 0,0 1 36 0 0,0 0-248 0 0,0 1-174 0 0,0 0-234 0 0,0 0-165 0 0,0 0-69 0 0,0 0-43 0 0,0 0-20 0 0,0 0-1 0 0,0 0 8 0 0,0 0 38 0 0,0 0 14 0 0,0 0 12 0 0,0 1-37 0 0,-2 1-67 0 0,-1 3-43 0 0,-2 2-41 0 0,-2 2 42 0 0,-2 2-8 0 0,-1 2 7 0 0,-2 2 42 0 0,0 1 8 0 0,-1 0 10 0 0,0 2-29 0 0,-1 1-27 0 0,0 0 62 0 0,0 0-49 0 0,0-1 16 0 0,1 0 15 0 0,0-1-24 0 0,1-1 17 0 0,1-2-43 0 0,0-1 50 0 0,0 0-54 0 0,2-1 12 0 0,0-1-5 0 0,2-3 0 0 0,1 0 0 0 0,1-2-4 0 0,2-1 10 0 0,1-2-13 0 0,1-2 9 0 0,0 0-7 0 0,1-1-8 0 0,1 0-35 0 0,-1 0-37 0 0,0-1-128 0 0,0 0-38 0 0,0-1-157 0 0,1-1-152 0 0,-1-3-212 0 0,0 0-420 0 0,0-3-1293 0 0,0 4-6353 0 0,0-1-1409 0 0,0 9 10757 0 0,0 3-1977 0 0</inkml:trace>
  <inkml:trace contextRef="#ctx0" brushRef="#br1" timeOffset="977.533">2 1 17002 0 0,'0'0'0'0'0,"0"0"4860"0"0,0 0-4993 0 0,-1 0 801 0 0,1 0-474 0 0,0 0 411 0 0,-1 0-162 0 0,1 0-83 0 0,1 0-227 0 0,0 1-119 0 0,3 2 225 0 0,2 3 68 0 0,2 4 1 0 0,3 3-122 0 0,3 3 10 0 0,2 4 7 0 0,1 3-24 0 0,0 3-30 0 0,0 1-52 0 0,0 1-40 0 0,-1 1-54 0 0,0 0 14 0 0,-2-2-14 0 0,0-1 1 0 0,-2-2-4 0 0,-2-5-28 0 0,-1-3 32 0 0,-2-3-44 0 0,-2-4 50 0 0,-2-3 17 0 0,-1-2 57 0 0,-2-3 25 0 0,1-1 21 0 0,-2 0-16 0 0,1 0-132 0 0,0-1-102 0 0,0 1-180 0 0,-1-1-164 0 0,1 1-233 0 0,0-1-318 0 0,0-1-997 0 0,0-1-4565 0 0,3-1-7409 0 0,-1 0 14486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59:51.691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74643.53125"/>
      <inkml:brushProperty name="anchorY" value="-464976.90625"/>
      <inkml:brushProperty name="scaleFactor" value="0.5"/>
    </inkml:brush>
  </inkml:definitions>
  <inkml:trace contextRef="#ctx0" brushRef="#br0">100 228 8821 0 0,'0'0'0'0'0,"1"0"8181"0"0,2 0-7972 0 0,0 0 1858 0 0,2 0 8 0 0,1-2-480 0 0,0 0-391 0 0,-1-2-330 0 0,0-1-324 0 0,0-2-123 0 0,-2-2-115 0 0,0-2-109 0 0,0-3-99 0 0,0-2-68 0 0,-1-2-29 0 0,1-1 45 0 0,0 0-37 0 0,-1 1-17 0 0,1 1-26 0 0,-1 3 32 0 0,0 3-91 0 0,-1 2 8 0 0,0 3 31 0 0,-1 1-37 0 0,1 2 17 0 0,-3-1-5 0 0,-1 1-92 0 0,-2 0-95 0 0,-2 1 26 0 0,-2 0 42 0 0,-3 1-26 0 0,-1-1 21 0 0,-3 2-9 0 0,0-1 96 0 0,-2 1 24 0 0,2 1-48 0 0,1 0 104 0 0,2 1 12 0 0,3 1-60 0 0,3 0 13 0 0,2 0 69 0 0,3 0-13 0 0,1-1-35 0 0,1-1 10 0 0,0 1 41 0 0,0-1 84 0 0,1 3 185 0 0,-1 0-13 0 0,1 2-92 0 0,1 1-23 0 0,1 2-18 0 0,1 2 10 0 0,1 1 32 0 0,1 3-10 0 0,1 1 6 0 0,2 2-14 0 0,1 2-38 0 0,1 2 1 0 0,2 1-4 0 0,1 1-52 0 0,2 0 19 0 0,0 0-18 0 0,0-2-25 0 0,0-2-35 0 0,-1-3 41 0 0,-1-3-44 0 0,-1-3 51 0 0,-3-4 3 0 0,-2-2 33 0 0,-1-3 31 0 0,-2-3-21 0 0,-1-5-111 0 0,0-3 32 0 0,-2-4-199 0 0,0-2-50 0 0,-1-1-96 0 0,0 2-191 0 0,-3 3-394 0 0,-2 4-862 0 0,-2 2-4656 0 0,-3 2-10669 0 0,5 3 18753 0 0,0-1-471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59:53.11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76835.8125"/>
      <inkml:brushProperty name="anchorY" value="-467651.46875"/>
      <inkml:brushProperty name="scaleFactor" value="0.5"/>
    </inkml:brush>
  </inkml:definitions>
  <inkml:trace contextRef="#ctx0" brushRef="#br0">1 0 15713 0 0,'0'0'0'0'0,"0"0"5521"0"0,0 0-5531 0 0,0 0 777 0 0,0 0-131 0 0,0 0 15 0 0,0 0-132 0 0,0 1-266 0 0,0 3-243 0 0,0 1 212 0 0,2 4-19 0 0,2 2-49 0 0,0 4-63 0 0,1 2 31 0 0,1 2-6 0 0,0 2 87 0 0,1 1-56 0 0,-1 2 17 0 0,0 2-32 0 0,-2-1-34 0 0,0 1 8 0 0,-2-1-34 0 0,0-3-20 0 0,-1-1-47 0 0,-1-3 10 0 0,0-4-11 0 0,0-3-4 0 0,0-4 0 0 0,-1-3-214 0 0,1-2-56 0 0,0-1-68 0 0,-1-3-108 0 0,0-5-472 0 0,-2-4-273 0 0,-2-7-1291 0 0,0-6-3092 0 0,0-5-3158 0 0,-1-6 3332 0 0,1 5 6054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59:53.26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77498.15625"/>
      <inkml:brushProperty name="anchorY" value="-468480.40625"/>
      <inkml:brushProperty name="scaleFactor" value="0.5"/>
    </inkml:brush>
  </inkml:definitions>
  <inkml:trace contextRef="#ctx0" brushRef="#br0">1 4 15313 0 0,'0'0'0'0'0,"1"0"3585"0"0,0 0-2988 0 0,-1 0-224 0 0,1 0 362 0 0,0-1-241 0 0,-1 0-510 0 0,2 1 85 0 0,1-1-281 0 0,1 1-1082 0 0,2 1-390 0 0,2 1-1581 0 0,2 7-13395 0 0,-6-5 19247 0 0,1 1-721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59:53.69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78179.125"/>
      <inkml:brushProperty name="anchorY" value="-469133.34375"/>
      <inkml:brushProperty name="scaleFactor" value="0.5"/>
    </inkml:brush>
  </inkml:definitions>
  <inkml:trace contextRef="#ctx0" brushRef="#br0">0 27 14385 0 0,'0'0'0'0'0,"0"0"2757"0"0,1 0-2339 0 0,-1 1 490 0 0,2 3 815 0 0,0 1-475 0 0,0 1-286 0 0,1 4-306 0 0,0 2-12 0 0,0 2-145 0 0,0 3-27 0 0,-1 1-156 0 0,0 0-102 0 0,0 1-38 0 0,-1-3-78 0 0,-1-2 3 0 0,1-2-45 0 0,-1-3 28 0 0,0-2-1 0 0,0-3 37 0 0,0-1 0 0 0,-1-2 26 0 0,1 0-20 0 0,0-1-6 0 0,0-1-7 0 0,0 1-28 0 0,0-1-30 0 0,0 0-59 0 0,0-1 13 0 0,0-2-74 0 0,0-3 18 0 0,0-3 1 0 0,0-3 15 0 0,1-2-13 0 0,2-3 43 0 0,1-1-50 0 0,2-2 58 0 0,1 1-17 0 0,2 1 2 0 0,1 3-56 0 0,-1 0 26 0 0,1 4-40 0 0,0 2-36 0 0,-1 4-52 0 0,0 2 43 0 0,0 2 66 0 0,-1 1 19 0 0,1 3 38 0 0,0 1 139 0 0,-1 3-68 0 0,1 0 29 0 0,-1 2 29 0 0,-1 0-61 0 0,0 1-9 0 0,-1 0 20 0 0,-2 1-28 0 0,1 1 17 0 0,-2 1-34 0 0,0 1-27 0 0,-1 2 6 0 0,-1 0 33 0 0,0 2-58 0 0,0-1 18 0 0,-1 0-10 0 0,1-1-51 0 0,-1-1-261 0 0,0-2 104 0 0,1-3-105 0 0,-1-3-95 0 0,0-2-111 0 0,1-2-66 0 0,-1-3-284 0 0,0-2-644 0 0,0-3-3734 0 0,0-4-5411 0 0,0 0 5409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59:56.01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82712.65625"/>
      <inkml:brushProperty name="anchorY" value="-474202.6875"/>
      <inkml:brushProperty name="scaleFactor" value="0.5"/>
    </inkml:brush>
  </inkml:definitions>
  <inkml:trace contextRef="#ctx0" brushRef="#br0">100 53 588 0 0,'0'0'0'0'0,"1"-3"17970"0"0,-1 1-16542 0 0,1-1-2319 0 0,0-3 4013 0 0,-1-2-2525 0 0,1 0 283 0 0,-1 1-44 0 0,-1 1-256 0 0,-1 1-226 0 0,-1 2-144 0 0,0 2-116 0 0,-2 1-90 0 0,-1 2-69 0 0,-1 2-1 0 0,-1 2 24 0 0,0 3 45 0 0,-1 3-11 0 0,0 1 4 0 0,0 2 0 0 0,1 1-4 0 0,1 2 5 0 0,1 1-2 0 0,1 0-3 0 0,2 1-51 0 0,0 0 75 0 0,2 1-20 0 0,1 0 3 0 0,1-1-3 0 0,3 0-60 0 0,2-1 82 0 0,2-3-18 0 0,3-2 53 0 0,2-2 2 0 0,2-3-20 0 0,2-3 22 0 0,1-2 12 0 0,0-1 24 0 0,1-3-42 0 0,0-3 10 0 0,-2-1 0 0 0,0-3-6 0 0,-2-1 67 0 0,-2-1-66 0 0,-1-1 4 0 0,-4-1 31 0 0,-1 0-16 0 0,-2-1-23 0 0,-2 0-1 0 0,-1-2 8 0 0,-3-1-61 0 0,-2-1 56 0 0,-2 0-57 0 0,-1 1 16 0 0,-2 1-14 0 0,1 2 7 0 0,-1 2-3 0 0,0 2 1 0 0,1 3 33 0 0,0 1-10 0 0,1 1 1 0 0,0 1-28 0 0,2 0 4 0 0,1 1-36 0 0,2 0-6 0 0,0 1 0 0 0,1 0-39 0 0,0 0-8 0 0,1 2 74 0 0,1 3 4 0 0,3 2 13 0 0,1 3 103 0 0,3 3 0 0 0,1 3-11 0 0,2 3-24 0 0,0 2 53 0 0,1 3 1 0 0,-1 1 67 0 0,0 1 105 0 0,-2 0-170 0 0,-1 0-39 0 0,-2-3-59 0 0,-2-3-22 0 0,0-4-7 0 0,-2-4-2 0 0,-1-4 3 0 0,-1-2-5 0 0,0-3-157 0 0,-2-4-114 0 0,-2-1-141 0 0,-4-2-270 0 0,-3-3-331 0 0,-5 0-859 0 0,-2-1-3664 0 0,-6-1-6778 0 0,3 2 7495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59:58.255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85172.3125"/>
      <inkml:brushProperty name="anchorY" value="-476854.625"/>
      <inkml:brushProperty name="scaleFactor" value="0.5"/>
    </inkml:brush>
  </inkml:definitions>
  <inkml:trace contextRef="#ctx0" brushRef="#br0">50 176 9113 0 0,'0'0'0'0'0,"1"-2"9973"0"0,0-2-9932 0 0,1-1 1648 0 0,0-2-561 0 0,0 0 172 0 0,-1 0-374 0 0,0 0-206 0 0,0 2-252 0 0,0 1-136 0 0,-1 2-75 0 0,0 0-90 0 0,0 2-52 0 0,-1 0-82 0 0,-1 2-27 0 0,-1 2-121 0 0,-2 1 19 0 0,-1 4-1 0 0,0 1 5 0 0,-2 4-2 0 0,1 2 30 0 0,1 3 62 0 0,1 4-53 0 0,0 1 58 0 0,2 2-59 0 0,0 1 65 0 0,2 0-24 0 0,1-2-30 0 0,2-2-22 0 0,1-3 45 0 0,2-4-20 0 0,2-3 44 0 0,2-3-7 0 0,0-3 0 0 0,2-1-143 0 0,1-2 185 0 0,0-2-62 0 0,1 0-21 0 0,-1-1 59 0 0,0-1 32 0 0,-1 0 19 0 0,-1-1 80 0 0,-2-1-24 0 0,-1-2 82 0 0,-1-2-34 0 0,-3-2-74 0 0,0-2 4 0 0,-2-3-36 0 0,0-4 6 0 0,-3-3-32 0 0,-1-3 4 0 0,-3-4-46 0 0,-2-4-44 0 0,-2-2 29 0 0,-2-1 14 0 0,0 0-79 0 0,0 1 108 0 0,0 2-34 0 0,0 4 22 0 0,2 3-4 0 0,1 4 40 0 0,1 3-49 0 0,2 4 44 0 0,2 3 109 0 0,1 2-78 0 0,1 3-72 0 0,1 2 13 0 0,1 0-21 0 0,0 2-64 0 0,0 1-15 0 0,1-1-15 0 0,-1 2-46 0 0,0-1 1 0 0,2 3 150 0 0,0 1-21 0 0,4 3 234 0 0,1 3-55 0 0,2 4 16 0 0,1 3-37 0 0,1 4-36 0 0,1 3 39 0 0,0 3-34 0 0,-1 3 84 0 0,0 2-51 0 0,0 2-20 0 0,-2 0-48 0 0,-1 0 0 0 0,-1-1-32 0 0,0-1 1 0 0,-3-4-49 0 0,0-3 13 0 0,-1-5-7 0 0,-1-4-10 0 0,-1-6 13 0 0,0-2-4 0 0,-1-4 47 0 0,0-1-59 0 0,0-3-148 0 0,0 0-6 0 0,-2-1-85 0 0,-2-1-317 0 0,-3-2-275 0 0,-2-1-584 0 0,2 1-6932 0 0,-1 0-1285 0 0,-6-2 4494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59:57.231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83456.09375"/>
      <inkml:brushProperty name="anchorY" value="-475162.031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84215.84375"/>
      <inkml:brushProperty name="anchorY" value="-476077.25"/>
      <inkml:brushProperty name="scaleFactor" value="0.5"/>
    </inkml:brush>
  </inkml:definitions>
  <inkml:trace contextRef="#ctx0" brushRef="#br0">76 19 6037 0 0,'0'0'0'0'0,"0"-1"14805"0"0,0 1-13896 0 0,0-1-1884 0 0,0 0 3356 0 0,1-1-1717 0 0,0 1 181 0 0,0 1-241 0 0,0-1-162 0 0,-1 1-168 0 0,1-1-114 0 0,0 1-62 0 0,-1 0 19 0 0,0 0-34 0 0,1 1-11 0 0,-1-1 12 0 0,0 0 8 0 0,0 1-30 0 0,-1 1-36 0 0,0 3-24 0 0,-3 4-86 0 0,-2 5 16 0 0,-3 5 7 0 0,-1 5-6 0 0,-1 5-11 0 0,-1 2 28 0 0,3-2-19 0 0,1-4 6 0 0,2-3-1 0 0,3-5-18 0 0,1-3 14 0 0,1-4 18 0 0,3-1 55 0 0,1-2-23 0 0,4 0 21 0 0,3-1 5 0 0,3 0-6 0 0,3-2-7 0 0,1-1 2 0 0,3-1-1 0 0,0-1-51 0 0,0-1 19 0 0,-1-1 5 0 0,-1-2 35 0 0,-4-1 46 0 0,-2 0-52 0 0,-3-1 62 0 0,-2 1 24 0 0,-3 0 46 0 0,-2-1 56 0 0,-1-1-161 0 0,-3-2 34 0 0,-3-3-54 0 0,-2-2-1 0 0,-3-2-3 0 0,-2-1-10 0 0,-1-2-35 0 0,-1 2 47 0 0,-1-1-7 0 0,1 2-7 0 0,1 1 14 0 0,2 1-5 0 0,2 3 49 0 0,2 3 5 0 0,2 1 67 0 0,3 2-147 0 0,0 2 46 0 0,2 1-102 0 0,0 1-13 0 0,0 0-72 0 0,1 0-73 0 0,1 2 98 0 0,2 2 160 0 0,2 3 45 0 0,3 2 30 0 0,2 4-9 0 0,1 3-20 0 0,1 2 86 0 0,0 2-79 0 0,-1 0-11 0 0,0 2-62 0 0,-1-2 18 0 0,-2 0-15 0 0,-2-2 1 0 0,-1-1-4 0 0,-1-1-32 0 0,-1-3-141 0 0,-1-1 57 0 0,-2-3-129 0 0,1-3-99 0 0,-2-1-76 0 0,0-3-55 0 0,0-1-136 0 0,-1-3-179 0 0,-1-2-1290 0 0,-1-5-1825 0 0,0-2-5249 0 0,0-5 1067 0 0,0 1 9603 0 0</inkml:trace>
  <inkml:trace contextRef="#ctx0" brushRef="#br1" timeOffset="424.602">272 101 352 0 0,'0'0'0'0'0,"1"0"17145"0"0,-1 0-16318 0 0,1 0-1769 0 0,0 0 3593 0 0,0 0-1945 0 0,0 0 370 0 0,1 0-144 0 0,0 1-277 0 0,0 1-49 0 0,2 4-78 0 0,1 3-160 0 0,1 3-101 0 0,1 3-91 0 0,0 4-31 0 0,1 0-82 0 0,-1 1 44 0 0,-1 0-61 0 0,-1-1 40 0 0,0-2-51 0 0,-2-3-37 0 0,-1-2 23 0 0,-1-4 73 0 0,-1-3 39 0 0,1-3 8 0 0,-2 0 29 0 0,1-2 13 0 0,0-2-53 0 0,-3-1-146 0 0,0-4-49 0 0,-2-2-3 0 0,1-4-49 0 0,-1-3 57 0 0,2-4 0 0 0,0-1-8 0 0,2-4 33 0 0,3-1 38 0 0,2 0 28 0 0,2 1 70 0 0,1 2-72 0 0,2 2 46 0 0,0 2-88 0 0,0 4 19 0 0,1 3-108 0 0,-1 3 28 0 0,1 3-4 0 0,1 2 62 0 0,1 3 10 0 0,1 3 170 0 0,1 5-146 0 0,1 4-4 0 0,1 5 2 0 0,-1 4-12 0 0,1 3 5 0 0,-2 3 26 0 0,-1 1-39 0 0,-1-1 12 0 0,-1 0-8 0 0,-3-2 0 0 0,0-1 0 0 0,-2-4-4 0 0,-1-3 5 0 0,-1-2-2 0 0,-1-4-36 0 0,-2-2 38 0 0,0-4-13 0 0,0-1-196 0 0,-2-2 61 0 0,1-1-76 0 0,0-1-71 0 0,0 0-70 0 0,0-2-118 0 0,-1-2-414 0 0,1-3-837 0 0,-1-4-1668 0 0,1 4-5716 0 0,0-1-1460 0 0,0 2 12978 0 0,0-2-1028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59:54.14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79029.875"/>
      <inkml:brushProperty name="anchorY" value="-469949.718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79735.96875"/>
      <inkml:brushProperty name="anchorY" value="-470802.187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80661.4375"/>
      <inkml:brushProperty name="anchorY" value="-471610.09375"/>
      <inkml:brushProperty name="scaleFactor" value="0.5"/>
    </inkml:brush>
    <inkml:brush xml:id="br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81377.8125"/>
      <inkml:brushProperty name="anchorY" value="-472616.84375"/>
      <inkml:brushProperty name="scaleFactor" value="0.5"/>
    </inkml:brush>
    <inkml:brush xml:id="br4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82055.25"/>
      <inkml:brushProperty name="anchorY" value="-473491.78125"/>
      <inkml:brushProperty name="scaleFactor" value="0.5"/>
    </inkml:brush>
  </inkml:definitions>
  <inkml:trace contextRef="#ctx0" brushRef="#br0">0 258 19950 0 0,'0'0'0'0'0,"1"0"2372"0"0,0-2-2193 0 0,2-2 369 0 0,0-1 354 0 0,3-2-141 0 0,1-1-355 0 0,2-3-182 0 0,3 0-168 0 0,2 0-34 0 0,0 0-16 0 0,2 2-6 0 0,-1 0 42 0 0,-1 3-54 0 0,-2 3 18 0 0,-1 0-6 0 0,-2 2 80 0 0,-1 2 37 0 0,0 2-29 0 0,-1 1 15 0 0,-1 4-21 0 0,1 4-5 0 0,-1 2 24 0 0,0 5-37 0 0,0 2 3 0 0,-1 3-30 0 0,-1 4-2 0 0,-1 1-39 0 0,0 3 5 0 0,-1 1-47 0 0,-1 0 12 0 0,0 0 32 0 0,0-1-2 0 0,-1-3 7 0 0,1-2-4 0 0,-1-5 1 0 0,0-3 5 0 0,0-5 50 0 0,0-5 74 0 0,0-3 43 0 0,-1-3 93 0 0,-2-3 19 0 0,-1 0-142 0 0,-3-3-65 0 0,-3-1 1 0 0,-2-3-36 0 0,-2-3-8 0 0,-2-2-5 0 0,-1-1-28 0 0,0-1 2 0 0,0 0 2 0 0,2 2 41 0 0,2 1-50 0 0,2 3 13 0 0,3 2-4 0 0,3 0-1 0 0,1 2-5 0 0,2 1 2 0 0,1 0-179 0 0,1 1-19 0 0,0 0-84 0 0,1 1-104 0 0,-1 0-128 0 0,1 0-188 0 0,0 0-283 0 0,2 1-703 0 0,1 0-1536 0 0,1 0-3892 0 0,1 1-2346 0 0,-1 0 7619 0 0</inkml:trace>
  <inkml:trace contextRef="#ctx0" brushRef="#br1" timeOffset="631.252">337 341 11177 0 0,'0'0'0'0'0,"1"-2"9901"0"0,0-2-9624 0 0,-1 1 1401 0 0,1-1-783 0 0,0 1 116 0 0,-1 0-314 0 0,0 2-215 0 0,0 0-232 0 0,0 0-164 0 0,0 1-70 0 0,0 0-69 0 0,0 1-3 0 0,0-1-11 0 0,0 1 79 0 0,0 1 9 0 0,0 3 100 0 0,0 3-88 0 0,0 2 14 0 0,0 1-47 0 0,1 3 6 0 0,0 2-6 0 0,0 1 0 0 0,1 2-4 0 0,1 1 0 0 0,1-1-4 0 0,1 0-28 0 0,1-1 36 0 0,1 0-68 0 0,1-2 30 0 0,1-2-2 0 0,1-2 8 0 0,0-3-11 0 0,2-3 4 0 0,0-3-1 0 0,3-1 38 0 0,1-2-86 0 0,3-4-2 0 0,1-2 3 0 0,2-2 50 0 0,1-2 27 0 0,0-1 6 0 0,-1 0-2 0 0,-1 1-54 0 0,-3 1 72 0 0,-3 2-19 0 0,-3 0 6 0 0,-3 0 71 0 0,-4 2 27 0 0,-2-2-27 0 0,-2 0-71 0 0,-2-1 77 0 0,-2-1-93 0 0,-3-2 22 0 0,-2-2-9 0 0,-2-2 5 0 0,-1 0 3 0 0,-1 0-1 0 0,0 2-3 0 0,0 0 0 0 0,1 3-4 0 0,1 2 0 0 0,1 2-4 0 0,2 1 10 0 0,2 2-4 0 0,1 1 2 0 0,2 1-56 0 0,1 0-16 0 0,0 1-9 0 0,1 1 59 0 0,1-1-42 0 0,-1 0 1 0 0,0 0-13 0 0,1 0 16 0 0,0 1 69 0 0,1-1 18 0 0,1 2-1 0 0,1 0 76 0 0,1 1-57 0 0,0 2-40 0 0,2 2 72 0 0,-1 1-7 0 0,1 2 36 0 0,0 1-39 0 0,-1 2-10 0 0,1 1-26 0 0,-1 2 24 0 0,0 2 28 0 0,0 1 10 0 0,-1 0-56 0 0,0 1 1 0 0,-1-1 15 0 0,-1-1-26 0 0,0-1-21 0 0,-1-3 2 0 0,-1-2-4 0 0,0-2 5 0 0,0-4-11 0 0,-1-2 3 0 0,0-2-75 0 0,0-1-54 0 0,0-1-36 0 0,-1-2-142 0 0,0-1-330 0 0,-2-3-228 0 0,-1-3-291 0 0,-1-3-1481 0 0,0-2-4743 0 0,0-4-4446 0 0,0 2 11940 0 0</inkml:trace>
  <inkml:trace contextRef="#ctx0" brushRef="#br2" timeOffset="919.52">782 159 3172 0 0,'0'0'0'0'0,"0"0"15334"0"0,0 0-14490 0 0,0 0-1379 0 0,0 0 3085 0 0,0 0-1697 0 0,0 0 16 0 0,0 0-272 0 0,0 0-201 0 0,0 3-250 0 0,0 0-42 0 0,1 4 55 0 0,0 3-10 0 0,2 5 3 0 0,2 4 9 0 0,0 3 17 0 0,2 3-37 0 0,1 3-12 0 0,0 1 21 0 0,0 1-32 0 0,-1 1 5 0 0,0-1-7 0 0,-1-1-9 0 0,-2-1-68 0 0,1-2-27 0 0,-2-3-7 0 0,-1-4-4 0 0,0-4 4 0 0,-1-4-6 0 0,0-2 6 0 0,-1-4-6 0 0,0-2-218 0 0,0-2 11 0 0,-1-1-119 0 0,1-1-137 0 0,0-2-212 0 0,0-3-383 0 0,0-1-733 0 0,0-3-1885 0 0,-1-2-5952 0 0,1 2 1612 0 0</inkml:trace>
  <inkml:trace contextRef="#ctx0" brushRef="#br3" timeOffset="1170.822">960 293 14377 0 0,'0'0'0'0'0,"0"0"2901"0"0,0 2-2204 0 0,0 0 172 0 0,1 0 349 0 0,1 3-17 0 0,0 2-341 0 0,1 1-238 0 0,1 4-155 0 0,1 3-96 0 0,0 3-60 0 0,0 2-59 0 0,1 2 18 0 0,-2 3-44 0 0,1 1-22 0 0,-1 1-38 0 0,-1 0-34 0 0,0-3-78 0 0,-1-2 0 0 0,0-2-54 0 0,-2-3 6 0 0,1-4-10 0 0,0-3-140 0 0,-1-4-212 0 0,0-3-55 0 0,0-1-90 0 0,0-3-117 0 0,0-3-601 0 0,-1-5-839 0 0,-2-6-1301 0 0,0-3-3874 0 0,-2-7-729 0 0,1 2 7682 0 0</inkml:trace>
  <inkml:trace contextRef="#ctx0" brushRef="#br4" timeOffset="1282.798">1040 1 15141 0 0,'0'0'0'0'0,"1"2"2013"0"0,-1 1-2349 0 0,1 2-1914 0 0,0 1 1206 0 0,1 3 685 0 0,0 1 65 0 0,1 1-2017 0 0,1-1-2586 0 0,1 1-954 0 0,-1-2 7048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59:52.26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75386.5"/>
      <inkml:brushProperty name="anchorY" value="-465643.468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74743.71875"/>
      <inkml:brushProperty name="anchorY" value="-465303.9062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75455.34375"/>
      <inkml:brushProperty name="anchorY" value="-465994.875"/>
      <inkml:brushProperty name="scaleFactor" value="0.5"/>
    </inkml:brush>
    <inkml:brush xml:id="br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76122.25"/>
      <inkml:brushProperty name="anchorY" value="-467027.3125"/>
      <inkml:brushProperty name="scaleFactor" value="0.5"/>
    </inkml:brush>
  </inkml:definitions>
  <inkml:trace contextRef="#ctx0" brushRef="#br0">8 213 20490 0 0,'0'0'0'0'0,"0"0"2064"0"0,0-1-1862 0 0,0 0 47 0 0,0 0 292 0 0,0 1-119 0 0,1 1-95 0 0,0 3-316 0 0,1 4 319 0 0,1 6-45 0 0,1 6-67 0 0,1 7-93 0 0,-1 4-91 0 0,0 5-18 0 0,0 1-12 0 0,-1 1-13 0 0,-1-3-58 0 0,0-5 34 0 0,-2-4-23 0 0,1-6 1 0 0,-1-4-388 0 0,-1-5 3 0 0,0-5 8 0 0,-2-3 8 0 0,0-3-350 0 0,-3-4-1073 0 0,-1-6-1501 0 0,0-2-4977 0 0,-2-8-542 0 0,3 2 10154 0 0</inkml:trace>
  <inkml:trace contextRef="#ctx0" brushRef="#br1" timeOffset="148.588">21 4 16650 0 0,'0'0'0'0'0,"0"-1"3852"0"0,0 0-3626 0 0,1 1 182 0 0,0-1-288 0 0,0 1 470 0 0,0-1-679 0 0,0 1 151 0 0,1 0-732 0 0,2 2 584 0 0,2 1-752 0 0,1 3-321 0 0,4 2-891 0 0,0 3-2372 0 0,0-1-3142 0 0,-1 1 2839 0 0,-1-2 5347 0 0</inkml:trace>
  <inkml:trace contextRef="#ctx0" brushRef="#br2" timeOffset="395.348">226 138 16918 0 0,'0'0'0'0'0,"0"1"2968"0"0,0 2-2791 0 0,0 2 392 0 0,0 1 655 0 0,0 2-237 0 0,0 3-335 0 0,0 2-220 0 0,1 3-59 0 0,1 2-69 0 0,0 4-58 0 0,2 3-102 0 0,1 2-102 0 0,0 2 6 0 0,1 3-9 0 0,-1 0-8 0 0,0 0-36 0 0,-1 0-83 0 0,-1-3 110 0 0,0-2-43 0 0,-1-4 13 0 0,-1-5-56 0 0,0-4-488 0 0,-1-4 43 0 0,0-4-65 0 0,0-3-16 0 0,0-2-202 0 0,-2-4-755 0 0,0-3-1608 0 0,-2-5-4186 0 0,-1-3-774 0 0,1 2 7372 0 0</inkml:trace>
  <inkml:trace contextRef="#ctx0" brushRef="#br3" timeOffset="554.403">214 292 1248 0 0,'0'0'0'0'0,"0"-1"15298"0"0,-1-1-14987 0 0,1-1 2368 0 0,0 2-1924 0 0,-1-1 25 0 0,1 1-236 0 0,0 0-344 0 0,1-1-181 0 0,2 1 12 0 0,2 0-150 0 0,3-1 92 0 0,3 1 17 0 0,2 0-724 0 0,3 0-310 0 0,1 1-621 0 0,1 1-1358 0 0,4 3-14310 0 0,-28-3 20067 0 0,-2 0-802 0 0,-11 1-4508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3:14.971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7591.12891"/>
      <inkml:brushProperty name="anchorY" value="-44626.05078"/>
      <inkml:brushProperty name="scaleFactor" value="0.5"/>
    </inkml:brush>
  </inkml:definitions>
  <inkml:trace contextRef="#ctx0" brushRef="#br0">0 0 14929 0 0,'0'0'0'0'0,"1"1"6985"0"0,0 0-7510 0 0,0 1 1829 0 0,1 1-1305 0 0,2 2 1205 0 0,0 2-695 0 0,2 2-145 0 0,1 1-71 0 0,0 2-49 0 0,2 2-100 0 0,-1 1-22 0 0,0 0-98 0 0,0 1 106 0 0,-1-1-61 0 0,-2 1 9 0 0,0-1 65 0 0,-3-2-63 0 0,0 0 22 0 0,-1-1 8 0 0,-1-1-46 0 0,-2-2-70 0 0,0 0 112 0 0,-2 0-44 0 0,-1-1-18 0 0,0-1-10 0 0,0-1-32 0 0,-1 0 11 0 0,2-2 22 0 0,0 0-7 0 0,1-1 23 0 0,1-1-6 0 0,1-1-43 0 0,0-1 50 0 0,1 1-22 0 0,0-1-3 0 0,0 0-26 0 0,0-1 45 0 0,1-1-58 0 0,1-2 18 0 0,2-2-90 0 0,0-3 62 0 0,2-2 23 0 0,2-2 30 0 0,0-2 23 0 0,0-2-62 0 0,1 0 62 0 0,0 0 32 0 0,0 1 93 0 0,-1-1-40 0 0,0 2 188 0 0,-1 1-219 0 0,0 3-3 0 0,-2 0-40 0 0,-1 3-4 0 0,-1 2 0 0 0,-1 2-20 0 0,-1 1-8 0 0,-1 2-27 0 0,0 1 29 0 0,0 0-34 0 0,0 0 39 0 0,0 0-50 0 0,-1 0-26 0 0,1 1-8 0 0,-1-1-16 0 0,1 0-17 0 0,-2 1-10 0 0,1 0-23 0 0,-1 2-8 0 0,-1 0-14 0 0,-1 3 34 0 0,1 1 13 0 0,-1 1-26 0 0,1 2 34 0 0,1 1 13 0 0,0 1 15 0 0,2 1-6 0 0,1 0 27 0 0,2 0 25 0 0,1 0-6 0 0,1-1 5 0 0,2-1 5 0 0,1 0-2 0 0,1 0 1 0 0,0-1 0 0 0,0-1 0 0 0,0-2 0 0 0,-1 0 66 0 0,-1-1-34 0 0,0-1-37 0 0,-2-1 8 0 0,-1-1-7 0 0,-1-1 5 0 0,-2-1 8 0 0,0 0 53 0 0,0-1-9 0 0,-1 0 20 0 0,0 0-87 0 0,0 0-58 0 0,-1 0-109 0 0,1 0-94 0 0,0-1-157 0 0,0 0-238 0 0,-1-1-657 0 0,-1-1-2053 0 0,1-1-3766 0 0,-1-1-5244 0 0,3 6 12634 0 0,0 2-1506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59:50.106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73030.15625"/>
      <inkml:brushProperty name="anchorY" value="-463082.343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72332.78125"/>
      <inkml:brushProperty name="anchorY" value="-462767.1562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73052.34375"/>
      <inkml:brushProperty name="anchorY" value="-463355.1875"/>
      <inkml:brushProperty name="scaleFactor" value="0.5"/>
    </inkml:brush>
    <inkml:brush xml:id="br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73749.5625"/>
      <inkml:brushProperty name="anchorY" value="-464328.0625"/>
      <inkml:brushProperty name="scaleFactor" value="0.5"/>
    </inkml:brush>
  </inkml:definitions>
  <inkml:trace contextRef="#ctx0" brushRef="#br0">105 118 8821 0 0,'0'0'0'0'0,"0"-2"10081"0"0,1 1-10198 0 0,-1-1 1635 0 0,1 1-788 0 0,-1-1 254 0 0,0 1-210 0 0,0 0-273 0 0,0 0-327 0 0,0 1-41 0 0,0 0 17 0 0,0 0 4 0 0,0 0 35 0 0,-1 0-7 0 0,0 0 16 0 0,-1 1 10 0 0,-2 1-160 0 0,-1 2-38 0 0,-2 2 54 0 0,-1 1 14 0 0,-1 2 6 0 0,-1 2 21 0 0,0-1 1 0 0,2 2-13 0 0,0-1 10 0 0,1 0-60 0 0,2-1-43 0 0,2 0 8 0 0,1 1-12 0 0,1 1-51 0 0,1 0 70 0 0,2 2-55 0 0,2 0 49 0 0,1 0-14 0 0,3 0-27 0 0,1 1 32 0 0,1-2-40 0 0,1 0 50 0 0,-1 1-25 0 0,2-2 18 0 0,-1 0 5 0 0,0 0 36 0 0,-1-2 14 0 0,-2 0 64 0 0,-1-2-11 0 0,-2-2-43 0 0,-2-1 15 0 0,-1-2 49 0 0,-1-1 59 0 0,-1-1 145 0 0,0 0-11 0 0,-2-1-13 0 0,-1 1-34 0 0,-2-1-253 0 0,-4 0 13 0 0,-1 0 15 0 0,-2 0-4 0 0,-2 0-55 0 0,0 0 18 0 0,0 0-13 0 0,1 0 2 0 0,0 0-6 0 0,2 0 2 0 0,2 0-6 0 0,3 0-36 0 0,1 0-41 0 0,2 0-56 0 0,2 0-54 0 0,0 0-378 0 0,2 0-6 0 0,-1 0-141 0 0,2 0-277 0 0,2 0 124 0 0,2 0-912 0 0,2 0-1522 0 0,-2 0-6252 0 0,-1-1-1518 0 0,0 0 14334 0 0,1 0-1006 0 0</inkml:trace>
  <inkml:trace contextRef="#ctx0" brushRef="#br1" timeOffset="443.087">206 241 6617 0 0,'0'0'0'0'0,"0"1"13236"0"0,0 0-13237 0 0,0 0 2179 0 0,0 0-1270 0 0,0 2-149 0 0,0 0-238 0 0,1 1-211 0 0,1 3 29 0 0,1 1 6 0 0,3 4-159 0 0,2 3-14 0 0,1 1-41 0 0,3 2-40 0 0,2 0-2 0 0,1 0 24 0 0,1-1-69 0 0,1 0-8 0 0,0-3-32 0 0,-1-1 46 0 0,0-1-20 0 0,-2-2 11 0 0,-1-3-44 0 0,-1-1 55 0 0,-2-2-60 0 0,-1-1 70 0 0,-1-1 62 0 0,-1-2 129 0 0,-1-3 124 0 0,1-3-134 0 0,0-4-101 0 0,-1-5-66 0 0,-1-4-4 0 0,0-5-20 0 0,-1-5 6 0 0,-2-3-63 0 0,-1-1 74 0 0,0-1-58 0 0,-2 2-1 0 0,0 3 19 0 0,-3 4 2 0 0,1 5 4 0 0,-2 4 10 0 0,1 6 2 0 0,0 3-32 0 0,-1 2-14 0 0,0 2-49 0 0,0 2 12 0 0,0 1-27 0 0,-2 0 76 0 0,-2 1-159 0 0,-1 1 115 0 0,-2 1-48 0 0,-3 2-95 0 0,-1 1 25 0 0,-1 1-52 0 0,0-1-13 0 0,-1 1-55 0 0,2-1-33 0 0,2-1-38 0 0,4-1-87 0 0,2 0-218 0 0,3-2-472 0 0,3 1-729 0 0,3-1-893 0 0,3 2-1017 0 0,4-1-3739 0 0,2 0-657 0 0,1-1 9795 0 0</inkml:trace>
  <inkml:trace contextRef="#ctx0" brushRef="#br2" timeOffset="751.92">595 4 16129 0 0,'0'0'0'0'0,"0"0"4201"0"0,0-1-3389 0 0,0 0 240 0 0,0 1 214 0 0,0-1-398 0 0,0 1-198 0 0,0 0-209 0 0,0 0-269 0 0,0 0-181 0 0,0 0-11 0 0,1 1-145 0 0,0 3 142 0 0,3 2-7 0 0,1 3 280 0 0,1 6-83 0 0,2 3-46 0 0,1 4-9 0 0,0 5 1 0 0,-1 3-6 0 0,0 2-55 0 0,0 3 40 0 0,-2 0-25 0 0,-1 1-45 0 0,-1-2-43 0 0,0-2 5 0 0,-1-3-54 0 0,-1-3 54 0 0,-1-4-18 0 0,0-5-26 0 0,0-4-6 0 0,0-3 52 0 0,-1-5-125 0 0,0-2-88 0 0,0-1-2 0 0,-2-4-86 0 0,0-3-356 0 0,-2-5-240 0 0,-1-4-312 0 0,-1-5-1869 0 0,0-4-4267 0 0,2-3-3341 0 0,0 3 10025 0 0</inkml:trace>
  <inkml:trace contextRef="#ctx0" brushRef="#br3" timeOffset="1126.024">748 176 11145 0 0,'0'0'0'0'0,"1"1"4784"0"0,0 0-4139 0 0,1 2 557 0 0,1 1 806 0 0,1 2-541 0 0,1 1-412 0 0,2 3-315 0 0,1 0-115 0 0,1 3-152 0 0,2 2-75 0 0,1 1-78 0 0,2 2-62 0 0,1 2-57 0 0,1 0 50 0 0,1 0-81 0 0,1 1-6 0 0,1-1-4 0 0,-1-1-64 0 0,0-3-12 0 0,-1-2-37 0 0,-3-1-50 0 0,-2-4 16 0 0,-2-2 18 0 0,-3-3 35 0 0,-2-1 62 0 0,-2-3 94 0 0,0-2 81 0 0,0-5-158 0 0,-1-6-28 0 0,1-7-44 0 0,0-5-22 0 0,-1-5 10 0 0,-1-4-25 0 0,0-2-35 0 0,0 0 41 0 0,-1 3-5 0 0,0 3-3 0 0,0 6 7 0 0,0 6-6 0 0,0 6-3 0 0,-1 5-32 0 0,1 3 4 0 0,-1 3-41 0 0,0 1-22 0 0,0 1-104 0 0,0 0-48 0 0,0 0-51 0 0,-1-1-50 0 0,-1 2-99 0 0,0 1 88 0 0,-1 2-203 0 0,-1 3-138 0 0,1 1-318 0 0,-1 2-689 0 0,2 1-1620 0 0,1 0-3625 0 0,0 1-1649 0 0,8-22 6037 0 0,1-4 2309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59:43.861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70134.5625"/>
      <inkml:brushProperty name="anchorY" value="-459331.18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70954.40625"/>
      <inkml:brushProperty name="anchorY" value="-460357.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71683.5625"/>
      <inkml:brushProperty name="anchorY" value="-460935.53125"/>
      <inkml:brushProperty name="scaleFactor" value="0.5"/>
    </inkml:brush>
    <inkml:brush xml:id="br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72376.09375"/>
      <inkml:brushProperty name="anchorY" value="-461951.75"/>
      <inkml:brushProperty name="scaleFactor" value="0.5"/>
    </inkml:brush>
    <inkml:brush xml:id="br4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73109.25"/>
      <inkml:brushProperty name="anchorY" value="-462618.8125"/>
      <inkml:brushProperty name="scaleFactor" value="0.5"/>
    </inkml:brush>
    <inkml:brush xml:id="br5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72340.03125"/>
      <inkml:brushProperty name="anchorY" value="-462296.5625"/>
      <inkml:brushProperty name="scaleFactor" value="0.5"/>
    </inkml:brush>
  </inkml:definitions>
  <inkml:trace contextRef="#ctx0" brushRef="#br0">1 72 20814 0 0,'0'0'0'0'0,"0"0"1904"0"0,0 0-1899 0 0,0 0 393 0 0,0 0-238 0 0,0 0 303 0 0,0 0-172 0 0,0 3-132 0 0,0 3 171 0 0,1 4-3 0 0,2 6-93 0 0,0 6-128 0 0,1 3-18 0 0,0 4-37 0 0,-1 3 62 0 0,-1 0-17 0 0,0 1-30 0 0,-1 1-31 0 0,0-3-25 0 0,-1-1 40 0 0,0-4-53 0 0,0-4 16 0 0,-1-4 23 0 0,0-5 62 0 0,0-4 36 0 0,0-4-24 0 0,0-3-20 0 0,0-2-36 0 0,1 0-20 0 0,0-1 124 0 0,0 0-49 0 0,0 1 25 0 0,0-1-40 0 0,0 1-68 0 0,0-1-20 0 0,0 1-89 0 0,1 0-27 0 0,2 0 136 0 0,3 0-18 0 0,1 0 101 0 0,4 0-106 0 0,2 1 42 0 0,1-1-14 0 0,2-1-31 0 0,0 0 4 0 0,-1 0-13 0 0,0 1-26 0 0,-2-1 40 0 0,-1 1-65 0 0,-2 0 43 0 0,-2 0-47 0 0,-3 0-11 0 0,-1 0 26 0 0,-1 0-11 0 0,-2 0 4 0 0,0 0 61 0 0,-1 0-386 0 0,0 0 20 0 0,0 0-175 0 0,-1 0-171 0 0,0 0-408 0 0,0 0-1330 0 0,-1 0-3510 0 0,1 0-4890 0 0,0 0 7725 0 0</inkml:trace>
  <inkml:trace contextRef="#ctx0" brushRef="#br1" timeOffset="517.541">420 460 18482 0 0,'0'0'0'0'0,"1"-1"3152"0"0,0-1-2669 0 0,0-2 347 0 0,1-1 283 0 0,1-2-191 0 0,0-2-350 0 0,1-3-165 0 0,2-2-197 0 0,0-3-91 0 0,0-1-36 0 0,2-2-43 0 0,-1-1-32 0 0,1-1 1 0 0,-1-1-5 0 0,-1 2-4 0 0,-1 0 5 0 0,-1 3 45 0 0,-1 2-64 0 0,-1 2-25 0 0,-2 3-97 0 0,1 1 64 0 0,-2 2 26 0 0,-1 1-47 0 0,-1 2-19 0 0,-1 0-23 0 0,-1 1 8 0 0,-2 1-10 0 0,-1 0 1 0 0,-2 2 14 0 0,-2 0-22 0 0,-2 0 58 0 0,-2 1 43 0 0,-1 2 37 0 0,-1 1 0 0 0,0 1 66 0 0,2 2 77 0 0,0-1-61 0 0,2 1-44 0 0,2 1-23 0 0,3-2 0 0 0,2 1 33 0 0,1-2-16 0 0,3-1-22 0 0,1 0 8 0 0,1-2-13 0 0,1 1 16 0 0,0-1 28 0 0,1 0-3 0 0,-1 0-11 0 0,1 1-27 0 0,-1 0 6 0 0,1 1 239 0 0,0 2-163 0 0,2 2 15 0 0,1 2 4 0 0,2 2-26 0 0,1 3-23 0 0,1 1 30 0 0,3 1-35 0 0,1 3-18 0 0,2 1-23 0 0,2 1 32 0 0,1 1-49 0 0,1 1-23 0 0,0-2 5 0 0,0 0-5 0 0,-1-3 38 0 0,-2-1-68 0 0,-1-4 69 0 0,-3-2-12 0 0,-2-2-43 0 0,-2-3 61 0 0,-2-2 8 0 0,-2-2 46 0 0,-2 0 9 0 0,0-2 43 0 0,-1 0-144 0 0,0-1-40 0 0,0-3-205 0 0,-1-3-334 0 0,0-4-136 0 0,0-5-353 0 0,-1-3-1193 0 0,1 7-6347 0 0,0-2-1371 0 0,0-8 9048 0 0</inkml:trace>
  <inkml:trace contextRef="#ctx0" brushRef="#br2" timeOffset="762.886">658 38 19318 0 0,'0'0'0'0'0,"0"-1"2788"0"0,0 0-2282 0 0,0 0-95 0 0,0 1 224 0 0,0-1 26 0 0,1 1-144 0 0,0 1-243 0 0,1 0-191 0 0,1 2-49 0 0,1 4 223 0 0,0 4-93 0 0,3 5 1 0 0,0 4-71 0 0,1 6-1 0 0,0 4 17 0 0,0 4-56 0 0,-1 2-58 0 0,0 0 5 0 0,-2 0-8 0 0,0-2-103 0 0,-1-3-252 0 0,0-4 136 0 0,-2-5-172 0 0,-1-5-130 0 0,0-5-145 0 0,-1-5-189 0 0,-1-3-257 0 0,-2-2-862 0 0,-2-4-1969 0 0,-2-3-3902 0 0,-1-6 238 0 0,0 1 8395 0 0</inkml:trace>
  <inkml:trace contextRef="#ctx0" brushRef="#br3" timeOffset="871.868">668 178 14385 0 0,'0'0'0'0'0,"0"0"3277"0"0,0 0-2381 0 0,1 0-655 0 0,1 0 667 0 0,1 0-313 0 0,2 0-62 0 0,2 0-159 0 0,2 1-283 0 0,1 0-63 0 0,1 1-94 0 0,1 2-1086 0 0,-1 2-592 0 0,0 0-2729 0 0,-2 1-7832 0 0,-2-2 12165 0 0</inkml:trace>
  <inkml:trace contextRef="#ctx0" brushRef="#br4" timeOffset="5482.633">1130 140 14449 0 0,'0'0'0'0'0,"-2"0"7769"0"0,-1-2-8826 0 0,1 1 2746 0 0,-1-1-788 0 0,0 0-210 0 0,0-1-314 0 0,1 0-146 0 0,-1 1-103 0 0,1 0-18 0 0,-1 0-54 0 0,1 1-13 0 0,1 1 5 0 0,-1-1-19 0 0,-1 1-32 0 0,1 0 8 0 0,-2 1 28 0 0,-1-1 37 0 0,-1 0-32 0 0,-2 0-29 0 0,0 1 42 0 0,-2 1 17 0 0,1 0 33 0 0,0 2-63 0 0,1 0-6 0 0,0 1-32 0 0,2 1 0 0 0,2 0-60 0 0,0 1-12 0 0,1 0-28 0 0,2 2 32 0 0,0 1 12 0 0,1 2 29 0 0,2 1 27 0 0,3 3-5 0 0,1 1-4 0 0,3 1 12 0 0,1 1 28 0 0,2 0 2 0 0,1 1-41 0 0,1 0 14 0 0,0 0-10 0 0,-1-2 5 0 0,-1-1 8 0 0,-2-1 39 0 0,-2-3-52 0 0,-1-3 74 0 0,-2-3-78 0 0,-2-1 132 0 0,-1-2 40 0 0,-2-2 81 0 0,0-1-18 0 0,0-1 107 0 0,-1 1-37 0 0,-2-1-44 0 0,-2 1-255 0 0,-3 1 45 0 0,-2 0 11 0 0,-2 1-21 0 0,-1 0-30 0 0,-2 0 39 0 0,0 0-47 0 0,2-1 46 0 0,0 0-13 0 0,1 0-34 0 0,3-1 12 0 0,1 0-6 0 0,3-1-47 0 0,2 0-19 0 0,1 0-53 0 0,1 0-74 0 0,1 0-281 0 0,0 0-30 0 0,0 0-79 0 0,1 0-117 0 0,-1 0-222 0 0,0-1-540 0 0,0-2-1181 0 0,0-2-6615 0 0,-1 0-1444 0 0,0 1 12647 0 0,0-2-1246 0 0</inkml:trace>
  <inkml:trace contextRef="#ctx0" brushRef="#br5" timeOffset="5716.847">900 3 16694 0 0,'0'0'0'0'0,"0"0"4716"0"0,0-1-5334 0 0,1 0 1487 0 0,1 1-883 0 0,1 0 668 0 0,2 1-108 0 0,2 2-56 0 0,3 1-167 0 0,2 3-22 0 0,1 3-208 0 0,0 1-27 0 0,0 0-54 0 0,-1 1 49 0 0,-2 0-76 0 0,-3-2 23 0 0,-2-1 2 0 0,-1-1-13 0 0,-3-1-304 0 0,-1-1 204 0 0,-3-1-153 0 0,-1 1-101 0 0,-3-1-120 0 0,-2 0-202 0 0,0-1-419 0 0,0 0-535 0 0,1-1-1028 0 0,1 1-2811 0 0,3-1-3480 0 0,1 0 7753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7:00:03.393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93380.84375"/>
      <inkml:brushProperty name="anchorY" value="-485848.81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94222.1875"/>
      <inkml:brushProperty name="anchorY" value="-486725.6875"/>
      <inkml:brushProperty name="scaleFactor" value="0.5"/>
    </inkml:brush>
  </inkml:definitions>
  <inkml:trace contextRef="#ctx0" brushRef="#br0">48 65 6281 0 0,'0'0'0'0'0,"0"-1"12509"0"0,0-2-12032 0 0,1 1 1585 0 0,-1-1-1273 0 0,0 1 324 0 0,1 1-220 0 0,-1 0-359 0 0,0 0-148 0 0,-1 1-151 0 0,-1 2-192 0 0,0 0-23 0 0,-2 1-86 0 0,0 2 45 0 0,-2 2-29 0 0,1 0 49 0 0,-1 3-17 0 0,0 2 11 0 0,1 4 3 0 0,1 3-5 0 0,2 2-27 0 0,0 4 41 0 0,1 1-14 0 0,1 1 1 0 0,2 1 5 0 0,2-2 3 0 0,2-2-5 0 0,2-3-55 0 0,2-4 77 0 0,2-4 35 0 0,1-3-9 0 0,2-4 65 0 0,0-2-132 0 0,2-4 45 0 0,1-3-18 0 0,0-4-3 0 0,0-2 80 0 0,-1-3-56 0 0,-2 1 16 0 0,-2-1 10 0 0,-3 1 20 0 0,-3 0 13 0 0,-2 0-2 0 0,-2 1-15 0 0,-2 0-5 0 0,-1-1-4 0 0,-1-1 4 0 0,-3-1-67 0 0,-2 0 19 0 0,-1-1-4 0 0,-3 0-2 0 0,0 0 34 0 0,-1 1-52 0 0,0 0 17 0 0,1 0-6 0 0,1 3 5 0 0,1 1 106 0 0,1 2-40 0 0,2 2 9 0 0,2 2-36 0 0,1 1-47 0 0,1 1-45 0 0,0 1-48 0 0,1 1-15 0 0,1-1-39 0 0,2 0 133 0 0,1 1 1 0 0,3 2 6 0 0,2 2 6 0 0,2 2 5 0 0,0 2 45 0 0,2 3-22 0 0,0 2 23 0 0,0 2 0 0 0,-1 3 10 0 0,1 1-12 0 0,-2 1 42 0 0,0 2-22 0 0,-2-1-6 0 0,0 2-20 0 0,-2-2 14 0 0,-1-2-53 0 0,-2-3 10 0 0,-1-2-1 0 0,-1-4-6 0 0,-1-4 6 0 0,0-2-11 0 0,-1-3-118 0 0,-1-1-125 0 0,-2-4-304 0 0,-1-3-212 0 0,-1-4-205 0 0,-2-3-523 0 0,0-4-1519 0 0,3 5-5791 0 0,0-2-1406 0 0,1 4 11812 0 0,0-3-1155 0 0</inkml:trace>
  <inkml:trace contextRef="#ctx0" brushRef="#br1" timeOffset="237.911">374 0 1356 0 0,'0'0'0'0'0,"0"0"16015"0"0,1 0-15071 0 0,-1 0-1278 0 0,2 0 3081 0 0,-1 1-2135 0 0,0 2 203 0 0,0 2 273 0 0,1 3-273 0 0,0 4-233 0 0,1 3-194 0 0,1 4-58 0 0,1 4 24 0 0,0 2-42 0 0,0 2-36 0 0,0 1 15 0 0,0 1-54 0 0,-1-3-43 0 0,0-3-83 0 0,-2-3-80 0 0,0-4-17 0 0,-1-5-1 0 0,0-2-10 0 0,0-4 62 0 0,-1-3-83 0 0,0-1-117 0 0,0-1-151 0 0,-1-2-210 0 0,-2-2-270 0 0,-1-1-356 0 0,-2-2-1118 0 0,-2-2-5487 0 0,-2-2-7453 0 0,6 6 16763 0 0,0 0-94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7:00:00.609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88971.0625"/>
      <inkml:brushProperty name="anchorY" value="-481094.781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89708.6875"/>
      <inkml:brushProperty name="anchorY" value="-481666.7812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90469.78125"/>
      <inkml:brushProperty name="anchorY" value="-482240.40625"/>
      <inkml:brushProperty name="scaleFactor" value="0.5"/>
    </inkml:brush>
    <inkml:brush xml:id="br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91137.96875"/>
      <inkml:brushProperty name="anchorY" value="-483068.15625"/>
      <inkml:brushProperty name="scaleFactor" value="0.5"/>
    </inkml:brush>
    <inkml:brush xml:id="br4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91823.90625"/>
      <inkml:brushProperty name="anchorY" value="-483766.71875"/>
      <inkml:brushProperty name="scaleFactor" value="0.5"/>
    </inkml:brush>
    <inkml:brush xml:id="br5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91138.84375"/>
      <inkml:brushProperty name="anchorY" value="-483562.21875"/>
      <inkml:brushProperty name="scaleFactor" value="0.5"/>
    </inkml:brush>
    <inkml:brush xml:id="br6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91812"/>
      <inkml:brushProperty name="anchorY" value="-484434.3125"/>
      <inkml:brushProperty name="scaleFactor" value="0.5"/>
    </inkml:brush>
    <inkml:brush xml:id="br7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92461.40625"/>
      <inkml:brushProperty name="anchorY" value="-485075.46875"/>
      <inkml:brushProperty name="scaleFactor" value="0.5"/>
    </inkml:brush>
  </inkml:definitions>
  <inkml:trace contextRef="#ctx0" brushRef="#br0">1 236 13321 0 0,'0'0'0'0'0,"1"2"8185"0"0,0 1-8742 0 0,3 3 1756 0 0,1 4-538 0 0,3 5 238 0 0,2 6-251 0 0,3 2-270 0 0,2 3-161 0 0,2 1-70 0 0,2 0 50 0 0,0-2-72 0 0,1-2 26 0 0,-2-2-59 0 0,-1-4 67 0 0,-3-3-46 0 0,-2-4-14 0 0,-3-2-18 0 0,-2-3-35 0 0,-3-2 35 0 0,-2-2 1 0 0,0 0 33 0 0,0-4 39 0 0,1-1 57 0 0,1-4-120 0 0,2-4 12 0 0,1-4-21 0 0,1-3-23 0 0,-1-4-56 0 0,1-1 4 0 0,-1-3-6 0 0,-1 0-1 0 0,0 0 47 0 0,-3 0-28 0 0,0 0-21 0 0,-2 2 6 0 0,0 1-4 0 0,-1 4 38 0 0,-1 3-44 0 0,0 3 75 0 0,-2 3-77 0 0,-1 3 14 0 0,0 3-9 0 0,-2 1-85 0 0,-1 2-69 0 0,-1 1 70 0 0,-2 1-66 0 0,-2 0 32 0 0,-2 0-83 0 0,-1 1 13 0 0,-2-1-12 0 0,-2 0 37 0 0,0 1 35 0 0,0-1-12 0 0,0 1-39 0 0,3 1-16 0 0,1-1-105 0 0,4 1-25 0 0,3-1-159 0 0,3 0-304 0 0,2 0-759 0 0,3 0-1557 0 0,3 1 385 0 0,4 0-2202 0 0,4 1-874 0 0,4 0 583 0 0,-1 0 6064 0 0</inkml:trace>
  <inkml:trace contextRef="#ctx0" brushRef="#br1" timeOffset="374.921">372 264 9601 0 0,'0'0'0'0'0,"1"2"7401"0"0,2 2-6829 0 0,-1 4 1084 0 0,2 2-299 0 0,0 4 76 0 0,0 3-269 0 0,0 2-268 0 0,0 1-243 0 0,-1 2-132 0 0,0 0-99 0 0,0-2-94 0 0,-1 0-116 0 0,0-2-43 0 0,0-4-98 0 0,-1-2-60 0 0,0-4 92 0 0,0-3 49 0 0,-1-2 12 0 0,1-2 93 0 0,-1-1 91 0 0,-1-1-86 0 0,-2-4-235 0 0,-1-3 2 0 0,-4-4-71 0 0,-1-5 24 0 0,-1-3-26 0 0,1-2 48 0 0,0-2-14 0 0,2 0-69 0 0,3 1 40 0 0,1 0-25 0 0,1 1 29 0 0,3 0-22 0 0,2 2 30 0 0,1-1-27 0 0,3 3-15 0 0,1 1-19 0 0,2 2-20 0 0,0 3-25 0 0,1 3-13 0 0,-1 3 42 0 0,2 2 5 0 0,-1 2 28 0 0,1 2 75 0 0,0 3-62 0 0,-2 1-41 0 0,1 2 59 0 0,-3 0-32 0 0,-1 1-28 0 0,-2-1-42 0 0,-2-1-61 0 0,-1 0-57 0 0,-1-3-144 0 0,-1 0-269 0 0,0-1-384 0 0,0-1-848 0 0,-2 0-1814 0 0,0 0-5238 0 0,0 0-86 0 0,0 0 10854 0 0</inkml:trace>
  <inkml:trace contextRef="#ctx0" brushRef="#br2" timeOffset="637.35">632 192 1936 0 0,'0'0'0'0'0,"0"0"17324"0"0,0 0-15918 0 0,0 0-2291 0 0,0 0 3852 0 0,0 0-2332 0 0,0 1 60 0 0,0 0-17 0 0,0 1-319 0 0,1 1-218 0 0,1 2-118 0 0,0 4 206 0 0,2 4-143 0 0,0 4 32 0 0,1 5-46 0 0,1 3-13 0 0,-1 3 5 0 0,1 1 42 0 0,0 1-17 0 0,-1-1-39 0 0,-1-2-48 0 0,0-1 10 0 0,-1-3-12 0 0,-1-5 0 0 0,-1-3 0 0 0,0-3-275 0 0,-1-5 32 0 0,0-2-78 0 0,0-3-99 0 0,-1-4-14 0 0,0-4-579 0 0,-2-4-331 0 0,-1-7-1137 0 0,0-7-1320 0 0,-1-5-3669 0 0,-1-7-587 0 0,2 4 9065 0 0</inkml:trace>
  <inkml:trace contextRef="#ctx0" brushRef="#br3" timeOffset="748.043">704 3 6073 0 0,'0'0'0'0'0,"1"0"8084"0"0,0-1-8502 0 0,1 0 1500 0 0,0 2-1211 0 0,2 3 204 0 0,0 1 139 0 0,1 3-286 0 0,1 0-1147 0 0,0 3-2119 0 0,1-1-1474 0 0,0 0-885 0 0,-1-1 6825 0 0</inkml:trace>
  <inkml:trace contextRef="#ctx0" brushRef="#br4" timeOffset="1363.8">950 168 7065 0 0,'0'0'0'0'0,"-1"-2"10501"0"0,-2-2-9862 0 0,-1 1 1231 0 0,-1-2-773 0 0,-2 2 132 0 0,-1-1-381 0 0,-1 1-218 0 0,0 1-219 0 0,0 1-120 0 0,0 1-138 0 0,1 4-37 0 0,0 2-116 0 0,1 3 52 0 0,1 6-52 0 0,2 3 64 0 0,2 5-29 0 0,0 3-32 0 0,3 1 44 0 0,2 2-11 0 0,2-1-43 0 0,3-2-52 0 0,1-2 68 0 0,2-3-15 0 0,1-4 14 0 0,0-3 40 0 0,1-5 9 0 0,-1-2 56 0 0,0-5 39 0 0,-1-3 2 0 0,-1-5-66 0 0,0-4 13 0 0,-1-4-8 0 0,-1-3-38 0 0,-2-4-22 0 0,-2-1 27 0 0,-1-1-63 0 0,-1 0 14 0 0,-2 3-2 0 0,0 2 54 0 0,0 3 9 0 0,0 5-51 0 0,-1 3-14 0 0,1 3 53 0 0,0 2-29 0 0,0 2-36 0 0,0 1-26 0 0,0-1-70 0 0,0 2-22 0 0,0 1 70 0 0,1 2 55 0 0,0 4 47 0 0,3 3-20 0 0,-1 3 13 0 0,2 4-39 0 0,0 2 57 0 0,1 2-37 0 0,0 2-26 0 0,-1 0 4 0 0,1 2 0 0 0,-1-1-2 0 0,0 1 6 0 0,-2-3-2 0 0,-1 0-3 0 0,-1-3 10 0 0,0-2 34 0 0,-1-2-47 0 0,0-3 44 0 0,-2-2 6 0 0,0-3 17 0 0,-1-2 25 0 0,-2-1-14 0 0,-2-1-31 0 0,-2-2 19 0 0,-1-1 15 0 0,-2 0-24 0 0,-2-1-6 0 0,-2-1-44 0 0,-1 0 48 0 0,-1-1-55 0 0,0-1 77 0 0,2-1 29 0 0,1-1-30 0 0,2 1 33 0 0,4 0 6 0 0,2 1-16 0 0,3 0-111 0 0,2 1 32 0 0,1 0-101 0 0,0 1-19 0 0,2 0-17 0 0,-1 0-11 0 0,1 0 19 0 0,1 0 119 0 0,1 0-23 0 0,1 1-23 0 0,1 0-342 0 0,0 0 123 0 0,1-1-109 0 0,-1 1-94 0 0,0-1-110 0 0,-2-1-267 0 0,1-1-693 0 0,-2-3-1767 0 0,1-2-4826 0 0,-1-4-2557 0 0,-11 12 12029 0 0,0 1-2875 0 0</inkml:trace>
  <inkml:trace contextRef="#ctx0" brushRef="#br5" timeOffset="1635.682">1112 236 14177 0 0,'0'0'0'0'0,"0"-1"5977"0"0,0-2-5578 0 0,1 0 544 0 0,0 0-208 0 0,0 2 99 0 0,0-1-244 0 0,-1 2-244 0 0,1-1-325 0 0,1 1 147 0 0,1 1-164 0 0,1 2 293 0 0,1 2-114 0 0,1 5 73 0 0,0 2-26 0 0,0 5 18 0 0,1 1-57 0 0,-2 5 16 0 0,0 1-44 0 0,-1 1-32 0 0,0 0-25 0 0,-1 1-54 0 0,-2-3-48 0 0,1-1 4 0 0,-2-2-8 0 0,1-5-102 0 0,-1-2-233 0 0,-1-3-56 0 0,0-3-140 0 0,0-3-94 0 0,-2-3-76 0 0,-1-4-713 0 0,-1-4-1081 0 0,0-5-1424 0 0,-1-4-4685 0 0,1 2 1496 0 0</inkml:trace>
  <inkml:trace contextRef="#ctx0" brushRef="#br6" timeOffset="1766.353">1198 44 16938 0 0,'0'0'0'0'0,"1"0"3108"0"0,-1 0-3626 0 0,1 0 919 0 0,-1 0-1035 0 0,1 0 808 0 0,-1 0 43 0 0,1 0-68 0 0,0 0-172 0 0,1 0-1371 0 0,-1 1-340 0 0,1 0-1662 0 0,1 1-2063 0 0,-1 0-2840 0 0</inkml:trace>
  <inkml:trace contextRef="#ctx0" brushRef="#br7" timeOffset="2218.753">1327 278 10949 0 0,'0'0'0'0'0,"1"3"4228"0"0,0 3-2865 0 0,1 3-105 0 0,1 3 549 0 0,0 4-157 0 0,0 1-296 0 0,0 2-428 0 0,-1-1-203 0 0,0-1-210 0 0,-1-2-52 0 0,1-1-179 0 0,-2-3-92 0 0,1-2-72 0 0,-1-2 2 0 0,1-3 35 0 0,-1-2-18 0 0,0-1 54 0 0,0-1 19 0 0,-2-1 7 0 0,0-1-190 0 0,-3-2 42 0 0,0-2-65 0 0,-1-2 76 0 0,1-2-96 0 0,0-1 26 0 0,1-1-56 0 0,2-1 22 0 0,1-1 18 0 0,1-2-43 0 0,3-1 0 0 0,1-2 55 0 0,2-1-18 0 0,2-1 4 0 0,0 0-23 0 0,2 1 30 0 0,-1 1-48 0 0,0 1-4 0 0,1 4-10 0 0,-1 3-46 0 0,0 3 21 0 0,1 3 0 0 0,0 3 12 0 0,1 1-6 0 0,0 1 40 0 0,2 2 40 0 0,0 2-10 0 0,0 3 13 0 0,1 3 134 0 0,1 3-25 0 0,-1 4-77 0 0,0 3 14 0 0,-1 2-4 0 0,-1 3 52 0 0,0 1-66 0 0,-2 2-29 0 0,-1-2 7 0 0,-2 0-7 0 0,0-2 10 0 0,-3-2-4 0 0,0-3 30 0 0,-2-3-40 0 0,0-4 12 0 0,-2-4 29 0 0,1-3 0 0 0,-1-2-45 0 0,-1-2-98 0 0,1-2-30 0 0,0 0-116 0 0,-1-2-223 0 0,0-4-184 0 0,-1-2-345 0 0,1-5-766 0 0,-1-2-3286 0 0,1-2-3913 0 0,1 2 593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59:58.85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85883.34375"/>
      <inkml:brushProperty name="anchorY" value="-477757.81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86558.28125"/>
      <inkml:brushProperty name="anchorY" value="-478838.3437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87309.28125"/>
      <inkml:brushProperty name="anchorY" value="-479386.3125"/>
      <inkml:brushProperty name="scaleFactor" value="0.5"/>
    </inkml:brush>
    <inkml:brush xml:id="br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88245.03125"/>
      <inkml:brushProperty name="anchorY" value="-480406.03125"/>
      <inkml:brushProperty name="scaleFactor" value="0.5"/>
    </inkml:brush>
  </inkml:definitions>
  <inkml:trace contextRef="#ctx0" brushRef="#br0">0 0 7217 0 0,'0'0'0'0'0,"1"1"12549"0"0,-1 2-12718 0 0,1 3 2075 0 0,1 5-1730 0 0,0 8 420 0 0,1 5 164 0 0,1 6-178 0 0,1 4-269 0 0,0 3-169 0 0,2 1-73 0 0,0 1-66 0 0,2-1-39 0 0,-1-4-38 0 0,-1-1 76 0 0,0-5-21 0 0,-3-4-178 0 0,-1-6-283 0 0,-1-4-149 0 0,-1-3-205 0 0,-3-5-375 0 0,-1-3-569 0 0,-3-1-1140 0 0,-3-3-2391 0 0,-1-2-3169 0 0,2 0 7187 0 0</inkml:trace>
  <inkml:trace contextRef="#ctx0" brushRef="#br1" timeOffset="96.961">16 220 16021 0 0,'0'0'0'0'0,"1"-1"2473"0"0,0 0-2633 0 0,1-1 864 0 0,2 0-301 0 0,0 0 901 0 0,3-2-690 0 0,1 0-303 0 0,1-2-197 0 0,2-1-85 0 0,1-2-800 0 0,0 0-825 0 0,1-1-1571 0 0,-1-1-5359 0 0,0 0 673 0 0,-4 3 9381 0 0</inkml:trace>
  <inkml:trace contextRef="#ctx0" brushRef="#br2" timeOffset="568.041">178 79 8845 0 0,'0'0'0'0'0,"0"0"8849"0"0,0 0-8327 0 0,1 0 1078 0 0,0 0-650 0 0,-1 0 60 0 0,1 0-298 0 0,0 0-315 0 0,0 0-243 0 0,1 0-130 0 0,-1 1-15 0 0,2 3-5 0 0,1 2 316 0 0,1 4 4 0 0,1 3 51 0 0,1 6-66 0 0,0 5-59 0 0,-1 5-14 0 0,-1 3-32 0 0,-1 4-10 0 0,-2 2-9 0 0,-1 0-74 0 0,0-1-65 0 0,-1-3-32 0 0,0-3 33 0 0,0-5-58 0 0,-1-7 17 0 0,0-5 32 0 0,0-5 77 0 0,0-4 50 0 0,0-3 45 0 0,0-3 74 0 0,0-4-184 0 0,-1-4-98 0 0,0-5-36 0 0,1-4-52 0 0,-1-4 14 0 0,2-4 18 0 0,1-1 50 0 0,2-1-7 0 0,2 1 11 0 0,1 1 41 0 0,1 3-1 0 0,2 2-49 0 0,0 4-30 0 0,2 3-32 0 0,0 2 18 0 0,1 3-13 0 0,0 3 21 0 0,1 1-24 0 0,1 2-2 0 0,0 2 14 0 0,-1 1 65 0 0,1 4 24 0 0,-1 4 180 0 0,0 2-158 0 0,-1 4 44 0 0,-1 3-16 0 0,-2 3-2 0 0,0 2-18 0 0,-2 1-33 0 0,-1 2 27 0 0,-1-1-11 0 0,-1 1-43 0 0,-1-2 8 0 0,-1-2-10 0 0,0-4-102 0 0,-1-2-210 0 0,-1-5 12 0 0,1-3-138 0 0,-1-3-58 0 0,-1-2-155 0 0,1-1-339 0 0,1-4-1014 0 0,-1-1-3230 0 0,2-3-3510 0 0,-1 1 1398 0 0</inkml:trace>
  <inkml:trace contextRef="#ctx0" brushRef="#br3" timeOffset="1052.271">641 415 6521 0 0,'0'0'0'0'0,"2"0"10901"0"0,1 0-10604 0 0,0 0 1676 0 0,1 0-502 0 0,1 0 132 0 0,1-2-479 0 0,1-2-256 0 0,1-1-226 0 0,-1-2-148 0 0,1-2-92 0 0,1-1-126 0 0,-1-2-99 0 0,1-3-77 0 0,-1-3-33 0 0,0-1-38 0 0,0-2-24 0 0,-1 0-1 0 0,-1 0-4 0 0,-2 4-4 0 0,-1 1-28 0 0,-1 4-62 0 0,-1 3 12 0 0,-1 2-42 0 0,0 2 8 0 0,-1 0-18 0 0,-1 2 0 0 0,-1-1-48 0 0,-2 0-34 0 0,-2 0 34 0 0,-2 0 52 0 0,-2 0-6 0 0,-1 1 81 0 0,-2 1-48 0 0,0 1 29 0 0,-1 1 25 0 0,0 1 48 0 0,1 1-39 0 0,1 1 49 0 0,2 2 38 0 0,2 0-62 0 0,2 0-38 0 0,1 0-5 0 0,2 0 71 0 0,1-1 79 0 0,2-1-42 0 0,0-1 35 0 0,1-1 3 0 0,0 1-30 0 0,0-1 113 0 0,0 3-24 0 0,1 0 2 0 0,-1 3-14 0 0,1 1-15 0 0,1 3-16 0 0,1 1 21 0 0,2 2-17 0 0,2 3 47 0 0,1 1-64 0 0,2 3 34 0 0,0 2 3 0 0,1 2-34 0 0,1-1-36 0 0,0 1-24 0 0,0-2-26 0 0,-2-3 4 0 0,0-2-4 0 0,-2-3 56 0 0,-2-5-72 0 0,-1-2 76 0 0,-2-3 9 0 0,-1-3 92 0 0,-1-1-55 0 0,0 0 46 0 0,0-2-77 0 0,0-2-89 0 0,0 0-44 0 0,1-3-178 0 0,0 0-178 0 0,-1-1-191 0 0,0-1-405 0 0,0-1-1089 0 0,-2 1-6589 0 0,-1-1-7145 0 0,1 13 17601 0 0,0 0-5 0 0,-2 6-4269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7:00:08.891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00459.90625"/>
      <inkml:brushProperty name="anchorY" value="-492941.03125"/>
      <inkml:brushProperty name="scaleFactor" value="0.5"/>
    </inkml:brush>
  </inkml:definitions>
  <inkml:trace contextRef="#ctx0" brushRef="#br0">23 0 21090 0 0,'0'0'0'0'0,"0"1"2292"0"0,1 0-1941 0 0,0 0 13 0 0,0-1 1156 0 0,-1 1-1441 0 0,1-1 159 0 0,-1 0-217 0 0,0 0-292 0 0,0 0-55 0 0,0 0-168 0 0,0 0-331 0 0,-2 0-620 0 0,-2 0-2801 0 0,-1 0-3784 0 0,-3-1-2678 0 0,1 1 12887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7:00:07.10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97155.34375"/>
      <inkml:brushProperty name="anchorY" value="-489484.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97844.15625"/>
      <inkml:brushProperty name="anchorY" value="-490387.5312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98610.59375"/>
      <inkml:brushProperty name="anchorY" value="-491492.4375"/>
      <inkml:brushProperty name="scaleFactor" value="0.5"/>
    </inkml:brush>
    <inkml:brush xml:id="br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99372.53125"/>
      <inkml:brushProperty name="anchorY" value="-492148.15625"/>
      <inkml:brushProperty name="scaleFactor" value="0.5"/>
    </inkml:brush>
  </inkml:definitions>
  <inkml:trace contextRef="#ctx0" brushRef="#br0">0 42 17882 0 0,'0'0'0'0'0,"0"0"3160"0"0,0 0-2716 0 0,0 0 281 0 0,1 0 323 0 0,0 0-97 0 0,0 2-299 0 0,2 4-47 0 0,0 3-132 0 0,2 4-136 0 0,0 4-116 0 0,1 4-97 0 0,-1 3-72 0 0,1 1-43 0 0,-1 1-2 0 0,-1 0-11 0 0,0-1 5 0 0,-1-2 36 0 0,-1-2-43 0 0,-1-3 14 0 0,-1-3 1 0 0,1-5 45 0 0,-1-4 20 0 0,-1-2-7 0 0,1-2-9 0 0,0-2-28 0 0,0 0-31 0 0,0 0-26 0 0,0 0 31 0 0,0-1-12 0 0,1 0 4 0 0,1-1-42 0 0,0-3-67 0 0,2-4 35 0 0,1-1 16 0 0,1-3-16 0 0,2 0-2 0 0,0 0-41 0 0,0 1 16 0 0,1 2-26 0 0,1 2 15 0 0,0 1-10 0 0,0 3-12 0 0,1 1 18 0 0,-1 1 50 0 0,1 3 5 0 0,-1 3 16 0 0,0 2 55 0 0,-1 3 28 0 0,-1 4-36 0 0,-1 2 112 0 0,-2 2-13 0 0,-1 1 32 0 0,-2 1-37 0 0,0 0-30 0 0,-3 0-20 0 0,0-2 30 0 0,-3-2 2 0 0,-1-2 42 0 0,-1-2 37 0 0,-2-3-8 0 0,0-2-11 0 0,-3-2-42 0 0,-1-2-32 0 0,-3-2 20 0 0,-1-3-28 0 0,-2-4 39 0 0,-1-2-44 0 0,0-3-1 0 0,1-1-41 0 0,2 0 4 0 0,2-1-5 0 0,2 2-4 0 0,4 2 0 0 0,2 2-79 0 0,3 2-62 0 0,1 2-61 0 0,1 2-52 0 0,1 1-78 0 0,1-1-138 0 0,0 1-94 0 0,1-1 10 0 0,3 0-344 0 0,1 0-678 0 0,2 0-1665 0 0,1 0-4429 0 0,1 1-2612 0 0,-2 0 10800 0 0</inkml:trace>
  <inkml:trace contextRef="#ctx0" brushRef="#br1" timeOffset="311.813">341 4 19514 0 0,'0'0'0'0'0,"0"-1"2208"0"0,0 0-2277 0 0,0 1 445 0 0,0-1 466 0 0,0 1 41 0 0,0-1-493 0 0,0 1-255 0 0,1 0-92 0 0,1 1-153 0 0,1 2 147 0 0,2 4 327 0 0,2 3-133 0 0,2 5 25 0 0,1 5 11 0 0,1 4 11 0 0,0 5-61 0 0,-1 3-9 0 0,0 3-28 0 0,-1 2-19 0 0,-1 1-35 0 0,-1 0-39 0 0,-1-1-7 0 0,-1-2-86 0 0,-1-1 18 0 0,-1-5-16 0 0,0-4-51 0 0,-1-3 19 0 0,0-5-4 0 0,-1-5-75 0 0,-1-4-184 0 0,1-3 48 0 0,-1-3-113 0 0,0-1-116 0 0,-1-3-205 0 0,1-2-435 0 0,0-2-1743 0 0,0-2-3961 0 0,1-4-3085 0 0,0 2 7195 0 0</inkml:trace>
  <inkml:trace contextRef="#ctx0" brushRef="#br2" timeOffset="812.688">653 347 932 0 0,'0'0'0'0'0,"2"-1"15762"0"0,-2 1-15310 0 0,1 0-1142 0 0,2-2 3162 0 0,0 0-1180 0 0,2-1 648 0 0,1-1-683 0 0,0-3-243 0 0,1-1-325 0 0,1-2-206 0 0,0-2-76 0 0,1-1-99 0 0,0-1-48 0 0,0-2-108 0 0,-1 1-18 0 0,0-1-64 0 0,-2 1-27 0 0,-1 1-40 0 0,-1 2 40 0 0,-2 2-44 0 0,-1 1 4 0 0,0 2-34 0 0,-1 2-86 0 0,-1-1 4 0 0,1 2-41 0 0,0-1-26 0 0,-1 1 18 0 0,-1 0 2 0 0,-1 0-16 0 0,-2 0 2 0 0,0-1-11 0 0,-3 1 68 0 0,-1 0-16 0 0,0 0 74 0 0,-3 2-47 0 0,0 0 88 0 0,-1 1-61 0 0,0 1 25 0 0,1 1-21 0 0,-1 2 38 0 0,1 1-54 0 0,2 0 73 0 0,1 0-36 0 0,3 1-20 0 0,1-1 39 0 0,1 0-28 0 0,2-1 0 0 0,1-1 75 0 0,0-1-23 0 0,1 0 133 0 0,0-1-68 0 0,0 1 12 0 0,1-1-28 0 0,-1 1-40 0 0,0 0 8 0 0,1 3 130 0 0,1 1 91 0 0,1 2-120 0 0,2 4-9 0 0,1 1 16 0 0,2 3-35 0 0,2 2 18 0 0,0 1-25 0 0,2 1-8 0 0,0 0-2 0 0,1 2-62 0 0,-1-2 96 0 0,1 1-69 0 0,-1-2 46 0 0,0-1-45 0 0,0-1-30 0 0,-2-2 8 0 0,-1-1-6 0 0,-1-3 0 0 0,-3-2-37 0 0,-1-3 20 0 0,-1-2 19 0 0,-2-1 69 0 0,0-2 15 0 0,-1 0-106 0 0,0 0-156 0 0,0-1-110 0 0,0-1-115 0 0,0-2-344 0 0,0-4-331 0 0,0-2-1436 0 0,-1-2-4007 0 0,1-2-4868 0 0,0 2 9551 0 0</inkml:trace>
  <inkml:trace contextRef="#ctx0" brushRef="#br3" timeOffset="1598.286">907 169 14973 0 0,'0'0'0'0'0,"0"0"3109"0"0,0 0-2162 0 0,0 0 91 0 0,1 0 256 0 0,-1 0-338 0 0,1 0-440 0 0,0 2-287 0 0,1 0-116 0 0,0 3 322 0 0,1 3-95 0 0,1 3-81 0 0,1 2-36 0 0,-1 3-43 0 0,1 1-58 0 0,-1 2-13 0 0,0 1-30 0 0,-1-1 5 0 0,-1 1-27 0 0,0-1-54 0 0,-2-2 13 0 0,1-2 25 0 0,-1-2 9 0 0,-1-3-10 0 0,1-3 66 0 0,0-2 37 0 0,0-2-2 0 0,0-2 53 0 0,-1-1-8 0 0,-1-1-214 0 0,-3-3 59 0 0,0-3-180 0 0,-2-5 103 0 0,0-4-48 0 0,0-4 11 0 0,2-2 51 0 0,0-2 31 0 0,2-1 4 0 0,1 0 55 0 0,2 1-70 0 0,0 1 85 0 0,2 2-77 0 0,2 2 9 0 0,1 3-3 0 0,1 2-48 0 0,1 2-39 0 0,1 1-34 0 0,1 3 29 0 0,1 1-37 0 0,1 2 38 0 0,1 1-1 0 0,1 2 10 0 0,-1 1-16 0 0,1 2 114 0 0,0 2 148 0 0,0 3-92 0 0,-2 3-32 0 0,0 2 40 0 0,0 3-27 0 0,-1 2-12 0 0,-1 2 50 0 0,-1 1-6 0 0,0 1-95 0 0,-2 2 30 0 0,0 0 47 0 0,-2-1-32 0 0,0 0-38 0 0,-1-1 17 0 0,-1-2-13 0 0,-1-2-3 0 0,1-3 5 0 0,-1-3-6 0 0,0-2 6 0 0,-1-3 120 0 0,0-1 17 0 0,1-3 54 0 0,-1 0 16 0 0,0-2-4 0 0,-2-2-108 0 0,0-3-103 0 0,-2-3-34 0 0,-2-5 44 0 0,0-3-22 0 0,0-4 17 0 0,0-2-4 0 0,2-1 2 0 0,1 1-4 0 0,1 0-4 0 0,2 3-28 0 0,1 3-20 0 0,3 3 4 0 0,1 3-13 0 0,1 1 12 0 0,2 3-14 0 0,0 1 4 0 0,2 0 37 0 0,1 2 16 0 0,0 0-72 0 0,2 0 104 0 0,-1 2-90 0 0,1 0 38 0 0,0 0-26 0 0,-1 0 34 0 0,0 1 23 0 0,0 0 111 0 0,-1 1-75 0 0,-1 0-41 0 0,-1 0 10 0 0,-1 2-5 0 0,-1 0 36 0 0,0 2 101 0 0,0 2 2 0 0,0 2-1 0 0,-1 3-36 0 0,1 3-17 0 0,-1 3-40 0 0,-1 0-1 0 0,0 3-13 0 0,-1 1-36 0 0,0-1 19 0 0,-1-1-13 0 0,0-1 7 0 0,-1-4-2 0 0,-1-3-3 0 0,0-4 33 0 0,-1-2-10 0 0,0-3 10 0 0,0-1-34 0 0,0-1 33 0 0,0 0-35 0 0,0-1 6 0 0,0 0-7 0 0,0 1-4 0 0,0 0-28 0 0,0-1-262 0 0,0 1-7 0 0,0 0-216 0 0,0 0-211 0 0,0 0-282 0 0,0 0-1036 0 0,0 0-3696 0 0,-1 0-7146 0 0,1 0 10674 0 0,0 0 1715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7:00:05.71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94874.21875"/>
      <inkml:brushProperty name="anchorY" value="-487620.1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95580.21875"/>
      <inkml:brushProperty name="anchorY" value="-488376.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96418.90625"/>
      <inkml:brushProperty name="anchorY" value="-488929.40625"/>
      <inkml:brushProperty name="scaleFactor" value="0.5"/>
    </inkml:brush>
  </inkml:definitions>
  <inkml:trace contextRef="#ctx0" brushRef="#br0">0 165 1064 0 0,'0'0'0'0'0,"0"0"17018"0"0,0 0-16160 0 0,0 0-1896 0 0,0 0 3553 0 0,0 0-1875 0 0,0 0 80 0 0,0 0-478 0 0,0 0-246 0 0,1 0-231 0 0,0 1 319 0 0,1 2 33 0 0,1 1 262 0 0,1 3-151 0 0,0 2 108 0 0,1 3-26 0 0,0 3-41 0 0,-1 3-51 0 0,1 4-73 0 0,-1 3-115 0 0,0 3-8 0 0,0 2-19 0 0,-2 3-34 0 0,1-1 35 0 0,0 0-12 0 0,-1-4 4 0 0,0-4-4 0 0,0-5-46 0 0,-1-5 68 0 0,0-5 20 0 0,-1-3 155 0 0,1-3 21 0 0,-1-2 29 0 0,-1-2 53 0 0,0-3-348 0 0,-1-4 30 0 0,0-4-4 0 0,-1-4 24 0 0,1-6-92 0 0,0-4 7 0 0,1-4 18 0 0,0-4 78 0 0,1-3-17 0 0,2-1 72 0 0,0-2-77 0 0,0 0 30 0 0,2 0 32 0 0,0 4 8 0 0,0 2 28 0 0,-1 6 5 0 0,0 4 52 0 0,-2 6 80 0 0,0 5-52 0 0,0 4 36 0 0,-1 4-101 0 0,1 2-79 0 0,-1 2-11 0 0,1 1-161 0 0,0 1-44 0 0,2 1 105 0 0,2 1 94 0 0,2 2 111 0 0,2 1-66 0 0,2 3 4 0 0,1 2 21 0 0,1 2 46 0 0,1 1 20 0 0,-2 1-81 0 0,0 1 37 0 0,-1-1-38 0 0,-1 1 32 0 0,-2-2-25 0 0,-2-1 27 0 0,-2-2-26 0 0,-1-2 31 0 0,-2-1-14 0 0,-1-1 4 0 0,-1 0-9 0 0,-1-1-26 0 0,-3 1 17 0 0,-1-1-26 0 0,-1 1 25 0 0,-2-1-40 0 0,-1-1-21 0 0,-1 0 0 0 0,0-1 38 0 0,-2 0-58 0 0,1-1 18 0 0,-1 0-6 0 0,1-1-9 0 0,1 0-26 0 0,1-1-11 0 0,2 0-182 0 0,1 0 69 0 0,3-1-92 0 0,2 0-93 0 0,0 0-111 0 0,2 0-132 0 0,0 0-185 0 0,0 1-503 0 0,1-1-1155 0 0,-1 2-948 0 0,2-1-4623 0 0,0 1-1307 0 0,1 0 11270 0 0</inkml:trace>
  <inkml:trace contextRef="#ctx0" brushRef="#br1" timeOffset="384.085">270 193 17274 0 0,'0'0'0'0'0,"0"0"3012"0"0,1 0-2660 0 0,0 0 536 0 0,0 0 323 0 0,1 0-274 0 0,0 1-369 0 0,2 0 2 0 0,2 2-88 0 0,2 4-179 0 0,3 3-154 0 0,0 4-20 0 0,2 3-60 0 0,0 3-23 0 0,1 3-49 0 0,-2 1-50 0 0,0 1 61 0 0,-2-1-66 0 0,0-2 62 0 0,-2-2-46 0 0,-2-4 47 0 0,-1-3-9 0 0,-2-4 120 0 0,-1-4 70 0 0,-1-3 15 0 0,-1-1 3 0 0,-1-3 32 0 0,-4-3-278 0 0,-2-5 38 0 0,-3-5-68 0 0,-2-6 44 0 0,-1-4 29 0 0,0-4-8 0 0,2-2 17 0 0,2-2-13 0 0,3 1 0 0 0,2-1-1 0 0,3 0-51 0 0,2 0 33 0 0,2 2 20 0 0,2 2-11 0 0,1 4 5 0 0,1 4-93 0 0,0 5-39 0 0,0 4-37 0 0,0 5 45 0 0,2 2 62 0 0,0 4-8 0 0,2 3-1 0 0,1 3 28 0 0,0 3 52 0 0,-1 2-9 0 0,-1 2-2 0 0,-1 0-53 0 0,-2 0-274 0 0,-1-1 102 0 0,-2-3-193 0 0,-2-1-189 0 0,0-2-295 0 0,-2 0-691 0 0,0-1-1373 0 0,-2-1-4466 0 0,0 0-2803 0 0,-1 0 10904 0 0</inkml:trace>
  <inkml:trace contextRef="#ctx0" brushRef="#br2" timeOffset="858.659">528 207 16382 0 0,'0'0'0'0'0,"0"0"3008"0"0,0 0-2380 0 0,0 0-127 0 0,1 0 609 0 0,0 2-111 0 0,0 0-251 0 0,3 3-166 0 0,0 2-125 0 0,2 3-120 0 0,1 1-94 0 0,1 3-62 0 0,1 1-9 0 0,1 0 8 0 0,-1 1-76 0 0,2 0 64 0 0,0 0-73 0 0,0 0-8 0 0,1 0-31 0 0,0-1 23 0 0,0-1 4 0 0,1 0 23 0 0,-2-2-80 0 0,0-1-18 0 0,0-2 7 0 0,-2-3-8 0 0,-1-2 76 0 0,-2-2-26 0 0,0-1 63 0 0,-1-2 54 0 0,0-3 170 0 0,1-3 5 0 0,-1-4-188 0 0,-1-5-39 0 0,0-4-55 0 0,0-3-27 0 0,0-3-33 0 0,-1-2 1 0 0,0-2-3 0 0,-1 0-6 0 0,0 0 6 0 0,0 2 3 0 0,-1 3-5 0 0,1 2 2 0 0,-1 5-1 0 0,0 2-5 0 0,0 5 53 0 0,0 2-6 0 0,-1 4-9 0 0,0 2 9 0 0,0 2-16 0 0,0 1 18 0 0,0 0-2 0 0,0 1-45 0 0,-3-1 4 0 0,-1-1-111 0 0,-3 0 48 0 0,-2 0-11 0 0,-3 0 23 0 0,-3 0-19 0 0,-2-1 16 0 0,-3 1-51 0 0,-1 1-46 0 0,0-1 71 0 0,-1 1-7 0 0,3 1-24 0 0,2 0-47 0 0,3 0-24 0 0,5 1-86 0 0,3-1-88 0 0,3-1-122 0 0,1 2-194 0 0,3 1-429 0 0,2 1 173 0 0,4 1-969 0 0,3 2-1670 0 0,3 0-4620 0 0,2-1-1838 0 0,-1-2 12167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7:00:34.826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00161.59375"/>
      <inkml:brushProperty name="anchorY" value="-493019.78125"/>
      <inkml:brushProperty name="scaleFactor" value="0.5"/>
    </inkml:brush>
  </inkml:definitions>
  <inkml:trace contextRef="#ctx0" brushRef="#br0">945 42 13373 0 0,'0'0'0'0'0,"0"-2"6921"0"0,0-3-8009 0 0,1 0 2223 0 0,-1 0-524 0 0,0 0 164 0 0,0 1-73 0 0,-2-1-185 0 0,0 2-128 0 0,-2 0-42 0 0,0 0-118 0 0,0 2-71 0 0,0 0-73 0 0,0 1-87 0 0,0 1 16 0 0,-2 2 28 0 0,-1 3 44 0 0,-2 3 23 0 0,-1 2 12 0 0,-2 3-13 0 0,0 2-3 0 0,-1 3 0 0 0,-1 1 13 0 0,-1 4 15 0 0,-1 2-13 0 0,-1 2 1 0 0,0 2-1 0 0,-1 2-56 0 0,0 2-7 0 0,0 1-2 0 0,0 2-26 0 0,0 1 6 0 0,0 2 11 0 0,0 1 43 0 0,0 1-12 0 0,1 0-39 0 0,1 0-39 0 0,2 0-34 0 0,0-1 47 0 0,2 1 90 0 0,0 1-77 0 0,1 0 30 0 0,-1 2-7 0 0,1 2 0 0 0,0 4 0 0 0,-2 1 61 0 0,0 4-97 0 0,-1 1 31 0 0,-1 3-48 0 0,0 3 20 0 0,-2 1 57 0 0,0 2-55 0 0,-1 1 48 0 0,-1 1 1 0 0,1 0-79 0 0,0 1-13 0 0,0 1 27 0 0,0 0-8 0 0,2 2-49 0 0,0 1 71 0 0,1 1 52 0 0,1 2-88 0 0,0 2 31 0 0,1 1-5 0 0,0 3-2 0 0,0 1 90 0 0,1 0-114 0 0,-1 3 37 0 0,0 0 16 0 0,1 1 25 0 0,-1 2-6 0 0,0 2-60 0 0,0 1 112 0 0,0 3-65 0 0,1 1-1 0 0,1 2-2 0 0,0 1-3 0 0,2 1-32 0 0,1-1 4 0 0,2 0-4 0 0,2-1 117 0 0,1 0-150 0 0,1-1 54 0 0,1-1 52 0 0,2 0-93 0 0,2-2 35 0 0,1-1-12 0 0,2-1 109 0 0,1-3-134 0 0,0-1 35 0 0,1-3-44 0 0,1-3 40 0 0,-1-1 38 0 0,1-2-62 0 0,0-1 74 0 0,2 0-27 0 0,0 0 4 0 0,1 0-41 0 0,2 0-22 0 0,0-1 32 0 0,1-2-9 0 0,0-2 4 0 0,0-2 0 0 0,2-3 70 0 0,-2-5-90 0 0,1-3 39 0 0,0-3 11 0 0,-2-4-33 0 0,-1-3 6 0 0,-2-4 2 0 0,0-4-1 0 0,-2-3 28 0 0,0-2-32 0 0,-2-3 2 0 0,-1-2 9 0 0,0-2-9 0 0,-1-2 26 0 0,0-3-35 0 0,-2-4-22 0 0,0-3 1 0 0,-1-5 25 0 0,0-4-37 0 0,-2-3 44 0 0,1-2-8 0 0,-1-3-118 0 0,-1-1 110 0 0,1 0-57 0 0,0-1-92 0 0,0-1-182 0 0,-1-1-300 0 0,-2-4-562 0 0,-1-4-1232 0 0,-2-4-5450 0 0,0-7-7125 0 0,3 12 16368 0 0,0-1-80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58:11.943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49828.4375"/>
      <inkml:brushProperty name="anchorY" value="-435770.968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50616.875"/>
      <inkml:brushProperty name="anchorY" value="-436385.4062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51377.28125"/>
      <inkml:brushProperty name="anchorY" value="-437034.15625"/>
      <inkml:brushProperty name="scaleFactor" value="0.5"/>
    </inkml:brush>
    <inkml:brush xml:id="br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98903.71875"/>
      <inkml:brushProperty name="anchorY" value="-498641.96875"/>
      <inkml:brushProperty name="scaleFactor" value="0.5"/>
    </inkml:brush>
  </inkml:definitions>
  <inkml:trace contextRef="#ctx0" brushRef="#br0">0 2937 20690 0 0,'0'0'0'0'0,"0"0"3844"0"0,0 0-3864 0 0,0-1 526 0 0,0 0 0 0 0,0-1-198 0 0,0 0-116 0 0,2 0 11 0 0,2 0-219 0 0,3-1 44 0 0,3 1-64 0 0,4 0 9 0 0,3 0-33 0 0,2 1 74 0 0,0 1-33 0 0,0-1 17 0 0,-2 1-35 0 0,-3 0-224 0 0,-3 0-17 0 0,-2 1-160 0 0,-4-1-141 0 0,-1 0-159 0 0,-2 0-187 0 0,-2 0-687 0 0,-2 0-1725 0 0,-2 0-5155 0 0,-3 0-1296 0 0,1 0 11864 0 0</inkml:trace>
  <inkml:trace contextRef="#ctx0" brushRef="#br1" timeOffset="207.33">45 3051 9517 0 0,'0'0'0'0'0,"0"0"10205"0"0,0 2-10310 0 0,1-1 1495 0 0,0 0-704 0 0,0 0 69 0 0,2 1 22 0 0,1-1-75 0 0,2 0-206 0 0,2-1-117 0 0,2 1-75 0 0,1 0-107 0 0,1 1-98 0 0,0-1-29 0 0,0 1-64 0 0,-1-1 10 0 0,-2 1 44 0 0,-1-1-67 0 0,-1-1 13 0 0,-2 0-219 0 0,-2 0-165 0 0,0 0-129 0 0,-2 0-177 0 0,-1 0-352 0 0,0 0-846 0 0,-1-3-1689 0 0,0 1-5666 0 0,0 0 1148 0 0</inkml:trace>
  <inkml:trace contextRef="#ctx0" brushRef="#br2" timeOffset="718.594">430 2865 16113 0 0,'0'0'0'0'0,"0"1"5525"0"0,0 0-5400 0 0,0-1 828 0 0,0 2-184 0 0,0-1-90 0 0,0 3-303 0 0,0 2 26 0 0,1 2-101 0 0,2 5-4 0 0,1 2-128 0 0,2 3-5 0 0,3 3-86 0 0,1 2-6 0 0,2 0 14 0 0,1 1 5 0 0,2 0-52 0 0,0-1-30 0 0,1-1 52 0 0,0-1-66 0 0,-1-1 57 0 0,0-2 104 0 0,0-3-67 0 0,-3-2 5 0 0,-1-2 39 0 0,-3-4 23 0 0,-1-2 22 0 0,-3-3 31 0 0,-1-1 13 0 0,-1 0-33 0 0,-1-2 16 0 0,0 1-19 0 0,0-2-6 0 0,1-2-115 0 0,2-3-15 0 0,-1-4 11 0 0,2-3-30 0 0,0-4 26 0 0,-1-3-59 0 0,0-4 50 0 0,-1-3-49 0 0,-1-3 9 0 0,-1-2 20 0 0,-1-3-35 0 0,0 0 1 0 0,0 1 9 0 0,-2 0-4 0 0,0 4 1 0 0,0 5-5 0 0,0 4 6 0 0,0 5 3 0 0,-1 4 0 0 0,0 4 0 0 0,0 3 0 0 0,-1 2-5 0 0,-1 2 2 0 0,-2 0-6 0 0,-2 1 2 0 0,-2 1-1 0 0,-3 0-33 0 0,-1 0 42 0 0,-1 0-18 0 0,-1 0-27 0 0,0 0 41 0 0,1 1-37 0 0,1 1 35 0 0,2 1-43 0 0,3 0 8 0 0,3 0-8 0 0,2 0-9 0 0,1 0-161 0 0,1 0-66 0 0,1 1-11 0 0,0 0-99 0 0,1 1-34 0 0,-1 0-234 0 0,1 1-266 0 0,0-1-441 0 0,1 1-1085 0 0,0 1-4060 0 0,-1-1-4103 0 0,0 0 7257 0 0</inkml:trace>
  <inkml:trace contextRef="#ctx0" brushRef="#br3" timeOffset="144353.131">65 20 8769 0 0,'0'0'0'0'0,"0"-1"8997"0"0,0-2-9694 0 0,0 0 2205 0 0,0-1-990 0 0,0 1 343 0 0,1 0-471 0 0,2 1-129 0 0,1 2 81 0 0,3 2 97 0 0,4 3 10 0 0,2 4-53 0 0,3 3 6 0 0,2 4-129 0 0,3 3-32 0 0,2 3-37 0 0,1 5-13 0 0,1 2-33 0 0,-1 4 81 0 0,1 4 16 0 0,-1 2-43 0 0,-1 3-52 0 0,-1 2-23 0 0,-1 2-93 0 0,0 1 73 0 0,-1 1 107 0 0,1 0-176 0 0,-2 1 149 0 0,1 0-50 0 0,0 1 13 0 0,0 0 38 0 0,0 1-114 0 0,-1 2-50 0 0,0 0 94 0 0,-1 1-148 0 0,-1 0 35 0 0,0 0 84 0 0,-2 0-71 0 0,1 1 45 0 0,0 0-49 0 0,0 1 79 0 0,0-1-118 0 0,1 2 92 0 0,0 1-85 0 0,1 0 80 0 0,0 1 14 0 0,2 1 15 0 0,-1 2 42 0 0,1 1-9 0 0,0 1-54 0 0,0 2-26 0 0,-1-1 9 0 0,-1 1-68 0 0,0 0 50 0 0,-1 0-8 0 0,-1 1 16 0 0,-1 1-64 0 0,0 1 24 0 0,-1 0-14 0 0,0 2 6 0 0,-2 0 45 0 0,-1 1-54 0 0,0 1 8 0 0,0-1-7 0 0,0 1 4 0 0,-1-1-48 0 0,0 0 9 0 0,-1-2-38 0 0,1 0 88 0 0,-1-1-32 0 0,-1-1-39 0 0,0 0-37 0 0,1-1 119 0 0,-1-1-20 0 0,-1 0-8 0 0,1-1-44 0 0,-1-1 64 0 0,0-1-88 0 0,0 0 87 0 0,0-1-22 0 0,-1-1 31 0 0,1 2-30 0 0,-1-1-83 0 0,0 0 84 0 0,0 0-3 0 0,-1 1 6 0 0,1-1 7 0 0,-1-1-5 0 0,0 0 1 0 0,0-1 0 0 0,-1-1 5 0 0,0-1-6 0 0,-1 0 53 0 0,0 0-67 0 0,-2 0 22 0 0,0 0-7 0 0,0 2 56 0 0,-1 1-67 0 0,0-1 18 0 0,-1 0 31 0 0,0-1-12 0 0,-1-3-26 0 0,0-1 8 0 0,-1-3-4 0 0,0-2 0 0 0,0-2 0 0 0,0-1-4 0 0,0-3 66 0 0,0-1-80 0 0,-1-2 22 0 0,1-3-45 0 0,-1 0 48 0 0,-1-2-21 0 0,1-1 11 0 0,-1 0-2 0 0,0-1 48 0 0,-1 2-56 0 0,-1 0 19 0 0,-1 0 36 0 0,-1-1-49 0 0,-1 0 12 0 0,0-1 28 0 0,-2-2-37 0 0,-1 0 11 0 0,0 0 49 0 0,-1-1-67 0 0,1 0 23 0 0,0-3 90 0 0,2-1-136 0 0,0-4 46 0 0,2-2-16 0 0,1-3 0 0 0,0-2 37 0 0,2-3-43 0 0,1-2 10 0 0,1-3-3 0 0,1-2 3 0 0,1-2 0 0 0,1-1 42 0 0,0-2-12 0 0,1 0-8 0 0,0-1-24 0 0,0-1 1 0 0,0 1-2 0 0,0 0-71 0 0,0-2-36 0 0,0-1-79 0 0,0-1-81 0 0,0-3-128 0 0,-1-2-352 0 0,-2-2-276 0 0,-2-4-683 0 0,-1-2-2362 0 0,-2-3-3950 0 0,-1-4-3493 0 0,1 4 13943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3:15.235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8585.83594"/>
      <inkml:brushProperty name="anchorY" value="-45634.87109"/>
      <inkml:brushProperty name="scaleFactor" value="0.5"/>
    </inkml:brush>
  </inkml:definitions>
  <inkml:trace contextRef="#ctx0" brushRef="#br0">0 1 8493 0 0,'0'0'0'0'0,"0"0"11341"0"0,1 0-11080 0 0,0 1 1197 0 0,-1 0-872 0 0,0 1 167 0 0,0 0-91 0 0,1 2-283 0 0,0 1 65 0 0,0 2 55 0 0,0 3-121 0 0,1 4-41 0 0,-1 3-55 0 0,1 3-63 0 0,-1 1-31 0 0,0 2 26 0 0,0-1-93 0 0,0 0-20 0 0,0-1 1 0 0,-1-1-48 0 0,1-2-48 0 0,0-3 1 0 0,-1-3-6 0 0,1-2 4 0 0,-1-2-6 0 0,0-3 6 0 0,0-2-6 0 0,0-2-181 0 0,0-1-186 0 0,0 0-149 0 0,-1-1-208 0 0,-2-1-499 0 0,0-1-3362 0 0,-2-2-6021 0 0,0 1 1995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7:00:40.94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02935.15625"/>
      <inkml:brushProperty name="anchorY" value="-506224.5"/>
      <inkml:brushProperty name="scaleFactor" value="0.5"/>
    </inkml:brush>
  </inkml:definitions>
  <inkml:trace contextRef="#ctx0" brushRef="#br0">13 187 12741 0 0,'0'0'0'0'0,"0"-2"6357"0"0,-2 0-6642 0 0,0-1 1375 0 0,-1 0-276 0 0,1 0 22 0 0,1 0-144 0 0,0 0-110 0 0,0 0-107 0 0,1 0-174 0 0,0 0-50 0 0,1-2-12 0 0,1-1-117 0 0,2-1 15 0 0,3-1 22 0 0,2-1-30 0 0,3-1-5 0 0,3 0-30 0 0,1-2-36 0 0,2 0 13 0 0,1-1-22 0 0,2 1-13 0 0,0 1 2 0 0,1 1-39 0 0,1 2 57 0 0,-1 2-65 0 0,1 0 57 0 0,-1 1 6 0 0,1 2-20 0 0,0 0 13 0 0,0 2 1 0 0,0 0 4 0 0,2 0 18 0 0,0 1-42 0 0,1 1-24 0 0,1 0 57 0 0,1 3-39 0 0,2 1 36 0 0,2 2-33 0 0,2 2 10 0 0,0 3-3 0 0,1 0-37 0 0,0 2 10 0 0,-1 2-5 0 0,1 0 52 0 0,-1 0-62 0 0,0 0 16 0 0,-1 1-1 0 0,-1-1-48 0 0,0 0 55 0 0,-2-1-18 0 0,-1 0 90 0 0,-1 1 14 0 0,-1 0-46 0 0,-1 1-19 0 0,-1 2-28 0 0,-1 1 8 0 0,-1 2-6 0 0,0 0 57 0 0,-1 2-16 0 0,0 1-52 0 0,-1 1 12 0 0,0 1 48 0 0,-1-1-72 0 0,-1 0 24 0 0,1-1-17 0 0,-2-2-35 0 0,1-2 19 0 0,-2-2 29 0 0,0-2-47 0 0,0 0 54 0 0,0-1-17 0 0,0 0 6 0 0,0-1 0 0 0,0 0 0 0 0,0 0 10 0 0,1 1-4 0 0,0 0 68 0 0,1-1-85 0 0,2 0 84 0 0,0-1-29 0 0,2 0-52 0 0,0-1 21 0 0,0-2 28 0 0,2 0 50 0 0,2-3 7 0 0,1 1-109 0 0,1-2 73 0 0,3-2-18 0 0,0-1-7 0 0,1-1 79 0 0,1-1-55 0 0,1-1 5 0 0,-2-2-70 0 0,1 0 51 0 0,-2-2-1 0 0,-1-1-47 0 0,-2-2 39 0 0,0-1-37 0 0,-2 1 71 0 0,-2-1-53 0 0,-1 0-15 0 0,-1 1 4 0 0,-2 0-4 0 0,0 0-4 0 0,-2 1 47 0 0,-1 0-14 0 0,-1 0-30 0 0,-1 1 43 0 0,-2 0-19 0 0,-2-1-22 0 0,0 1 2 0 0,-1 0-7 0 0,-1 1 1 0 0,-2 1-1 0 0,0-1 4 0 0,-1 1 0 0 0,-1 0 4 0 0,-1 0 32 0 0,0-1 15 0 0,-1 1 2 0 0,1 1 12 0 0,-1 0-72 0 0,-1 0 16 0 0,-1-1-13 0 0,0 2 1 0 0,-1-1-1 0 0,0 1 0 0 0,-1 0 4 0 0,0 0 32 0 0,0 0-36 0 0,0 0 44 0 0,0 0-17 0 0,0 0-32 0 0,0-1 1 0 0,0 0-82 0 0,-1-1 12 0 0,-2-2-279 0 0,-2-1 150 0 0,-2-1 1 0 0,-2-2 40 0 0,-1 0-28 0 0,-2 0 55 0 0,1 0-71 0 0,-1 1 27 0 0,0 0 60 0 0,0 1 51 0 0,2 1 65 0 0,0 2-16 0 0,1 0-21 0 0,2 1 50 0 0,1 0-11 0 0,1 2 0 0 0,2-1-59 0 0,2 1 21 0 0,0 0-5 0 0,1 1-5 0 0,0-1 57 0 0,0 0 78 0 0,0 0 64 0 0,1 0 28 0 0,-1 0-4 0 0,0 0-40 0 0,0 0-2 0 0,1 0-48 0 0,0 0-18 0 0,2-1 68 0 0,2 0-5 0 0,3-3-52 0 0,1 0-13 0 0,2-2-32 0 0,1-1-33 0 0,-1 2 6 0 0,1-1-5 0 0,-2 3 10 0 0,0-1 20 0 0,-2 2-38 0 0,-1 1 3 0 0,-2 0-44 0 0,-1 1 25 0 0,-1 0-28 0 0,0 0 2 0 0,-2 0-6 0 0,0 0 19 0 0,0 0-15 0 0,0 2 61 0 0,-1 0 77 0 0,0 3-29 0 0,0 2 30 0 0,0 4-37 0 0,0 4-46 0 0,-1 2 3 0 0,-1 3-6 0 0,-1 3-5 0 0,-1-1-4 0 0,-1-1-56 0 0,0-1 40 0 0,1-2-20 0 0,0-3 14 0 0,1-4 34 0 0,1-2 23 0 0,0-3 76 0 0,1-3 42 0 0,1-1 36 0 0,-1-2 21 0 0,0 0-6 0 0,-2-2 19 0 0,-1-4-192 0 0,-1-3 4 0 0,-3-4-16 0 0,-2-5-11 0 0,-1-2 61 0 0,-1-2-41 0 0,1 0 25 0 0,1 1 40 0 0,2 3-39 0 0,1 3-19 0 0,1 3 10 0 0,2 4-33 0 0,1 3 31 0 0,2 2-38 0 0,0 0 15 0 0,1 2-14 0 0,0 1-29 0 0,0-1-11 0 0,0 1-23 0 0,1 1 0 0 0,-1-1-12 0 0,0 0 12 0 0,0 0-4 0 0,0 0-9 0 0,0 0-6 0 0,0 0 2 0 0,0 0-7 0 0,0 0-3 0 0,0 0-13 0 0,0 0 16 0 0,0 0 5 0 0,0 0 12 0 0,0 0 36 0 0,0 0 37 0 0,0 1-8 0 0,0 0-39 0 0,0-1-16 0 0,1 1-329 0 0,-1-1 58 0 0,1 1-197 0 0,-1-1-277 0 0,0 0-576 0 0,1 1-538 0 0,0 1-1583 0 0,1 2-3872 0 0,1 0-1321 0 0,-4-5 7833 0 0,-1-1 136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3:17.663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1084.01367"/>
      <inkml:brushProperty name="anchorY" value="-48656.14063"/>
      <inkml:brushProperty name="scaleFactor" value="0.5"/>
    </inkml:brush>
  </inkml:definitions>
  <inkml:trace contextRef="#ctx0" brushRef="#br0">0 20 14881 0 0,'0'0'0'0'0,"0"0"5749"0"0,0 0-5349 0 0,0 0 380 0 0,0 0-207 0 0,0 0 36 0 0,0 0-71 0 0,1 0-75 0 0,2 0-217 0 0,1 0 16 0 0,4 0 162 0 0,2 0-82 0 0,4 0-125 0 0,1-1-29 0 0,1 1-81 0 0,0-1-25 0 0,0 0 18 0 0,-1 0-20 0 0,-1 0-9 0 0,-2 0 13 0 0,-1 0-24 0 0,-1 1-3 0 0,-3-1 19 0 0,0 0 45 0 0,-2 0 11 0 0,-1 0 52 0 0,0 1 54 0 0,-1-1-63 0 0,-1-1-31 0 0,0 1-72 0 0,0 0-3 0 0,-1 0-67 0 0,0 0 43 0 0,-1 0-55 0 0,1 1 20 0 0,-1-1-6 0 0,0 1 32 0 0,0 0-41 0 0,0 0 18 0 0,0 0-15 0 0,0 0 4 0 0,0 1-91 0 0,0-1-12 0 0,0 1-11 0 0,1 3 133 0 0,0 1 95 0 0,1 2-80 0 0,0 3-33 0 0,1 3 15 0 0,0 1 32 0 0,0 3 25 0 0,0 1-93 0 0,-1 2 31 0 0,0 1-9 0 0,0 2 4 0 0,-1 1-10 0 0,0 2-29 0 0,-1 1 36 0 0,0 2-18 0 0,0 0 10 0 0,0 2-1 0 0,0 1 4 0 0,0 1-5 0 0,0 1 2 0 0,0 1-34 0 0,0-1 38 0 0,0 1-9 0 0,0-2-62 0 0,0 0 52 0 0,1-1 10 0 0,-1-1 0 0 0,1 0 4 0 0,1-1-52 0 0,-1 0 67 0 0,0 0-27 0 0,0 0 18 0 0,0-1-3 0 0,0 1 10 0 0,0-1-12 0 0,-1 0 5 0 0,0 0-2 0 0,0-1-10 0 0,0-1-24 0 0,0-1 43 0 0,0 0-19 0 0,0-1 2 0 0,-1-1 5 0 0,0-1 3 0 0,0-1-10 0 0,0-1-25 0 0,-1-2 40 0 0,2 0-13 0 0,-1-1-1 0 0,1 0-31 0 0,-1-1 46 0 0,1 1-11 0 0,0 1 4 0 0,0-1 1 0 0,0-1-4 0 0,1 1 5 0 0,-1-1-1 0 0,1 0-5 0 0,-1-1 6 0 0,1 1-2 0 0,0-2 1 0 0,0 0-4 0 0,0-1 5 0 0,0-2-2 0 0,-1-1 1 0 0,1-1 0 0 0,-1-2 0 0 0,1-2 0 0 0,-1-1 0 0 0,0-2 10 0 0,0-1 29 0 0,0-1 25 0 0,0-1 0 0 0,0 0 18 0 0,0 0 19 0 0,0-1-9 0 0,0 1-9 0 0,-1 0-7 0 0,0 0-36 0 0,-2 0-42 0 0,-2 0 10 0 0,-1 0 1 0 0,-3 0-2 0 0,0 0 24 0 0,-2 0-34 0 0,-2-1 15 0 0,0 1-4 0 0,-1-1 149 0 0,0 1-42 0 0,1 0 105 0 0,1-1 18 0 0,3 1-122 0 0,2 0-52 0 0,2 0-60 0 0,3 0 6 0 0,1 0-90 0 0,0 0 14 0 0,1-1-153 0 0,1 1-82 0 0,-1 0-65 0 0,1-1-13 0 0,1 1 129 0 0,2 0-177 0 0,0 0-259 0 0,0 0-666 0 0,0 0-1226 0 0,0 0-5102 0 0,-1 0-5692 0 0,-7 1 14103 0 0,0-1-2217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3:16.089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29224.33789"/>
      <inkml:brushProperty name="anchorY" value="-46659.56641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0286.36914"/>
      <inkml:brushProperty name="anchorY" value="-47686.35547"/>
      <inkml:brushProperty name="scaleFactor" value="0.5"/>
    </inkml:brush>
  </inkml:definitions>
  <inkml:trace contextRef="#ctx0" brushRef="#br0">0 0 20170 0 0,'0'0'0'0'0,"1"1"1816"0"0,0 0-2053 0 0,1 3 945 0 0,2 1-278 0 0,1 4 862 0 0,3 4-813 0 0,1 1-47 0 0,1 4-128 0 0,0 0-68 0 0,1 2 10 0 0,-1 0-82 0 0,-1-1-34 0 0,-1 0-40 0 0,-1-1-5 0 0,-2-1 57 0 0,-1-1-23 0 0,-2-1 28 0 0,-1-1-20 0 0,-1 0-30 0 0,-2-2-15 0 0,-1 0-22 0 0,-1-1-11 0 0,0-2-17 0 0,-1-2 2 0 0,0 0 3 0 0,2-3-6 0 0,0-1 30 0 0,0-1-14 0 0,2 0 38 0 0,0-2-5 0 0,1 0 8 0 0,0 0 4 0 0,0 0-10 0 0,0-3-15 0 0,0 0-76 0 0,1-3-129 0 0,0-3 78 0 0,1-3-11 0 0,2-2 23 0 0,1-3 20 0 0,2-2 29 0 0,2-1-5 0 0,1-1 60 0 0,1-1-40 0 0,0 1 30 0 0,0 0-4 0 0,-1 2 39 0 0,0 1-57 0 0,-3 5 42 0 0,-1 2-27 0 0,-2 3 25 0 0,-2 4-30 0 0,-1 1-4 0 0,-1 2 14 0 0,0 1-2 0 0,0 1-12 0 0,-1 0-34 0 0,0-1 10 0 0,-1 1-137 0 0,-2-1 42 0 0,-1 0-15 0 0,0 1 32 0 0,-1 0-18 0 0,0 0 101 0 0,1 1-94 0 0,0 2 23 0 0,1-1-34 0 0,0 1-41 0 0,1 1 9 0 0,1 2 18 0 0,1 2 25 0 0,1 1 46 0 0,1 3-11 0 0,1 1 22 0 0,3 2 24 0 0,1 0-57 0 0,2 1 74 0 0,2-1 10 0 0,0 0-34 0 0,2-1 46 0 0,0-1 10 0 0,0-1-54 0 0,-1-1 126 0 0,0-2-81 0 0,-2-2-42 0 0,-1-2 10 0 0,-2-2-10 0 0,-1-1 0 0 0,-2-1 5 0 0,-1-1-2 0 0,-1-1-246 0 0,-1 0-51 0 0,1 0-122 0 0,-1-2-151 0 0,0-1-333 0 0,0-2-1129 0 0,0-2-4070 0 0,0-2-5297 0 0,0 1 7139 0 0</inkml:trace>
  <inkml:trace contextRef="#ctx0" brushRef="#br1" timeOffset="400.289">356 264 1432 0 0,'0'0'0'0'0,"1"1"16192"0"0,0-1-15587 0 0,-1 1-1474 0 0,3 1 3496 0 0,0 1-1203 0 0,1 0-5 0 0,1 2-644 0 0,0-1-182 0 0,1 1-99 0 0,-1 0-61 0 0,1 1-45 0 0,-1 0-116 0 0,0-1-106 0 0,-1 0-44 0 0,-1 0 4 0 0,-1-2-71 0 0,0 0 8 0 0,-1-2 13 0 0,0 1 3 0 0,-1-1 9 0 0,0 0 22 0 0,0 0 4 0 0,0 0-32 0 0,-1 1 62 0 0,0 2-66 0 0,-1 1 48 0 0,-2 1-37 0 0,0 2-22 0 0,-2 0-36 0 0,-1 1 25 0 0,0 0-24 0 0,0-1 43 0 0,1 0-82 0 0,1-2 15 0 0,2-2-86 0 0,1-1-20 0 0,0-1-15 0 0,2 0-10 0 0,1 0 145 0 0,1 1 102 0 0,1 1-20 0 0,2 2-8 0 0,2-1-25 0 0,1 1-27 0 0,1 1-37 0 0,0 0 7 0 0,2 1-6 0 0,-1 0-5 0 0,1 1 2 0 0,-1-1-6 0 0,-1 0-3 0 0,0-1 1 0 0,-2-1-34 0 0,-2-1 42 0 0,-1-1-9 0 0,-1-1 4 0 0,-1-1 70 0 0,-2-1-2 0 0,0-1 15 0 0,0 0-80 0 0,0 0 6 0 0,0 0-170 0 0,-1-1-165 0 0,-2-2-371 0 0,-1-1-412 0 0,-1-2-1125 0 0,-3-3-8485 0 0,0 1-2575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3:23.26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1896.49023"/>
      <inkml:brushProperty name="anchorY" value="-51454.80469"/>
      <inkml:brushProperty name="scaleFactor" value="0.5"/>
    </inkml:brush>
  </inkml:definitions>
  <inkml:trace contextRef="#ctx0" brushRef="#br0">1 0 18774 0 0,'0'0'0'0'0,"0"1"4180"0"0,0-1-4387 0 0,0 1 881 0 0,-1-1-638 0 0,1 1 364 0 0,1 0-285 0 0,1 1-120 0 0,1 0 330 0 0,2 0 16 0 0,3 0-38 0 0,1 1-76 0 0,1-1-41 0 0,1-1 13 0 0,1 1-17 0 0,-1-1 2 0 0,-2-1-60 0 0,0 1-35 0 0,-3-1 6 0 0,0 0-53 0 0,-2 0-34 0 0,-2 0 2 0 0,0 0-6 0 0,0 0 47 0 0,-1 0-28 0 0,0-1-17 0 0,-1 1 34 0 0,0 0-40 0 0,1 0 40 0 0,-1-1-44 0 0,0 1 45 0 0,0-1-51 0 0,0 1-237 0 0,0 0-21 0 0,0 0-170 0 0,-1 0-70 0 0,1 0-115 0 0,0 0-260 0 0,-1 0-786 0 0,-1 0-3256 0 0,0 0-3568 0 0,3 0-42 0 0,-1 0 10160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3:23.546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2706.18555"/>
      <inkml:brushProperty name="anchorY" value="-52117.26172"/>
      <inkml:brushProperty name="scaleFactor" value="0.5"/>
    </inkml:brush>
  </inkml:definitions>
  <inkml:trace contextRef="#ctx0" brushRef="#br0">2 0 18370 0 0,'0'0'0'0'0,"0"0"2716"0"0,-1 1-2315 0 0,1-1 340 0 0,0 1-62 0 0,0-1-110 0 0,-1 0-195 0 0,2 1-134 0 0,1 0-200 0 0,1-1 316 0 0,3 1 10 0 0,1 0-10 0 0,2 0-57 0 0,2 1-78 0 0,0-1 13 0 0,0 0-32 0 0,-1 0-28 0 0,0 0 16 0 0,-1-1-50 0 0,-2 1-4 0 0,0-1-62 0 0,-3 0-46 0 0,0 1-15 0 0,-2-1 26 0 0,-1 0-39 0 0,0 0 40 0 0,-1 0-40 0 0,0 0 12 0 0,-1 0-13 0 0,1 0-2 0 0,0 0-131 0 0,0 0-426 0 0,0 0-63 0 0,0 0-314 0 0,-1 0-650 0 0,0 0-3555 0 0,0-2-5014 0 0,1 2 2474 0 0,0 0 8950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3:56.309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5303.04688"/>
      <inkml:brushProperty name="anchorY" value="-54019.36719"/>
      <inkml:brushProperty name="scaleFactor" value="0.5"/>
    </inkml:brush>
  </inkml:definitions>
  <inkml:trace contextRef="#ctx0" brushRef="#br0">110 10 21334 0 0,'0'0'0'0'0,"0"-1"1808"0"0,0 0-1979 0 0,0-1 515 0 0,0 0 198 0 0,0 0 233 0 0,0 1-148 0 0,0 1-196 0 0,0-1-182 0 0,0 1-142 0 0,0 0-33 0 0,0 0-68 0 0,0 0 1 0 0,0 0-10 0 0,0 0 4 0 0,0 1-2 0 0,0-1 39 0 0,0 0 16 0 0,0 0-2 0 0,-1 2 4 0 0,0 2 19 0 0,-2 3-43 0 0,-2 2 55 0 0,0 4-101 0 0,-3 3 30 0 0,0 1 21 0 0,-1 2-10 0 0,-1 1-27 0 0,0 0 13 0 0,0-2 50 0 0,1 0 32 0 0,1-2-43 0 0,1-3-6 0 0,1-3-13 0 0,2-2-31 0 0,1-3 11 0 0,1-2 22 0 0,1-1-39 0 0,1-2 8 0 0,0 0-50 0 0,1 0-16 0 0,-1-1 63 0 0,0 1-8 0 0,1-1 10 0 0,0 1 5 0 0,2 0 223 0 0,3 1-156 0 0,1 0-30 0 0,2 0-31 0 0,2 0-9 0 0,1 0-4 0 0,1 2-10 0 0,0-1-30 0 0,0 2-35 0 0,0-1-15 0 0,0 1 24 0 0,-1 1 69 0 0,0-1-15 0 0,-1 0 10 0 0,-2 0 6 0 0,-1-1 31 0 0,-3-1-9 0 0,-1 0 47 0 0,-1-1 40 0 0,-2-1 14 0 0,0 0 19 0 0,-1 0 22 0 0,0-1 196 0 0,0 0 7 0 0,0-2-231 0 0,-1-2-137 0 0,-1-3 22 0 0,0-2-25 0 0,0-3-6 0 0,-1 0 6 0 0,0 0-6 0 0,0 0-64 0 0,0 0 79 0 0,0 3-54 0 0,1 1 53 0 0,0 1-19 0 0,1 3 11 0 0,0 2-1 0 0,0 1-42 0 0,1 1-16 0 0,0 1-22 0 0,0 0-20 0 0,0 1-20 0 0,0-1-10 0 0,0 0 4 0 0,0 1 7 0 0,0-1-30 0 0,0 0 4 0 0,0 2 170 0 0,1 3 137 0 0,0 2-66 0 0,1 3-65 0 0,0 4-23 0 0,1 2 73 0 0,-1 2-51 0 0,0 3 27 0 0,1 2-58 0 0,-1 0 59 0 0,0 1-72 0 0,0 0 17 0 0,0-1-2 0 0,0-2 41 0 0,-1-3-22 0 0,1-3-23 0 0,-1-2-2 0 0,0-3-25 0 0,0-3 38 0 0,0-3 48 0 0,-1-2 6 0 0,0-1 8 0 0,0-1 11 0 0,0 0 2 0 0,0-1-4 0 0,0 1-22 0 0,0-1-63 0 0,0 1-36 0 0,0 0-167 0 0,0-1-168 0 0,0-1-176 0 0,-1-3-281 0 0,-1-1-768 0 0,-1-3-2314 0 0,-1-2-5764 0 0,-1-2-2006 0 0,6 17 14197 0 0,1 3-4528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3:55.241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3518.58984"/>
      <inkml:brushProperty name="anchorY" value="-52770.04688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4436.25"/>
      <inkml:brushProperty name="anchorY" value="-53389.90625"/>
      <inkml:brushProperty name="scaleFactor" value="0.5"/>
    </inkml:brush>
  </inkml:definitions>
  <inkml:trace contextRef="#ctx0" brushRef="#br0">4 12 9545 0 0,'0'0'0'0'0,"0"0"11393"0"0,-1 0-11976 0 0,0 0 2106 0 0,1 0-1270 0 0,-1 0 181 0 0,1 0 62 0 0,-1 0-84 0 0,1 0-95 0 0,0 0-117 0 0,0 0-26 0 0,0 0-22 0 0,0 0 26 0 0,0 0 51 0 0,0 0 33 0 0,1 0 56 0 0,-1 0-53 0 0,0 0-44 0 0,0 0-62 0 0,0 0-49 0 0,0 0-54 0 0,0 0-10 0 0,0 0-41 0 0,0 0 46 0 0,0 0-54 0 0,0 0 16 0 0,0 0 23 0 0,0 0-8 0 0,0 0 14 0 0,0 0 6 0 0,0 0-2 0 0,0 0 35 0 0,0 0 32 0 0,0 0-35 0 0,0 0-4 0 0,0 0-14 0 0,0 0-30 0 0,0 0-26 0 0,0 0-10 0 0,0 0-37 0 0,0 0 46 0 0,0 0-45 0 0,0 0 56 0 0,0 0 17 0 0,0 0-32 0 0,0 0 13 0 0,0 0-8 0 0,0 0 5 0 0,0 0-16 0 0,0 0-27 0 0,0 0 34 0 0,0 0-54 0 0,0 0 30 0 0,0 0 18 0 0,0 0-6 0 0,0 0-24 0 0,0 0 50 0 0,0 0-11 0 0,0 0 42 0 0,0 0 3 0 0,0 0-12 0 0,0 0 6 0 0,0 0-39 0 0,0 0 34 0 0,0 0-36 0 0,0 0 10 0 0,0 0-7 0 0,0 0 0 0 0,0 0 5 0 0,0 0-20 0 0,0 0-23 0 0,0 0 39 0 0,0 0-14 0 0,0 0 15 0 0,0 0-4 0 0,0 0 2 0 0,0 0 33 0 0,0 0-42 0 0,0 0 18 0 0,0 0-10 0 0,0 0 6 0 0,0 0-6 0 0,0 0-8 0 0,0 0 2 0 0,0 0-5 0 0,0 0-46 0 0,0 0 64 0 0,0 0-54 0 0,0 0 58 0 0,0 0-16 0 0,0 0 6 0 0,0 0 0 0 0,0 0 5 0 0,0 0-6 0 0,0 0 6 0 0,0 0 26 0 0,0 0-39 0 0,0 0 17 0 0,0 0 32 0 0,0 0-48 0 0,0 0 12 0 0,0 0 28 0 0,0 0-42 0 0,0 0 4 0 0,0 0-6 0 0,0 0-1 0 0,0 0-46 0 0,0 0 59 0 0,0 0-57 0 0,0 0 31 0 0,0 0 33 0 0,0 0-14 0 0,0 0 58 0 0,0 0-34 0 0,0 0 22 0 0,0 0-1 0 0,0 0-14 0 0,0 0 5 0 0,0 0-34 0 0,0 0 13 0 0,0 0-6 0 0,0 0 29 0 0,0 0 86 0 0,0 0-238 0 0,2 0 79 0 0,1 0 48 0 0,3 0 38 0 0,2-1-20 0 0,3 0-33 0 0,2 0 10 0 0,1 0-43 0 0,1-1 6 0 0,-1 1 33 0 0,1 0-63 0 0,-1 0 16 0 0,-1 0 45 0 0,0 1-11 0 0,-3 0 2 0 0,0 0 1 0 0,-2 0 10 0 0,-2 0-8 0 0,-1 0 7 0 0,-1 0 3 0 0,-2 0 46 0 0,-1 0-8 0 0,0 0-4 0 0,-1 0 17 0 0,0 0-9 0 0,-1 0 12 0 0,1 0-27 0 0,0 0 4 0 0,0 0-30 0 0,0 0 35 0 0,0 0-50 0 0,0 0-195 0 0,0 0-136 0 0,-1 0-130 0 0,1 0-160 0 0,-1 0-214 0 0,0-1-578 0 0,0 1-2591 0 0,-1 0-4040 0 0,-1 0-3742 0 0,3 0 14065 0 0,1 0-4130 0 0</inkml:trace>
  <inkml:trace contextRef="#ctx0" brushRef="#br1" timeOffset="304.01">68 140 9517 0 0,'0'0'0'0'0,"0"0"9529"0"0,-1 0-9059 0 0,0 0 964 0 0,-1 0-802 0 0,1 0 255 0 0,1 0-171 0 0,-1 0-171 0 0,1 0-152 0 0,0 0-198 0 0,0 0-107 0 0,2 0 8 0 0,1 1 172 0 0,3-1 5 0 0,3 1 29 0 0,2-1-85 0 0,2 0-38 0 0,1 0-50 0 0,0 1-63 0 0,0-1 17 0 0,0-1-58 0 0,-2 1 13 0 0,-2-1-43 0 0,-1 1 10 0 0,-2-1-5 0 0,-1 0 10 0 0,-3 1 66 0 0,0-1-32 0 0,-2 1 5 0 0,0 0 10 0 0,-1 0-14 0 0,0 0 4 0 0,0 0-10 0 0,-1 0-7 0 0,1 0-36 0 0,0 0-383 0 0,0 0-163 0 0,0-1-241 0 0,0 1-272 0 0,0-1-738 0 0,0 1-4131 0 0,0 0-3552 0 0,0 0 3393 0 0,0 0 6899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4:08.275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8318.77344"/>
      <inkml:brushProperty name="anchorY" value="-58130.25"/>
      <inkml:brushProperty name="scaleFactor" value="0.5"/>
    </inkml:brush>
  </inkml:definitions>
  <inkml:trace contextRef="#ctx0" brushRef="#br0">1 0 19462 0 0,'0'0'0'0'0,"0"0"2776"0"0,0 1-2268 0 0,0-1-103 0 0,0 1 338 0 0,1 0-146 0 0,0 0-162 0 0,-1 0-192 0 0,1 0-122 0 0,0 2-77 0 0,0 1 178 0 0,1 2-64 0 0,0 4 17 0 0,0 3 2 0 0,0 3-38 0 0,0 2-8 0 0,-1 3-19 0 0,1 1-58 0 0,-1 0-18 0 0,0-2-37 0 0,0-2-3 0 0,0-1-31 0 0,0-4 7 0 0,0-2 24 0 0,0-3-26 0 0,-1-3 36 0 0,1-1 93 0 0,-1-2-35 0 0,0-1 41 0 0,0-1-74 0 0,0-1-29 0 0,0 1-209 0 0,0-1-40 0 0,0-1-181 0 0,0-1-126 0 0,-2-2-338 0 0,1-3-285 0 0,-1-2-1160 0 0,1-2-3407 0 0,0-4-2649 0 0,2 21 1820 0 0,0 3 7593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12:36:09.75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8580.89063"/>
      <inkml:brushProperty name="anchorY" value="-44189.33984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50327.76563"/>
      <inkml:brushProperty name="anchorY" value="-46152.04688"/>
      <inkml:brushProperty name="scaleFactor" value="0.5"/>
    </inkml:brush>
  </inkml:definitions>
  <inkml:trace contextRef="#ctx0" brushRef="#br0">1 0 17422 0 0,'0'0'0'0'0,"0"1"5736"0"0,0 2-5455 0 0,0 1 340 0 0,0 4 241 0 0,1 3-137 0 0,0 2-343 0 0,0 5-155 0 0,2 2-15 0 0,0 3-6 0 0,0 2-107 0 0,1 1-12 0 0,0 1-10 0 0,0 2-8 0 0,0 1 13 0 0,0-1-36 0 0,-1 0-41 0 0,-1-3 6 0 0,0-3-7 0 0,-2-3 33 0 0,1-5-38 0 0,-1-4 41 0 0,-1-5-49 0 0,1-2 5 0 0,0-3-152 0 0,0-3-47 0 0,0-3-230 0 0,0-4-104 0 0,-1-5-455 0 0,-1-6-1295 0 0,0-6-2828 0 0,-1-2-6821 0 0,1-5 7158 0 0,1 4 5103 0 0</inkml:trace>
  <inkml:trace contextRef="#ctx0" brushRef="#br1" timeOffset="711.54">157 125 7309 0 0,'0'0'0'0'0,"0"1"11633"0"0,0 2-10711 0 0,0 1 1128 0 0,0 4-460 0 0,0 2-204 0 0,0 2-732 0 0,0 4-138 0 0,2 1-58 0 0,0 4-154 0 0,1 2-102 0 0,0 0-68 0 0,1 1-31 0 0,0-1-29 0 0,-1-2-50 0 0,1-1-12 0 0,-1-2-10 0 0,0-3 4 0 0,-1-3-2 0 0,0-3 56 0 0,-2-4-12 0 0,1-2 12 0 0,-1-1-33 0 0,0-1 14 0 0,0-1 13 0 0,0 1 0 0 0,0-2 20 0 0,0 1 19 0 0,0-1 42 0 0,0 0-23 0 0,0-3-102 0 0,0-1 2 0 0,0-3-13 0 0,0-3-40 0 0,0-2 25 0 0,0-3 8 0 0,0-3-35 0 0,2-2 49 0 0,1-3-11 0 0,1 0 5 0 0,1 0-10 0 0,1 0-20 0 0,-1 3 34 0 0,2 3-12 0 0,-1 1-1 0 0,0 2 11 0 0,0 2 1 0 0,0 2 29 0 0,-1 3-36 0 0,0 1 49 0 0,-1 2-56 0 0,1 2 17 0 0,-1 0-16 0 0,1 1 8 0 0,0 0-2 0 0,1 1-5 0 0,0 0-22 0 0,1 1 35 0 0,1 0-12 0 0,1 0 4 0 0,0 0-28 0 0,-1 0 36 0 0,0 1-12 0 0,-1 1 4 0 0,-1 1 4 0 0,0 3 0 0 0,0 0 9 0 0,-1 3 16 0 0,0 2 11 0 0,0 3-40 0 0,0 1 56 0 0,0 3-23 0 0,0 2-6 0 0,0 3-16 0 0,0 2 4 0 0,0-1 15 0 0,0 1-32 0 0,1-1 14 0 0,-1-3-9 0 0,1-3 6 0 0,-1-4-6 0 0,-1-4 2 0 0,0-3 8 0 0,-2-3 44 0 0,0-2-16 0 0,-1-2 17 0 0,-1 0-3 0 0,1 0-23 0 0,-1-1-30 0 0,1-1-44 0 0,-1-1-70 0 0,1-2-40 0 0,0-1-80 0 0,0-2-40 0 0,2-1-188 0 0,1-1-550 0 0,-1-1-1159 0 0,1 0-4459 0 0,1 1-11669 0 0,-6 14 20393 0 0,-1 2-473 0 0,-2 7-4197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4:08.539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8987.91016"/>
      <inkml:brushProperty name="anchorY" value="-59047.09375"/>
      <inkml:brushProperty name="scaleFactor" value="0.5"/>
    </inkml:brush>
  </inkml:definitions>
  <inkml:trace contextRef="#ctx0" brushRef="#br0">0 0 20718 0 0,'0'0'0'0'0,"1"0"2148"0"0,-1 0-2044 0 0,1 0 318 0 0,0 0-169 0 0,1 0 364 0 0,0 0-248 0 0,1 1-32 0 0,2 1 83 0 0,2 1-94 0 0,2 1-72 0 0,2 1-124 0 0,1 0-11 0 0,1 1 14 0 0,-1-1-73 0 0,1 1 39 0 0,-1-1-107 0 0,-1 0 57 0 0,-1 0-58 0 0,-1-1 19 0 0,-1-1-16 0 0,-1 0-34 0 0,-2-1 5 0 0,-1-1-19 0 0,-2 0-38 0 0,-1 0-456 0 0,0-1 19 0 0,-1 0-241 0 0,0 0-302 0 0,-1 0-1014 0 0,0 0-3482 0 0,0-3-5662 0 0,0 1 7603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4:11.01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3609.53906"/>
      <inkml:brushProperty name="anchorY" value="-64473.6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4526.41797"/>
      <inkml:brushProperty name="anchorY" value="-65423.49609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5256.0625"/>
      <inkml:brushProperty name="anchorY" value="-66351.28125"/>
      <inkml:brushProperty name="scaleFactor" value="0.5"/>
    </inkml:brush>
  </inkml:definitions>
  <inkml:trace contextRef="#ctx0" brushRef="#br0">0 171 20278 0 0,'0'0'0'0'0,"0"0"1808"0"0,1 0-2109 0 0,2 2 602 0 0,1 2 660 0 0,2 2-96 0 0,1 4-255 0 0,3 1-256 0 0,0 3-47 0 0,1 1-89 0 0,0 2 22 0 0,0 0-19 0 0,-1 1-81 0 0,-2-1-41 0 0,-1 0-12 0 0,-1-1 14 0 0,-2 0 72 0 0,-2-2-81 0 0,0 0-28 0 0,-2-1-1 0 0,-1-1-6 0 0,-2-1-10 0 0,-1-1 16 0 0,1-2 0 0 0,-1-2 10 0 0,0-1-26 0 0,1-2 32 0 0,1-1-34 0 0,1-1 15 0 0,1-1-14 0 0,-1 0-1 0 0,1 0 4 0 0,0-1 8 0 0,1-1-68 0 0,-1-2-54 0 0,0-3-77 0 0,0-2 98 0 0,2-5 34 0 0,0-3-3 0 0,1-2 13 0 0,2-3 4 0 0,0-1 65 0 0,1-1 33 0 0,-1 1-57 0 0,0 2 27 0 0,-1 2-22 0 0,0 4 22 0 0,-2 3-16 0 0,-1 3-8 0 0,0 3 16 0 0,-1 2-6 0 0,0 2-12 0 0,0 2-20 0 0,-1 0-27 0 0,1 1 6 0 0,-1-1-66 0 0,-1 1-71 0 0,0-1 49 0 0,-1 0-12 0 0,0 0 2 0 0,-1 1-9 0 0,0 0-1 0 0,0 2 13 0 0,0 1-8 0 0,0 1-12 0 0,1 1-24 0 0,0 2 39 0 0,1 1-14 0 0,1 2 71 0 0,1 2 27 0 0,-1 0-78 0 0,2 1 46 0 0,1 0 40 0 0,1 0-3 0 0,1 0-5 0 0,1-1 14 0 0,1-1-5 0 0,1 0 2 0 0,0-1-4 0 0,0-1-42 0 0,0-2 3 0 0,-1-2 52 0 0,0 0-26 0 0,-1-2 20 0 0,-1-1-9 0 0,0-1 2 0 0,-2 0-32 0 0,0-1 41 0 0,0 0-14 0 0,-2-1 10 0 0,1 1-440 0 0,-1-2-94 0 0,-1 0-354 0 0,1-2-500 0 0,0-2-1610 0 0,1-2-4630 0 0,1-1-2250 0 0,0 1 8628 0 0</inkml:trace>
  <inkml:trace contextRef="#ctx0" brushRef="#br1" timeOffset="409.684">225 347 13585 0 0,'0'0'0'0'0,"1"0"2672"0"0,0 1-1763 0 0,2 0 470 0 0,1 2 411 0 0,1 0-611 0 0,1 1-370 0 0,1 1-1 0 0,0 0-95 0 0,0 2-180 0 0,0 0-72 0 0,1 0-179 0 0,-1 0-52 0 0,-1 0 3 0 0,0-1-28 0 0,-1 0 10 0 0,0-1-27 0 0,-2 0-30 0 0,0 0 31 0 0,-2-2-27 0 0,0 0-15 0 0,-1 0 4 0 0,1-1 16 0 0,-1 1-33 0 0,-1 0-18 0 0,-1 2-48 0 0,-1 0-21 0 0,-1 2-12 0 0,-1 1-29 0 0,-1 1 48 0 0,-1 0-35 0 0,0 0 16 0 0,-1 1 6 0 0,0-1-7 0 0,1 0-2 0 0,0-2 94 0 0,2-1-153 0 0,1-2 44 0 0,1-1-105 0 0,2-2-3 0 0,0 0-10 0 0,1 0-26 0 0,1-1 30 0 0,0 2 111 0 0,3 1 104 0 0,1 1-101 0 0,1 1-9 0 0,2 1 8 0 0,0 1-18 0 0,1 1 8 0 0,1 0-7 0 0,-1 0 2 0 0,0 1-1 0 0,-1-1 0 0 0,0 0 0 0 0,-2-1 0 0 0,-1-2-10 0 0,-1-1 8 0 0,-1-1-2 0 0,-1-1 4 0 0,-1-1 46 0 0,-1-1 20 0 0,1 0 26 0 0,-1 0 10 0 0,-1 0-122 0 0,0-1-112 0 0,-2 0-189 0 0,-1-3-269 0 0,-3-2-180 0 0,-1-5-372 0 0,-2-5-958 0 0,-1-2-5417 0 0,1-5-7539 0 0,1 3 17018 0 0</inkml:trace>
  <inkml:trace contextRef="#ctx0" brushRef="#br2" timeOffset="873.51">358 0 22430 0 0,'0'0'0'0'0,"1"0"1524"0"0,0 0-1778 0 0,1 0 434 0 0,0 0-159 0 0,1 0 645 0 0,0 1-234 0 0,1 1-108 0 0,1 1-47 0 0,1 1-82 0 0,1 1-76 0 0,0 0-57 0 0,-1 0-24 0 0,0 0-30 0 0,-1 0 0 0 0,-1-1 1 0 0,0-1-2 0 0,-2 0 48 0 0,-1 0 5 0 0,0 0 11 0 0,-1-1 60 0 0,0 1 8 0 0,0 2-27 0 0,-1 1 31 0 0,0 3-42 0 0,-1 0-21 0 0,-1 2 18 0 0,-1-1-12 0 0,-1 1 35 0 0,0-1 28 0 0,-1-1-44 0 0,1-1 21 0 0,-1-1-39 0 0,2-1-9 0 0,0-2-83 0 0,1 0 16 0 0,1-2-66 0 0,0-1-9 0 0,2 1-38 0 0,0-1-44 0 0,0 2 178 0 0,2 0 42 0 0,0 1-56 0 0,2 1 25 0 0,0 0-2 0 0,2 1 13 0 0,0 0-14 0 0,0 0 43 0 0,0-1-45 0 0,0 1 1 0 0,-1-1 3 0 0,0 1-16 0 0,0-1-29 0 0,-1 1 12 0 0,0-2-10 0 0,0 1 2 0 0,-1-1-6 0 0,0 0 2 0 0,-1-2-6 0 0,-1 0 2 0 0,0-1 8 0 0,0-1 2 0 0,-1 0-4 0 0,0 0-50 0 0,0 0-200 0 0,0 0-119 0 0,-2-1-159 0 0,-2 0-543 0 0,-2-2-1114 0 0,-1-2-6808 0 0,-3-1-6391 0 0,6 3 17044 0 0,-1 0 68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4:08.835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9875.76953"/>
      <inkml:brushProperty name="anchorY" value="-59770.656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0597.33984"/>
      <inkml:brushProperty name="anchorY" value="-60674.48828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1310.25391"/>
      <inkml:brushProperty name="anchorY" value="-61803.94922"/>
      <inkml:brushProperty name="scaleFactor" value="0.5"/>
    </inkml:brush>
    <inkml:brush xml:id="br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2152.82813"/>
      <inkml:brushProperty name="anchorY" value="-62782.90234"/>
      <inkml:brushProperty name="scaleFactor" value="0.5"/>
    </inkml:brush>
    <inkml:brush xml:id="br4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2944.5"/>
      <inkml:brushProperty name="anchorY" value="-63424.15234"/>
      <inkml:brushProperty name="scaleFactor" value="0.5"/>
    </inkml:brush>
  </inkml:definitions>
  <inkml:trace contextRef="#ctx0" brushRef="#br0">0 361 10157 0 0,'0'0'0'0'0,"0"0"10753"0"0,1 0-10655 0 0,0 0 1490 0 0,0 0-868 0 0,0 0 162 0 0,0 0-233 0 0,0 0-210 0 0,1 0-187 0 0,-1 0-112 0 0,0 1-33 0 0,1 1 158 0 0,0 2-11 0 0,2 2-2 0 0,-1 3-97 0 0,1 2-23 0 0,1 3-38 0 0,-1 1-11 0 0,0 2-15 0 0,-1 1-12 0 0,0 0-54 0 0,-1 1 10 0 0,1-1-12 0 0,-2 0-65 0 0,1-2 79 0 0,0-2-59 0 0,-1-1 17 0 0,1-3-13 0 0,-1-3 16 0 0,-1-2-37 0 0,1-1 20 0 0,-1-1 16 0 0,0-2-328 0 0,0 0 54 0 0,0-1-146 0 0,0-1-146 0 0,0-2-206 0 0,-1-2-684 0 0,0-3-3242 0 0,0-3-3674 0 0,0-5-1704 0 0,0 2 12192 0 0</inkml:trace>
  <inkml:trace contextRef="#ctx0" brushRef="#br1" timeOffset="362.642">141 290 13217 0 0,'0'0'0'0'0,"0"0"7873"0"0,1-1-7510 0 0,0 1 919 0 0,0-1-564 0 0,0 1 269 0 0,1 0-261 0 0,-1 0-235 0 0,0 0-169 0 0,1 1-179 0 0,0 1-35 0 0,2 1 189 0 0,0 3-98 0 0,2 2 5 0 0,2 2-52 0 0,1 3-62 0 0,1 2-20 0 0,1 2 22 0 0,-1 3-25 0 0,2 1-40 0 0,-1 2-21 0 0,-1 1 35 0 0,0 1-9 0 0,-1-1 13 0 0,-1 1-54 0 0,-2-2 26 0 0,0-2-10 0 0,-2-1 33 0 0,-1-2-13 0 0,-1-2 10 0 0,0-3 17 0 0,-2-4 10 0 0,1-2 35 0 0,-2-2 34 0 0,1-3 100 0 0,-3 0 64 0 0,0-1-215 0 0,-3 0-12 0 0,-1 0-16 0 0,-2 0-22 0 0,-1 0-36 0 0,-1 2 10 0 0,0-1-11 0 0,1 1-26 0 0,1-1 39 0 0,1 0-17 0 0,2-1-60 0 0,3 0-14 0 0,0 0 0 0 0,2 0-24 0 0,1-1-102 0 0,0 0-60 0 0,1 0-46 0 0,-1 0-44 0 0,-1-1-139 0 0,1-1-171 0 0,-2-3-489 0 0,0-3-990 0 0,1 0-6186 0 0,0-1-1306 0 0,-2-8 6282 0 0</inkml:trace>
  <inkml:trace contextRef="#ctx0" brushRef="#br2" timeOffset="801.815">301 1 20814 0 0,'0'0'0'0'0,"1"0"2156"0"0,1 0-2515 0 0,1 0 1026 0 0,2 0-283 0 0,0 2 538 0 0,2 2-514 0 0,1 0-19 0 0,0 1-98 0 0,0 0-57 0 0,1 1-44 0 0,-1 0-84 0 0,0 1-66 0 0,-1-2-25 0 0,-1 0-6 0 0,-1-1-5 0 0,-2 0 38 0 0,0-1 2 0 0,-2 0 105 0 0,0-1-18 0 0,-1 1 58 0 0,0 2-30 0 0,-1 1 16 0 0,-1 2-55 0 0,-1 0 2 0 0,-1 2-51 0 0,-1 0-16 0 0,-1 0-13 0 0,-1 0 14 0 0,1-2-30 0 0,0 0-23 0 0,1-2 108 0 0,2-1-141 0 0,0-3-6 0 0,2 0-38 0 0,0-1-29 0 0,1-1-29 0 0,0 1-24 0 0,1 1 186 0 0,1 0-56 0 0,2 2 125 0 0,2 1-53 0 0,0 1-44 0 0,2 0 86 0 0,-1-1-100 0 0,1 1 67 0 0,0-1-34 0 0,-1-1-15 0 0,-1 1 34 0 0,0-2-22 0 0,-1 1-20 0 0,0-2-27 0 0,-1 0 1 0 0,-1 0 25 0 0,-1-1-9 0 0,-1 0 4 0 0,0 0 0 0 0,-1-1 9 0 0,1 1-2 0 0,-2-1-280 0 0,1 0-63 0 0,0 0-135 0 0,0 0-192 0 0,-1 0-528 0 0,1 0-1282 0 0,-1 0-5763 0 0,-1 1-6135 0 0,1 0 15778 0 0,1-1 40 0 0</inkml:trace>
  <inkml:trace contextRef="#ctx0" brushRef="#br3" timeOffset="1057.185">501 475 2092 0 0,'0'0'0'0'0,"0"0"17978"0"0,1 0-16517 0 0,-1 0-2783 0 0,1 0 4101 0 0,0 0-2436 0 0,2 1 262 0 0,1 0 74 0 0,1 1-206 0 0,3 0-61 0 0,1 1-163 0 0,2 0-140 0 0,1 0-23 0 0,0 1-91 0 0,0 1 26 0 0,0-1 27 0 0,-1 0-61 0 0,-1-1 20 0 0,-2 0 3 0 0,-1-1-4 0 0,-2 0 30 0 0,-2-1 53 0 0,-2-1 10 0 0,0 1-120 0 0,-1-1-74 0 0,0 0-171 0 0,-2-2-76 0 0,-1 0-465 0 0,-2-2-241 0 0,-1-2-828 0 0,-2-2-3455 0 0,0-1-3920 0 0,1 1 2243 0 0</inkml:trace>
  <inkml:trace contextRef="#ctx0" brushRef="#br4" timeOffset="1285.521">575 316 6461 0 0,'0'0'0'0'0,"0"1"12529"0"0,1-1-12555 0 0,-1 1 1745 0 0,1 1-1235 0 0,0 2 567 0 0,0 2-146 0 0,1 2-274 0 0,0 3-102 0 0,0 3-69 0 0,1 4-79 0 0,-1 2 14 0 0,1 2-44 0 0,0 2-75 0 0,-1 1-26 0 0,0 0-88 0 0,0-1-94 0 0,-1-2-64 0 0,1-2 4 0 0,-1-3-16 0 0,0-3 0 0 0,0-3 0 0 0,-1-3-56 0 0,1-2 44 0 0,-1-3-34 0 0,0-1-416 0 0,0-1-22 0 0,0-1-230 0 0,0-1-352 0 0,-2-2-1687 0 0,-1-1-7064 0 0,-2-3-1839 0 0,0 0 14230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4:07.33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6690.19531"/>
      <inkml:brushProperty name="anchorY" value="-55863.92969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7391.94531"/>
      <inkml:brushProperty name="anchorY" value="-57149.32813"/>
      <inkml:brushProperty name="scaleFactor" value="0.5"/>
    </inkml:brush>
  </inkml:definitions>
  <inkml:trace contextRef="#ctx0" brushRef="#br0">65 5 16978 0 0,'0'0'0'0'0,"0"0"5568"0"0,0-1-5619 0 0,0 0 915 0 0,0 0-581 0 0,0 0 393 0 0,0 1-23 0 0,0 0-209 0 0,0-1-207 0 0,0 1-81 0 0,0 0-38 0 0,0 1-56 0 0,0 0-29 0 0,0 0-33 0 0,-1 2-60 0 0,-1 2-66 0 0,-1 2 46 0 0,-1 3 35 0 0,-2 3 41 0 0,0 3-3 0 0,-1 2 58 0 0,0 3-66 0 0,0 2 22 0 0,1 1 26 0 0,1 2-42 0 0,0 1 9 0 0,2-1-60 0 0,2 1 12 0 0,0-2-3 0 0,1-1 22 0 0,3 0-100 0 0,1-2 26 0 0,2-2 43 0 0,2-1 54 0 0,1-2-63 0 0,1-2 85 0 0,1-1-39 0 0,0-3 9 0 0,-1-1-53 0 0,0-1 19 0 0,-2-3 47 0 0,-1-1-15 0 0,-1-1-24 0 0,-2-1-10 0 0,-2-1 0 0 0,0-1-473 0 0,-1 0 106 0 0,-1-2-218 0 0,0 0-303 0 0,-1-3-924 0 0,0 0-4575 0 0,-1-4-3323 0 0,0 0 6214 0 0</inkml:trace>
  <inkml:trace contextRef="#ctx0" brushRef="#br1" timeOffset="641.295">137 110 11289 0 0,'0'0'0'0'0,"0"0"10461"0"0,0 0-10632 0 0,1 0 1479 0 0,0 0-952 0 0,0 0 252 0 0,0 0-189 0 0,0 0-177 0 0,1 0-193 0 0,1 0 102 0 0,2 2 18 0 0,0 2-44 0 0,3 2-93 0 0,-1 2 42 0 0,2 1-48 0 0,0 2 15 0 0,-1 2 27 0 0,0 1-74 0 0,-2 2 19 0 0,-1 0-4 0 0,-1 1 50 0 0,-2-1-24 0 0,-1 0 24 0 0,0 0-28 0 0,-2-1 13 0 0,0-1 9 0 0,-1-1 16 0 0,-1-2-18 0 0,0-2 31 0 0,0-2 9 0 0,-1-1 22 0 0,1-3 5 0 0,1 0 5 0 0,0-2-32 0 0,1-1 9 0 0,0 0-22 0 0,1-1 4 0 0,0 1 115 0 0,0 0-38 0 0,0-1-6 0 0,0-1-176 0 0,1-2 49 0 0,0-2-105 0 0,1-3 27 0 0,2-4 29 0 0,0-1 22 0 0,0-2 6 0 0,2-3 29 0 0,0 0-34 0 0,0 0 12 0 0,0 0 29 0 0,0 0-42 0 0,0 2 4 0 0,-2 1 8 0 0,0 3-14 0 0,0 1 60 0 0,-2 3-7 0 0,-1 1 9 0 0,0 3 24 0 0,0 2-2 0 0,-1 2-2 0 0,0 0-31 0 0,0 1-15 0 0,-1 1-30 0 0,0-1 1 0 0,-1 1-83 0 0,0-1 18 0 0,-1 1 13 0 0,-1 1-68 0 0,0 1 6 0 0,0 2-13 0 0,-1 1-28 0 0,1 2 45 0 0,0 3 12 0 0,1 1-6 0 0,1 2 51 0 0,0 2-51 0 0,2 1 8 0 0,0 0 53 0 0,2-1-26 0 0,1 1 66 0 0,2-1-54 0 0,2-1 32 0 0,0-1 24 0 0,1-1-8 0 0,1-3 5 0 0,-1-1 0 0 0,1-2 0 0 0,-2-1 52 0 0,1-2-30 0 0,-2-1 40 0 0,-1-1 9 0 0,-1-1-11 0 0,-1-1-4 0 0,-1 1-17 0 0,0-2-34 0 0,-2 1 36 0 0,0 0-13 0 0,0 0 4 0 0,0 0 10 0 0,0 0-50 0 0,0 0-228 0 0,-1 0-92 0 0,1 0-116 0 0,0-1-154 0 0,0 0-236 0 0,-1 0-923 0 0,0-2-3839 0 0,0-1-3958 0 0,1 5 2554 0 0,1 0 8081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4:13.056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5985.60156"/>
      <inkml:brushProperty name="anchorY" value="-67336.40625"/>
      <inkml:brushProperty name="scaleFactor" value="0.5"/>
    </inkml:brush>
  </inkml:definitions>
  <inkml:trace contextRef="#ctx0" brushRef="#br0">0 8 19186 0 0,'0'0'0'0'0,"0"0"2304"0"0,0 0-2063 0 0,0 0 58 0 0,0 0 2 0 0,0 0 377 0 0,0 0-233 0 0,1 0-163 0 0,0 0-131 0 0,3 0 124 0 0,1 0 77 0 0,3 0 18 0 0,3 0-71 0 0,2 0-140 0 0,1 0-56 0 0,1 0-7 0 0,0 0-1 0 0,-1 0-14 0 0,-2-1-14 0 0,-1 1-29 0 0,-2-1-40 0 0,-2 0 8 0 0,-2 0-15 0 0,-1 0-49 0 0,-1 0 23 0 0,-2 0 3 0 0,0 1-44 0 0,-1 0-522 0 0,-1-1-45 0 0,1 1-377 0 0,-1 0-620 0 0,0 1-1823 0 0,-2-1-4081 0 0,-1 2-3808 0 0,0 0 13874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4:13.29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6843.92969"/>
      <inkml:brushProperty name="anchorY" value="-67967.89844"/>
      <inkml:brushProperty name="scaleFactor" value="0.5"/>
    </inkml:brush>
  </inkml:definitions>
  <inkml:trace contextRef="#ctx0" brushRef="#br0">1 0 17858 0 0,'0'0'0'0'0,"0"0"2688"0"0,0 0-3136 0 0,2 0 1022 0 0,0 0-223 0 0,2 1 877 0 0,1-1-392 0 0,2 1-255 0 0,2 0-277 0 0,1 0-94 0 0,2 1-98 0 0,0-1 14 0 0,0 1-76 0 0,0-1 14 0 0,-1 1-73 0 0,-2-1 9 0 0,-1 0-39 0 0,-2 0-7 0 0,-2 0 0 0 0,-1 0-11 0 0,-1-1-7 0 0,-2 0-559 0 0,0 0-88 0 0,0 0-519 0 0,0 0-1154 0 0,0 0-3548 0 0,-1 0-3709 0 0,1 0 6742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4:13.95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7686.83203"/>
      <inkml:brushProperty name="anchorY" value="-68626.99219"/>
      <inkml:brushProperty name="scaleFactor" value="0.5"/>
    </inkml:brush>
  </inkml:definitions>
  <inkml:trace contextRef="#ctx0" brushRef="#br0">0 0 21090 0 0,'0'0'0'0'0,"0"1"1904"0"0,1-1-2221 0 0,0 2 275 0 0,1 0 144 0 0,1 4 673 0 0,1 1-315 0 0,2 3-84 0 0,1 3-146 0 0,1 1-76 0 0,1 2 42 0 0,0 0-26 0 0,0-1-22 0 0,-1 1-52 0 0,-1-1 36 0 0,-1-2 68 0 0,-1 0-29 0 0,-1-1 5 0 0,-2-1-8 0 0,-1 0-22 0 0,0 0-74 0 0,-2-1-9 0 0,0 0-21 0 0,-2-2 19 0 0,-1 0-17 0 0,0-1 5 0 0,-1-1-1 0 0,0 0-9 0 0,-1-1-7 0 0,1-1 11 0 0,1-1 37 0 0,1 0 0 0 0,1-2-30 0 0,0 0 1 0 0,2-1 22 0 0,-1 0-88 0 0,1-2 22 0 0,0-3-197 0 0,1-2 62 0 0,0-4 45 0 0,1-4 4 0 0,2-2 41 0 0,1-4 2 0 0,2 0 30 0 0,1-1-38 0 0,1 0 54 0 0,0 0-11 0 0,-1 3 9 0 0,0 1 46 0 0,-1 3 53 0 0,0 2 95 0 0,-2 3-106 0 0,-1 3 59 0 0,-2 1-74 0 0,0 3-4 0 0,-1 1 3 0 0,-1 2-9 0 0,0-1 16 0 0,0 2 55 0 0,0-1 74 0 0,-1 1-72 0 0,1-1-56 0 0,0 0-45 0 0,0 0-41 0 0,-1 0-5 0 0,0 1-83 0 0,-2 0-48 0 0,0 1 12 0 0,-1 2 4 0 0,-1 1 14 0 0,1 1-16 0 0,-1 3 43 0 0,1 1 6 0 0,1 2 15 0 0,1 2-3 0 0,0 1 17 0 0,2 1-8 0 0,1 0-40 0 0,2 0 73 0 0,2-1-52 0 0,0 0 36 0 0,2-2-24 0 0,0-1 59 0 0,1-2-18 0 0,0-1 13 0 0,0-2-2 0 0,-2-1 1 0 0,1-1 5 0 0,-2-2 3 0 0,-1 0 4 0 0,0-1 27 0 0,-2-1-2 0 0,0-1 16 0 0,-1 1 16 0 0,-1-1 1 0 0,0 0-78 0 0,0 0-5 0 0,0-1-129 0 0,0-1-56 0 0,-1 0-138 0 0,1-2-158 0 0,0-1-313 0 0,0-1-619 0 0,1-1-1438 0 0,0 0-4732 0 0,0-2-4137 0 0,-1 14 11834 0 0,0 2-1298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4:14.201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8616.22266"/>
      <inkml:brushProperty name="anchorY" value="-69575.89844"/>
      <inkml:brushProperty name="scaleFactor" value="0.5"/>
    </inkml:brush>
  </inkml:definitions>
  <inkml:trace contextRef="#ctx0" brushRef="#br0">9 0 7577 0 0,'0'0'0'0'0,"1"0"10561"0"0,-1 1-10329 0 0,0 0 1244 0 0,1 1-545 0 0,-1 2 311 0 0,1 2-271 0 0,-1 3-273 0 0,1 1-114 0 0,-1 3-133 0 0,0 3-52 0 0,0 2-63 0 0,1 1-71 0 0,-1 2-102 0 0,1 1-77 0 0,0 0 26 0 0,0 0-92 0 0,1-1-10 0 0,0-3-6 0 0,-1-1-8 0 0,1-5-32 0 0,0-2 46 0 0,-1-4-16 0 0,0-2 86 0 0,-1-3-103 0 0,0 0-31 0 0,1-1-100 0 0,-1-2-147 0 0,-1-2-303 0 0,-1-3-124 0 0,-1-4-370 0 0,-1-5-909 0 0,-2-2-4369 0 0,-1-7-4527 0 0,1 4 7992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4:14.65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7966.28516"/>
      <inkml:brushProperty name="anchorY" value="-69188.60938"/>
      <inkml:brushProperty name="scaleFactor" value="0.5"/>
    </inkml:brush>
  </inkml:definitions>
  <inkml:trace contextRef="#ctx0" brushRef="#br0">0 0 21546 0 0,'0'0'0'0'0,"1"0"2196"0"0,-1 0-2366 0 0,1 0 760 0 0,0 0-478 0 0,1 0 488 0 0,1 1-116 0 0,0 2-107 0 0,3 0-80 0 0,0 2-122 0 0,1 2-73 0 0,1 1-49 0 0,1 0-43 0 0,-1 1 0 0 0,-1-1-6 0 0,-1 0 42 0 0,0-2-21 0 0,-3 0-20 0 0,0-3 63 0 0,-1 0 27 0 0,-2-1 13 0 0,1-1-8 0 0,-1 0 10 0 0,-1 1-40 0 0,-1 2-21 0 0,-1 0-43 0 0,-1 3 8 0 0,-1 0-6 0 0,-1 2 47 0 0,0 0-65 0 0,-1-1 54 0 0,0 1-3 0 0,0-1 72 0 0,1-1-99 0 0,0-1-8 0 0,2-2 0 0 0,1 0-77 0 0,1-2-30 0 0,1-1 28 0 0,1 0-43 0 0,0 0 3 0 0,1 0 134 0 0,2 1 165 0 0,1 1-96 0 0,1 1 14 0 0,2 1-55 0 0,0 0-13 0 0,0 1 37 0 0,1-1-28 0 0,-1 0-5 0 0,-1 0-36 0 0,0-1 42 0 0,0 0-52 0 0,-2 0 16 0 0,0-2-11 0 0,-1 1-3 0 0,0-2 5 0 0,-1 0-6 0 0,-1 1-3 0 0,1-2 5 0 0,-2 1-39 0 0,1-1-2 0 0,-1 0-399 0 0,0 0 107 0 0,0 0-154 0 0,0 0-149 0 0,0 0-384 0 0,-1 0-768 0 0,1 0-3478 0 0,0 1-3524 0 0,0-1-7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4:14.88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8760.51563"/>
      <inkml:brushProperty name="anchorY" value="-70168.90625"/>
      <inkml:brushProperty name="scaleFactor" value="0.5"/>
    </inkml:brush>
  </inkml:definitions>
  <inkml:trace contextRef="#ctx0" brushRef="#br0">0 0 14249 0 0,'0'0'0'0'0,"1"1"6425"0"0,-1-1-6642 0 0,1 1 1170 0 0,1 0-270 0 0,1 0 583 0 0,1 0-447 0 0,1 0-162 0 0,2 1-185 0 0,1 0-121 0 0,1 1-93 0 0,1-1-80 0 0,0 2-106 0 0,0-1-3 0 0,0 0-28 0 0,0 0-36 0 0,-1 0 4 0 0,-2 0-5 0 0,-1-1-4 0 0,-1-1 5 0 0,-1 0-6 0 0,-2 0 6 0 0,-1-1-6 0 0,0 0-353 0 0,-1 0-105 0 0,0 0-178 0 0,-2-1-257 0 0,0 1-609 0 0,0-1-4858 0 0,-3-3-6295 0 0,1-1 10510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12:36:07.685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4613.47656"/>
      <inkml:brushProperty name="anchorY" value="-40357.96094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5532.05859"/>
      <inkml:brushProperty name="anchorY" value="-41409.4062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6444.63672"/>
      <inkml:brushProperty name="anchorY" value="-42206.92969"/>
      <inkml:brushProperty name="scaleFactor" value="0.5"/>
    </inkml:brush>
    <inkml:brush xml:id="br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7588.14063"/>
      <inkml:brushProperty name="anchorY" value="-43261.32813"/>
      <inkml:brushProperty name="scaleFactor" value="0.5"/>
    </inkml:brush>
  </inkml:definitions>
  <inkml:trace contextRef="#ctx0" brushRef="#br0">73 15 23946 0 0,'0'0'0'0'0,"0"0"1348"0"0,0-1-1330 0 0,-1-1 222 0 0,0 0 260 0 0,-1 0-35 0 0,0 0-322 0 0,0 0 17 0 0,1 1-40 0 0,-1 0-42 0 0,0 0-45 0 0,0 1-27 0 0,1 0 41 0 0,-2 0-59 0 0,1 1 18 0 0,-1 2-118 0 0,-1 4 60 0 0,-1 2 18 0 0,-1 5 34 0 0,0 3 36 0 0,-1 2 4 0 0,1 4-12 0 0,1 1-31 0 0,1 1 8 0 0,1 0-5 0 0,1 1-42 0 0,2-2 50 0 0,1 0-22 0 0,1-3 11 0 0,3-2 3 0 0,2-1-1 0 0,3-4 1 0 0,1-1 0 0 0,0-4 10 0 0,1-3 29 0 0,0-2-50 0 0,-1-3-15 0 0,1-5-138 0 0,-2-2-80 0 0,-1-4-165 0 0,-1-2-250 0 0,-1-3-411 0 0,-2-1-1261 0 0,0-2-2275 0 0,-2 1-6224 0 0,-1 0 4612 0 0,-1 4 7053 0 0</inkml:trace>
  <inkml:trace contextRef="#ctx0" brushRef="#br1" timeOffset="446.944">135 144 17198 0 0,'0'0'0'0'0,"0"1"3528"0"0,0 1-3234 0 0,0 1 798 0 0,0 0 615 0 0,2 2-689 0 0,0 2-403 0 0,0 2-168 0 0,2 2-232 0 0,1 1-49 0 0,2 2-68 0 0,1 1-12 0 0,0 1 43 0 0,2 1-25 0 0,2 1 5 0 0,1 0 27 0 0,-1 1-59 0 0,1-1-75 0 0,0 0 80 0 0,-1-1-40 0 0,0 0-40 0 0,-2-3 37 0 0,-1-1-47 0 0,-1-2 22 0 0,-2-3-8 0 0,-2-2 35 0 0,-1-3 28 0 0,-1-1 40 0 0,0-2 72 0 0,0-2 7 0 0,-1-3-61 0 0,1-3-24 0 0,0-5-66 0 0,1-3-6 0 0,1-4-28 0 0,0-1 9 0 0,0-2 24 0 0,1-1-13 0 0,-1 1-27 0 0,-1 1 13 0 0,-1 1-1 0 0,0 2-10 0 0,-1 3 8 0 0,-1-1-2 0 0,0 2 23 0 0,0 0-34 0 0,-1 1 39 0 0,-1 2-36 0 0,-1 0 35 0 0,-1 1-34 0 0,-1 3 11 0 0,0 0-4 0 0,-2 3-5 0 0,-1 1-3 0 0,-1 2-41 0 0,-2 0-22 0 0,-1 1 22 0 0,-3 0-5 0 0,0 1 20 0 0,-2 1 0 0 0,0 1 30 0 0,3 1-4 0 0,1-1 4 0 0,4 1 0 0 0,3-2-84 0 0,2 1-23 0 0,2-2-40 0 0,2 0-75 0 0,0 1-67 0 0,1-2-197 0 0,0 1-404 0 0,1 0-919 0 0,2 0-1473 0 0,1 0-3832 0 0,2 0-5150 0 0,-1 0 12604 0 0</inkml:trace>
  <inkml:trace contextRef="#ctx0" brushRef="#br2" timeOffset="968.979">492 108 21722 0 0,'0'0'0'0'0,"0"0"2752"0"0,0 1-2394 0 0,0 0 330 0 0,0 2 20 0 0,0 0-224 0 0,0 2-228 0 0,0 4-56 0 0,1 0-43 0 0,0 3-49 0 0,1 1-60 0 0,0 2-38 0 0,0 2 1 0 0,0 2-6 0 0,0 0-6 0 0,0 2 6 0 0,-1 0-1 0 0,1 0 0 0 0,-1-1 4 0 0,0-2 0 0 0,-1-3 23 0 0,1-2-30 0 0,-1-4 11 0 0,0-2 75 0 0,0-3 1 0 0,-1-1 23 0 0,1-2 59 0 0,0-1-19 0 0,0-3-144 0 0,-2-2 10 0 0,0-3-40 0 0,0-2 26 0 0,0-2-38 0 0,0-1 34 0 0,1-3-10 0 0,0-2-35 0 0,1-1 54 0 0,1-1-18 0 0,2-2-36 0 0,1-1 12 0 0,2 0 36 0 0,2 0-17 0 0,1 0-11 0 0,0 1 0 0 0,3 2 3 0 0,-1 1-20 0 0,1 3 20 0 0,0 2 21 0 0,-1 5-6 0 0,-2 3-34 0 0,0 3 26 0 0,-1 1-15 0 0,0 3 36 0 0,0 2-5 0 0,0 3 8 0 0,0 4 46 0 0,1 2-64 0 0,0 3 73 0 0,2 2-27 0 0,-1 3 23 0 0,1 0-33 0 0,-1 2-18 0 0,1 1 22 0 0,-1 0 10 0 0,-1 1-2 0 0,0-1 11 0 0,-2 0-16 0 0,0-1 9 0 0,-2 0-16 0 0,-1-2-20 0 0,-1-2 1 0 0,-2-4-2 0 0,0-3-1 0 0,-1-4 42 0 0,0-2-59 0 0,0-3-4 0 0,-1-1-97 0 0,1-3-56 0 0,0-3-130 0 0,0-3-127 0 0,0-2-264 0 0,0-2-990 0 0,0-2-2004 0 0,2 1-5506 0 0,1 1-1782 0 0,0 2 11539 0 0</inkml:trace>
  <inkml:trace contextRef="#ctx0" brushRef="#br3" timeOffset="1472.168">930 300 15057 0 0,'0'0'0'0'0,"2"0"7209"0"0,1 0-6380 0 0,0 0 772 0 0,1 0-205 0 0,2-1-574 0 0,1-3-264 0 0,0-1-170 0 0,1-3-78 0 0,0-2-112 0 0,1-2-91 0 0,2-1-44 0 0,0-1-31 0 0,0-3-9 0 0,0 0-25 0 0,0-1 6 0 0,0 0-4 0 0,-1 0-5 0 0,-2 2 6 0 0,-2 0-6 0 0,-2 2-36 0 0,-2 3 15 0 0,0 2-30 0 0,-2 2 22 0 0,-1 0 1 0 0,-1 2 0 0 0,-2 2 1 0 0,-2 0 32 0 0,-1 0-36 0 0,-2 1-7 0 0,-3 0 16 0 0,-2 1-26 0 0,-2 1 17 0 0,-2 0 9 0 0,-1 2 29 0 0,0 1-16 0 0,2 0-11 0 0,0 2 22 0 0,3-1-31 0 0,2 1 14 0 0,1-1 14 0 0,2 1-28 0 0,1-1 42 0 0,2-1-12 0 0,1 0-1 0 0,1-1-36 0 0,1-1 25 0 0,1 1-6 0 0,1-1 25 0 0,-1 1 40 0 0,1 0-28 0 0,1 2-7 0 0,0 2 31 0 0,0 1-39 0 0,0 0 40 0 0,0 1-40 0 0,1 1 40 0 0,0 0 6 0 0,2 2-10 0 0,1-1 15 0 0,3 1-9 0 0,1 2 21 0 0,2 1-15 0 0,0 1-8 0 0,1 3 2 0 0,0 1-7 0 0,1 1-8 0 0,2 1-25 0 0,0 0 57 0 0,2 1-42 0 0,0-1-9 0 0,1-2 18 0 0,-1-2-27 0 0,2-4 31 0 0,-1-1-33 0 0,-2-4 29 0 0,-2-3-27 0 0,-2-2 26 0 0,-3-3-21 0 0,-1-4 20 0 0,-3-2-30 0 0,-2 0-37 0 0,0-1-32 0 0,-2 0-51 0 0,-1 0-70 0 0,-2 0-166 0 0,-2 2-371 0 0,-3 1-1509 0 0,-3 1-11312 0 0,1 1 2004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4:16.23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51414.77734"/>
      <inkml:brushProperty name="anchorY" value="-72891.42969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52059.07813"/>
      <inkml:brushProperty name="anchorY" value="-73791.27344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52913.84375"/>
      <inkml:brushProperty name="anchorY" value="-74494.32813"/>
      <inkml:brushProperty name="scaleFactor" value="0.5"/>
    </inkml:brush>
  </inkml:definitions>
  <inkml:trace contextRef="#ctx0" brushRef="#br0">0 228 18054 0 0,'0'0'0'0'0,"0"1"3324"0"0,1-1-2753 0 0,-1 1-259 0 0,1 0 232 0 0,0 2 364 0 0,1 1-220 0 0,0 1-204 0 0,0 2 3 0 0,1 3-188 0 0,-1 2-6 0 0,1 2-104 0 0,-1 2-3 0 0,0 2-7 0 0,0 0-17 0 0,0 0-33 0 0,0 0-20 0 0,-1-2-39 0 0,1-3-38 0 0,-1-1-26 0 0,0-4 2 0 0,0-2-4 0 0,-1-3 33 0 0,0-1-47 0 0,0-1-3 0 0,0-1-309 0 0,0-1-138 0 0,-1 1-269 0 0,-1-2-612 0 0,-2-1-2196 0 0,-1-1-6742 0 0,-3-3-414 0 0,1 0 12907 0 0</inkml:trace>
  <inkml:trace contextRef="#ctx0" brushRef="#br1" timeOffset="629.525">113 114 2856 0 0,'0'0'0'0'0,"1"1"15530"0"0,0-1-14933 0 0,0 1-1456 0 0,2 0 2899 0 0,2 0-1107 0 0,2 3 169 0 0,3-1-114 0 0,1 2-288 0 0,2 1-191 0 0,1 1-213 0 0,0-1-95 0 0,0 2-46 0 0,0-1-19 0 0,-1 1-128 0 0,-2-2 6 0 0,0 1-14 0 0,-1-2-4 0 0,-2-1 0 0 0,-3-1-37 0 0,0-1 52 0 0,-3 0-21 0 0,0-1-227 0 0,-2 0-13 0 0,0-1-57 0 0,-1-1-125 0 0,-2 0-124 0 0,-1-3-945 0 0,-2-2-1555 0 0,-1-2-4135 0 0,-2-3-3164 0 0,1 0 10503 0 0</inkml:trace>
  <inkml:trace contextRef="#ctx0" brushRef="#br2" timeOffset="892.281">179 0 16562 0 0,'0'0'0'0'0,"0"0"2692"0"0,0 0-1694 0 0,0 0-449 0 0,0 0 421 0 0,0 0 0 0 0,1 0-368 0 0,-1 0-227 0 0,0 0-138 0 0,1 1-180 0 0,0 1-40 0 0,1 1 216 0 0,-1 5 100 0 0,2 2 57 0 0,-1 5-48 0 0,1 4-73 0 0,0 2-44 0 0,-1 3-38 0 0,0 1-43 0 0,0 0-22 0 0,-1-1-68 0 0,0 0-54 0 0,-1-4-36 0 0,1-2 12 0 0,0-3-38 0 0,-1-4 29 0 0,1-3-47 0 0,-1-2 32 0 0,1-4 55 0 0,-1 0-231 0 0,1-2-18 0 0,-1 0-104 0 0,0-1-152 0 0,0 1-101 0 0,0-2-257 0 0,0-1-594 0 0,-2-1-3895 0 0,0-2-4137 0 0,-1 0 2733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4:15.33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9571.96875"/>
      <inkml:brushProperty name="anchorY" value="-70844.17969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50387.36719"/>
      <inkml:brushProperty name="anchorY" value="-71905.05469"/>
      <inkml:brushProperty name="scaleFactor" value="0.5"/>
    </inkml:brush>
  </inkml:definitions>
  <inkml:trace contextRef="#ctx0" brushRef="#br0">0 22 11485 0 0,'0'0'0'0'0,"1"0"8665"0"0,0 0-8826 0 0,2 0 1467 0 0,0 0-600 0 0,2 1 139 0 0,0 1-131 0 0,0 0-236 0 0,2 1-136 0 0,-1 1-77 0 0,1 1-88 0 0,0 1-17 0 0,-1 0-88 0 0,1 2-22 0 0,-1 0 28 0 0,-1 1 42 0 0,-1 1 16 0 0,-1 0-23 0 0,-1 0 15 0 0,0 1 9 0 0,-2 0-26 0 0,-1 1-1 0 0,-1-1-15 0 0,-2 1-15 0 0,-1-1-16 0 0,-2 0 26 0 0,-1 0 4 0 0,0-2-65 0 0,0 0-17 0 0,1-1 95 0 0,1-2-126 0 0,1-2 36 0 0,2 0-17 0 0,1-2 56 0 0,1-1-72 0 0,1 0-13 0 0,0-1 30 0 0,0 1-41 0 0,0-1 40 0 0,1 1-40 0 0,-1 0 50 0 0,1 2 120 0 0,1 0-62 0 0,2 1 42 0 0,0 1-87 0 0,2 1 57 0 0,2 1-91 0 0,0 0 77 0 0,0 1-44 0 0,2 1-20 0 0,-1 1 6 0 0,1 0-8 0 0,-1 0 10 0 0,0 1-8 0 0,-1 0 2 0 0,-1-1-4 0 0,-1-1 0 0 0,-1-1 0 0 0,-1-2-9 0 0,-1-1-16 0 0,-1-2 31 0 0,-1-1 60 0 0,-1-1 8 0 0,0-1 16 0 0,0 0-107 0 0,0 0-140 0 0,-1-3-121 0 0,-1-1-423 0 0,-1-3-264 0 0,-2-4-594 0 0,-2-4-2904 0 0,1-4-5538 0 0,0 3 797 0 0</inkml:trace>
  <inkml:trace contextRef="#ctx0" brushRef="#br1" timeOffset="629.189">199 0 15093 0 0,'0'0'0'0'0,"0"0"5565"0"0,1 0-5699 0 0,0 0 835 0 0,1 0-588 0 0,0 1 778 0 0,0 0-249 0 0,2 2-183 0 0,1 2-37 0 0,1 2-78 0 0,1 2-110 0 0,0 4-57 0 0,1 1 58 0 0,-2 2-87 0 0,1 1-13 0 0,-1 2 2 0 0,-2 0 56 0 0,0 0-64 0 0,-2-2-30 0 0,-1-1-10 0 0,-1-1 7 0 0,0-2-15 0 0,0-1 4 0 0,-2-2 27 0 0,0-1-12 0 0,-1-3-24 0 0,0 0-10 0 0,1-3 47 0 0,-1 0-48 0 0,1-1-8 0 0,1 0 12 0 0,0-2 21 0 0,1 1-15 0 0,0-2 11 0 0,0 1 2 0 0,0-1-47 0 0,0-1-43 0 0,1-2-172 0 0,0-2 110 0 0,2-2-46 0 0,1-2 34 0 0,1-1 30 0 0,1-1 20 0 0,1-1 26 0 0,0 0 6 0 0,2-1 47 0 0,-1 0-2 0 0,1 0 87 0 0,0-1 30 0 0,-1 0-88 0 0,0-1 18 0 0,-1 1 6 0 0,0 0 23 0 0,-1 1 30 0 0,-1 2-20 0 0,-2 2-43 0 0,0 3-33 0 0,-2 1-4 0 0,0 3-8 0 0,0 1-5 0 0,-1 1 10 0 0,0 0-17 0 0,0 2-42 0 0,-1-1-26 0 0,-1 0-56 0 0,0 1-12 0 0,-1-1-15 0 0,-1 1 14 0 0,0 1-30 0 0,1 0 10 0 0,-1 2-5 0 0,0 2 1 0 0,1 1 24 0 0,0 3 44 0 0,0 2 2 0 0,2 2 23 0 0,-1 2-18 0 0,1 0-35 0 0,2 1 94 0 0,0 0-76 0 0,2 0 24 0 0,2-1 50 0 0,1 0-16 0 0,1-2 8 0 0,2-1 0 0 0,1-1 0 0 0,0-1 10 0 0,1-1 80 0 0,0-2-50 0 0,-1-2 62 0 0,-1-2 134 0 0,0-1-140 0 0,-2-2-6 0 0,-1 0-21 0 0,-2-1-39 0 0,-1-1 22 0 0,-2 1 4 0 0,0 0-7 0 0,-1-1 32 0 0,-1 1-51 0 0,1 0-31 0 0,0 0-118 0 0,0 0-69 0 0,-1 0-121 0 0,0-2-280 0 0,-1 0-170 0 0,-1-2-511 0 0,-1 0-1366 0 0,0-1-5631 0 0,0 0-5666 0 0,5 6 15223 0 0,0 1 78 0 0,2 1-3474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4:18.60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53586.74609"/>
      <inkml:brushProperty name="anchorY" value="-75506.03125"/>
      <inkml:brushProperty name="scaleFactor" value="0.5"/>
    </inkml:brush>
  </inkml:definitions>
  <inkml:trace contextRef="#ctx0" brushRef="#br0">2 6 19650 0 0,'0'0'0'0'0,"0"-1"2052"0"0,-1 0-1367 0 0,1 0-417 0 0,0 0 334 0 0,0 0 121 0 0,0 1-156 0 0,-1 0-278 0 0,1 0-148 0 0,0 0-86 0 0,0 0-47 0 0,0 0-6 0 0,0 0-10 0 0,0 0-32 0 0,0 0 50 0 0,0 1-25 0 0,0 1 18 0 0,1 2 159 0 0,0 3 6 0 0,0 3-10 0 0,0 5-67 0 0,1 3-36 0 0,-1 4-4 0 0,0 3-57 0 0,0 1 13 0 0,0 0-53 0 0,0 0-20 0 0,0-2 30 0 0,0-3 2 0 0,1-2 0 0 0,-1-2-2 0 0,1-3-37 0 0,0-3 52 0 0,0-1 16 0 0,0-3-41 0 0,-1-1-13 0 0,0-2 31 0 0,0-2 30 0 0,-1-1-3 0 0,0 0 0 0 0,0-1-223 0 0,0 0-164 0 0,0 0-103 0 0,0-1-255 0 0,0 1-477 0 0,0 0-1757 0 0,0-2-4474 0 0,0-1-5087 0 0,0-1 15448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4:19.696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55901.31641"/>
      <inkml:brushProperty name="anchorY" value="-78275.4375"/>
      <inkml:brushProperty name="scaleFactor" value="0.5"/>
    </inkml:brush>
  </inkml:definitions>
  <inkml:trace contextRef="#ctx0" brushRef="#br0">0 24 15453 0 0,'0'0'0'0'0,"1"0"4281"0"0,1 0-3674 0 0,0 0-163 0 0,1 2 470 0 0,1 0 10 0 0,1 2-144 0 0,1 1-184 0 0,0 1-193 0 0,0 2-23 0 0,1 1-150 0 0,0 1-88 0 0,0 1-46 0 0,0 1-51 0 0,0-1-36 0 0,1 2 33 0 0,-2-1-46 0 0,0 0 12 0 0,-1-1 34 0 0,-1 0-49 0 0,-1-2 82 0 0,-2 0-25 0 0,1-2 38 0 0,-2-1 20 0 0,-1 1-41 0 0,-1-1-9 0 0,-1 0-3 0 0,0 1-12 0 0,-2 1-12 0 0,0-1 3 0 0,1 0 8 0 0,0-1 132 0 0,1-2-154 0 0,1-1-8 0 0,1-1 0 0 0,0-1 34 0 0,1-1-16 0 0,0 0 142 0 0,0 0-105 0 0,1-2 1 0 0,1-3-64 0 0,2-3 79 0 0,1-3-47 0 0,1-5 5 0 0,2-4-37 0 0,0-2 51 0 0,0-2-21 0 0,0 0 123 0 0,-1 0-62 0 0,1 2 11 0 0,-2 2 5 0 0,-1 3-31 0 0,0 2-25 0 0,-2 5 1 0 0,-1 2 25 0 0,0 3-47 0 0,-2 2 20 0 0,0 2-20 0 0,0 0 18 0 0,0 2-62 0 0,0 0 18 0 0,-2 0-18 0 0,0 1-127 0 0,-2 1 8 0 0,-1 1 12 0 0,-2 1 18 0 0,0 1-6 0 0,-1 2 29 0 0,2 1 16 0 0,0 1-18 0 0,0 3-15 0 0,3 0 18 0 0,0 1 17 0 0,3 1-10 0 0,2 1 42 0 0,2 0 26 0 0,1 1-6 0 0,3 0-26 0 0,1-1 36 0 0,0-1-7 0 0,1-1 2 0 0,1-1 6 0 0,0-1 31 0 0,-1-2-37 0 0,-1-1 4 0 0,0-1-2 0 0,-2-2-38 0 0,-2-2 10 0 0,-1-1-5 0 0,-1-2-46 0 0,-2 0-431 0 0,-1 0 74 0 0,0-2-251 0 0,0-1-477 0 0,-2-2-3350 0 0,0-1-4824 0 0,0-4-806 0 0,0 2 12202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4:20.12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56872.04688"/>
      <inkml:brushProperty name="anchorY" value="-79245.35156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57638.875"/>
      <inkml:brushProperty name="anchorY" value="-80310.3125"/>
      <inkml:brushProperty name="scaleFactor" value="0.5"/>
    </inkml:brush>
  </inkml:definitions>
  <inkml:trace contextRef="#ctx0" brushRef="#br0">0 397 19522 0 0,'0'0'0'0'0,"1"0"1548"0"0,1 2-1493 0 0,1 0 949 0 0,1 1 38 0 0,2 1-141 0 0,1 2-367 0 0,0 0-124 0 0,1 1-112 0 0,1 1-86 0 0,-1 0-104 0 0,1 1-54 0 0,-1 1 28 0 0,0 0-8 0 0,-1 0 0 0 0,-1-1-82 0 0,-1-2 62 0 0,-1 0-19 0 0,-2-1 32 0 0,0-2 96 0 0,-2 0-49 0 0,0 0 73 0 0,-1 1-37 0 0,-1 1-16 0 0,-2 1 44 0 0,-1 2-62 0 0,-2 2-14 0 0,-2-1-40 0 0,0 2-33 0 0,-1-1 19 0 0,1-1-48 0 0,0-1 51 0 0,2-2-54 0 0,1-2 49 0 0,3-1-56 0 0,0-2-40 0 0,2-1-4 0 0,0 0 9 0 0,1-1 5 0 0,0 0-16 0 0,1 1 67 0 0,1 0 97 0 0,2 2-52 0 0,1 0-56 0 0,1 2 15 0 0,2 1-10 0 0,0 2 3 0 0,1 1-10 0 0,0 1 8 0 0,1 2-7 0 0,0-1 2 0 0,-1 1-1 0 0,1 0 0 0 0,-2-2 4 0 0,-1-1-5 0 0,-2-1-3 0 0,-1-3-4 0 0,-1-1 10 0 0,-1-1-3 0 0,-2-2 108 0 0,1-1-12 0 0,-1 0 15 0 0,-1 0-129 0 0,1-1-46 0 0,-2 0-187 0 0,-1-2-279 0 0,-2-3-103 0 0,-2-1-310 0 0,-3-4-598 0 0,0-1-3412 0 0,-1-5-6201 0 0,1 3 3889 0 0</inkml:trace>
  <inkml:trace contextRef="#ctx0" brushRef="#br1" timeOffset="446.287">123 0 22058 0 0,'0'0'0'0'0,"1"1"1528"0"0,0 1-1783 0 0,2 0 510 0 0,0 2 35 0 0,2 1 220 0 0,1 2-209 0 0,1 2-106 0 0,1-1-55 0 0,0 1 6 0 0,-1-1-86 0 0,1 0 27 0 0,-2-1-49 0 0,-1-1-31 0 0,0-1 3 0 0,-2-1 50 0 0,-1-1 59 0 0,-1-2 0 0 0,0 1-53 0 0,-1-1 4 0 0,0 1 141 0 0,0 1-39 0 0,-1 2-37 0 0,-1 2 22 0 0,-1 1-24 0 0,-1 1-23 0 0,-1 1-8 0 0,-1 0 19 0 0,0-1 30 0 0,0 0 29 0 0,0-2-24 0 0,0 0 34 0 0,1-2-75 0 0,1-1-43 0 0,2-2-74 0 0,0-1-47 0 0,1 0-22 0 0,1 0-20 0 0,0 0 2 0 0,0 0-3 0 0,2 1 107 0 0,1 2 175 0 0,2 1-169 0 0,2 1 46 0 0,2 2-68 0 0,1 1 50 0 0,0-1-56 0 0,1 2 21 0 0,0-1-16 0 0,0 0-1 0 0,-1 0 0 0 0,0 0-1 0 0,-1 0 0 0 0,-2-2-42 0 0,0 0 49 0 0,-2-2-40 0 0,-2-2 36 0 0,-1 0-1 0 0,-1-1 1 0 0,0-1-135 0 0,-1-1-58 0 0,-1 0-184 0 0,-2 0-173 0 0,-2-2-611 0 0,-3 0-1344 0 0,-2-1-7846 0 0,-3-1-2724 0 0,7 2 14333 0 0,0 0 437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4:18.879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54262.04297"/>
      <inkml:brushProperty name="anchorY" value="-76581.58594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55153.33984"/>
      <inkml:brushProperty name="anchorY" value="-77171.97656"/>
      <inkml:brushProperty name="scaleFactor" value="0.5"/>
    </inkml:brush>
  </inkml:definitions>
  <inkml:trace contextRef="#ctx0" brushRef="#br0">3 147 15141 0 0,'0'0'0'0'0,"-1"0"6605"0"0,1 0-6670 0 0,-1 0 870 0 0,1 0-657 0 0,0 0 207 0 0,0 0-158 0 0,3-1-45 0 0,1-2 103 0 0,4 0-5 0 0,3-2-22 0 0,3 0-91 0 0,2 0-49 0 0,1-1-92 0 0,0 2-24 0 0,0 0-6 0 0,-2 2-76 0 0,-1 0 39 0 0,-2 1 17 0 0,-2 1-16 0 0,-2 1 68 0 0,-2 1-149 0 0,-2-1-114 0 0,-1 1-112 0 0,-2-1-132 0 0,-1 0-113 0 0,0 0-445 0 0,-3-1-877 0 0,0 1-2536 0 0,-4-1-4872 0 0,2 1 4698 0 0</inkml:trace>
  <inkml:trace contextRef="#ctx0" brushRef="#br1" timeOffset="258.673">57 0 16650 0 0,'0'0'0'0'0,"0"0"2600"0"0,0 0-2222 0 0,0 0 123 0 0,1 1-256 0 0,0 0 567 0 0,0 1-244 0 0,0 0-31 0 0,2 3-87 0 0,0 2-18 0 0,0 1-114 0 0,1 2-54 0 0,-1 2-105 0 0,1 2 68 0 0,-1 0 59 0 0,0 3 9 0 0,-2 1-32 0 0,1 1-116 0 0,-1 3 8 0 0,0 0-86 0 0,-1 1-71 0 0,1 0-46 0 0,1-1 4 0 0,-1-1-40 0 0,2-2 18 0 0,-1-2-54 0 0,1-3-23 0 0,0-3-714 0 0,-1-3-86 0 0,1-3-519 0 0,-1-1-954 0 0,2-4-1286 0 0,-1-3-1678 0 0,0-3-5550 0 0,0-2 13499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4:24.17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60130.89063"/>
      <inkml:brushProperty name="anchorY" value="-82720.51563"/>
      <inkml:brushProperty name="scaleFactor" value="0.5"/>
    </inkml:brush>
  </inkml:definitions>
  <inkml:trace contextRef="#ctx0" brushRef="#br0">86 50 20626 0 0,'0'0'0'0'0,"0"0"1516"0"0,0-2-1437 0 0,-2 0 186 0 0,0-2 218 0 0,-1 0 113 0 0,0 0-294 0 0,-1 0-87 0 0,0 0-81 0 0,0-1-42 0 0,-1 1 31 0 0,1 0-20 0 0,0 1-121 0 0,0 1 36 0 0,0 0-13 0 0,0 0 54 0 0,1 1 46 0 0,-1 1 65 0 0,0-1-45 0 0,1 1 19 0 0,1 0 1 0 0,0 1-16 0 0,0-1 38 0 0,1 0-2 0 0,1-1 29 0 0,0 1-1 0 0,0-1-49 0 0,0 1-27 0 0,0 0-55 0 0,0 0-8 0 0,0-1-22 0 0,0 1-26 0 0,0 0 2 0 0,0 0-4 0 0,0 0-4 0 0,0 0-56 0 0,0 0 16 0 0,0 1-26 0 0,0 3 79 0 0,-1 2 51 0 0,-1 3-48 0 0,0 2-16 0 0,-1 4-41 0 0,1 1 54 0 0,1 2 32 0 0,-1 0 5 0 0,2 2-14 0 0,-1 1 39 0 0,1 1-44 0 0,0 1-33 0 0,0 1-1 0 0,0 0-36 0 0,0 2 49 0 0,0 0 22 0 0,0 0-38 0 0,0 0 38 0 0,0 0-40 0 0,0-2 12 0 0,-1-1-4 0 0,0-2 5 0 0,1-1 110 0 0,-1-2-73 0 0,1-3-42 0 0,0-3 19 0 0,-1-3-16 0 0,1-3-3 0 0,0-1 0 0 0,1-3 47 0 0,-1-1 14 0 0,0-1 4 0 0,0-1-30 0 0,0 1-28 0 0,0 0 34 0 0,0 1 67 0 0,2 0 102 0 0,1 1-70 0 0,1 0-53 0 0,1 0-53 0 0,0 0 12 0 0,1 0-43 0 0,0 0 47 0 0,0 0-29 0 0,1-1-19 0 0,-1 0 1 0 0,0 0-7 0 0,-1 0-32 0 0,0 1-5 0 0,0-1 41 0 0,-1 0-61 0 0,-1 0 15 0 0,-1 0 46 0 0,0 0-39 0 0,-1-1 38 0 0,-1 0-71 0 0,0 0-344 0 0,0 0 40 0 0,0 0-162 0 0,0 0-149 0 0,-1-3-467 0 0,0-2-2702 0 0,0-2-5860 0 0,0-5-1537 0 0,0 0 13644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4:24.80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59484.15625"/>
      <inkml:brushProperty name="anchorY" value="-82743.14844"/>
      <inkml:brushProperty name="scaleFactor" value="0.5"/>
    </inkml:brush>
  </inkml:definitions>
  <inkml:trace contextRef="#ctx0" brushRef="#br0">0 0 7721 0 0,'0'0'0'0'0,"0"1"13794"0"0,0-1-13340 0 0,0 1-1772 0 0,1 0 3464 0 0,-1 2-2017 0 0,2 1 352 0 0,0 1 16 0 0,0 2-161 0 0,2 3-89 0 0,1 1-54 0 0,1 3-35 0 0,1 1-128 0 0,-1 1 60 0 0,1 0-40 0 0,0 1 4 0 0,-2 0-20 0 0,0-1-38 0 0,-2-1 104 0 0,-1-1-34 0 0,0 0 0 0 0,-2-1 23 0 0,-1-1-17 0 0,-1 0-4 0 0,-1-2-13 0 0,-1 0 8 0 0,-1-1-13 0 0,0-1 8 0 0,1-1 30 0 0,-1-2 24 0 0,0-1 89 0 0,0-1 103 0 0,1 0-73 0 0,1-2-47 0 0,0 0-41 0 0,1-1 5 0 0,1 0 2 0 0,0-2-176 0 0,0-2 13 0 0,1-4-84 0 0,0-3-31 0 0,2-5 72 0 0,1-2-12 0 0,1-3 30 0 0,3-1 36 0 0,0-1-8 0 0,2 0 6 0 0,0 2 5 0 0,0 1 3 0 0,0 2-1 0 0,-1 2 62 0 0,0 2 62 0 0,-2 2-57 0 0,-1 2 1 0 0,-1 4 5 0 0,-1 1-28 0 0,-2 3 12 0 0,0 1-4 0 0,-1 1 14 0 0,0 0 5 0 0,-1 1 51 0 0,1-1-74 0 0,0 1 6 0 0,0-1-55 0 0,-1 0 3 0 0,0 0-37 0 0,-1 1-137 0 0,0 1 37 0 0,-1 2 7 0 0,-1 1 6 0 0,-1 1-24 0 0,1 3 51 0 0,1 1 46 0 0,-1 3-16 0 0,2 2 61 0 0,1 2-90 0 0,0 1 33 0 0,3 0-7 0 0,1 1 9 0 0,2 0 16 0 0,1-2-32 0 0,1-1 11 0 0,2-2-4 0 0,-1-2 28 0 0,1-2 39 0 0,-1-2 0 0 0,0-3 83 0 0,-1-1-73 0 0,0-2 54 0 0,-2-1-43 0 0,0 0 12 0 0,-2-1-41 0 0,-1 0 10 0 0,-1-1-5 0 0,0 1 5 0 0,-1 0 31 0 0,0 0-46 0 0,0 0-129 0 0,0 0-235 0 0,0 0-116 0 0,0 0-270 0 0,-1 0-513 0 0,0-2-3182 0 0,-1 0-5331 0 0,-1-1 226 0 0,4 3 11427 0 0,-1 0-3582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4:25.04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60381.17188"/>
      <inkml:brushProperty name="anchorY" value="-83756.79688"/>
      <inkml:brushProperty name="scaleFactor" value="0.5"/>
    </inkml:brush>
  </inkml:definitions>
  <inkml:trace contextRef="#ctx0" brushRef="#br0">0 0 20334 0 0,'0'0'0'0'0,"1"0"2320"0"0,-1 1-2287 0 0,0-1 421 0 0,1 1 117 0 0,0 1-145 0 0,1 3 59 0 0,0 1-62 0 0,1 3-71 0 0,0 3-105 0 0,1 3-48 0 0,-1 2-71 0 0,1 2 48 0 0,-1 1-8 0 0,0 1-21 0 0,0-1-29 0 0,0-1-81 0 0,-1-1-32 0 0,0-3 2 0 0,-1-3-44 0 0,0-2 1 0 0,0-4 35 0 0,-1-2-3 0 0,0-2 2 0 0,0-1-189 0 0,0-1-184 0 0,0 0-234 0 0,-1-1-362 0 0,-1 1-1328 0 0,-3-3-8724 0 0,0 1-466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4:25.893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61062.90234"/>
      <inkml:brushProperty name="anchorY" value="-84722.88281"/>
      <inkml:brushProperty name="scaleFactor" value="0.5"/>
    </inkml:brush>
  </inkml:definitions>
  <inkml:trace contextRef="#ctx0" brushRef="#br0">0 0 20690 0 0,'0'0'0'0'0,"0"0"1540"0"0,1 1-1797 0 0,0 0 738 0 0,2 1-545 0 0,1 1 1188 0 0,2 1-451 0 0,1 2-145 0 0,2 1-163 0 0,2 3-16 0 0,1 1-136 0 0,1 2 41 0 0,-1 2-132 0 0,0 2-12 0 0,-1 1-55 0 0,-2 0 36 0 0,-1 1-15 0 0,-2-1-24 0 0,-1 0 8 0 0,-2-1-60 0 0,-2-1 72 0 0,0-1-42 0 0,-2-2 54 0 0,-2-2-18 0 0,0-1-8 0 0,0-2 37 0 0,-1-2 2 0 0,0-2-17 0 0,1-1-8 0 0,1-2 2 0 0,0 0-16 0 0,0-1 19 0 0,1 0-3 0 0,0 0-12 0 0,0 0-20 0 0,1 0 6 0 0,-1-1-18 0 0,1 0-34 0 0,0-3-60 0 0,0-2-89 0 0,2-3 38 0 0,0-4 8 0 0,2-2 9 0 0,3-4 80 0 0,1-2 11 0 0,1-1 2 0 0,1-1 38 0 0,0 0 4 0 0,-1 1 1 0 0,-1 2-35 0 0,-1 1 38 0 0,-1 3-50 0 0,-1 3 24 0 0,-2 2 47 0 0,-1 4-32 0 0,-1 3-25 0 0,-1 2-1 0 0,0 1-77 0 0,0 2 43 0 0,0-1 34 0 0,0 1-2 0 0,-1 0-5 0 0,-1 0-131 0 0,-2 3 37 0 0,0 2 33 0 0,-2 1-25 0 0,0 1 43 0 0,0 2-25 0 0,0 0 19 0 0,1 0-15 0 0,2 2 32 0 0,1 0-41 0 0,1 1 17 0 0,0 0 22 0 0,2 1-16 0 0,2 0 30 0 0,1 1 24 0 0,2 0-6 0 0,1 0-27 0 0,0-1-15 0 0,2 0 58 0 0,-1-2-23 0 0,1-2 13 0 0,-1-1-2 0 0,-1-2 1 0 0,-1-1 0 0 0,-1-1-9 0 0,-1-2 2 0 0,-1-1-29 0 0,-1-1 41 0 0,0-1-18 0 0,-2 0-555 0 0,1-1 53 0 0,-1-3-367 0 0,1-2-667 0 0,-1-2-4257 0 0,1-3-5395 0 0,0 1 6327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12:36:01.723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4546.44141"/>
      <inkml:brushProperty name="anchorY" value="-30433.11719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3646.88281"/>
      <inkml:brushProperty name="anchorY" value="-30084.2168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4595.67969"/>
      <inkml:brushProperty name="anchorY" value="-30969.05469"/>
      <inkml:brushProperty name="scaleFactor" value="0.5"/>
    </inkml:brush>
    <inkml:brush xml:id="br3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5497.78906"/>
      <inkml:brushProperty name="anchorY" value="-32046.17969"/>
      <inkml:brushProperty name="scaleFactor" value="0.5"/>
    </inkml:brush>
    <inkml:brush xml:id="br4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6409.125"/>
      <inkml:brushProperty name="anchorY" value="-32809.36719"/>
      <inkml:brushProperty name="scaleFactor" value="0.5"/>
    </inkml:brush>
    <inkml:brush xml:id="br5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7482.26172"/>
      <inkml:brushProperty name="anchorY" value="-33927.59375"/>
      <inkml:brushProperty name="scaleFactor" value="0.5"/>
    </inkml:brush>
    <inkml:brush xml:id="br6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8491.18359"/>
      <inkml:brushProperty name="anchorY" value="-35047.65625"/>
      <inkml:brushProperty name="scaleFactor" value="0.5"/>
    </inkml:brush>
    <inkml:brush xml:id="br7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9498.47656"/>
      <inkml:brushProperty name="anchorY" value="-35871.54688"/>
      <inkml:brushProperty name="scaleFactor" value="0.5"/>
    </inkml:brush>
    <inkml:brush xml:id="br8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0436.31641"/>
      <inkml:brushProperty name="anchorY" value="-36776.28906"/>
      <inkml:brushProperty name="scaleFactor" value="0.5"/>
    </inkml:brush>
    <inkml:brush xml:id="br9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1456.74219"/>
      <inkml:brushProperty name="anchorY" value="-37568.25781"/>
      <inkml:brushProperty name="scaleFactor" value="0.5"/>
    </inkml:brush>
    <inkml:brush xml:id="br1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2518.69141"/>
      <inkml:brushProperty name="anchorY" value="-38673.67188"/>
      <inkml:brushProperty name="scaleFactor" value="0.5"/>
    </inkml:brush>
    <inkml:brush xml:id="br1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3553.47266"/>
      <inkml:brushProperty name="anchorY" value="-39492.69531"/>
      <inkml:brushProperty name="scaleFactor" value="0.5"/>
    </inkml:brush>
  </inkml:definitions>
  <inkml:trace contextRef="#ctx0" brushRef="#br0">86 10 15233 0 0,'0'0'0'0'0,"0"0"8998"0"0,0 0-9678 0 0,0 0 2188 0 0,0-1-565 0 0,0-1-569 0 0,0 0-208 0 0,0 1-37 0 0,0-1 7 0 0,0 2-39 0 0,0-1-51 0 0,0 1 19 0 0,0 0-5 0 0,0 0 18 0 0,0 0-14 0 0,-2 0-65 0 0,0 0 10 0 0,-2 0-8 0 0,0 1-10 0 0,-1 1 2 0 0,-1 0 4 0 0,0 3-30 0 0,-2 1 5 0 0,0 1 24 0 0,0 2-36 0 0,0 1 8 0 0,2 1-4 0 0,0 2 38 0 0,1 0-12 0 0,2 1 2 0 0,1 0-4 0 0,0 2 10 0 0,2 0-8 0 0,1 0 2 0 0,2 1 5 0 0,2 0-39 0 0,2-1 53 0 0,2 2-17 0 0,1 0 6 0 0,1 1 5 0 0,0 1 3 0 0,2 0 4 0 0,-1 0 27 0 0,1 0-49 0 0,-2 0 21 0 0,-2-1 30 0 0,0-1-43 0 0,-1 0 56 0 0,-2-2-58 0 0,-1-1 65 0 0,-1-3-66 0 0,-2 0 80 0 0,0-3-14 0 0,-2-2 15 0 0,0-1 17 0 0,-3 0-22 0 0,-1-2 17 0 0,-2 0-43 0 0,-3 1 31 0 0,0-2-34 0 0,-3-1 5 0 0,0 0 2 0 0,-1-1-1 0 0,0 0 9 0 0,1 0-2 0 0,0 0-13 0 0,1-1 18 0 0,1 1-25 0 0,3-1-34 0 0,1 0 9 0 0,2-1-6 0 0,2 0-5 0 0,2 0-31 0 0,-1 0-24 0 0,2 0-5 0 0,-1 0-34 0 0,0-1 3 0 0,1 2-13 0 0,-1-1-39 0 0,1 1-238 0 0,1-1-89 0 0,2-1-485 0 0,2 0-1604 0 0,2-1-4371 0 0,3 0-7698 0 0,-13 4 14806 0 0,-3 2-1541 0 0</inkml:trace>
  <inkml:trace contextRef="#ctx0" brushRef="#br1" timeOffset="577.91">356 430 5641 0 0,'0'0'0'0'0,"0"-1"17356"0"0,0 1-15585 0 0,0-1-3398 0 0,0 0 5064 0 0,0 0-2521 0 0,1 0-561 0 0,0-1-114 0 0,0-2-130 0 0,1-1-59 0 0,0-3-49 0 0,1-3-29 0 0,0-3-2 0 0,2-2 1 0 0,1-3 22 0 0,1 0-2 0 0,0 1 3 0 0,1 0-42 0 0,0 3 58 0 0,-2 1 10 0 0,0 3 16 0 0,-3 0-19 0 0,-1 3-20 0 0,-1 0-61 0 0,0 0 2 0 0,-1 1 3 0 0,-2 0 19 0 0,-1 1-19 0 0,-1 0 7 0 0,-1 0 12 0 0,-1 1-14 0 0,-1 1 10 0 0,-1 2-16 0 0,0-1 4 0 0,-1 1-7 0 0,0 1 16 0 0,-1 0 18 0 0,1 1 19 0 0,-1 0 1 0 0,1 0-25 0 0,-1 0 36 0 0,1 1-8 0 0,1 0 8 0 0,0 2 0 0 0,0-1 79 0 0,2 2 1 0 0,1-2-28 0 0,0 1-25 0 0,1-2 16 0 0,1 0-22 0 0,0 0-23 0 0,1 0 6 0 0,0 0 0 0 0,1 0-5 0 0,0 1 2 0 0,1 0-1 0 0,0 1 0 0 0,0 0 0 0 0,0 2 0 0 0,0 1 28 0 0,0 1-36 0 0,1 1 12 0 0,1 2-4 0 0,0 0 4 0 0,2 2-5 0 0,2 1 2 0 0,1 1-6 0 0,1 2 2 0 0,1 1 3 0 0,0 2 0 0 0,2-1-5 0 0,0 0 6 0 0,1 1-6 0 0,0-2 2 0 0,-1-1 3 0 0,0-2-5 0 0,0 0 2 0 0,-1-3-6 0 0,-2-1 6 0 0,-2-1 8 0 0,-1-2-7 0 0,0-2 3 0 0,-1 0 3 0 0,-1-1 0 0 0,-1-1-5 0 0,1-2 2 0 0,-1 0-1 0 0,0-1-5 0 0,-1 0 2 0 0,0 0 3 0 0,0-1 4 0 0,0 1 28 0 0,1-1-13 0 0,1-1-27 0 0,-1-1-155 0 0,2-1-107 0 0,1-2-102 0 0,-1-2-505 0 0,1-1-1418 0 0,-1 0-3538 0 0,1-2-13087 0 0,-8 14 20934 0 0,1 0-648 0 0,-5 6-3849 0 0</inkml:trace>
  <inkml:trace contextRef="#ctx0" brushRef="#br2" timeOffset="912.151">629 184 18498 0 0,'0'0'0'0'0,"-2"-1"3300"0"0,-2 0-3117 0 0,-2 0 633 0 0,-2 0 446 0 0,-2-1-775 0 0,0 1-243 0 0,0 0 35 0 0,2 1-57 0 0,0-1-133 0 0,3 2-89 0 0,0 1 32 0 0,1 0 34 0 0,0 4 0 0 0,-1 1 32 0 0,1 3-34 0 0,0 4 68 0 0,1 1-1 0 0,1 2 2 0 0,0 0-11 0 0,1 2-5 0 0,2 0-42 0 0,1 1 2 0 0,1 0-36 0 0,3 1 17 0 0,1 0 16 0 0,2-2-6 0 0,2 0-10 0 0,1-1 18 0 0,1 0-85 0 0,0-2 34 0 0,0-1-29 0 0,-1-3 6 0 0,-1-2-2 0 0,0-2 5 0 0,-3-3 3 0 0,-1-2-10 0 0,-2-4-188 0 0,-1-3-119 0 0,-1-3-287 0 0,0-5-500 0 0,-1-4-1149 0 0,0-3-2584 0 0,-1 0-6754 0 0,0-1 6177 0 0,-1 4 5950 0 0</inkml:trace>
  <inkml:trace contextRef="#ctx0" brushRef="#br3" timeOffset="1362.062">720 287 444 0 0,'0'0'0'0'0,"0"1"18327"0"0,0 0-16842 0 0,0 0-2513 0 0,0 0 4180 0 0,0 1-1961 0 0,0 0-422 0 0,0 1-429 0 0,0 1-71 0 0,0 3 105 0 0,2 1-105 0 0,1 3-59 0 0,1 1-70 0 0,0 3-20 0 0,2 1 24 0 0,1 1 21 0 0,2 2-52 0 0,2 1 78 0 0,1 1 23 0 0,1 1-42 0 0,2 1-62 0 0,0-3-39 0 0,0-2-13 0 0,0-2-27 0 0,-1-4-23 0 0,-1-4 36 0 0,-2-3 11 0 0,-3-2 21 0 0,-1-2 48 0 0,-3-2 87 0 0,0-3-17 0 0,-1-4-84 0 0,-1-3-33 0 0,-1-5-38 0 0,-1-5-11 0 0,1-3-26 0 0,-2-1 1 0 0,1-2 2 0 0,0 1-1 0 0,0 1 0 0 0,0 0-5 0 0,0 2 11 0 0,0 0-8 0 0,-1 3 3 0 0,0 0 22 0 0,-1 2-34 0 0,-1 2 15 0 0,-1 2 38 0 0,0 3-31 0 0,0 2-12 0 0,-1 2 0 0 0,-2 2-2 0 0,0 2-29 0 0,-1 1-6 0 0,-3 1-5 0 0,-1 1-24 0 0,-4 1 39 0 0,0 0-17 0 0,-1 2 10 0 0,0 1 31 0 0,1 0-13 0 0,3 0 10 0 0,3-1 3 0 0,4-1-47 0 0,3 0-136 0 0,1-1-15 0 0,2-1-86 0 0,0 0-101 0 0,3 0-361 0 0,2-1-1023 0 0,3-1-2051 0 0,3-1-5672 0 0,2 0-896 0 0,-2-1 11176 0 0</inkml:trace>
  <inkml:trace contextRef="#ctx0" brushRef="#br4" timeOffset="1893.649">1054 220 840 0 0,'0'0'0'0'0,"0"1"19357"0"0,0-1-17341 0 0,0 1-3268 0 0,0 1 5019 0 0,0-1-2628 0 0,0 1-542 0 0,1-1-294 0 0,-1 0-114 0 0,1 2-87 0 0,0 0 22 0 0,-1 4-94 0 0,1 1 20 0 0,0 4-23 0 0,-1 4 17 0 0,1 3-20 0 0,-1 2-18 0 0,1 2-4 0 0,-1 1 0 0 0,0 0 2 0 0,0-2 37 0 0,0 0-15 0 0,0-4 16 0 0,0-3 1 0 0,-1-2 5 0 0,0-4 23 0 0,1-2 26 0 0,-1-2 46 0 0,1-3 64 0 0,-1-1-41 0 0,0-2-34 0 0,0-2-100 0 0,-1-2 10 0 0,-1-3-45 0 0,1-1 8 0 0,-1-2-10 0 0,0-3 2 0 0,1-2-29 0 0,1-1 36 0 0,0-2-36 0 0,1-1 12 0 0,1 0 19 0 0,2 0-30 0 0,2 1 34 0 0,0 0-43 0 0,2 2 27 0 0,2 2 5 0 0,-1 1-35 0 0,0 2 21 0 0,0 3-7 0 0,-1 2-13 0 0,0 2-10 0 0,0 2 2 0 0,0 2 26 0 0,1 0 20 0 0,-1 2 0 0 0,2 1-1 0 0,-1 2 6 0 0,2 2 3 0 0,0 0-5 0 0,0 2 2 0 0,1 2 3 0 0,0 0-5 0 0,0 1 11 0 0,0 2 20 0 0,-1 2-33 0 0,0 3 48 0 0,0 2-19 0 0,-1 3-3 0 0,-1 3 12 0 0,-1 1-32 0 0,-1-1 27 0 0,-1 1-32 0 0,-2-3 10 0 0,0-3-4 0 0,-1-3 0 0 0,-1-5 0 0 0,0-4 37 0 0,-1-4 8 0 0,0-3 15 0 0,0-2-35 0 0,0 0-30 0 0,0-1-82 0 0,0 0-27 0 0,-1-1-111 0 0,-1-3-78 0 0,0-2-197 0 0,-2-2-672 0 0,0-2-1553 0 0,1-1-4205 0 0,1-1-7461 0 0,0 2 14148 0 0</inkml:trace>
  <inkml:trace contextRef="#ctx0" brushRef="#br5" timeOffset="2559.761">1463 229 23066 0 0,'0'0'0'0'0,"0"-2"2444"0"0,0-1-1913 0 0,0 0 308 0 0,0-1-214 0 0,0 1-339 0 0,0 0-110 0 0,0 1-68 0 0,0 0-37 0 0,0 1-44 0 0,0 1-26 0 0,-2 0-34 0 0,0 0-12 0 0,0 2-38 0 0,-2 2 4 0 0,-1 3-23 0 0,-1 4 51 0 0,-2 3 8 0 0,0 5 9 0 0,0 2 33 0 0,0 4-7 0 0,0 3 4 0 0,2 1 0 0 0,0-1-28 0 0,2-1 36 0 0,1-3-54 0 0,2-3 16 0 0,0-5 8 0 0,2-4 24 0 0,2-3-2 0 0,2-4 4 0 0,1-1 65 0 0,4-3 19 0 0,3-2-34 0 0,1-2-4 0 0,3-2-18 0 0,2-2-30 0 0,1-1 16 0 0,1-1-17 0 0,0 0 14 0 0,-1-1-9 0 0,-3 0 7 0 0,-2 0 36 0 0,-2 2-10 0 0,-4 1 14 0 0,-2 2 35 0 0,-3 0-14 0 0,-2 1 2 0 0,-1 0-4 0 0,-2-1-18 0 0,0-2-5 0 0,-1-1-18 0 0,-2-2-24 0 0,-2-2 5 0 0,0-2-9 0 0,0-3-8 0 0,-1-1-16 0 0,-1-2 8 0 0,2-3 15 0 0,-1 0-37 0 0,0-2 44 0 0,0 1-9 0 0,0 1 4 0 0,1 1 9 0 0,-1 1 16 0 0,1 2-31 0 0,-1 1 14 0 0,1 3-4 0 0,0 1 0 0 0,1 3 0 0 0,0 2 4 0 0,2 3-10 0 0,1 3 4 0 0,0 1-35 0 0,2 2-18 0 0,-1 0-11 0 0,1 0 37 0 0,1 1-17 0 0,-1-1-31 0 0,0 1-8 0 0,1 0 74 0 0,2 3 0 0 0,2 2 36 0 0,1 4-1 0 0,1 4-29 0 0,2 3 52 0 0,0 3-55 0 0,1 4 18 0 0,0 3 22 0 0,0 3-41 0 0,0 0 9 0 0,-1 3 29 0 0,-1 0-9 0 0,0 1 8 0 0,0 0 0 0 0,-1-1 4 0 0,0-1-10 0 0,-2-2-1 0 0,0-2-24 0 0,-2-3 35 0 0,0-4-40 0 0,-1-3 12 0 0,-1-5-4 0 0,0-3 0 0 0,-1-3 32 0 0,0-4 1 0 0,0-1 16 0 0,0-2-64 0 0,0-1-4 0 0,0-2-99 0 0,-1-2-98 0 0,0-1-90 0 0,-1-2-136 0 0,0-3-486 0 0,0 0-1811 0 0,1 0-7679 0 0,0-1-1451 0 0,1 2 12130 0 0</inkml:trace>
  <inkml:trace contextRef="#ctx0" brushRef="#br6" timeOffset="2755.265">1687 421 22730 0 0,'0'0'0'0'0,"0"0"2120"0"0,0 0-1726 0 0,1-1 530 0 0,0 0-192 0 0,1 0-415 0 0,1 0-146 0 0,0 1-60 0 0,1 0-62 0 0,1-1 25 0 0,3 1-79 0 0,2-1 79 0 0,3 1-50 0 0,0-1 2 0 0,3 0-28 0 0,0 0 1 0 0,0 1-2 0 0,-2 0-1 0 0,-1 0-70 0 0,-3 0-237 0 0,-4 0-44 0 0,-1 0-211 0 0,-3-1-605 0 0,-1-1-1623 0 0,-1 0-4844 0 0,0-3-5673 0 0,-1 1 13562 0 0</inkml:trace>
  <inkml:trace contextRef="#ctx0" brushRef="#br7" timeOffset="3201.185">1908 251 20106 0 0,'0'0'0'0'0,"0"0"3764"0"0,0 1-3308 0 0,0 1 417 0 0,-1 1-79 0 0,0 0-387 0 0,1 2-247 0 0,-1 1-8 0 0,1 1-34 0 0,0 2-42 0 0,1 3-34 0 0,3 1 18 0 0,2 3 4 0 0,2 2 22 0 0,2 3-34 0 0,1 2 22 0 0,2 2-31 0 0,1 2 23 0 0,0 1 48 0 0,0 1 46 0 0,1-1-46 0 0,0-2-46 0 0,-2-2-33 0 0,0-3-29 0 0,-2-3 3 0 0,0-6-1 0 0,-3-3 32 0 0,-1-5 6 0 0,-1-2 37 0 0,-2-3 15 0 0,1-4 13 0 0,-1-5-34 0 0,1-5-16 0 0,0-3-11 0 0,1-6-24 0 0,-1-4-22 0 0,0-5 27 0 0,1-2-38 0 0,-1 0 11 0 0,1 0-4 0 0,-2 5 4 0 0,-1 3 28 0 0,-1 6-32 0 0,-1 5 35 0 0,0 4-10 0 0,-1 4 7 0 0,-1 3-33 0 0,-1 1 10 0 0,-2 2-10 0 0,-2 1 2 0 0,-2 0-34 0 0,-2 1 10 0 0,-3 0-19 0 0,-2 0 4 0 0,-4 0 2 0 0,-2 2 14 0 0,-1 2 19 0 0,0 1-28 0 0,2-1 29 0 0,2 2-36 0 0,4-2 19 0 0,3-1-11 0 0,4 0-2 0 0,4-2-60 0 0,1 0-105 0 0,1-1-25 0 0,3 0-156 0 0,2 0-226 0 0,2 0-707 0 0,2 0-1697 0 0,3-1-4440 0 0,1 1-6177 0 0,-3 0 13992 0 0</inkml:trace>
  <inkml:trace contextRef="#ctx0" brushRef="#br8" timeOffset="3626.776">2305 278 12053 0 0,'0'0'0'0'0,"0"0"8117"0"0,0 0-7113 0 0,0 0 735 0 0,1 0-165 0 0,1 1-621 0 0,0 1-379 0 0,1 2-160 0 0,2 3-149 0 0,0 4-47 0 0,2 1-119 0 0,1 3-40 0 0,1 3-49 0 0,-1 1 57 0 0,1 0-37 0 0,-1 2-30 0 0,-1-1 15 0 0,0-2-8 0 0,-1 0 57 0 0,-1-3-71 0 0,-1-3 46 0 0,-1-2-10 0 0,-2-4-2 0 0,0-2 62 0 0,-1-2 1 0 0,0-1 102 0 0,0-1 20 0 0,-2-3-96 0 0,-2-2-36 0 0,-2-6-46 0 0,-2-4-32 0 0,-1-5 4 0 0,-1-5-44 0 0,1-3 16 0 0,0-2 17 0 0,2 0-2 0 0,1 2 7 0 0,2 5 9 0 0,2 4 26 0 0,1 3-40 0 0,1 5 9 0 0,1 2-8 0 0,1 1-46 0 0,2 1 31 0 0,1 1-11 0 0,2-1 30 0 0,1-1-50 0 0,2 0 25 0 0,2 0-27 0 0,0 1 2 0 0,0 2-1 0 0,0 2 13 0 0,-2 1 5 0 0,-1 1 28 0 0,-1 2-3 0 0,0 3 8 0 0,-2 1 0 0 0,-1 1 4 0 0,-1 1 4 0 0,-2-1-5 0 0,-1 0-3 0 0,0 0-153 0 0,-1-2-168 0 0,0-1-217 0 0,0-1-583 0 0,0-1-1440 0 0,1-1-2624 0 0,1 1-6149 0 0,2 0 5354 0 0,-1-1 6680 0 0</inkml:trace>
  <inkml:trace contextRef="#ctx0" brushRef="#br9" timeOffset="4276.722">2655 220 19782 0 0,'0'0'0'0'0,"0"-1"3364"0"0,1 0-2207 0 0,0-1 38 0 0,0 1-179 0 0,0-2-430 0 0,0 1-216 0 0,0 1-73 0 0,0-1-111 0 0,-1 2-86 0 0,0-1-66 0 0,0 1-23 0 0,-1 0-7 0 0,-1 1-45 0 0,-1 1-22 0 0,-2 2 18 0 0,-1 2-5 0 0,-2 3 20 0 0,0 2 24 0 0,1 2-30 0 0,-1 2-2 0 0,1 1 46 0 0,1 2-19 0 0,0 2 3 0 0,1 0 5 0 0,2 2-6 0 0,1 0 6 0 0,1 0-1 0 0,0-1 0 0 0,1-1-5 0 0,3-2-17 0 0,2-4 33 0 0,1-1-7 0 0,3-3 46 0 0,2-3-12 0 0,2-1 24 0 0,2-3-18 0 0,3-1-8 0 0,1-4 6 0 0,1-1-40 0 0,1-3 16 0 0,-1-2 17 0 0,-1-2-11 0 0,-2 0 9 0 0,-2 0-1 0 0,-3-1 18 0 0,-3 1 19 0 0,-3 0-18 0 0,-1 1 7 0 0,-3 0-16 0 0,-1-2 4 0 0,-2-2-44 0 0,-2-3 30 0 0,-1-2-34 0 0,-2-3 5 0 0,0-2 2 0 0,-1-2-71 0 0,-1-1 43 0 0,1 0-16 0 0,0 0-7 0 0,-1 4 18 0 0,0 0 8 0 0,1 3-21 0 0,0 1 22 0 0,0 1 25 0 0,0 1-2 0 0,1 2-1 0 0,0 2 6 0 0,1 2-1 0 0,1 2 0 0 0,1 1-5 0 0,1 0 2 0 0,0 2-6 0 0,1 1 2 0 0,1 1-43 0 0,0 1-2 0 0,0 1-7 0 0,0 1 18 0 0,0 0 41 0 0,0 0-43 0 0,0 1 11 0 0,0-1-27 0 0,2 2 58 0 0,0 2-9 0 0,2 2 14 0 0,2 3 27 0 0,0 3-17 0 0,2 2 12 0 0,0 3-2 0 0,1 3-33 0 0,1 2 14 0 0,-1 4-1 0 0,0 1 23 0 0,0 3-39 0 0,-1 2 22 0 0,0 1 39 0 0,-1 1-30 0 0,0 0 58 0 0,-2 0-43 0 0,1-2 0 0 0,-1-1-42 0 0,0-3 14 0 0,-1-2-6 0 0,-1-5-5 0 0,0-4 2 0 0,0-5-1 0 0,-1-4 0 0 0,-1-3 0 0 0,0-2 0 0 0,-1-3-66 0 0,0-3-69 0 0,0-2-59 0 0,1-4-192 0 0,0-3-313 0 0,1-2-1307 0 0,1-3-3442 0 0,-1 8-3669 0 0,-1 0-1632 0 0,1 2 12831 0 0,0 0-799 0 0</inkml:trace>
  <inkml:trace contextRef="#ctx0" brushRef="#br10" timeOffset="4783.936">3071 425 10441 0 0,'0'0'0'0'0,"0"0"12666"0"0,1 0-12616 0 0,-1 0 2789 0 0,2 0-1886 0 0,0 0-343 0 0,1-2-286 0 0,0-2-123 0 0,1-3-68 0 0,2-2-54 0 0,2-3-62 0 0,2-3-6 0 0,2-2-9 0 0,1-2-6 0 0,2-1 5 0 0,0-2-1 0 0,-1 0 0 0 0,-2 2 4 0 0,-2 1 23 0 0,-2 3-34 0 0,-2 3 6 0 0,-2 1-26 0 0,-2 2 11 0 0,-3 3-23 0 0,-2 0 1 0 0,-2 2-11 0 0,-1 1 3 0 0,-3 1 12 0 0,-1 0-32 0 0,-2 0 14 0 0,-1 1 0 0 0,-2 0-19 0 0,-1 1 34 0 0,-2 0-7 0 0,0 3 13 0 0,-1 0-12 0 0,0 3 19 0 0,2 1 22 0 0,2 1-11 0 0,2-1-22 0 0,2 0 39 0 0,5-1-17 0 0,1-2 10 0 0,2 0-1 0 0,1-2-5 0 0,2-1 11 0 0,0 0-3 0 0,0 1 1 0 0,1 1 4 0 0,-1 0 42 0 0,1 2-17 0 0,0 3-30 0 0,1 1 11 0 0,0 1 22 0 0,2 2 1 0 0,1-1-31 0 0,0 2 48 0 0,2 0-25 0 0,1 1 27 0 0,0 2-6 0 0,2 1-8 0 0,2 0 18 0 0,0 2-20 0 0,2 2-4 0 0,1 0-26 0 0,0 1 57 0 0,1 1-70 0 0,0-2 46 0 0,-1 0-42 0 0,-1-1 11 0 0,-1-2-4 0 0,0-3 0 0 0,-3-4-5 0 0,-2-2 6 0 0,-2-4-1 0 0,-1-1-5 0 0,-3-2-59 0 0,1-4-81 0 0,0-4-61 0 0,-1-4-88 0 0,2-5-185 0 0,-1-4-559 0 0,2-3-1699 0 0,0-2-4120 0 0,0 0-7379 0 0,-1 4 13752 0 0</inkml:trace>
  <inkml:trace contextRef="#ctx0" brushRef="#br11" timeOffset="5182.257">3341 202 19022 0 0,'0'0'0'0'0,"0"0"4260"0"0,0 0-4102 0 0,0 0 323 0 0,0 0 342 0 0,2 2-326 0 0,0 1-16 0 0,2 2-20 0 0,2 3-39 0 0,2 3-183 0 0,1 3-32 0 0,2 3-55 0 0,2 4-10 0 0,1 2-9 0 0,0 3-56 0 0,0 2-4 0 0,0 1-49 0 0,-2 0 29 0 0,-1-1-16 0 0,-2-4 8 0 0,-2-2-6 0 0,-3-5 2 0 0,-2-3-15 0 0,-1-5 18 0 0,0-4 64 0 0,-2-2 61 0 0,0-2 2 0 0,-1-1-54 0 0,-2-3-27 0 0,-3-3-47 0 0,0-4-15 0 0,-2-5-5 0 0,0-5-26 0 0,-1-6-17 0 0,1-4-6 0 0,1-3 28 0 0,2 1-10 0 0,1 1 4 0 0,3 5-24 0 0,1 5 3 0 0,2 3-12 0 0,2 4 12 0 0,3 1-14 0 0,2 2 5 0 0,1 1 7 0 0,2 2 26 0 0,2 1-31 0 0,0 2 35 0 0,1 2-10 0 0,0 1 7 0 0,-1 1-5 0 0,0 3 2 0 0,-2 2 3 0 0,-2 1 0 0 0,-1 2 0 0 0,-2 0 9 0 0,-1 0 16 0 0,-3-1-27 0 0,0-1 5 0 0,-2-1 2 0 0,0-1 27 0 0,0-2-41 0 0,0 0-61 0 0,-1-1-105 0 0,0-1-87 0 0,-1-3-341 0 0,-3-1-1422 0 0,-3-4-10382 0 0,0 1-1037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4:28.565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63674.6875"/>
      <inkml:brushProperty name="anchorY" value="-87984.71875"/>
      <inkml:brushProperty name="scaleFactor" value="0.5"/>
    </inkml:brush>
  </inkml:definitions>
  <inkml:trace contextRef="#ctx0" brushRef="#br0">131 5 720 0 0,'0'0'0'0'0,"0"0"13285"0"0,0 0-12554 0 0,1 0 1678 0 0,-1 0-1099 0 0,1 0 91 0 0,-1 0-202 0 0,1 0-299 0 0,0 0-171 0 0,-1 0-222 0 0,1 0-127 0 0,-1 0-73 0 0,0 0-41 0 0,0 0 14 0 0,0 0-28 0 0,0 0-64 0 0,0 0-38 0 0,0 0 20 0 0,0 0-16 0 0,0 0 16 0 0,-1 0-13 0 0,0 0-145 0 0,-1 0 4 0 0,-2 0-67 0 0,0 0 67 0 0,0 0 14 0 0,-2 0-36 0 0,0 0 10 0 0,0-1 1 0 0,0 1-6 0 0,-1 0 1 0 0,1-1 0 0 0,1 1 5 0 0,0 0 59 0 0,0 0 67 0 0,2 0-10 0 0,1 0-32 0 0,1 0-19 0 0,0 0 7 0 0,0 0-15 0 0,1 0-6 0 0,0 0-55 0 0,0 0 15 0 0,0 0-17 0 0,0 0 2 0 0,0 0-5 0 0,0 0 5 0 0,0 0-2 0 0,0 0 11 0 0,0 0 52 0 0,0 0-32 0 0,0 0 40 0 0,0 0 0 0 0,0 0-9 0 0,0 0 4 0 0,0 0-10 0 0,0 0 7 0 0,0 0-26 0 0,0 0-2 0 0,0-1-29 0 0,0 1 35 0 0,0-1-49 0 0,-1 1-149 0 0,-1 0 149 0 0,1 0-45 0 0,-2 0 54 0 0,1 0-14 0 0,0 0 16 0 0,0 0 1 0 0,0 0 66 0 0,1 0-89 0 0,-1 0 26 0 0,0 0-5 0 0,0 0 31 0 0,1 0-4 0 0,-1 0-25 0 0,1 0 42 0 0,0 0-46 0 0,1 0 51 0 0,0 0-58 0 0,-1 0 14 0 0,0 0-104 0 0,0 0 61 0 0,-1 0 42 0 0,0 0-24 0 0,0 0 22 0 0,-1 0-5 0 0,0 0 2 0 0,0 0 0 0 0,0 0 10 0 0,0 0 66 0 0,0 0-13 0 0,1 0 4 0 0,1 0 25 0 0,0 0-40 0 0,0 0-11 0 0,1 0 12 0 0,0 0-53 0 0,0 0 47 0 0,0 0-11 0 0,0 0-43 0 0,0 0 14 0 0,0 0-7 0 0,0 0 0 0 0,0 0 0 0 0,0 0 0 0 0,0 0 0 0 0,0 0-10 0 0,0 0-24 0 0,0 0 43 0 0,0 0-14 0 0,0 0 9 0 0,0 0 0 0 0,0 0 4 0 0,0 0-10 0 0,0 0-6 0 0,0 0-31 0 0,0 0-7 0 0,0 0 0 0 0,0 0 45 0 0,0 0-65 0 0,0 0 35 0 0,0 0-20 0 0,0 0 9 0 0,0 0-26 0 0,0 0 35 0 0,0 1-11 0 0,0 2 51 0 0,0 2 89 0 0,0 2-55 0 0,0 2-42 0 0,0 2 10 0 0,-1 1-41 0 0,1 1 41 0 0,0 1-9 0 0,0 1 3 0 0,0 2 34 0 0,0 1-47 0 0,0 2 25 0 0,0 2-18 0 0,0 0-5 0 0,0 2 11 0 0,0-1 0 0 0,0 2 70 0 0,0-1-33 0 0,0 1-37 0 0,0-1 3 0 0,0 1-9 0 0,0 0 4 0 0,0 0 3 0 0,0 0 46 0 0,1 0 1 0 0,-1 1-57 0 0,1-1 46 0 0,-1 1-39 0 0,1 1 62 0 0,-1-1-42 0 0,1 1-23 0 0,-1 0 8 0 0,0 0-11 0 0,0 0 6 0 0,1 1 36 0 0,-1-1-48 0 0,0 1 17 0 0,0-2-11 0 0,0 1 2 0 0,0-2 3 0 0,0 1 0 0 0,0-1 9 0 0,0 0 21 0 0,0 1-29 0 0,0 0 48 0 0,0 1-56 0 0,0 1 12 0 0,1 2-37 0 0,-1 0 37 0 0,1 2-9 0 0,-1 1 4 0 0,1-1 0 0 0,0 1-10 0 0,0 0 13 0 0,0 1 33 0 0,0-1-47 0 0,0 0 17 0 0,0 0 3 0 0,0 1-2 0 0,0-1 1 0 0,1 1 23 0 0,-1 0-30 0 0,0 0 53 0 0,-1 1-2 0 0,1-1-31 0 0,-1 1-21 0 0,1-1 0 0 0,-1-1-45 0 0,0 0 57 0 0,0-1-9 0 0,0 0-6 0 0,0-1 14 0 0,0 0-14 0 0,0-1 5 0 0,0-1 2 0 0,0 0 0 0 0,0-1-5 0 0,0-1 11 0 0,0-1-13 0 0,0-1 5 0 0,0-2 2 0 0,0-2 4 0 0,0-2-10 0 0,0-2 4 0 0,0-2 44 0 0,0-3 44 0 0,0-1-57 0 0,0-4-25 0 0,0-1 30 0 0,0-2 43 0 0,0-2-37 0 0,0-1 11 0 0,1-1 124 0 0,0 0-23 0 0,0-1-66 0 0,1 1-2 0 0,2 0-46 0 0,0-1-2 0 0,2 0-35 0 0,0-1 3 0 0,1 0 1 0 0,1 0-11 0 0,1-1 8 0 0,-1 1-7 0 0,0-1-3 0 0,0 0 5 0 0,-1 1-11 0 0,0 1-24 0 0,-2-1 38 0 0,-1 1-12 0 0,-2 0 4 0 0,0 1 4 0 0,-1-1 9 0 0,-1 1 30 0 0,0 0-49 0 0,0 0-68 0 0,0 0-38 0 0,-1 0-90 0 0,-1-2-214 0 0,-1 0-353 0 0,-3 0-365 0 0,-1-2-1227 0 0,-2 0-6895 0 0,-2-1-5805 0 0,6 3 16615 0 0,0-1 127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4:26.309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62090.6875"/>
      <inkml:brushProperty name="anchorY" value="-85702.76563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62854.11719"/>
      <inkml:brushProperty name="anchorY" value="-86677.73438"/>
      <inkml:brushProperty name="scaleFactor" value="0.5"/>
    </inkml:brush>
  </inkml:definitions>
  <inkml:trace contextRef="#ctx0" brushRef="#br0">0 281 14997 0 0,'0'0'0'0'0,"1"1"1865"0"0,1 1-1205 0 0,2 0 1333 0 0,1 2-146 0 0,1 1-899 0 0,1 0-193 0 0,1 1-181 0 0,0 1-107 0 0,-1 0-40 0 0,1 0-128 0 0,-2 1-57 0 0,0-1-31 0 0,-2 0-25 0 0,0 0-27 0 0,-1-1-13 0 0,-2-1-42 0 0,0 0 48 0 0,0-1 29 0 0,-1-1 16 0 0,-1-1 18 0 0,0 1-104 0 0,-1 0-34 0 0,-1 1-24 0 0,-2-1-47 0 0,-1 2 8 0 0,-1 0-10 0 0,0 0 42 0 0,0 0-21 0 0,-1 1 36 0 0,0 0 33 0 0,1-1-50 0 0,2 0-28 0 0,0 0-12 0 0,2-2-160 0 0,1-1-42 0 0,2 1 119 0 0,1-1 80 0 0,2 2 42 0 0,1 1-56 0 0,3 1 30 0 0,0 1-14 0 0,2 0 43 0 0,1 0-58 0 0,0 2 18 0 0,0 0-6 0 0,1 0-32 0 0,-1 1 41 0 0,0-1-14 0 0,-1 0-27 0 0,-1-1 41 0 0,-1-1-51 0 0,-2 0 1 0 0,-1-3 41 0 0,-2 0-4 0 0,0-2 82 0 0,-2 0 44 0 0,1-2 16 0 0,-2 0-166 0 0,1 0-130 0 0,-2-1-154 0 0,-2-1-342 0 0,-1-3-304 0 0,-2-2-420 0 0,-2-2-2546 0 0,0-1-5234 0 0,-1-4-1746 0 0,2 2 13226 0 0</inkml:trace>
  <inkml:trace contextRef="#ctx0" brushRef="#br1" timeOffset="500.312">200 34 17482 0 0,'0'0'0'0'0,"0"1"6432"0"0,0-1-6893 0 0,1 1 1359 0 0,-1-1-811 0 0,0 0 296 0 0,2 0-124 0 0,0 1-71 0 0,1-1-8 0 0,3 0-94 0 0,2-1 172 0 0,2-1-168 0 0,1-1-16 0 0,1 0 18 0 0,0-2-51 0 0,-1 1 78 0 0,-1 0 55 0 0,-1-1-65 0 0,-2 2-2 0 0,-3 1-73 0 0,0 0-30 0 0,-2 0-40 0 0,-1 2-36 0 0,0-1 25 0 0,-1 1 49 0 0,0 1-15 0 0,1 0 14 0 0,1 3 292 0 0,0 2-316 0 0,2 3 94 0 0,0 4-29 0 0,1 2-48 0 0,1 3 3 0 0,0 4-55 0 0,0 3 69 0 0,1 3-23 0 0,1 4-38 0 0,-1 3-2 0 0,0 2 17 0 0,0 3-26 0 0,0-2 35 0 0,-1 0-10 0 0,0-4-5 0 0,-1-3 40 0 0,0-4-13 0 0,-1-5 6 0 0,-1-5 10 0 0,-1-5-4 0 0,-1-3 152 0 0,-1-4 59 0 0,0-3 30 0 0,0-1 8 0 0,-2-1 173 0 0,-2-1-254 0 0,-1-1-94 0 0,-3 1-20 0 0,-1-1-42 0 0,-1-1 44 0 0,-1 0-58 0 0,0 0 60 0 0,0 1-70 0 0,0 0-25 0 0,0 1 48 0 0,1 1-24 0 0,1-1 17 0 0,2 1-8 0 0,2 0-2 0 0,2 0-69 0 0,1 1-33 0 0,1-1-50 0 0,0 0-343 0 0,2 0-159 0 0,-1 0-402 0 0,2 0-476 0 0,1 0-2285 0 0,1 0-5708 0 0,1-2-1473 0 0,0 1 13339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4:23.093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58438.55469"/>
      <inkml:brushProperty name="anchorY" value="-81383.72656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59243.88672"/>
      <inkml:brushProperty name="anchorY" value="-82003.67188"/>
      <inkml:brushProperty name="scaleFactor" value="0.5"/>
    </inkml:brush>
  </inkml:definitions>
  <inkml:trace contextRef="#ctx0" brushRef="#br0">10 13 7365 0 0,'0'0'0'0'0,"0"0"13088"0"0,-1 0-13330 0 0,1 0 2208 0 0,-1 0-1702 0 0,1 0 230 0 0,0 0-144 0 0,0 0-118 0 0,1 0-180 0 0,1 0-29 0 0,3 0 239 0 0,1 0 7 0 0,3 0-27 0 0,2 0-56 0 0,0 0-1 0 0,1-1-39 0 0,0 0-73 0 0,-1 0 28 0 0,-1-1-113 0 0,-2 0 26 0 0,-1 0-23 0 0,-2 1-72 0 0,-1 0 1 0 0,-1 0-15 0 0,-1 1 0 0 0,-1 0-1 0 0,0 0-42 0 0,-1 0-510 0 0,0 0 58 0 0,0 0-311 0 0,-1 0-596 0 0,0 0-1464 0 0,-1 0-3600 0 0,-3 1-3451 0 0,1-1 10058 0 0</inkml:trace>
  <inkml:trace contextRef="#ctx0" brushRef="#br1" timeOffset="222.515">0 112 16738 0 0,'0'0'0'0'0,"0"1"2040"0"0,1 0-2170 0 0,1 1 419 0 0,0 0 1353 0 0,2 0-510 0 0,1 0-432 0 0,2 0-107 0 0,1 1-100 0 0,2-1-104 0 0,1 0-129 0 0,1 1-112 0 0,1 0-138 0 0,-1 0 43 0 0,1-1-60 0 0,-1 1-54 0 0,-1 0 33 0 0,-1-1-43 0 0,-2 1-12 0 0,-2-1-63 0 0,0 1-554 0 0,-3-1 32 0 0,-1 0-425 0 0,-1 1-1123 0 0,-1-1-1503 0 0,-1-1-4267 0 0,0 0 299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4:40.835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62948.60938"/>
      <inkml:brushProperty name="anchorY" value="-90489.72656"/>
      <inkml:brushProperty name="scaleFactor" value="0.5"/>
    </inkml:brush>
  </inkml:definitions>
  <inkml:trace contextRef="#ctx0" brushRef="#br0">5 81 2988 0 0,'0'0'0'0'0,"-1"-1"17677"0"0,1 1-16400 0 0,-1-1-2878 0 0,0 0 4651 0 0,0 0-2831 0 0,1 1 95 0 0,0 0-312 0 0,3 2 34 0 0,2 3 372 0 0,3 3-22 0 0,2 4-140 0 0,3 3-176 0 0,1 2-44 0 0,0 2-14 0 0,0 1-7 0 0,0 0-6 0 0,-2-1 6 0 0,-2-2 3 0 0,-2-3-1 0 0,-2-2 34 0 0,-2-2 60 0 0,-2-3 69 0 0,-1-2 108 0 0,-2-2 102 0 0,-2 0-130 0 0,-3 0-122 0 0,-2-1-24 0 0,-2 0-17 0 0,1 0-52 0 0,-1-1 11 0 0,2 0 13 0 0,1 0-38 0 0,1-1 16 0 0,2 0-34 0 0,2 0 5 0 0,0 0-8 0 0,2 0-46 0 0,0 0 22 0 0,0 0 28 0 0,0-1 37 0 0,0 0 2 0 0,1-1 8 0 0,1-3-56 0 0,2-3 17 0 0,1-3-3 0 0,3-5 54 0 0,1-4-24 0 0,2-2 24 0 0,1-2-28 0 0,2-2-34 0 0,-1-1 9 0 0,1 2-6 0 0,-1 1-4 0 0,-2 3 0 0 0,-1 3 0 0 0,-3 3 38 0 0,-1 4-2 0 0,-3 3 35 0 0,-1 2 25 0 0,-1 3-18 0 0,-1 1-11 0 0,0 1 4 0 0,-1 1 6 0 0,1 1-91 0 0,-1-1-20 0 0,-1 1-4 0 0,-2-1-43 0 0,0 1 1 0 0,-1 2-12 0 0,0 1 11 0 0,-2 3 28 0 0,0 3 11 0 0,0 3 9 0 0,0 2 4 0 0,0 1-4 0 0,2 2 39 0 0,0 1 16 0 0,2 1-30 0 0,1-2-53 0 0,2 1 75 0 0,3-1-27 0 0,1-1 14 0 0,3-2-44 0 0,2-1 55 0 0,0-2 20 0 0,2-1-43 0 0,1-2 26 0 0,0-2-13 0 0,-1-1 2 0 0,-1-2 47 0 0,-1-1 47 0 0,-2 0-71 0 0,-1-2 30 0 0,-1 0-19 0 0,-2-1 27 0 0,-1 0 24 0 0,-1 0 13 0 0,-1-1 14 0 0,0 1-16 0 0,0 0-8 0 0,0 0-8 0 0,0 0-36 0 0,0 0-9 0 0,0 0-42 0 0,-1 0-243 0 0,1 0-116 0 0,-1 0-157 0 0,0 0-121 0 0,-1 0-292 0 0,1-1-739 0 0,-1 1-2684 0 0,1-1-3160 0 0,0 1-4938 0 0,2 0 15067 0 0,1 0-4584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4:41.26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63977.90625"/>
      <inkml:brushProperty name="anchorY" value="-91417.22656"/>
      <inkml:brushProperty name="scaleFactor" value="0.5"/>
    </inkml:brush>
  </inkml:definitions>
  <inkml:trace contextRef="#ctx0" brushRef="#br0">4 2 21594 0 0,'0'0'0'0'0,"0"0"1708"0"0,-1-1-1783 0 0,0 1 449 0 0,0 0-50 0 0,1-1-63 0 0,-1 2 9 0 0,1 3-140 0 0,1 1 192 0 0,1 4-78 0 0,0 2-132 0 0,1 2-14 0 0,1 2-29 0 0,-1 1 22 0 0,1 1 87 0 0,0 0-61 0 0,-1 2 1 0 0,0-1 1 0 0,-1 1-73 0 0,-1-1 11 0 0,0-1-54 0 0,-1-3 2 0 0,0-2-8 0 0,0-4-89 0 0,0-1-8 0 0,0-2 6 0 0,0-3-36 0 0,0-1-456 0 0,0 0-152 0 0,0-1-397 0 0,0-1-991 0 0,0 1-4010 0 0,0-2-5115 0 0,0-1 8530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4:42.10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64659.23828"/>
      <inkml:brushProperty name="anchorY" value="-92400.61719"/>
      <inkml:brushProperty name="scaleFactor" value="0.5"/>
    </inkml:brush>
  </inkml:definitions>
  <inkml:trace contextRef="#ctx0" brushRef="#br0">0 0 20922 0 0,'0'0'0'0'0,"0"0"1896"0"0,0 0-2053 0 0,0 1 427 0 0,1 1 210 0 0,1 2-162 0 0,2 2-40 0 0,1 3-50 0 0,3 4-2 0 0,0 1 33 0 0,1 2-129 0 0,1 1-88 0 0,0 0-31 0 0,-1 1 122 0 0,-1-1-24 0 0,-1 0-2 0 0,-1 0 26 0 0,-2-1 39 0 0,-1 0 8 0 0,-2-1-36 0 0,-1-1-29 0 0,-2-1 3 0 0,-2-2 18 0 0,0-1 53 0 0,-1-2 19 0 0,-1-1 27 0 0,0-2-54 0 0,1-2-5 0 0,1-1-38 0 0,0-1-39 0 0,1-1-20 0 0,2 0-23 0 0,0 0-1 0 0,1-1 16 0 0,0 1 13 0 0,0 0-100 0 0,1-1 30 0 0,1-3-47 0 0,1-3 5 0 0,3-5 1 0 0,2-4 31 0 0,1-3-8 0 0,1-3 36 0 0,1-1-32 0 0,0 1 7 0 0,-2 2-7 0 0,-1 2 5 0 0,-1 3-1 0 0,-2 2 4 0 0,-2 4 28 0 0,0 3-4 0 0,-2 2-38 0 0,0 2 16 0 0,-1 1 26 0 0,0 1-46 0 0,0 0-26 0 0,0 1 48 0 0,-1-1-14 0 0,1 1 10 0 0,0 1-10 0 0,-2 0-52 0 0,0 1-38 0 0,-1 2 36 0 0,-1 1 2 0 0,0 1-5 0 0,0 1-10 0 0,-1 0 31 0 0,2 2-15 0 0,0 1 6 0 0,1 2-16 0 0,1 2 66 0 0,0 0-20 0 0,1 1-28 0 0,3 1-4 0 0,1-1 13 0 0,1 0-6 0 0,2-2 40 0 0,1 1-12 0 0,1-3-22 0 0,1-1 41 0 0,-1-3-9 0 0,0 0 8 0 0,0-3-1 0 0,-2-1-3 0 0,-1-2-37 0 0,-1-1 38 0 0,-2 0-36 0 0,0-1 43 0 0,-2 0-13 0 0,-1-1-46 0 0,0 1-522 0 0,0-3 89 0 0,0-1-540 0 0,1-4-815 0 0,-1 0-4568 0 0,2-3-4722 0 0,-1 2 6427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4:42.50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65638.89063"/>
      <inkml:brushProperty name="anchorY" value="-93443.6875"/>
      <inkml:brushProperty name="scaleFactor" value="0.5"/>
    </inkml:brush>
  </inkml:definitions>
  <inkml:trace contextRef="#ctx0" brushRef="#br0">0 0 20626 0 0,'0'0'0'0'0,"1"1"1812"0"0,0-1-2109 0 0,0 1 700 0 0,1-1 553 0 0,1 2-172 0 0,1 0-174 0 0,0 0-190 0 0,2 1-86 0 0,-1 1-92 0 0,1 0-96 0 0,0 1-63 0 0,0-1-29 0 0,-1 0-47 0 0,-1 0 3 0 0,0 0 55 0 0,-1-1-27 0 0,-1 0 147 0 0,-1-1-73 0 0,0 1 0 0 0,-1 0 56 0 0,0 1-71 0 0,-1 2 8 0 0,-2 1-12 0 0,0 2-14 0 0,-2 1 8 0 0,-1 0 11 0 0,-1 1-37 0 0,0 1-26 0 0,-1 0 21 0 0,2-1 55 0 0,0 0-49 0 0,1-3 28 0 0,2-1-105 0 0,0-2-79 0 0,2-1 64 0 0,1 0 32 0 0,2-1 41 0 0,2 1-58 0 0,1 0 23 0 0,2 1-4 0 0,2-1 42 0 0,0 1 2 0 0,1-1-17 0 0,1 1-34 0 0,-1 0 9 0 0,0 0-6 0 0,0 0 0 0 0,-2 0-5 0 0,0-1 6 0 0,-2 0-6 0 0,-1-1-3 0 0,-1 0-27 0 0,-2-1 44 0 0,0-1 56 0 0,-1 0 22 0 0,-1-1 14 0 0,0 0 15 0 0,0 0-138 0 0,-1 0-164 0 0,-1-1-357 0 0,-2-1-169 0 0,-2-2-390 0 0,-2-2-806 0 0,-2-2-5080 0 0,-2-3-9288 0 0,7 6 17369 0 0,0-1-397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4:43.679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66387.875"/>
      <inkml:brushProperty name="anchorY" value="-94387.72656"/>
      <inkml:brushProperty name="scaleFactor" value="0.5"/>
    </inkml:brush>
  </inkml:definitions>
  <inkml:trace contextRef="#ctx0" brushRef="#br0">0 49 18154 0 0,'0'0'0'0'0,"1"0"2120"0"0,0 0-2142 0 0,1 0 388 0 0,2-1 519 0 0,2-1 53 0 0,3 0-285 0 0,0-1-126 0 0,3-2-203 0 0,1 1-41 0 0,1-1-50 0 0,0 0-56 0 0,0 1 49 0 0,-1-1-1 0 0,-2 2 42 0 0,-1-1-65 0 0,-2 2-15 0 0,-2 0-44 0 0,-1 1-25 0 0,-2 1-30 0 0,0-1-10 0 0,-2 1-32 0 0,0 1 16 0 0,-1-1-17 0 0,1 0-5 0 0,-1 0-8 0 0,1 0 11 0 0,-1 0-5 0 0,0 0-7 0 0,0 0 2 0 0,0 0-1 0 0,1 0 0 0 0,-1 1 14 0 0,1 1 108 0 0,0 1-76 0 0,0 2 70 0 0,0 2-22 0 0,1 2 7 0 0,-1 2-76 0 0,1 3 8 0 0,-1 1-68 0 0,1 1 11 0 0,-1 2-3 0 0,1 2-6 0 0,0 1-36 0 0,1 2-8 0 0,-1 0 56 0 0,2 1-24 0 0,-1 1 14 0 0,1 1-1 0 0,0 0 0 0 0,0 0-56 0 0,0 0 72 0 0,0 0 22 0 0,0 0 56 0 0,0 0-52 0 0,-1 1-41 0 0,0 0 68 0 0,0 0-77 0 0,0 0 19 0 0,0 0-11 0 0,0-1 5 0 0,0-1-1 0 0,0 0 32 0 0,0 0-46 0 0,0 0 16 0 0,0 2-6 0 0,0 0 0 0 0,1 2-10 0 0,-1 1 4 0 0,1 1-2 0 0,0 1 4 0 0,0 1 0 0 0,0 0 4 0 0,0 0 37 0 0,1 1-15 0 0,-1 0-26 0 0,1 0-1 0 0,0 1-29 0 0,0 0 43 0 0,0 1-19 0 0,0 0 11 0 0,-1 0 45 0 0,0 1-59 0 0,1 0 20 0 0,-1-1-7 0 0,-1 1 0 0 0,1-2-10 0 0,0 0 8 0 0,0-1 2 0 0,-1 0-10 0 0,1-1-38 0 0,-1-1 61 0 0,0 0-20 0 0,0-1 7 0 0,-1-1 56 0 0,0-1-21 0 0,0 0-42 0 0,0-2 15 0 0,-1-2-13 0 0,1 1 2 0 0,-1-2 3 0 0,-1 0-5 0 0,1-1 6 0 0,0 0-1 0 0,-1 0 0 0 0,1-1 0 0 0,0-2-38 0 0,0 0 49 0 0,0-1-16 0 0,0-2 5 0 0,0-1 0 0 0,0-1-10 0 0,0-2 8 0 0,0-3-2 0 0,-1-3 0 0 0,0-1 4 0 0,0-2 37 0 0,0-2 13 0 0,0-1 27 0 0,0-1-5 0 0,0-1 13 0 0,0 1-40 0 0,0 0-1 0 0,0-1-7 0 0,0 1-5 0 0,-1 0-37 0 0,-2 0-22 0 0,-1 0 36 0 0,-2 0-9 0 0,-2 1 8 0 0,-1 0 0 0 0,-2 0 23 0 0,-2-1-30 0 0,-1 2 57 0 0,0-2 40 0 0,-1 1-24 0 0,0 0-16 0 0,1-1 20 0 0,1 0 57 0 0,2 0 40 0 0,2 0-45 0 0,2 0-36 0 0,1 0-32 0 0,3 0-66 0 0,1 0 14 0 0,2 0-118 0 0,-1 0-66 0 0,2-1-77 0 0,-1 0-68 0 0,1-1-41 0 0,0 0-108 0 0,2-1-56 0 0,0 0-445 0 0,2-1-905 0 0,1 0-3188 0 0,0-2-6699 0 0,-1 1 5071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4:44.52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67408.07813"/>
      <inkml:brushProperty name="anchorY" value="-97956.99219"/>
      <inkml:brushProperty name="scaleFactor" value="0.5"/>
    </inkml:brush>
  </inkml:definitions>
  <inkml:trace contextRef="#ctx0" brushRef="#br0">0 0 20862 0 0,'0'0'0'0'0,"0"0"2032"0"0,0 0-1699 0 0,0 0-60 0 0,0 0 352 0 0,0 0 16 0 0,0 0-206 0 0,1 0-176 0 0,0 0-205 0 0,3 1 109 0 0,2 0-25 0 0,3 1 123 0 0,3 0-129 0 0,2 1 14 0 0,2 0-62 0 0,1 1 3 0 0,-1-1-90 0 0,0-1 51 0 0,-2 2-20 0 0,-1 0-24 0 0,-2-1 46 0 0,-3 1 50 0 0,-1-1-18 0 0,-3-1-22 0 0,-1 0 41 0 0,-1 0-9 0 0,-1-2-1 0 0,-1 1 1 0 0,0-1 24 0 0,0 0-21 0 0,-1 0-3 0 0,1 0-106 0 0,0 0-54 0 0,-1-1-333 0 0,0 0-367 0 0,-2-1-316 0 0,-2-1-997 0 0,0 0-6124 0 0,-2-1-7668 0 0,7 4 17627 0 0,1 1-81 0 0,2 1-4110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4:47.549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68293.46875"/>
      <inkml:brushProperty name="anchorY" value="-98642.03125"/>
      <inkml:brushProperty name="scaleFactor" value="0.5"/>
    </inkml:brush>
  </inkml:definitions>
  <inkml:trace contextRef="#ctx0" brushRef="#br0">88 44 20250 0 0,'0'0'0'0'0,"0"-1"2212"0"0,0 0-1624 0 0,0 0-236 0 0,1 0 337 0 0,-1 1 130 0 0,0-1-267 0 0,0 1-196 0 0,0 0-130 0 0,0 0-85 0 0,0 0-4 0 0,0 0-64 0 0,0 0 14 0 0,0 0 12 0 0,0 0 4 0 0,-1-1-75 0 0,0-1-24 0 0,-2-1 2 0 0,0-1-43 0 0,-2-1 48 0 0,-1 0 53 0 0,0 1-14 0 0,0 0-50 0 0,0 0 16 0 0,-1 1-12 0 0,1 1-4 0 0,0 1 0 0 0,0 1 0 0 0,0-1 56 0 0,1 2-34 0 0,1-1-20 0 0,0 0 2 0 0,2 0-41 0 0,0 0 10 0 0,0 0 28 0 0,1 0-10 0 0,1 0 5 0 0,0 0 0 0 0,0 0-4 0 0,0 0-28 0 0,0 0 4 0 0,0 0-8 0 0,0 0-9 0 0,0 1-7 0 0,0 2 67 0 0,0 3 157 0 0,0 3-102 0 0,0 5-74 0 0,0 2 24 0 0,0 5-20 0 0,1 2-4 0 0,-1 3 10 0 0,1 1 6 0 0,-1 2 22 0 0,1 3 27 0 0,-1 1-62 0 0,1 1 17 0 0,-1 0-12 0 0,0-1 0 0 0,0-2-32 0 0,0-1 4 0 0,0-3-27 0 0,1-1 67 0 0,-1-3 26 0 0,1-3 9 0 0,0-2-48 0 0,1-3 12 0 0,-1-3-11 0 0,-1-4 0 0 0,1-3 42 0 0,0-2 7 0 0,-1-2 14 0 0,0 0 27 0 0,1-2 55 0 0,-1 1 80 0 0,0-1 10 0 0,0 1-140 0 0,0-1-57 0 0,2 1-29 0 0,0 0 1 0 0,3 0 208 0 0,0 0-200 0 0,3-1-5 0 0,0 0-3 0 0,1 0-9 0 0,-1 0-39 0 0,-2 0 49 0 0,0 1-16 0 0,-1-2 5 0 0,-2 1 9 0 0,-1 1 49 0 0,0-1-23 0 0,-2 1 20 0 0,1-1-23 0 0,-1 1-35 0 0,0-1-33 0 0,0 1-172 0 0,-1 0-62 0 0,1-1-111 0 0,0 1-174 0 0,0-1-232 0 0,-1-2-721 0 0,0 0-2833 0 0,-1-2-6566 0 0,2 6 1515 0 0,0 1 11148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07:36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8 820 2856 0 0,'0'17'9898'0'0,"-3"-13"-3939"0"0,-2-9-2788 0 0,9-7-3090 0 0,1-1 1 0 0,-1 1-1 0 0,2 0 1 0 0,0 0-1 0 0,0 1 0 0 0,1-1 1 0 0,0 2-1 0 0,5-6-81 0 0,-6 8 33 0 0,97-102 210 0 0,-72 81-221 0 0,2 2 0 0 0,0 1 0 0 0,2 2 0 0 0,0 1 0 0 0,2 2-1 0 0,0 2 1 0 0,2 1 0 0 0,0 1 0 0 0,0 3 0 0 0,2 1-1 0 0,22-3-21 0 0,212-54 135 0 0,-93 16-134 0 0,122-22 572 0 0,390-6-296 0 0,-298 57 56 0 0,-95 13-301 0 0,388-16 271 0 0,-505 18-181 0 0,1 7-1 0 0,9 9-121 0 0,512 59 290 0 0,9-11 30 0 0,-125 6-170 0 0,-243-17-28 0 0,87 6-173 0 0,-174-15 65 0 0,82 14 131 0 0,287 83-33 0 0,-339-65-137 0 0,-7-5-34 0 0,144 25 85 0 0,-198-39 33 0 0,-49-8 96 0 0,74 2-155 0 0,494 34-23 0 0,-410-36 134 0 0,11 17-111 0 0,-97-14-32 0 0,763 69 184 0 0,-570-70-156 0 0,555 81-128 0 0,-450-66 350 0 0,610 19-295 0 0,-714-67 74 0 0,567-2-51 0 0,-2-55 234 0 0,-689 14-186 0 0,-2-14 1 0 0,62-28 5 0 0,-224 45 15 0 0,-3-7-1 0 0,-1-6 1 0 0,-2-7-1 0 0,-2-7 1 0 0,133-74-15 0 0,-43-16 106 0 0,82-75-106 0 0,-4-14 28 0 0,-213 159-4 0 0,-44 32-20 0 0,-42 26 146 0 0,-16 21-5137 0 0,-6 8-1248 0 0,0 0-1352 0 0,6-24-520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4:48.153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67648.52344"/>
      <inkml:brushProperty name="anchorY" value="-98720.625"/>
      <inkml:brushProperty name="scaleFactor" value="0.5"/>
    </inkml:brush>
  </inkml:definitions>
  <inkml:trace contextRef="#ctx0" brushRef="#br0">0 0 20238 0 0,'0'0'0'0'0,"1"1"2040"0"0,-1 2-2235 0 0,2 2 549 0 0,1 2 589 0 0,1 4-139 0 0,1 3-306 0 0,2 3-196 0 0,2 2-132 0 0,1 0-16 0 0,0-1-29 0 0,1-1 33 0 0,-1-2-90 0 0,0-1 55 0 0,-1-2 23 0 0,-2-2-50 0 0,-2-2 51 0 0,-1-3-44 0 0,-2-1 55 0 0,-1-1 45 0 0,0-1 58 0 0,-1-1-20 0 0,-1 1-57 0 0,-2 1-85 0 0,-1 3-50 0 0,-2 1 0 0 0,-1 1-22 0 0,-1 0-21 0 0,0 1 48 0 0,1-2-21 0 0,-2 0 3 0 0,1-1-32 0 0,0 0 74 0 0,0-1-56 0 0,0-1 19 0 0,1 0 9 0 0,1-2 10 0 0,2 0-26 0 0,1-1-4 0 0,2 0-24 0 0,0-1-4 0 0,1 0-5 0 0,0 0-52 0 0,0 0-18 0 0,1 0-78 0 0,0 0 126 0 0,2 1 18 0 0,2 1 78 0 0,1 0-94 0 0,2 1 7 0 0,1 1 14 0 0,1 0-8 0 0,0 2-17 0 0,-1 0 34 0 0,1 0-11 0 0,-2 1 4 0 0,0 0-5 0 0,-1-1-36 0 0,0 0 6 0 0,-3 0 38 0 0,0-2-65 0 0,-1-1 78 0 0,-1-1 18 0 0,-1-1 33 0 0,-1-1 5 0 0,0 0 21 0 0,0 0 6 0 0,0 0-117 0 0,0 0-82 0 0,0 0-184 0 0,0-1-95 0 0,-1 1-167 0 0,-1-2-407 0 0,0 0-601 0 0,-1-1-3796 0 0,0-2-7191 0 0,4 6 7101 0 0,0 1 5910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4:49.54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68461.74219"/>
      <inkml:brushProperty name="anchorY" value="-99873.47656"/>
      <inkml:brushProperty name="scaleFactor" value="0.5"/>
    </inkml:brush>
  </inkml:definitions>
  <inkml:trace contextRef="#ctx0" brushRef="#br0">1 34 10973 0 0,'0'0'0'0'0,"0"0"8069"0"0,0 0-7435 0 0,0 0 346 0 0,0 0-694 0 0,0 0 206 0 0,0 1-131 0 0,0 1-222 0 0,1 1 109 0 0,1 3 139 0 0,1 1 6 0 0,1 4-176 0 0,1 1 1 0 0,0 2-23 0 0,1 1 5 0 0,0 1 78 0 0,0-1-22 0 0,0 1 22 0 0,-1-1-32 0 0,0 0-78 0 0,0-1-17 0 0,-1 0-6 0 0,1-1-84 0 0,-1 0 8 0 0,-1-2-16 0 0,1-1-4 0 0,0-2-57 0 0,-1 0 16 0 0,0-3-8 0 0,0 0 0 0 0,0-1-9 0 0,-1-1 12 0 0,-1-2-5 0 0,0 1 68 0 0,0-2 4 0 0,-1 0 54 0 0,0 0 100 0 0,0 0 51 0 0,0 0 55 0 0,1-1-119 0 0,-1 0-33 0 0,1-2-33 0 0,1-1-9 0 0,1-1-91 0 0,1-3-37 0 0,0-2 37 0 0,1-1-50 0 0,-1-1 46 0 0,1 0-51 0 0,0-1 16 0 0,-1-1-6 0 0,1 1 9 0 0,0-1 26 0 0,-1 0-35 0 0,0 0 12 0 0,0 0 28 0 0,0 2-13 0 0,-1 0 20 0 0,-1 2-47 0 0,-1 0 42 0 0,0 3-42 0 0,-1 0 35 0 0,0 1-38 0 0,0 0 6 0 0,0 0-2 0 0,-1 0-34 0 0,1 1 5 0 0,-2-1 34 0 0,0 1-39 0 0,0-1 31 0 0,0 2 1 0 0,-1 1-33 0 0,0-1 39 0 0,-1 1-65 0 0,-1 1 6 0 0,-1-1 10 0 0,-1 1-6 0 0,-2 0-31 0 0,-1 1-5 0 0,-1 0 52 0 0,-1 0-78 0 0,1 1 57 0 0,0 0 24 0 0,1 0-7 0 0,3 0-12 0 0,1 0 18 0 0,1 0-66 0 0,2 0-75 0 0,2 1-108 0 0,0-1-79 0 0,1 0-111 0 0,0 0-185 0 0,1 1-271 0 0,1 1 180 0 0,2 1-610 0 0,2 1-1348 0 0,1 1-3549 0 0,2 0-2106 0 0,-1-1 4524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4:50.08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69216.58594"/>
      <inkml:brushProperty name="anchorY" value="-100495.79688"/>
      <inkml:brushProperty name="scaleFactor" value="0.5"/>
    </inkml:brush>
  </inkml:definitions>
  <inkml:trace contextRef="#ctx0" brushRef="#br0">0 25 16650 0 0,'0'0'0'0'0,"0"-1"5516"0"0,0 1-5535 0 0,0-1 695 0 0,0 1-290 0 0,0-1 130 0 0,1 1-143 0 0,0 0-148 0 0,1 0-188 0 0,1 0-5 0 0,2 0 39 0 0,1-1-14 0 0,3 0 29 0 0,1 0-43 0 0,1-1 24 0 0,-1 0 57 0 0,1-1 29 0 0,-2 0 20 0 0,-1 1-19 0 0,-2 0-71 0 0,-1 0-31 0 0,-1 1-1 0 0,-2 0 21 0 0,-1 1 2 0 0,0-1 19 0 0,-1 1-4 0 0,-1 1 22 0 0,1-1-71 0 0,0 0-39 0 0,0 0-35 0 0,0 1 46 0 0,1 2 57 0 0,1 2 50 0 0,0 3-37 0 0,1 3-84 0 0,1 4 52 0 0,-1 2-50 0 0,1 4 50 0 0,0 2-62 0 0,1 4 18 0 0,-1 2-6 0 0,0 1-56 0 0,1 1-40 0 0,0-1 111 0 0,-1 0-94 0 0,1-1 92 0 0,-1-2-21 0 0,0-2-67 0 0,0-4 96 0 0,0-2-97 0 0,-1-3 90 0 0,-1-4-27 0 0,0-2 14 0 0,-1-3-2 0 0,0-2 48 0 0,0-2 70 0 0,-1-1 58 0 0,0-2 14 0 0,0 0-1 0 0,0 0 0 0 0,-1 0 271 0 0,-1-1-236 0 0,-1 1-178 0 0,-3 0-8 0 0,-1-1 3 0 0,-2-1 8 0 0,-1 0-50 0 0,0 0 68 0 0,-1 1-73 0 0,2 0 18 0 0,-1 0-2 0 0,2 1 22 0 0,1 0-30 0 0,2 0 11 0 0,2 0-14 0 0,1 0-38 0 0,1 0-37 0 0,0 0-95 0 0,1 0-304 0 0,0-1-34 0 0,0 1-275 0 0,0-1-385 0 0,0 1-942 0 0,1-2-4175 0 0,-1 1-4372 0 0,0 0 5777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4:52.631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69980.59375"/>
      <inkml:brushProperty name="anchorY" value="-101733.40625"/>
      <inkml:brushProperty name="scaleFactor" value="0.5"/>
    </inkml:brush>
  </inkml:definitions>
  <inkml:trace contextRef="#ctx0" brushRef="#br0">129 13 10385 0 0,'0'0'0'0'0,"0"0"9769"0"0,0 0-9544 0 0,0 0 1223 0 0,0 0-1134 0 0,0 0 361 0 0,0 0-46 0 0,0 0-164 0 0,0 0-111 0 0,0 0-111 0 0,0 0-62 0 0,0 0-36 0 0,0 0 42 0 0,0 0 16 0 0,0 0 43 0 0,-1-1-251 0 0,-1 0 89 0 0,-1-1-89 0 0,-2 0 110 0 0,-2 0-16 0 0,0 0-1 0 0,-1 1-51 0 0,-1 0-31 0 0,0 1 9 0 0,0 0-12 0 0,-1 0 34 0 0,0 0-5 0 0,1 1 17 0 0,1 0-3 0 0,0 0-7 0 0,1 0 35 0 0,2-1-34 0 0,0 1 58 0 0,2 0 49 0 0,1-1-59 0 0,1 1-15 0 0,0-1-10 0 0,1 1-15 0 0,0-1-44 0 0,1 1 34 0 0,-1-1-46 0 0,0 0-25 0 0,0 1-12 0 0,0-1-19 0 0,0 0-16 0 0,0 0-2 0 0,0 1 3 0 0,0 1 92 0 0,0 3 90 0 0,0 2 22 0 0,1 2-107 0 0,-1 4 1 0 0,1 2-15 0 0,0 1-7 0 0,0 3 4 0 0,1 1 40 0 0,0 2 41 0 0,0 1-33 0 0,0 2-18 0 0,0 0-27 0 0,0 3 4 0 0,0 1-4 0 0,0 2 61 0 0,0 2-78 0 0,0 1 67 0 0,0 2-62 0 0,1 2 56 0 0,0 0-55 0 0,0 0 16 0 0,-1 1-5 0 0,1-1 33 0 0,0-1-5 0 0,0-1-34 0 0,0-1 63 0 0,0 0-30 0 0,0-1 43 0 0,1 0-43 0 0,-1 1-33 0 0,0-1 13 0 0,0 1-3 0 0,-1 1 46 0 0,1-1-17 0 0,0 2 3 0 0,-1 0-41 0 0,0 0 11 0 0,1 1 26 0 0,-1 0-4 0 0,0-1-38 0 0,0 0 12 0 0,0-1-2 0 0,0-2-5 0 0,-1-1-40 0 0,0-2 1 0 0,0-1 44 0 0,0-2-10 0 0,0 0 1 0 0,-1-1 6 0 0,0 1-1 0 0,0-1 0 0 0,0 0 0 0 0,0 0 60 0 0,0-1-72 0 0,0-1 19 0 0,0-2-11 0 0,0-2 5 0 0,0-1-1 0 0,0-3 4 0 0,0-3-5 0 0,0-3-3 0 0,0-3-32 0 0,0-3 46 0 0,0-1 22 0 0,0-3-10 0 0,0 0-21 0 0,0-1 11 0 0,0-1 24 0 0,1 1-46 0 0,-1 0 20 0 0,1-1-6 0 0,0 1-5 0 0,1 0 2 0 0,0 0 41 0 0,1 0-22 0 0,2 0-14 0 0,1 0 57 0 0,1-1-32 0 0,1 0-27 0 0,1 0 0 0 0,0-1-2 0 0,0-1-40 0 0,0 0 44 0 0,0 1-56 0 0,-2 0 53 0 0,0 0-58 0 0,-3 1 17 0 0,0 0-2 0 0,-2 1 14 0 0,-1-1-172 0 0,0 1-7 0 0,-1 1-128 0 0,0-1-114 0 0,-1-1-135 0 0,0 0-414 0 0,0-1-621 0 0,-2-2-4304 0 0,0-4-5758 0 0,-1 0 6967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4:53.37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70717.75781"/>
      <inkml:brushProperty name="anchorY" value="-104849.57031"/>
      <inkml:brushProperty name="scaleFactor" value="0.5"/>
    </inkml:brush>
  </inkml:definitions>
  <inkml:trace contextRef="#ctx0" brushRef="#br0">0 0 18310 0 0,'0'0'0'0'0,"0"0"2476"0"0,1 0-2235 0 0,1 0 330 0 0,0 1-492 0 0,1 2 945 0 0,1 3-313 0 0,2 2-135 0 0,0 3-70 0 0,2 2-212 0 0,0 2-76 0 0,0 1-105 0 0,0 2 19 0 0,0 0-73 0 0,-1 1 17 0 0,-1 0-50 0 0,-1-2 73 0 0,-2 0-24 0 0,0-1 28 0 0,-2-2 8 0 0,0-2 13 0 0,-1-1-30 0 0,-1-2 24 0 0,-1-1-8 0 0,-1-2 82 0 0,0 0-38 0 0,-2-1-21 0 0,0 0-48 0 0,1-1-12 0 0,-1-1 3 0 0,1-1 0 0 0,1 0-15 0 0,1-1-23 0 0,1-1-40 0 0,0 1 8 0 0,1-1-71 0 0,0-1 28 0 0,0 1 34 0 0,1 0-2 0 0,0-2-53 0 0,3-2 70 0 0,1-4-19 0 0,2-3 6 0 0,3-4 48 0 0,0-3 14 0 0,2-2-5 0 0,0-1 0 0 0,0-1-4 0 0,-1 0 24 0 0,0 1-7 0 0,-2 2-30 0 0,-2 2-32 0 0,0 2 67 0 0,-3 4-36 0 0,-1 2-2 0 0,-1 3 30 0 0,-1 3-15 0 0,0 1-50 0 0,-1 1 47 0 0,0 1-12 0 0,-1 1 60 0 0,1-1-72 0 0,0 1-23 0 0,-2-1-46 0 0,-1 1-89 0 0,-2 2 29 0 0,-1 2 35 0 0,-1 1-4 0 0,-1 3 19 0 0,0 1 15 0 0,0 1-7 0 0,1 1-20 0 0,1 1-3 0 0,2 1-24 0 0,2 0-4 0 0,1-1 13 0 0,1 1 89 0 0,3 0-49 0 0,3 0-3 0 0,1 0 13 0 0,2-1 35 0 0,2 0-42 0 0,1-1 42 0 0,0-1-2 0 0,0-2 38 0 0,0-1-42 0 0,-2-1 19 0 0,-1-3-10 0 0,-2 0-3 0 0,-2-1 5 0 0,-2-2 59 0 0,-1 0 25 0 0,-1-1 7 0 0,-1 0 7 0 0,0 0-14 0 0,0 0-102 0 0,-1-1-70 0 0,1 1-164 0 0,0 0-113 0 0,0 0-160 0 0,0 0-227 0 0,-1 0-382 0 0,1 0-992 0 0,0 0-3832 0 0,0 0-4076 0 0,0 0 4502 0 0,0 0 6137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4:53.619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71724.49219"/>
      <inkml:brushProperty name="anchorY" value="-105906.01563"/>
      <inkml:brushProperty name="scaleFactor" value="0.5"/>
    </inkml:brush>
  </inkml:definitions>
  <inkml:trace contextRef="#ctx0" brushRef="#br0">2 1 20270 0 0,'0'0'0'0'0,"0"0"2716"0"0,0 1-2646 0 0,0-1 341 0 0,1 2-68 0 0,0 1 137 0 0,0 1-160 0 0,0 3 106 0 0,0 3-4 0 0,0 4-132 0 0,1 3-109 0 0,-1 3-55 0 0,0 2-50 0 0,0 1 59 0 0,0-1-69 0 0,0-1 2 0 0,-1-1-72 0 0,1-4 14 0 0,-1-2-61 0 0,0-3-14 0 0,0-4 53 0 0,0-2 8 0 0,0-3 0 0 0,0-1 4 0 0,0-1-462 0 0,0 0-82 0 0,-1-1-328 0 0,0 0-465 0 0,-2 0-3737 0 0,-3-1-6076 0 0,1-1 4792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4:55.83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72940.69531"/>
      <inkml:brushProperty name="anchorY" value="-107753.64844"/>
      <inkml:brushProperty name="scaleFactor" value="0.5"/>
    </inkml:brush>
  </inkml:definitions>
  <inkml:trace contextRef="#ctx0" brushRef="#br0">0 58 644 0 0,'0'0'0'0'0,"0"0"17606"0"0,1 0-16374 0 0,-1 0-2114 0 0,1 0 3405 0 0,1 0-2151 0 0,1 0 68 0 0,2 0 249 0 0,2-1-92 0 0,2 0-104 0 0,2-2-55 0 0,3-2-98 0 0,1 0-70 0 0,1-1-36 0 0,1 0 24 0 0,-1 0-9 0 0,-1 0-26 0 0,-2 1-103 0 0,-2 0 14 0 0,-2 2-68 0 0,-3 0 5 0 0,-1 2-43 0 0,-3 0 19 0 0,-1 0-9 0 0,0 1-7 0 0,-1 0 35 0 0,0 0-15 0 0,-1 1-13 0 0,1-1-42 0 0,0 0 10 0 0,0 0-71 0 0,1 2 84 0 0,1 2 223 0 0,0 1-192 0 0,1 2 7 0 0,1 2-46 0 0,0 2 41 0 0,0 2 1 0 0,0 2 5 0 0,0 3-3 0 0,0 1-13 0 0,0 3 0 0 0,-1 2-44 0 0,0 2 40 0 0,0 3-46 0 0,0 2-25 0 0,0 2 34 0 0,0 2-3 0 0,1 2 0 0 0,0 1 2 0 0,-1 1 0 0 0,1 2 0 0 0,0 0 0 0 0,0-1 38 0 0,0 0-44 0 0,0 0 10 0 0,-1-1 34 0 0,0 1 26 0 0,0-1-29 0 0,0 1 45 0 0,-1 0-17 0 0,0 0-27 0 0,1 0 9 0 0,-1 0 4 0 0,-1 0-26 0 0,1 0-24 0 0,0 0 6 0 0,0 0 69 0 0,-1 0-34 0 0,1 0 9 0 0,-1 1-14 0 0,0 0-30 0 0,1 2 68 0 0,-1 0-54 0 0,-1 0-15 0 0,1 1 0 0 0,0 0-3 0 0,-1 1 3 0 0,1-2 32 0 0,-1-1-46 0 0,1-2 20 0 0,0-1-11 0 0,0-4 2 0 0,-1-1 3 0 0,1-2 4 0 0,0-2 37 0 0,-1-1-24 0 0,0 0 74 0 0,0 0-30 0 0,0-1-67 0 0,0-1 50 0 0,0-1-53 0 0,0-1 14 0 0,-1-2-1 0 0,1-2-5 0 0,-1-2 53 0 0,0-2-67 0 0,0-2 65 0 0,0-3-67 0 0,0-3 24 0 0,0-2-12 0 0,0-3 11 0 0,1-1 34 0 0,-1-2 9 0 0,1 0 5 0 0,-1-2-8 0 0,-2 1-48 0 0,0 0 9 0 0,-2-1-2 0 0,-2 1-1 0 0,-1 0 32 0 0,-2 0-13 0 0,-1 0-27 0 0,-1-1 9 0 0,-1 0-5 0 0,0 0 32 0 0,-2-1-13 0 0,1 1 10 0 0,0-1-39 0 0,1-1 21 0 0,1 0-18 0 0,2 1-5 0 0,1 0-152 0 0,2-1-150 0 0,3 1-125 0 0,0 0-235 0 0,3 0-286 0 0,0-1-831 0 0,0 1-3719 0 0,1-2-8275 0 0,1 1 9840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4:54.463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71086.60938"/>
      <inkml:brushProperty name="anchorY" value="-105610.05469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72137.54688"/>
      <inkml:brushProperty name="anchorY" value="-106658.88281"/>
      <inkml:brushProperty name="scaleFactor" value="0.5"/>
    </inkml:brush>
  </inkml:definitions>
  <inkml:trace contextRef="#ctx0" brushRef="#br0">0 0 17674 0 0,'0'0'0'0'0,"1"0"3732"0"0,-1 0-3621 0 0,2 1 301 0 0,0 1-307 0 0,1 3 740 0 0,2 2-293 0 0,2 4-19 0 0,1 2-103 0 0,1 4-66 0 0,2 1-52 0 0,1 2-47 0 0,-1 1-120 0 0,1 1-31 0 0,-2 0 22 0 0,-1-1-2 0 0,-1-1-14 0 0,-3-1 53 0 0,-1 0-30 0 0,-2-2 2 0 0,-1-2-18 0 0,-2-1 17 0 0,-1-1-43 0 0,-1-2 12 0 0,-2-2-37 0 0,-1 0-15 0 0,0-1-12 0 0,0-2 11 0 0,1 0 8 0 0,0-3 22 0 0,1 0-10 0 0,2-2 5 0 0,0 0-29 0 0,1 0 3 0 0,0-1-7 0 0,1 0 99 0 0,1 0-81 0 0,-1-1-8 0 0,0-2-66 0 0,2-2-117 0 0,0-5 42 0 0,3-5 14 0 0,2-4 62 0 0,2-3-15 0 0,2-1 19 0 0,0-2 2 0 0,2 0-4 0 0,-2 0 2 0 0,1 1 45 0 0,-1 2-54 0 0,-2 2 18 0 0,0 2 26 0 0,-3 4-4 0 0,-1 4 18 0 0,-2 3-18 0 0,-1 3 10 0 0,-2 1 12 0 0,1 3-4 0 0,-2 0 48 0 0,1 0-68 0 0,-1 1 3 0 0,-1 0-35 0 0,-1 1-152 0 0,-2 2 73 0 0,-1 0 6 0 0,-2 2 22 0 0,0 2-13 0 0,0 0 22 0 0,0 1 17 0 0,1 1-37 0 0,1 0 36 0 0,2 0-67 0 0,1 1 9 0 0,1 1 10 0 0,1 0 26 0 0,3 1 45 0 0,1 0-76 0 0,2 1 54 0 0,2 1-3 0 0,0-1-4 0 0,2 0 35 0 0,0 0-10 0 0,0-2 10 0 0,1-2 3 0 0,-1 0 4 0 0,0-2-1 0 0,-1-2 25 0 0,-1-1-40 0 0,0-1 3 0 0,-2-1-2 0 0,-1-1-1 0 0,-1-1 5 0 0,0-1-557 0 0,-1 0 169 0 0,0-2-223 0 0,0-2-401 0 0,0-1-944 0 0,-1-3-4131 0 0,1-3-5162 0 0,0 2 6841 0 0</inkml:trace>
  <inkml:trace contextRef="#ctx0" brushRef="#br1" timeOffset="367.651">338 240 17734 0 0,'0'0'0'0'0,"1"1"2444"0"0,1 1-2063 0 0,1 0 590 0 0,2 2 190 0 0,1 1-250 0 0,1 1-281 0 0,0 2-141 0 0,1 0-81 0 0,0 1-49 0 0,0 2-127 0 0,0 0-68 0 0,-1 0-32 0 0,0 1-44 0 0,-2 0 16 0 0,0-2-28 0 0,-2 0 11 0 0,-1-2-36 0 0,-1-1 93 0 0,0-1 19 0 0,-1-1 31 0 0,0 0 16 0 0,-2 0-24 0 0,0 0-23 0 0,-2 2-27 0 0,-1 0-37 0 0,-1 1-12 0 0,-1 0 0 0 0,-1 0-41 0 0,1 0-7 0 0,1 0 4 0 0,0-2-50 0 0,2-1 14 0 0,1-1-110 0 0,1-2-22 0 0,2 1 5 0 0,0 1 141 0 0,3 1-10 0 0,1 2-20 0 0,2 1 14 0 0,2 1 121 0 0,0 0-83 0 0,1 0-15 0 0,1 0-17 0 0,-1-1-4 0 0,0 0-7 0 0,-1 0 1 0 0,-1-2-6 0 0,-2-2-26 0 0,0 0 35 0 0,-3-1-8 0 0,0-2 4 0 0,-1 0 42 0 0,-1 0-8 0 0,0-1-41 0 0,0-1-196 0 0,0 1-120 0 0,-1 0-167 0 0,-2-2-233 0 0,0-1-759 0 0,-1-1-6641 0 0,0 0-1275 0 0,-4-5 3157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4:59.839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75277.60156"/>
      <inkml:brushProperty name="anchorY" value="-113174.71094"/>
      <inkml:brushProperty name="scaleFactor" value="0.5"/>
    </inkml:brush>
  </inkml:definitions>
  <inkml:trace contextRef="#ctx0" brushRef="#br0">0 60 19934 0 0,'0'0'0'0'0,"1"-1"2164"0"0,1-1-1825 0 0,0-1-57 0 0,1 0 657 0 0,0 0 28 0 0,-1-1-331 0 0,1 1-74 0 0,0 1-192 0 0,0-1-71 0 0,-1 0-136 0 0,2 0-50 0 0,-1-1-55 0 0,0 0-17 0 0,1 0-44 0 0,0 0 5 0 0,-1 0-57 0 0,-1 0 10 0 0,1 2-2 0 0,-2 0-2 0 0,0 1-17 0 0,0 0 32 0 0,0 2 37 0 0,0 0 163 0 0,2 2-108 0 0,0 4 29 0 0,1 3-56 0 0,1 3 26 0 0,1 4 8 0 0,0 5-74 0 0,0 2 19 0 0,0 3-19 0 0,-1 3 7 0 0,0 0-63 0 0,0 1-34 0 0,0-1 58 0 0,-1-3-51 0 0,0-2 58 0 0,-1-3-11 0 0,0-3 42 0 0,-1-5-1 0 0,0-3-2 0 0,0-4 7 0 0,-2-3 138 0 0,1-2 55 0 0,-1-1-3 0 0,0-1 13 0 0,0 0-24 0 0,-1-1 31 0 0,-1 1-118 0 0,-1-1-96 0 0,-2 0-11 0 0,0-1 23 0 0,-2 0-9 0 0,0-1-1 0 0,1 1-31 0 0,1 0-15 0 0,0 1-21 0 0,2 0 22 0 0,0 1-36 0 0,1-1-9 0 0,1 1-17 0 0,0 0-16 0 0,1 0-44 0 0,0 0-46 0 0,0 0 10 0 0,1 1 193 0 0,1 0-11 0 0,1 0 62 0 0,2 2-53 0 0,0-1 57 0 0,2 1-8 0 0,1-2 30 0 0,-1 1-71 0 0,0 0 13 0 0,-1-2-7 0 0,0 1-47 0 0,-3-1-6 0 0,0 1 64 0 0,-2-1-22 0 0,-1 0-181 0 0,1-1-366 0 0,-3 2-257 0 0,-1 0-758 0 0,-1 1-3817 0 0,-4 1-6132 0 0,1 0 5423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4:59.10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73749.50781"/>
      <inkml:brushProperty name="anchorY" value="-111342.2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74617.78906"/>
      <inkml:brushProperty name="anchorY" value="-112047.89063"/>
      <inkml:brushProperty name="scaleFactor" value="0.5"/>
    </inkml:brush>
  </inkml:definitions>
  <inkml:trace contextRef="#ctx0" brushRef="#br0">0 140 19710 0 0,'0'0'0'0'0,"0"0"2356"0"0,0 0-2590 0 0,0 1 581 0 0,2-1-30 0 0,1 1 122 0 0,2 1-5 0 0,3 1 4 0 0,2 1-33 0 0,3 1-131 0 0,1 0-59 0 0,0 1-152 0 0,0 0 92 0 0,0 0-30 0 0,-1 0-46 0 0,-2-2 26 0 0,0 1-62 0 0,-2-1-44 0 0,-2-1 5 0 0,-1 0-45 0 0,-2-2-8 0 0,-1 0 9 0 0,-1 0-71 0 0,-2-1-138 0 0,1 0-100 0 0,-2 0-194 0 0,1 0-230 0 0,-1 0-344 0 0,-2-2-2284 0 0,0-1-4530 0 0,-3-3-3383 0 0,2-1 13859 0 0</inkml:trace>
  <inkml:trace contextRef="#ctx0" brushRef="#br1" timeOffset="230.32">89 0 15121 0 0,'0'0'0'0'0,"0"0"4437"0"0,0 1-3193 0 0,0 0-885 0 0,0 0 58 0 0,0 1 37 0 0,0 2 19 0 0,0 2-2 0 0,0 3-84 0 0,0 3-23 0 0,1 3-66 0 0,-1 2-3 0 0,1 2-98 0 0,0 2-50 0 0,0 2 3 0 0,1-1-28 0 0,-1 2-19 0 0,0-1-117 0 0,0 0 31 0 0,0-1-68 0 0,-1-2 5 0 0,1-1 14 0 0,-1-2-77 0 0,0-3-28 0 0,0-2-89 0 0,0-3-690 0 0,-1-3-44 0 0,2-2-600 0 0,-1-2-1117 0 0,1-3-1681 0 0,1-2-1439 0 0,0-1-2811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2:39.42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683.43799"/>
      <inkml:brushProperty name="anchorY" value="-5683.05518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5575.50146"/>
      <inkml:brushProperty name="anchorY" value="-6650.2187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6226.05566"/>
      <inkml:brushProperty name="anchorY" value="-7586.08447"/>
      <inkml:brushProperty name="scaleFactor" value="0.5"/>
    </inkml:brush>
  </inkml:definitions>
  <inkml:trace contextRef="#ctx0" brushRef="#br0">0 200 536 0 0,'0'0'0'0'0,"1"-1"17496"0"0,-1 0-16504 0 0,0 1-1922 0 0,1-1 3508 0 0,0 0-1709 0 0,0 0-141 0 0,1 2-4 0 0,0-1-261 0 0,1 2 55 0 0,2 1-104 0 0,0 2-100 0 0,2 2-104 0 0,0 1-12 0 0,0 3-52 0 0,1 1-24 0 0,-1 3-2 0 0,0 0-41 0 0,-1 2 24 0 0,-1-1 5 0 0,-2 2-30 0 0,0-2 29 0 0,-2 1-42 0 0,0-2 2 0 0,-1-2 59 0 0,0 0-61 0 0,-2-3 31 0 0,0-1 0 0 0,-1-2 17 0 0,-1-2-27 0 0,-1 0-28 0 0,1-1 3 0 0,-1-1-14 0 0,1-1 7 0 0,0 0 11 0 0,1-1 2 0 0,1-1 14 0 0,1 0-7 0 0,1 0-12 0 0,-1 0-5 0 0,1 0-60 0 0,1 0 76 0 0,-1-1-91 0 0,0-2-14 0 0,0-2-176 0 0,1-3 134 0 0,1-2 38 0 0,2-3-36 0 0,0-1 85 0 0,1-3-23 0 0,1-2 48 0 0,1-1-44 0 0,0-1 14 0 0,0 0 94 0 0,0 0-51 0 0,-1 1 44 0 0,1 2-48 0 0,-2 2 1 0 0,0 1-16 0 0,-1 3 2 0 0,-2 3-2 0 0,0 2-5 0 0,0 3-22 0 0,-2 1 2 0 0,1 2-7 0 0,-1 1-4 0 0,0 0 1 0 0,-1 1 3 0 0,1-1 9 0 0,0 1-12 0 0,0-1-33 0 0,0 2-4 0 0,-1 1-7 0 0,-1 1-38 0 0,-2 2 24 0 0,0 2 15 0 0,-1 2-15 0 0,-1 1 11 0 0,0 0-17 0 0,1 2 1 0 0,1 0 12 0 0,0 0-27 0 0,2 1-6 0 0,1 1 11 0 0,0-1-6 0 0,2 1 96 0 0,1-1-32 0 0,1 0 14 0 0,1-1-51 0 0,1-1 14 0 0,2-1 40 0 0,0 0-4 0 0,1-2 8 0 0,1-2 42 0 0,0 0 148 0 0,-1-2-152 0 0,0 0 9 0 0,-1-2-46 0 0,-1-1 2 0 0,-1-1-1 0 0,-2 0-2 0 0,-1-1 71 0 0,0 0-6 0 0,-2 0 20 0 0,0 0 31 0 0,0-1-68 0 0,0 1-53 0 0,0 0-104 0 0,0 0-150 0 0,-1 0-136 0 0,-1 0-284 0 0,-1-1-211 0 0,-1-1-437 0 0,0 0-1697 0 0,-1 0-4274 0 0,0-1-2828 0 0,7 4 8138 0 0,2 0 1493 0 0</inkml:trace>
  <inkml:trace contextRef="#ctx0" brushRef="#br1" timeOffset="438.313">253 413 7993 0 0,'0'0'0'0'0,"1"1"7820"0"0,1 0-7709 0 0,1 0 2025 0 0,2 2-220 0 0,0-1-369 0 0,1 2-613 0 0,0-1-175 0 0,0 2-117 0 0,0-1-204 0 0,0 0-108 0 0,-1 1-116 0 0,-1-1-119 0 0,0-1-17 0 0,-1 0-23 0 0,-1 0 9 0 0,-1-2 69 0 0,-1 1 83 0 0,1-2 98 0 0,-1 1 0 0 0,-1 1-40 0 0,-1 0-81 0 0,-1 2-95 0 0,-1 1-38 0 0,-2 2-14 0 0,-2 2-41 0 0,0 1 8 0 0,-2 1-9 0 0,1 0 42 0 0,1-1 16 0 0,0 0-72 0 0,1-2 20 0 0,2 0-19 0 0,1-3-35 0 0,2 0-5 0 0,0-2-5 0 0,2-1 22 0 0,-1-1 34 0 0,1-1 39 0 0,1 0-54 0 0,0 2 29 0 0,0-1 219 0 0,2 2-166 0 0,1 0 10 0 0,0 1-23 0 0,1 0-5 0 0,0 1-12 0 0,1 0-39 0 0,1 1 14 0 0,-1-1-16 0 0,1 1 4 0 0,0 0-7 0 0,-1-1-3 0 0,0 1 10 0 0,-1 0-8 0 0,0-2-2 0 0,-2 1 5 0 0,0-1-6 0 0,-1-2 11 0 0,0 0 39 0 0,-1-1 45 0 0,-1-1 4 0 0,0 0 4 0 0,0 0-3 0 0,0 0-106 0 0,0 0-86 0 0,-2-1-94 0 0,0 1-196 0 0,-2-2-202 0 0,-2 0-258 0 0,-2-2-399 0 0,-1-1-1365 0 0,0-2-6133 0 0,-1-3-4925 0 0,6 6 15081 0 0,-1-1 184 0 0</inkml:trace>
  <inkml:trace contextRef="#ctx0" brushRef="#br2" timeOffset="916.391">294 0 20658 0 0,'0'0'0'0'0,"0"0"1512"0"0,2 1-1764 0 0,-1 0 504 0 0,1 0-79 0 0,1 2 851 0 0,1 1-555 0 0,1 0-96 0 0,1 2-63 0 0,0 0-108 0 0,0 1-7 0 0,-1 0-60 0 0,1 0-67 0 0,-1-2-59 0 0,-2 1 79 0 0,0-2-34 0 0,-1-1 62 0 0,-1-1 45 0 0,-1-1 88 0 0,0 0 37 0 0,0 0-72 0 0,0 0-32 0 0,-1 1-54 0 0,0 1-29 0 0,-1 0-35 0 0,-1 1-18 0 0,0 2 6 0 0,-1-1-23 0 0,-1 1-23 0 0,1 0 48 0 0,0-1-58 0 0,0 1 163 0 0,1-2-155 0 0,1-1 5 0 0,0 0-68 0 0,1-2-16 0 0,1 0-43 0 0,0-1-29 0 0,0 1-38 0 0,0 0 222 0 0,1 0-68 0 0,2 2 153 0 0,0 0-45 0 0,1 2 16 0 0,1-1 4 0 0,0 0-25 0 0,0 1-7 0 0,1-1-8 0 0,-1 0 5 0 0,1 0-26 0 0,-1 0-35 0 0,0 0 5 0 0,0-1-6 0 0,0 1-4 0 0,-1-2 0 0 0,0 1-32 0 0,-1-1 8 0 0,0 0 29 0 0,0-1-42 0 0,-2 0 41 0 0,0 0-7 0 0,0-1 2 0 0,-1 0-232 0 0,0 0 80 0 0,0 0-181 0 0,-1 0-98 0 0,1 0-166 0 0,0 0-425 0 0,0 0-1077 0 0,0 1-2784 0 0,0 1-4168 0 0,0 0 765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5:24.04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77834.71094"/>
      <inkml:brushProperty name="anchorY" value="-115621.07031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78476.67188"/>
      <inkml:brushProperty name="anchorY" value="-116266.04688"/>
      <inkml:brushProperty name="scaleFactor" value="0.5"/>
    </inkml:brush>
  </inkml:definitions>
  <inkml:trace contextRef="#ctx0" brushRef="#br0">863 198 7065 0 0,'0'0'0'0'0,"0"1"9136"0"0,0-1-10658 0 0,1 1 2251 0 0,-1-1-2948 0 0,0 1 975 0 0,1-1 447 0 0,-1 1 19 0 0,1 0-496 0 0,-1 0-1269 0 0,1 0-1658 0 0,0-1 2097 0 0</inkml:trace>
  <inkml:trace contextRef="#ctx0" brushRef="#br1" timeOffset="2296.279">3 6 16021 0 0,'0'0'0'0'0,"-1"0"4229"0"0,1 0-3282 0 0,-1 0-187 0 0,1 0-394 0 0,0 0-49 0 0,-1 0-150 0 0,1 1 17 0 0,1-1-74 0 0,-1 2-74 0 0,2 0 414 0 0,1 2 32 0 0,1 1-180 0 0,1 2-81 0 0,1 0-57 0 0,0 1 78 0 0,0 1-34 0 0,0 0 54 0 0,1 0-7 0 0,-1 0-75 0 0,0 0-37 0 0,1 1-65 0 0,-1-1 31 0 0,0 1-53 0 0,1 0 55 0 0,0 0-68 0 0,0 0 20 0 0,0 0-63 0 0,1 0 110 0 0,-1 1-36 0 0,2-1-79 0 0,-1 0 96 0 0,1-1-107 0 0,-1 0 30 0 0,0-2 23 0 0,1-1-42 0 0,-1 0 18 0 0,0-2 50 0 0,0-1-24 0 0,1-1 24 0 0,0-1 0 0 0,1-1 33 0 0,2 0-60 0 0,0-2 10 0 0,2 0-9 0 0,0-1-38 0 0,0-1 10 0 0,1 1-9 0 0,1-1 0 0 0,-1 1-46 0 0,-1-1 50 0 0,0 1-13 0 0,0 0 9 0 0,0 0-5 0 0,1 1-3 0 0,-1 0-28 0 0,1 0 46 0 0,0 0-6 0 0,0 0 2 0 0,1-1-2 0 0,0 1-4 0 0,0 0 0 0 0,0-1-42 0 0,-1 2-2 0 0,-1-1-20 0 0,0 2 16 0 0,0 0-10 0 0,-2 1 21 0 0,1 0 32 0 0,-1 3-41 0 0,0 1 56 0 0,0 1-16 0 0,-1 1 6 0 0,0 0 0 0 0,-1 2-4 0 0,0 1 0 0 0,-1 0-51 0 0,-1 2 70 0 0,0 0-23 0 0,-2 0 13 0 0,-1 0 31 0 0,0-1-37 0 0,-2-2 4 0 0,0 0-6 0 0,-1-3-1 0 0,0-1 5 0 0,-1-1 110 0 0,-1-2 39 0 0,0-1-4 0 0,0-1-17 0 0,0 0-21 0 0,0 0-52 0 0,-1 0-16 0 0,1-1-33 0 0,0 1 6 0 0,0 0-15 0 0,1 0 8 0 0,0 0 72 0 0,0-1-100 0 0,2 0 15 0 0,1-1 12 0 0,1 0-3 0 0,2-1-3 0 0,2-2 2 0 0,0 1-6 0 0,2-1-36 0 0,1-1 43 0 0,0 1-14 0 0,2-1 13 0 0,0-1-7 0 0,1-1 7 0 0,0 0 3 0 0,1-1-5 0 0,1 0 11 0 0,0-1-3 0 0,1 0-9 0 0,1-1-6 0 0,1 1-31 0 0,0 0-30 0 0,1 1-12 0 0,1 0 23 0 0,1 2 19 0 0,0 0-10 0 0,1 2 19 0 0,0 0-4 0 0,1 1-40 0 0,-1 0 36 0 0,-1 1 42 0 0,0 0-7 0 0,-2 0 6 0 0,0 0-3 0 0,-2-1 10 0 0,-1 0 52 0 0,-2 0-14 0 0,-1-2 23 0 0,-1 1-1 0 0,-3-2-12 0 0,0 1 27 0 0,-3-1 1 0 0,0 0-23 0 0,-3 1 97 0 0,0 0-42 0 0,-2 1-26 0 0,-2 0-4 0 0,0 0-12 0 0,0-1 20 0 0,-1 0-20 0 0,-1-1-18 0 0,1 0-13 0 0,-2 0-40 0 0,1 0 41 0 0,-1 0-19 0 0,0 1-27 0 0,0 2 4 0 0,1 0-8 0 0,0 1-46 0 0,1 0 8 0 0,-1 2-24 0 0,1 0-33 0 0,0 1-24 0 0,0 0-62 0 0,0 0-326 0 0,0 0-141 0 0,-1 0-254 0 0,1 1-735 0 0,-2 2-1921 0 0,0 0-7334 0 0,1 1-1762 0 0,-1 0 16416 0 0,0 0-1187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5:37.858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89017.67969"/>
      <inkml:brushProperty name="anchorY" value="-125898.89063"/>
      <inkml:brushProperty name="scaleFactor" value="0.5"/>
    </inkml:brush>
  </inkml:definitions>
  <inkml:trace contextRef="#ctx0" brushRef="#br0">3 0 19982 0 0,'0'0'0'0'0,"0"0"1972"0"0,-1 0-1479 0 0,1 0-227 0 0,-1 0 283 0 0,1 0 43 0 0,0 0-262 0 0,-1 0-156 0 0,1 0-167 0 0,0 0-150 0 0,0 0-111 0 0,0 0-137 0 0,0 0-83 0 0,1 1-322 0 0,1 0-411 0 0,0 1-747 0 0,2 0-1753 0 0,0 2-3963 0 0,1 2-278 0 0,-6-7 9526 0 0,-2-1-2977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5:38.051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89670.10156"/>
      <inkml:brushProperty name="anchorY" value="-126552.875"/>
      <inkml:brushProperty name="scaleFactor" value="0.5"/>
    </inkml:brush>
  </inkml:definitions>
  <inkml:trace contextRef="#ctx0" brushRef="#br0">34 0 21106 0 0,'0'0'0'0'0,"0"1"1688"0"0,0-1-1255 0 0,0 1-277 0 0,1 0-39 0 0,-1 0 365 0 0,1-1-297 0 0,-1 1 8 0 0,0-1-102 0 0,0 0-91 0 0,0 1-87 0 0,-2-1-551 0 0,-2 0-339 0 0,-1 1-838 0 0,-3 0-1843 0 0,-1 0-6232 0 0,1 0 2651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5:38.227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88981.0625"/>
      <inkml:brushProperty name="anchorY" value="-125932.3125"/>
      <inkml:brushProperty name="scaleFactor" value="0.5"/>
    </inkml:brush>
  </inkml:definitions>
  <inkml:trace contextRef="#ctx0" brushRef="#br0">1 1 21394 0 0,'0'0'0'0'0,"0"0"1648"0"0,0 0-2492 0 0,0 0 782 0 0,0 0-180 0 0,0 0-223 0 0,1 1-225 0 0,0-1-1288 0 0,0 1-1044 0 0,0 0-1411 0 0,1-1-6084 0 0,0 1 11085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5:40.531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89630.24219"/>
      <inkml:brushProperty name="anchorY" value="-126573.49219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90622.77344"/>
      <inkml:brushProperty name="anchorY" value="-127678.57813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91498.80469"/>
      <inkml:brushProperty name="anchorY" value="-128893.4375"/>
      <inkml:brushProperty name="scaleFactor" value="0.5"/>
    </inkml:brush>
  </inkml:definitions>
  <inkml:trace contextRef="#ctx0" brushRef="#br0">0 369 19534 0 0,'0'0'0'0'0,"0"1"2652"0"0,2 2-2315 0 0,-1 2 9 0 0,2 3-126 0 0,0 4 620 0 0,2 3-319 0 0,0 4-173 0 0,2 1-231 0 0,0 2-9 0 0,0-1 41 0 0,0 0-17 0 0,0-2-92 0 0,-1-1 16 0 0,-1-1 37 0 0,-1-3 22 0 0,-1-2 47 0 0,-1-2 51 0 0,-2-1 70 0 0,-1-1 9 0 0,-2-2-131 0 0,-1 1-46 0 0,-1-2-46 0 0,-1-1-26 0 0,1 0 15 0 0,-1-1-12 0 0,2-1 30 0 0,0 0-40 0 0,1-2-30 0 0,2 1 8 0 0,0-1-6 0 0,1-1 155 0 0,0 1-139 0 0,0-1 26 0 0,0-1-53 0 0,2-4-28 0 0,2-3-37 0 0,1-4 80 0 0,2-4-22 0 0,3-3 14 0 0,0-4 42 0 0,2 0-12 0 0,0-1-4 0 0,0 1 46 0 0,0 1-5 0 0,-2 2-43 0 0,-1 3-23 0 0,-1 2 0 0 0,-3 5-4 0 0,0 3-39 0 0,-2 3 40 0 0,-2 3-47 0 0,0 0 46 0 0,0 2-9 0 0,-2 0 8 0 0,1 1 4 0 0,0-1 0 0 0,0 1 0 0 0,-1 0 4 0 0,1 0 0 0 0,-2 1-10 0 0,-2 2-127 0 0,-1 2 124 0 0,-2 2-57 0 0,-1 3 67 0 0,-2 1-16 0 0,1 2 7 0 0,-1 0-42 0 0,2 0 2 0 0,0 0-17 0 0,3-1-20 0 0,0-1 0 0 0,3 0-31 0 0,1-1 60 0 0,2 1-20 0 0,2-1 41 0 0,2 0 28 0 0,2 0-2 0 0,2 0 9 0 0,0-1-5 0 0,2-1-3 0 0,0 0 0 0 0,1 0-4 0 0,0-1-23 0 0,-1 0 39 0 0,0-1 25 0 0,0 1 31 0 0,-1-1-20 0 0,-1 0 104 0 0,0-1-100 0 0,-2 0-45 0 0,-1 0 64 0 0,-1-1-13 0 0,-1-2-56 0 0,-1-1 18 0 0,-1 0 30 0 0,-1-2 26 0 0,-1 0 18 0 0,0 0-1 0 0,0 0-105 0 0,0 0-1 0 0,0 0-76 0 0,-1-1-112 0 0,0 1-99 0 0,-1 0-304 0 0,-1 0-136 0 0,-2-1-280 0 0,0-2-781 0 0,0 0-3822 0 0,-1-1-5646 0 0,9 4 6173 0 0,2 2 5533 0 0</inkml:trace>
  <inkml:trace contextRef="#ctx0" brushRef="#br1" timeOffset="796.005">337 302 15169 0 0,'0'0'0'0'0,"0"0"5773"0"0,0 1-6567 0 0,0-1 1708 0 0,0 1-890 0 0,0-1 405 0 0,3 1 219 0 0,1-1 42 0 0,2 1-113 0 0,2-1-219 0 0,3 1-88 0 0,0-1-16 0 0,2-1 26 0 0,0 1 10 0 0,-1-1-16 0 0,0-1-104 0 0,-2 0-58 0 0,-1 0-38 0 0,-3 0-14 0 0,-1 0-16 0 0,-2 1 21 0 0,-1 0-31 0 0,-1 0 42 0 0,-1 1 15 0 0,0 0 35 0 0,0 0 20 0 0,-1 0-6 0 0,1 0-5 0 0,0 0-26 0 0,0 1-39 0 0,0-1-29 0 0,0 1-42 0 0,0 1 7 0 0,0 3 144 0 0,1 3-95 0 0,0 5-29 0 0,0 2-21 0 0,1 4-10 0 0,-1 2-2 0 0,0 2-29 0 0,1 2 46 0 0,-1 1-114 0 0,1 1 123 0 0,-1 1-105 0 0,1-1 50 0 0,0 0 37 0 0,0-1-17 0 0,-1-3 18 0 0,1-2-4 0 0,-1-3 2 0 0,-1-3 56 0 0,1-3 3 0 0,-2-3 82 0 0,0-3 26 0 0,-2-1-86 0 0,-1-1-1 0 0,-1-2-8 0 0,-1-1-17 0 0,0-1 17 0 0,0 0-48 0 0,1 0 18 0 0,0 0-48 0 0,3-1-91 0 0,0 1-37 0 0,1 0-63 0 0,0 0-4 0 0,1 0-51 0 0,1 1 160 0 0,1 0 90 0 0,2 0 132 0 0,1 1-66 0 0,1 0-3 0 0,1 1-28 0 0,0-2-25 0 0,0 1 4 0 0,-1-1 52 0 0,-1 0-48 0 0,-1 0-16 0 0,-2-1-5 0 0,0 1 3 0 0,-1-1-3 0 0,0 0 6 0 0,-1 0 36 0 0,0 0-6 0 0,0 0-38 0 0,-1 0-159 0 0,1 0-163 0 0,0 0-194 0 0,-2-1-133 0 0,-1-2-763 0 0,-1-2-2850 0 0,-3-3-5755 0 0,8 8 316 0 0,1 2 11613 0 0</inkml:trace>
  <inkml:trace contextRef="#ctx0" brushRef="#br2" timeOffset="1416.102">92 20 9053 0 0,'0'0'0'0'0,"0"0"10833"0"0,0 0-10753 0 0,1 0 1275 0 0,1 0-840 0 0,1 0 134 0 0,2 0 68 0 0,1 0-87 0 0,3-1-64 0 0,2 0-154 0 0,3-1-173 0 0,1 0-45 0 0,2-1-53 0 0,-1 1 29 0 0,0 0-51 0 0,-1 0 19 0 0,-1 0-44 0 0,-2 1-45 0 0,-3 0-40 0 0,-2 0 6 0 0,-2 1-16 0 0,-2 0 2 0 0,-1 0 37 0 0,-1 0 16 0 0,-1 0 68 0 0,0 1-20 0 0,0-1-120 0 0,0 0-57 0 0,-1 0-244 0 0,0 0-104 0 0,-1 0-134 0 0,-1 0-193 0 0,-1 0-277 0 0,-2 0-360 0 0,-1 1-756 0 0,-1 1-294 0 0,0-1-128 0 0,0 1 202 0 0,0 0 637 0 0,0 0 1204 0 0,2-1 428 0 0,0-1 1050 0 0,1 1 767 0 0,1 0-176 0 0,1-1 36 0 0,2 1-427 0 0,0 0-46 0 0,1 0-155 0 0,-1 2 31 0 0,1 1 65 0 0,0 2-201 0 0,0 1-40 0 0,1 3-289 0 0,-2 1-1 0 0,1 1-129 0 0,0 0 30 0 0,0 2-33 0 0,-1-1-8 0 0,1 1-156 0 0,0 1 14 0 0,-1-1-74 0 0,1-1-58 0 0,0 0-58 0 0,0-1-36 0 0,0-2-7 0 0,0-1-41 0 0,0-3-19 0 0,0-1-1 0 0,0-2 57 0 0,0-1-46 0 0,0-2 3 0 0,0 0-368 0 0,0 0-56 0 0,0 0-288 0 0,0-1-297 0 0,-1-1-1142 0 0,1-1-5588 0 0,-2-3-6242 0 0,2 4 15579 0 0,-1-1 21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5:46.53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96554.98438"/>
      <inkml:brushProperty name="anchorY" value="-134627.54688"/>
      <inkml:brushProperty name="scaleFactor" value="0.5"/>
    </inkml:brush>
  </inkml:definitions>
  <inkml:trace contextRef="#ctx0" brushRef="#br0">0 0 19734 0 0,'0'0'0'0'0,"0"0"2156"0"0,0 0-2193 0 0,0 0 556 0 0,0 0-494 0 0,0 1 594 0 0,2-1-297 0 0,2 1 334 0 0,2 0 32 0 0,3 0-121 0 0,3 0-188 0 0,1 0-126 0 0,2 0-152 0 0,0-1-61 0 0,0 1-28 0 0,-1 0-8 0 0,-2 0 1 0 0,-1-1-6 0 0,-2 2-36 0 0,-2-1-18 0 0,-1 1 8 0 0,-2 0-1 0 0,-1-1 13 0 0,0 0-49 0 0,-2 0-569 0 0,0 0 174 0 0,0 0-325 0 0,1 0-317 0 0,-1 0-1525 0 0,1 0-3420 0 0,1 0-3645 0 0,0-1 6240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5:47.241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97468.92969"/>
      <inkml:brushProperty name="anchorY" value="-135299.85938"/>
      <inkml:brushProperty name="scaleFactor" value="0.5"/>
    </inkml:brush>
  </inkml:definitions>
  <inkml:trace contextRef="#ctx0" brushRef="#br0">96 0 20782 0 0,'0'0'0'0'0,"0"0"2228"0"0,1 0-1997 0 0,-1 0-23 0 0,1 0 576 0 0,-1 0 53 0 0,1 0-263 0 0,-1 0-188 0 0,0 0-108 0 0,1 0-116 0 0,-1 0-41 0 0,1 0-2 0 0,-1 0-39 0 0,0 0 4 0 0,0 0-32 0 0,0 0-6 0 0,0 0 42 0 0,0 0 28 0 0,0 1 13 0 0,0 0-9 0 0,0 2-13 0 0,-2 1-6 0 0,0 5-83 0 0,-2 2-6 0 0,-2 4-9 0 0,-1 3-7 0 0,0 1-4 0 0,-2 0 5 0 0,1 0 3 0 0,-1 0 4 0 0,0-1 51 0 0,1-2-61 0 0,0-1 72 0 0,1-3-82 0 0,2-3 25 0 0,1-2-14 0 0,1-3-31 0 0,1-1 4 0 0,2-2-17 0 0,0-1-30 0 0,0 0-6 0 0,0-1 97 0 0,1 1-82 0 0,1 0 86 0 0,2 1 116 0 0,2 0-102 0 0,2 1 12 0 0,2-1-44 0 0,1 1 8 0 0,0 0 3 0 0,2 0 16 0 0,-1 0-31 0 0,1 0-32 0 0,-1 0 40 0 0,-1 0-10 0 0,-1-1 4 0 0,-1 1-5 0 0,-2-1 2 0 0,-1 1-1 0 0,-2-1 4 0 0,-1 0 4 0 0,-1-1 37 0 0,-1 1 13 0 0,-1-1 17 0 0,0 0 27 0 0,0 0-6 0 0,0 0 18 0 0,0-1-9 0 0,-1-1-113 0 0,1-2 33 0 0,0-2-195 0 0,0-3 150 0 0,0-2-115 0 0,-1-2 74 0 0,-1-1 2 0 0,0 1 46 0 0,0 3 19 0 0,0 2 30 0 0,1 2-4 0 0,-1 1-29 0 0,2 3 0 0 0,-1 0-62 0 0,1 2 6 0 0,0 0-33 0 0,0 0-13 0 0,0 0 118 0 0,1 0-143 0 0,-1 1 15 0 0,0 1 7 0 0,0 0 128 0 0,0 3 200 0 0,2 1-169 0 0,-1 3 55 0 0,1 3 9 0 0,1 2-83 0 0,-2 1-17 0 0,1 2 1 0 0,0 1 17 0 0,-1 0-39 0 0,0 2 8 0 0,1 0 1 0 0,-1 0-1 0 0,0 1 0 0 0,1-1-61 0 0,0-2-1 0 0,0-2 39 0 0,-1-3 17 0 0,1-2-7 0 0,0-3-18 0 0,-1-2 2 0 0,0-3 35 0 0,0-1-2 0 0,-1-1 59 0 0,1-2-6 0 0,-1 1-8 0 0,0 0-56 0 0,0-1-237 0 0,0 0-66 0 0,0 0-154 0 0,-1-2-193 0 0,1-2-548 0 0,-1-3-1324 0 0,-1-1-5729 0 0,1-5-6106 0 0,1 15 15728 0 0,0 1 41 0 0,1 4-3568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5:48.216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99888.96875"/>
      <inkml:brushProperty name="anchorY" value="-137832.1875"/>
      <inkml:brushProperty name="scaleFactor" value="0.5"/>
    </inkml:brush>
  </inkml:definitions>
  <inkml:trace contextRef="#ctx0" brushRef="#br0">1 61 21506 0 0,'0'0'0'0'0,"0"0"2024"0"0,0 0-1759 0 0,0 0 22 0 0,0 0 147 0 0,0 0-18 0 0,0 1-105 0 0,0 1-185 0 0,0 0-70 0 0,1 3 85 0 0,0 2-64 0 0,2 3 18 0 0,0 2-63 0 0,2 2 30 0 0,1 2 16 0 0,2 1 13 0 0,1 1 12 0 0,1 1-57 0 0,1 0 37 0 0,0 0-51 0 0,1 0 37 0 0,0-1-36 0 0,0 0 24 0 0,0-2-63 0 0,-1-2 65 0 0,-1-1-17 0 0,-1-3 24 0 0,-1-2-42 0 0,-1-2 135 0 0,-2-3 20 0 0,-1-1 75 0 0,-1-2-17 0 0,0-3-12 0 0,-1-3-54 0 0,1-4-80 0 0,0-4 14 0 0,0-3-50 0 0,0-4 11 0 0,0-4 3 0 0,-1-2-26 0 0,0-2-15 0 0,-1-1-20 0 0,-1 1 46 0 0,1 3-58 0 0,-1 2 18 0 0,0 4 54 0 0,-1 4-35 0 0,1 4 23 0 0,-1 3-15 0 0,0 2-37 0 0,-2 2 42 0 0,-1 0-14 0 0,-1 2-38 0 0,-1-1 12 0 0,-3 2 59 0 0,-2 0-84 0 0,-1 1 24 0 0,-2 0-64 0 0,-2 1 15 0 0,0 1-22 0 0,0 1 41 0 0,2 1 16 0 0,2 0-115 0 0,2 0 26 0 0,3-1-82 0 0,2 0-10 0 0,3-1-166 0 0,1 0-97 0 0,0 0-169 0 0,2 1-252 0 0,0 1-198 0 0,0 2-1088 0 0,2 2-4295 0 0,-1-1-6832 0 0,0-1 12174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5:47.491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98228.89063"/>
      <inkml:brushProperty name="anchorY" value="-136523.85938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99026.0625"/>
      <inkml:brushProperty name="anchorY" value="-137149.48438"/>
      <inkml:brushProperty name="scaleFactor" value="0.5"/>
    </inkml:brush>
  </inkml:definitions>
  <inkml:trace contextRef="#ctx0" brushRef="#br0">0 20 22138 0 0,'0'0'0'0'0,"1"0"1776"0"0,-1 1-1750 0 0,0-1 388 0 0,1 1-395 0 0,0-1 496 0 0,1 0-353 0 0,1 0-22 0 0,1 0 120 0 0,2-1-61 0 0,3-1-84 0 0,1 0-89 0 0,0-1-14 0 0,2 0-68 0 0,-2 0 17 0 0,1 0-33 0 0,-3 1 45 0 0,0 1-29 0 0,-2 0-32 0 0,-1 1 20 0 0,-1-1-10 0 0,-2 1-516 0 0,0 0 27 0 0,-1 0-157 0 0,-1 1-319 0 0,-1 0-962 0 0,-1 1-1024 0 0,-1 0-4789 0 0,-1 2-2214 0 0,0-1 12235 0 0</inkml:trace>
  <inkml:trace contextRef="#ctx0" brushRef="#br1" timeOffset="241.991">31 65 3988 0 0,'0'0'0'0'0,"0"0"13906"0"0,0 0-13741 0 0,0 0 1583 0 0,0 0-1424 0 0,0 0 440 0 0,0 1-164 0 0,1 1 246 0 0,2 0-130 0 0,1 1-170 0 0,2 0-123 0 0,1 0-81 0 0,1 1-140 0 0,2 0 12 0 0,0-1-11 0 0,1 1-8 0 0,0-1-8 0 0,-1 0-21 0 0,0-1-23 0 0,0 0-4 0 0,-2-1-25 0 0,0-1-32 0 0,-2 1-86 0 0,-1-1 17 0 0,-1 0-8 0 0,0 0-6 0 0,-2-1-8 0 0,0 1-54 0 0,-1 0-8 0 0,0 0-403 0 0,-1 0-47 0 0,0 0-204 0 0,0 0-281 0 0,0-1-726 0 0,0-1-1999 0 0,0 0-4988 0 0,0 0-508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6:03.71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02279.57813"/>
      <inkml:brushProperty name="anchorY" value="-139828.07813"/>
      <inkml:brushProperty name="scaleFactor" value="0.5"/>
    </inkml:brush>
  </inkml:definitions>
  <inkml:trace contextRef="#ctx0" brushRef="#br0">2 10 19406 0 0,'0'0'0'0'0,"0"0"2316"0"0,-1 0-1843 0 0,1 0-258 0 0,0 0 185 0 0,-1 0 193 0 0,1 0-176 0 0,1 0-241 0 0,2 0-76 0 0,2 0 255 0 0,2 0 68 0 0,3-1-48 0 0,1 1-162 0 0,2-1-5 0 0,0-1-77 0 0,0 1-27 0 0,-1-1-55 0 0,-2 1-45 0 0,0 0 4 0 0,-1 1-40 0 0,-2-1-29 0 0,-2 1 6 0 0,0 0-14 0 0,-1 0-2 0 0,-2 0-29 0 0,0 0-435 0 0,-2 1 113 0 0,1 0-196 0 0,-2 2-173 0 0,-1 0-524 0 0,-1 2-1702 0 0,-3 1-1452 0 0,-1 1-4248 0 0,-2 0 3468 0 0,0-1 5829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2:38.515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3211.52075"/>
      <inkml:brushProperty name="anchorY" value="-4080.7749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4006.43799"/>
      <inkml:brushProperty name="anchorY" value="-4712.12256"/>
      <inkml:brushProperty name="scaleFactor" value="0.5"/>
    </inkml:brush>
  </inkml:definitions>
  <inkml:trace contextRef="#ctx0" brushRef="#br0">4 124 7993 0 0,'0'0'0'0'0,"0"0"13559"0"0,-1 0-13003 0 0,1 0-1679 0 0,-1 0 3369 0 0,0 0-1431 0 0,1 0-205 0 0,-1 0-218 0 0,1 0-282 0 0,1 0-78 0 0,1 0-72 0 0,2 0 57 0 0,3 2 166 0 0,2 0-70 0 0,2 0-134 0 0,2 2 45 0 0,0-1-28 0 0,-1 0 5 0 0,1 0 8 0 0,-2 0 25 0 0,-1-1-34 0 0,-2 0 3 0 0,-1-1-39 0 0,-2 0 37 0 0,-2 0-3 0 0,-1 0 38 0 0,-1-1 70 0 0,-1 1-134 0 0,0-1-208 0 0,0-1-233 0 0,-2 0-98 0 0,-1-2-552 0 0,-1-2-1173 0 0,-2-1-4960 0 0,-1-3-4198 0 0,1 0 10653 0 0</inkml:trace>
  <inkml:trace contextRef="#ctx0" brushRef="#br1" timeOffset="242.058">47 0 16201 0 0,'0'0'0'0'0,"0"0"3393"0"0,0 0-2979 0 0,0 0 507 0 0,1 0 241 0 0,-1 0-328 0 0,0 0-272 0 0,0 0-271 0 0,1 1-226 0 0,0 0-25 0 0,0 3 120 0 0,0 2 59 0 0,0 4 45 0 0,0 2-14 0 0,1 3-6 0 0,-1 3-68 0 0,1 1-42 0 0,-1 1-40 0 0,1 0-14 0 0,-1 0-90 0 0,0-1-15 0 0,1-1-11 0 0,-1-2 39 0 0,0-2-13 0 0,0-3-40 0 0,0-1-34 0 0,0-4 25 0 0,0-1-68 0 0,-1-1-494 0 0,0-3-44 0 0,0 0-324 0 0,0-1-691 0 0,0-2-1547 0 0,0-2-4143 0 0,0-2-3888 0 0,1 0 13829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6:03.946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03081.35938"/>
      <inkml:brushProperty name="anchorY" value="-140504.625"/>
      <inkml:brushProperty name="scaleFactor" value="0.5"/>
    </inkml:brush>
  </inkml:definitions>
  <inkml:trace contextRef="#ctx0" brushRef="#br0">1 0 15405 0 0,'0'0'0'0'0,"0"0"3797"0"0,0 0-2204 0 0,0 0-756 0 0,-1 0 48 0 0,1 0 27 0 0,0 0-347 0 0,0 0-187 0 0,1 0-231 0 0,1 0-71 0 0,2 0 211 0 0,1 0 43 0 0,3 0 10 0 0,1 0 0 0 0,1 0-106 0 0,2 0-63 0 0,-1 0-18 0 0,0 0-33 0 0,0 0-38 0 0,-2 0-43 0 0,0 0-38 0 0,-2 0-4 0 0,-1 0-64 0 0,-1 1 1 0 0,-1-1-4 0 0,-2 1-30 0 0,0-1-360 0 0,-1 0 189 0 0,-1 1-311 0 0,0-1-201 0 0,0 0-527 0 0,-1 1-2900 0 0,0-1-4124 0 0,-2 0-2613 0 0,-1 1 13314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6:11.89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08156.76563"/>
      <inkml:brushProperty name="anchorY" value="-146747.76563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09138.74219"/>
      <inkml:brushProperty name="anchorY" value="-147669.64063"/>
      <inkml:brushProperty name="scaleFactor" value="0.5"/>
    </inkml:brush>
  </inkml:definitions>
  <inkml:trace contextRef="#ctx0" brushRef="#br0">208 14 18562 0 0,'0'0'0'0'0,"0"0"4856"0"0,0-1-5665 0 0,1 1 1562 0 0,0 0-737 0 0,1-1 219 0 0,0 3 312 0 0,3 0-315 0 0,1 4 90 0 0,3 2-100 0 0,1 3-54 0 0,1 2-50 0 0,0 4-59 0 0,0 1 99 0 0,-1 0-77 0 0,-1 2-3 0 0,-2-2 77 0 0,-1 0-12 0 0,-2-2-7 0 0,-2-1-12 0 0,-1-2 26 0 0,0-2-38 0 0,-2-1-6 0 0,0-2 14 0 0,-1-1-6 0 0,-1-2-12 0 0,0 0-66 0 0,-1-2-24 0 0,1 0 2 0 0,-1 0 18 0 0,0-1 6 0 0,1 0 80 0 0,0 0-82 0 0,1-1 19 0 0,0 0-57 0 0,1 0 13 0 0,0-1-2 0 0,0 0 31 0 0,1 0-41 0 0,0 0 56 0 0,0 0-69 0 0,1-1 21 0 0,1-3-119 0 0,1-3 144 0 0,1-3-48 0 0,2-4 54 0 0,0-3-12 0 0,2-3 7 0 0,-1 0 13 0 0,2-1 75 0 0,-1 0-20 0 0,-1 0-31 0 0,1 0 40 0 0,-1 2 56 0 0,-1 2 35 0 0,0 1-102 0 0,-1 3-45 0 0,-1 2-14 0 0,-1 4-9 0 0,-2 2-26 0 0,0 2 39 0 0,0 1-17 0 0,-1 2 10 0 0,0 0 36 0 0,-1 0-38 0 0,1 0-6 0 0,0 1-26 0 0,0-1 0 0 0,0 0-7 0 0,-1 1-55 0 0,0-1-4 0 0,-1 1-63 0 0,-1 1 33 0 0,0 2-4 0 0,-1 1-24 0 0,0 1 37 0 0,0 2 16 0 0,1 1-4 0 0,0 1 41 0 0,2 2-15 0 0,0 0 2 0 0,0 1 5 0 0,2 1 36 0 0,1 1-43 0 0,2-1 19 0 0,0 1 32 0 0,2-1-57 0 0,1-1 65 0 0,1 1-19 0 0,1-2 15 0 0,1 0-7 0 0,0-1 3 0 0,1-1-6 0 0,-2-2-3 0 0,0-1 5 0 0,-1-3-1 0 0,-3 0 46 0 0,0-2-22 0 0,-3-1 66 0 0,0-1 33 0 0,-1 0 8 0 0,-1 0-7 0 0,-1 0-144 0 0,1-1-14 0 0,-1 0-207 0 0,0-2-310 0 0,-3-2-416 0 0,-2-2-1003 0 0,-1 0-6885 0 0,-3-3-7564 0 0,6 6 18232 0 0,-1 0-40 0 0</inkml:trace>
  <inkml:trace contextRef="#ctx0" brushRef="#br1" timeOffset="636.015">558 67 16201 0 0,'0'0'0'0'0,"0"0"6917"0"0,0 0-7034 0 0,0 0 1016 0 0,0 0-721 0 0,1 0 470 0 0,1 0-255 0 0,1 0-11 0 0,2 1-37 0 0,2 0-117 0 0,1 1-88 0 0,3 2-54 0 0,1-1-24 0 0,0 1-67 0 0,1 1 10 0 0,0-1-9 0 0,-1 1 0 0 0,-1-1-4 0 0,-2-1-70 0 0,0 1 62 0 0,-2-1-22 0 0,-2 0-3 0 0,-1-1-7 0 0,-2-1 20 0 0,0 0-151 0 0,-2-1-213 0 0,0 0-102 0 0,0 0-328 0 0,-1 0-449 0 0,0 0-1555 0 0,-1-1-6583 0 0,0-1-1803 0 0,-1-1 13670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6:08.090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03907.49219"/>
      <inkml:brushProperty name="anchorY" value="-141146.18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04784.3125"/>
      <inkml:brushProperty name="anchorY" value="-142178.35938"/>
      <inkml:brushProperty name="scaleFactor" value="0.5"/>
    </inkml:brush>
  </inkml:definitions>
  <inkml:trace contextRef="#ctx0" brushRef="#br0">1 221 22034 0 0,'0'0'0'0'0,"0"0"1696"0"0,0 0-1969 0 0,0 1 702 0 0,1 0-400 0 0,1 3 89 0 0,2 1-11 0 0,2 2-85 0 0,2 3 162 0 0,1 2-75 0 0,1 1-20 0 0,0 1 19 0 0,0 1 149 0 0,-1 0 3 0 0,-1-1-5 0 0,-1 1-101 0 0,-2 0 82 0 0,-2 0-8 0 0,-1 0 0 0 0,-1-2-19 0 0,-2-1-45 0 0,0-1-17 0 0,-2-1-13 0 0,-1-2-37 0 0,-2-2-6 0 0,0 0-24 0 0,0-2-19 0 0,-1 0-15 0 0,1-1 16 0 0,-1-1 7 0 0,1-1 16 0 0,1 1 12 0 0,0-2-12 0 0,1 1 38 0 0,2-1 36 0 0,0 0 48 0 0,1 0-94 0 0,1 0-10 0 0,0 0-47 0 0,0 0-39 0 0,1-1 7 0 0,1-2-12 0 0,2-2 2 0 0,2-4 3 0 0,2-4 4 0 0,1-3 51 0 0,1-3-5 0 0,0-1-33 0 0,0 0-20 0 0,0-1 4 0 0,-1 2-10 0 0,-1 2-3 0 0,-1 1 5 0 0,-1 2 3 0 0,-2 4 0 0 0,-1 1 51 0 0,-1 3-5 0 0,-2 2-14 0 0,1 2 2 0 0,-1 1-29 0 0,-1 1-3 0 0,1 0 0 0 0,-1 0-54 0 0,-2 2-106 0 0,-1 1 18 0 0,-1 2 32 0 0,-2 1 18 0 0,0 3 12 0 0,-1 1 18 0 0,1 2 2 0 0,0 1 16 0 0,1 1 0 0 0,1 1-31 0 0,2 1 28 0 0,1 0-47 0 0,1 0 79 0 0,2 0 8 0 0,2 1 1 0 0,1-2 4 0 0,3-1-70 0 0,1-1 90 0 0,2 0-30 0 0,0 0 14 0 0,2-2 74 0 0,-1 0-95 0 0,1 0 27 0 0,0-2-37 0 0,-2-1 35 0 0,-1-1-59 0 0,-2-1 64 0 0,-1-2-19 0 0,-2-1 6 0 0,-1-1 37 0 0,-1-1 50 0 0,-2-1 21 0 0,1 0 18 0 0,-1 0-70 0 0,0 0-58 0 0,-1 0-117 0 0,1-1-72 0 0,-2 0-258 0 0,-1-2-35 0 0,-1-1-154 0 0,-1-2-300 0 0,-1-2-605 0 0,-1-1-2946 0 0,0-2-4357 0 0,0-1-1757 0 0,1 1 12824 0 0</inkml:trace>
  <inkml:trace contextRef="#ctx0" brushRef="#br1" timeOffset="456.824">161 62 3068 0 0,'0'0'0'0'0,"1"-1"17343"0"0,-1 1-16036 0 0,0 0-2668 0 0,1-1 3945 0 0,1 0-2122 0 0,1 0 222 0 0,2 0-55 0 0,2-1-69 0 0,3-2-276 0 0,2 1-42 0 0,3-1-65 0 0,0-1-76 0 0,2 1 4 0 0,-1-1-17 0 0,0 1 1 0 0,-2 0-29 0 0,-1 2-62 0 0,-2 0 12 0 0,-2 1-10 0 0,-3 0-9 0 0,-1 0-30 0 0,-2 0 49 0 0,-1 1 68 0 0,-1 0-102 0 0,-1 0-164 0 0,0 0-26 0 0,-2 0-78 0 0,-1-1-349 0 0,-1-1 134 0 0,-1 0-39 0 0,-1-1 59 0 0,-1 1 177 0 0,0 0 67 0 0,0 1 121 0 0,1 0 22 0 0,0 1 62 0 0,1 1 37 0 0,0 2 176 0 0,1 2 151 0 0,0 1-72 0 0,1 2 106 0 0,1 1-44 0 0,0 3-37 0 0,1 1 17 0 0,0 2-27 0 0,1 1-13 0 0,0 0-91 0 0,0 0 34 0 0,0 0 16 0 0,1-2-54 0 0,0 0 27 0 0,0-2-80 0 0,0-1-6 0 0,0-2-11 0 0,0-1-58 0 0,0-3-31 0 0,-1-1-5 0 0,1-2-41 0 0,-1 0 19 0 0,0-2 19 0 0,0 0-48 0 0,0 0 21 0 0,0 0-428 0 0,0 0-33 0 0,0-1-300 0 0,-2 1-315 0 0,-1 0-1633 0 0,-1 0-5952 0 0,-1 1-4116 0 0,0-1 15663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6:30.641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20264.83594"/>
      <inkml:brushProperty name="anchorY" value="-159637.90625"/>
      <inkml:brushProperty name="scaleFactor" value="0.5"/>
    </inkml:brush>
  </inkml:definitions>
  <inkml:trace contextRef="#ctx0" brushRef="#br0">104 10 10725 0 0,'0'0'0'0'0,"1"0"12021"0"0,-1-1-12124 0 0,0 0 1967 0 0,0-1-1485 0 0,1 0 253 0 0,-1 1 91 0 0,0 0-343 0 0,0 0-141 0 0,0 1-131 0 0,0-1-101 0 0,0 1 4 0 0,0 0-71 0 0,0 0 30 0 0,0 0 35 0 0,0 1-7 0 0,0-1 52 0 0,-1 0 39 0 0,1 1 24 0 0,-1 2-20 0 0,-2 3-4 0 0,-1 4-46 0 0,-2 3-2 0 0,-1 3-41 0 0,-2 3 5 0 0,-1 2-9 0 0,0-1 5 0 0,-1-1-1 0 0,2-1 4 0 0,0-2 0 0 0,1-2 4 0 0,2-4 0 0 0,1-3 32 0 0,2-2-46 0 0,1-2 16 0 0,1-2-11 0 0,0 0-3 0 0,1-1 5 0 0,0 0 17 0 0,1-1 84 0 0,-1 1-130 0 0,0 0 44 0 0,1 0-133 0 0,0 0 43 0 0,2 0 88 0 0,2 1 148 0 0,2 1-138 0 0,1 1-20 0 0,2 0 7 0 0,1 0-21 0 0,0 1 13 0 0,1-1-4 0 0,-1 1 5 0 0,0 0-5 0 0,0-1 11 0 0,-1 0-3 0 0,-1 0-4 0 0,-2-1 2 0 0,0 0 3 0 0,-2-1-5 0 0,-1 0 44 0 0,-2-1-18 0 0,0 1 40 0 0,-1-1 5 0 0,-1 0 14 0 0,1-1-7 0 0,-2 1-6 0 0,1-1-7 0 0,0-2-78 0 0,0-1 22 0 0,0-4-12 0 0,-1 0 37 0 0,1-1 22 0 0,-1-1-73 0 0,0 1 33 0 0,0 1-12 0 0,0 2-4 0 0,0 1 34 0 0,0 1-47 0 0,0 2 16 0 0,1 0-58 0 0,0 2-3 0 0,0 0-12 0 0,0 0-18 0 0,0 0-48 0 0,0 0 17 0 0,0 1 66 0 0,0-1-58 0 0,0 1 17 0 0,0 1 108 0 0,1 3 88 0 0,0 4 19 0 0,1 2-73 0 0,1 4 38 0 0,0 2-38 0 0,0 1-52 0 0,0 2 14 0 0,0-1-14 0 0,-1 1 2 0 0,1-1-1 0 0,-1-1 37 0 0,0-1-15 0 0,0-2 39 0 0,-1-1-75 0 0,0-1 24 0 0,0-4-20 0 0,0-2-20 0 0,0-2 38 0 0,-1-3 34 0 0,0 0-22 0 0,0-2 14 0 0,0 0-2 0 0,0 0-28 0 0,0-1 31 0 0,0 1-43 0 0,0 0 13 0 0,0-1-295 0 0,0 1 28 0 0,0 0-129 0 0,0-1-123 0 0,-2-2-394 0 0,0 0-450 0 0,-1-3-1962 0 0,-1-1-4619 0 0,-1-2-6118 0 0,5 9 15527 0 0,1 2 84 0 0,2 2-3758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6:29.711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18558.55469"/>
      <inkml:brushProperty name="anchorY" value="-158392.1875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19400.90625"/>
      <inkml:brushProperty name="anchorY" value="-159018.29688"/>
      <inkml:brushProperty name="scaleFactor" value="0.5"/>
    </inkml:brush>
  </inkml:definitions>
  <inkml:trace contextRef="#ctx0" brushRef="#br0">6 17 19918 0 0,'0'0'0'0'0,"-1"0"2744"0"0,0 0-1951 0 0,0 0-679 0 0,-1 0 131 0 0,2 0-263 0 0,-1 0 327 0 0,1 0-394 0 0,2 0 202 0 0,2 0-138 0 0,4 0 227 0 0,2-1 56 0 0,4 0-120 0 0,3-2 13 0 0,0 1-108 0 0,0-1-42 0 0,-2 0 4 0 0,-1 2-88 0 0,-3-1 92 0 0,-3 2-59 0 0,-2-1-38 0 0,-2 1 40 0 0,-1 0 12 0 0,-2 0-116 0 0,-1 1-556 0 0,0-1-11 0 0,-1 0-486 0 0,-1 1-1183 0 0,-1 1-1993 0 0,-2 2-5361 0 0,0-1 4834 0 0</inkml:trace>
  <inkml:trace contextRef="#ctx0" brushRef="#br1" timeOffset="211.061">50 105 18790 0 0,'0'0'0'0'0,"0"0"2300"0"0,1 0-1759 0 0,-1 0-357 0 0,1 0-70 0 0,1 0 581 0 0,0 0-32 0 0,2 0-162 0 0,2-1-157 0 0,1-1-148 0 0,3 0-56 0 0,1-1-57 0 0,1 1-89 0 0,0 0 10 0 0,-1 1-6 0 0,0 0-87 0 0,-1 1 72 0 0,-1 0-44 0 0,-2 0-12 0 0,-1 0-52 0 0,-1 0-603 0 0,-2 0 187 0 0,0 0-262 0 0,-2 0-532 0 0,1 0-983 0 0,0 1-2104 0 0,-1 0-3804 0 0,1 0 2731 0 0,0 0 6234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6:40.88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20996.54688"/>
      <inkml:brushProperty name="anchorY" value="-160836.95313"/>
      <inkml:brushProperty name="scaleFactor" value="0.5"/>
    </inkml:brush>
  </inkml:definitions>
  <inkml:trace contextRef="#ctx0" brushRef="#br0">8 278 16850 0 0,'0'0'0'0'0,"-1"1"2712"0"0,0 0-1815 0 0,0 0-341 0 0,0-1-288 0 0,0 1 366 0 0,0-1 109 0 0,0 0-138 0 0,1-1-49 0 0,-1-2-160 0 0,1-1-340 0 0,0-2 49 0 0,0-2 35 0 0,0-1 28 0 0,0-1-13 0 0,0 1-27 0 0,0 0 42 0 0,0 1 41 0 0,0 1-39 0 0,0 1-12 0 0,0 1-52 0 0,0 2-20 0 0,0 0-56 0 0,0 0-30 0 0,1-1-33 0 0,0 0 37 0 0,1-1-47 0 0,1 0 46 0 0,1-2-46 0 0,2 1 51 0 0,0 0 22 0 0,1 0 8 0 0,-1 0-2 0 0,1 1-2 0 0,0 1-4 0 0,-1 1 10 0 0,1 1-46 0 0,0 1 66 0 0,0 0-3 0 0,2 1 30 0 0,0 0-51 0 0,2 2 54 0 0,1 0-102 0 0,0 2 96 0 0,2 0-55 0 0,1 1 12 0 0,0 2-49 0 0,0-1 50 0 0,2 1-50 0 0,-1 0 103 0 0,1 1 45 0 0,-1 0-177 0 0,-1-1 59 0 0,0-1-14 0 0,-1 0 24 0 0,-1-1-10 0 0,-1-1-28 0 0,-1-1 8 0 0,1-1 6 0 0,-2-1 52 0 0,1 0-42 0 0,0 0-12 0 0,-1-1 4 0 0,0-1 20 0 0,-1-1-40 0 0,0-1 59 0 0,-1-1-18 0 0,0 0 26 0 0,0-2-10 0 0,-1 0-11 0 0,0-2 14 0 0,0-2-1 0 0,-1 0-51 0 0,0-1 72 0 0,-1-1-52 0 0,0-1-12 0 0,-1-1 46 0 0,0 0-68 0 0,0-1 31 0 0,-1 0-20 0 0,0 1 9 0 0,-1 1 49 0 0,0 1-66 0 0,-1 1 79 0 0,0 4-29 0 0,-1 1-14 0 0,0 2-26 0 0,0 2 6 0 0,0 1-43 0 0,1 1-2 0 0,-1 0-30 0 0,0 0 10 0 0,1 1 61 0 0,-1-1-9 0 0,0 0-110 0 0,1 0 34 0 0,-1 0 8 0 0,2 1 86 0 0,1 2 177 0 0,1 2-109 0 0,1 1-22 0 0,2 1-46 0 0,0 2 29 0 0,1 0-47 0 0,0 2 13 0 0,2 0-1 0 0,-1 0 0 0 0,1 0 32 0 0,1 0-36 0 0,0-1 44 0 0,1-1-50 0 0,-1-1 20 0 0,0-2 22 0 0,1 0-41 0 0,0-3 56 0 0,0 0-17 0 0,0-1-36 0 0,1-1 12 0 0,1 0 26 0 0,-1-2-41 0 0,1 0 46 0 0,0-2-18 0 0,0-1 20 0 0,1-1-10 0 0,-1-1-34 0 0,1-1 15 0 0,-1-1-11 0 0,1 1-3 0 0,-2-1-4 0 0,0 2-4 0 0,0 1 10 0 0,-1 1 34 0 0,-1 1 33 0 0,0 1-49 0 0,0 1-10 0 0,-1 2 25 0 0,0 1-43 0 0,0 1 17 0 0,0 2-1 0 0,0 0 70 0 0,-1 2-48 0 0,0 2 8 0 0,1 0 4 0 0,-1 2-7 0 0,0 1-36 0 0,0 1 53 0 0,-1 0-14 0 0,-1 1-13 0 0,0-1 6 0 0,-1-1-31 0 0,-1 0 3 0 0,-1-2 2 0 0,-1-1-6 0 0,-1-1 2 0 0,0-3-1 0 0,-1-1 9 0 0,-1-2 26 0 0,0-1-3 0 0,0 0-6 0 0,0-2 8 0 0,0 1-7 0 0,0 0-31 0 0,0 0-281 0 0,0-1 13 0 0,0 1-218 0 0,-1 0-179 0 0,-1 0-397 0 0,-1 1-972 0 0,-2 1-5447 0 0,-2-1-9624 0 0,8-1 18925 0 0,-1 0-291 0 0,2-1-3972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6:46.095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24073.03906"/>
      <inkml:brushProperty name="anchorY" value="-162501.21875"/>
      <inkml:brushProperty name="scaleFactor" value="0.5"/>
    </inkml:brush>
  </inkml:definitions>
  <inkml:trace contextRef="#ctx0" brushRef="#br0">13 0 8609 0 0,'0'0'0'0'0,"0"1"13168"0"0,-1-1-13854 0 0,1 2 2670 0 0,0 0-1833 0 0,0 2-86 0 0,2 3 589 0 0,2 1-435 0 0,1 3-75 0 0,3 1-86 0 0,1 3 64 0 0,1 0-40 0 0,2 0 29 0 0,-1 0-62 0 0,-1-1 122 0 0,0-1-33 0 0,-3-2 41 0 0,0-1 7 0 0,-3-1 56 0 0,-1-1 5 0 0,-2-1-44 0 0,-1-1-45 0 0,-1 0-13 0 0,-2 1-34 0 0,-2-1-32 0 0,-2 1-22 0 0,-1-1-6 0 0,-2 1-48 0 0,0 0 49 0 0,0-1-60 0 0,1 1 23 0 0,-1-1 48 0 0,1 0-5 0 0,2 0-10 0 0,0 0-8 0 0,1-1-7 0 0,1-1 5 0 0,2-1 39 0 0,0-1-29 0 0,2 0-13 0 0,1-1-28 0 0,-1 0 5 0 0,1 0-13 0 0,1-1-7 0 0,-1 1-83 0 0,1-1 117 0 0,0 2 133 0 0,2 2-87 0 0,2 0-30 0 0,1 3-30 0 0,2 0 44 0 0,0 0-60 0 0,2 1 134 0 0,0 1-94 0 0,1-1 4 0 0,0 1-42 0 0,0 0 12 0 0,0 0-6 0 0,-1 1-5 0 0,0-1 6 0 0,-1-1 3 0 0,-1-1-10 0 0,-1 0 4 0 0,-2-1-2 0 0,-1-2-10 0 0,-1-1 13 0 0,-1-1 52 0 0,-1-1 27 0 0,0 0-9 0 0,-1-1 12 0 0,0 0-25 0 0,0-1-16 0 0,-1 1-48 0 0,1 0 12 0 0,0 0-293 0 0,0 0-12 0 0,0 0-144 0 0,0 0-93 0 0,0 0-182 0 0,0 0-361 0 0,0-1-880 0 0,0-2-15279 0 0,0 3 16142 0 0,0 0-1833 0 0,0 0 2524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6:49.262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24937.82813"/>
      <inkml:brushProperty name="anchorY" value="-163748.51563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25716.07813"/>
      <inkml:brushProperty name="anchorY" value="-164581.60938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26380.33594"/>
      <inkml:brushProperty name="anchorY" value="-165576.17188"/>
      <inkml:brushProperty name="scaleFactor" value="0.5"/>
    </inkml:brush>
  </inkml:definitions>
  <inkml:trace contextRef="#ctx0" brushRef="#br0">68 470 11177 0 0,'0'0'0'0'0,"0"1"11383"0"0,-2 0-12186 0 0,1 0 2507 0 0,1 0-1583 0 0,-1 0 99 0 0,0-1 216 0 0,1 0-174 0 0,0 0-78 0 0,0 0-6 0 0,0 0-60 0 0,0 0 4 0 0,1 0 22 0 0,1-2 76 0 0,1-2 69 0 0,1-2-46 0 0,1-2-49 0 0,1-1-58 0 0,0-2-27 0 0,1-1-32 0 0,0-1-76 0 0,0-1 51 0 0,0 1-63 0 0,-1 0 13 0 0,-1 2-6 0 0,-1 2 0 0 0,-1 2 5 0 0,-1 2-6 0 0,-1 2 1 0 0,-1 2 5 0 0,1 0 8 0 0,-2 1 25 0 0,1 1 4 0 0,0-1-37 0 0,0 0 3 0 0,0 1-21 0 0,0-2-53 0 0,0 1 24 0 0,0 0 7 0 0,-1-1-4 0 0,0-1-347 0 0,0-1 306 0 0,-2 0 77 0 0,-1-1-24 0 0,1 0 32 0 0,-1 0-2 0 0,-1 1 1 0 0,1 0-42 0 0,-1 1-34 0 0,-1 0 58 0 0,-1 1-36 0 0,0 1 54 0 0,-1-1-70 0 0,0 1 78 0 0,-1 1-70 0 0,1 1 62 0 0,-1 0-4 0 0,1 0 7 0 0,1 0 5 0 0,1-1 46 0 0,0 1-64 0 0,1-1 21 0 0,2 1-11 0 0,-1-1 0 0 0,2 1-9 0 0,0-1-68 0 0,1 1 10 0 0,0 0-26 0 0,0 1 22 0 0,1 0 2 0 0,0 0 9 0 0,0 2 68 0 0,0 0 43 0 0,0 2 72 0 0,0 0-57 0 0,0 1 15 0 0,1 0-55 0 0,0 1 74 0 0,1 1 17 0 0,-1 1 2 0 0,2 2-52 0 0,0 0-25 0 0,0 0 4 0 0,1 1-43 0 0,-1 0 38 0 0,2 0-41 0 0,-1 0 8 0 0,0-1 48 0 0,1 0-16 0 0,0-1-48 0 0,1 0 16 0 0,1-2 2 0 0,-1 1-13 0 0,1-3 14 0 0,0 0-9 0 0,0-2 2 0 0,-1-1 61 0 0,0-2-78 0 0,0 0 25 0 0,-1 0-12 0 0,0-2-4 0 0,0 1-42 0 0,-1-1 54 0 0,0 0-13 0 0,0 0 4 0 0,0 0-3 0 0,-1-1-51 0 0,0 0 61 0 0,-1 1-49 0 0,0-1 6 0 0,-1 0 36 0 0,0 0-13 0 0,0 0 11 0 0,-1 0-2 0 0,1 0-50 0 0,0 0-476 0 0,0 0 129 0 0,0-1-191 0 0,1 1-339 0 0,0-1-718 0 0,1-1-1998 0 0,-1 1-3876 0 0,2-1-2769 0 0,-6 2 11406 0 0,-1 1-2516 0 0</inkml:trace>
  <inkml:trace contextRef="#ctx0" brushRef="#br1" timeOffset="647.073">277 534 8585 0 0,'0'0'0'0'0,"0"0"10405"0"0,0-1-9890 0 0,-1 1 1048 0 0,1 0-765 0 0,0-1-37 0 0,0 1-194 0 0,0 0-306 0 0,-1 1-255 0 0,1 2 48 0 0,1 3 211 0 0,-1 4 117 0 0,1 3-92 0 0,0 4-82 0 0,0 3-58 0 0,0 2-22 0 0,0 2 1 0 0,0 0-38 0 0,1 0 5 0 0,-1 0-64 0 0,0-1-30 0 0,0-2-47 0 0,-1-3 50 0 0,1-2-9 0 0,0-2 2 0 0,0-4 2 0 0,-1-2-4 0 0,0-3-32 0 0,1-2 46 0 0,-1-2 68 0 0,0 0-22 0 0,0-1 12 0 0,0 0-79 0 0,0-1-20 0 0,0 0-143 0 0,0 0-101 0 0,1-3-266 0 0,-1-2-55 0 0,1-4-349 0 0,0-1-777 0 0,0-3-1801 0 0,0-1-5250 0 0,0-1-281 0 0,-2 25 10891 0 0,0 4-3443 0 0</inkml:trace>
  <inkml:trace contextRef="#ctx0" brushRef="#br2" timeOffset="1493.77">213 0 17470 0 0,'0'0'0'0'0,"0"0"2856"0"0,0 0-2697 0 0,0 0 243 0 0,0 0-188 0 0,1 0 42 0 0,2 0 333 0 0,2 1-66 0 0,4 0-15 0 0,2 0-166 0 0,3 1-123 0 0,2 0 82 0 0,1-1-154 0 0,1 0 60 0 0,-1 0-59 0 0,-1-1-33 0 0,-2 0 12 0 0,-1 0-73 0 0,-4 0-51 0 0,-1 0 7 0 0,-3 0-10 0 0,-1 0-42 0 0,-2 0 54 0 0,-2 0-8 0 0,0 0 44 0 0,0 0-61 0 0,0 0-376 0 0,-1 0 68 0 0,1 0-130 0 0,-2 0-18 0 0,0 0-366 0 0,-2 0-288 0 0,-2 0-59 0 0,-1 0 296 0 0,-1 2-28 0 0,-1 0 587 0 0,0 1 271 0 0,1 1 2 0 0,0 1 216 0 0,1 0 144 0 0,0-1 480 0 0,2 2 17 0 0,0-1-55 0 0,2 1-58 0 0,0-1-146 0 0,1 1-62 0 0,0 2-62 0 0,1 0-51 0 0,1 2-35 0 0,-1 1-33 0 0,1 2 9 0 0,0 1-2 0 0,0 0-43 0 0,0-1-19 0 0,1 1-16 0 0,-1-2-51 0 0,1-1 12 0 0,1-1-63 0 0,-1-1-16 0 0,0-3-93 0 0,1-1-10 0 0,-1-2-42 0 0,-1-1 34 0 0,0-1-13 0 0,1-1-56 0 0,-1 0 12 0 0,0 0-288 0 0,0-1-424 0 0,0 1-325 0 0,-1 0-1182 0 0,1 0-4498 0 0,-2 0-5878 0 0,0 0 12761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6:54.406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27155.9375"/>
      <inkml:brushProperty name="anchorY" value="-166537.17188"/>
      <inkml:brushProperty name="scaleFactor" value="0.5"/>
    </inkml:brush>
  </inkml:definitions>
  <inkml:trace contextRef="#ctx0" brushRef="#br0">26 0 1856 0 0,'0'0'0'0'0,"0"0"18471"0"0,0 0-16830 0 0,0 0-3023 0 0,0 1 4303 0 0,0 0-2676 0 0,2 1 215 0 0,0 1-52 0 0,2 2-96 0 0,2 2-10 0 0,1 1-48 0 0,2 1-66 0 0,0 1-32 0 0,0 0 30 0 0,-1 0 52 0 0,0-1-48 0 0,-2-1-14 0 0,-2 0-24 0 0,-1-1-19 0 0,-1-1 2 0 0,-2 3 254 0 0,-2 1-386 0 0,-2 0 84 0 0,-2 0-57 0 0,-1 1 6 0 0,-1-2-37 0 0,-1 0 10 0 0,0 0-5 0 0,0 0 46 0 0,0-2-26 0 0,0 1 103 0 0,1-1-80 0 0,1 0 15 0 0,1-2-9 0 0,2 0-19 0 0,1-2-37 0 0,0 0-33 0 0,2-2-41 0 0,1 1-30 0 0,0-1 131 0 0,1 2-42 0 0,1 1 83 0 0,2 1-79 0 0,1 1 92 0 0,1 1-51 0 0,1 1 21 0 0,2 1 24 0 0,0 0-36 0 0,0 1-30 0 0,0 1 40 0 0,1-1-47 0 0,-1 1 56 0 0,0-1-36 0 0,-1 0-16 0 0,0-2 5 0 0,-2 0-9 0 0,0-1-3 0 0,-2-1-32 0 0,-1-2 13 0 0,-1-1 23 0 0,-1 0-4 0 0,0-2 8 0 0,0 0 32 0 0,-1-1-41 0 0,0 0 9 0 0,0 1-3 0 0,0-1-34 0 0,0 0-224 0 0,0 0-26 0 0,0 0-121 0 0,0 0-115 0 0,0 1-192 0 0,0-1-374 0 0,0-1-1009 0 0,0 1-4730 0 0,0 0-4585 0 0,0-1 7807 0 0,0 1 3527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6:16:54.994"/>
    </inkml:context>
    <inkml:brush xml:id="br0">
      <inkml:brushProperty name="width" value="0.05" units="cm"/>
      <inkml:brushProperty name="height" value="0.05" units="cm"/>
      <inkml:brushProperty name="color" value="#DA0C07"/>
      <inkml:brushProperty name="inkEffects" value="lava"/>
      <inkml:brushProperty name="anchorX" value="-127959.0625"/>
      <inkml:brushProperty name="anchorY" value="-167739.8125"/>
      <inkml:brushProperty name="scaleFactor" value="0.5"/>
    </inkml:brush>
  </inkml:definitions>
  <inkml:trace contextRef="#ctx0" brushRef="#br0">46 250 11233 0 0,'0'0'0'0'0,"1"-1"11630"0"0,-1 0-11566 0 0,1 0 1663 0 0,0-1-1065 0 0,0-1 156 0 0,1-1-226 0 0,-1-2-320 0 0,2-2-128 0 0,0-3-84 0 0,2-1-8 0 0,0-2-7 0 0,1-3-6 0 0,1 0-8 0 0,0-1-30 0 0,0 1 8 0 0,0-1-5 0 0,-1 2 0 0 0,0 1 0 0 0,-1 2 0 0 0,-1 2 32 0 0,-1 2-36 0 0,-1 1 58 0 0,-1 2-63 0 0,0 1 62 0 0,-1 1-33 0 0,0 1-18 0 0,0 1-4 0 0,0 0-56 0 0,0 0 4 0 0,-1 1-9 0 0,0 0-66 0 0,0 0-24 0 0,-1 1 64 0 0,-2 0-52 0 0,-2 0 78 0 0,0 0-54 0 0,-3 0 41 0 0,0 1-30 0 0,-2 0 27 0 0,-1 2 39 0 0,0 0 27 0 0,1 0 5 0 0,1 1 40 0 0,0 0-10 0 0,3-1 6 0 0,0 0-32 0 0,3-1 50 0 0,1-1-16 0 0,0 1-31 0 0,2-2 1 0 0,0 1-3 0 0,1-1 41 0 0,0 0 12 0 0,0 0-67 0 0,0 0 13 0 0,1 0-44 0 0,-1 2 56 0 0,0 1 37 0 0,0 3 1 0 0,0 0-5 0 0,0 3-42 0 0,1 1 44 0 0,0 2 17 0 0,2 0-9 0 0,0 1 1 0 0,3 0-18 0 0,0 1 4 0 0,2 1-48 0 0,0 1 12 0 0,2 0-6 0 0,0-1 5 0 0,0 0 31 0 0,0 0-41 0 0,-1-1 83 0 0,0-2 0 0 0,-1-1-21 0 0,-1-1-31 0 0,-2-2-25 0 0,0-1 4 0 0,-1-1-43 0 0,-1-3 44 0 0,-1 0-19 0 0,-1-2 15 0 0,0 0 1 0 0,-1 0 43 0 0,0-1-22 0 0,0 0 14 0 0,0-1 2 0 0,0 1-47 0 0,-1 0-159 0 0,1 0-84 0 0,0 0-146 0 0,0 0-156 0 0,0-1-203 0 0,1 0-394 0 0,-1-1-889 0 0,2 0-3969 0 0,0-2-4156 0 0,-2 4 4666 0 0,0 1 6088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93785-370F-436A-AD80-115168FC3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35665-B9F2-4C43-828A-E575C1BE9E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4EF98-FE52-4856-AA5A-F396E3791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2083-40BB-48ED-99F7-E3D75DA5C2B4}" type="datetimeFigureOut">
              <a:rPr lang="en-CA" smtClean="0"/>
              <a:t>2022-03-09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FEA88-4F96-40C7-9D8B-19E9B1564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D5C9A-1F0A-4328-B17F-E17AAA387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CB07-86F3-4675-B01E-481EA2F672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7429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B577-DC32-4171-8BA4-A245E6968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990039-8B8A-4FD5-A6E0-4D04C1BCA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0722B-B09C-467F-A7CA-AABA7154C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2083-40BB-48ED-99F7-E3D75DA5C2B4}" type="datetimeFigureOut">
              <a:rPr lang="en-CA" smtClean="0"/>
              <a:t>2022-03-09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8209D-9754-4229-81FE-91AF5A27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8A46E-0199-4C40-8F19-06591F3B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CB07-86F3-4675-B01E-481EA2F672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5795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98519A-5790-46B0-B93C-8F549CE2E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707D8A-792B-4255-8D3A-DDB2E343A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3D703-4D6B-44E8-A789-F81943030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2083-40BB-48ED-99F7-E3D75DA5C2B4}" type="datetimeFigureOut">
              <a:rPr lang="en-CA" smtClean="0"/>
              <a:t>2022-03-09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1A3FD-33BC-4435-A92A-DA7806730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16D32-8AC0-43B4-B555-127959B48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CB07-86F3-4675-B01E-481EA2F672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031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97C07-452A-4622-8D49-8B554655D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4DA2F-D670-4FDD-9482-A9C37E78C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57120-53AC-4643-BB65-7D04B512D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2083-40BB-48ED-99F7-E3D75DA5C2B4}" type="datetimeFigureOut">
              <a:rPr lang="en-CA" smtClean="0"/>
              <a:t>2022-03-09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72CC0-4F42-40E5-A917-9B759BA98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7B46D-EC02-4C17-A20A-678D35F2E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CB07-86F3-4675-B01E-481EA2F672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9513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C2BF0-C62B-4365-A3EF-CF3E90706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A8046-C6A0-4E80-A3E5-190ABB5EB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BCAD9-AFC6-4C36-836C-98A7D3F12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2083-40BB-48ED-99F7-E3D75DA5C2B4}" type="datetimeFigureOut">
              <a:rPr lang="en-CA" smtClean="0"/>
              <a:t>2022-03-09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8C422-3EF0-407A-A94F-9AE311E4F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43694-E75B-434B-B334-D4F53EA4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CB07-86F3-4675-B01E-481EA2F672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1626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8B41D-1E23-4A17-862C-3FCEB218E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99F49-3EC7-4181-9D73-2A782BF414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1608F-10F5-40CC-A106-1DFF89C26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4F582-16E8-4999-841D-4E53E2DA9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2083-40BB-48ED-99F7-E3D75DA5C2B4}" type="datetimeFigureOut">
              <a:rPr lang="en-CA" smtClean="0"/>
              <a:t>2022-03-09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F75D7-E3E3-4372-ADA5-4F198836A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AFAD8-2499-460C-A355-F5D2422E5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CB07-86F3-4675-B01E-481EA2F672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1422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00A2D-3A67-4F37-BDA0-6395D85D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44200-0DCC-47D6-8DDB-9E5907FC5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114C07-12C8-4307-9DA6-B3BCC721D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10E495-F145-49D3-9303-340F1755D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FC43C0-D34C-4248-8ED7-2AD8929C8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DD0C36-DC28-4D95-ACD3-FEDEBB7AB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2083-40BB-48ED-99F7-E3D75DA5C2B4}" type="datetimeFigureOut">
              <a:rPr lang="en-CA" smtClean="0"/>
              <a:t>2022-03-09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F7F6DE-AF26-4C24-A097-3FA5C9CF2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B00025-0986-43B4-BB2C-DB941B689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CB07-86F3-4675-B01E-481EA2F672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3855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C187-DB24-491C-9E85-3631CB033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F0E1FE-3DAD-4923-B2F8-2EDAEF0E0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2083-40BB-48ED-99F7-E3D75DA5C2B4}" type="datetimeFigureOut">
              <a:rPr lang="en-CA" smtClean="0"/>
              <a:t>2022-03-09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375CC-A0C3-4B54-BBB3-7D97311EE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0F6B3E-B651-4B4D-B729-99B743CF3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CB07-86F3-4675-B01E-481EA2F672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4059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A7A1C0-D8CE-4C1C-8E48-64AA5D8FE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2083-40BB-48ED-99F7-E3D75DA5C2B4}" type="datetimeFigureOut">
              <a:rPr lang="en-CA" smtClean="0"/>
              <a:t>2022-03-09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6E03E9-DC15-43B5-AB8D-C080DEF26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7B1CD-BAA3-4C7E-A820-ED59D597D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CB07-86F3-4675-B01E-481EA2F672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794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28D3D-E307-48CE-82E6-3DB39835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E654F-1212-4BE4-8EC8-AC6A80C36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0C269-0C1F-4770-82CE-A2F4F7AAD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D966A-5BC5-4871-9B9E-DEE02C0AD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2083-40BB-48ED-99F7-E3D75DA5C2B4}" type="datetimeFigureOut">
              <a:rPr lang="en-CA" smtClean="0"/>
              <a:t>2022-03-09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E273E-E455-40F0-A3D4-A41561151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EAC-B99C-4DC4-AFC4-01AB7735F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CB07-86F3-4675-B01E-481EA2F672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25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50978-8E4C-41A8-9F22-4C506CE04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95115A-1FDC-41A7-A74C-BAEA4F26B9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C3272-C62B-4201-B217-B31FAB454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36403-4401-4602-9EA5-FF9B5E6C9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2083-40BB-48ED-99F7-E3D75DA5C2B4}" type="datetimeFigureOut">
              <a:rPr lang="en-CA" smtClean="0"/>
              <a:t>2022-03-09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A0843-0CA5-49A8-8E43-5FEA5E228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9C1B-BAA2-4EF4-BF49-29BAB7A74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CB07-86F3-4675-B01E-481EA2F672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0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8CF7C9-07F7-4D7F-8646-6CF48640F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53BD-FE14-4C4B-89AB-FDCDFAA33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572FB-E49A-4BA8-8571-01FF567CD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E2083-40BB-48ED-99F7-E3D75DA5C2B4}" type="datetimeFigureOut">
              <a:rPr lang="en-CA" smtClean="0"/>
              <a:t>2022-03-09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5E20B-2274-4777-96C1-EDCA7F33A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B220C-B609-460C-BDF6-9729944A34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FCB07-86F3-4675-B01E-481EA2F672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097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customXml" Target="../ink/ink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5.xml"/><Relationship Id="rId299" Type="http://schemas.openxmlformats.org/officeDocument/2006/relationships/customXml" Target="../ink/ink156.xml"/><Relationship Id="rId21" Type="http://schemas.openxmlformats.org/officeDocument/2006/relationships/customXml" Target="../ink/ink17.xml"/><Relationship Id="rId63" Type="http://schemas.openxmlformats.org/officeDocument/2006/relationships/customXml" Target="../ink/ink38.xml"/><Relationship Id="rId159" Type="http://schemas.openxmlformats.org/officeDocument/2006/relationships/customXml" Target="../ink/ink86.xml"/><Relationship Id="rId324" Type="http://schemas.openxmlformats.org/officeDocument/2006/relationships/image" Target="../media/image183.png"/><Relationship Id="rId170" Type="http://schemas.openxmlformats.org/officeDocument/2006/relationships/image" Target="../media/image106.png"/><Relationship Id="rId226" Type="http://schemas.openxmlformats.org/officeDocument/2006/relationships/image" Target="../media/image134.png"/><Relationship Id="rId268" Type="http://schemas.openxmlformats.org/officeDocument/2006/relationships/image" Target="../media/image155.png"/><Relationship Id="rId32" Type="http://schemas.openxmlformats.org/officeDocument/2006/relationships/image" Target="../media/image37.png"/><Relationship Id="rId74" Type="http://schemas.openxmlformats.org/officeDocument/2006/relationships/image" Target="../media/image58.png"/><Relationship Id="rId128" Type="http://schemas.openxmlformats.org/officeDocument/2006/relationships/image" Target="../media/image85.png"/><Relationship Id="rId335" Type="http://schemas.openxmlformats.org/officeDocument/2006/relationships/customXml" Target="../ink/ink174.xml"/><Relationship Id="rId5" Type="http://schemas.openxmlformats.org/officeDocument/2006/relationships/customXml" Target="../ink/ink9.xml"/><Relationship Id="rId181" Type="http://schemas.openxmlformats.org/officeDocument/2006/relationships/customXml" Target="../ink/ink97.xml"/><Relationship Id="rId237" Type="http://schemas.openxmlformats.org/officeDocument/2006/relationships/customXml" Target="../ink/ink125.xml"/><Relationship Id="rId279" Type="http://schemas.openxmlformats.org/officeDocument/2006/relationships/customXml" Target="../ink/ink146.xml"/><Relationship Id="rId43" Type="http://schemas.openxmlformats.org/officeDocument/2006/relationships/customXml" Target="../ink/ink28.xml"/><Relationship Id="rId139" Type="http://schemas.openxmlformats.org/officeDocument/2006/relationships/customXml" Target="../ink/ink76.xml"/><Relationship Id="rId290" Type="http://schemas.openxmlformats.org/officeDocument/2006/relationships/image" Target="../media/image166.png"/><Relationship Id="rId304" Type="http://schemas.openxmlformats.org/officeDocument/2006/relationships/image" Target="../media/image173.png"/><Relationship Id="rId85" Type="http://schemas.openxmlformats.org/officeDocument/2006/relationships/customXml" Target="../ink/ink49.xml"/><Relationship Id="rId150" Type="http://schemas.openxmlformats.org/officeDocument/2006/relationships/image" Target="../media/image96.png"/><Relationship Id="rId192" Type="http://schemas.openxmlformats.org/officeDocument/2006/relationships/image" Target="../media/image117.png"/><Relationship Id="rId206" Type="http://schemas.openxmlformats.org/officeDocument/2006/relationships/image" Target="../media/image124.png"/><Relationship Id="rId248" Type="http://schemas.openxmlformats.org/officeDocument/2006/relationships/image" Target="../media/image145.png"/><Relationship Id="rId12" Type="http://schemas.openxmlformats.org/officeDocument/2006/relationships/image" Target="../media/image27.png"/><Relationship Id="rId108" Type="http://schemas.openxmlformats.org/officeDocument/2006/relationships/image" Target="../media/image75.png"/><Relationship Id="rId315" Type="http://schemas.openxmlformats.org/officeDocument/2006/relationships/customXml" Target="../ink/ink164.xml"/><Relationship Id="rId54" Type="http://schemas.openxmlformats.org/officeDocument/2006/relationships/image" Target="../media/image48.png"/><Relationship Id="rId96" Type="http://schemas.openxmlformats.org/officeDocument/2006/relationships/image" Target="../media/image69.png"/><Relationship Id="rId161" Type="http://schemas.openxmlformats.org/officeDocument/2006/relationships/customXml" Target="../ink/ink87.xml"/><Relationship Id="rId217" Type="http://schemas.openxmlformats.org/officeDocument/2006/relationships/customXml" Target="../ink/ink115.xml"/><Relationship Id="rId259" Type="http://schemas.openxmlformats.org/officeDocument/2006/relationships/customXml" Target="../ink/ink136.xml"/><Relationship Id="rId23" Type="http://schemas.openxmlformats.org/officeDocument/2006/relationships/customXml" Target="../ink/ink18.xml"/><Relationship Id="rId119" Type="http://schemas.openxmlformats.org/officeDocument/2006/relationships/customXml" Target="../ink/ink66.xml"/><Relationship Id="rId270" Type="http://schemas.openxmlformats.org/officeDocument/2006/relationships/image" Target="../media/image156.png"/><Relationship Id="rId326" Type="http://schemas.openxmlformats.org/officeDocument/2006/relationships/image" Target="../media/image184.png"/><Relationship Id="rId65" Type="http://schemas.openxmlformats.org/officeDocument/2006/relationships/customXml" Target="../ink/ink39.xml"/><Relationship Id="rId130" Type="http://schemas.openxmlformats.org/officeDocument/2006/relationships/image" Target="../media/image86.png"/><Relationship Id="rId172" Type="http://schemas.openxmlformats.org/officeDocument/2006/relationships/image" Target="../media/image107.png"/><Relationship Id="rId228" Type="http://schemas.openxmlformats.org/officeDocument/2006/relationships/image" Target="../media/image135.png"/><Relationship Id="rId281" Type="http://schemas.openxmlformats.org/officeDocument/2006/relationships/customXml" Target="../ink/ink147.xml"/><Relationship Id="rId337" Type="http://schemas.openxmlformats.org/officeDocument/2006/relationships/customXml" Target="../ink/ink175.xml"/><Relationship Id="rId34" Type="http://schemas.openxmlformats.org/officeDocument/2006/relationships/image" Target="../media/image38.png"/><Relationship Id="rId76" Type="http://schemas.openxmlformats.org/officeDocument/2006/relationships/image" Target="../media/image59.png"/><Relationship Id="rId141" Type="http://schemas.openxmlformats.org/officeDocument/2006/relationships/customXml" Target="../ink/ink77.xml"/><Relationship Id="rId7" Type="http://schemas.openxmlformats.org/officeDocument/2006/relationships/customXml" Target="../ink/ink10.xml"/><Relationship Id="rId183" Type="http://schemas.openxmlformats.org/officeDocument/2006/relationships/customXml" Target="../ink/ink98.xml"/><Relationship Id="rId239" Type="http://schemas.openxmlformats.org/officeDocument/2006/relationships/customXml" Target="../ink/ink126.xml"/><Relationship Id="rId250" Type="http://schemas.openxmlformats.org/officeDocument/2006/relationships/image" Target="../media/image146.png"/><Relationship Id="rId292" Type="http://schemas.openxmlformats.org/officeDocument/2006/relationships/image" Target="../media/image167.png"/><Relationship Id="rId306" Type="http://schemas.openxmlformats.org/officeDocument/2006/relationships/image" Target="../media/image174.png"/><Relationship Id="rId45" Type="http://schemas.openxmlformats.org/officeDocument/2006/relationships/customXml" Target="../ink/ink29.xml"/><Relationship Id="rId87" Type="http://schemas.openxmlformats.org/officeDocument/2006/relationships/customXml" Target="../ink/ink50.xml"/><Relationship Id="rId110" Type="http://schemas.openxmlformats.org/officeDocument/2006/relationships/image" Target="../media/image76.png"/><Relationship Id="rId152" Type="http://schemas.openxmlformats.org/officeDocument/2006/relationships/image" Target="../media/image97.png"/><Relationship Id="rId194" Type="http://schemas.openxmlformats.org/officeDocument/2006/relationships/image" Target="../media/image118.png"/><Relationship Id="rId208" Type="http://schemas.openxmlformats.org/officeDocument/2006/relationships/image" Target="../media/image125.png"/><Relationship Id="rId240" Type="http://schemas.openxmlformats.org/officeDocument/2006/relationships/image" Target="../media/image141.png"/><Relationship Id="rId261" Type="http://schemas.openxmlformats.org/officeDocument/2006/relationships/customXml" Target="../ink/ink137.xml"/><Relationship Id="rId14" Type="http://schemas.openxmlformats.org/officeDocument/2006/relationships/image" Target="../media/image28.png"/><Relationship Id="rId35" Type="http://schemas.openxmlformats.org/officeDocument/2006/relationships/customXml" Target="../ink/ink24.xml"/><Relationship Id="rId56" Type="http://schemas.openxmlformats.org/officeDocument/2006/relationships/image" Target="../media/image49.png"/><Relationship Id="rId77" Type="http://schemas.openxmlformats.org/officeDocument/2006/relationships/customXml" Target="../ink/ink45.xml"/><Relationship Id="rId100" Type="http://schemas.openxmlformats.org/officeDocument/2006/relationships/image" Target="../media/image71.png"/><Relationship Id="rId282" Type="http://schemas.openxmlformats.org/officeDocument/2006/relationships/image" Target="../media/image162.png"/><Relationship Id="rId317" Type="http://schemas.openxmlformats.org/officeDocument/2006/relationships/customXml" Target="../ink/ink165.xml"/><Relationship Id="rId338" Type="http://schemas.openxmlformats.org/officeDocument/2006/relationships/image" Target="../media/image190.png"/><Relationship Id="rId8" Type="http://schemas.openxmlformats.org/officeDocument/2006/relationships/image" Target="../media/image25.png"/><Relationship Id="rId98" Type="http://schemas.openxmlformats.org/officeDocument/2006/relationships/image" Target="../media/image70.png"/><Relationship Id="rId121" Type="http://schemas.openxmlformats.org/officeDocument/2006/relationships/customXml" Target="../ink/ink67.xml"/><Relationship Id="rId142" Type="http://schemas.openxmlformats.org/officeDocument/2006/relationships/image" Target="../media/image92.png"/><Relationship Id="rId163" Type="http://schemas.openxmlformats.org/officeDocument/2006/relationships/customXml" Target="../ink/ink88.xml"/><Relationship Id="rId184" Type="http://schemas.openxmlformats.org/officeDocument/2006/relationships/image" Target="../media/image113.png"/><Relationship Id="rId219" Type="http://schemas.openxmlformats.org/officeDocument/2006/relationships/customXml" Target="../ink/ink116.xml"/><Relationship Id="rId230" Type="http://schemas.openxmlformats.org/officeDocument/2006/relationships/image" Target="../media/image136.png"/><Relationship Id="rId251" Type="http://schemas.openxmlformats.org/officeDocument/2006/relationships/customXml" Target="../ink/ink132.xml"/><Relationship Id="rId25" Type="http://schemas.openxmlformats.org/officeDocument/2006/relationships/customXml" Target="../ink/ink19.xml"/><Relationship Id="rId46" Type="http://schemas.openxmlformats.org/officeDocument/2006/relationships/image" Target="../media/image44.png"/><Relationship Id="rId67" Type="http://schemas.openxmlformats.org/officeDocument/2006/relationships/customXml" Target="../ink/ink40.xml"/><Relationship Id="rId272" Type="http://schemas.openxmlformats.org/officeDocument/2006/relationships/image" Target="../media/image157.png"/><Relationship Id="rId293" Type="http://schemas.openxmlformats.org/officeDocument/2006/relationships/customXml" Target="../ink/ink153.xml"/><Relationship Id="rId307" Type="http://schemas.openxmlformats.org/officeDocument/2006/relationships/customXml" Target="../ink/ink160.xml"/><Relationship Id="rId328" Type="http://schemas.openxmlformats.org/officeDocument/2006/relationships/image" Target="../media/image185.png"/><Relationship Id="rId88" Type="http://schemas.openxmlformats.org/officeDocument/2006/relationships/image" Target="../media/image65.png"/><Relationship Id="rId111" Type="http://schemas.openxmlformats.org/officeDocument/2006/relationships/customXml" Target="../ink/ink62.xml"/><Relationship Id="rId132" Type="http://schemas.openxmlformats.org/officeDocument/2006/relationships/image" Target="../media/image87.png"/><Relationship Id="rId153" Type="http://schemas.openxmlformats.org/officeDocument/2006/relationships/customXml" Target="../ink/ink83.xml"/><Relationship Id="rId174" Type="http://schemas.openxmlformats.org/officeDocument/2006/relationships/image" Target="../media/image108.png"/><Relationship Id="rId195" Type="http://schemas.openxmlformats.org/officeDocument/2006/relationships/customXml" Target="../ink/ink104.xml"/><Relationship Id="rId209" Type="http://schemas.openxmlformats.org/officeDocument/2006/relationships/customXml" Target="../ink/ink111.xml"/><Relationship Id="rId220" Type="http://schemas.openxmlformats.org/officeDocument/2006/relationships/image" Target="../media/image131.png"/><Relationship Id="rId241" Type="http://schemas.openxmlformats.org/officeDocument/2006/relationships/customXml" Target="../ink/ink127.xml"/><Relationship Id="rId15" Type="http://schemas.openxmlformats.org/officeDocument/2006/relationships/customXml" Target="../ink/ink14.xml"/><Relationship Id="rId36" Type="http://schemas.openxmlformats.org/officeDocument/2006/relationships/image" Target="../media/image39.png"/><Relationship Id="rId57" Type="http://schemas.openxmlformats.org/officeDocument/2006/relationships/customXml" Target="../ink/ink35.xml"/><Relationship Id="rId262" Type="http://schemas.openxmlformats.org/officeDocument/2006/relationships/image" Target="../media/image152.png"/><Relationship Id="rId283" Type="http://schemas.openxmlformats.org/officeDocument/2006/relationships/customXml" Target="../ink/ink148.xml"/><Relationship Id="rId318" Type="http://schemas.openxmlformats.org/officeDocument/2006/relationships/image" Target="../media/image180.png"/><Relationship Id="rId339" Type="http://schemas.openxmlformats.org/officeDocument/2006/relationships/customXml" Target="../ink/ink176.xml"/><Relationship Id="rId78" Type="http://schemas.openxmlformats.org/officeDocument/2006/relationships/image" Target="../media/image60.png"/><Relationship Id="rId99" Type="http://schemas.openxmlformats.org/officeDocument/2006/relationships/customXml" Target="../ink/ink56.xml"/><Relationship Id="rId101" Type="http://schemas.openxmlformats.org/officeDocument/2006/relationships/customXml" Target="../ink/ink57.xml"/><Relationship Id="rId122" Type="http://schemas.openxmlformats.org/officeDocument/2006/relationships/image" Target="../media/image82.png"/><Relationship Id="rId143" Type="http://schemas.openxmlformats.org/officeDocument/2006/relationships/customXml" Target="../ink/ink78.xml"/><Relationship Id="rId164" Type="http://schemas.openxmlformats.org/officeDocument/2006/relationships/image" Target="../media/image103.png"/><Relationship Id="rId185" Type="http://schemas.openxmlformats.org/officeDocument/2006/relationships/customXml" Target="../ink/ink99.xml"/><Relationship Id="rId9" Type="http://schemas.openxmlformats.org/officeDocument/2006/relationships/customXml" Target="../ink/ink11.xml"/><Relationship Id="rId210" Type="http://schemas.openxmlformats.org/officeDocument/2006/relationships/image" Target="../media/image126.png"/><Relationship Id="rId26" Type="http://schemas.openxmlformats.org/officeDocument/2006/relationships/image" Target="../media/image34.png"/><Relationship Id="rId231" Type="http://schemas.openxmlformats.org/officeDocument/2006/relationships/customXml" Target="../ink/ink122.xml"/><Relationship Id="rId252" Type="http://schemas.openxmlformats.org/officeDocument/2006/relationships/image" Target="../media/image147.png"/><Relationship Id="rId273" Type="http://schemas.openxmlformats.org/officeDocument/2006/relationships/customXml" Target="../ink/ink143.xml"/><Relationship Id="rId294" Type="http://schemas.openxmlformats.org/officeDocument/2006/relationships/image" Target="../media/image168.png"/><Relationship Id="rId308" Type="http://schemas.openxmlformats.org/officeDocument/2006/relationships/image" Target="../media/image175.png"/><Relationship Id="rId329" Type="http://schemas.openxmlformats.org/officeDocument/2006/relationships/customXml" Target="../ink/ink171.xml"/><Relationship Id="rId47" Type="http://schemas.openxmlformats.org/officeDocument/2006/relationships/customXml" Target="../ink/ink30.xml"/><Relationship Id="rId68" Type="http://schemas.openxmlformats.org/officeDocument/2006/relationships/image" Target="../media/image55.png"/><Relationship Id="rId89" Type="http://schemas.openxmlformats.org/officeDocument/2006/relationships/customXml" Target="../ink/ink51.xml"/><Relationship Id="rId112" Type="http://schemas.openxmlformats.org/officeDocument/2006/relationships/image" Target="../media/image77.png"/><Relationship Id="rId133" Type="http://schemas.openxmlformats.org/officeDocument/2006/relationships/customXml" Target="../ink/ink73.xml"/><Relationship Id="rId154" Type="http://schemas.openxmlformats.org/officeDocument/2006/relationships/image" Target="../media/image98.png"/><Relationship Id="rId175" Type="http://schemas.openxmlformats.org/officeDocument/2006/relationships/customXml" Target="../ink/ink94.xml"/><Relationship Id="rId340" Type="http://schemas.openxmlformats.org/officeDocument/2006/relationships/image" Target="../media/image191.png"/><Relationship Id="rId196" Type="http://schemas.openxmlformats.org/officeDocument/2006/relationships/image" Target="../media/image119.png"/><Relationship Id="rId200" Type="http://schemas.openxmlformats.org/officeDocument/2006/relationships/image" Target="../media/image121.png"/><Relationship Id="rId16" Type="http://schemas.openxmlformats.org/officeDocument/2006/relationships/image" Target="../media/image29.png"/><Relationship Id="rId221" Type="http://schemas.openxmlformats.org/officeDocument/2006/relationships/customXml" Target="../ink/ink117.xml"/><Relationship Id="rId242" Type="http://schemas.openxmlformats.org/officeDocument/2006/relationships/image" Target="../media/image142.png"/><Relationship Id="rId263" Type="http://schemas.openxmlformats.org/officeDocument/2006/relationships/customXml" Target="../ink/ink138.xml"/><Relationship Id="rId284" Type="http://schemas.openxmlformats.org/officeDocument/2006/relationships/image" Target="../media/image163.png"/><Relationship Id="rId319" Type="http://schemas.openxmlformats.org/officeDocument/2006/relationships/customXml" Target="../ink/ink166.xml"/><Relationship Id="rId37" Type="http://schemas.openxmlformats.org/officeDocument/2006/relationships/customXml" Target="../ink/ink25.xml"/><Relationship Id="rId58" Type="http://schemas.openxmlformats.org/officeDocument/2006/relationships/image" Target="../media/image50.png"/><Relationship Id="rId79" Type="http://schemas.openxmlformats.org/officeDocument/2006/relationships/customXml" Target="../ink/ink46.xml"/><Relationship Id="rId102" Type="http://schemas.openxmlformats.org/officeDocument/2006/relationships/image" Target="../media/image72.png"/><Relationship Id="rId123" Type="http://schemas.openxmlformats.org/officeDocument/2006/relationships/customXml" Target="../ink/ink68.xml"/><Relationship Id="rId144" Type="http://schemas.openxmlformats.org/officeDocument/2006/relationships/image" Target="../media/image93.png"/><Relationship Id="rId330" Type="http://schemas.openxmlformats.org/officeDocument/2006/relationships/image" Target="../media/image186.png"/><Relationship Id="rId90" Type="http://schemas.openxmlformats.org/officeDocument/2006/relationships/image" Target="../media/image66.png"/><Relationship Id="rId165" Type="http://schemas.openxmlformats.org/officeDocument/2006/relationships/customXml" Target="../ink/ink89.xml"/><Relationship Id="rId186" Type="http://schemas.openxmlformats.org/officeDocument/2006/relationships/image" Target="../media/image114.png"/><Relationship Id="rId211" Type="http://schemas.openxmlformats.org/officeDocument/2006/relationships/customXml" Target="../ink/ink112.xml"/><Relationship Id="rId232" Type="http://schemas.openxmlformats.org/officeDocument/2006/relationships/image" Target="../media/image137.png"/><Relationship Id="rId253" Type="http://schemas.openxmlformats.org/officeDocument/2006/relationships/customXml" Target="../ink/ink133.xml"/><Relationship Id="rId274" Type="http://schemas.openxmlformats.org/officeDocument/2006/relationships/image" Target="../media/image158.png"/><Relationship Id="rId295" Type="http://schemas.openxmlformats.org/officeDocument/2006/relationships/customXml" Target="../ink/ink154.xml"/><Relationship Id="rId309" Type="http://schemas.openxmlformats.org/officeDocument/2006/relationships/customXml" Target="../ink/ink161.xml"/><Relationship Id="rId27" Type="http://schemas.openxmlformats.org/officeDocument/2006/relationships/customXml" Target="../ink/ink20.xml"/><Relationship Id="rId48" Type="http://schemas.openxmlformats.org/officeDocument/2006/relationships/image" Target="../media/image45.png"/><Relationship Id="rId69" Type="http://schemas.openxmlformats.org/officeDocument/2006/relationships/customXml" Target="../ink/ink41.xml"/><Relationship Id="rId113" Type="http://schemas.openxmlformats.org/officeDocument/2006/relationships/customXml" Target="../ink/ink63.xml"/><Relationship Id="rId134" Type="http://schemas.openxmlformats.org/officeDocument/2006/relationships/image" Target="../media/image88.png"/><Relationship Id="rId320" Type="http://schemas.openxmlformats.org/officeDocument/2006/relationships/image" Target="../media/image181.png"/><Relationship Id="rId80" Type="http://schemas.openxmlformats.org/officeDocument/2006/relationships/image" Target="../media/image61.png"/><Relationship Id="rId155" Type="http://schemas.openxmlformats.org/officeDocument/2006/relationships/customXml" Target="../ink/ink84.xml"/><Relationship Id="rId176" Type="http://schemas.openxmlformats.org/officeDocument/2006/relationships/image" Target="../media/image109.png"/><Relationship Id="rId197" Type="http://schemas.openxmlformats.org/officeDocument/2006/relationships/customXml" Target="../ink/ink105.xml"/><Relationship Id="rId341" Type="http://schemas.openxmlformats.org/officeDocument/2006/relationships/customXml" Target="../ink/ink177.xml"/><Relationship Id="rId201" Type="http://schemas.openxmlformats.org/officeDocument/2006/relationships/customXml" Target="../ink/ink107.xml"/><Relationship Id="rId222" Type="http://schemas.openxmlformats.org/officeDocument/2006/relationships/image" Target="../media/image132.png"/><Relationship Id="rId243" Type="http://schemas.openxmlformats.org/officeDocument/2006/relationships/customXml" Target="../ink/ink128.xml"/><Relationship Id="rId264" Type="http://schemas.openxmlformats.org/officeDocument/2006/relationships/image" Target="../media/image153.png"/><Relationship Id="rId285" Type="http://schemas.openxmlformats.org/officeDocument/2006/relationships/customXml" Target="../ink/ink149.xml"/><Relationship Id="rId17" Type="http://schemas.openxmlformats.org/officeDocument/2006/relationships/customXml" Target="../ink/ink15.xml"/><Relationship Id="rId38" Type="http://schemas.openxmlformats.org/officeDocument/2006/relationships/image" Target="../media/image40.png"/><Relationship Id="rId59" Type="http://schemas.openxmlformats.org/officeDocument/2006/relationships/customXml" Target="../ink/ink36.xml"/><Relationship Id="rId103" Type="http://schemas.openxmlformats.org/officeDocument/2006/relationships/customXml" Target="../ink/ink58.xml"/><Relationship Id="rId124" Type="http://schemas.openxmlformats.org/officeDocument/2006/relationships/image" Target="../media/image83.png"/><Relationship Id="rId310" Type="http://schemas.openxmlformats.org/officeDocument/2006/relationships/image" Target="../media/image176.png"/><Relationship Id="rId70" Type="http://schemas.openxmlformats.org/officeDocument/2006/relationships/image" Target="../media/image56.png"/><Relationship Id="rId91" Type="http://schemas.openxmlformats.org/officeDocument/2006/relationships/customXml" Target="../ink/ink52.xml"/><Relationship Id="rId145" Type="http://schemas.openxmlformats.org/officeDocument/2006/relationships/customXml" Target="../ink/ink79.xml"/><Relationship Id="rId166" Type="http://schemas.openxmlformats.org/officeDocument/2006/relationships/image" Target="../media/image104.png"/><Relationship Id="rId187" Type="http://schemas.openxmlformats.org/officeDocument/2006/relationships/customXml" Target="../ink/ink100.xml"/><Relationship Id="rId331" Type="http://schemas.openxmlformats.org/officeDocument/2006/relationships/customXml" Target="../ink/ink172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27.png"/><Relationship Id="rId233" Type="http://schemas.openxmlformats.org/officeDocument/2006/relationships/customXml" Target="../ink/ink123.xml"/><Relationship Id="rId254" Type="http://schemas.openxmlformats.org/officeDocument/2006/relationships/image" Target="../media/image148.png"/><Relationship Id="rId28" Type="http://schemas.openxmlformats.org/officeDocument/2006/relationships/image" Target="../media/image35.png"/><Relationship Id="rId49" Type="http://schemas.openxmlformats.org/officeDocument/2006/relationships/customXml" Target="../ink/ink31.xml"/><Relationship Id="rId114" Type="http://schemas.openxmlformats.org/officeDocument/2006/relationships/image" Target="../media/image78.png"/><Relationship Id="rId275" Type="http://schemas.openxmlformats.org/officeDocument/2006/relationships/customXml" Target="../ink/ink144.xml"/><Relationship Id="rId296" Type="http://schemas.openxmlformats.org/officeDocument/2006/relationships/image" Target="../media/image169.png"/><Relationship Id="rId300" Type="http://schemas.openxmlformats.org/officeDocument/2006/relationships/image" Target="../media/image171.png"/><Relationship Id="rId60" Type="http://schemas.openxmlformats.org/officeDocument/2006/relationships/image" Target="../media/image51.png"/><Relationship Id="rId81" Type="http://schemas.openxmlformats.org/officeDocument/2006/relationships/customXml" Target="../ink/ink47.xml"/><Relationship Id="rId135" Type="http://schemas.openxmlformats.org/officeDocument/2006/relationships/customXml" Target="../ink/ink74.xml"/><Relationship Id="rId156" Type="http://schemas.openxmlformats.org/officeDocument/2006/relationships/image" Target="../media/image99.png"/><Relationship Id="rId177" Type="http://schemas.openxmlformats.org/officeDocument/2006/relationships/customXml" Target="../ink/ink95.xml"/><Relationship Id="rId198" Type="http://schemas.openxmlformats.org/officeDocument/2006/relationships/image" Target="../media/image120.png"/><Relationship Id="rId321" Type="http://schemas.openxmlformats.org/officeDocument/2006/relationships/customXml" Target="../ink/ink167.xml"/><Relationship Id="rId342" Type="http://schemas.openxmlformats.org/officeDocument/2006/relationships/image" Target="../media/image192.png"/><Relationship Id="rId202" Type="http://schemas.openxmlformats.org/officeDocument/2006/relationships/image" Target="../media/image122.png"/><Relationship Id="rId223" Type="http://schemas.openxmlformats.org/officeDocument/2006/relationships/customXml" Target="../ink/ink118.xml"/><Relationship Id="rId244" Type="http://schemas.openxmlformats.org/officeDocument/2006/relationships/image" Target="../media/image143.png"/><Relationship Id="rId18" Type="http://schemas.openxmlformats.org/officeDocument/2006/relationships/image" Target="../media/image30.png"/><Relationship Id="rId39" Type="http://schemas.openxmlformats.org/officeDocument/2006/relationships/customXml" Target="../ink/ink26.xml"/><Relationship Id="rId265" Type="http://schemas.openxmlformats.org/officeDocument/2006/relationships/customXml" Target="../ink/ink139.xml"/><Relationship Id="rId286" Type="http://schemas.openxmlformats.org/officeDocument/2006/relationships/image" Target="../media/image164.png"/><Relationship Id="rId50" Type="http://schemas.openxmlformats.org/officeDocument/2006/relationships/image" Target="../media/image46.png"/><Relationship Id="rId104" Type="http://schemas.openxmlformats.org/officeDocument/2006/relationships/image" Target="../media/image73.png"/><Relationship Id="rId125" Type="http://schemas.openxmlformats.org/officeDocument/2006/relationships/customXml" Target="../ink/ink69.xml"/><Relationship Id="rId146" Type="http://schemas.openxmlformats.org/officeDocument/2006/relationships/image" Target="../media/image94.png"/><Relationship Id="rId167" Type="http://schemas.openxmlformats.org/officeDocument/2006/relationships/customXml" Target="../ink/ink90.xml"/><Relationship Id="rId188" Type="http://schemas.openxmlformats.org/officeDocument/2006/relationships/image" Target="../media/image115.png"/><Relationship Id="rId311" Type="http://schemas.openxmlformats.org/officeDocument/2006/relationships/customXml" Target="../ink/ink162.xml"/><Relationship Id="rId332" Type="http://schemas.openxmlformats.org/officeDocument/2006/relationships/image" Target="../media/image187.png"/><Relationship Id="rId71" Type="http://schemas.openxmlformats.org/officeDocument/2006/relationships/customXml" Target="../ink/ink42.xml"/><Relationship Id="rId92" Type="http://schemas.openxmlformats.org/officeDocument/2006/relationships/image" Target="../media/image67.png"/><Relationship Id="rId213" Type="http://schemas.openxmlformats.org/officeDocument/2006/relationships/customXml" Target="../ink/ink113.xml"/><Relationship Id="rId234" Type="http://schemas.openxmlformats.org/officeDocument/2006/relationships/image" Target="../media/image138.png"/><Relationship Id="rId2" Type="http://schemas.openxmlformats.org/officeDocument/2006/relationships/image" Target="../media/image20.png"/><Relationship Id="rId29" Type="http://schemas.openxmlformats.org/officeDocument/2006/relationships/customXml" Target="../ink/ink21.xml"/><Relationship Id="rId255" Type="http://schemas.openxmlformats.org/officeDocument/2006/relationships/customXml" Target="../ink/ink134.xml"/><Relationship Id="rId276" Type="http://schemas.openxmlformats.org/officeDocument/2006/relationships/image" Target="../media/image159.png"/><Relationship Id="rId297" Type="http://schemas.openxmlformats.org/officeDocument/2006/relationships/customXml" Target="../ink/ink155.xml"/><Relationship Id="rId40" Type="http://schemas.openxmlformats.org/officeDocument/2006/relationships/image" Target="../media/image41.png"/><Relationship Id="rId115" Type="http://schemas.openxmlformats.org/officeDocument/2006/relationships/customXml" Target="../ink/ink64.xml"/><Relationship Id="rId136" Type="http://schemas.openxmlformats.org/officeDocument/2006/relationships/image" Target="../media/image89.png"/><Relationship Id="rId157" Type="http://schemas.openxmlformats.org/officeDocument/2006/relationships/customXml" Target="../ink/ink85.xml"/><Relationship Id="rId178" Type="http://schemas.openxmlformats.org/officeDocument/2006/relationships/image" Target="../media/image110.png"/><Relationship Id="rId301" Type="http://schemas.openxmlformats.org/officeDocument/2006/relationships/customXml" Target="../ink/ink157.xml"/><Relationship Id="rId322" Type="http://schemas.openxmlformats.org/officeDocument/2006/relationships/image" Target="../media/image182.png"/><Relationship Id="rId343" Type="http://schemas.openxmlformats.org/officeDocument/2006/relationships/customXml" Target="../ink/ink178.xml"/><Relationship Id="rId61" Type="http://schemas.openxmlformats.org/officeDocument/2006/relationships/customXml" Target="../ink/ink37.xml"/><Relationship Id="rId82" Type="http://schemas.openxmlformats.org/officeDocument/2006/relationships/image" Target="../media/image62.png"/><Relationship Id="rId199" Type="http://schemas.openxmlformats.org/officeDocument/2006/relationships/customXml" Target="../ink/ink106.xml"/><Relationship Id="rId203" Type="http://schemas.openxmlformats.org/officeDocument/2006/relationships/customXml" Target="../ink/ink108.xml"/><Relationship Id="rId19" Type="http://schemas.openxmlformats.org/officeDocument/2006/relationships/customXml" Target="../ink/ink16.xml"/><Relationship Id="rId224" Type="http://schemas.openxmlformats.org/officeDocument/2006/relationships/image" Target="../media/image133.png"/><Relationship Id="rId245" Type="http://schemas.openxmlformats.org/officeDocument/2006/relationships/customXml" Target="../ink/ink129.xml"/><Relationship Id="rId266" Type="http://schemas.openxmlformats.org/officeDocument/2006/relationships/image" Target="../media/image154.png"/><Relationship Id="rId287" Type="http://schemas.openxmlformats.org/officeDocument/2006/relationships/customXml" Target="../ink/ink150.xml"/><Relationship Id="rId30" Type="http://schemas.openxmlformats.org/officeDocument/2006/relationships/image" Target="../media/image36.png"/><Relationship Id="rId105" Type="http://schemas.openxmlformats.org/officeDocument/2006/relationships/customXml" Target="../ink/ink59.xml"/><Relationship Id="rId126" Type="http://schemas.openxmlformats.org/officeDocument/2006/relationships/image" Target="../media/image84.png"/><Relationship Id="rId147" Type="http://schemas.openxmlformats.org/officeDocument/2006/relationships/customXml" Target="../ink/ink80.xml"/><Relationship Id="rId168" Type="http://schemas.openxmlformats.org/officeDocument/2006/relationships/image" Target="../media/image105.png"/><Relationship Id="rId312" Type="http://schemas.openxmlformats.org/officeDocument/2006/relationships/image" Target="../media/image177.png"/><Relationship Id="rId333" Type="http://schemas.openxmlformats.org/officeDocument/2006/relationships/customXml" Target="../ink/ink173.xml"/><Relationship Id="rId51" Type="http://schemas.openxmlformats.org/officeDocument/2006/relationships/customXml" Target="../ink/ink32.xml"/><Relationship Id="rId72" Type="http://schemas.openxmlformats.org/officeDocument/2006/relationships/image" Target="../media/image57.png"/><Relationship Id="rId93" Type="http://schemas.openxmlformats.org/officeDocument/2006/relationships/customXml" Target="../ink/ink53.xml"/><Relationship Id="rId189" Type="http://schemas.openxmlformats.org/officeDocument/2006/relationships/customXml" Target="../ink/ink101.xml"/><Relationship Id="rId3" Type="http://schemas.openxmlformats.org/officeDocument/2006/relationships/customXml" Target="../ink/ink8.xml"/><Relationship Id="rId214" Type="http://schemas.openxmlformats.org/officeDocument/2006/relationships/image" Target="../media/image128.png"/><Relationship Id="rId235" Type="http://schemas.openxmlformats.org/officeDocument/2006/relationships/customXml" Target="../ink/ink124.xml"/><Relationship Id="rId256" Type="http://schemas.openxmlformats.org/officeDocument/2006/relationships/image" Target="../media/image149.png"/><Relationship Id="rId277" Type="http://schemas.openxmlformats.org/officeDocument/2006/relationships/customXml" Target="../ink/ink145.xml"/><Relationship Id="rId298" Type="http://schemas.openxmlformats.org/officeDocument/2006/relationships/image" Target="../media/image170.png"/><Relationship Id="rId116" Type="http://schemas.openxmlformats.org/officeDocument/2006/relationships/image" Target="../media/image79.png"/><Relationship Id="rId137" Type="http://schemas.openxmlformats.org/officeDocument/2006/relationships/customXml" Target="../ink/ink75.xml"/><Relationship Id="rId158" Type="http://schemas.openxmlformats.org/officeDocument/2006/relationships/image" Target="../media/image100.png"/><Relationship Id="rId302" Type="http://schemas.openxmlformats.org/officeDocument/2006/relationships/image" Target="../media/image172.png"/><Relationship Id="rId323" Type="http://schemas.openxmlformats.org/officeDocument/2006/relationships/customXml" Target="../ink/ink168.xml"/><Relationship Id="rId344" Type="http://schemas.openxmlformats.org/officeDocument/2006/relationships/image" Target="../media/image193.png"/><Relationship Id="rId20" Type="http://schemas.openxmlformats.org/officeDocument/2006/relationships/image" Target="../media/image31.png"/><Relationship Id="rId41" Type="http://schemas.openxmlformats.org/officeDocument/2006/relationships/customXml" Target="../ink/ink27.xml"/><Relationship Id="rId62" Type="http://schemas.openxmlformats.org/officeDocument/2006/relationships/image" Target="../media/image52.png"/><Relationship Id="rId83" Type="http://schemas.openxmlformats.org/officeDocument/2006/relationships/customXml" Target="../ink/ink48.xml"/><Relationship Id="rId179" Type="http://schemas.openxmlformats.org/officeDocument/2006/relationships/customXml" Target="../ink/ink96.xml"/><Relationship Id="rId190" Type="http://schemas.openxmlformats.org/officeDocument/2006/relationships/image" Target="../media/image116.png"/><Relationship Id="rId204" Type="http://schemas.openxmlformats.org/officeDocument/2006/relationships/image" Target="../media/image123.png"/><Relationship Id="rId225" Type="http://schemas.openxmlformats.org/officeDocument/2006/relationships/customXml" Target="../ink/ink119.xml"/><Relationship Id="rId246" Type="http://schemas.openxmlformats.org/officeDocument/2006/relationships/image" Target="../media/image144.png"/><Relationship Id="rId267" Type="http://schemas.openxmlformats.org/officeDocument/2006/relationships/customXml" Target="../ink/ink140.xml"/><Relationship Id="rId288" Type="http://schemas.openxmlformats.org/officeDocument/2006/relationships/image" Target="../media/image165.png"/><Relationship Id="rId106" Type="http://schemas.openxmlformats.org/officeDocument/2006/relationships/image" Target="../media/image74.png"/><Relationship Id="rId127" Type="http://schemas.openxmlformats.org/officeDocument/2006/relationships/customXml" Target="../ink/ink70.xml"/><Relationship Id="rId313" Type="http://schemas.openxmlformats.org/officeDocument/2006/relationships/customXml" Target="../ink/ink163.xml"/><Relationship Id="rId10" Type="http://schemas.openxmlformats.org/officeDocument/2006/relationships/image" Target="../media/image26.png"/><Relationship Id="rId31" Type="http://schemas.openxmlformats.org/officeDocument/2006/relationships/customXml" Target="../ink/ink22.xml"/><Relationship Id="rId52" Type="http://schemas.openxmlformats.org/officeDocument/2006/relationships/image" Target="../media/image47.png"/><Relationship Id="rId73" Type="http://schemas.openxmlformats.org/officeDocument/2006/relationships/customXml" Target="../ink/ink43.xml"/><Relationship Id="rId94" Type="http://schemas.openxmlformats.org/officeDocument/2006/relationships/image" Target="../media/image68.png"/><Relationship Id="rId148" Type="http://schemas.openxmlformats.org/officeDocument/2006/relationships/image" Target="../media/image95.png"/><Relationship Id="rId169" Type="http://schemas.openxmlformats.org/officeDocument/2006/relationships/customXml" Target="../ink/ink91.xml"/><Relationship Id="rId334" Type="http://schemas.openxmlformats.org/officeDocument/2006/relationships/image" Target="../media/image188.png"/><Relationship Id="rId4" Type="http://schemas.openxmlformats.org/officeDocument/2006/relationships/image" Target="../media/image23.png"/><Relationship Id="rId180" Type="http://schemas.openxmlformats.org/officeDocument/2006/relationships/image" Target="../media/image111.png"/><Relationship Id="rId215" Type="http://schemas.openxmlformats.org/officeDocument/2006/relationships/customXml" Target="../ink/ink114.xml"/><Relationship Id="rId236" Type="http://schemas.openxmlformats.org/officeDocument/2006/relationships/image" Target="../media/image139.png"/><Relationship Id="rId257" Type="http://schemas.openxmlformats.org/officeDocument/2006/relationships/customXml" Target="../ink/ink135.xml"/><Relationship Id="rId278" Type="http://schemas.openxmlformats.org/officeDocument/2006/relationships/image" Target="../media/image160.png"/><Relationship Id="rId303" Type="http://schemas.openxmlformats.org/officeDocument/2006/relationships/customXml" Target="../ink/ink158.xml"/><Relationship Id="rId42" Type="http://schemas.openxmlformats.org/officeDocument/2006/relationships/image" Target="../media/image42.png"/><Relationship Id="rId84" Type="http://schemas.openxmlformats.org/officeDocument/2006/relationships/image" Target="../media/image63.png"/><Relationship Id="rId138" Type="http://schemas.openxmlformats.org/officeDocument/2006/relationships/image" Target="../media/image90.png"/><Relationship Id="rId191" Type="http://schemas.openxmlformats.org/officeDocument/2006/relationships/customXml" Target="../ink/ink102.xml"/><Relationship Id="rId205" Type="http://schemas.openxmlformats.org/officeDocument/2006/relationships/customXml" Target="../ink/ink109.xml"/><Relationship Id="rId247" Type="http://schemas.openxmlformats.org/officeDocument/2006/relationships/customXml" Target="../ink/ink130.xml"/><Relationship Id="rId107" Type="http://schemas.openxmlformats.org/officeDocument/2006/relationships/customXml" Target="../ink/ink60.xml"/><Relationship Id="rId289" Type="http://schemas.openxmlformats.org/officeDocument/2006/relationships/customXml" Target="../ink/ink151.xml"/><Relationship Id="rId11" Type="http://schemas.openxmlformats.org/officeDocument/2006/relationships/customXml" Target="../ink/ink12.xml"/><Relationship Id="rId53" Type="http://schemas.openxmlformats.org/officeDocument/2006/relationships/customXml" Target="../ink/ink33.xml"/><Relationship Id="rId149" Type="http://schemas.openxmlformats.org/officeDocument/2006/relationships/customXml" Target="../ink/ink81.xml"/><Relationship Id="rId314" Type="http://schemas.openxmlformats.org/officeDocument/2006/relationships/image" Target="../media/image178.png"/><Relationship Id="rId95" Type="http://schemas.openxmlformats.org/officeDocument/2006/relationships/customXml" Target="../ink/ink54.xml"/><Relationship Id="rId160" Type="http://schemas.openxmlformats.org/officeDocument/2006/relationships/image" Target="../media/image101.png"/><Relationship Id="rId216" Type="http://schemas.openxmlformats.org/officeDocument/2006/relationships/image" Target="../media/image129.png"/><Relationship Id="rId258" Type="http://schemas.openxmlformats.org/officeDocument/2006/relationships/image" Target="../media/image150.png"/><Relationship Id="rId22" Type="http://schemas.openxmlformats.org/officeDocument/2006/relationships/image" Target="../media/image32.png"/><Relationship Id="rId64" Type="http://schemas.openxmlformats.org/officeDocument/2006/relationships/image" Target="../media/image53.png"/><Relationship Id="rId118" Type="http://schemas.openxmlformats.org/officeDocument/2006/relationships/image" Target="../media/image80.png"/><Relationship Id="rId325" Type="http://schemas.openxmlformats.org/officeDocument/2006/relationships/customXml" Target="../ink/ink169.xml"/><Relationship Id="rId171" Type="http://schemas.openxmlformats.org/officeDocument/2006/relationships/customXml" Target="../ink/ink92.xml"/><Relationship Id="rId227" Type="http://schemas.openxmlformats.org/officeDocument/2006/relationships/customXml" Target="../ink/ink120.xml"/><Relationship Id="rId269" Type="http://schemas.openxmlformats.org/officeDocument/2006/relationships/customXml" Target="../ink/ink141.xml"/><Relationship Id="rId33" Type="http://schemas.openxmlformats.org/officeDocument/2006/relationships/customXml" Target="../ink/ink23.xml"/><Relationship Id="rId129" Type="http://schemas.openxmlformats.org/officeDocument/2006/relationships/customXml" Target="../ink/ink71.xml"/><Relationship Id="rId280" Type="http://schemas.openxmlformats.org/officeDocument/2006/relationships/image" Target="../media/image161.png"/><Relationship Id="rId336" Type="http://schemas.openxmlformats.org/officeDocument/2006/relationships/image" Target="../media/image189.png"/><Relationship Id="rId75" Type="http://schemas.openxmlformats.org/officeDocument/2006/relationships/customXml" Target="../ink/ink44.xml"/><Relationship Id="rId140" Type="http://schemas.openxmlformats.org/officeDocument/2006/relationships/image" Target="../media/image91.png"/><Relationship Id="rId182" Type="http://schemas.openxmlformats.org/officeDocument/2006/relationships/image" Target="../media/image112.png"/><Relationship Id="rId6" Type="http://schemas.openxmlformats.org/officeDocument/2006/relationships/image" Target="../media/image24.png"/><Relationship Id="rId238" Type="http://schemas.openxmlformats.org/officeDocument/2006/relationships/image" Target="../media/image140.png"/><Relationship Id="rId291" Type="http://schemas.openxmlformats.org/officeDocument/2006/relationships/customXml" Target="../ink/ink152.xml"/><Relationship Id="rId305" Type="http://schemas.openxmlformats.org/officeDocument/2006/relationships/customXml" Target="../ink/ink159.xml"/><Relationship Id="rId44" Type="http://schemas.openxmlformats.org/officeDocument/2006/relationships/image" Target="../media/image43.png"/><Relationship Id="rId86" Type="http://schemas.openxmlformats.org/officeDocument/2006/relationships/image" Target="../media/image64.png"/><Relationship Id="rId151" Type="http://schemas.openxmlformats.org/officeDocument/2006/relationships/customXml" Target="../ink/ink82.xml"/><Relationship Id="rId193" Type="http://schemas.openxmlformats.org/officeDocument/2006/relationships/customXml" Target="../ink/ink103.xml"/><Relationship Id="rId207" Type="http://schemas.openxmlformats.org/officeDocument/2006/relationships/customXml" Target="../ink/ink110.xml"/><Relationship Id="rId249" Type="http://schemas.openxmlformats.org/officeDocument/2006/relationships/customXml" Target="../ink/ink131.xml"/><Relationship Id="rId13" Type="http://schemas.openxmlformats.org/officeDocument/2006/relationships/customXml" Target="../ink/ink13.xml"/><Relationship Id="rId109" Type="http://schemas.openxmlformats.org/officeDocument/2006/relationships/customXml" Target="../ink/ink61.xml"/><Relationship Id="rId260" Type="http://schemas.openxmlformats.org/officeDocument/2006/relationships/image" Target="../media/image151.png"/><Relationship Id="rId316" Type="http://schemas.openxmlformats.org/officeDocument/2006/relationships/image" Target="../media/image179.png"/><Relationship Id="rId55" Type="http://schemas.openxmlformats.org/officeDocument/2006/relationships/customXml" Target="../ink/ink34.xml"/><Relationship Id="rId97" Type="http://schemas.openxmlformats.org/officeDocument/2006/relationships/customXml" Target="../ink/ink55.xml"/><Relationship Id="rId120" Type="http://schemas.openxmlformats.org/officeDocument/2006/relationships/image" Target="../media/image81.png"/><Relationship Id="rId162" Type="http://schemas.openxmlformats.org/officeDocument/2006/relationships/image" Target="../media/image102.png"/><Relationship Id="rId218" Type="http://schemas.openxmlformats.org/officeDocument/2006/relationships/image" Target="../media/image130.png"/><Relationship Id="rId271" Type="http://schemas.openxmlformats.org/officeDocument/2006/relationships/customXml" Target="../ink/ink142.xml"/><Relationship Id="rId24" Type="http://schemas.openxmlformats.org/officeDocument/2006/relationships/image" Target="../media/image33.png"/><Relationship Id="rId66" Type="http://schemas.openxmlformats.org/officeDocument/2006/relationships/image" Target="../media/image54.png"/><Relationship Id="rId131" Type="http://schemas.openxmlformats.org/officeDocument/2006/relationships/customXml" Target="../ink/ink72.xml"/><Relationship Id="rId327" Type="http://schemas.openxmlformats.org/officeDocument/2006/relationships/customXml" Target="../ink/ink170.xml"/><Relationship Id="rId173" Type="http://schemas.openxmlformats.org/officeDocument/2006/relationships/customXml" Target="../ink/ink93.xml"/><Relationship Id="rId229" Type="http://schemas.openxmlformats.org/officeDocument/2006/relationships/customXml" Target="../ink/ink121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36.xml"/><Relationship Id="rId21" Type="http://schemas.openxmlformats.org/officeDocument/2006/relationships/customXml" Target="../ink/ink188.xml"/><Relationship Id="rId63" Type="http://schemas.openxmlformats.org/officeDocument/2006/relationships/customXml" Target="../ink/ink209.xml"/><Relationship Id="rId159" Type="http://schemas.openxmlformats.org/officeDocument/2006/relationships/customXml" Target="../ink/ink257.xml"/><Relationship Id="rId170" Type="http://schemas.openxmlformats.org/officeDocument/2006/relationships/image" Target="../media/image277.png"/><Relationship Id="rId226" Type="http://schemas.openxmlformats.org/officeDocument/2006/relationships/image" Target="../media/image305.png"/><Relationship Id="rId268" Type="http://schemas.openxmlformats.org/officeDocument/2006/relationships/image" Target="../media/image326.png"/><Relationship Id="rId32" Type="http://schemas.openxmlformats.org/officeDocument/2006/relationships/image" Target="../media/image208.png"/><Relationship Id="rId74" Type="http://schemas.openxmlformats.org/officeDocument/2006/relationships/image" Target="../media/image229.png"/><Relationship Id="rId128" Type="http://schemas.openxmlformats.org/officeDocument/2006/relationships/image" Target="../media/image256.png"/><Relationship Id="rId5" Type="http://schemas.openxmlformats.org/officeDocument/2006/relationships/customXml" Target="../ink/ink180.xml"/><Relationship Id="rId181" Type="http://schemas.openxmlformats.org/officeDocument/2006/relationships/customXml" Target="../ink/ink268.xml"/><Relationship Id="rId237" Type="http://schemas.openxmlformats.org/officeDocument/2006/relationships/customXml" Target="../ink/ink296.xml"/><Relationship Id="rId279" Type="http://schemas.openxmlformats.org/officeDocument/2006/relationships/customXml" Target="../ink/ink317.xml"/><Relationship Id="rId43" Type="http://schemas.openxmlformats.org/officeDocument/2006/relationships/customXml" Target="../ink/ink199.xml"/><Relationship Id="rId139" Type="http://schemas.openxmlformats.org/officeDocument/2006/relationships/customXml" Target="../ink/ink247.xml"/><Relationship Id="rId85" Type="http://schemas.openxmlformats.org/officeDocument/2006/relationships/customXml" Target="../ink/ink220.xml"/><Relationship Id="rId150" Type="http://schemas.openxmlformats.org/officeDocument/2006/relationships/image" Target="../media/image267.png"/><Relationship Id="rId171" Type="http://schemas.openxmlformats.org/officeDocument/2006/relationships/customXml" Target="../ink/ink263.xml"/><Relationship Id="rId192" Type="http://schemas.openxmlformats.org/officeDocument/2006/relationships/image" Target="../media/image288.png"/><Relationship Id="rId206" Type="http://schemas.openxmlformats.org/officeDocument/2006/relationships/image" Target="../media/image295.png"/><Relationship Id="rId227" Type="http://schemas.openxmlformats.org/officeDocument/2006/relationships/customXml" Target="../ink/ink291.xml"/><Relationship Id="rId248" Type="http://schemas.openxmlformats.org/officeDocument/2006/relationships/image" Target="../media/image316.png"/><Relationship Id="rId269" Type="http://schemas.openxmlformats.org/officeDocument/2006/relationships/customXml" Target="../ink/ink312.xml"/><Relationship Id="rId12" Type="http://schemas.openxmlformats.org/officeDocument/2006/relationships/image" Target="../media/image198.png"/><Relationship Id="rId33" Type="http://schemas.openxmlformats.org/officeDocument/2006/relationships/customXml" Target="../ink/ink194.xml"/><Relationship Id="rId108" Type="http://schemas.openxmlformats.org/officeDocument/2006/relationships/image" Target="../media/image246.png"/><Relationship Id="rId129" Type="http://schemas.openxmlformats.org/officeDocument/2006/relationships/customXml" Target="../ink/ink242.xml"/><Relationship Id="rId280" Type="http://schemas.openxmlformats.org/officeDocument/2006/relationships/image" Target="../media/image332.png"/><Relationship Id="rId54" Type="http://schemas.openxmlformats.org/officeDocument/2006/relationships/image" Target="../media/image219.png"/><Relationship Id="rId75" Type="http://schemas.openxmlformats.org/officeDocument/2006/relationships/customXml" Target="../ink/ink215.xml"/><Relationship Id="rId96" Type="http://schemas.openxmlformats.org/officeDocument/2006/relationships/image" Target="../media/image240.png"/><Relationship Id="rId140" Type="http://schemas.openxmlformats.org/officeDocument/2006/relationships/image" Target="../media/image262.png"/><Relationship Id="rId161" Type="http://schemas.openxmlformats.org/officeDocument/2006/relationships/customXml" Target="../ink/ink258.xml"/><Relationship Id="rId182" Type="http://schemas.openxmlformats.org/officeDocument/2006/relationships/image" Target="../media/image283.png"/><Relationship Id="rId217" Type="http://schemas.openxmlformats.org/officeDocument/2006/relationships/customXml" Target="../ink/ink286.xml"/><Relationship Id="rId6" Type="http://schemas.openxmlformats.org/officeDocument/2006/relationships/image" Target="../media/image195.png"/><Relationship Id="rId238" Type="http://schemas.openxmlformats.org/officeDocument/2006/relationships/image" Target="../media/image311.png"/><Relationship Id="rId259" Type="http://schemas.openxmlformats.org/officeDocument/2006/relationships/customXml" Target="../ink/ink307.xml"/><Relationship Id="rId23" Type="http://schemas.openxmlformats.org/officeDocument/2006/relationships/customXml" Target="../ink/ink189.xml"/><Relationship Id="rId119" Type="http://schemas.openxmlformats.org/officeDocument/2006/relationships/customXml" Target="../ink/ink237.xml"/><Relationship Id="rId270" Type="http://schemas.openxmlformats.org/officeDocument/2006/relationships/image" Target="../media/image327.png"/><Relationship Id="rId44" Type="http://schemas.openxmlformats.org/officeDocument/2006/relationships/image" Target="../media/image214.png"/><Relationship Id="rId65" Type="http://schemas.openxmlformats.org/officeDocument/2006/relationships/customXml" Target="../ink/ink210.xml"/><Relationship Id="rId86" Type="http://schemas.openxmlformats.org/officeDocument/2006/relationships/image" Target="../media/image235.png"/><Relationship Id="rId130" Type="http://schemas.openxmlformats.org/officeDocument/2006/relationships/image" Target="../media/image257.png"/><Relationship Id="rId151" Type="http://schemas.openxmlformats.org/officeDocument/2006/relationships/customXml" Target="../ink/ink253.xml"/><Relationship Id="rId172" Type="http://schemas.openxmlformats.org/officeDocument/2006/relationships/image" Target="../media/image278.png"/><Relationship Id="rId193" Type="http://schemas.openxmlformats.org/officeDocument/2006/relationships/customXml" Target="../ink/ink274.xml"/><Relationship Id="rId207" Type="http://schemas.openxmlformats.org/officeDocument/2006/relationships/customXml" Target="../ink/ink281.xml"/><Relationship Id="rId228" Type="http://schemas.openxmlformats.org/officeDocument/2006/relationships/image" Target="../media/image306.png"/><Relationship Id="rId249" Type="http://schemas.openxmlformats.org/officeDocument/2006/relationships/customXml" Target="../ink/ink302.xml"/><Relationship Id="rId13" Type="http://schemas.openxmlformats.org/officeDocument/2006/relationships/customXml" Target="../ink/ink184.xml"/><Relationship Id="rId109" Type="http://schemas.openxmlformats.org/officeDocument/2006/relationships/customXml" Target="../ink/ink232.xml"/><Relationship Id="rId260" Type="http://schemas.openxmlformats.org/officeDocument/2006/relationships/image" Target="../media/image322.png"/><Relationship Id="rId281" Type="http://schemas.openxmlformats.org/officeDocument/2006/relationships/customXml" Target="../ink/ink318.xml"/><Relationship Id="rId34" Type="http://schemas.openxmlformats.org/officeDocument/2006/relationships/image" Target="../media/image209.png"/><Relationship Id="rId55" Type="http://schemas.openxmlformats.org/officeDocument/2006/relationships/customXml" Target="../ink/ink205.xml"/><Relationship Id="rId76" Type="http://schemas.openxmlformats.org/officeDocument/2006/relationships/image" Target="../media/image230.png"/><Relationship Id="rId97" Type="http://schemas.openxmlformats.org/officeDocument/2006/relationships/customXml" Target="../ink/ink226.xml"/><Relationship Id="rId120" Type="http://schemas.openxmlformats.org/officeDocument/2006/relationships/image" Target="../media/image252.png"/><Relationship Id="rId141" Type="http://schemas.openxmlformats.org/officeDocument/2006/relationships/customXml" Target="../ink/ink248.xml"/><Relationship Id="rId7" Type="http://schemas.openxmlformats.org/officeDocument/2006/relationships/customXml" Target="../ink/ink181.xml"/><Relationship Id="rId162" Type="http://schemas.openxmlformats.org/officeDocument/2006/relationships/image" Target="../media/image273.png"/><Relationship Id="rId183" Type="http://schemas.openxmlformats.org/officeDocument/2006/relationships/customXml" Target="../ink/ink269.xml"/><Relationship Id="rId218" Type="http://schemas.openxmlformats.org/officeDocument/2006/relationships/image" Target="../media/image301.png"/><Relationship Id="rId239" Type="http://schemas.openxmlformats.org/officeDocument/2006/relationships/customXml" Target="../ink/ink297.xml"/><Relationship Id="rId250" Type="http://schemas.openxmlformats.org/officeDocument/2006/relationships/image" Target="../media/image317.png"/><Relationship Id="rId271" Type="http://schemas.openxmlformats.org/officeDocument/2006/relationships/customXml" Target="../ink/ink313.xml"/><Relationship Id="rId24" Type="http://schemas.openxmlformats.org/officeDocument/2006/relationships/image" Target="../media/image204.png"/><Relationship Id="rId45" Type="http://schemas.openxmlformats.org/officeDocument/2006/relationships/customXml" Target="../ink/ink200.xml"/><Relationship Id="rId66" Type="http://schemas.openxmlformats.org/officeDocument/2006/relationships/image" Target="../media/image225.png"/><Relationship Id="rId87" Type="http://schemas.openxmlformats.org/officeDocument/2006/relationships/customXml" Target="../ink/ink221.xml"/><Relationship Id="rId110" Type="http://schemas.openxmlformats.org/officeDocument/2006/relationships/image" Target="../media/image247.png"/><Relationship Id="rId131" Type="http://schemas.openxmlformats.org/officeDocument/2006/relationships/customXml" Target="../ink/ink243.xml"/><Relationship Id="rId152" Type="http://schemas.openxmlformats.org/officeDocument/2006/relationships/image" Target="../media/image268.png"/><Relationship Id="rId173" Type="http://schemas.openxmlformats.org/officeDocument/2006/relationships/customXml" Target="../ink/ink264.xml"/><Relationship Id="rId194" Type="http://schemas.openxmlformats.org/officeDocument/2006/relationships/image" Target="../media/image289.png"/><Relationship Id="rId208" Type="http://schemas.openxmlformats.org/officeDocument/2006/relationships/image" Target="../media/image296.png"/><Relationship Id="rId229" Type="http://schemas.openxmlformats.org/officeDocument/2006/relationships/customXml" Target="../ink/ink292.xml"/><Relationship Id="rId240" Type="http://schemas.openxmlformats.org/officeDocument/2006/relationships/image" Target="../media/image312.png"/><Relationship Id="rId261" Type="http://schemas.openxmlformats.org/officeDocument/2006/relationships/customXml" Target="../ink/ink308.xml"/><Relationship Id="rId14" Type="http://schemas.openxmlformats.org/officeDocument/2006/relationships/image" Target="../media/image199.png"/><Relationship Id="rId35" Type="http://schemas.openxmlformats.org/officeDocument/2006/relationships/customXml" Target="../ink/ink195.xml"/><Relationship Id="rId56" Type="http://schemas.openxmlformats.org/officeDocument/2006/relationships/image" Target="../media/image220.png"/><Relationship Id="rId77" Type="http://schemas.openxmlformats.org/officeDocument/2006/relationships/customXml" Target="../ink/ink216.xml"/><Relationship Id="rId100" Type="http://schemas.openxmlformats.org/officeDocument/2006/relationships/image" Target="../media/image242.png"/><Relationship Id="rId282" Type="http://schemas.openxmlformats.org/officeDocument/2006/relationships/image" Target="../media/image333.png"/><Relationship Id="rId8" Type="http://schemas.openxmlformats.org/officeDocument/2006/relationships/image" Target="../media/image196.png"/><Relationship Id="rId98" Type="http://schemas.openxmlformats.org/officeDocument/2006/relationships/image" Target="../media/image241.png"/><Relationship Id="rId121" Type="http://schemas.openxmlformats.org/officeDocument/2006/relationships/customXml" Target="../ink/ink238.xml"/><Relationship Id="rId142" Type="http://schemas.openxmlformats.org/officeDocument/2006/relationships/image" Target="../media/image263.png"/><Relationship Id="rId163" Type="http://schemas.openxmlformats.org/officeDocument/2006/relationships/customXml" Target="../ink/ink259.xml"/><Relationship Id="rId184" Type="http://schemas.openxmlformats.org/officeDocument/2006/relationships/image" Target="../media/image284.png"/><Relationship Id="rId219" Type="http://schemas.openxmlformats.org/officeDocument/2006/relationships/customXml" Target="../ink/ink287.xml"/><Relationship Id="rId230" Type="http://schemas.openxmlformats.org/officeDocument/2006/relationships/image" Target="../media/image307.png"/><Relationship Id="rId251" Type="http://schemas.openxmlformats.org/officeDocument/2006/relationships/customXml" Target="../ink/ink303.xml"/><Relationship Id="rId25" Type="http://schemas.openxmlformats.org/officeDocument/2006/relationships/customXml" Target="../ink/ink190.xml"/><Relationship Id="rId46" Type="http://schemas.openxmlformats.org/officeDocument/2006/relationships/image" Target="../media/image215.png"/><Relationship Id="rId67" Type="http://schemas.openxmlformats.org/officeDocument/2006/relationships/customXml" Target="../ink/ink211.xml"/><Relationship Id="rId272" Type="http://schemas.openxmlformats.org/officeDocument/2006/relationships/image" Target="../media/image328.png"/><Relationship Id="rId88" Type="http://schemas.openxmlformats.org/officeDocument/2006/relationships/image" Target="../media/image236.png"/><Relationship Id="rId111" Type="http://schemas.openxmlformats.org/officeDocument/2006/relationships/customXml" Target="../ink/ink233.xml"/><Relationship Id="rId132" Type="http://schemas.openxmlformats.org/officeDocument/2006/relationships/image" Target="../media/image258.png"/><Relationship Id="rId153" Type="http://schemas.openxmlformats.org/officeDocument/2006/relationships/customXml" Target="../ink/ink254.xml"/><Relationship Id="rId174" Type="http://schemas.openxmlformats.org/officeDocument/2006/relationships/image" Target="../media/image279.png"/><Relationship Id="rId195" Type="http://schemas.openxmlformats.org/officeDocument/2006/relationships/customXml" Target="../ink/ink275.xml"/><Relationship Id="rId209" Type="http://schemas.openxmlformats.org/officeDocument/2006/relationships/customXml" Target="../ink/ink282.xml"/><Relationship Id="rId220" Type="http://schemas.openxmlformats.org/officeDocument/2006/relationships/image" Target="../media/image302.png"/><Relationship Id="rId241" Type="http://schemas.openxmlformats.org/officeDocument/2006/relationships/customXml" Target="../ink/ink298.xml"/><Relationship Id="rId15" Type="http://schemas.openxmlformats.org/officeDocument/2006/relationships/customXml" Target="../ink/ink185.xml"/><Relationship Id="rId36" Type="http://schemas.openxmlformats.org/officeDocument/2006/relationships/image" Target="../media/image210.png"/><Relationship Id="rId57" Type="http://schemas.openxmlformats.org/officeDocument/2006/relationships/customXml" Target="../ink/ink206.xml"/><Relationship Id="rId262" Type="http://schemas.openxmlformats.org/officeDocument/2006/relationships/image" Target="../media/image323.png"/><Relationship Id="rId283" Type="http://schemas.openxmlformats.org/officeDocument/2006/relationships/customXml" Target="../ink/ink319.xml"/><Relationship Id="rId78" Type="http://schemas.openxmlformats.org/officeDocument/2006/relationships/image" Target="../media/image231.png"/><Relationship Id="rId99" Type="http://schemas.openxmlformats.org/officeDocument/2006/relationships/customXml" Target="../ink/ink227.xml"/><Relationship Id="rId101" Type="http://schemas.openxmlformats.org/officeDocument/2006/relationships/customXml" Target="../ink/ink228.xml"/><Relationship Id="rId122" Type="http://schemas.openxmlformats.org/officeDocument/2006/relationships/image" Target="../media/image253.png"/><Relationship Id="rId143" Type="http://schemas.openxmlformats.org/officeDocument/2006/relationships/customXml" Target="../ink/ink249.xml"/><Relationship Id="rId164" Type="http://schemas.openxmlformats.org/officeDocument/2006/relationships/image" Target="../media/image274.png"/><Relationship Id="rId185" Type="http://schemas.openxmlformats.org/officeDocument/2006/relationships/customXml" Target="../ink/ink270.xml"/><Relationship Id="rId9" Type="http://schemas.openxmlformats.org/officeDocument/2006/relationships/customXml" Target="../ink/ink182.xml"/><Relationship Id="rId210" Type="http://schemas.openxmlformats.org/officeDocument/2006/relationships/image" Target="../media/image297.png"/><Relationship Id="rId26" Type="http://schemas.openxmlformats.org/officeDocument/2006/relationships/image" Target="../media/image205.png"/><Relationship Id="rId231" Type="http://schemas.openxmlformats.org/officeDocument/2006/relationships/customXml" Target="../ink/ink293.xml"/><Relationship Id="rId252" Type="http://schemas.openxmlformats.org/officeDocument/2006/relationships/image" Target="../media/image318.png"/><Relationship Id="rId273" Type="http://schemas.openxmlformats.org/officeDocument/2006/relationships/customXml" Target="../ink/ink314.xml"/><Relationship Id="rId47" Type="http://schemas.openxmlformats.org/officeDocument/2006/relationships/customXml" Target="../ink/ink201.xml"/><Relationship Id="rId68" Type="http://schemas.openxmlformats.org/officeDocument/2006/relationships/image" Target="../media/image226.png"/><Relationship Id="rId89" Type="http://schemas.openxmlformats.org/officeDocument/2006/relationships/customXml" Target="../ink/ink222.xml"/><Relationship Id="rId112" Type="http://schemas.openxmlformats.org/officeDocument/2006/relationships/image" Target="../media/image248.png"/><Relationship Id="rId133" Type="http://schemas.openxmlformats.org/officeDocument/2006/relationships/customXml" Target="../ink/ink244.xml"/><Relationship Id="rId154" Type="http://schemas.openxmlformats.org/officeDocument/2006/relationships/image" Target="../media/image269.png"/><Relationship Id="rId175" Type="http://schemas.openxmlformats.org/officeDocument/2006/relationships/customXml" Target="../ink/ink265.xml"/><Relationship Id="rId196" Type="http://schemas.openxmlformats.org/officeDocument/2006/relationships/image" Target="../media/image290.png"/><Relationship Id="rId200" Type="http://schemas.openxmlformats.org/officeDocument/2006/relationships/image" Target="../media/image292.png"/><Relationship Id="rId16" Type="http://schemas.openxmlformats.org/officeDocument/2006/relationships/image" Target="../media/image200.png"/><Relationship Id="rId221" Type="http://schemas.openxmlformats.org/officeDocument/2006/relationships/customXml" Target="../ink/ink288.xml"/><Relationship Id="rId242" Type="http://schemas.openxmlformats.org/officeDocument/2006/relationships/image" Target="../media/image313.png"/><Relationship Id="rId263" Type="http://schemas.openxmlformats.org/officeDocument/2006/relationships/customXml" Target="../ink/ink309.xml"/><Relationship Id="rId284" Type="http://schemas.openxmlformats.org/officeDocument/2006/relationships/image" Target="../media/image334.png"/><Relationship Id="rId37" Type="http://schemas.openxmlformats.org/officeDocument/2006/relationships/customXml" Target="../ink/ink196.xml"/><Relationship Id="rId58" Type="http://schemas.openxmlformats.org/officeDocument/2006/relationships/image" Target="../media/image221.png"/><Relationship Id="rId79" Type="http://schemas.openxmlformats.org/officeDocument/2006/relationships/customXml" Target="../ink/ink217.xml"/><Relationship Id="rId102" Type="http://schemas.openxmlformats.org/officeDocument/2006/relationships/image" Target="../media/image243.png"/><Relationship Id="rId123" Type="http://schemas.openxmlformats.org/officeDocument/2006/relationships/customXml" Target="../ink/ink239.xml"/><Relationship Id="rId144" Type="http://schemas.openxmlformats.org/officeDocument/2006/relationships/image" Target="../media/image264.png"/><Relationship Id="rId90" Type="http://schemas.openxmlformats.org/officeDocument/2006/relationships/image" Target="../media/image237.png"/><Relationship Id="rId165" Type="http://schemas.openxmlformats.org/officeDocument/2006/relationships/customXml" Target="../ink/ink260.xml"/><Relationship Id="rId186" Type="http://schemas.openxmlformats.org/officeDocument/2006/relationships/image" Target="../media/image285.png"/><Relationship Id="rId211" Type="http://schemas.openxmlformats.org/officeDocument/2006/relationships/customXml" Target="../ink/ink283.xml"/><Relationship Id="rId232" Type="http://schemas.openxmlformats.org/officeDocument/2006/relationships/image" Target="../media/image308.png"/><Relationship Id="rId253" Type="http://schemas.openxmlformats.org/officeDocument/2006/relationships/customXml" Target="../ink/ink304.xml"/><Relationship Id="rId274" Type="http://schemas.openxmlformats.org/officeDocument/2006/relationships/image" Target="../media/image329.png"/><Relationship Id="rId27" Type="http://schemas.openxmlformats.org/officeDocument/2006/relationships/customXml" Target="../ink/ink191.xml"/><Relationship Id="rId48" Type="http://schemas.openxmlformats.org/officeDocument/2006/relationships/image" Target="../media/image216.png"/><Relationship Id="rId69" Type="http://schemas.openxmlformats.org/officeDocument/2006/relationships/customXml" Target="../ink/ink212.xml"/><Relationship Id="rId113" Type="http://schemas.openxmlformats.org/officeDocument/2006/relationships/customXml" Target="../ink/ink234.xml"/><Relationship Id="rId134" Type="http://schemas.openxmlformats.org/officeDocument/2006/relationships/image" Target="../media/image259.png"/><Relationship Id="rId80" Type="http://schemas.openxmlformats.org/officeDocument/2006/relationships/image" Target="../media/image232.png"/><Relationship Id="rId155" Type="http://schemas.openxmlformats.org/officeDocument/2006/relationships/customXml" Target="../ink/ink255.xml"/><Relationship Id="rId176" Type="http://schemas.openxmlformats.org/officeDocument/2006/relationships/image" Target="../media/image280.png"/><Relationship Id="rId197" Type="http://schemas.openxmlformats.org/officeDocument/2006/relationships/customXml" Target="../ink/ink276.xml"/><Relationship Id="rId201" Type="http://schemas.openxmlformats.org/officeDocument/2006/relationships/customXml" Target="../ink/ink278.xml"/><Relationship Id="rId222" Type="http://schemas.openxmlformats.org/officeDocument/2006/relationships/image" Target="../media/image303.png"/><Relationship Id="rId243" Type="http://schemas.openxmlformats.org/officeDocument/2006/relationships/customXml" Target="../ink/ink299.xml"/><Relationship Id="rId264" Type="http://schemas.openxmlformats.org/officeDocument/2006/relationships/image" Target="../media/image324.png"/><Relationship Id="rId285" Type="http://schemas.openxmlformats.org/officeDocument/2006/relationships/customXml" Target="../ink/ink320.xml"/><Relationship Id="rId17" Type="http://schemas.openxmlformats.org/officeDocument/2006/relationships/customXml" Target="../ink/ink186.xml"/><Relationship Id="rId38" Type="http://schemas.openxmlformats.org/officeDocument/2006/relationships/image" Target="../media/image211.png"/><Relationship Id="rId59" Type="http://schemas.openxmlformats.org/officeDocument/2006/relationships/customXml" Target="../ink/ink207.xml"/><Relationship Id="rId103" Type="http://schemas.openxmlformats.org/officeDocument/2006/relationships/customXml" Target="../ink/ink229.xml"/><Relationship Id="rId124" Type="http://schemas.openxmlformats.org/officeDocument/2006/relationships/image" Target="../media/image254.png"/><Relationship Id="rId70" Type="http://schemas.openxmlformats.org/officeDocument/2006/relationships/image" Target="../media/image227.png"/><Relationship Id="rId91" Type="http://schemas.openxmlformats.org/officeDocument/2006/relationships/customXml" Target="../ink/ink223.xml"/><Relationship Id="rId145" Type="http://schemas.openxmlformats.org/officeDocument/2006/relationships/customXml" Target="../ink/ink250.xml"/><Relationship Id="rId166" Type="http://schemas.openxmlformats.org/officeDocument/2006/relationships/image" Target="../media/image275.png"/><Relationship Id="rId187" Type="http://schemas.openxmlformats.org/officeDocument/2006/relationships/customXml" Target="../ink/ink271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298.png"/><Relationship Id="rId233" Type="http://schemas.openxmlformats.org/officeDocument/2006/relationships/customXml" Target="../ink/ink294.xml"/><Relationship Id="rId254" Type="http://schemas.openxmlformats.org/officeDocument/2006/relationships/image" Target="../media/image319.png"/><Relationship Id="rId28" Type="http://schemas.openxmlformats.org/officeDocument/2006/relationships/image" Target="../media/image206.png"/><Relationship Id="rId49" Type="http://schemas.openxmlformats.org/officeDocument/2006/relationships/customXml" Target="../ink/ink202.xml"/><Relationship Id="rId114" Type="http://schemas.openxmlformats.org/officeDocument/2006/relationships/image" Target="../media/image249.png"/><Relationship Id="rId275" Type="http://schemas.openxmlformats.org/officeDocument/2006/relationships/customXml" Target="../ink/ink315.xml"/><Relationship Id="rId60" Type="http://schemas.openxmlformats.org/officeDocument/2006/relationships/image" Target="../media/image222.png"/><Relationship Id="rId81" Type="http://schemas.openxmlformats.org/officeDocument/2006/relationships/customXml" Target="../ink/ink218.xml"/><Relationship Id="rId135" Type="http://schemas.openxmlformats.org/officeDocument/2006/relationships/customXml" Target="../ink/ink245.xml"/><Relationship Id="rId156" Type="http://schemas.openxmlformats.org/officeDocument/2006/relationships/image" Target="../media/image270.png"/><Relationship Id="rId177" Type="http://schemas.openxmlformats.org/officeDocument/2006/relationships/customXml" Target="../ink/ink266.xml"/><Relationship Id="rId198" Type="http://schemas.openxmlformats.org/officeDocument/2006/relationships/image" Target="../media/image291.png"/><Relationship Id="rId202" Type="http://schemas.openxmlformats.org/officeDocument/2006/relationships/image" Target="../media/image293.png"/><Relationship Id="rId223" Type="http://schemas.openxmlformats.org/officeDocument/2006/relationships/customXml" Target="../ink/ink289.xml"/><Relationship Id="rId244" Type="http://schemas.openxmlformats.org/officeDocument/2006/relationships/image" Target="../media/image314.png"/><Relationship Id="rId18" Type="http://schemas.openxmlformats.org/officeDocument/2006/relationships/image" Target="../media/image201.png"/><Relationship Id="rId39" Type="http://schemas.openxmlformats.org/officeDocument/2006/relationships/customXml" Target="../ink/ink197.xml"/><Relationship Id="rId265" Type="http://schemas.openxmlformats.org/officeDocument/2006/relationships/customXml" Target="../ink/ink310.xml"/><Relationship Id="rId286" Type="http://schemas.openxmlformats.org/officeDocument/2006/relationships/image" Target="../media/image335.png"/><Relationship Id="rId50" Type="http://schemas.openxmlformats.org/officeDocument/2006/relationships/image" Target="../media/image217.png"/><Relationship Id="rId104" Type="http://schemas.openxmlformats.org/officeDocument/2006/relationships/image" Target="../media/image244.png"/><Relationship Id="rId125" Type="http://schemas.openxmlformats.org/officeDocument/2006/relationships/customXml" Target="../ink/ink240.xml"/><Relationship Id="rId146" Type="http://schemas.openxmlformats.org/officeDocument/2006/relationships/image" Target="../media/image265.png"/><Relationship Id="rId167" Type="http://schemas.openxmlformats.org/officeDocument/2006/relationships/customXml" Target="../ink/ink261.xml"/><Relationship Id="rId188" Type="http://schemas.openxmlformats.org/officeDocument/2006/relationships/image" Target="../media/image286.png"/><Relationship Id="rId71" Type="http://schemas.openxmlformats.org/officeDocument/2006/relationships/customXml" Target="../ink/ink213.xml"/><Relationship Id="rId92" Type="http://schemas.openxmlformats.org/officeDocument/2006/relationships/image" Target="../media/image238.png"/><Relationship Id="rId213" Type="http://schemas.openxmlformats.org/officeDocument/2006/relationships/customXml" Target="../ink/ink284.xml"/><Relationship Id="rId234" Type="http://schemas.openxmlformats.org/officeDocument/2006/relationships/image" Target="../media/image309.png"/><Relationship Id="rId2" Type="http://schemas.openxmlformats.org/officeDocument/2006/relationships/image" Target="../media/image20.png"/><Relationship Id="rId29" Type="http://schemas.openxmlformats.org/officeDocument/2006/relationships/customXml" Target="../ink/ink192.xml"/><Relationship Id="rId255" Type="http://schemas.openxmlformats.org/officeDocument/2006/relationships/customXml" Target="../ink/ink305.xml"/><Relationship Id="rId276" Type="http://schemas.openxmlformats.org/officeDocument/2006/relationships/image" Target="../media/image330.png"/><Relationship Id="rId40" Type="http://schemas.openxmlformats.org/officeDocument/2006/relationships/image" Target="../media/image212.png"/><Relationship Id="rId115" Type="http://schemas.openxmlformats.org/officeDocument/2006/relationships/customXml" Target="../ink/ink235.xml"/><Relationship Id="rId136" Type="http://schemas.openxmlformats.org/officeDocument/2006/relationships/image" Target="../media/image260.png"/><Relationship Id="rId157" Type="http://schemas.openxmlformats.org/officeDocument/2006/relationships/customXml" Target="../ink/ink256.xml"/><Relationship Id="rId178" Type="http://schemas.openxmlformats.org/officeDocument/2006/relationships/image" Target="../media/image281.png"/><Relationship Id="rId61" Type="http://schemas.openxmlformats.org/officeDocument/2006/relationships/customXml" Target="../ink/ink208.xml"/><Relationship Id="rId82" Type="http://schemas.openxmlformats.org/officeDocument/2006/relationships/image" Target="../media/image233.png"/><Relationship Id="rId199" Type="http://schemas.openxmlformats.org/officeDocument/2006/relationships/customXml" Target="../ink/ink277.xml"/><Relationship Id="rId203" Type="http://schemas.openxmlformats.org/officeDocument/2006/relationships/customXml" Target="../ink/ink279.xml"/><Relationship Id="rId19" Type="http://schemas.openxmlformats.org/officeDocument/2006/relationships/customXml" Target="../ink/ink187.xml"/><Relationship Id="rId224" Type="http://schemas.openxmlformats.org/officeDocument/2006/relationships/image" Target="../media/image304.png"/><Relationship Id="rId245" Type="http://schemas.openxmlformats.org/officeDocument/2006/relationships/customXml" Target="../ink/ink300.xml"/><Relationship Id="rId266" Type="http://schemas.openxmlformats.org/officeDocument/2006/relationships/image" Target="../media/image325.png"/><Relationship Id="rId30" Type="http://schemas.openxmlformats.org/officeDocument/2006/relationships/image" Target="../media/image207.png"/><Relationship Id="rId105" Type="http://schemas.openxmlformats.org/officeDocument/2006/relationships/customXml" Target="../ink/ink230.xml"/><Relationship Id="rId126" Type="http://schemas.openxmlformats.org/officeDocument/2006/relationships/image" Target="../media/image255.png"/><Relationship Id="rId147" Type="http://schemas.openxmlformats.org/officeDocument/2006/relationships/customXml" Target="../ink/ink251.xml"/><Relationship Id="rId168" Type="http://schemas.openxmlformats.org/officeDocument/2006/relationships/image" Target="../media/image276.png"/><Relationship Id="rId51" Type="http://schemas.openxmlformats.org/officeDocument/2006/relationships/customXml" Target="../ink/ink203.xml"/><Relationship Id="rId72" Type="http://schemas.openxmlformats.org/officeDocument/2006/relationships/image" Target="../media/image228.png"/><Relationship Id="rId93" Type="http://schemas.openxmlformats.org/officeDocument/2006/relationships/customXml" Target="../ink/ink224.xml"/><Relationship Id="rId189" Type="http://schemas.openxmlformats.org/officeDocument/2006/relationships/customXml" Target="../ink/ink272.xml"/><Relationship Id="rId3" Type="http://schemas.openxmlformats.org/officeDocument/2006/relationships/customXml" Target="../ink/ink179.xml"/><Relationship Id="rId214" Type="http://schemas.openxmlformats.org/officeDocument/2006/relationships/image" Target="../media/image299.png"/><Relationship Id="rId235" Type="http://schemas.openxmlformats.org/officeDocument/2006/relationships/customXml" Target="../ink/ink295.xml"/><Relationship Id="rId256" Type="http://schemas.openxmlformats.org/officeDocument/2006/relationships/image" Target="../media/image320.png"/><Relationship Id="rId277" Type="http://schemas.openxmlformats.org/officeDocument/2006/relationships/customXml" Target="../ink/ink316.xml"/><Relationship Id="rId116" Type="http://schemas.openxmlformats.org/officeDocument/2006/relationships/image" Target="../media/image250.png"/><Relationship Id="rId137" Type="http://schemas.openxmlformats.org/officeDocument/2006/relationships/customXml" Target="../ink/ink246.xml"/><Relationship Id="rId158" Type="http://schemas.openxmlformats.org/officeDocument/2006/relationships/image" Target="../media/image271.png"/><Relationship Id="rId20" Type="http://schemas.openxmlformats.org/officeDocument/2006/relationships/image" Target="../media/image202.png"/><Relationship Id="rId41" Type="http://schemas.openxmlformats.org/officeDocument/2006/relationships/customXml" Target="../ink/ink198.xml"/><Relationship Id="rId62" Type="http://schemas.openxmlformats.org/officeDocument/2006/relationships/image" Target="../media/image223.png"/><Relationship Id="rId83" Type="http://schemas.openxmlformats.org/officeDocument/2006/relationships/customXml" Target="../ink/ink219.xml"/><Relationship Id="rId179" Type="http://schemas.openxmlformats.org/officeDocument/2006/relationships/customXml" Target="../ink/ink267.xml"/><Relationship Id="rId190" Type="http://schemas.openxmlformats.org/officeDocument/2006/relationships/image" Target="../media/image287.png"/><Relationship Id="rId204" Type="http://schemas.openxmlformats.org/officeDocument/2006/relationships/image" Target="../media/image294.png"/><Relationship Id="rId225" Type="http://schemas.openxmlformats.org/officeDocument/2006/relationships/customXml" Target="../ink/ink290.xml"/><Relationship Id="rId246" Type="http://schemas.openxmlformats.org/officeDocument/2006/relationships/image" Target="../media/image315.png"/><Relationship Id="rId267" Type="http://schemas.openxmlformats.org/officeDocument/2006/relationships/customXml" Target="../ink/ink311.xml"/><Relationship Id="rId106" Type="http://schemas.openxmlformats.org/officeDocument/2006/relationships/image" Target="../media/image245.png"/><Relationship Id="rId127" Type="http://schemas.openxmlformats.org/officeDocument/2006/relationships/customXml" Target="../ink/ink241.xml"/><Relationship Id="rId10" Type="http://schemas.openxmlformats.org/officeDocument/2006/relationships/image" Target="../media/image197.png"/><Relationship Id="rId31" Type="http://schemas.openxmlformats.org/officeDocument/2006/relationships/customXml" Target="../ink/ink193.xml"/><Relationship Id="rId52" Type="http://schemas.openxmlformats.org/officeDocument/2006/relationships/image" Target="../media/image218.png"/><Relationship Id="rId73" Type="http://schemas.openxmlformats.org/officeDocument/2006/relationships/customXml" Target="../ink/ink214.xml"/><Relationship Id="rId94" Type="http://schemas.openxmlformats.org/officeDocument/2006/relationships/image" Target="../media/image239.png"/><Relationship Id="rId148" Type="http://schemas.openxmlformats.org/officeDocument/2006/relationships/image" Target="../media/image266.png"/><Relationship Id="rId169" Type="http://schemas.openxmlformats.org/officeDocument/2006/relationships/customXml" Target="../ink/ink262.xml"/><Relationship Id="rId4" Type="http://schemas.openxmlformats.org/officeDocument/2006/relationships/image" Target="../media/image194.png"/><Relationship Id="rId180" Type="http://schemas.openxmlformats.org/officeDocument/2006/relationships/image" Target="../media/image282.png"/><Relationship Id="rId215" Type="http://schemas.openxmlformats.org/officeDocument/2006/relationships/customXml" Target="../ink/ink285.xml"/><Relationship Id="rId236" Type="http://schemas.openxmlformats.org/officeDocument/2006/relationships/image" Target="../media/image310.png"/><Relationship Id="rId257" Type="http://schemas.openxmlformats.org/officeDocument/2006/relationships/customXml" Target="../ink/ink306.xml"/><Relationship Id="rId278" Type="http://schemas.openxmlformats.org/officeDocument/2006/relationships/image" Target="../media/image331.png"/><Relationship Id="rId42" Type="http://schemas.openxmlformats.org/officeDocument/2006/relationships/image" Target="../media/image213.png"/><Relationship Id="rId84" Type="http://schemas.openxmlformats.org/officeDocument/2006/relationships/image" Target="../media/image234.png"/><Relationship Id="rId138" Type="http://schemas.openxmlformats.org/officeDocument/2006/relationships/image" Target="../media/image261.png"/><Relationship Id="rId191" Type="http://schemas.openxmlformats.org/officeDocument/2006/relationships/customXml" Target="../ink/ink273.xml"/><Relationship Id="rId205" Type="http://schemas.openxmlformats.org/officeDocument/2006/relationships/customXml" Target="../ink/ink280.xml"/><Relationship Id="rId247" Type="http://schemas.openxmlformats.org/officeDocument/2006/relationships/customXml" Target="../ink/ink301.xml"/><Relationship Id="rId107" Type="http://schemas.openxmlformats.org/officeDocument/2006/relationships/customXml" Target="../ink/ink231.xml"/><Relationship Id="rId11" Type="http://schemas.openxmlformats.org/officeDocument/2006/relationships/customXml" Target="../ink/ink183.xml"/><Relationship Id="rId53" Type="http://schemas.openxmlformats.org/officeDocument/2006/relationships/customXml" Target="../ink/ink204.xml"/><Relationship Id="rId149" Type="http://schemas.openxmlformats.org/officeDocument/2006/relationships/customXml" Target="../ink/ink252.xml"/><Relationship Id="rId95" Type="http://schemas.openxmlformats.org/officeDocument/2006/relationships/customXml" Target="../ink/ink225.xml"/><Relationship Id="rId160" Type="http://schemas.openxmlformats.org/officeDocument/2006/relationships/image" Target="../media/image272.png"/><Relationship Id="rId216" Type="http://schemas.openxmlformats.org/officeDocument/2006/relationships/image" Target="../media/image300.png"/><Relationship Id="rId258" Type="http://schemas.openxmlformats.org/officeDocument/2006/relationships/image" Target="../media/image321.png"/><Relationship Id="rId22" Type="http://schemas.openxmlformats.org/officeDocument/2006/relationships/image" Target="../media/image203.png"/><Relationship Id="rId64" Type="http://schemas.openxmlformats.org/officeDocument/2006/relationships/image" Target="../media/image224.png"/><Relationship Id="rId118" Type="http://schemas.openxmlformats.org/officeDocument/2006/relationships/image" Target="../media/image25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7.png"/><Relationship Id="rId2" Type="http://schemas.openxmlformats.org/officeDocument/2006/relationships/image" Target="../media/image3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4.png"/><Relationship Id="rId3" Type="http://schemas.openxmlformats.org/officeDocument/2006/relationships/image" Target="../media/image339.png"/><Relationship Id="rId7" Type="http://schemas.openxmlformats.org/officeDocument/2006/relationships/image" Target="../media/image343.png"/><Relationship Id="rId2" Type="http://schemas.openxmlformats.org/officeDocument/2006/relationships/image" Target="../media/image3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2.png"/><Relationship Id="rId5" Type="http://schemas.openxmlformats.org/officeDocument/2006/relationships/image" Target="../media/image341.png"/><Relationship Id="rId4" Type="http://schemas.openxmlformats.org/officeDocument/2006/relationships/image" Target="../media/image340.png"/><Relationship Id="rId9" Type="http://schemas.openxmlformats.org/officeDocument/2006/relationships/image" Target="../media/image34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1.png"/><Relationship Id="rId3" Type="http://schemas.openxmlformats.org/officeDocument/2006/relationships/image" Target="../media/image347.png"/><Relationship Id="rId7" Type="http://schemas.openxmlformats.org/officeDocument/2006/relationships/image" Target="../media/image350.png"/><Relationship Id="rId2" Type="http://schemas.openxmlformats.org/officeDocument/2006/relationships/image" Target="../media/image3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9.png"/><Relationship Id="rId5" Type="http://schemas.openxmlformats.org/officeDocument/2006/relationships/image" Target="../media/image348.png"/><Relationship Id="rId4" Type="http://schemas.openxmlformats.org/officeDocument/2006/relationships/image" Target="../media/image343.png"/><Relationship Id="rId9" Type="http://schemas.openxmlformats.org/officeDocument/2006/relationships/image" Target="../media/image35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4.png"/><Relationship Id="rId2" Type="http://schemas.openxmlformats.org/officeDocument/2006/relationships/image" Target="../media/image3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7.png"/><Relationship Id="rId5" Type="http://schemas.openxmlformats.org/officeDocument/2006/relationships/image" Target="../media/image356.png"/><Relationship Id="rId4" Type="http://schemas.openxmlformats.org/officeDocument/2006/relationships/image" Target="../media/image35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9.png"/><Relationship Id="rId2" Type="http://schemas.openxmlformats.org/officeDocument/2006/relationships/image" Target="../media/image3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1.png"/><Relationship Id="rId4" Type="http://schemas.openxmlformats.org/officeDocument/2006/relationships/image" Target="../media/image36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12" Type="http://schemas.openxmlformats.org/officeDocument/2006/relationships/customXml" Target="../ink/ink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3.png"/><Relationship Id="rId5" Type="http://schemas.openxmlformats.org/officeDocument/2006/relationships/image" Target="../media/image1010.png"/><Relationship Id="rId15" Type="http://schemas.openxmlformats.org/officeDocument/2006/relationships/image" Target="../media/image15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2.png"/><Relationship Id="rId14" Type="http://schemas.openxmlformats.org/officeDocument/2006/relationships/customXml" Target="../ink/ink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548D42-189A-407C-AA89-31CE9A76D492}"/>
              </a:ext>
            </a:extLst>
          </p:cNvPr>
          <p:cNvSpPr txBox="1"/>
          <p:nvPr/>
        </p:nvSpPr>
        <p:spPr>
          <a:xfrm>
            <a:off x="3398572" y="375971"/>
            <a:ext cx="482856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15.S08 Recitation 5</a:t>
            </a:r>
          </a:p>
          <a:p>
            <a:endParaRPr lang="en-CA" b="1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8BA954-65A9-427C-A2D3-F65D7CE5FF2F}"/>
              </a:ext>
            </a:extLst>
          </p:cNvPr>
          <p:cNvSpPr txBox="1"/>
          <p:nvPr/>
        </p:nvSpPr>
        <p:spPr>
          <a:xfrm>
            <a:off x="2291698" y="2073136"/>
            <a:ext cx="70471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>
                <a:solidFill>
                  <a:srgbClr val="FF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     SDP Relaxation of QCQPs </a:t>
            </a:r>
          </a:p>
          <a:p>
            <a:r>
              <a:rPr lang="en-CA" sz="3200" b="1" dirty="0">
                <a:solidFill>
                  <a:srgbClr val="FF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                    and </a:t>
            </a:r>
          </a:p>
          <a:p>
            <a:r>
              <a:rPr lang="en-CA" sz="3200" b="1" dirty="0">
                <a:solidFill>
                  <a:srgbClr val="FF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Integer Programming Modeling Tips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CD457C-FD07-4888-80C0-934600C55761}"/>
              </a:ext>
            </a:extLst>
          </p:cNvPr>
          <p:cNvSpPr txBox="1"/>
          <p:nvPr/>
        </p:nvSpPr>
        <p:spPr>
          <a:xfrm>
            <a:off x="3933975" y="5234988"/>
            <a:ext cx="37625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Shuvomoy Das Gupta</a:t>
            </a:r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521268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F7FF634-F2F7-4233-8759-6070C20F9C45}"/>
              </a:ext>
            </a:extLst>
          </p:cNvPr>
          <p:cNvSpPr txBox="1"/>
          <p:nvPr/>
        </p:nvSpPr>
        <p:spPr>
          <a:xfrm>
            <a:off x="3859649" y="194733"/>
            <a:ext cx="3882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Why convex cones?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2FD2CF-0A77-499F-BB29-D4183ADA43C3}"/>
              </a:ext>
            </a:extLst>
          </p:cNvPr>
          <p:cNvSpPr txBox="1"/>
          <p:nvPr/>
        </p:nvSpPr>
        <p:spPr>
          <a:xfrm>
            <a:off x="565509" y="1278466"/>
            <a:ext cx="779251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Many of nice properties of LP can be extended as long 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/>
          </a:p>
          <a:p>
            <a:pPr algn="ctr"/>
            <a:r>
              <a:rPr lang="en-CA" sz="2000" dirty="0"/>
              <a:t>                           </a:t>
            </a:r>
            <a:r>
              <a:rPr lang="en-CA" sz="2000" i="1" dirty="0"/>
              <a:t>The convex problem contains some convex cones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Two such convex problem classes are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Semidefinite programming problems (SDP)</a:t>
            </a:r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4153707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F7FF634-F2F7-4233-8759-6070C20F9C45}"/>
              </a:ext>
            </a:extLst>
          </p:cNvPr>
          <p:cNvSpPr txBox="1"/>
          <p:nvPr/>
        </p:nvSpPr>
        <p:spPr>
          <a:xfrm>
            <a:off x="3989492" y="338666"/>
            <a:ext cx="4213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Semidefinite program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706A67-88B2-49A7-A8D1-7D2588747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237" y="1059227"/>
            <a:ext cx="5990298" cy="19211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87CD8DF-945D-48EA-A501-31D368CF8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572" y="3663403"/>
            <a:ext cx="5891256" cy="24241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1E5943-47DB-4A67-94AE-6EE542A9E9F5}"/>
                  </a:ext>
                </a:extLst>
              </p14:cNvPr>
              <p14:cNvContentPartPr/>
              <p14:nvPr/>
            </p14:nvContentPartPr>
            <p14:xfrm>
              <a:off x="1871940" y="3348840"/>
              <a:ext cx="7628400" cy="526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1E5943-47DB-4A67-94AE-6EE542A9E9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62940" y="3340200"/>
                <a:ext cx="7646040" cy="54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6088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59D9EE-9CBA-4BEA-A59D-85CE2B93A78F}"/>
              </a:ext>
            </a:extLst>
          </p:cNvPr>
          <p:cNvSpPr txBox="1"/>
          <p:nvPr/>
        </p:nvSpPr>
        <p:spPr>
          <a:xfrm>
            <a:off x="414867" y="550333"/>
            <a:ext cx="400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Consider the simple nonconvex QCQP: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1E2D92-9539-4F91-97CC-7B6C8064C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769" y="1536137"/>
            <a:ext cx="4645293" cy="23545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A850C3-9AE1-4FFA-936D-7FB35E4B3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5525" y="982917"/>
            <a:ext cx="3438550" cy="25384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3A0000-346C-41C3-895F-C32B87DD2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8070" y="3947060"/>
            <a:ext cx="4427905" cy="261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090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59D9EE-9CBA-4BEA-A59D-85CE2B93A78F}"/>
              </a:ext>
            </a:extLst>
          </p:cNvPr>
          <p:cNvSpPr txBox="1"/>
          <p:nvPr/>
        </p:nvSpPr>
        <p:spPr>
          <a:xfrm>
            <a:off x="397933" y="557203"/>
            <a:ext cx="392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Let us construct the SDP relaxation of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1E2D92-9539-4F91-97CC-7B6C8064C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752" y="211261"/>
            <a:ext cx="3475223" cy="17614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C2B2582-C212-4727-AC53-344FB5ACDB8F}"/>
                  </a:ext>
                </a:extLst>
              </p14:cNvPr>
              <p14:cNvContentPartPr/>
              <p14:nvPr/>
            </p14:nvContentPartPr>
            <p14:xfrm>
              <a:off x="676170" y="1807299"/>
              <a:ext cx="143120" cy="23803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C2B2582-C212-4727-AC53-344FB5ACDB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7203" y="1798310"/>
                <a:ext cx="160696" cy="255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607A28F-8685-4D12-9738-C513D9C1B474}"/>
                  </a:ext>
                </a:extLst>
              </p14:cNvPr>
              <p14:cNvContentPartPr/>
              <p14:nvPr/>
            </p14:nvContentPartPr>
            <p14:xfrm>
              <a:off x="591600" y="1888468"/>
              <a:ext cx="47781" cy="90631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607A28F-8685-4D12-9738-C513D9C1B47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2619" y="1879477"/>
                <a:ext cx="65385" cy="1082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BC4CBE0-821F-4EB0-BD2A-89593D5D07A0}"/>
                  </a:ext>
                </a:extLst>
              </p14:cNvPr>
              <p14:cNvContentPartPr/>
              <p14:nvPr/>
            </p14:nvContentPartPr>
            <p14:xfrm>
              <a:off x="392623" y="1793605"/>
              <a:ext cx="160842" cy="255459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BC4CBE0-821F-4EB0-BD2A-89593D5D07A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3627" y="1784610"/>
                <a:ext cx="178473" cy="2730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9F36500-43C5-44E8-A383-B85931F79BAB}"/>
                  </a:ext>
                </a:extLst>
              </p14:cNvPr>
              <p14:cNvContentPartPr/>
              <p14:nvPr/>
            </p14:nvContentPartPr>
            <p14:xfrm>
              <a:off x="1054591" y="1816761"/>
              <a:ext cx="36789" cy="184996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9F36500-43C5-44E8-A383-B85931F79BA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45935" y="1808123"/>
                <a:ext cx="54462" cy="2026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072A585-8D76-4E19-939C-80577C0C61E3}"/>
                  </a:ext>
                </a:extLst>
              </p14:cNvPr>
              <p14:cNvContentPartPr/>
              <p14:nvPr/>
            </p14:nvContentPartPr>
            <p14:xfrm>
              <a:off x="1121216" y="1845145"/>
              <a:ext cx="83449" cy="96357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072A585-8D76-4E19-939C-80577C0C61E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12224" y="1836156"/>
                <a:ext cx="101074" cy="1139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26A7554-27DD-464F-B723-401AE2EAB143}"/>
                  </a:ext>
                </a:extLst>
              </p14:cNvPr>
              <p14:cNvContentPartPr/>
              <p14:nvPr/>
            </p14:nvContentPartPr>
            <p14:xfrm>
              <a:off x="1242800" y="1927310"/>
              <a:ext cx="10319" cy="75194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26A7554-27DD-464F-B723-401AE2EAB14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233904" y="1918316"/>
                <a:ext cx="27755" cy="928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0D69F11-0226-434A-8E76-DFF14A7CE931}"/>
                  </a:ext>
                </a:extLst>
              </p14:cNvPr>
              <p14:cNvContentPartPr/>
              <p14:nvPr/>
            </p14:nvContentPartPr>
            <p14:xfrm>
              <a:off x="1349579" y="1840912"/>
              <a:ext cx="80982" cy="106566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0D69F11-0226-434A-8E76-DFF14A7CE93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340621" y="1831942"/>
                <a:ext cx="98540" cy="1241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A1C067F-D1E4-4CA7-9811-789D2B0F8A4B}"/>
                  </a:ext>
                </a:extLst>
              </p14:cNvPr>
              <p14:cNvContentPartPr/>
              <p14:nvPr/>
            </p14:nvContentPartPr>
            <p14:xfrm>
              <a:off x="1741477" y="1769951"/>
              <a:ext cx="47333" cy="649354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A1C067F-D1E4-4CA7-9811-789D2B0F8A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732512" y="1760952"/>
                <a:ext cx="64904" cy="6669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87A55F0-DE5F-4D44-9AEC-50EC1A30097A}"/>
                  </a:ext>
                </a:extLst>
              </p14:cNvPr>
              <p14:cNvContentPartPr/>
              <p14:nvPr/>
            </p14:nvContentPartPr>
            <p14:xfrm>
              <a:off x="1472061" y="1845145"/>
              <a:ext cx="144241" cy="148146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87A55F0-DE5F-4D44-9AEC-50EC1A30097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463068" y="1836156"/>
                <a:ext cx="161866" cy="1657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A8C8F8E-9CD3-466C-B2B8-1870D11C3BD4}"/>
                  </a:ext>
                </a:extLst>
              </p14:cNvPr>
              <p14:cNvContentPartPr/>
              <p14:nvPr/>
            </p14:nvContentPartPr>
            <p14:xfrm>
              <a:off x="2228039" y="1938266"/>
              <a:ext cx="57652" cy="48303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A8C8F8E-9CD3-466C-B2B8-1870D11C3BD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219391" y="1929321"/>
                <a:ext cx="75308" cy="658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3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1D12989B-6DE1-427E-94C3-996A14DDB705}"/>
                  </a:ext>
                </a:extLst>
              </p14:cNvPr>
              <p14:cNvContentPartPr/>
              <p14:nvPr/>
            </p14:nvContentPartPr>
            <p14:xfrm>
              <a:off x="1849153" y="1750282"/>
              <a:ext cx="336264" cy="701143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1D12989B-6DE1-427E-94C3-996A14DDB70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840152" y="1741284"/>
                <a:ext cx="353905" cy="7187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A5FFC59-365C-44B5-BD1C-8362DF54A38C}"/>
                  </a:ext>
                </a:extLst>
              </p14:cNvPr>
              <p14:cNvContentPartPr/>
              <p14:nvPr/>
            </p14:nvContentPartPr>
            <p14:xfrm>
              <a:off x="2336837" y="1860333"/>
              <a:ext cx="41725" cy="172298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A5FFC59-365C-44B5-BD1C-8362DF54A38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327845" y="1851700"/>
                <a:ext cx="59350" cy="1899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2670309-249F-4482-A7C4-6ED21F2A0B96}"/>
                  </a:ext>
                </a:extLst>
              </p14:cNvPr>
              <p14:cNvContentPartPr/>
              <p14:nvPr/>
            </p14:nvContentPartPr>
            <p14:xfrm>
              <a:off x="2414903" y="1902661"/>
              <a:ext cx="83898" cy="106068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2670309-249F-4482-A7C4-6ED21F2A0B9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405901" y="1894032"/>
                <a:ext cx="101542" cy="1236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63E1C07-EFBE-4A21-936F-11204669F298}"/>
                  </a:ext>
                </a:extLst>
              </p14:cNvPr>
              <p14:cNvContentPartPr/>
              <p14:nvPr/>
            </p14:nvContentPartPr>
            <p14:xfrm>
              <a:off x="2536487" y="1993042"/>
              <a:ext cx="12562" cy="65981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63E1C07-EFBE-4A21-936F-11204669F29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527514" y="1984028"/>
                <a:ext cx="30149" cy="836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3CE978F5-E3CD-45B7-8772-C2B7708F4B6B}"/>
                  </a:ext>
                </a:extLst>
              </p14:cNvPr>
              <p14:cNvContentPartPr/>
              <p14:nvPr/>
            </p14:nvContentPartPr>
            <p14:xfrm>
              <a:off x="2855703" y="1872284"/>
              <a:ext cx="66849" cy="161342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3CE978F5-E3CD-45B7-8772-C2B7708F4B6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847077" y="1863301"/>
                <a:ext cx="84460" cy="1789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E2F400C-B610-4373-BAE9-16F8EAD4E283}"/>
                  </a:ext>
                </a:extLst>
              </p14:cNvPr>
              <p14:cNvContentPartPr/>
              <p14:nvPr/>
            </p14:nvContentPartPr>
            <p14:xfrm>
              <a:off x="2679383" y="1933286"/>
              <a:ext cx="141550" cy="150138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E2F400C-B610-4373-BAE9-16F8EAD4E28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670401" y="1924306"/>
                <a:ext cx="159154" cy="1677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4B68ECB-D87A-426C-9F5A-1931F490BA4E}"/>
                  </a:ext>
                </a:extLst>
              </p14:cNvPr>
              <p14:cNvContentPartPr/>
              <p14:nvPr/>
            </p14:nvContentPartPr>
            <p14:xfrm>
              <a:off x="2987158" y="1767213"/>
              <a:ext cx="55184" cy="523616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4B68ECB-D87A-426C-9F5A-1931F490BA4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978200" y="1758216"/>
                <a:ext cx="72743" cy="5412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7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C11B9CB-FCC9-436D-83F5-D8B870EF0810}"/>
                  </a:ext>
                </a:extLst>
              </p14:cNvPr>
              <p14:cNvContentPartPr/>
              <p14:nvPr/>
            </p14:nvContentPartPr>
            <p14:xfrm>
              <a:off x="3121753" y="1752771"/>
              <a:ext cx="15478" cy="87892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C11B9CB-FCC9-436D-83F5-D8B870EF081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112754" y="1744126"/>
                <a:ext cx="33116" cy="1055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9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23D595A-2724-421C-81B4-26EAAC49CBD7}"/>
                  </a:ext>
                </a:extLst>
              </p14:cNvPr>
              <p14:cNvContentPartPr/>
              <p14:nvPr/>
            </p14:nvContentPartPr>
            <p14:xfrm>
              <a:off x="3275865" y="1746049"/>
              <a:ext cx="74700" cy="116027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23D595A-2724-421C-81B4-26EAAC49CBD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266887" y="1737428"/>
                <a:ext cx="92298" cy="1336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A8638553-599C-49AA-B93C-2697B668B94C}"/>
                  </a:ext>
                </a:extLst>
              </p14:cNvPr>
              <p14:cNvContentPartPr/>
              <p14:nvPr/>
            </p14:nvContentPartPr>
            <p14:xfrm>
              <a:off x="3095507" y="2092885"/>
              <a:ext cx="66625" cy="96108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A8638553-599C-49AA-B93C-2697B668B94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086552" y="2083886"/>
                <a:ext cx="84177" cy="1137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AB63547-F8E3-4FA5-B6B8-37A4DBDFE3EB}"/>
                  </a:ext>
                </a:extLst>
              </p14:cNvPr>
              <p14:cNvContentPartPr/>
              <p14:nvPr/>
            </p14:nvContentPartPr>
            <p14:xfrm>
              <a:off x="3319160" y="2085416"/>
              <a:ext cx="8076" cy="84406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AB63547-F8E3-4FA5-B6B8-37A4DBDFE3E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310733" y="2076437"/>
                <a:ext cx="25281" cy="1020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9B37A38D-BA5F-4E62-AB8D-206BBBA76F46}"/>
                  </a:ext>
                </a:extLst>
              </p14:cNvPr>
              <p14:cNvContentPartPr/>
              <p14:nvPr/>
            </p14:nvContentPartPr>
            <p14:xfrm>
              <a:off x="3454877" y="1744306"/>
              <a:ext cx="88833" cy="556482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B37A38D-BA5F-4E62-AB8D-206BBBA76F46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445886" y="1735307"/>
                <a:ext cx="106456" cy="57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0B64196-1226-4946-AFF3-ED8EE50903D7}"/>
                  </a:ext>
                </a:extLst>
              </p14:cNvPr>
              <p14:cNvContentPartPr/>
              <p14:nvPr/>
            </p14:nvContentPartPr>
            <p14:xfrm>
              <a:off x="3709038" y="1765470"/>
              <a:ext cx="36789" cy="570674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0B64196-1226-4946-AFF3-ED8EE50903D7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700109" y="1756829"/>
                <a:ext cx="54291" cy="5883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9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CB2BEBD9-96D7-4A52-BC4D-CFF33E9A0568}"/>
                  </a:ext>
                </a:extLst>
              </p14:cNvPr>
              <p14:cNvContentPartPr/>
              <p14:nvPr/>
            </p14:nvContentPartPr>
            <p14:xfrm>
              <a:off x="3885358" y="1751278"/>
              <a:ext cx="82776" cy="98847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CB2BEBD9-96D7-4A52-BC4D-CFF33E9A056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876400" y="1742292"/>
                <a:ext cx="100335" cy="1164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1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F184397-2C24-4797-93AA-1ECBBE4A67D4}"/>
                  </a:ext>
                </a:extLst>
              </p14:cNvPr>
              <p14:cNvContentPartPr/>
              <p14:nvPr/>
            </p14:nvContentPartPr>
            <p14:xfrm>
              <a:off x="4008961" y="1829708"/>
              <a:ext cx="6954" cy="102831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F184397-2C24-4797-93AA-1ECBBE4A67D4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000268" y="1821079"/>
                <a:ext cx="23991" cy="1204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3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C7C7CE8-52F3-48AB-B204-67970860933D}"/>
                  </a:ext>
                </a:extLst>
              </p14:cNvPr>
              <p14:cNvContentPartPr/>
              <p14:nvPr/>
            </p14:nvContentPartPr>
            <p14:xfrm>
              <a:off x="4124265" y="1766466"/>
              <a:ext cx="87038" cy="547768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C7C7CE8-52F3-48AB-B204-67970860933D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115273" y="1757468"/>
                <a:ext cx="104661" cy="5654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5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94D7D3E7-B4DC-493C-940A-BDBD7EC34E7B}"/>
                  </a:ext>
                </a:extLst>
              </p14:cNvPr>
              <p14:cNvContentPartPr/>
              <p14:nvPr/>
            </p14:nvContentPartPr>
            <p14:xfrm>
              <a:off x="3881769" y="2096371"/>
              <a:ext cx="175423" cy="189478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94D7D3E7-B4DC-493C-940A-BDBD7EC34E7B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872764" y="2087382"/>
                <a:ext cx="193073" cy="2070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7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A289B84D-1858-4B10-B022-158E502CFC6E}"/>
                  </a:ext>
                </a:extLst>
              </p14:cNvPr>
              <p14:cNvContentPartPr/>
              <p14:nvPr/>
            </p14:nvContentPartPr>
            <p14:xfrm>
              <a:off x="877839" y="1893697"/>
              <a:ext cx="41500" cy="7968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A289B84D-1858-4B10-B022-158E502CFC6E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68817" y="1885036"/>
                <a:ext cx="59183" cy="249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9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C53BBAF-9861-4B56-9597-E58FF330BB1A}"/>
                  </a:ext>
                </a:extLst>
              </p14:cNvPr>
              <p14:cNvContentPartPr/>
              <p14:nvPr/>
            </p14:nvContentPartPr>
            <p14:xfrm>
              <a:off x="883672" y="1947478"/>
              <a:ext cx="41725" cy="5478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C53BBAF-9861-4B56-9597-E58FF330BB1A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874680" y="1938348"/>
                <a:ext cx="59350" cy="233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6DB7A867-2E4E-4BD3-9F6A-305D54601B56}"/>
                  </a:ext>
                </a:extLst>
              </p14:cNvPr>
              <p14:cNvContentPartPr/>
              <p14:nvPr/>
            </p14:nvContentPartPr>
            <p14:xfrm>
              <a:off x="4433851" y="1936274"/>
              <a:ext cx="67298" cy="157608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6DB7A867-2E4E-4BD3-9F6A-305D54601B56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424854" y="1927278"/>
                <a:ext cx="84932" cy="1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3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13442C8F-DBEE-4DA2-B34C-6204EB715408}"/>
                  </a:ext>
                </a:extLst>
              </p14:cNvPr>
              <p14:cNvContentPartPr/>
              <p14:nvPr/>
            </p14:nvContentPartPr>
            <p14:xfrm>
              <a:off x="4274580" y="1996279"/>
              <a:ext cx="77168" cy="515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13442C8F-DBEE-4DA2-B34C-6204EB715408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265607" y="1987629"/>
                <a:ext cx="94755" cy="692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5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59884B75-310C-4226-B40F-3FC6144CD2D4}"/>
                  </a:ext>
                </a:extLst>
              </p14:cNvPr>
              <p14:cNvContentPartPr/>
              <p14:nvPr/>
            </p14:nvContentPartPr>
            <p14:xfrm>
              <a:off x="423027" y="3879545"/>
              <a:ext cx="9870" cy="86398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59884B75-310C-4226-B40F-3FC6144CD2D4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14567" y="3870545"/>
                <a:ext cx="27143" cy="1040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7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EE9F2DF9-7F18-4658-9ECE-5ECD5E7934FE}"/>
                  </a:ext>
                </a:extLst>
              </p14:cNvPr>
              <p14:cNvContentPartPr/>
              <p14:nvPr/>
            </p14:nvContentPartPr>
            <p14:xfrm>
              <a:off x="443441" y="3806841"/>
              <a:ext cx="58549" cy="24401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EE9F2DF9-7F18-4658-9ECE-5ECD5E7934FE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34461" y="3797870"/>
                <a:ext cx="76150" cy="419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9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FEAC42D8-680B-40C8-9765-32CC7D225BAD}"/>
                  </a:ext>
                </a:extLst>
              </p14:cNvPr>
              <p14:cNvContentPartPr/>
              <p14:nvPr/>
            </p14:nvContentPartPr>
            <p14:xfrm>
              <a:off x="799445" y="3714717"/>
              <a:ext cx="163982" cy="233797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FEAC42D8-680B-40C8-9765-32CC7D225BAD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790455" y="3705725"/>
                <a:ext cx="181603" cy="2514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1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8F3C8B70-731C-4A61-8388-10677C08A95F}"/>
                  </a:ext>
                </a:extLst>
              </p14:cNvPr>
              <p14:cNvContentPartPr/>
              <p14:nvPr/>
            </p14:nvContentPartPr>
            <p14:xfrm>
              <a:off x="538555" y="3654711"/>
              <a:ext cx="229934" cy="245499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8F3C8B70-731C-4A61-8388-10677C08A95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29559" y="3646084"/>
                <a:ext cx="247566" cy="2631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3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F4D7B7E4-C62E-485F-8D47-4251E0442097}"/>
                  </a:ext>
                </a:extLst>
              </p14:cNvPr>
              <p14:cNvContentPartPr/>
              <p14:nvPr/>
            </p14:nvContentPartPr>
            <p14:xfrm>
              <a:off x="270934" y="3759783"/>
              <a:ext cx="116201" cy="173045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F4D7B7E4-C62E-485F-8D47-4251E0442097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262300" y="3750789"/>
                <a:ext cx="133829" cy="1906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5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18874B89-9109-409C-9CCA-253F11BF8A5C}"/>
                  </a:ext>
                </a:extLst>
              </p14:cNvPr>
              <p14:cNvContentPartPr/>
              <p14:nvPr/>
            </p14:nvContentPartPr>
            <p14:xfrm>
              <a:off x="1012779" y="3805098"/>
              <a:ext cx="55408" cy="2988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18874B89-9109-409C-9CCA-253F11BF8A5C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003784" y="3795760"/>
                <a:ext cx="73038" cy="212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5F0C4F59-A969-425F-A6A9-06E9D13C6950}"/>
                  </a:ext>
                </a:extLst>
              </p14:cNvPr>
              <p14:cNvContentPartPr/>
              <p14:nvPr/>
            </p14:nvContentPartPr>
            <p14:xfrm>
              <a:off x="1023098" y="3858132"/>
              <a:ext cx="47333" cy="6225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5F0C4F59-A969-425F-A6A9-06E9D13C6950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014492" y="3849486"/>
                <a:ext cx="64904" cy="231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9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1A82A56C-9BE5-4800-A25D-7D19709996C0}"/>
                  </a:ext>
                </a:extLst>
              </p14:cNvPr>
              <p14:cNvContentPartPr/>
              <p14:nvPr/>
            </p14:nvContentPartPr>
            <p14:xfrm>
              <a:off x="1156123" y="3792400"/>
              <a:ext cx="66400" cy="99594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1A82A56C-9BE5-4800-A25D-7D19709996C0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147150" y="3783411"/>
                <a:ext cx="83987" cy="1172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1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666EFE21-F360-414A-B724-C337C6B73F48}"/>
                  </a:ext>
                </a:extLst>
              </p14:cNvPr>
              <p14:cNvContentPartPr/>
              <p14:nvPr/>
            </p14:nvContentPartPr>
            <p14:xfrm>
              <a:off x="1257294" y="3861618"/>
              <a:ext cx="10543" cy="99594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666EFE21-F360-414A-B724-C337C6B73F48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248205" y="3852629"/>
                <a:ext cx="28357" cy="1172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3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CDAB6FE8-85F6-4416-944B-C1D91089D5FB}"/>
                  </a:ext>
                </a:extLst>
              </p14:cNvPr>
              <p14:cNvContentPartPr/>
              <p14:nvPr/>
            </p14:nvContentPartPr>
            <p14:xfrm>
              <a:off x="1290943" y="3701769"/>
              <a:ext cx="36116" cy="86149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CDAB6FE8-85F6-4416-944B-C1D91089D5FB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282003" y="3692795"/>
                <a:ext cx="53638" cy="1037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5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A48BA91F-C6FA-40FC-AE16-F065EF12283F}"/>
                  </a:ext>
                </a:extLst>
              </p14:cNvPr>
              <p14:cNvContentPartPr/>
              <p14:nvPr/>
            </p14:nvContentPartPr>
            <p14:xfrm>
              <a:off x="1358241" y="3824021"/>
              <a:ext cx="44865" cy="14192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A48BA91F-C6FA-40FC-AE16-F065EF12283F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349268" y="3814924"/>
                <a:ext cx="62452" cy="32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7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0F210579-7837-468B-BC66-F3A9246C8C8E}"/>
                  </a:ext>
                </a:extLst>
              </p14:cNvPr>
              <p14:cNvContentPartPr/>
              <p14:nvPr/>
            </p14:nvContentPartPr>
            <p14:xfrm>
              <a:off x="1647173" y="3766755"/>
              <a:ext cx="103863" cy="156612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0F210579-7837-468B-BC66-F3A9246C8C8E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638188" y="3757754"/>
                <a:ext cx="121473" cy="1742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9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6D9AFB29-2036-4615-A257-970F1BE3ECE8}"/>
                  </a:ext>
                </a:extLst>
              </p14:cNvPr>
              <p14:cNvContentPartPr/>
              <p14:nvPr/>
            </p14:nvContentPartPr>
            <p14:xfrm>
              <a:off x="1441017" y="3765012"/>
              <a:ext cx="164879" cy="140926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6D9AFB29-2036-4615-A257-970F1BE3ECE8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432017" y="3756024"/>
                <a:ext cx="182519" cy="1585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1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87153A51-4271-4C5B-949E-1DCA8A2ABF08}"/>
                  </a:ext>
                </a:extLst>
              </p14:cNvPr>
              <p14:cNvContentPartPr/>
              <p14:nvPr/>
            </p14:nvContentPartPr>
            <p14:xfrm>
              <a:off x="1821249" y="3762273"/>
              <a:ext cx="9870" cy="11528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87153A51-4271-4C5B-949E-1DCA8A2ABF08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812436" y="3753654"/>
                <a:ext cx="27143" cy="1328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3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F163DD92-F3E0-4A32-8797-1FC7085AC8B4}"/>
                  </a:ext>
                </a:extLst>
              </p14:cNvPr>
              <p14:cNvContentPartPr/>
              <p14:nvPr/>
            </p14:nvContentPartPr>
            <p14:xfrm>
              <a:off x="1974688" y="3745342"/>
              <a:ext cx="78514" cy="102333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F163DD92-F3E0-4A32-8797-1FC7085AC8B4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965684" y="3736365"/>
                <a:ext cx="96162" cy="1199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5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BF66D2A8-C284-43EC-87ED-B2F9C9C1E14A}"/>
                  </a:ext>
                </a:extLst>
              </p14:cNvPr>
              <p14:cNvContentPartPr/>
              <p14:nvPr/>
            </p14:nvContentPartPr>
            <p14:xfrm>
              <a:off x="2086851" y="3671891"/>
              <a:ext cx="100049" cy="275876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BF66D2A8-C284-43EC-87ED-B2F9C9C1E14A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2077886" y="3662899"/>
                <a:ext cx="117620" cy="293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7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423A5237-FB3D-42B6-9B38-F2B4FD15BB45}"/>
                  </a:ext>
                </a:extLst>
              </p14:cNvPr>
              <p14:cNvContentPartPr/>
              <p14:nvPr/>
            </p14:nvContentPartPr>
            <p14:xfrm>
              <a:off x="1871050" y="3753060"/>
              <a:ext cx="65279" cy="122999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423A5237-FB3D-42B6-9B38-F2B4FD15BB45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1862442" y="3744069"/>
                <a:ext cx="82854" cy="1406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9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EEC9253F-2A84-451C-8B2B-110F38BC84AA}"/>
                  </a:ext>
                </a:extLst>
              </p14:cNvPr>
              <p14:cNvContentPartPr/>
              <p14:nvPr/>
            </p14:nvContentPartPr>
            <p14:xfrm>
              <a:off x="2456540" y="3706002"/>
              <a:ext cx="30957" cy="195951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EEC9253F-2A84-451C-8B2B-110F38BC84AA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2447644" y="3697013"/>
                <a:ext cx="48393" cy="2135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1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D9407D92-11CC-47F7-A7B5-06E20C8EA4DC}"/>
                  </a:ext>
                </a:extLst>
              </p14:cNvPr>
              <p14:cNvContentPartPr/>
              <p14:nvPr/>
            </p14:nvContentPartPr>
            <p14:xfrm>
              <a:off x="2544924" y="3737623"/>
              <a:ext cx="61241" cy="106317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D9407D92-11CC-47F7-A7B5-06E20C8EA4DC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2535918" y="3728644"/>
                <a:ext cx="78893" cy="1239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3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E6DEA39D-41C9-4611-AF50-EE23B7090C11}"/>
                  </a:ext>
                </a:extLst>
              </p14:cNvPr>
              <p14:cNvContentPartPr/>
              <p14:nvPr/>
            </p14:nvContentPartPr>
            <p14:xfrm>
              <a:off x="2648338" y="3837715"/>
              <a:ext cx="15703" cy="84904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E6DEA39D-41C9-4611-AF50-EE23B7090C11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2639416" y="3828721"/>
                <a:ext cx="33190" cy="1025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5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6682DD79-0CC2-4C9F-835D-A42261B6378C}"/>
                  </a:ext>
                </a:extLst>
              </p14:cNvPr>
              <p14:cNvContentPartPr/>
              <p14:nvPr/>
            </p14:nvContentPartPr>
            <p14:xfrm>
              <a:off x="2838342" y="3706002"/>
              <a:ext cx="88384" cy="10308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6682DD79-0CC2-4C9F-835D-A42261B6378C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2829360" y="3697023"/>
                <a:ext cx="105989" cy="1206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7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D0F7F05D-FD52-4955-BC74-A10B1C4D105D}"/>
                  </a:ext>
                </a:extLst>
              </p14:cNvPr>
              <p14:cNvContentPartPr/>
              <p14:nvPr/>
            </p14:nvContentPartPr>
            <p14:xfrm>
              <a:off x="3238988" y="3652968"/>
              <a:ext cx="49127" cy="80248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D0F7F05D-FD52-4955-BC74-A10B1C4D105D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3230023" y="3644328"/>
                <a:ext cx="66698" cy="8201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9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9CB90795-D676-4891-B18F-08D60318E33B}"/>
                  </a:ext>
                </a:extLst>
              </p14:cNvPr>
              <p14:cNvContentPartPr/>
              <p14:nvPr/>
            </p14:nvContentPartPr>
            <p14:xfrm>
              <a:off x="2958581" y="3685336"/>
              <a:ext cx="153663" cy="207654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9CB90795-D676-4891-B18F-08D60318E33B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2949605" y="3676339"/>
                <a:ext cx="171255" cy="2252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1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0F596148-0FD9-491B-A6DB-033BE5BB80D1}"/>
                  </a:ext>
                </a:extLst>
              </p14:cNvPr>
              <p14:cNvContentPartPr/>
              <p14:nvPr/>
            </p14:nvContentPartPr>
            <p14:xfrm>
              <a:off x="2261376" y="3762273"/>
              <a:ext cx="57652" cy="61001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0F596148-0FD9-491B-A6DB-033BE5BB80D1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2252368" y="3753661"/>
                <a:ext cx="75308" cy="785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3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01C0F38A-1B07-4E66-93C3-13F956B4D84C}"/>
                  </a:ext>
                </a:extLst>
              </p14:cNvPr>
              <p14:cNvContentPartPr/>
              <p14:nvPr/>
            </p14:nvContentPartPr>
            <p14:xfrm>
              <a:off x="3341729" y="3657450"/>
              <a:ext cx="93095" cy="107064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01C0F38A-1B07-4E66-93C3-13F956B4D84C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3333102" y="3648468"/>
                <a:ext cx="110708" cy="124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5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C90942E-71C4-46A4-9918-B6247A8BE8F6}"/>
                  </a:ext>
                </a:extLst>
              </p14:cNvPr>
              <p14:cNvContentPartPr/>
              <p14:nvPr/>
            </p14:nvContentPartPr>
            <p14:xfrm>
              <a:off x="3501225" y="3752313"/>
              <a:ext cx="12114" cy="89635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C90942E-71C4-46A4-9918-B6247A8BE8F6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3492318" y="3743349"/>
                <a:ext cx="29572" cy="1072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7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4D3DF7FA-AEF0-4804-9222-0AAC40EDCFD3}"/>
                  </a:ext>
                </a:extLst>
              </p14:cNvPr>
              <p14:cNvContentPartPr/>
              <p14:nvPr/>
            </p14:nvContentPartPr>
            <p14:xfrm>
              <a:off x="3383678" y="4136747"/>
              <a:ext cx="77617" cy="11777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4D3DF7FA-AEF0-4804-9222-0AAC40EDCFD3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3374695" y="4127743"/>
                <a:ext cx="95225" cy="1354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9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21CAD960-7CC8-4253-B0C8-056625833EF6}"/>
                  </a:ext>
                </a:extLst>
              </p14:cNvPr>
              <p14:cNvContentPartPr/>
              <p14:nvPr/>
            </p14:nvContentPartPr>
            <p14:xfrm>
              <a:off x="3501225" y="4229120"/>
              <a:ext cx="44865" cy="92872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21CAD960-7CC8-4253-B0C8-056625833EF6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3492252" y="4220121"/>
                <a:ext cx="62452" cy="1105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1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564BF913-13B1-4819-B2D7-F09EEE3F0000}"/>
                  </a:ext>
                </a:extLst>
              </p14:cNvPr>
              <p14:cNvContentPartPr/>
              <p14:nvPr/>
            </p14:nvContentPartPr>
            <p14:xfrm>
              <a:off x="3610247" y="3650229"/>
              <a:ext cx="139979" cy="759405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564BF913-13B1-4819-B2D7-F09EEE3F0000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3601251" y="3641231"/>
                <a:ext cx="157611" cy="7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3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022AFCBB-DE05-47FB-8C0D-B6C0AC0F002C}"/>
                  </a:ext>
                </a:extLst>
              </p14:cNvPr>
              <p14:cNvContentPartPr/>
              <p14:nvPr/>
            </p14:nvContentPartPr>
            <p14:xfrm>
              <a:off x="3825376" y="3822278"/>
              <a:ext cx="63036" cy="16682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022AFCBB-DE05-47FB-8C0D-B6C0AC0F002C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3816422" y="3813405"/>
                <a:ext cx="80586" cy="340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5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1AE13AEE-8429-4AE5-A96A-B61C78981986}"/>
                  </a:ext>
                </a:extLst>
              </p14:cNvPr>
              <p14:cNvContentPartPr/>
              <p14:nvPr/>
            </p14:nvContentPartPr>
            <p14:xfrm>
              <a:off x="3992498" y="3698035"/>
              <a:ext cx="32079" cy="202176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1AE13AEE-8429-4AE5-A96A-B61C78981986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3983847" y="3689041"/>
                <a:ext cx="49740" cy="2198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7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FFE0C594-FB74-483E-B5B2-C9056EB7E4FB}"/>
                  </a:ext>
                </a:extLst>
              </p14:cNvPr>
              <p14:cNvContentPartPr/>
              <p14:nvPr/>
            </p14:nvContentPartPr>
            <p14:xfrm>
              <a:off x="4066526" y="3713721"/>
              <a:ext cx="43519" cy="132958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FFE0C594-FB74-483E-B5B2-C9056EB7E4FB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4057534" y="3704737"/>
                <a:ext cx="61142" cy="1505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9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4EF35F67-CC63-46FA-A4E3-6666222CCDE8}"/>
                  </a:ext>
                </a:extLst>
              </p14:cNvPr>
              <p14:cNvContentPartPr/>
              <p14:nvPr/>
            </p14:nvContentPartPr>
            <p14:xfrm>
              <a:off x="4232751" y="3723929"/>
              <a:ext cx="61914" cy="105819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4EF35F67-CC63-46FA-A4E3-6666222CCDE8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4224112" y="3714931"/>
                <a:ext cx="79552" cy="1234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1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F8A45E6A-DC7B-4CF6-85FD-50616BC08FCF}"/>
                  </a:ext>
                </a:extLst>
              </p14:cNvPr>
              <p14:cNvContentPartPr/>
              <p14:nvPr/>
            </p14:nvContentPartPr>
            <p14:xfrm>
              <a:off x="4333249" y="3705006"/>
              <a:ext cx="66849" cy="165077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F8A45E6A-DC7B-4CF6-85FD-50616BC08FCF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4324264" y="3696015"/>
                <a:ext cx="84460" cy="182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3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D3FCD21E-FB00-427D-913B-C751D2BDFACB}"/>
                  </a:ext>
                </a:extLst>
              </p14:cNvPr>
              <p14:cNvContentPartPr/>
              <p14:nvPr/>
            </p14:nvContentPartPr>
            <p14:xfrm>
              <a:off x="4462685" y="3689569"/>
              <a:ext cx="74252" cy="638647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D3FCD21E-FB00-427D-913B-C751D2BDFACB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4453717" y="3680929"/>
                <a:ext cx="91829" cy="6562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5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A4182610-4180-4A41-A173-9329F841A4AD}"/>
                  </a:ext>
                </a:extLst>
              </p14:cNvPr>
              <p14:cNvContentPartPr/>
              <p14:nvPr/>
            </p14:nvContentPartPr>
            <p14:xfrm>
              <a:off x="4616797" y="3663426"/>
              <a:ext cx="84346" cy="105819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A4182610-4180-4A41-A173-9329F841A4AD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4607824" y="3654428"/>
                <a:ext cx="101933" cy="1234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7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88D8C733-738A-49D1-A912-BA91A9205C4F}"/>
                  </a:ext>
                </a:extLst>
              </p14:cNvPr>
              <p14:cNvContentPartPr/>
              <p14:nvPr/>
            </p14:nvContentPartPr>
            <p14:xfrm>
              <a:off x="4748700" y="3767502"/>
              <a:ext cx="5832" cy="87643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88D8C733-738A-49D1-A912-BA91A9205C4F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4740124" y="3758846"/>
                <a:ext cx="22642" cy="1053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9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A3F5A9EB-D104-4F3C-965B-7FB436C2FFD4}"/>
                  </a:ext>
                </a:extLst>
              </p14:cNvPr>
              <p14:cNvContentPartPr/>
              <p14:nvPr/>
            </p14:nvContentPartPr>
            <p14:xfrm>
              <a:off x="4902588" y="3665667"/>
              <a:ext cx="111041" cy="771107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A3F5A9EB-D104-4F3C-965B-7FB436C2FFD4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4893604" y="3656667"/>
                <a:ext cx="128649" cy="7887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1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9E87F058-E639-486E-970A-E0C081504472}"/>
                  </a:ext>
                </a:extLst>
              </p14:cNvPr>
              <p14:cNvContentPartPr/>
              <p14:nvPr/>
            </p14:nvContentPartPr>
            <p14:xfrm>
              <a:off x="4671981" y="4047859"/>
              <a:ext cx="167796" cy="209148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9E87F058-E639-486E-970A-E0C081504472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4662998" y="4038860"/>
                <a:ext cx="185402" cy="2267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3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DFE55223-AFB4-41D1-ABDC-C4BDB84FCA70}"/>
                  </a:ext>
                </a:extLst>
              </p14:cNvPr>
              <p14:cNvContentPartPr/>
              <p14:nvPr/>
            </p14:nvContentPartPr>
            <p14:xfrm>
              <a:off x="5226739" y="3775967"/>
              <a:ext cx="51819" cy="13993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DFE55223-AFB4-41D1-ABDC-C4BDB84FCA70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5217743" y="3766974"/>
                <a:ext cx="69452" cy="1575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5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C3197660-87E7-4928-9785-E75C78E5FF9F}"/>
                  </a:ext>
                </a:extLst>
              </p14:cNvPr>
              <p14:cNvContentPartPr/>
              <p14:nvPr/>
            </p14:nvContentPartPr>
            <p14:xfrm>
              <a:off x="5101565" y="3795886"/>
              <a:ext cx="58998" cy="125489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C3197660-87E7-4928-9785-E75C78E5FF9F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5092571" y="3786897"/>
                <a:ext cx="76625" cy="1431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7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116C1CB0-9D9D-4134-87A3-EDD1FFE8ECFF}"/>
                  </a:ext>
                </a:extLst>
              </p14:cNvPr>
              <p14:cNvContentPartPr/>
              <p14:nvPr/>
            </p14:nvContentPartPr>
            <p14:xfrm>
              <a:off x="2979547" y="2361540"/>
              <a:ext cx="507649" cy="123248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116C1CB0-9D9D-4134-87A3-EDD1FFE8ECFF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2970546" y="2352916"/>
                <a:ext cx="525291" cy="1408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9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1756AA3A-4C89-4CD2-B1F6-4502DC68D34C}"/>
                  </a:ext>
                </a:extLst>
              </p14:cNvPr>
              <p14:cNvContentPartPr/>
              <p14:nvPr/>
            </p14:nvContentPartPr>
            <p14:xfrm>
              <a:off x="2065644" y="3028791"/>
              <a:ext cx="6505" cy="6225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1756AA3A-4C89-4CD2-B1F6-4502DC68D34C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2057085" y="3019637"/>
                <a:ext cx="23281" cy="241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51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F8B7317B-E851-4825-BF1C-96E440D653C8}"/>
                  </a:ext>
                </a:extLst>
              </p14:cNvPr>
              <p14:cNvContentPartPr/>
              <p14:nvPr/>
            </p14:nvContentPartPr>
            <p14:xfrm>
              <a:off x="2156272" y="3192873"/>
              <a:ext cx="13235" cy="3735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F8B7317B-E851-4825-BF1C-96E440D653C8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2147329" y="3184384"/>
                <a:ext cx="30762" cy="203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53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D2B5970D-5BDB-43DA-AAFF-EA91EDEF7B78}"/>
                  </a:ext>
                </a:extLst>
              </p14:cNvPr>
              <p14:cNvContentPartPr/>
              <p14:nvPr/>
            </p14:nvContentPartPr>
            <p14:xfrm>
              <a:off x="2036706" y="3185901"/>
              <a:ext cx="3365" cy="1743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D2B5970D-5BDB-43DA-AAFF-EA91EDEF7B78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2028630" y="3177535"/>
                <a:ext cx="19854" cy="188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55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8036442D-508E-42E9-9118-9B93B9A55F95}"/>
                  </a:ext>
                </a:extLst>
              </p14:cNvPr>
              <p14:cNvContentPartPr/>
              <p14:nvPr/>
            </p14:nvContentPartPr>
            <p14:xfrm>
              <a:off x="2443409" y="2907286"/>
              <a:ext cx="180358" cy="258447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8036442D-508E-42E9-9118-9B93B9A55F95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2434427" y="2898300"/>
                <a:ext cx="197963" cy="2760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57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EC2E3F80-3AA9-4D42-9F0F-14ECB5E48222}"/>
                  </a:ext>
                </a:extLst>
              </p14:cNvPr>
              <p14:cNvContentPartPr/>
              <p14:nvPr/>
            </p14:nvContentPartPr>
            <p14:xfrm>
              <a:off x="3021272" y="3088548"/>
              <a:ext cx="62811" cy="9461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EC2E3F80-3AA9-4D42-9F0F-14ECB5E48222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3012299" y="3079788"/>
                <a:ext cx="80398" cy="266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59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9C6C6A92-D77B-4741-B5B3-3EFE028A8E43}"/>
                  </a:ext>
                </a:extLst>
              </p14:cNvPr>
              <p14:cNvContentPartPr/>
              <p14:nvPr/>
            </p14:nvContentPartPr>
            <p14:xfrm>
              <a:off x="3150483" y="3021073"/>
              <a:ext cx="63933" cy="159102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9C6C6A92-D77B-4741-B5B3-3EFE028A8E43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3141863" y="3012074"/>
                <a:ext cx="81533" cy="1767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61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9243F8DB-C8C8-4E58-9599-6175CFDDB56C}"/>
                  </a:ext>
                </a:extLst>
              </p14:cNvPr>
              <p14:cNvContentPartPr/>
              <p14:nvPr/>
            </p14:nvContentPartPr>
            <p14:xfrm>
              <a:off x="3415412" y="3033522"/>
              <a:ext cx="71784" cy="125738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9243F8DB-C8C8-4E58-9599-6175CFDDB56C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3406798" y="3024875"/>
                <a:ext cx="89371" cy="1433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63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A7A0EEE3-CF4E-48D8-8747-B13352B750C6}"/>
                  </a:ext>
                </a:extLst>
              </p14:cNvPr>
              <p14:cNvContentPartPr/>
              <p14:nvPr/>
            </p14:nvContentPartPr>
            <p14:xfrm>
              <a:off x="3293379" y="3067882"/>
              <a:ext cx="62587" cy="38095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A7A0EEE3-CF4E-48D8-8747-B13352B750C6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3284387" y="3058897"/>
                <a:ext cx="80212" cy="557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65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4CC32B5A-5FD2-40BE-9986-D304A7C18454}"/>
                  </a:ext>
                </a:extLst>
              </p14:cNvPr>
              <p14:cNvContentPartPr/>
              <p14:nvPr/>
            </p14:nvContentPartPr>
            <p14:xfrm>
              <a:off x="2215942" y="4635025"/>
              <a:ext cx="51595" cy="14192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4CC32B5A-5FD2-40BE-9986-D304A7C18454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2206985" y="4626155"/>
                <a:ext cx="69152" cy="315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67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941D7F83-AE6A-4F4C-9BDE-33152C305276}"/>
                  </a:ext>
                </a:extLst>
              </p14:cNvPr>
              <p14:cNvContentPartPr/>
              <p14:nvPr/>
            </p14:nvContentPartPr>
            <p14:xfrm>
              <a:off x="2217737" y="4683826"/>
              <a:ext cx="46660" cy="1992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941D7F83-AE6A-4F4C-9BDE-33152C305276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2208764" y="4675526"/>
                <a:ext cx="64247" cy="182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69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EE7FF84C-8B20-4D67-90D4-0157C2F8A2A9}"/>
                  </a:ext>
                </a:extLst>
              </p14:cNvPr>
              <p14:cNvContentPartPr/>
              <p14:nvPr/>
            </p14:nvContentPartPr>
            <p14:xfrm>
              <a:off x="2933829" y="4582987"/>
              <a:ext cx="180000" cy="9792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EE7FF84C-8B20-4D67-90D4-0157C2F8A2A9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2925189" y="4574347"/>
                <a:ext cx="19764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71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5186AE56-A8AB-4E60-9631-44584A9E6002}"/>
                  </a:ext>
                </a:extLst>
              </p14:cNvPr>
              <p14:cNvContentPartPr/>
              <p14:nvPr/>
            </p14:nvContentPartPr>
            <p14:xfrm>
              <a:off x="2445428" y="4511279"/>
              <a:ext cx="124200" cy="20232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5186AE56-A8AB-4E60-9631-44584A9E6002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2436788" y="4502279"/>
                <a:ext cx="14184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73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B3AD72AC-8345-4791-A2DB-EEAF646E594A}"/>
                  </a:ext>
                </a:extLst>
              </p14:cNvPr>
              <p14:cNvContentPartPr/>
              <p14:nvPr/>
            </p14:nvContentPartPr>
            <p14:xfrm>
              <a:off x="5490201" y="3723988"/>
              <a:ext cx="63933" cy="153126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B3AD72AC-8345-4791-A2DB-EEAF646E594A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5481222" y="3715002"/>
                <a:ext cx="81533" cy="1707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75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CA3D4D61-61FD-4FFC-9317-F5B0BD77613E}"/>
                  </a:ext>
                </a:extLst>
              </p14:cNvPr>
              <p14:cNvContentPartPr/>
              <p14:nvPr/>
            </p14:nvContentPartPr>
            <p14:xfrm>
              <a:off x="5363233" y="3765817"/>
              <a:ext cx="69541" cy="37846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CA3D4D61-61FD-4FFC-9317-F5B0BD77613E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5354272" y="3756891"/>
                <a:ext cx="87105" cy="553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77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7F3A22ED-43A5-4187-A1FA-E32529C1270A}"/>
                  </a:ext>
                </a:extLst>
              </p14:cNvPr>
              <p14:cNvContentPartPr/>
              <p14:nvPr/>
            </p14:nvContentPartPr>
            <p14:xfrm>
              <a:off x="3979816" y="3508865"/>
              <a:ext cx="388084" cy="101586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7F3A22ED-43A5-4187-A1FA-E32529C1270A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3970816" y="3500250"/>
                <a:ext cx="405724" cy="1191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79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572E5787-E64A-4F2F-8DAF-1561F0D517AB}"/>
                  </a:ext>
                </a:extLst>
              </p14:cNvPr>
              <p14:cNvContentPartPr/>
              <p14:nvPr/>
            </p14:nvContentPartPr>
            <p14:xfrm>
              <a:off x="4086146" y="3242948"/>
              <a:ext cx="56530" cy="154371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572E5787-E64A-4F2F-8DAF-1561F0D517AB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4077144" y="3233952"/>
                <a:ext cx="74173" cy="1720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81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B5C2CF86-FA61-4F43-9C2B-F4A6296BFF5E}"/>
                  </a:ext>
                </a:extLst>
              </p14:cNvPr>
              <p14:cNvContentPartPr/>
              <p14:nvPr/>
            </p14:nvContentPartPr>
            <p14:xfrm>
              <a:off x="4185074" y="3151571"/>
              <a:ext cx="142447" cy="302766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B5C2CF86-FA61-4F43-9C2B-F4A6296BFF5E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4176081" y="3142571"/>
                <a:ext cx="160073" cy="3204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83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B21BDE5D-75B8-4493-9AC1-25EA2D0AFB26}"/>
                  </a:ext>
                </a:extLst>
              </p14:cNvPr>
              <p14:cNvContentPartPr/>
              <p14:nvPr/>
            </p14:nvContentPartPr>
            <p14:xfrm>
              <a:off x="3209257" y="4541905"/>
              <a:ext cx="46884" cy="142171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B21BDE5D-75B8-4493-9AC1-25EA2D0AFB26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3200668" y="4532907"/>
                <a:ext cx="64421" cy="1598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85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54578554-F827-4CEF-8324-8AD9E74BAB21}"/>
                  </a:ext>
                </a:extLst>
              </p14:cNvPr>
              <p14:cNvContentPartPr/>
              <p14:nvPr/>
            </p14:nvContentPartPr>
            <p14:xfrm>
              <a:off x="3320747" y="4566554"/>
              <a:ext cx="48903" cy="108309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54578554-F827-4CEF-8324-8AD9E74BAB21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3311757" y="4557918"/>
                <a:ext cx="66522" cy="1259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87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08F3FACE-FE8E-4DF1-AF55-6DA4382A7BEE}"/>
                  </a:ext>
                </a:extLst>
              </p14:cNvPr>
              <p14:cNvContentPartPr/>
              <p14:nvPr/>
            </p14:nvContentPartPr>
            <p14:xfrm>
              <a:off x="3418104" y="4652205"/>
              <a:ext cx="13908" cy="89884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08F3FACE-FE8E-4DF1-AF55-6DA4382A7BEE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3409545" y="4643217"/>
                <a:ext cx="31382" cy="1075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89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0AFA8DE1-0593-44F3-A844-249A53BEB07C}"/>
                  </a:ext>
                </a:extLst>
              </p14:cNvPr>
              <p14:cNvContentPartPr/>
              <p14:nvPr/>
            </p14:nvContentPartPr>
            <p14:xfrm>
              <a:off x="3419674" y="4490116"/>
              <a:ext cx="63933" cy="84406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0AFA8DE1-0593-44F3-A844-249A53BEB07C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3410695" y="4481098"/>
                <a:ext cx="81533" cy="1020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91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E09B309E-3149-4C9C-A12D-D28A7C9CF57B}"/>
                  </a:ext>
                </a:extLst>
              </p14:cNvPr>
              <p14:cNvContentPartPr/>
              <p14:nvPr/>
            </p14:nvContentPartPr>
            <p14:xfrm>
              <a:off x="3526229" y="4544394"/>
              <a:ext cx="88833" cy="117521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E09B309E-3149-4C9C-A12D-D28A7C9CF57B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3517238" y="4535769"/>
                <a:ext cx="106456" cy="1351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93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97097ECB-DFF0-4209-999B-40F99EB21D4A}"/>
                  </a:ext>
                </a:extLst>
              </p14:cNvPr>
              <p14:cNvContentPartPr/>
              <p14:nvPr/>
            </p14:nvContentPartPr>
            <p14:xfrm>
              <a:off x="3720047" y="4610624"/>
              <a:ext cx="52717" cy="6723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97097ECB-DFF0-4209-999B-40F99EB21D4A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3711082" y="4601778"/>
                <a:ext cx="70289" cy="240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95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6C7A7267-405B-4304-AC05-2138E88B340B}"/>
                  </a:ext>
                </a:extLst>
              </p14:cNvPr>
              <p14:cNvContentPartPr/>
              <p14:nvPr/>
            </p14:nvContentPartPr>
            <p14:xfrm>
              <a:off x="3817853" y="4558089"/>
              <a:ext cx="74252" cy="139681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6C7A7267-405B-4304-AC05-2138E88B340B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3809244" y="4549089"/>
                <a:ext cx="91829" cy="1573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97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551B39A2-94A8-4E8E-9A33-5B56416110FE}"/>
                  </a:ext>
                </a:extLst>
              </p14:cNvPr>
              <p14:cNvContentPartPr/>
              <p14:nvPr/>
            </p14:nvContentPartPr>
            <p14:xfrm>
              <a:off x="4100054" y="4537423"/>
              <a:ext cx="73130" cy="135199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551B39A2-94A8-4E8E-9A33-5B56416110FE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4091092" y="4528434"/>
                <a:ext cx="90696" cy="1528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99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77DC4489-B6FE-4A3E-8C1A-F8AF6DCA9020}"/>
                  </a:ext>
                </a:extLst>
              </p14:cNvPr>
              <p14:cNvContentPartPr/>
              <p14:nvPr/>
            </p14:nvContentPartPr>
            <p14:xfrm>
              <a:off x="3973086" y="4573526"/>
              <a:ext cx="69541" cy="39838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77DC4489-B6FE-4A3E-8C1A-F8AF6DCA9020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3964078" y="4564553"/>
                <a:ext cx="87196" cy="574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01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044EFB72-8B44-432F-8DAA-EC6F86342583}"/>
                  </a:ext>
                </a:extLst>
              </p14:cNvPr>
              <p14:cNvContentPartPr/>
              <p14:nvPr/>
            </p14:nvContentPartPr>
            <p14:xfrm>
              <a:off x="9697260" y="1854120"/>
              <a:ext cx="63000" cy="18900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044EFB72-8B44-432F-8DAA-EC6F86342583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9688260" y="1845120"/>
                <a:ext cx="8064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03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055C695A-F570-4B30-BA9D-85DE705CC71A}"/>
                  </a:ext>
                </a:extLst>
              </p14:cNvPr>
              <p14:cNvContentPartPr/>
              <p14:nvPr/>
            </p14:nvContentPartPr>
            <p14:xfrm>
              <a:off x="9865380" y="1854840"/>
              <a:ext cx="2160" cy="720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055C695A-F570-4B30-BA9D-85DE705CC71A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9856740" y="1845840"/>
                <a:ext cx="1980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05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3E50CA29-D00D-4B3D-8430-A3A63D61C47A}"/>
                  </a:ext>
                </a:extLst>
              </p14:cNvPr>
              <p14:cNvContentPartPr/>
              <p14:nvPr/>
            </p14:nvContentPartPr>
            <p14:xfrm>
              <a:off x="9877980" y="1975800"/>
              <a:ext cx="8640" cy="180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3E50CA29-D00D-4B3D-8430-A3A63D61C47A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9868980" y="1967160"/>
                <a:ext cx="2628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07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7A41FEB5-62E6-42A5-9EA1-EF1536291C83}"/>
                  </a:ext>
                </a:extLst>
              </p14:cNvPr>
              <p14:cNvContentPartPr/>
              <p14:nvPr/>
            </p14:nvContentPartPr>
            <p14:xfrm>
              <a:off x="9239700" y="1837200"/>
              <a:ext cx="401040" cy="18108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7A41FEB5-62E6-42A5-9EA1-EF1536291C83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9230692" y="1828200"/>
                <a:ext cx="418696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09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FBD8B4CC-AA25-4EF3-8ADE-F8F25AC127C2}"/>
                  </a:ext>
                </a:extLst>
              </p14:cNvPr>
              <p14:cNvContentPartPr/>
              <p14:nvPr/>
            </p14:nvContentPartPr>
            <p14:xfrm>
              <a:off x="3187020" y="2547840"/>
              <a:ext cx="94320" cy="178200"/>
            </p14:xfrm>
          </p:contentPart>
        </mc:Choice>
        <mc:Fallback xmlns=""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FBD8B4CC-AA25-4EF3-8ADE-F8F25AC127C2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3178380" y="2539200"/>
                <a:ext cx="11196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11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672F92C6-6571-48BC-8A73-DD270A1B76C0}"/>
                  </a:ext>
                </a:extLst>
              </p14:cNvPr>
              <p14:cNvContentPartPr/>
              <p14:nvPr/>
            </p14:nvContentPartPr>
            <p14:xfrm>
              <a:off x="2760780" y="3001440"/>
              <a:ext cx="107640" cy="16668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672F92C6-6571-48BC-8A73-DD270A1B76C0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2751780" y="2992440"/>
                <a:ext cx="12528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13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4D9FE0A4-A14E-464B-AA89-548AA6A058C4}"/>
                  </a:ext>
                </a:extLst>
              </p14:cNvPr>
              <p14:cNvContentPartPr/>
              <p14:nvPr/>
            </p14:nvContentPartPr>
            <p14:xfrm>
              <a:off x="2697780" y="4524960"/>
              <a:ext cx="82080" cy="18756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4D9FE0A4-A14E-464B-AA89-548AA6A058C4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2688780" y="4515960"/>
                <a:ext cx="9972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15">
            <p14:nvContentPartPr>
              <p14:cNvPr id="372" name="Ink 371">
                <a:extLst>
                  <a:ext uri="{FF2B5EF4-FFF2-40B4-BE49-F238E27FC236}">
                    <a16:creationId xmlns:a16="http://schemas.microsoft.com/office/drawing/2014/main" id="{66D939C9-1209-4DC3-B36F-89DE70C71234}"/>
                  </a:ext>
                </a:extLst>
              </p14:cNvPr>
              <p14:cNvContentPartPr/>
              <p14:nvPr/>
            </p14:nvContentPartPr>
            <p14:xfrm>
              <a:off x="9242220" y="4431000"/>
              <a:ext cx="54000" cy="286200"/>
            </p14:xfrm>
          </p:contentPart>
        </mc:Choice>
        <mc:Fallback xmlns="">
          <p:pic>
            <p:nvPicPr>
              <p:cNvPr id="372" name="Ink 371">
                <a:extLst>
                  <a:ext uri="{FF2B5EF4-FFF2-40B4-BE49-F238E27FC236}">
                    <a16:creationId xmlns:a16="http://schemas.microsoft.com/office/drawing/2014/main" id="{66D939C9-1209-4DC3-B36F-89DE70C71234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9233580" y="4422000"/>
                <a:ext cx="7164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17">
            <p14:nvContentPartPr>
              <p14:cNvPr id="373" name="Ink 372">
                <a:extLst>
                  <a:ext uri="{FF2B5EF4-FFF2-40B4-BE49-F238E27FC236}">
                    <a16:creationId xmlns:a16="http://schemas.microsoft.com/office/drawing/2014/main" id="{5D3A58DE-D30B-44E0-BC19-90A5354F9867}"/>
                  </a:ext>
                </a:extLst>
              </p14:cNvPr>
              <p14:cNvContentPartPr/>
              <p14:nvPr/>
            </p14:nvContentPartPr>
            <p14:xfrm>
              <a:off x="9351660" y="4458360"/>
              <a:ext cx="82080" cy="220320"/>
            </p14:xfrm>
          </p:contentPart>
        </mc:Choice>
        <mc:Fallback xmlns="">
          <p:pic>
            <p:nvPicPr>
              <p:cNvPr id="373" name="Ink 372">
                <a:extLst>
                  <a:ext uri="{FF2B5EF4-FFF2-40B4-BE49-F238E27FC236}">
                    <a16:creationId xmlns:a16="http://schemas.microsoft.com/office/drawing/2014/main" id="{5D3A58DE-D30B-44E0-BC19-90A5354F9867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9342660" y="4449360"/>
                <a:ext cx="9972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19">
            <p14:nvContentPartPr>
              <p14:cNvPr id="374" name="Ink 373">
                <a:extLst>
                  <a:ext uri="{FF2B5EF4-FFF2-40B4-BE49-F238E27FC236}">
                    <a16:creationId xmlns:a16="http://schemas.microsoft.com/office/drawing/2014/main" id="{07180534-94C7-4E42-961E-2B0C046492A2}"/>
                  </a:ext>
                </a:extLst>
              </p14:cNvPr>
              <p14:cNvContentPartPr/>
              <p14:nvPr/>
            </p14:nvContentPartPr>
            <p14:xfrm>
              <a:off x="9536340" y="4496520"/>
              <a:ext cx="115560" cy="147960"/>
            </p14:xfrm>
          </p:contentPart>
        </mc:Choice>
        <mc:Fallback xmlns="">
          <p:pic>
            <p:nvPicPr>
              <p:cNvPr id="374" name="Ink 373">
                <a:extLst>
                  <a:ext uri="{FF2B5EF4-FFF2-40B4-BE49-F238E27FC236}">
                    <a16:creationId xmlns:a16="http://schemas.microsoft.com/office/drawing/2014/main" id="{07180534-94C7-4E42-961E-2B0C046492A2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9527700" y="4487520"/>
                <a:ext cx="13320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21">
            <p14:nvContentPartPr>
              <p14:cNvPr id="378" name="Ink 377">
                <a:extLst>
                  <a:ext uri="{FF2B5EF4-FFF2-40B4-BE49-F238E27FC236}">
                    <a16:creationId xmlns:a16="http://schemas.microsoft.com/office/drawing/2014/main" id="{784F8AD5-05F0-4BFB-AABD-96D243215730}"/>
                  </a:ext>
                </a:extLst>
              </p14:cNvPr>
              <p14:cNvContentPartPr/>
              <p14:nvPr/>
            </p14:nvContentPartPr>
            <p14:xfrm>
              <a:off x="9710580" y="4349280"/>
              <a:ext cx="318600" cy="303480"/>
            </p14:xfrm>
          </p:contentPart>
        </mc:Choice>
        <mc:Fallback xmlns="">
          <p:pic>
            <p:nvPicPr>
              <p:cNvPr id="378" name="Ink 377">
                <a:extLst>
                  <a:ext uri="{FF2B5EF4-FFF2-40B4-BE49-F238E27FC236}">
                    <a16:creationId xmlns:a16="http://schemas.microsoft.com/office/drawing/2014/main" id="{784F8AD5-05F0-4BFB-AABD-96D243215730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9701940" y="4340640"/>
                <a:ext cx="33624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23">
            <p14:nvContentPartPr>
              <p14:cNvPr id="385" name="Ink 384">
                <a:extLst>
                  <a:ext uri="{FF2B5EF4-FFF2-40B4-BE49-F238E27FC236}">
                    <a16:creationId xmlns:a16="http://schemas.microsoft.com/office/drawing/2014/main" id="{023E45E5-0CDF-4CBA-BC11-5178693D79CC}"/>
                  </a:ext>
                </a:extLst>
              </p14:cNvPr>
              <p14:cNvContentPartPr/>
              <p14:nvPr/>
            </p14:nvContentPartPr>
            <p14:xfrm>
              <a:off x="9494580" y="4694520"/>
              <a:ext cx="451080" cy="355680"/>
            </p14:xfrm>
          </p:contentPart>
        </mc:Choice>
        <mc:Fallback xmlns="">
          <p:pic>
            <p:nvPicPr>
              <p:cNvPr id="385" name="Ink 384">
                <a:extLst>
                  <a:ext uri="{FF2B5EF4-FFF2-40B4-BE49-F238E27FC236}">
                    <a16:creationId xmlns:a16="http://schemas.microsoft.com/office/drawing/2014/main" id="{023E45E5-0CDF-4CBA-BC11-5178693D79CC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9485580" y="4685871"/>
                <a:ext cx="468720" cy="3733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25">
            <p14:nvContentPartPr>
              <p14:cNvPr id="386" name="Ink 385">
                <a:extLst>
                  <a:ext uri="{FF2B5EF4-FFF2-40B4-BE49-F238E27FC236}">
                    <a16:creationId xmlns:a16="http://schemas.microsoft.com/office/drawing/2014/main" id="{94AD69C7-7574-400A-B23E-9E2C3CE6919E}"/>
                  </a:ext>
                </a:extLst>
              </p14:cNvPr>
              <p14:cNvContentPartPr/>
              <p14:nvPr/>
            </p14:nvContentPartPr>
            <p14:xfrm>
              <a:off x="9624180" y="5199600"/>
              <a:ext cx="60480" cy="131400"/>
            </p14:xfrm>
          </p:contentPart>
        </mc:Choice>
        <mc:Fallback xmlns="">
          <p:pic>
            <p:nvPicPr>
              <p:cNvPr id="386" name="Ink 385">
                <a:extLst>
                  <a:ext uri="{FF2B5EF4-FFF2-40B4-BE49-F238E27FC236}">
                    <a16:creationId xmlns:a16="http://schemas.microsoft.com/office/drawing/2014/main" id="{94AD69C7-7574-400A-B23E-9E2C3CE6919E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9615540" y="5190600"/>
                <a:ext cx="7812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27">
            <p14:nvContentPartPr>
              <p14:cNvPr id="391" name="Ink 390">
                <a:extLst>
                  <a:ext uri="{FF2B5EF4-FFF2-40B4-BE49-F238E27FC236}">
                    <a16:creationId xmlns:a16="http://schemas.microsoft.com/office/drawing/2014/main" id="{B3950A6C-250F-433C-AFB2-9AAE0237AA5B}"/>
                  </a:ext>
                </a:extLst>
              </p14:cNvPr>
              <p14:cNvContentPartPr/>
              <p14:nvPr/>
            </p14:nvContentPartPr>
            <p14:xfrm>
              <a:off x="10243380" y="5216880"/>
              <a:ext cx="58680" cy="2880"/>
            </p14:xfrm>
          </p:contentPart>
        </mc:Choice>
        <mc:Fallback xmlns="">
          <p:pic>
            <p:nvPicPr>
              <p:cNvPr id="391" name="Ink 390">
                <a:extLst>
                  <a:ext uri="{FF2B5EF4-FFF2-40B4-BE49-F238E27FC236}">
                    <a16:creationId xmlns:a16="http://schemas.microsoft.com/office/drawing/2014/main" id="{B3950A6C-250F-433C-AFB2-9AAE0237AA5B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10234380" y="5207880"/>
                <a:ext cx="7632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29">
            <p14:nvContentPartPr>
              <p14:cNvPr id="392" name="Ink 391">
                <a:extLst>
                  <a:ext uri="{FF2B5EF4-FFF2-40B4-BE49-F238E27FC236}">
                    <a16:creationId xmlns:a16="http://schemas.microsoft.com/office/drawing/2014/main" id="{68FEAFB2-9E33-4199-8C3A-F16292E9CBB6}"/>
                  </a:ext>
                </a:extLst>
              </p14:cNvPr>
              <p14:cNvContentPartPr/>
              <p14:nvPr/>
            </p14:nvContentPartPr>
            <p14:xfrm>
              <a:off x="10254900" y="5259000"/>
              <a:ext cx="68040" cy="20160"/>
            </p14:xfrm>
          </p:contentPart>
        </mc:Choice>
        <mc:Fallback xmlns="">
          <p:pic>
            <p:nvPicPr>
              <p:cNvPr id="392" name="Ink 391">
                <a:extLst>
                  <a:ext uri="{FF2B5EF4-FFF2-40B4-BE49-F238E27FC236}">
                    <a16:creationId xmlns:a16="http://schemas.microsoft.com/office/drawing/2014/main" id="{68FEAFB2-9E33-4199-8C3A-F16292E9CBB6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10245900" y="5250000"/>
                <a:ext cx="8568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31">
            <p14:nvContentPartPr>
              <p14:cNvPr id="396" name="Ink 395">
                <a:extLst>
                  <a:ext uri="{FF2B5EF4-FFF2-40B4-BE49-F238E27FC236}">
                    <a16:creationId xmlns:a16="http://schemas.microsoft.com/office/drawing/2014/main" id="{03A91702-396E-4ADA-AC2B-3E99ED51F1EC}"/>
                  </a:ext>
                </a:extLst>
              </p14:cNvPr>
              <p14:cNvContentPartPr/>
              <p14:nvPr/>
            </p14:nvContentPartPr>
            <p14:xfrm>
              <a:off x="10390620" y="5102760"/>
              <a:ext cx="345960" cy="261000"/>
            </p14:xfrm>
          </p:contentPart>
        </mc:Choice>
        <mc:Fallback xmlns="">
          <p:pic>
            <p:nvPicPr>
              <p:cNvPr id="396" name="Ink 395">
                <a:extLst>
                  <a:ext uri="{FF2B5EF4-FFF2-40B4-BE49-F238E27FC236}">
                    <a16:creationId xmlns:a16="http://schemas.microsoft.com/office/drawing/2014/main" id="{03A91702-396E-4ADA-AC2B-3E99ED51F1EC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10381620" y="5094108"/>
                <a:ext cx="363600" cy="2786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33">
            <p14:nvContentPartPr>
              <p14:cNvPr id="397" name="Ink 396">
                <a:extLst>
                  <a:ext uri="{FF2B5EF4-FFF2-40B4-BE49-F238E27FC236}">
                    <a16:creationId xmlns:a16="http://schemas.microsoft.com/office/drawing/2014/main" id="{C48725FF-8F36-4421-B490-B044AA0CD20D}"/>
                  </a:ext>
                </a:extLst>
              </p14:cNvPr>
              <p14:cNvContentPartPr/>
              <p14:nvPr/>
            </p14:nvContentPartPr>
            <p14:xfrm>
              <a:off x="10074180" y="5205720"/>
              <a:ext cx="118800" cy="150840"/>
            </p14:xfrm>
          </p:contentPart>
        </mc:Choice>
        <mc:Fallback xmlns="">
          <p:pic>
            <p:nvPicPr>
              <p:cNvPr id="397" name="Ink 396">
                <a:extLst>
                  <a:ext uri="{FF2B5EF4-FFF2-40B4-BE49-F238E27FC236}">
                    <a16:creationId xmlns:a16="http://schemas.microsoft.com/office/drawing/2014/main" id="{C48725FF-8F36-4421-B490-B044AA0CD20D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10065540" y="5197080"/>
                <a:ext cx="13644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35">
            <p14:nvContentPartPr>
              <p14:cNvPr id="398" name="Ink 397">
                <a:extLst>
                  <a:ext uri="{FF2B5EF4-FFF2-40B4-BE49-F238E27FC236}">
                    <a16:creationId xmlns:a16="http://schemas.microsoft.com/office/drawing/2014/main" id="{81AE6729-3337-4EFC-B55F-831C8F3EC984}"/>
                  </a:ext>
                </a:extLst>
              </p14:cNvPr>
              <p14:cNvContentPartPr/>
              <p14:nvPr/>
            </p14:nvContentPartPr>
            <p14:xfrm>
              <a:off x="9736860" y="5203200"/>
              <a:ext cx="245160" cy="176400"/>
            </p14:xfrm>
          </p:contentPart>
        </mc:Choice>
        <mc:Fallback xmlns="">
          <p:pic>
            <p:nvPicPr>
              <p:cNvPr id="398" name="Ink 397">
                <a:extLst>
                  <a:ext uri="{FF2B5EF4-FFF2-40B4-BE49-F238E27FC236}">
                    <a16:creationId xmlns:a16="http://schemas.microsoft.com/office/drawing/2014/main" id="{81AE6729-3337-4EFC-B55F-831C8F3EC984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9727860" y="5194200"/>
                <a:ext cx="26280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37">
            <p14:nvContentPartPr>
              <p14:cNvPr id="399" name="Ink 398">
                <a:extLst>
                  <a:ext uri="{FF2B5EF4-FFF2-40B4-BE49-F238E27FC236}">
                    <a16:creationId xmlns:a16="http://schemas.microsoft.com/office/drawing/2014/main" id="{AEE3469E-1907-4873-982A-EE40E075A49D}"/>
                  </a:ext>
                </a:extLst>
              </p14:cNvPr>
              <p14:cNvContentPartPr/>
              <p14:nvPr/>
            </p14:nvContentPartPr>
            <p14:xfrm>
              <a:off x="10108380" y="4486440"/>
              <a:ext cx="67320" cy="10440"/>
            </p14:xfrm>
          </p:contentPart>
        </mc:Choice>
        <mc:Fallback xmlns="">
          <p:pic>
            <p:nvPicPr>
              <p:cNvPr id="399" name="Ink 398">
                <a:extLst>
                  <a:ext uri="{FF2B5EF4-FFF2-40B4-BE49-F238E27FC236}">
                    <a16:creationId xmlns:a16="http://schemas.microsoft.com/office/drawing/2014/main" id="{AEE3469E-1907-4873-982A-EE40E075A49D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10099380" y="4477800"/>
                <a:ext cx="8496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39">
            <p14:nvContentPartPr>
              <p14:cNvPr id="400" name="Ink 399">
                <a:extLst>
                  <a:ext uri="{FF2B5EF4-FFF2-40B4-BE49-F238E27FC236}">
                    <a16:creationId xmlns:a16="http://schemas.microsoft.com/office/drawing/2014/main" id="{4EFBAD77-EAF9-4958-BF05-6C3B839199D0}"/>
                  </a:ext>
                </a:extLst>
              </p14:cNvPr>
              <p14:cNvContentPartPr/>
              <p14:nvPr/>
            </p14:nvContentPartPr>
            <p14:xfrm>
              <a:off x="10117740" y="4531080"/>
              <a:ext cx="66960" cy="20520"/>
            </p14:xfrm>
          </p:contentPart>
        </mc:Choice>
        <mc:Fallback xmlns="">
          <p:pic>
            <p:nvPicPr>
              <p:cNvPr id="400" name="Ink 399">
                <a:extLst>
                  <a:ext uri="{FF2B5EF4-FFF2-40B4-BE49-F238E27FC236}">
                    <a16:creationId xmlns:a16="http://schemas.microsoft.com/office/drawing/2014/main" id="{4EFBAD77-EAF9-4958-BF05-6C3B839199D0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10108740" y="4522440"/>
                <a:ext cx="8460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41">
            <p14:nvContentPartPr>
              <p14:cNvPr id="409" name="Ink 408">
                <a:extLst>
                  <a:ext uri="{FF2B5EF4-FFF2-40B4-BE49-F238E27FC236}">
                    <a16:creationId xmlns:a16="http://schemas.microsoft.com/office/drawing/2014/main" id="{6DDCE2CC-6CC9-4AE5-954A-4A4476A4C057}"/>
                  </a:ext>
                </a:extLst>
              </p14:cNvPr>
              <p14:cNvContentPartPr/>
              <p14:nvPr/>
            </p14:nvContentPartPr>
            <p14:xfrm>
              <a:off x="10879140" y="4436040"/>
              <a:ext cx="271440" cy="199440"/>
            </p14:xfrm>
          </p:contentPart>
        </mc:Choice>
        <mc:Fallback xmlns="">
          <p:pic>
            <p:nvPicPr>
              <p:cNvPr id="409" name="Ink 408">
                <a:extLst>
                  <a:ext uri="{FF2B5EF4-FFF2-40B4-BE49-F238E27FC236}">
                    <a16:creationId xmlns:a16="http://schemas.microsoft.com/office/drawing/2014/main" id="{6DDCE2CC-6CC9-4AE5-954A-4A4476A4C057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10870152" y="4427040"/>
                <a:ext cx="289057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43">
            <p14:nvContentPartPr>
              <p14:cNvPr id="410" name="Ink 409">
                <a:extLst>
                  <a:ext uri="{FF2B5EF4-FFF2-40B4-BE49-F238E27FC236}">
                    <a16:creationId xmlns:a16="http://schemas.microsoft.com/office/drawing/2014/main" id="{6FCDC793-C516-4298-985D-3ACD6822BFF7}"/>
                  </a:ext>
                </a:extLst>
              </p14:cNvPr>
              <p14:cNvContentPartPr/>
              <p14:nvPr/>
            </p14:nvContentPartPr>
            <p14:xfrm>
              <a:off x="10605540" y="4384200"/>
              <a:ext cx="197280" cy="296280"/>
            </p14:xfrm>
          </p:contentPart>
        </mc:Choice>
        <mc:Fallback xmlns="">
          <p:pic>
            <p:nvPicPr>
              <p:cNvPr id="410" name="Ink 409">
                <a:extLst>
                  <a:ext uri="{FF2B5EF4-FFF2-40B4-BE49-F238E27FC236}">
                    <a16:creationId xmlns:a16="http://schemas.microsoft.com/office/drawing/2014/main" id="{6FCDC793-C516-4298-985D-3ACD6822BFF7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10596556" y="4375200"/>
                <a:ext cx="214888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45">
            <p14:nvContentPartPr>
              <p14:cNvPr id="411" name="Ink 410">
                <a:extLst>
                  <a:ext uri="{FF2B5EF4-FFF2-40B4-BE49-F238E27FC236}">
                    <a16:creationId xmlns:a16="http://schemas.microsoft.com/office/drawing/2014/main" id="{83C3B69B-04EB-4D84-9A9B-D311AA9990FB}"/>
                  </a:ext>
                </a:extLst>
              </p14:cNvPr>
              <p14:cNvContentPartPr/>
              <p14:nvPr/>
            </p14:nvContentPartPr>
            <p14:xfrm>
              <a:off x="10334820" y="4412640"/>
              <a:ext cx="166320" cy="201600"/>
            </p14:xfrm>
          </p:contentPart>
        </mc:Choice>
        <mc:Fallback xmlns="">
          <p:pic>
            <p:nvPicPr>
              <p:cNvPr id="411" name="Ink 410">
                <a:extLst>
                  <a:ext uri="{FF2B5EF4-FFF2-40B4-BE49-F238E27FC236}">
                    <a16:creationId xmlns:a16="http://schemas.microsoft.com/office/drawing/2014/main" id="{83C3B69B-04EB-4D84-9A9B-D311AA9990FB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10326180" y="4403640"/>
                <a:ext cx="18396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47">
            <p14:nvContentPartPr>
              <p14:cNvPr id="414" name="Ink 413">
                <a:extLst>
                  <a:ext uri="{FF2B5EF4-FFF2-40B4-BE49-F238E27FC236}">
                    <a16:creationId xmlns:a16="http://schemas.microsoft.com/office/drawing/2014/main" id="{DD771A62-C03D-4C3A-A432-1D3813AFA0D4}"/>
                  </a:ext>
                </a:extLst>
              </p14:cNvPr>
              <p14:cNvContentPartPr/>
              <p14:nvPr/>
            </p14:nvContentPartPr>
            <p14:xfrm>
              <a:off x="3667260" y="5701800"/>
              <a:ext cx="178200" cy="134640"/>
            </p14:xfrm>
          </p:contentPart>
        </mc:Choice>
        <mc:Fallback xmlns="">
          <p:pic>
            <p:nvPicPr>
              <p:cNvPr id="414" name="Ink 413">
                <a:extLst>
                  <a:ext uri="{FF2B5EF4-FFF2-40B4-BE49-F238E27FC236}">
                    <a16:creationId xmlns:a16="http://schemas.microsoft.com/office/drawing/2014/main" id="{DD771A62-C03D-4C3A-A432-1D3813AFA0D4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3658260" y="5693160"/>
                <a:ext cx="19584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49">
            <p14:nvContentPartPr>
              <p14:cNvPr id="415" name="Ink 414">
                <a:extLst>
                  <a:ext uri="{FF2B5EF4-FFF2-40B4-BE49-F238E27FC236}">
                    <a16:creationId xmlns:a16="http://schemas.microsoft.com/office/drawing/2014/main" id="{80633E4F-4D0C-493B-9674-D4564AAD1208}"/>
                  </a:ext>
                </a:extLst>
              </p14:cNvPr>
              <p14:cNvContentPartPr/>
              <p14:nvPr/>
            </p14:nvContentPartPr>
            <p14:xfrm>
              <a:off x="3904500" y="5727000"/>
              <a:ext cx="17280" cy="101520"/>
            </p14:xfrm>
          </p:contentPart>
        </mc:Choice>
        <mc:Fallback xmlns="">
          <p:pic>
            <p:nvPicPr>
              <p:cNvPr id="415" name="Ink 414">
                <a:extLst>
                  <a:ext uri="{FF2B5EF4-FFF2-40B4-BE49-F238E27FC236}">
                    <a16:creationId xmlns:a16="http://schemas.microsoft.com/office/drawing/2014/main" id="{80633E4F-4D0C-493B-9674-D4564AAD1208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3895500" y="5718360"/>
                <a:ext cx="3492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51">
            <p14:nvContentPartPr>
              <p14:cNvPr id="416" name="Ink 415">
                <a:extLst>
                  <a:ext uri="{FF2B5EF4-FFF2-40B4-BE49-F238E27FC236}">
                    <a16:creationId xmlns:a16="http://schemas.microsoft.com/office/drawing/2014/main" id="{4BAC1366-5827-4F46-B3BD-F5B428C4B8D0}"/>
                  </a:ext>
                </a:extLst>
              </p14:cNvPr>
              <p14:cNvContentPartPr/>
              <p14:nvPr/>
            </p14:nvContentPartPr>
            <p14:xfrm>
              <a:off x="3916020" y="5637000"/>
              <a:ext cx="16920" cy="8640"/>
            </p14:xfrm>
          </p:contentPart>
        </mc:Choice>
        <mc:Fallback xmlns="">
          <p:pic>
            <p:nvPicPr>
              <p:cNvPr id="416" name="Ink 415">
                <a:extLst>
                  <a:ext uri="{FF2B5EF4-FFF2-40B4-BE49-F238E27FC236}">
                    <a16:creationId xmlns:a16="http://schemas.microsoft.com/office/drawing/2014/main" id="{4BAC1366-5827-4F46-B3BD-F5B428C4B8D0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3907380" y="5628000"/>
                <a:ext cx="3456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53">
            <p14:nvContentPartPr>
              <p14:cNvPr id="417" name="Ink 416">
                <a:extLst>
                  <a:ext uri="{FF2B5EF4-FFF2-40B4-BE49-F238E27FC236}">
                    <a16:creationId xmlns:a16="http://schemas.microsoft.com/office/drawing/2014/main" id="{C5B4B509-CEB9-4653-9CDA-8DD4D1EC3F41}"/>
                  </a:ext>
                </a:extLst>
              </p14:cNvPr>
              <p14:cNvContentPartPr/>
              <p14:nvPr/>
            </p14:nvContentPartPr>
            <p14:xfrm>
              <a:off x="3990180" y="5707200"/>
              <a:ext cx="108360" cy="123120"/>
            </p14:xfrm>
          </p:contentPart>
        </mc:Choice>
        <mc:Fallback xmlns="">
          <p:pic>
            <p:nvPicPr>
              <p:cNvPr id="417" name="Ink 416">
                <a:extLst>
                  <a:ext uri="{FF2B5EF4-FFF2-40B4-BE49-F238E27FC236}">
                    <a16:creationId xmlns:a16="http://schemas.microsoft.com/office/drawing/2014/main" id="{C5B4B509-CEB9-4653-9CDA-8DD4D1EC3F41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3981180" y="5698200"/>
                <a:ext cx="12600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55">
            <p14:nvContentPartPr>
              <p14:cNvPr id="418" name="Ink 417">
                <a:extLst>
                  <a:ext uri="{FF2B5EF4-FFF2-40B4-BE49-F238E27FC236}">
                    <a16:creationId xmlns:a16="http://schemas.microsoft.com/office/drawing/2014/main" id="{665E1220-43EC-409E-8CFD-9393FF2CF63D}"/>
                  </a:ext>
                </a:extLst>
              </p14:cNvPr>
              <p14:cNvContentPartPr/>
              <p14:nvPr/>
            </p14:nvContentPartPr>
            <p14:xfrm>
              <a:off x="4192140" y="5830320"/>
              <a:ext cx="5040" cy="720"/>
            </p14:xfrm>
          </p:contentPart>
        </mc:Choice>
        <mc:Fallback xmlns="">
          <p:pic>
            <p:nvPicPr>
              <p:cNvPr id="418" name="Ink 417">
                <a:extLst>
                  <a:ext uri="{FF2B5EF4-FFF2-40B4-BE49-F238E27FC236}">
                    <a16:creationId xmlns:a16="http://schemas.microsoft.com/office/drawing/2014/main" id="{665E1220-43EC-409E-8CFD-9393FF2CF63D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4183140" y="5821680"/>
                <a:ext cx="2268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57">
            <p14:nvContentPartPr>
              <p14:cNvPr id="419" name="Ink 418">
                <a:extLst>
                  <a:ext uri="{FF2B5EF4-FFF2-40B4-BE49-F238E27FC236}">
                    <a16:creationId xmlns:a16="http://schemas.microsoft.com/office/drawing/2014/main" id="{1E4A7FA6-14B6-40FB-97C4-AF874E0FE3CC}"/>
                  </a:ext>
                </a:extLst>
              </p14:cNvPr>
              <p14:cNvContentPartPr/>
              <p14:nvPr/>
            </p14:nvContentPartPr>
            <p14:xfrm>
              <a:off x="4399860" y="5666880"/>
              <a:ext cx="104400" cy="167400"/>
            </p14:xfrm>
          </p:contentPart>
        </mc:Choice>
        <mc:Fallback xmlns="">
          <p:pic>
            <p:nvPicPr>
              <p:cNvPr id="419" name="Ink 418">
                <a:extLst>
                  <a:ext uri="{FF2B5EF4-FFF2-40B4-BE49-F238E27FC236}">
                    <a16:creationId xmlns:a16="http://schemas.microsoft.com/office/drawing/2014/main" id="{1E4A7FA6-14B6-40FB-97C4-AF874E0FE3CC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4391220" y="5657880"/>
                <a:ext cx="12204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59">
            <p14:nvContentPartPr>
              <p14:cNvPr id="423" name="Ink 422">
                <a:extLst>
                  <a:ext uri="{FF2B5EF4-FFF2-40B4-BE49-F238E27FC236}">
                    <a16:creationId xmlns:a16="http://schemas.microsoft.com/office/drawing/2014/main" id="{C24F1147-A488-43E0-87AA-75098519C2F9}"/>
                  </a:ext>
                </a:extLst>
              </p14:cNvPr>
              <p14:cNvContentPartPr/>
              <p14:nvPr/>
            </p14:nvContentPartPr>
            <p14:xfrm>
              <a:off x="3673380" y="6071880"/>
              <a:ext cx="75960" cy="171000"/>
            </p14:xfrm>
          </p:contentPart>
        </mc:Choice>
        <mc:Fallback xmlns="">
          <p:pic>
            <p:nvPicPr>
              <p:cNvPr id="423" name="Ink 422">
                <a:extLst>
                  <a:ext uri="{FF2B5EF4-FFF2-40B4-BE49-F238E27FC236}">
                    <a16:creationId xmlns:a16="http://schemas.microsoft.com/office/drawing/2014/main" id="{C24F1147-A488-43E0-87AA-75098519C2F9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3664740" y="6062880"/>
                <a:ext cx="9360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61">
            <p14:nvContentPartPr>
              <p14:cNvPr id="424" name="Ink 423">
                <a:extLst>
                  <a:ext uri="{FF2B5EF4-FFF2-40B4-BE49-F238E27FC236}">
                    <a16:creationId xmlns:a16="http://schemas.microsoft.com/office/drawing/2014/main" id="{653E7358-F823-49F5-96B9-C94C81A73FC6}"/>
                  </a:ext>
                </a:extLst>
              </p14:cNvPr>
              <p14:cNvContentPartPr/>
              <p14:nvPr/>
            </p14:nvContentPartPr>
            <p14:xfrm>
              <a:off x="3798660" y="6185280"/>
              <a:ext cx="1800" cy="19080"/>
            </p14:xfrm>
          </p:contentPart>
        </mc:Choice>
        <mc:Fallback xmlns="">
          <p:pic>
            <p:nvPicPr>
              <p:cNvPr id="424" name="Ink 423">
                <a:extLst>
                  <a:ext uri="{FF2B5EF4-FFF2-40B4-BE49-F238E27FC236}">
                    <a16:creationId xmlns:a16="http://schemas.microsoft.com/office/drawing/2014/main" id="{653E7358-F823-49F5-96B9-C94C81A73FC6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3789660" y="6176640"/>
                <a:ext cx="1944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63">
            <p14:nvContentPartPr>
              <p14:cNvPr id="427" name="Ink 426">
                <a:extLst>
                  <a:ext uri="{FF2B5EF4-FFF2-40B4-BE49-F238E27FC236}">
                    <a16:creationId xmlns:a16="http://schemas.microsoft.com/office/drawing/2014/main" id="{7B2F39AD-0956-4230-B180-B1DE68023CE5}"/>
                  </a:ext>
                </a:extLst>
              </p14:cNvPr>
              <p14:cNvContentPartPr/>
              <p14:nvPr/>
            </p14:nvContentPartPr>
            <p14:xfrm>
              <a:off x="4069380" y="6146040"/>
              <a:ext cx="12600" cy="2520"/>
            </p14:xfrm>
          </p:contentPart>
        </mc:Choice>
        <mc:Fallback xmlns="">
          <p:pic>
            <p:nvPicPr>
              <p:cNvPr id="427" name="Ink 426">
                <a:extLst>
                  <a:ext uri="{FF2B5EF4-FFF2-40B4-BE49-F238E27FC236}">
                    <a16:creationId xmlns:a16="http://schemas.microsoft.com/office/drawing/2014/main" id="{7B2F39AD-0956-4230-B180-B1DE68023CE5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4060380" y="6137040"/>
                <a:ext cx="302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65">
            <p14:nvContentPartPr>
              <p14:cNvPr id="429" name="Ink 428">
                <a:extLst>
                  <a:ext uri="{FF2B5EF4-FFF2-40B4-BE49-F238E27FC236}">
                    <a16:creationId xmlns:a16="http://schemas.microsoft.com/office/drawing/2014/main" id="{3CCE946A-0CB2-40E9-AFEE-DCCB7B92199F}"/>
                  </a:ext>
                </a:extLst>
              </p14:cNvPr>
              <p14:cNvContentPartPr/>
              <p14:nvPr/>
            </p14:nvContentPartPr>
            <p14:xfrm>
              <a:off x="3868860" y="6065760"/>
              <a:ext cx="43560" cy="149760"/>
            </p14:xfrm>
          </p:contentPart>
        </mc:Choice>
        <mc:Fallback xmlns="">
          <p:pic>
            <p:nvPicPr>
              <p:cNvPr id="429" name="Ink 428">
                <a:extLst>
                  <a:ext uri="{FF2B5EF4-FFF2-40B4-BE49-F238E27FC236}">
                    <a16:creationId xmlns:a16="http://schemas.microsoft.com/office/drawing/2014/main" id="{3CCE946A-0CB2-40E9-AFEE-DCCB7B92199F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3860220" y="6056760"/>
                <a:ext cx="6120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67">
            <p14:nvContentPartPr>
              <p14:cNvPr id="430" name="Ink 429">
                <a:extLst>
                  <a:ext uri="{FF2B5EF4-FFF2-40B4-BE49-F238E27FC236}">
                    <a16:creationId xmlns:a16="http://schemas.microsoft.com/office/drawing/2014/main" id="{A02642C2-19FB-467F-AFA6-399679CBF305}"/>
                  </a:ext>
                </a:extLst>
              </p14:cNvPr>
              <p14:cNvContentPartPr/>
              <p14:nvPr/>
            </p14:nvContentPartPr>
            <p14:xfrm>
              <a:off x="4571220" y="5579040"/>
              <a:ext cx="260280" cy="308520"/>
            </p14:xfrm>
          </p:contentPart>
        </mc:Choice>
        <mc:Fallback xmlns="">
          <p:pic>
            <p:nvPicPr>
              <p:cNvPr id="430" name="Ink 429">
                <a:extLst>
                  <a:ext uri="{FF2B5EF4-FFF2-40B4-BE49-F238E27FC236}">
                    <a16:creationId xmlns:a16="http://schemas.microsoft.com/office/drawing/2014/main" id="{A02642C2-19FB-467F-AFA6-399679CBF305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4562568" y="5570040"/>
                <a:ext cx="277944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69">
            <p14:nvContentPartPr>
              <p14:cNvPr id="431" name="Ink 430">
                <a:extLst>
                  <a:ext uri="{FF2B5EF4-FFF2-40B4-BE49-F238E27FC236}">
                    <a16:creationId xmlns:a16="http://schemas.microsoft.com/office/drawing/2014/main" id="{813CC3B3-A1B2-4FDB-A30C-7FF087E534E1}"/>
                  </a:ext>
                </a:extLst>
              </p14:cNvPr>
              <p14:cNvContentPartPr/>
              <p14:nvPr/>
            </p14:nvContentPartPr>
            <p14:xfrm>
              <a:off x="5610540" y="1731360"/>
              <a:ext cx="3566160" cy="3718440"/>
            </p14:xfrm>
          </p:contentPart>
        </mc:Choice>
        <mc:Fallback xmlns="">
          <p:pic>
            <p:nvPicPr>
              <p:cNvPr id="431" name="Ink 430">
                <a:extLst>
                  <a:ext uri="{FF2B5EF4-FFF2-40B4-BE49-F238E27FC236}">
                    <a16:creationId xmlns:a16="http://schemas.microsoft.com/office/drawing/2014/main" id="{813CC3B3-A1B2-4FDB-A30C-7FF087E534E1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5601540" y="1722360"/>
                <a:ext cx="3583800" cy="37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1">
            <p14:nvContentPartPr>
              <p14:cNvPr id="436" name="Ink 435">
                <a:extLst>
                  <a:ext uri="{FF2B5EF4-FFF2-40B4-BE49-F238E27FC236}">
                    <a16:creationId xmlns:a16="http://schemas.microsoft.com/office/drawing/2014/main" id="{95B962A8-B618-4610-A77B-133B72DC84AF}"/>
                  </a:ext>
                </a:extLst>
              </p14:cNvPr>
              <p14:cNvContentPartPr/>
              <p14:nvPr/>
            </p14:nvContentPartPr>
            <p14:xfrm>
              <a:off x="4510740" y="6101400"/>
              <a:ext cx="159480" cy="237240"/>
            </p14:xfrm>
          </p:contentPart>
        </mc:Choice>
        <mc:Fallback xmlns="">
          <p:pic>
            <p:nvPicPr>
              <p:cNvPr id="436" name="Ink 435">
                <a:extLst>
                  <a:ext uri="{FF2B5EF4-FFF2-40B4-BE49-F238E27FC236}">
                    <a16:creationId xmlns:a16="http://schemas.microsoft.com/office/drawing/2014/main" id="{95B962A8-B618-4610-A77B-133B72DC84AF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4502100" y="6092760"/>
                <a:ext cx="17712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3">
            <p14:nvContentPartPr>
              <p14:cNvPr id="437" name="Ink 436">
                <a:extLst>
                  <a:ext uri="{FF2B5EF4-FFF2-40B4-BE49-F238E27FC236}">
                    <a16:creationId xmlns:a16="http://schemas.microsoft.com/office/drawing/2014/main" id="{7648E195-0756-455E-B656-2D2F8FFF6C24}"/>
                  </a:ext>
                </a:extLst>
              </p14:cNvPr>
              <p14:cNvContentPartPr/>
              <p14:nvPr/>
            </p14:nvContentPartPr>
            <p14:xfrm>
              <a:off x="4305900" y="6127320"/>
              <a:ext cx="138240" cy="182160"/>
            </p14:xfrm>
          </p:contentPart>
        </mc:Choice>
        <mc:Fallback xmlns="">
          <p:pic>
            <p:nvPicPr>
              <p:cNvPr id="437" name="Ink 436">
                <a:extLst>
                  <a:ext uri="{FF2B5EF4-FFF2-40B4-BE49-F238E27FC236}">
                    <a16:creationId xmlns:a16="http://schemas.microsoft.com/office/drawing/2014/main" id="{7648E195-0756-455E-B656-2D2F8FFF6C24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4296900" y="6118680"/>
                <a:ext cx="15588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5">
            <p14:nvContentPartPr>
              <p14:cNvPr id="441" name="Ink 440">
                <a:extLst>
                  <a:ext uri="{FF2B5EF4-FFF2-40B4-BE49-F238E27FC236}">
                    <a16:creationId xmlns:a16="http://schemas.microsoft.com/office/drawing/2014/main" id="{A805BE1C-D454-4341-89F3-C0C8B58306B2}"/>
                  </a:ext>
                </a:extLst>
              </p14:cNvPr>
              <p14:cNvContentPartPr/>
              <p14:nvPr/>
            </p14:nvContentPartPr>
            <p14:xfrm>
              <a:off x="4773900" y="6100320"/>
              <a:ext cx="227160" cy="193320"/>
            </p14:xfrm>
          </p:contentPart>
        </mc:Choice>
        <mc:Fallback xmlns="">
          <p:pic>
            <p:nvPicPr>
              <p:cNvPr id="441" name="Ink 440">
                <a:extLst>
                  <a:ext uri="{FF2B5EF4-FFF2-40B4-BE49-F238E27FC236}">
                    <a16:creationId xmlns:a16="http://schemas.microsoft.com/office/drawing/2014/main" id="{A805BE1C-D454-4341-89F3-C0C8B58306B2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4764900" y="6091320"/>
                <a:ext cx="24480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7">
            <p14:nvContentPartPr>
              <p14:cNvPr id="442" name="Ink 441">
                <a:extLst>
                  <a:ext uri="{FF2B5EF4-FFF2-40B4-BE49-F238E27FC236}">
                    <a16:creationId xmlns:a16="http://schemas.microsoft.com/office/drawing/2014/main" id="{17AAABA1-2858-4E35-8718-4008A6CC76FE}"/>
                  </a:ext>
                </a:extLst>
              </p14:cNvPr>
              <p14:cNvContentPartPr/>
              <p14:nvPr/>
            </p14:nvContentPartPr>
            <p14:xfrm>
              <a:off x="5070540" y="6165840"/>
              <a:ext cx="72000" cy="31320"/>
            </p14:xfrm>
          </p:contentPart>
        </mc:Choice>
        <mc:Fallback xmlns="">
          <p:pic>
            <p:nvPicPr>
              <p:cNvPr id="442" name="Ink 441">
                <a:extLst>
                  <a:ext uri="{FF2B5EF4-FFF2-40B4-BE49-F238E27FC236}">
                    <a16:creationId xmlns:a16="http://schemas.microsoft.com/office/drawing/2014/main" id="{17AAABA1-2858-4E35-8718-4008A6CC76FE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5061900" y="6156840"/>
                <a:ext cx="8964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9">
            <p14:nvContentPartPr>
              <p14:cNvPr id="443" name="Ink 442">
                <a:extLst>
                  <a:ext uri="{FF2B5EF4-FFF2-40B4-BE49-F238E27FC236}">
                    <a16:creationId xmlns:a16="http://schemas.microsoft.com/office/drawing/2014/main" id="{CC8ACAFA-6135-4111-9BAA-0A45F7D958EC}"/>
                  </a:ext>
                </a:extLst>
              </p14:cNvPr>
              <p14:cNvContentPartPr/>
              <p14:nvPr/>
            </p14:nvContentPartPr>
            <p14:xfrm>
              <a:off x="5209500" y="6076920"/>
              <a:ext cx="94680" cy="235080"/>
            </p14:xfrm>
          </p:contentPart>
        </mc:Choice>
        <mc:Fallback xmlns="">
          <p:pic>
            <p:nvPicPr>
              <p:cNvPr id="443" name="Ink 442">
                <a:extLst>
                  <a:ext uri="{FF2B5EF4-FFF2-40B4-BE49-F238E27FC236}">
                    <a16:creationId xmlns:a16="http://schemas.microsoft.com/office/drawing/2014/main" id="{CC8ACAFA-6135-4111-9BAA-0A45F7D958EC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5200500" y="6067920"/>
                <a:ext cx="11232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1">
            <p14:nvContentPartPr>
              <p14:cNvPr id="444" name="Ink 443">
                <a:extLst>
                  <a:ext uri="{FF2B5EF4-FFF2-40B4-BE49-F238E27FC236}">
                    <a16:creationId xmlns:a16="http://schemas.microsoft.com/office/drawing/2014/main" id="{AB375A83-A49B-459F-9551-4EBD1B4C2536}"/>
                  </a:ext>
                </a:extLst>
              </p14:cNvPr>
              <p14:cNvContentPartPr/>
              <p14:nvPr/>
            </p14:nvContentPartPr>
            <p14:xfrm>
              <a:off x="5373300" y="6153600"/>
              <a:ext cx="57600" cy="2880"/>
            </p14:xfrm>
          </p:contentPart>
        </mc:Choice>
        <mc:Fallback xmlns="">
          <p:pic>
            <p:nvPicPr>
              <p:cNvPr id="444" name="Ink 443">
                <a:extLst>
                  <a:ext uri="{FF2B5EF4-FFF2-40B4-BE49-F238E27FC236}">
                    <a16:creationId xmlns:a16="http://schemas.microsoft.com/office/drawing/2014/main" id="{AB375A83-A49B-459F-9551-4EBD1B4C2536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5364300" y="6144600"/>
                <a:ext cx="7524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3">
            <p14:nvContentPartPr>
              <p14:cNvPr id="445" name="Ink 444">
                <a:extLst>
                  <a:ext uri="{FF2B5EF4-FFF2-40B4-BE49-F238E27FC236}">
                    <a16:creationId xmlns:a16="http://schemas.microsoft.com/office/drawing/2014/main" id="{0AFD84F4-7EBC-472A-8D8A-0EA2886B49D0}"/>
                  </a:ext>
                </a:extLst>
              </p14:cNvPr>
              <p14:cNvContentPartPr/>
              <p14:nvPr/>
            </p14:nvContentPartPr>
            <p14:xfrm>
              <a:off x="5389140" y="6210120"/>
              <a:ext cx="71640" cy="10440"/>
            </p14:xfrm>
          </p:contentPart>
        </mc:Choice>
        <mc:Fallback xmlns="">
          <p:pic>
            <p:nvPicPr>
              <p:cNvPr id="445" name="Ink 444">
                <a:extLst>
                  <a:ext uri="{FF2B5EF4-FFF2-40B4-BE49-F238E27FC236}">
                    <a16:creationId xmlns:a16="http://schemas.microsoft.com/office/drawing/2014/main" id="{0AFD84F4-7EBC-472A-8D8A-0EA2886B49D0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5380500" y="6201480"/>
                <a:ext cx="8928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5">
            <p14:nvContentPartPr>
              <p14:cNvPr id="446" name="Ink 445">
                <a:extLst>
                  <a:ext uri="{FF2B5EF4-FFF2-40B4-BE49-F238E27FC236}">
                    <a16:creationId xmlns:a16="http://schemas.microsoft.com/office/drawing/2014/main" id="{BCD599F3-439D-498A-984A-447B3EEC070F}"/>
                  </a:ext>
                </a:extLst>
              </p14:cNvPr>
              <p14:cNvContentPartPr/>
              <p14:nvPr/>
            </p14:nvContentPartPr>
            <p14:xfrm>
              <a:off x="5520540" y="6067920"/>
              <a:ext cx="113040" cy="200520"/>
            </p14:xfrm>
          </p:contentPart>
        </mc:Choice>
        <mc:Fallback xmlns="">
          <p:pic>
            <p:nvPicPr>
              <p:cNvPr id="446" name="Ink 445">
                <a:extLst>
                  <a:ext uri="{FF2B5EF4-FFF2-40B4-BE49-F238E27FC236}">
                    <a16:creationId xmlns:a16="http://schemas.microsoft.com/office/drawing/2014/main" id="{BCD599F3-439D-498A-984A-447B3EEC070F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5511900" y="6059280"/>
                <a:ext cx="13068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7">
            <p14:nvContentPartPr>
              <p14:cNvPr id="447" name="Ink 446">
                <a:extLst>
                  <a:ext uri="{FF2B5EF4-FFF2-40B4-BE49-F238E27FC236}">
                    <a16:creationId xmlns:a16="http://schemas.microsoft.com/office/drawing/2014/main" id="{6144337F-9753-4FA2-9CD5-57F43BA33654}"/>
                  </a:ext>
                </a:extLst>
              </p14:cNvPr>
              <p14:cNvContentPartPr/>
              <p14:nvPr/>
            </p14:nvContentPartPr>
            <p14:xfrm>
              <a:off x="5724300" y="6215160"/>
              <a:ext cx="37800" cy="84240"/>
            </p14:xfrm>
          </p:contentPart>
        </mc:Choice>
        <mc:Fallback xmlns="">
          <p:pic>
            <p:nvPicPr>
              <p:cNvPr id="447" name="Ink 446">
                <a:extLst>
                  <a:ext uri="{FF2B5EF4-FFF2-40B4-BE49-F238E27FC236}">
                    <a16:creationId xmlns:a16="http://schemas.microsoft.com/office/drawing/2014/main" id="{6144337F-9753-4FA2-9CD5-57F43BA33654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5715660" y="6206520"/>
                <a:ext cx="5544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9">
            <p14:nvContentPartPr>
              <p14:cNvPr id="456" name="Ink 455">
                <a:extLst>
                  <a:ext uri="{FF2B5EF4-FFF2-40B4-BE49-F238E27FC236}">
                    <a16:creationId xmlns:a16="http://schemas.microsoft.com/office/drawing/2014/main" id="{08371292-F809-444C-9EDE-BAAD15AEF57A}"/>
                  </a:ext>
                </a:extLst>
              </p14:cNvPr>
              <p14:cNvContentPartPr/>
              <p14:nvPr/>
            </p14:nvContentPartPr>
            <p14:xfrm>
              <a:off x="6727260" y="6097800"/>
              <a:ext cx="89280" cy="45360"/>
            </p14:xfrm>
          </p:contentPart>
        </mc:Choice>
        <mc:Fallback xmlns="">
          <p:pic>
            <p:nvPicPr>
              <p:cNvPr id="456" name="Ink 455">
                <a:extLst>
                  <a:ext uri="{FF2B5EF4-FFF2-40B4-BE49-F238E27FC236}">
                    <a16:creationId xmlns:a16="http://schemas.microsoft.com/office/drawing/2014/main" id="{08371292-F809-444C-9EDE-BAAD15AEF57A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6718620" y="6089160"/>
                <a:ext cx="10692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91">
            <p14:nvContentPartPr>
              <p14:cNvPr id="457" name="Ink 456">
                <a:extLst>
                  <a:ext uri="{FF2B5EF4-FFF2-40B4-BE49-F238E27FC236}">
                    <a16:creationId xmlns:a16="http://schemas.microsoft.com/office/drawing/2014/main" id="{E608B70C-FA5A-4AEB-9CB6-392EB8BED6AB}"/>
                  </a:ext>
                </a:extLst>
              </p14:cNvPr>
              <p14:cNvContentPartPr/>
              <p14:nvPr/>
            </p14:nvContentPartPr>
            <p14:xfrm>
              <a:off x="6899340" y="5995200"/>
              <a:ext cx="78120" cy="225720"/>
            </p14:xfrm>
          </p:contentPart>
        </mc:Choice>
        <mc:Fallback xmlns="">
          <p:pic>
            <p:nvPicPr>
              <p:cNvPr id="457" name="Ink 456">
                <a:extLst>
                  <a:ext uri="{FF2B5EF4-FFF2-40B4-BE49-F238E27FC236}">
                    <a16:creationId xmlns:a16="http://schemas.microsoft.com/office/drawing/2014/main" id="{E608B70C-FA5A-4AEB-9CB6-392EB8BED6AB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6890340" y="5986560"/>
                <a:ext cx="9576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93">
            <p14:nvContentPartPr>
              <p14:cNvPr id="462" name="Ink 461">
                <a:extLst>
                  <a:ext uri="{FF2B5EF4-FFF2-40B4-BE49-F238E27FC236}">
                    <a16:creationId xmlns:a16="http://schemas.microsoft.com/office/drawing/2014/main" id="{BFF1D042-E73B-4B38-8D92-44740C24FA4F}"/>
                  </a:ext>
                </a:extLst>
              </p14:cNvPr>
              <p14:cNvContentPartPr/>
              <p14:nvPr/>
            </p14:nvContentPartPr>
            <p14:xfrm>
              <a:off x="7505580" y="6067560"/>
              <a:ext cx="90360" cy="9360"/>
            </p14:xfrm>
          </p:contentPart>
        </mc:Choice>
        <mc:Fallback xmlns="">
          <p:pic>
            <p:nvPicPr>
              <p:cNvPr id="462" name="Ink 461">
                <a:extLst>
                  <a:ext uri="{FF2B5EF4-FFF2-40B4-BE49-F238E27FC236}">
                    <a16:creationId xmlns:a16="http://schemas.microsoft.com/office/drawing/2014/main" id="{BFF1D042-E73B-4B38-8D92-44740C24FA4F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7496580" y="6058920"/>
                <a:ext cx="10800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95">
            <p14:nvContentPartPr>
              <p14:cNvPr id="463" name="Ink 462">
                <a:extLst>
                  <a:ext uri="{FF2B5EF4-FFF2-40B4-BE49-F238E27FC236}">
                    <a16:creationId xmlns:a16="http://schemas.microsoft.com/office/drawing/2014/main" id="{D1C0C2C3-B8F8-429A-9B92-C38D72BC49CB}"/>
                  </a:ext>
                </a:extLst>
              </p14:cNvPr>
              <p14:cNvContentPartPr/>
              <p14:nvPr/>
            </p14:nvContentPartPr>
            <p14:xfrm>
              <a:off x="7651020" y="5974320"/>
              <a:ext cx="110880" cy="189720"/>
            </p14:xfrm>
          </p:contentPart>
        </mc:Choice>
        <mc:Fallback xmlns="">
          <p:pic>
            <p:nvPicPr>
              <p:cNvPr id="463" name="Ink 462">
                <a:extLst>
                  <a:ext uri="{FF2B5EF4-FFF2-40B4-BE49-F238E27FC236}">
                    <a16:creationId xmlns:a16="http://schemas.microsoft.com/office/drawing/2014/main" id="{D1C0C2C3-B8F8-429A-9B92-C38D72BC49CB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7642380" y="5965320"/>
                <a:ext cx="12852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97">
            <p14:nvContentPartPr>
              <p14:cNvPr id="464" name="Ink 463">
                <a:extLst>
                  <a:ext uri="{FF2B5EF4-FFF2-40B4-BE49-F238E27FC236}">
                    <a16:creationId xmlns:a16="http://schemas.microsoft.com/office/drawing/2014/main" id="{C273CE80-34DC-42C4-BDA7-334B5C57A39C}"/>
                  </a:ext>
                </a:extLst>
              </p14:cNvPr>
              <p14:cNvContentPartPr/>
              <p14:nvPr/>
            </p14:nvContentPartPr>
            <p14:xfrm>
              <a:off x="7814460" y="6006360"/>
              <a:ext cx="63360" cy="9000"/>
            </p14:xfrm>
          </p:contentPart>
        </mc:Choice>
        <mc:Fallback xmlns="">
          <p:pic>
            <p:nvPicPr>
              <p:cNvPr id="464" name="Ink 463">
                <a:extLst>
                  <a:ext uri="{FF2B5EF4-FFF2-40B4-BE49-F238E27FC236}">
                    <a16:creationId xmlns:a16="http://schemas.microsoft.com/office/drawing/2014/main" id="{C273CE80-34DC-42C4-BDA7-334B5C57A39C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7805460" y="5997360"/>
                <a:ext cx="8100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99">
            <p14:nvContentPartPr>
              <p14:cNvPr id="465" name="Ink 464">
                <a:extLst>
                  <a:ext uri="{FF2B5EF4-FFF2-40B4-BE49-F238E27FC236}">
                    <a16:creationId xmlns:a16="http://schemas.microsoft.com/office/drawing/2014/main" id="{DBD7B121-1D45-49B5-B321-800261B95E59}"/>
                  </a:ext>
                </a:extLst>
              </p14:cNvPr>
              <p14:cNvContentPartPr/>
              <p14:nvPr/>
            </p14:nvContentPartPr>
            <p14:xfrm>
              <a:off x="7840380" y="6062160"/>
              <a:ext cx="56880" cy="11520"/>
            </p14:xfrm>
          </p:contentPart>
        </mc:Choice>
        <mc:Fallback xmlns="">
          <p:pic>
            <p:nvPicPr>
              <p:cNvPr id="465" name="Ink 464">
                <a:extLst>
                  <a:ext uri="{FF2B5EF4-FFF2-40B4-BE49-F238E27FC236}">
                    <a16:creationId xmlns:a16="http://schemas.microsoft.com/office/drawing/2014/main" id="{DBD7B121-1D45-49B5-B321-800261B95E59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7831740" y="6053160"/>
                <a:ext cx="7452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01">
            <p14:nvContentPartPr>
              <p14:cNvPr id="466" name="Ink 465">
                <a:extLst>
                  <a:ext uri="{FF2B5EF4-FFF2-40B4-BE49-F238E27FC236}">
                    <a16:creationId xmlns:a16="http://schemas.microsoft.com/office/drawing/2014/main" id="{B43480A2-012D-4BE2-AFEA-371E91AC489F}"/>
                  </a:ext>
                </a:extLst>
              </p14:cNvPr>
              <p14:cNvContentPartPr/>
              <p14:nvPr/>
            </p14:nvContentPartPr>
            <p14:xfrm>
              <a:off x="7961700" y="5973960"/>
              <a:ext cx="96120" cy="185760"/>
            </p14:xfrm>
          </p:contentPart>
        </mc:Choice>
        <mc:Fallback xmlns="">
          <p:pic>
            <p:nvPicPr>
              <p:cNvPr id="466" name="Ink 465">
                <a:extLst>
                  <a:ext uri="{FF2B5EF4-FFF2-40B4-BE49-F238E27FC236}">
                    <a16:creationId xmlns:a16="http://schemas.microsoft.com/office/drawing/2014/main" id="{B43480A2-012D-4BE2-AFEA-371E91AC489F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7953060" y="5964960"/>
                <a:ext cx="11376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03">
            <p14:nvContentPartPr>
              <p14:cNvPr id="467" name="Ink 466">
                <a:extLst>
                  <a:ext uri="{FF2B5EF4-FFF2-40B4-BE49-F238E27FC236}">
                    <a16:creationId xmlns:a16="http://schemas.microsoft.com/office/drawing/2014/main" id="{C242D545-28C4-4E16-AA0B-03FDBBEF4370}"/>
                  </a:ext>
                </a:extLst>
              </p14:cNvPr>
              <p14:cNvContentPartPr/>
              <p14:nvPr/>
            </p14:nvContentPartPr>
            <p14:xfrm>
              <a:off x="7035780" y="5927160"/>
              <a:ext cx="410760" cy="348480"/>
            </p14:xfrm>
          </p:contentPart>
        </mc:Choice>
        <mc:Fallback xmlns="">
          <p:pic>
            <p:nvPicPr>
              <p:cNvPr id="467" name="Ink 466">
                <a:extLst>
                  <a:ext uri="{FF2B5EF4-FFF2-40B4-BE49-F238E27FC236}">
                    <a16:creationId xmlns:a16="http://schemas.microsoft.com/office/drawing/2014/main" id="{C242D545-28C4-4E16-AA0B-03FDBBEF4370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7027140" y="5918520"/>
                <a:ext cx="42840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05">
            <p14:nvContentPartPr>
              <p14:cNvPr id="468" name="Ink 467">
                <a:extLst>
                  <a:ext uri="{FF2B5EF4-FFF2-40B4-BE49-F238E27FC236}">
                    <a16:creationId xmlns:a16="http://schemas.microsoft.com/office/drawing/2014/main" id="{17DF70C4-49EA-4F86-A6BB-351C8E27C64F}"/>
                  </a:ext>
                </a:extLst>
              </p14:cNvPr>
              <p14:cNvContentPartPr/>
              <p14:nvPr/>
            </p14:nvContentPartPr>
            <p14:xfrm>
              <a:off x="6419820" y="6033720"/>
              <a:ext cx="246600" cy="239400"/>
            </p14:xfrm>
          </p:contentPart>
        </mc:Choice>
        <mc:Fallback xmlns="">
          <p:pic>
            <p:nvPicPr>
              <p:cNvPr id="468" name="Ink 467">
                <a:extLst>
                  <a:ext uri="{FF2B5EF4-FFF2-40B4-BE49-F238E27FC236}">
                    <a16:creationId xmlns:a16="http://schemas.microsoft.com/office/drawing/2014/main" id="{17DF70C4-49EA-4F86-A6BB-351C8E27C64F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6410820" y="6024720"/>
                <a:ext cx="26424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07">
            <p14:nvContentPartPr>
              <p14:cNvPr id="469" name="Ink 468">
                <a:extLst>
                  <a:ext uri="{FF2B5EF4-FFF2-40B4-BE49-F238E27FC236}">
                    <a16:creationId xmlns:a16="http://schemas.microsoft.com/office/drawing/2014/main" id="{55602CA7-A874-4BDB-8D03-6EC60E629F19}"/>
                  </a:ext>
                </a:extLst>
              </p14:cNvPr>
              <p14:cNvContentPartPr/>
              <p14:nvPr/>
            </p14:nvContentPartPr>
            <p14:xfrm>
              <a:off x="6168540" y="6052080"/>
              <a:ext cx="199440" cy="254520"/>
            </p14:xfrm>
          </p:contentPart>
        </mc:Choice>
        <mc:Fallback xmlns="">
          <p:pic>
            <p:nvPicPr>
              <p:cNvPr id="469" name="Ink 468">
                <a:extLst>
                  <a:ext uri="{FF2B5EF4-FFF2-40B4-BE49-F238E27FC236}">
                    <a16:creationId xmlns:a16="http://schemas.microsoft.com/office/drawing/2014/main" id="{55602CA7-A874-4BDB-8D03-6EC60E629F19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6159900" y="6043080"/>
                <a:ext cx="21708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09">
            <p14:nvContentPartPr>
              <p14:cNvPr id="470" name="Ink 469">
                <a:extLst>
                  <a:ext uri="{FF2B5EF4-FFF2-40B4-BE49-F238E27FC236}">
                    <a16:creationId xmlns:a16="http://schemas.microsoft.com/office/drawing/2014/main" id="{6F65644C-E517-4363-BD70-D1748D9E07FA}"/>
                  </a:ext>
                </a:extLst>
              </p14:cNvPr>
              <p14:cNvContentPartPr/>
              <p14:nvPr/>
            </p14:nvContentPartPr>
            <p14:xfrm>
              <a:off x="5961900" y="6055680"/>
              <a:ext cx="120240" cy="226080"/>
            </p14:xfrm>
          </p:contentPart>
        </mc:Choice>
        <mc:Fallback xmlns="">
          <p:pic>
            <p:nvPicPr>
              <p:cNvPr id="470" name="Ink 469">
                <a:extLst>
                  <a:ext uri="{FF2B5EF4-FFF2-40B4-BE49-F238E27FC236}">
                    <a16:creationId xmlns:a16="http://schemas.microsoft.com/office/drawing/2014/main" id="{6F65644C-E517-4363-BD70-D1748D9E07FA}"/>
                  </a:ext>
                </a:extLst>
              </p:cNvPr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5952927" y="6047040"/>
                <a:ext cx="137827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11">
            <p14:nvContentPartPr>
              <p14:cNvPr id="471" name="Ink 470">
                <a:extLst>
                  <a:ext uri="{FF2B5EF4-FFF2-40B4-BE49-F238E27FC236}">
                    <a16:creationId xmlns:a16="http://schemas.microsoft.com/office/drawing/2014/main" id="{03AC300E-9129-4BEE-9FC2-0DD6C5FEF722}"/>
                  </a:ext>
                </a:extLst>
              </p14:cNvPr>
              <p14:cNvContentPartPr/>
              <p14:nvPr/>
            </p14:nvContentPartPr>
            <p14:xfrm>
              <a:off x="8189580" y="6116520"/>
              <a:ext cx="45000" cy="54720"/>
            </p14:xfrm>
          </p:contentPart>
        </mc:Choice>
        <mc:Fallback xmlns="">
          <p:pic>
            <p:nvPicPr>
              <p:cNvPr id="471" name="Ink 470">
                <a:extLst>
                  <a:ext uri="{FF2B5EF4-FFF2-40B4-BE49-F238E27FC236}">
                    <a16:creationId xmlns:a16="http://schemas.microsoft.com/office/drawing/2014/main" id="{03AC300E-9129-4BEE-9FC2-0DD6C5FEF722}"/>
                  </a:ext>
                </a:extLst>
              </p:cNvPr>
              <p:cNvPicPr/>
              <p:nvPr/>
            </p:nvPicPr>
            <p:blipFill>
              <a:blip r:embed="rId312"/>
              <a:stretch>
                <a:fillRect/>
              </a:stretch>
            </p:blipFill>
            <p:spPr>
              <a:xfrm>
                <a:off x="8180940" y="6107520"/>
                <a:ext cx="6264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13">
            <p14:nvContentPartPr>
              <p14:cNvPr id="479" name="Ink 478">
                <a:extLst>
                  <a:ext uri="{FF2B5EF4-FFF2-40B4-BE49-F238E27FC236}">
                    <a16:creationId xmlns:a16="http://schemas.microsoft.com/office/drawing/2014/main" id="{14A535AF-767C-49C4-9D53-B8638EA6C8FA}"/>
                  </a:ext>
                </a:extLst>
              </p14:cNvPr>
              <p14:cNvContentPartPr/>
              <p14:nvPr/>
            </p14:nvContentPartPr>
            <p14:xfrm>
              <a:off x="8755500" y="5841840"/>
              <a:ext cx="380160" cy="254160"/>
            </p14:xfrm>
          </p:contentPart>
        </mc:Choice>
        <mc:Fallback xmlns="">
          <p:pic>
            <p:nvPicPr>
              <p:cNvPr id="479" name="Ink 478">
                <a:extLst>
                  <a:ext uri="{FF2B5EF4-FFF2-40B4-BE49-F238E27FC236}">
                    <a16:creationId xmlns:a16="http://schemas.microsoft.com/office/drawing/2014/main" id="{14A535AF-767C-49C4-9D53-B8638EA6C8FA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8746860" y="5833200"/>
                <a:ext cx="39780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15">
            <p14:nvContentPartPr>
              <p14:cNvPr id="480" name="Ink 479">
                <a:extLst>
                  <a:ext uri="{FF2B5EF4-FFF2-40B4-BE49-F238E27FC236}">
                    <a16:creationId xmlns:a16="http://schemas.microsoft.com/office/drawing/2014/main" id="{DD5CE9E9-475B-4E58-ABC5-2DC913333C13}"/>
                  </a:ext>
                </a:extLst>
              </p14:cNvPr>
              <p14:cNvContentPartPr/>
              <p14:nvPr/>
            </p14:nvContentPartPr>
            <p14:xfrm>
              <a:off x="8588100" y="5960640"/>
              <a:ext cx="103680" cy="64800"/>
            </p14:xfrm>
          </p:contentPart>
        </mc:Choice>
        <mc:Fallback xmlns="">
          <p:pic>
            <p:nvPicPr>
              <p:cNvPr id="480" name="Ink 479">
                <a:extLst>
                  <a:ext uri="{FF2B5EF4-FFF2-40B4-BE49-F238E27FC236}">
                    <a16:creationId xmlns:a16="http://schemas.microsoft.com/office/drawing/2014/main" id="{DD5CE9E9-475B-4E58-ABC5-2DC913333C13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8579131" y="5951690"/>
                <a:ext cx="121259" cy="82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17">
            <p14:nvContentPartPr>
              <p14:cNvPr id="481" name="Ink 480">
                <a:extLst>
                  <a:ext uri="{FF2B5EF4-FFF2-40B4-BE49-F238E27FC236}">
                    <a16:creationId xmlns:a16="http://schemas.microsoft.com/office/drawing/2014/main" id="{44A744FC-1AAF-43A9-88E4-24FC77C91E0A}"/>
                  </a:ext>
                </a:extLst>
              </p14:cNvPr>
              <p14:cNvContentPartPr/>
              <p14:nvPr/>
            </p14:nvContentPartPr>
            <p14:xfrm>
              <a:off x="8386860" y="5940840"/>
              <a:ext cx="117000" cy="171720"/>
            </p14:xfrm>
          </p:contentPart>
        </mc:Choice>
        <mc:Fallback xmlns="">
          <p:pic>
            <p:nvPicPr>
              <p:cNvPr id="481" name="Ink 480">
                <a:extLst>
                  <a:ext uri="{FF2B5EF4-FFF2-40B4-BE49-F238E27FC236}">
                    <a16:creationId xmlns:a16="http://schemas.microsoft.com/office/drawing/2014/main" id="{44A744FC-1AAF-43A9-88E4-24FC77C91E0A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8378220" y="5932200"/>
                <a:ext cx="13464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19">
            <p14:nvContentPartPr>
              <p14:cNvPr id="482" name="Ink 481">
                <a:extLst>
                  <a:ext uri="{FF2B5EF4-FFF2-40B4-BE49-F238E27FC236}">
                    <a16:creationId xmlns:a16="http://schemas.microsoft.com/office/drawing/2014/main" id="{4D96EF3A-A23B-4A40-966D-85F5AC3BCBA6}"/>
                  </a:ext>
                </a:extLst>
              </p14:cNvPr>
              <p14:cNvContentPartPr/>
              <p14:nvPr/>
            </p14:nvContentPartPr>
            <p14:xfrm>
              <a:off x="3237060" y="5519280"/>
              <a:ext cx="116280" cy="796320"/>
            </p14:xfrm>
          </p:contentPart>
        </mc:Choice>
        <mc:Fallback xmlns="">
          <p:pic>
            <p:nvPicPr>
              <p:cNvPr id="482" name="Ink 481">
                <a:extLst>
                  <a:ext uri="{FF2B5EF4-FFF2-40B4-BE49-F238E27FC236}">
                    <a16:creationId xmlns:a16="http://schemas.microsoft.com/office/drawing/2014/main" id="{4D96EF3A-A23B-4A40-966D-85F5AC3BCBA6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3228420" y="5510640"/>
                <a:ext cx="133920" cy="81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21">
            <p14:nvContentPartPr>
              <p14:cNvPr id="483" name="Ink 482">
                <a:extLst>
                  <a:ext uri="{FF2B5EF4-FFF2-40B4-BE49-F238E27FC236}">
                    <a16:creationId xmlns:a16="http://schemas.microsoft.com/office/drawing/2014/main" id="{52B73704-D28A-4F31-A514-C1AE637A3792}"/>
                  </a:ext>
                </a:extLst>
              </p14:cNvPr>
              <p14:cNvContentPartPr/>
              <p14:nvPr/>
            </p14:nvContentPartPr>
            <p14:xfrm>
              <a:off x="9283260" y="5711160"/>
              <a:ext cx="154800" cy="669960"/>
            </p14:xfrm>
          </p:contentPart>
        </mc:Choice>
        <mc:Fallback xmlns="">
          <p:pic>
            <p:nvPicPr>
              <p:cNvPr id="483" name="Ink 482">
                <a:extLst>
                  <a:ext uri="{FF2B5EF4-FFF2-40B4-BE49-F238E27FC236}">
                    <a16:creationId xmlns:a16="http://schemas.microsoft.com/office/drawing/2014/main" id="{52B73704-D28A-4F31-A514-C1AE637A3792}"/>
                  </a:ext>
                </a:extLst>
              </p:cNvPr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9274260" y="5702160"/>
                <a:ext cx="172440" cy="68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23">
            <p14:nvContentPartPr>
              <p14:cNvPr id="484" name="Ink 483">
                <a:extLst>
                  <a:ext uri="{FF2B5EF4-FFF2-40B4-BE49-F238E27FC236}">
                    <a16:creationId xmlns:a16="http://schemas.microsoft.com/office/drawing/2014/main" id="{2B2226AF-B274-40F4-8BB5-79E45400D01C}"/>
                  </a:ext>
                </a:extLst>
              </p14:cNvPr>
              <p14:cNvContentPartPr/>
              <p14:nvPr/>
            </p14:nvContentPartPr>
            <p14:xfrm>
              <a:off x="9573420" y="5937600"/>
              <a:ext cx="404280" cy="228600"/>
            </p14:xfrm>
          </p:contentPart>
        </mc:Choice>
        <mc:Fallback xmlns="">
          <p:pic>
            <p:nvPicPr>
              <p:cNvPr id="484" name="Ink 483">
                <a:extLst>
                  <a:ext uri="{FF2B5EF4-FFF2-40B4-BE49-F238E27FC236}">
                    <a16:creationId xmlns:a16="http://schemas.microsoft.com/office/drawing/2014/main" id="{2B2226AF-B274-40F4-8BB5-79E45400D01C}"/>
                  </a:ext>
                </a:extLst>
              </p:cNvPr>
              <p:cNvPicPr/>
              <p:nvPr/>
            </p:nvPicPr>
            <p:blipFill>
              <a:blip r:embed="rId324"/>
              <a:stretch>
                <a:fillRect/>
              </a:stretch>
            </p:blipFill>
            <p:spPr>
              <a:xfrm>
                <a:off x="9564780" y="5928600"/>
                <a:ext cx="42192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25">
            <p14:nvContentPartPr>
              <p14:cNvPr id="485" name="Ink 484">
                <a:extLst>
                  <a:ext uri="{FF2B5EF4-FFF2-40B4-BE49-F238E27FC236}">
                    <a16:creationId xmlns:a16="http://schemas.microsoft.com/office/drawing/2014/main" id="{47965DA7-BDCB-41C4-88F3-32B12E4C06B1}"/>
                  </a:ext>
                </a:extLst>
              </p14:cNvPr>
              <p14:cNvContentPartPr/>
              <p14:nvPr/>
            </p14:nvContentPartPr>
            <p14:xfrm>
              <a:off x="10143300" y="5840760"/>
              <a:ext cx="85680" cy="244080"/>
            </p14:xfrm>
          </p:contentPart>
        </mc:Choice>
        <mc:Fallback xmlns="">
          <p:pic>
            <p:nvPicPr>
              <p:cNvPr id="485" name="Ink 484">
                <a:extLst>
                  <a:ext uri="{FF2B5EF4-FFF2-40B4-BE49-F238E27FC236}">
                    <a16:creationId xmlns:a16="http://schemas.microsoft.com/office/drawing/2014/main" id="{47965DA7-BDCB-41C4-88F3-32B12E4C06B1}"/>
                  </a:ext>
                </a:extLst>
              </p:cNvPr>
              <p:cNvPicPr/>
              <p:nvPr/>
            </p:nvPicPr>
            <p:blipFill>
              <a:blip r:embed="rId326"/>
              <a:stretch>
                <a:fillRect/>
              </a:stretch>
            </p:blipFill>
            <p:spPr>
              <a:xfrm>
                <a:off x="10134300" y="5831760"/>
                <a:ext cx="10332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27">
            <p14:nvContentPartPr>
              <p14:cNvPr id="495" name="Ink 494">
                <a:extLst>
                  <a:ext uri="{FF2B5EF4-FFF2-40B4-BE49-F238E27FC236}">
                    <a16:creationId xmlns:a16="http://schemas.microsoft.com/office/drawing/2014/main" id="{FEF7B01B-AFBB-4248-914E-7666DA916439}"/>
                  </a:ext>
                </a:extLst>
              </p14:cNvPr>
              <p14:cNvContentPartPr/>
              <p14:nvPr/>
            </p14:nvContentPartPr>
            <p14:xfrm>
              <a:off x="11302860" y="5858040"/>
              <a:ext cx="39240" cy="127440"/>
            </p14:xfrm>
          </p:contentPart>
        </mc:Choice>
        <mc:Fallback xmlns="">
          <p:pic>
            <p:nvPicPr>
              <p:cNvPr id="495" name="Ink 494">
                <a:extLst>
                  <a:ext uri="{FF2B5EF4-FFF2-40B4-BE49-F238E27FC236}">
                    <a16:creationId xmlns:a16="http://schemas.microsoft.com/office/drawing/2014/main" id="{FEF7B01B-AFBB-4248-914E-7666DA916439}"/>
                  </a:ext>
                </a:extLst>
              </p:cNvPr>
              <p:cNvPicPr/>
              <p:nvPr/>
            </p:nvPicPr>
            <p:blipFill>
              <a:blip r:embed="rId328"/>
              <a:stretch>
                <a:fillRect/>
              </a:stretch>
            </p:blipFill>
            <p:spPr>
              <a:xfrm>
                <a:off x="11293860" y="5849400"/>
                <a:ext cx="5688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29">
            <p14:nvContentPartPr>
              <p14:cNvPr id="496" name="Ink 495">
                <a:extLst>
                  <a:ext uri="{FF2B5EF4-FFF2-40B4-BE49-F238E27FC236}">
                    <a16:creationId xmlns:a16="http://schemas.microsoft.com/office/drawing/2014/main" id="{5CFE2240-4CAB-4096-8094-0CBF201DF980}"/>
                  </a:ext>
                </a:extLst>
              </p14:cNvPr>
              <p14:cNvContentPartPr/>
              <p14:nvPr/>
            </p14:nvContentPartPr>
            <p14:xfrm>
              <a:off x="11341380" y="5813760"/>
              <a:ext cx="7920" cy="2520"/>
            </p14:xfrm>
          </p:contentPart>
        </mc:Choice>
        <mc:Fallback xmlns="">
          <p:pic>
            <p:nvPicPr>
              <p:cNvPr id="496" name="Ink 495">
                <a:extLst>
                  <a:ext uri="{FF2B5EF4-FFF2-40B4-BE49-F238E27FC236}">
                    <a16:creationId xmlns:a16="http://schemas.microsoft.com/office/drawing/2014/main" id="{5CFE2240-4CAB-4096-8094-0CBF201DF980}"/>
                  </a:ext>
                </a:extLst>
              </p:cNvPr>
              <p:cNvPicPr/>
              <p:nvPr/>
            </p:nvPicPr>
            <p:blipFill>
              <a:blip r:embed="rId330"/>
              <a:stretch>
                <a:fillRect/>
              </a:stretch>
            </p:blipFill>
            <p:spPr>
              <a:xfrm>
                <a:off x="11332380" y="5804760"/>
                <a:ext cx="2556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31">
            <p14:nvContentPartPr>
              <p14:cNvPr id="497" name="Ink 496">
                <a:extLst>
                  <a:ext uri="{FF2B5EF4-FFF2-40B4-BE49-F238E27FC236}">
                    <a16:creationId xmlns:a16="http://schemas.microsoft.com/office/drawing/2014/main" id="{922F1A54-797F-4A17-97ED-77AE99FC0809}"/>
                  </a:ext>
                </a:extLst>
              </p14:cNvPr>
              <p14:cNvContentPartPr/>
              <p14:nvPr/>
            </p14:nvContentPartPr>
            <p14:xfrm>
              <a:off x="11403300" y="5859120"/>
              <a:ext cx="62640" cy="131760"/>
            </p14:xfrm>
          </p:contentPart>
        </mc:Choice>
        <mc:Fallback xmlns="">
          <p:pic>
            <p:nvPicPr>
              <p:cNvPr id="497" name="Ink 496">
                <a:extLst>
                  <a:ext uri="{FF2B5EF4-FFF2-40B4-BE49-F238E27FC236}">
                    <a16:creationId xmlns:a16="http://schemas.microsoft.com/office/drawing/2014/main" id="{922F1A54-797F-4A17-97ED-77AE99FC0809}"/>
                  </a:ext>
                </a:extLst>
              </p:cNvPr>
              <p:cNvPicPr/>
              <p:nvPr/>
            </p:nvPicPr>
            <p:blipFill>
              <a:blip r:embed="rId332"/>
              <a:stretch>
                <a:fillRect/>
              </a:stretch>
            </p:blipFill>
            <p:spPr>
              <a:xfrm>
                <a:off x="11394660" y="5850480"/>
                <a:ext cx="8028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33">
            <p14:nvContentPartPr>
              <p14:cNvPr id="498" name="Ink 497">
                <a:extLst>
                  <a:ext uri="{FF2B5EF4-FFF2-40B4-BE49-F238E27FC236}">
                    <a16:creationId xmlns:a16="http://schemas.microsoft.com/office/drawing/2014/main" id="{02AE62A3-89C7-4732-AA3E-E8BEF7EBC7C5}"/>
                  </a:ext>
                </a:extLst>
              </p14:cNvPr>
              <p14:cNvContentPartPr/>
              <p14:nvPr/>
            </p14:nvContentPartPr>
            <p14:xfrm>
              <a:off x="11039340" y="5782800"/>
              <a:ext cx="177840" cy="214200"/>
            </p14:xfrm>
          </p:contentPart>
        </mc:Choice>
        <mc:Fallback xmlns="">
          <p:pic>
            <p:nvPicPr>
              <p:cNvPr id="498" name="Ink 497">
                <a:extLst>
                  <a:ext uri="{FF2B5EF4-FFF2-40B4-BE49-F238E27FC236}">
                    <a16:creationId xmlns:a16="http://schemas.microsoft.com/office/drawing/2014/main" id="{02AE62A3-89C7-4732-AA3E-E8BEF7EBC7C5}"/>
                  </a:ext>
                </a:extLst>
              </p:cNvPr>
              <p:cNvPicPr/>
              <p:nvPr/>
            </p:nvPicPr>
            <p:blipFill>
              <a:blip r:embed="rId334"/>
              <a:stretch>
                <a:fillRect/>
              </a:stretch>
            </p:blipFill>
            <p:spPr>
              <a:xfrm>
                <a:off x="11030700" y="5773800"/>
                <a:ext cx="19548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35">
            <p14:nvContentPartPr>
              <p14:cNvPr id="499" name="Ink 498">
                <a:extLst>
                  <a:ext uri="{FF2B5EF4-FFF2-40B4-BE49-F238E27FC236}">
                    <a16:creationId xmlns:a16="http://schemas.microsoft.com/office/drawing/2014/main" id="{627B1455-6BE0-4459-8CB3-87BA8AE92B5F}"/>
                  </a:ext>
                </a:extLst>
              </p14:cNvPr>
              <p14:cNvContentPartPr/>
              <p14:nvPr/>
            </p14:nvContentPartPr>
            <p14:xfrm>
              <a:off x="10794180" y="5816280"/>
              <a:ext cx="186840" cy="181800"/>
            </p14:xfrm>
          </p:contentPart>
        </mc:Choice>
        <mc:Fallback xmlns="">
          <p:pic>
            <p:nvPicPr>
              <p:cNvPr id="499" name="Ink 498">
                <a:extLst>
                  <a:ext uri="{FF2B5EF4-FFF2-40B4-BE49-F238E27FC236}">
                    <a16:creationId xmlns:a16="http://schemas.microsoft.com/office/drawing/2014/main" id="{627B1455-6BE0-4459-8CB3-87BA8AE92B5F}"/>
                  </a:ext>
                </a:extLst>
              </p:cNvPr>
              <p:cNvPicPr/>
              <p:nvPr/>
            </p:nvPicPr>
            <p:blipFill>
              <a:blip r:embed="rId336"/>
              <a:stretch>
                <a:fillRect/>
              </a:stretch>
            </p:blipFill>
            <p:spPr>
              <a:xfrm>
                <a:off x="10785197" y="5807280"/>
                <a:ext cx="204446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37">
            <p14:nvContentPartPr>
              <p14:cNvPr id="500" name="Ink 499">
                <a:extLst>
                  <a:ext uri="{FF2B5EF4-FFF2-40B4-BE49-F238E27FC236}">
                    <a16:creationId xmlns:a16="http://schemas.microsoft.com/office/drawing/2014/main" id="{84DBBDB8-3263-420E-986E-5C4D358ACE7E}"/>
                  </a:ext>
                </a:extLst>
              </p14:cNvPr>
              <p14:cNvContentPartPr/>
              <p14:nvPr/>
            </p14:nvContentPartPr>
            <p14:xfrm>
              <a:off x="10290540" y="5876760"/>
              <a:ext cx="231840" cy="191880"/>
            </p14:xfrm>
          </p:contentPart>
        </mc:Choice>
        <mc:Fallback xmlns="">
          <p:pic>
            <p:nvPicPr>
              <p:cNvPr id="500" name="Ink 499">
                <a:extLst>
                  <a:ext uri="{FF2B5EF4-FFF2-40B4-BE49-F238E27FC236}">
                    <a16:creationId xmlns:a16="http://schemas.microsoft.com/office/drawing/2014/main" id="{84DBBDB8-3263-420E-986E-5C4D358ACE7E}"/>
                  </a:ext>
                </a:extLst>
              </p:cNvPr>
              <p:cNvPicPr/>
              <p:nvPr/>
            </p:nvPicPr>
            <p:blipFill>
              <a:blip r:embed="rId338"/>
              <a:stretch>
                <a:fillRect/>
              </a:stretch>
            </p:blipFill>
            <p:spPr>
              <a:xfrm>
                <a:off x="10281540" y="5867760"/>
                <a:ext cx="24948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39">
            <p14:nvContentPartPr>
              <p14:cNvPr id="516" name="Ink 515">
                <a:extLst>
                  <a:ext uri="{FF2B5EF4-FFF2-40B4-BE49-F238E27FC236}">
                    <a16:creationId xmlns:a16="http://schemas.microsoft.com/office/drawing/2014/main" id="{FAD752E3-55AE-4527-84C1-5FCE0221C600}"/>
                  </a:ext>
                </a:extLst>
              </p14:cNvPr>
              <p14:cNvContentPartPr/>
              <p14:nvPr/>
            </p14:nvContentPartPr>
            <p14:xfrm>
              <a:off x="11420940" y="6091680"/>
              <a:ext cx="358200" cy="203760"/>
            </p14:xfrm>
          </p:contentPart>
        </mc:Choice>
        <mc:Fallback xmlns="">
          <p:pic>
            <p:nvPicPr>
              <p:cNvPr id="516" name="Ink 515">
                <a:extLst>
                  <a:ext uri="{FF2B5EF4-FFF2-40B4-BE49-F238E27FC236}">
                    <a16:creationId xmlns:a16="http://schemas.microsoft.com/office/drawing/2014/main" id="{FAD752E3-55AE-4527-84C1-5FCE0221C600}"/>
                  </a:ext>
                </a:extLst>
              </p:cNvPr>
              <p:cNvPicPr/>
              <p:nvPr/>
            </p:nvPicPr>
            <p:blipFill>
              <a:blip r:embed="rId340"/>
              <a:stretch>
                <a:fillRect/>
              </a:stretch>
            </p:blipFill>
            <p:spPr>
              <a:xfrm>
                <a:off x="11411931" y="6082680"/>
                <a:ext cx="375858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41">
            <p14:nvContentPartPr>
              <p14:cNvPr id="517" name="Ink 516">
                <a:extLst>
                  <a:ext uri="{FF2B5EF4-FFF2-40B4-BE49-F238E27FC236}">
                    <a16:creationId xmlns:a16="http://schemas.microsoft.com/office/drawing/2014/main" id="{92D434E8-C5B7-4E10-8EDF-48E916AFE257}"/>
                  </a:ext>
                </a:extLst>
              </p14:cNvPr>
              <p14:cNvContentPartPr/>
              <p14:nvPr/>
            </p14:nvContentPartPr>
            <p14:xfrm>
              <a:off x="11065620" y="6158280"/>
              <a:ext cx="225000" cy="139680"/>
            </p14:xfrm>
          </p:contentPart>
        </mc:Choice>
        <mc:Fallback xmlns="">
          <p:pic>
            <p:nvPicPr>
              <p:cNvPr id="517" name="Ink 516">
                <a:extLst>
                  <a:ext uri="{FF2B5EF4-FFF2-40B4-BE49-F238E27FC236}">
                    <a16:creationId xmlns:a16="http://schemas.microsoft.com/office/drawing/2014/main" id="{92D434E8-C5B7-4E10-8EDF-48E916AFE257}"/>
                  </a:ext>
                </a:extLst>
              </p:cNvPr>
              <p:cNvPicPr/>
              <p:nvPr/>
            </p:nvPicPr>
            <p:blipFill>
              <a:blip r:embed="rId342"/>
              <a:stretch>
                <a:fillRect/>
              </a:stretch>
            </p:blipFill>
            <p:spPr>
              <a:xfrm>
                <a:off x="11056620" y="6149618"/>
                <a:ext cx="242640" cy="1573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43">
            <p14:nvContentPartPr>
              <p14:cNvPr id="518" name="Ink 517">
                <a:extLst>
                  <a:ext uri="{FF2B5EF4-FFF2-40B4-BE49-F238E27FC236}">
                    <a16:creationId xmlns:a16="http://schemas.microsoft.com/office/drawing/2014/main" id="{DCC55474-0D67-4942-B363-58DB72543BC3}"/>
                  </a:ext>
                </a:extLst>
              </p14:cNvPr>
              <p14:cNvContentPartPr/>
              <p14:nvPr/>
            </p14:nvContentPartPr>
            <p14:xfrm>
              <a:off x="10160580" y="6173040"/>
              <a:ext cx="850320" cy="170640"/>
            </p14:xfrm>
          </p:contentPart>
        </mc:Choice>
        <mc:Fallback xmlns="">
          <p:pic>
            <p:nvPicPr>
              <p:cNvPr id="518" name="Ink 517">
                <a:extLst>
                  <a:ext uri="{FF2B5EF4-FFF2-40B4-BE49-F238E27FC236}">
                    <a16:creationId xmlns:a16="http://schemas.microsoft.com/office/drawing/2014/main" id="{DCC55474-0D67-4942-B363-58DB72543BC3}"/>
                  </a:ext>
                </a:extLst>
              </p:cNvPr>
              <p:cNvPicPr/>
              <p:nvPr/>
            </p:nvPicPr>
            <p:blipFill>
              <a:blip r:embed="rId344"/>
              <a:stretch>
                <a:fillRect/>
              </a:stretch>
            </p:blipFill>
            <p:spPr>
              <a:xfrm>
                <a:off x="10151580" y="6164059"/>
                <a:ext cx="867960" cy="18824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9474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59D9EE-9CBA-4BEA-A59D-85CE2B93A78F}"/>
              </a:ext>
            </a:extLst>
          </p:cNvPr>
          <p:cNvSpPr txBox="1"/>
          <p:nvPr/>
        </p:nvSpPr>
        <p:spPr>
          <a:xfrm>
            <a:off x="397933" y="557203"/>
            <a:ext cx="392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Let us construct the SDP relaxation of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1E2D92-9539-4F91-97CC-7B6C8064C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752" y="194328"/>
            <a:ext cx="3475223" cy="17614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414" name="Ink 413">
                <a:extLst>
                  <a:ext uri="{FF2B5EF4-FFF2-40B4-BE49-F238E27FC236}">
                    <a16:creationId xmlns:a16="http://schemas.microsoft.com/office/drawing/2014/main" id="{DD771A62-C03D-4C3A-A432-1D3813AFA0D4}"/>
                  </a:ext>
                </a:extLst>
              </p14:cNvPr>
              <p14:cNvContentPartPr/>
              <p14:nvPr/>
            </p14:nvContentPartPr>
            <p14:xfrm>
              <a:off x="1017194" y="1857934"/>
              <a:ext cx="178200" cy="134640"/>
            </p14:xfrm>
          </p:contentPart>
        </mc:Choice>
        <mc:Fallback xmlns="">
          <p:pic>
            <p:nvPicPr>
              <p:cNvPr id="414" name="Ink 413">
                <a:extLst>
                  <a:ext uri="{FF2B5EF4-FFF2-40B4-BE49-F238E27FC236}">
                    <a16:creationId xmlns:a16="http://schemas.microsoft.com/office/drawing/2014/main" id="{DD771A62-C03D-4C3A-A432-1D3813AFA0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8194" y="1849294"/>
                <a:ext cx="19584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415" name="Ink 414">
                <a:extLst>
                  <a:ext uri="{FF2B5EF4-FFF2-40B4-BE49-F238E27FC236}">
                    <a16:creationId xmlns:a16="http://schemas.microsoft.com/office/drawing/2014/main" id="{80633E4F-4D0C-493B-9674-D4564AAD1208}"/>
                  </a:ext>
                </a:extLst>
              </p14:cNvPr>
              <p14:cNvContentPartPr/>
              <p14:nvPr/>
            </p14:nvContentPartPr>
            <p14:xfrm>
              <a:off x="1254434" y="1883134"/>
              <a:ext cx="17280" cy="101520"/>
            </p14:xfrm>
          </p:contentPart>
        </mc:Choice>
        <mc:Fallback xmlns="">
          <p:pic>
            <p:nvPicPr>
              <p:cNvPr id="415" name="Ink 414">
                <a:extLst>
                  <a:ext uri="{FF2B5EF4-FFF2-40B4-BE49-F238E27FC236}">
                    <a16:creationId xmlns:a16="http://schemas.microsoft.com/office/drawing/2014/main" id="{80633E4F-4D0C-493B-9674-D4564AAD120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45434" y="1874494"/>
                <a:ext cx="3492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416" name="Ink 415">
                <a:extLst>
                  <a:ext uri="{FF2B5EF4-FFF2-40B4-BE49-F238E27FC236}">
                    <a16:creationId xmlns:a16="http://schemas.microsoft.com/office/drawing/2014/main" id="{4BAC1366-5827-4F46-B3BD-F5B428C4B8D0}"/>
                  </a:ext>
                </a:extLst>
              </p14:cNvPr>
              <p14:cNvContentPartPr/>
              <p14:nvPr/>
            </p14:nvContentPartPr>
            <p14:xfrm>
              <a:off x="1265954" y="1793134"/>
              <a:ext cx="16920" cy="8640"/>
            </p14:xfrm>
          </p:contentPart>
        </mc:Choice>
        <mc:Fallback xmlns="">
          <p:pic>
            <p:nvPicPr>
              <p:cNvPr id="416" name="Ink 415">
                <a:extLst>
                  <a:ext uri="{FF2B5EF4-FFF2-40B4-BE49-F238E27FC236}">
                    <a16:creationId xmlns:a16="http://schemas.microsoft.com/office/drawing/2014/main" id="{4BAC1366-5827-4F46-B3BD-F5B428C4B8D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57314" y="1784134"/>
                <a:ext cx="3456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417" name="Ink 416">
                <a:extLst>
                  <a:ext uri="{FF2B5EF4-FFF2-40B4-BE49-F238E27FC236}">
                    <a16:creationId xmlns:a16="http://schemas.microsoft.com/office/drawing/2014/main" id="{C5B4B509-CEB9-4653-9CDA-8DD4D1EC3F41}"/>
                  </a:ext>
                </a:extLst>
              </p14:cNvPr>
              <p14:cNvContentPartPr/>
              <p14:nvPr/>
            </p14:nvContentPartPr>
            <p14:xfrm>
              <a:off x="1340114" y="1863334"/>
              <a:ext cx="108360" cy="123120"/>
            </p14:xfrm>
          </p:contentPart>
        </mc:Choice>
        <mc:Fallback xmlns="">
          <p:pic>
            <p:nvPicPr>
              <p:cNvPr id="417" name="Ink 416">
                <a:extLst>
                  <a:ext uri="{FF2B5EF4-FFF2-40B4-BE49-F238E27FC236}">
                    <a16:creationId xmlns:a16="http://schemas.microsoft.com/office/drawing/2014/main" id="{C5B4B509-CEB9-4653-9CDA-8DD4D1EC3F4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31114" y="1854334"/>
                <a:ext cx="12600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418" name="Ink 417">
                <a:extLst>
                  <a:ext uri="{FF2B5EF4-FFF2-40B4-BE49-F238E27FC236}">
                    <a16:creationId xmlns:a16="http://schemas.microsoft.com/office/drawing/2014/main" id="{665E1220-43EC-409E-8CFD-9393FF2CF63D}"/>
                  </a:ext>
                </a:extLst>
              </p14:cNvPr>
              <p14:cNvContentPartPr/>
              <p14:nvPr/>
            </p14:nvContentPartPr>
            <p14:xfrm>
              <a:off x="1542074" y="1986454"/>
              <a:ext cx="5040" cy="720"/>
            </p14:xfrm>
          </p:contentPart>
        </mc:Choice>
        <mc:Fallback xmlns="">
          <p:pic>
            <p:nvPicPr>
              <p:cNvPr id="418" name="Ink 417">
                <a:extLst>
                  <a:ext uri="{FF2B5EF4-FFF2-40B4-BE49-F238E27FC236}">
                    <a16:creationId xmlns:a16="http://schemas.microsoft.com/office/drawing/2014/main" id="{665E1220-43EC-409E-8CFD-9393FF2CF63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533074" y="1977814"/>
                <a:ext cx="2268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">
            <p14:nvContentPartPr>
              <p14:cNvPr id="419" name="Ink 418">
                <a:extLst>
                  <a:ext uri="{FF2B5EF4-FFF2-40B4-BE49-F238E27FC236}">
                    <a16:creationId xmlns:a16="http://schemas.microsoft.com/office/drawing/2014/main" id="{1E4A7FA6-14B6-40FB-97C4-AF874E0FE3CC}"/>
                  </a:ext>
                </a:extLst>
              </p14:cNvPr>
              <p14:cNvContentPartPr/>
              <p14:nvPr/>
            </p14:nvContentPartPr>
            <p14:xfrm>
              <a:off x="1749794" y="1823014"/>
              <a:ext cx="104400" cy="167400"/>
            </p14:xfrm>
          </p:contentPart>
        </mc:Choice>
        <mc:Fallback xmlns="">
          <p:pic>
            <p:nvPicPr>
              <p:cNvPr id="419" name="Ink 418">
                <a:extLst>
                  <a:ext uri="{FF2B5EF4-FFF2-40B4-BE49-F238E27FC236}">
                    <a16:creationId xmlns:a16="http://schemas.microsoft.com/office/drawing/2014/main" id="{1E4A7FA6-14B6-40FB-97C4-AF874E0FE3C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741154" y="1814014"/>
                <a:ext cx="12204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5">
            <p14:nvContentPartPr>
              <p14:cNvPr id="423" name="Ink 422">
                <a:extLst>
                  <a:ext uri="{FF2B5EF4-FFF2-40B4-BE49-F238E27FC236}">
                    <a16:creationId xmlns:a16="http://schemas.microsoft.com/office/drawing/2014/main" id="{C24F1147-A488-43E0-87AA-75098519C2F9}"/>
                  </a:ext>
                </a:extLst>
              </p14:cNvPr>
              <p14:cNvContentPartPr/>
              <p14:nvPr/>
            </p14:nvContentPartPr>
            <p14:xfrm>
              <a:off x="1023314" y="2228014"/>
              <a:ext cx="75960" cy="171000"/>
            </p14:xfrm>
          </p:contentPart>
        </mc:Choice>
        <mc:Fallback xmlns="">
          <p:pic>
            <p:nvPicPr>
              <p:cNvPr id="423" name="Ink 422">
                <a:extLst>
                  <a:ext uri="{FF2B5EF4-FFF2-40B4-BE49-F238E27FC236}">
                    <a16:creationId xmlns:a16="http://schemas.microsoft.com/office/drawing/2014/main" id="{C24F1147-A488-43E0-87AA-75098519C2F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14674" y="2219014"/>
                <a:ext cx="9360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7">
            <p14:nvContentPartPr>
              <p14:cNvPr id="424" name="Ink 423">
                <a:extLst>
                  <a:ext uri="{FF2B5EF4-FFF2-40B4-BE49-F238E27FC236}">
                    <a16:creationId xmlns:a16="http://schemas.microsoft.com/office/drawing/2014/main" id="{653E7358-F823-49F5-96B9-C94C81A73FC6}"/>
                  </a:ext>
                </a:extLst>
              </p14:cNvPr>
              <p14:cNvContentPartPr/>
              <p14:nvPr/>
            </p14:nvContentPartPr>
            <p14:xfrm>
              <a:off x="1148594" y="2341414"/>
              <a:ext cx="1800" cy="19080"/>
            </p14:xfrm>
          </p:contentPart>
        </mc:Choice>
        <mc:Fallback xmlns="">
          <p:pic>
            <p:nvPicPr>
              <p:cNvPr id="424" name="Ink 423">
                <a:extLst>
                  <a:ext uri="{FF2B5EF4-FFF2-40B4-BE49-F238E27FC236}">
                    <a16:creationId xmlns:a16="http://schemas.microsoft.com/office/drawing/2014/main" id="{653E7358-F823-49F5-96B9-C94C81A73FC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39594" y="2332774"/>
                <a:ext cx="1944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9">
            <p14:nvContentPartPr>
              <p14:cNvPr id="427" name="Ink 426">
                <a:extLst>
                  <a:ext uri="{FF2B5EF4-FFF2-40B4-BE49-F238E27FC236}">
                    <a16:creationId xmlns:a16="http://schemas.microsoft.com/office/drawing/2014/main" id="{7B2F39AD-0956-4230-B180-B1DE68023CE5}"/>
                  </a:ext>
                </a:extLst>
              </p14:cNvPr>
              <p14:cNvContentPartPr/>
              <p14:nvPr/>
            </p14:nvContentPartPr>
            <p14:xfrm>
              <a:off x="1419314" y="2302174"/>
              <a:ext cx="12600" cy="2520"/>
            </p14:xfrm>
          </p:contentPart>
        </mc:Choice>
        <mc:Fallback xmlns="">
          <p:pic>
            <p:nvPicPr>
              <p:cNvPr id="427" name="Ink 426">
                <a:extLst>
                  <a:ext uri="{FF2B5EF4-FFF2-40B4-BE49-F238E27FC236}">
                    <a16:creationId xmlns:a16="http://schemas.microsoft.com/office/drawing/2014/main" id="{7B2F39AD-0956-4230-B180-B1DE68023CE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410314" y="2293174"/>
                <a:ext cx="302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1">
            <p14:nvContentPartPr>
              <p14:cNvPr id="429" name="Ink 428">
                <a:extLst>
                  <a:ext uri="{FF2B5EF4-FFF2-40B4-BE49-F238E27FC236}">
                    <a16:creationId xmlns:a16="http://schemas.microsoft.com/office/drawing/2014/main" id="{3CCE946A-0CB2-40E9-AFEE-DCCB7B92199F}"/>
                  </a:ext>
                </a:extLst>
              </p14:cNvPr>
              <p14:cNvContentPartPr/>
              <p14:nvPr/>
            </p14:nvContentPartPr>
            <p14:xfrm>
              <a:off x="1218794" y="2221894"/>
              <a:ext cx="43560" cy="149760"/>
            </p14:xfrm>
          </p:contentPart>
        </mc:Choice>
        <mc:Fallback xmlns="">
          <p:pic>
            <p:nvPicPr>
              <p:cNvPr id="429" name="Ink 428">
                <a:extLst>
                  <a:ext uri="{FF2B5EF4-FFF2-40B4-BE49-F238E27FC236}">
                    <a16:creationId xmlns:a16="http://schemas.microsoft.com/office/drawing/2014/main" id="{3CCE946A-0CB2-40E9-AFEE-DCCB7B92199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210154" y="2212894"/>
                <a:ext cx="6120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3">
            <p14:nvContentPartPr>
              <p14:cNvPr id="430" name="Ink 429">
                <a:extLst>
                  <a:ext uri="{FF2B5EF4-FFF2-40B4-BE49-F238E27FC236}">
                    <a16:creationId xmlns:a16="http://schemas.microsoft.com/office/drawing/2014/main" id="{A02642C2-19FB-467F-AFA6-399679CBF305}"/>
                  </a:ext>
                </a:extLst>
              </p14:cNvPr>
              <p14:cNvContentPartPr/>
              <p14:nvPr/>
            </p14:nvContentPartPr>
            <p14:xfrm>
              <a:off x="1921154" y="1735174"/>
              <a:ext cx="260280" cy="308520"/>
            </p14:xfrm>
          </p:contentPart>
        </mc:Choice>
        <mc:Fallback xmlns="">
          <p:pic>
            <p:nvPicPr>
              <p:cNvPr id="430" name="Ink 429">
                <a:extLst>
                  <a:ext uri="{FF2B5EF4-FFF2-40B4-BE49-F238E27FC236}">
                    <a16:creationId xmlns:a16="http://schemas.microsoft.com/office/drawing/2014/main" id="{A02642C2-19FB-467F-AFA6-399679CBF30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912502" y="1726174"/>
                <a:ext cx="277944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5">
            <p14:nvContentPartPr>
              <p14:cNvPr id="436" name="Ink 435">
                <a:extLst>
                  <a:ext uri="{FF2B5EF4-FFF2-40B4-BE49-F238E27FC236}">
                    <a16:creationId xmlns:a16="http://schemas.microsoft.com/office/drawing/2014/main" id="{95B962A8-B618-4610-A77B-133B72DC84AF}"/>
                  </a:ext>
                </a:extLst>
              </p14:cNvPr>
              <p14:cNvContentPartPr/>
              <p14:nvPr/>
            </p14:nvContentPartPr>
            <p14:xfrm>
              <a:off x="1860674" y="2257534"/>
              <a:ext cx="159480" cy="237240"/>
            </p14:xfrm>
          </p:contentPart>
        </mc:Choice>
        <mc:Fallback xmlns="">
          <p:pic>
            <p:nvPicPr>
              <p:cNvPr id="436" name="Ink 435">
                <a:extLst>
                  <a:ext uri="{FF2B5EF4-FFF2-40B4-BE49-F238E27FC236}">
                    <a16:creationId xmlns:a16="http://schemas.microsoft.com/office/drawing/2014/main" id="{95B962A8-B618-4610-A77B-133B72DC84A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852034" y="2248894"/>
                <a:ext cx="17712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">
            <p14:nvContentPartPr>
              <p14:cNvPr id="437" name="Ink 436">
                <a:extLst>
                  <a:ext uri="{FF2B5EF4-FFF2-40B4-BE49-F238E27FC236}">
                    <a16:creationId xmlns:a16="http://schemas.microsoft.com/office/drawing/2014/main" id="{7648E195-0756-455E-B656-2D2F8FFF6C24}"/>
                  </a:ext>
                </a:extLst>
              </p14:cNvPr>
              <p14:cNvContentPartPr/>
              <p14:nvPr/>
            </p14:nvContentPartPr>
            <p14:xfrm>
              <a:off x="1655834" y="2283454"/>
              <a:ext cx="138240" cy="182160"/>
            </p14:xfrm>
          </p:contentPart>
        </mc:Choice>
        <mc:Fallback xmlns="">
          <p:pic>
            <p:nvPicPr>
              <p:cNvPr id="437" name="Ink 436">
                <a:extLst>
                  <a:ext uri="{FF2B5EF4-FFF2-40B4-BE49-F238E27FC236}">
                    <a16:creationId xmlns:a16="http://schemas.microsoft.com/office/drawing/2014/main" id="{7648E195-0756-455E-B656-2D2F8FFF6C2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646834" y="2274814"/>
                <a:ext cx="15588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9">
            <p14:nvContentPartPr>
              <p14:cNvPr id="441" name="Ink 440">
                <a:extLst>
                  <a:ext uri="{FF2B5EF4-FFF2-40B4-BE49-F238E27FC236}">
                    <a16:creationId xmlns:a16="http://schemas.microsoft.com/office/drawing/2014/main" id="{A805BE1C-D454-4341-89F3-C0C8B58306B2}"/>
                  </a:ext>
                </a:extLst>
              </p14:cNvPr>
              <p14:cNvContentPartPr/>
              <p14:nvPr/>
            </p14:nvContentPartPr>
            <p14:xfrm>
              <a:off x="2123834" y="2256454"/>
              <a:ext cx="227160" cy="193320"/>
            </p14:xfrm>
          </p:contentPart>
        </mc:Choice>
        <mc:Fallback xmlns="">
          <p:pic>
            <p:nvPicPr>
              <p:cNvPr id="441" name="Ink 440">
                <a:extLst>
                  <a:ext uri="{FF2B5EF4-FFF2-40B4-BE49-F238E27FC236}">
                    <a16:creationId xmlns:a16="http://schemas.microsoft.com/office/drawing/2014/main" id="{A805BE1C-D454-4341-89F3-C0C8B58306B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14834" y="2247454"/>
                <a:ext cx="24480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1">
            <p14:nvContentPartPr>
              <p14:cNvPr id="442" name="Ink 441">
                <a:extLst>
                  <a:ext uri="{FF2B5EF4-FFF2-40B4-BE49-F238E27FC236}">
                    <a16:creationId xmlns:a16="http://schemas.microsoft.com/office/drawing/2014/main" id="{17AAABA1-2858-4E35-8718-4008A6CC76FE}"/>
                  </a:ext>
                </a:extLst>
              </p14:cNvPr>
              <p14:cNvContentPartPr/>
              <p14:nvPr/>
            </p14:nvContentPartPr>
            <p14:xfrm>
              <a:off x="2420474" y="2321974"/>
              <a:ext cx="72000" cy="31320"/>
            </p14:xfrm>
          </p:contentPart>
        </mc:Choice>
        <mc:Fallback xmlns="">
          <p:pic>
            <p:nvPicPr>
              <p:cNvPr id="442" name="Ink 441">
                <a:extLst>
                  <a:ext uri="{FF2B5EF4-FFF2-40B4-BE49-F238E27FC236}">
                    <a16:creationId xmlns:a16="http://schemas.microsoft.com/office/drawing/2014/main" id="{17AAABA1-2858-4E35-8718-4008A6CC76F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411834" y="2312974"/>
                <a:ext cx="8964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3">
            <p14:nvContentPartPr>
              <p14:cNvPr id="443" name="Ink 442">
                <a:extLst>
                  <a:ext uri="{FF2B5EF4-FFF2-40B4-BE49-F238E27FC236}">
                    <a16:creationId xmlns:a16="http://schemas.microsoft.com/office/drawing/2014/main" id="{CC8ACAFA-6135-4111-9BAA-0A45F7D958EC}"/>
                  </a:ext>
                </a:extLst>
              </p14:cNvPr>
              <p14:cNvContentPartPr/>
              <p14:nvPr/>
            </p14:nvContentPartPr>
            <p14:xfrm>
              <a:off x="2559434" y="2233054"/>
              <a:ext cx="94680" cy="235080"/>
            </p14:xfrm>
          </p:contentPart>
        </mc:Choice>
        <mc:Fallback xmlns="">
          <p:pic>
            <p:nvPicPr>
              <p:cNvPr id="443" name="Ink 442">
                <a:extLst>
                  <a:ext uri="{FF2B5EF4-FFF2-40B4-BE49-F238E27FC236}">
                    <a16:creationId xmlns:a16="http://schemas.microsoft.com/office/drawing/2014/main" id="{CC8ACAFA-6135-4111-9BAA-0A45F7D958E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550434" y="2224054"/>
                <a:ext cx="11232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5">
            <p14:nvContentPartPr>
              <p14:cNvPr id="444" name="Ink 443">
                <a:extLst>
                  <a:ext uri="{FF2B5EF4-FFF2-40B4-BE49-F238E27FC236}">
                    <a16:creationId xmlns:a16="http://schemas.microsoft.com/office/drawing/2014/main" id="{AB375A83-A49B-459F-9551-4EBD1B4C2536}"/>
                  </a:ext>
                </a:extLst>
              </p14:cNvPr>
              <p14:cNvContentPartPr/>
              <p14:nvPr/>
            </p14:nvContentPartPr>
            <p14:xfrm>
              <a:off x="2723234" y="2309734"/>
              <a:ext cx="57600" cy="2880"/>
            </p14:xfrm>
          </p:contentPart>
        </mc:Choice>
        <mc:Fallback xmlns="">
          <p:pic>
            <p:nvPicPr>
              <p:cNvPr id="444" name="Ink 443">
                <a:extLst>
                  <a:ext uri="{FF2B5EF4-FFF2-40B4-BE49-F238E27FC236}">
                    <a16:creationId xmlns:a16="http://schemas.microsoft.com/office/drawing/2014/main" id="{AB375A83-A49B-459F-9551-4EBD1B4C253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714234" y="2300734"/>
                <a:ext cx="7524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7">
            <p14:nvContentPartPr>
              <p14:cNvPr id="445" name="Ink 444">
                <a:extLst>
                  <a:ext uri="{FF2B5EF4-FFF2-40B4-BE49-F238E27FC236}">
                    <a16:creationId xmlns:a16="http://schemas.microsoft.com/office/drawing/2014/main" id="{0AFD84F4-7EBC-472A-8D8A-0EA2886B49D0}"/>
                  </a:ext>
                </a:extLst>
              </p14:cNvPr>
              <p14:cNvContentPartPr/>
              <p14:nvPr/>
            </p14:nvContentPartPr>
            <p14:xfrm>
              <a:off x="2739074" y="2366254"/>
              <a:ext cx="71640" cy="10440"/>
            </p14:xfrm>
          </p:contentPart>
        </mc:Choice>
        <mc:Fallback xmlns="">
          <p:pic>
            <p:nvPicPr>
              <p:cNvPr id="445" name="Ink 444">
                <a:extLst>
                  <a:ext uri="{FF2B5EF4-FFF2-40B4-BE49-F238E27FC236}">
                    <a16:creationId xmlns:a16="http://schemas.microsoft.com/office/drawing/2014/main" id="{0AFD84F4-7EBC-472A-8D8A-0EA2886B49D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730434" y="2357614"/>
                <a:ext cx="8928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9">
            <p14:nvContentPartPr>
              <p14:cNvPr id="446" name="Ink 445">
                <a:extLst>
                  <a:ext uri="{FF2B5EF4-FFF2-40B4-BE49-F238E27FC236}">
                    <a16:creationId xmlns:a16="http://schemas.microsoft.com/office/drawing/2014/main" id="{BCD599F3-439D-498A-984A-447B3EEC070F}"/>
                  </a:ext>
                </a:extLst>
              </p14:cNvPr>
              <p14:cNvContentPartPr/>
              <p14:nvPr/>
            </p14:nvContentPartPr>
            <p14:xfrm>
              <a:off x="2870474" y="2224054"/>
              <a:ext cx="113040" cy="200520"/>
            </p14:xfrm>
          </p:contentPart>
        </mc:Choice>
        <mc:Fallback xmlns="">
          <p:pic>
            <p:nvPicPr>
              <p:cNvPr id="446" name="Ink 445">
                <a:extLst>
                  <a:ext uri="{FF2B5EF4-FFF2-40B4-BE49-F238E27FC236}">
                    <a16:creationId xmlns:a16="http://schemas.microsoft.com/office/drawing/2014/main" id="{BCD599F3-439D-498A-984A-447B3EEC070F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861834" y="2215414"/>
                <a:ext cx="13068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1">
            <p14:nvContentPartPr>
              <p14:cNvPr id="447" name="Ink 446">
                <a:extLst>
                  <a:ext uri="{FF2B5EF4-FFF2-40B4-BE49-F238E27FC236}">
                    <a16:creationId xmlns:a16="http://schemas.microsoft.com/office/drawing/2014/main" id="{6144337F-9753-4FA2-9CD5-57F43BA33654}"/>
                  </a:ext>
                </a:extLst>
              </p14:cNvPr>
              <p14:cNvContentPartPr/>
              <p14:nvPr/>
            </p14:nvContentPartPr>
            <p14:xfrm>
              <a:off x="3074234" y="2371294"/>
              <a:ext cx="37800" cy="84240"/>
            </p14:xfrm>
          </p:contentPart>
        </mc:Choice>
        <mc:Fallback xmlns="">
          <p:pic>
            <p:nvPicPr>
              <p:cNvPr id="447" name="Ink 446">
                <a:extLst>
                  <a:ext uri="{FF2B5EF4-FFF2-40B4-BE49-F238E27FC236}">
                    <a16:creationId xmlns:a16="http://schemas.microsoft.com/office/drawing/2014/main" id="{6144337F-9753-4FA2-9CD5-57F43BA33654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065594" y="2362654"/>
                <a:ext cx="5544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3">
            <p14:nvContentPartPr>
              <p14:cNvPr id="456" name="Ink 455">
                <a:extLst>
                  <a:ext uri="{FF2B5EF4-FFF2-40B4-BE49-F238E27FC236}">
                    <a16:creationId xmlns:a16="http://schemas.microsoft.com/office/drawing/2014/main" id="{08371292-F809-444C-9EDE-BAAD15AEF57A}"/>
                  </a:ext>
                </a:extLst>
              </p14:cNvPr>
              <p14:cNvContentPartPr/>
              <p14:nvPr/>
            </p14:nvContentPartPr>
            <p14:xfrm>
              <a:off x="4077194" y="2253934"/>
              <a:ext cx="89280" cy="45360"/>
            </p14:xfrm>
          </p:contentPart>
        </mc:Choice>
        <mc:Fallback xmlns="">
          <p:pic>
            <p:nvPicPr>
              <p:cNvPr id="456" name="Ink 455">
                <a:extLst>
                  <a:ext uri="{FF2B5EF4-FFF2-40B4-BE49-F238E27FC236}">
                    <a16:creationId xmlns:a16="http://schemas.microsoft.com/office/drawing/2014/main" id="{08371292-F809-444C-9EDE-BAAD15AEF57A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068554" y="2245294"/>
                <a:ext cx="10692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5">
            <p14:nvContentPartPr>
              <p14:cNvPr id="457" name="Ink 456">
                <a:extLst>
                  <a:ext uri="{FF2B5EF4-FFF2-40B4-BE49-F238E27FC236}">
                    <a16:creationId xmlns:a16="http://schemas.microsoft.com/office/drawing/2014/main" id="{E608B70C-FA5A-4AEB-9CB6-392EB8BED6AB}"/>
                  </a:ext>
                </a:extLst>
              </p14:cNvPr>
              <p14:cNvContentPartPr/>
              <p14:nvPr/>
            </p14:nvContentPartPr>
            <p14:xfrm>
              <a:off x="4249274" y="2151334"/>
              <a:ext cx="78120" cy="225720"/>
            </p14:xfrm>
          </p:contentPart>
        </mc:Choice>
        <mc:Fallback xmlns="">
          <p:pic>
            <p:nvPicPr>
              <p:cNvPr id="457" name="Ink 456">
                <a:extLst>
                  <a:ext uri="{FF2B5EF4-FFF2-40B4-BE49-F238E27FC236}">
                    <a16:creationId xmlns:a16="http://schemas.microsoft.com/office/drawing/2014/main" id="{E608B70C-FA5A-4AEB-9CB6-392EB8BED6A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240274" y="2142694"/>
                <a:ext cx="9576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7">
            <p14:nvContentPartPr>
              <p14:cNvPr id="462" name="Ink 461">
                <a:extLst>
                  <a:ext uri="{FF2B5EF4-FFF2-40B4-BE49-F238E27FC236}">
                    <a16:creationId xmlns:a16="http://schemas.microsoft.com/office/drawing/2014/main" id="{BFF1D042-E73B-4B38-8D92-44740C24FA4F}"/>
                  </a:ext>
                </a:extLst>
              </p14:cNvPr>
              <p14:cNvContentPartPr/>
              <p14:nvPr/>
            </p14:nvContentPartPr>
            <p14:xfrm>
              <a:off x="4855514" y="2223694"/>
              <a:ext cx="90360" cy="9360"/>
            </p14:xfrm>
          </p:contentPart>
        </mc:Choice>
        <mc:Fallback xmlns="">
          <p:pic>
            <p:nvPicPr>
              <p:cNvPr id="462" name="Ink 461">
                <a:extLst>
                  <a:ext uri="{FF2B5EF4-FFF2-40B4-BE49-F238E27FC236}">
                    <a16:creationId xmlns:a16="http://schemas.microsoft.com/office/drawing/2014/main" id="{BFF1D042-E73B-4B38-8D92-44740C24FA4F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846514" y="2215054"/>
                <a:ext cx="10800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9">
            <p14:nvContentPartPr>
              <p14:cNvPr id="463" name="Ink 462">
                <a:extLst>
                  <a:ext uri="{FF2B5EF4-FFF2-40B4-BE49-F238E27FC236}">
                    <a16:creationId xmlns:a16="http://schemas.microsoft.com/office/drawing/2014/main" id="{D1C0C2C3-B8F8-429A-9B92-C38D72BC49CB}"/>
                  </a:ext>
                </a:extLst>
              </p14:cNvPr>
              <p14:cNvContentPartPr/>
              <p14:nvPr/>
            </p14:nvContentPartPr>
            <p14:xfrm>
              <a:off x="5000954" y="2130454"/>
              <a:ext cx="110880" cy="189720"/>
            </p14:xfrm>
          </p:contentPart>
        </mc:Choice>
        <mc:Fallback xmlns="">
          <p:pic>
            <p:nvPicPr>
              <p:cNvPr id="463" name="Ink 462">
                <a:extLst>
                  <a:ext uri="{FF2B5EF4-FFF2-40B4-BE49-F238E27FC236}">
                    <a16:creationId xmlns:a16="http://schemas.microsoft.com/office/drawing/2014/main" id="{D1C0C2C3-B8F8-429A-9B92-C38D72BC49CB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992314" y="2121454"/>
                <a:ext cx="12852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1">
            <p14:nvContentPartPr>
              <p14:cNvPr id="464" name="Ink 463">
                <a:extLst>
                  <a:ext uri="{FF2B5EF4-FFF2-40B4-BE49-F238E27FC236}">
                    <a16:creationId xmlns:a16="http://schemas.microsoft.com/office/drawing/2014/main" id="{C273CE80-34DC-42C4-BDA7-334B5C57A39C}"/>
                  </a:ext>
                </a:extLst>
              </p14:cNvPr>
              <p14:cNvContentPartPr/>
              <p14:nvPr/>
            </p14:nvContentPartPr>
            <p14:xfrm>
              <a:off x="5164394" y="2162494"/>
              <a:ext cx="63360" cy="9000"/>
            </p14:xfrm>
          </p:contentPart>
        </mc:Choice>
        <mc:Fallback xmlns="">
          <p:pic>
            <p:nvPicPr>
              <p:cNvPr id="464" name="Ink 463">
                <a:extLst>
                  <a:ext uri="{FF2B5EF4-FFF2-40B4-BE49-F238E27FC236}">
                    <a16:creationId xmlns:a16="http://schemas.microsoft.com/office/drawing/2014/main" id="{C273CE80-34DC-42C4-BDA7-334B5C57A39C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155394" y="2153494"/>
                <a:ext cx="8100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3">
            <p14:nvContentPartPr>
              <p14:cNvPr id="465" name="Ink 464">
                <a:extLst>
                  <a:ext uri="{FF2B5EF4-FFF2-40B4-BE49-F238E27FC236}">
                    <a16:creationId xmlns:a16="http://schemas.microsoft.com/office/drawing/2014/main" id="{DBD7B121-1D45-49B5-B321-800261B95E59}"/>
                  </a:ext>
                </a:extLst>
              </p14:cNvPr>
              <p14:cNvContentPartPr/>
              <p14:nvPr/>
            </p14:nvContentPartPr>
            <p14:xfrm>
              <a:off x="5190314" y="2218294"/>
              <a:ext cx="56880" cy="11520"/>
            </p14:xfrm>
          </p:contentPart>
        </mc:Choice>
        <mc:Fallback xmlns="">
          <p:pic>
            <p:nvPicPr>
              <p:cNvPr id="465" name="Ink 464">
                <a:extLst>
                  <a:ext uri="{FF2B5EF4-FFF2-40B4-BE49-F238E27FC236}">
                    <a16:creationId xmlns:a16="http://schemas.microsoft.com/office/drawing/2014/main" id="{DBD7B121-1D45-49B5-B321-800261B95E5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181674" y="2209294"/>
                <a:ext cx="7452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5">
            <p14:nvContentPartPr>
              <p14:cNvPr id="466" name="Ink 465">
                <a:extLst>
                  <a:ext uri="{FF2B5EF4-FFF2-40B4-BE49-F238E27FC236}">
                    <a16:creationId xmlns:a16="http://schemas.microsoft.com/office/drawing/2014/main" id="{B43480A2-012D-4BE2-AFEA-371E91AC489F}"/>
                  </a:ext>
                </a:extLst>
              </p14:cNvPr>
              <p14:cNvContentPartPr/>
              <p14:nvPr/>
            </p14:nvContentPartPr>
            <p14:xfrm>
              <a:off x="5311634" y="2130094"/>
              <a:ext cx="96120" cy="185760"/>
            </p14:xfrm>
          </p:contentPart>
        </mc:Choice>
        <mc:Fallback xmlns="">
          <p:pic>
            <p:nvPicPr>
              <p:cNvPr id="466" name="Ink 465">
                <a:extLst>
                  <a:ext uri="{FF2B5EF4-FFF2-40B4-BE49-F238E27FC236}">
                    <a16:creationId xmlns:a16="http://schemas.microsoft.com/office/drawing/2014/main" id="{B43480A2-012D-4BE2-AFEA-371E91AC489F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302994" y="2121094"/>
                <a:ext cx="11376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7">
            <p14:nvContentPartPr>
              <p14:cNvPr id="467" name="Ink 466">
                <a:extLst>
                  <a:ext uri="{FF2B5EF4-FFF2-40B4-BE49-F238E27FC236}">
                    <a16:creationId xmlns:a16="http://schemas.microsoft.com/office/drawing/2014/main" id="{C242D545-28C4-4E16-AA0B-03FDBBEF4370}"/>
                  </a:ext>
                </a:extLst>
              </p14:cNvPr>
              <p14:cNvContentPartPr/>
              <p14:nvPr/>
            </p14:nvContentPartPr>
            <p14:xfrm>
              <a:off x="4385714" y="2083294"/>
              <a:ext cx="410760" cy="348480"/>
            </p14:xfrm>
          </p:contentPart>
        </mc:Choice>
        <mc:Fallback xmlns="">
          <p:pic>
            <p:nvPicPr>
              <p:cNvPr id="467" name="Ink 466">
                <a:extLst>
                  <a:ext uri="{FF2B5EF4-FFF2-40B4-BE49-F238E27FC236}">
                    <a16:creationId xmlns:a16="http://schemas.microsoft.com/office/drawing/2014/main" id="{C242D545-28C4-4E16-AA0B-03FDBBEF437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377074" y="2074654"/>
                <a:ext cx="42840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9">
            <p14:nvContentPartPr>
              <p14:cNvPr id="468" name="Ink 467">
                <a:extLst>
                  <a:ext uri="{FF2B5EF4-FFF2-40B4-BE49-F238E27FC236}">
                    <a16:creationId xmlns:a16="http://schemas.microsoft.com/office/drawing/2014/main" id="{17DF70C4-49EA-4F86-A6BB-351C8E27C64F}"/>
                  </a:ext>
                </a:extLst>
              </p14:cNvPr>
              <p14:cNvContentPartPr/>
              <p14:nvPr/>
            </p14:nvContentPartPr>
            <p14:xfrm>
              <a:off x="3769754" y="2189854"/>
              <a:ext cx="246600" cy="239400"/>
            </p14:xfrm>
          </p:contentPart>
        </mc:Choice>
        <mc:Fallback xmlns="">
          <p:pic>
            <p:nvPicPr>
              <p:cNvPr id="468" name="Ink 467">
                <a:extLst>
                  <a:ext uri="{FF2B5EF4-FFF2-40B4-BE49-F238E27FC236}">
                    <a16:creationId xmlns:a16="http://schemas.microsoft.com/office/drawing/2014/main" id="{17DF70C4-49EA-4F86-A6BB-351C8E27C64F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760754" y="2180854"/>
                <a:ext cx="26424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1">
            <p14:nvContentPartPr>
              <p14:cNvPr id="469" name="Ink 468">
                <a:extLst>
                  <a:ext uri="{FF2B5EF4-FFF2-40B4-BE49-F238E27FC236}">
                    <a16:creationId xmlns:a16="http://schemas.microsoft.com/office/drawing/2014/main" id="{55602CA7-A874-4BDB-8D03-6EC60E629F19}"/>
                  </a:ext>
                </a:extLst>
              </p14:cNvPr>
              <p14:cNvContentPartPr/>
              <p14:nvPr/>
            </p14:nvContentPartPr>
            <p14:xfrm>
              <a:off x="3518474" y="2208214"/>
              <a:ext cx="199440" cy="254520"/>
            </p14:xfrm>
          </p:contentPart>
        </mc:Choice>
        <mc:Fallback xmlns="">
          <p:pic>
            <p:nvPicPr>
              <p:cNvPr id="469" name="Ink 468">
                <a:extLst>
                  <a:ext uri="{FF2B5EF4-FFF2-40B4-BE49-F238E27FC236}">
                    <a16:creationId xmlns:a16="http://schemas.microsoft.com/office/drawing/2014/main" id="{55602CA7-A874-4BDB-8D03-6EC60E629F19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509834" y="2199214"/>
                <a:ext cx="21708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3">
            <p14:nvContentPartPr>
              <p14:cNvPr id="470" name="Ink 469">
                <a:extLst>
                  <a:ext uri="{FF2B5EF4-FFF2-40B4-BE49-F238E27FC236}">
                    <a16:creationId xmlns:a16="http://schemas.microsoft.com/office/drawing/2014/main" id="{6F65644C-E517-4363-BD70-D1748D9E07FA}"/>
                  </a:ext>
                </a:extLst>
              </p14:cNvPr>
              <p14:cNvContentPartPr/>
              <p14:nvPr/>
            </p14:nvContentPartPr>
            <p14:xfrm>
              <a:off x="3311834" y="2211814"/>
              <a:ext cx="120240" cy="226080"/>
            </p14:xfrm>
          </p:contentPart>
        </mc:Choice>
        <mc:Fallback xmlns="">
          <p:pic>
            <p:nvPicPr>
              <p:cNvPr id="470" name="Ink 469">
                <a:extLst>
                  <a:ext uri="{FF2B5EF4-FFF2-40B4-BE49-F238E27FC236}">
                    <a16:creationId xmlns:a16="http://schemas.microsoft.com/office/drawing/2014/main" id="{6F65644C-E517-4363-BD70-D1748D9E07FA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302861" y="2203174"/>
                <a:ext cx="137827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5">
            <p14:nvContentPartPr>
              <p14:cNvPr id="471" name="Ink 470">
                <a:extLst>
                  <a:ext uri="{FF2B5EF4-FFF2-40B4-BE49-F238E27FC236}">
                    <a16:creationId xmlns:a16="http://schemas.microsoft.com/office/drawing/2014/main" id="{03AC300E-9129-4BEE-9FC2-0DD6C5FEF722}"/>
                  </a:ext>
                </a:extLst>
              </p14:cNvPr>
              <p14:cNvContentPartPr/>
              <p14:nvPr/>
            </p14:nvContentPartPr>
            <p14:xfrm>
              <a:off x="5539514" y="2272654"/>
              <a:ext cx="45000" cy="54720"/>
            </p14:xfrm>
          </p:contentPart>
        </mc:Choice>
        <mc:Fallback xmlns="">
          <p:pic>
            <p:nvPicPr>
              <p:cNvPr id="471" name="Ink 470">
                <a:extLst>
                  <a:ext uri="{FF2B5EF4-FFF2-40B4-BE49-F238E27FC236}">
                    <a16:creationId xmlns:a16="http://schemas.microsoft.com/office/drawing/2014/main" id="{03AC300E-9129-4BEE-9FC2-0DD6C5FEF722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530874" y="2263654"/>
                <a:ext cx="6264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7">
            <p14:nvContentPartPr>
              <p14:cNvPr id="479" name="Ink 478">
                <a:extLst>
                  <a:ext uri="{FF2B5EF4-FFF2-40B4-BE49-F238E27FC236}">
                    <a16:creationId xmlns:a16="http://schemas.microsoft.com/office/drawing/2014/main" id="{14A535AF-767C-49C4-9D53-B8638EA6C8FA}"/>
                  </a:ext>
                </a:extLst>
              </p14:cNvPr>
              <p14:cNvContentPartPr/>
              <p14:nvPr/>
            </p14:nvContentPartPr>
            <p14:xfrm>
              <a:off x="6105434" y="1997974"/>
              <a:ext cx="380160" cy="254160"/>
            </p14:xfrm>
          </p:contentPart>
        </mc:Choice>
        <mc:Fallback xmlns="">
          <p:pic>
            <p:nvPicPr>
              <p:cNvPr id="479" name="Ink 478">
                <a:extLst>
                  <a:ext uri="{FF2B5EF4-FFF2-40B4-BE49-F238E27FC236}">
                    <a16:creationId xmlns:a16="http://schemas.microsoft.com/office/drawing/2014/main" id="{14A535AF-767C-49C4-9D53-B8638EA6C8FA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6096794" y="1989334"/>
                <a:ext cx="39780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9">
            <p14:nvContentPartPr>
              <p14:cNvPr id="480" name="Ink 479">
                <a:extLst>
                  <a:ext uri="{FF2B5EF4-FFF2-40B4-BE49-F238E27FC236}">
                    <a16:creationId xmlns:a16="http://schemas.microsoft.com/office/drawing/2014/main" id="{DD5CE9E9-475B-4E58-ABC5-2DC913333C13}"/>
                  </a:ext>
                </a:extLst>
              </p14:cNvPr>
              <p14:cNvContentPartPr/>
              <p14:nvPr/>
            </p14:nvContentPartPr>
            <p14:xfrm>
              <a:off x="5938034" y="2116774"/>
              <a:ext cx="103680" cy="64800"/>
            </p14:xfrm>
          </p:contentPart>
        </mc:Choice>
        <mc:Fallback xmlns="">
          <p:pic>
            <p:nvPicPr>
              <p:cNvPr id="480" name="Ink 479">
                <a:extLst>
                  <a:ext uri="{FF2B5EF4-FFF2-40B4-BE49-F238E27FC236}">
                    <a16:creationId xmlns:a16="http://schemas.microsoft.com/office/drawing/2014/main" id="{DD5CE9E9-475B-4E58-ABC5-2DC913333C13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5929065" y="2107824"/>
                <a:ext cx="121259" cy="82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1">
            <p14:nvContentPartPr>
              <p14:cNvPr id="481" name="Ink 480">
                <a:extLst>
                  <a:ext uri="{FF2B5EF4-FFF2-40B4-BE49-F238E27FC236}">
                    <a16:creationId xmlns:a16="http://schemas.microsoft.com/office/drawing/2014/main" id="{44A744FC-1AAF-43A9-88E4-24FC77C91E0A}"/>
                  </a:ext>
                </a:extLst>
              </p14:cNvPr>
              <p14:cNvContentPartPr/>
              <p14:nvPr/>
            </p14:nvContentPartPr>
            <p14:xfrm>
              <a:off x="5736794" y="2096974"/>
              <a:ext cx="117000" cy="171720"/>
            </p14:xfrm>
          </p:contentPart>
        </mc:Choice>
        <mc:Fallback xmlns="">
          <p:pic>
            <p:nvPicPr>
              <p:cNvPr id="481" name="Ink 480">
                <a:extLst>
                  <a:ext uri="{FF2B5EF4-FFF2-40B4-BE49-F238E27FC236}">
                    <a16:creationId xmlns:a16="http://schemas.microsoft.com/office/drawing/2014/main" id="{44A744FC-1AAF-43A9-88E4-24FC77C91E0A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728154" y="2088334"/>
                <a:ext cx="13464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3">
            <p14:nvContentPartPr>
              <p14:cNvPr id="482" name="Ink 481">
                <a:extLst>
                  <a:ext uri="{FF2B5EF4-FFF2-40B4-BE49-F238E27FC236}">
                    <a16:creationId xmlns:a16="http://schemas.microsoft.com/office/drawing/2014/main" id="{4D96EF3A-A23B-4A40-966D-85F5AC3BCBA6}"/>
                  </a:ext>
                </a:extLst>
              </p14:cNvPr>
              <p14:cNvContentPartPr/>
              <p14:nvPr/>
            </p14:nvContentPartPr>
            <p14:xfrm>
              <a:off x="586994" y="1675414"/>
              <a:ext cx="116280" cy="796320"/>
            </p14:xfrm>
          </p:contentPart>
        </mc:Choice>
        <mc:Fallback xmlns="">
          <p:pic>
            <p:nvPicPr>
              <p:cNvPr id="482" name="Ink 481">
                <a:extLst>
                  <a:ext uri="{FF2B5EF4-FFF2-40B4-BE49-F238E27FC236}">
                    <a16:creationId xmlns:a16="http://schemas.microsoft.com/office/drawing/2014/main" id="{4D96EF3A-A23B-4A40-966D-85F5AC3BCBA6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78354" y="1666774"/>
                <a:ext cx="133920" cy="81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5">
            <p14:nvContentPartPr>
              <p14:cNvPr id="483" name="Ink 482">
                <a:extLst>
                  <a:ext uri="{FF2B5EF4-FFF2-40B4-BE49-F238E27FC236}">
                    <a16:creationId xmlns:a16="http://schemas.microsoft.com/office/drawing/2014/main" id="{52B73704-D28A-4F31-A514-C1AE637A3792}"/>
                  </a:ext>
                </a:extLst>
              </p14:cNvPr>
              <p14:cNvContentPartPr/>
              <p14:nvPr/>
            </p14:nvContentPartPr>
            <p14:xfrm>
              <a:off x="6633194" y="1867294"/>
              <a:ext cx="154800" cy="669960"/>
            </p14:xfrm>
          </p:contentPart>
        </mc:Choice>
        <mc:Fallback xmlns="">
          <p:pic>
            <p:nvPicPr>
              <p:cNvPr id="483" name="Ink 482">
                <a:extLst>
                  <a:ext uri="{FF2B5EF4-FFF2-40B4-BE49-F238E27FC236}">
                    <a16:creationId xmlns:a16="http://schemas.microsoft.com/office/drawing/2014/main" id="{52B73704-D28A-4F31-A514-C1AE637A3792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624194" y="1858294"/>
                <a:ext cx="172440" cy="68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7">
            <p14:nvContentPartPr>
              <p14:cNvPr id="484" name="Ink 483">
                <a:extLst>
                  <a:ext uri="{FF2B5EF4-FFF2-40B4-BE49-F238E27FC236}">
                    <a16:creationId xmlns:a16="http://schemas.microsoft.com/office/drawing/2014/main" id="{2B2226AF-B274-40F4-8BB5-79E45400D01C}"/>
                  </a:ext>
                </a:extLst>
              </p14:cNvPr>
              <p14:cNvContentPartPr/>
              <p14:nvPr/>
            </p14:nvContentPartPr>
            <p14:xfrm>
              <a:off x="6923354" y="2093734"/>
              <a:ext cx="404280" cy="228600"/>
            </p14:xfrm>
          </p:contentPart>
        </mc:Choice>
        <mc:Fallback xmlns="">
          <p:pic>
            <p:nvPicPr>
              <p:cNvPr id="484" name="Ink 483">
                <a:extLst>
                  <a:ext uri="{FF2B5EF4-FFF2-40B4-BE49-F238E27FC236}">
                    <a16:creationId xmlns:a16="http://schemas.microsoft.com/office/drawing/2014/main" id="{2B2226AF-B274-40F4-8BB5-79E45400D01C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914714" y="2084734"/>
                <a:ext cx="42192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9">
            <p14:nvContentPartPr>
              <p14:cNvPr id="485" name="Ink 484">
                <a:extLst>
                  <a:ext uri="{FF2B5EF4-FFF2-40B4-BE49-F238E27FC236}">
                    <a16:creationId xmlns:a16="http://schemas.microsoft.com/office/drawing/2014/main" id="{47965DA7-BDCB-41C4-88F3-32B12E4C06B1}"/>
                  </a:ext>
                </a:extLst>
              </p14:cNvPr>
              <p14:cNvContentPartPr/>
              <p14:nvPr/>
            </p14:nvContentPartPr>
            <p14:xfrm>
              <a:off x="7493234" y="1996894"/>
              <a:ext cx="85680" cy="244080"/>
            </p14:xfrm>
          </p:contentPart>
        </mc:Choice>
        <mc:Fallback xmlns="">
          <p:pic>
            <p:nvPicPr>
              <p:cNvPr id="485" name="Ink 484">
                <a:extLst>
                  <a:ext uri="{FF2B5EF4-FFF2-40B4-BE49-F238E27FC236}">
                    <a16:creationId xmlns:a16="http://schemas.microsoft.com/office/drawing/2014/main" id="{47965DA7-BDCB-41C4-88F3-32B12E4C06B1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84234" y="1987894"/>
                <a:ext cx="10332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1">
            <p14:nvContentPartPr>
              <p14:cNvPr id="495" name="Ink 494">
                <a:extLst>
                  <a:ext uri="{FF2B5EF4-FFF2-40B4-BE49-F238E27FC236}">
                    <a16:creationId xmlns:a16="http://schemas.microsoft.com/office/drawing/2014/main" id="{FEF7B01B-AFBB-4248-914E-7666DA916439}"/>
                  </a:ext>
                </a:extLst>
              </p14:cNvPr>
              <p14:cNvContentPartPr/>
              <p14:nvPr/>
            </p14:nvContentPartPr>
            <p14:xfrm>
              <a:off x="8652794" y="2014174"/>
              <a:ext cx="39240" cy="127440"/>
            </p14:xfrm>
          </p:contentPart>
        </mc:Choice>
        <mc:Fallback xmlns="">
          <p:pic>
            <p:nvPicPr>
              <p:cNvPr id="495" name="Ink 494">
                <a:extLst>
                  <a:ext uri="{FF2B5EF4-FFF2-40B4-BE49-F238E27FC236}">
                    <a16:creationId xmlns:a16="http://schemas.microsoft.com/office/drawing/2014/main" id="{FEF7B01B-AFBB-4248-914E-7666DA916439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8643794" y="2005534"/>
                <a:ext cx="5688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3">
            <p14:nvContentPartPr>
              <p14:cNvPr id="496" name="Ink 495">
                <a:extLst>
                  <a:ext uri="{FF2B5EF4-FFF2-40B4-BE49-F238E27FC236}">
                    <a16:creationId xmlns:a16="http://schemas.microsoft.com/office/drawing/2014/main" id="{5CFE2240-4CAB-4096-8094-0CBF201DF980}"/>
                  </a:ext>
                </a:extLst>
              </p14:cNvPr>
              <p14:cNvContentPartPr/>
              <p14:nvPr/>
            </p14:nvContentPartPr>
            <p14:xfrm>
              <a:off x="8691314" y="1969894"/>
              <a:ext cx="7920" cy="2520"/>
            </p14:xfrm>
          </p:contentPart>
        </mc:Choice>
        <mc:Fallback xmlns="">
          <p:pic>
            <p:nvPicPr>
              <p:cNvPr id="496" name="Ink 495">
                <a:extLst>
                  <a:ext uri="{FF2B5EF4-FFF2-40B4-BE49-F238E27FC236}">
                    <a16:creationId xmlns:a16="http://schemas.microsoft.com/office/drawing/2014/main" id="{5CFE2240-4CAB-4096-8094-0CBF201DF980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682314" y="1960894"/>
                <a:ext cx="2556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5">
            <p14:nvContentPartPr>
              <p14:cNvPr id="497" name="Ink 496">
                <a:extLst>
                  <a:ext uri="{FF2B5EF4-FFF2-40B4-BE49-F238E27FC236}">
                    <a16:creationId xmlns:a16="http://schemas.microsoft.com/office/drawing/2014/main" id="{922F1A54-797F-4A17-97ED-77AE99FC0809}"/>
                  </a:ext>
                </a:extLst>
              </p14:cNvPr>
              <p14:cNvContentPartPr/>
              <p14:nvPr/>
            </p14:nvContentPartPr>
            <p14:xfrm>
              <a:off x="8753234" y="2015254"/>
              <a:ext cx="62640" cy="131760"/>
            </p14:xfrm>
          </p:contentPart>
        </mc:Choice>
        <mc:Fallback xmlns="">
          <p:pic>
            <p:nvPicPr>
              <p:cNvPr id="497" name="Ink 496">
                <a:extLst>
                  <a:ext uri="{FF2B5EF4-FFF2-40B4-BE49-F238E27FC236}">
                    <a16:creationId xmlns:a16="http://schemas.microsoft.com/office/drawing/2014/main" id="{922F1A54-797F-4A17-97ED-77AE99FC0809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8744594" y="2006614"/>
                <a:ext cx="8028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7">
            <p14:nvContentPartPr>
              <p14:cNvPr id="498" name="Ink 497">
                <a:extLst>
                  <a:ext uri="{FF2B5EF4-FFF2-40B4-BE49-F238E27FC236}">
                    <a16:creationId xmlns:a16="http://schemas.microsoft.com/office/drawing/2014/main" id="{02AE62A3-89C7-4732-AA3E-E8BEF7EBC7C5}"/>
                  </a:ext>
                </a:extLst>
              </p14:cNvPr>
              <p14:cNvContentPartPr/>
              <p14:nvPr/>
            </p14:nvContentPartPr>
            <p14:xfrm>
              <a:off x="8389274" y="1938934"/>
              <a:ext cx="177840" cy="214200"/>
            </p14:xfrm>
          </p:contentPart>
        </mc:Choice>
        <mc:Fallback xmlns="">
          <p:pic>
            <p:nvPicPr>
              <p:cNvPr id="498" name="Ink 497">
                <a:extLst>
                  <a:ext uri="{FF2B5EF4-FFF2-40B4-BE49-F238E27FC236}">
                    <a16:creationId xmlns:a16="http://schemas.microsoft.com/office/drawing/2014/main" id="{02AE62A3-89C7-4732-AA3E-E8BEF7EBC7C5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8380634" y="1929934"/>
                <a:ext cx="19548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9">
            <p14:nvContentPartPr>
              <p14:cNvPr id="499" name="Ink 498">
                <a:extLst>
                  <a:ext uri="{FF2B5EF4-FFF2-40B4-BE49-F238E27FC236}">
                    <a16:creationId xmlns:a16="http://schemas.microsoft.com/office/drawing/2014/main" id="{627B1455-6BE0-4459-8CB3-87BA8AE92B5F}"/>
                  </a:ext>
                </a:extLst>
              </p14:cNvPr>
              <p14:cNvContentPartPr/>
              <p14:nvPr/>
            </p14:nvContentPartPr>
            <p14:xfrm>
              <a:off x="8144114" y="1972414"/>
              <a:ext cx="186840" cy="181800"/>
            </p14:xfrm>
          </p:contentPart>
        </mc:Choice>
        <mc:Fallback xmlns="">
          <p:pic>
            <p:nvPicPr>
              <p:cNvPr id="499" name="Ink 498">
                <a:extLst>
                  <a:ext uri="{FF2B5EF4-FFF2-40B4-BE49-F238E27FC236}">
                    <a16:creationId xmlns:a16="http://schemas.microsoft.com/office/drawing/2014/main" id="{627B1455-6BE0-4459-8CB3-87BA8AE92B5F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8135131" y="1963414"/>
                <a:ext cx="204446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1">
            <p14:nvContentPartPr>
              <p14:cNvPr id="500" name="Ink 499">
                <a:extLst>
                  <a:ext uri="{FF2B5EF4-FFF2-40B4-BE49-F238E27FC236}">
                    <a16:creationId xmlns:a16="http://schemas.microsoft.com/office/drawing/2014/main" id="{84DBBDB8-3263-420E-986E-5C4D358ACE7E}"/>
                  </a:ext>
                </a:extLst>
              </p14:cNvPr>
              <p14:cNvContentPartPr/>
              <p14:nvPr/>
            </p14:nvContentPartPr>
            <p14:xfrm>
              <a:off x="7640474" y="2032894"/>
              <a:ext cx="231840" cy="191880"/>
            </p14:xfrm>
          </p:contentPart>
        </mc:Choice>
        <mc:Fallback xmlns="">
          <p:pic>
            <p:nvPicPr>
              <p:cNvPr id="500" name="Ink 499">
                <a:extLst>
                  <a:ext uri="{FF2B5EF4-FFF2-40B4-BE49-F238E27FC236}">
                    <a16:creationId xmlns:a16="http://schemas.microsoft.com/office/drawing/2014/main" id="{84DBBDB8-3263-420E-986E-5C4D358ACE7E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7631474" y="2023894"/>
                <a:ext cx="24948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3">
            <p14:nvContentPartPr>
              <p14:cNvPr id="516" name="Ink 515">
                <a:extLst>
                  <a:ext uri="{FF2B5EF4-FFF2-40B4-BE49-F238E27FC236}">
                    <a16:creationId xmlns:a16="http://schemas.microsoft.com/office/drawing/2014/main" id="{FAD752E3-55AE-4527-84C1-5FCE0221C600}"/>
                  </a:ext>
                </a:extLst>
              </p14:cNvPr>
              <p14:cNvContentPartPr/>
              <p14:nvPr/>
            </p14:nvContentPartPr>
            <p14:xfrm>
              <a:off x="8770874" y="2247814"/>
              <a:ext cx="358200" cy="203760"/>
            </p14:xfrm>
          </p:contentPart>
        </mc:Choice>
        <mc:Fallback xmlns="">
          <p:pic>
            <p:nvPicPr>
              <p:cNvPr id="516" name="Ink 515">
                <a:extLst>
                  <a:ext uri="{FF2B5EF4-FFF2-40B4-BE49-F238E27FC236}">
                    <a16:creationId xmlns:a16="http://schemas.microsoft.com/office/drawing/2014/main" id="{FAD752E3-55AE-4527-84C1-5FCE0221C600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8761865" y="2238814"/>
                <a:ext cx="375858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5">
            <p14:nvContentPartPr>
              <p14:cNvPr id="517" name="Ink 516">
                <a:extLst>
                  <a:ext uri="{FF2B5EF4-FFF2-40B4-BE49-F238E27FC236}">
                    <a16:creationId xmlns:a16="http://schemas.microsoft.com/office/drawing/2014/main" id="{92D434E8-C5B7-4E10-8EDF-48E916AFE257}"/>
                  </a:ext>
                </a:extLst>
              </p14:cNvPr>
              <p14:cNvContentPartPr/>
              <p14:nvPr/>
            </p14:nvContentPartPr>
            <p14:xfrm>
              <a:off x="8415554" y="2314414"/>
              <a:ext cx="225000" cy="139680"/>
            </p14:xfrm>
          </p:contentPart>
        </mc:Choice>
        <mc:Fallback xmlns="">
          <p:pic>
            <p:nvPicPr>
              <p:cNvPr id="517" name="Ink 516">
                <a:extLst>
                  <a:ext uri="{FF2B5EF4-FFF2-40B4-BE49-F238E27FC236}">
                    <a16:creationId xmlns:a16="http://schemas.microsoft.com/office/drawing/2014/main" id="{92D434E8-C5B7-4E10-8EDF-48E916AFE257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8406554" y="2305752"/>
                <a:ext cx="242640" cy="1573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7">
            <p14:nvContentPartPr>
              <p14:cNvPr id="518" name="Ink 517">
                <a:extLst>
                  <a:ext uri="{FF2B5EF4-FFF2-40B4-BE49-F238E27FC236}">
                    <a16:creationId xmlns:a16="http://schemas.microsoft.com/office/drawing/2014/main" id="{DCC55474-0D67-4942-B363-58DB72543BC3}"/>
                  </a:ext>
                </a:extLst>
              </p14:cNvPr>
              <p14:cNvContentPartPr/>
              <p14:nvPr/>
            </p14:nvContentPartPr>
            <p14:xfrm>
              <a:off x="7510514" y="2329174"/>
              <a:ext cx="850320" cy="170640"/>
            </p14:xfrm>
          </p:contentPart>
        </mc:Choice>
        <mc:Fallback xmlns="">
          <p:pic>
            <p:nvPicPr>
              <p:cNvPr id="518" name="Ink 517">
                <a:extLst>
                  <a:ext uri="{FF2B5EF4-FFF2-40B4-BE49-F238E27FC236}">
                    <a16:creationId xmlns:a16="http://schemas.microsoft.com/office/drawing/2014/main" id="{DCC55474-0D67-4942-B363-58DB72543BC3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7501514" y="2320193"/>
                <a:ext cx="867960" cy="1882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C6C9922-453B-4CDC-89F8-99BD4F671FF0}"/>
                  </a:ext>
                </a:extLst>
              </p14:cNvPr>
              <p14:cNvContentPartPr/>
              <p14:nvPr/>
            </p14:nvContentPartPr>
            <p14:xfrm>
              <a:off x="7777020" y="2663760"/>
              <a:ext cx="78480" cy="124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C6C9922-453B-4CDC-89F8-99BD4F671FF0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7768380" y="2655120"/>
                <a:ext cx="9612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424346E-02DA-42F5-AB8F-659A568A8B41}"/>
                  </a:ext>
                </a:extLst>
              </p14:cNvPr>
              <p14:cNvContentPartPr/>
              <p14:nvPr/>
            </p14:nvContentPartPr>
            <p14:xfrm>
              <a:off x="7966740" y="2623440"/>
              <a:ext cx="157320" cy="1677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424346E-02DA-42F5-AB8F-659A568A8B41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7957740" y="2614440"/>
                <a:ext cx="17496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595FD6F-8960-4B62-B9F6-CB17575F49F7}"/>
                  </a:ext>
                </a:extLst>
              </p14:cNvPr>
              <p14:cNvContentPartPr/>
              <p14:nvPr/>
            </p14:nvContentPartPr>
            <p14:xfrm>
              <a:off x="7531860" y="2594280"/>
              <a:ext cx="193680" cy="193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595FD6F-8960-4B62-B9F6-CB17575F49F7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7522843" y="2585640"/>
                <a:ext cx="211353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349D767-AB67-4EBB-816C-53E9A15BA7F5}"/>
                  </a:ext>
                </a:extLst>
              </p14:cNvPr>
              <p14:cNvContentPartPr/>
              <p14:nvPr/>
            </p14:nvContentPartPr>
            <p14:xfrm>
              <a:off x="9621300" y="2636760"/>
              <a:ext cx="21600" cy="1483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349D767-AB67-4EBB-816C-53E9A15BA7F5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9612660" y="2628120"/>
                <a:ext cx="3924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02647F6-434C-4754-AED2-F8F32DAAB9CD}"/>
                  </a:ext>
                </a:extLst>
              </p14:cNvPr>
              <p14:cNvContentPartPr/>
              <p14:nvPr/>
            </p14:nvContentPartPr>
            <p14:xfrm>
              <a:off x="9642540" y="2587800"/>
              <a:ext cx="14760" cy="14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02647F6-434C-4754-AED2-F8F32DAAB9CD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9633540" y="2578800"/>
                <a:ext cx="3240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1D64C56-4350-4715-941B-25319869A80C}"/>
                  </a:ext>
                </a:extLst>
              </p14:cNvPr>
              <p14:cNvContentPartPr/>
              <p14:nvPr/>
            </p14:nvContentPartPr>
            <p14:xfrm>
              <a:off x="10005420" y="2787600"/>
              <a:ext cx="9360" cy="43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1D64C56-4350-4715-941B-25319869A80C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9996780" y="2778960"/>
                <a:ext cx="2700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1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20A5A55-2125-48FA-85DB-93E7317275B6}"/>
                  </a:ext>
                </a:extLst>
              </p14:cNvPr>
              <p14:cNvContentPartPr/>
              <p14:nvPr/>
            </p14:nvContentPartPr>
            <p14:xfrm>
              <a:off x="9699060" y="2588880"/>
              <a:ext cx="222480" cy="1915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20A5A55-2125-48FA-85DB-93E7317275B6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9690075" y="2580240"/>
                <a:ext cx="240092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F97A4AA-BFB8-49A2-848C-C1F5D78B2975}"/>
                  </a:ext>
                </a:extLst>
              </p14:cNvPr>
              <p14:cNvContentPartPr/>
              <p14:nvPr/>
            </p14:nvContentPartPr>
            <p14:xfrm>
              <a:off x="9316740" y="2593560"/>
              <a:ext cx="254520" cy="1742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F97A4AA-BFB8-49A2-848C-C1F5D78B2975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9307740" y="2584902"/>
                <a:ext cx="272160" cy="1919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94D4AA5-AAEB-4C35-80BD-F35D20422D6E}"/>
                  </a:ext>
                </a:extLst>
              </p14:cNvPr>
              <p14:cNvContentPartPr/>
              <p14:nvPr/>
            </p14:nvContentPartPr>
            <p14:xfrm>
              <a:off x="9073380" y="2642520"/>
              <a:ext cx="198360" cy="1310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94D4AA5-AAEB-4C35-80BD-F35D20422D6E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9064740" y="2633880"/>
                <a:ext cx="21600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872D69B-1995-461E-90AB-9BF856889C2C}"/>
                  </a:ext>
                </a:extLst>
              </p14:cNvPr>
              <p14:cNvContentPartPr/>
              <p14:nvPr/>
            </p14:nvContentPartPr>
            <p14:xfrm>
              <a:off x="8877540" y="2610840"/>
              <a:ext cx="154800" cy="1414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872D69B-1995-461E-90AB-9BF856889C2C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8868519" y="2602200"/>
                <a:ext cx="172481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D485AEF-EC11-45D5-88D1-CACA281C156D}"/>
                  </a:ext>
                </a:extLst>
              </p14:cNvPr>
              <p14:cNvContentPartPr/>
              <p14:nvPr/>
            </p14:nvContentPartPr>
            <p14:xfrm>
              <a:off x="8358060" y="2538120"/>
              <a:ext cx="267840" cy="2124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D485AEF-EC11-45D5-88D1-CACA281C156D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8349060" y="2529135"/>
                <a:ext cx="285480" cy="2300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1">
            <p14:nvContentPartPr>
              <p14:cNvPr id="451" name="Ink 450">
                <a:extLst>
                  <a:ext uri="{FF2B5EF4-FFF2-40B4-BE49-F238E27FC236}">
                    <a16:creationId xmlns:a16="http://schemas.microsoft.com/office/drawing/2014/main" id="{FAC432A7-9445-4BDA-B6AF-FFEFC41D4C0E}"/>
                  </a:ext>
                </a:extLst>
              </p14:cNvPr>
              <p14:cNvContentPartPr/>
              <p14:nvPr/>
            </p14:nvContentPartPr>
            <p14:xfrm>
              <a:off x="10204860" y="2451360"/>
              <a:ext cx="631440" cy="287280"/>
            </p14:xfrm>
          </p:contentPart>
        </mc:Choice>
        <mc:Fallback xmlns="">
          <p:pic>
            <p:nvPicPr>
              <p:cNvPr id="451" name="Ink 450">
                <a:extLst>
                  <a:ext uri="{FF2B5EF4-FFF2-40B4-BE49-F238E27FC236}">
                    <a16:creationId xmlns:a16="http://schemas.microsoft.com/office/drawing/2014/main" id="{FAC432A7-9445-4BDA-B6AF-FFEFC41D4C0E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10195860" y="2442360"/>
                <a:ext cx="64908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3">
            <p14:nvContentPartPr>
              <p14:cNvPr id="452" name="Ink 451">
                <a:extLst>
                  <a:ext uri="{FF2B5EF4-FFF2-40B4-BE49-F238E27FC236}">
                    <a16:creationId xmlns:a16="http://schemas.microsoft.com/office/drawing/2014/main" id="{B3C3B085-9A90-4BE0-83AB-99FF7C1FB456}"/>
                  </a:ext>
                </a:extLst>
              </p14:cNvPr>
              <p14:cNvContentPartPr/>
              <p14:nvPr/>
            </p14:nvContentPartPr>
            <p14:xfrm>
              <a:off x="7424580" y="2824320"/>
              <a:ext cx="84960" cy="240480"/>
            </p14:xfrm>
          </p:contentPart>
        </mc:Choice>
        <mc:Fallback xmlns="">
          <p:pic>
            <p:nvPicPr>
              <p:cNvPr id="452" name="Ink 451">
                <a:extLst>
                  <a:ext uri="{FF2B5EF4-FFF2-40B4-BE49-F238E27FC236}">
                    <a16:creationId xmlns:a16="http://schemas.microsoft.com/office/drawing/2014/main" id="{B3C3B085-9A90-4BE0-83AB-99FF7C1FB456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7415940" y="2815680"/>
                <a:ext cx="10260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5">
            <p14:nvContentPartPr>
              <p14:cNvPr id="501" name="Ink 500">
                <a:extLst>
                  <a:ext uri="{FF2B5EF4-FFF2-40B4-BE49-F238E27FC236}">
                    <a16:creationId xmlns:a16="http://schemas.microsoft.com/office/drawing/2014/main" id="{4A7C83EF-A8C9-4750-B989-780478478665}"/>
                  </a:ext>
                </a:extLst>
              </p14:cNvPr>
              <p14:cNvContentPartPr/>
              <p14:nvPr/>
            </p14:nvContentPartPr>
            <p14:xfrm>
              <a:off x="10254180" y="3037080"/>
              <a:ext cx="406440" cy="268920"/>
            </p14:xfrm>
          </p:contentPart>
        </mc:Choice>
        <mc:Fallback xmlns="">
          <p:pic>
            <p:nvPicPr>
              <p:cNvPr id="501" name="Ink 500">
                <a:extLst>
                  <a:ext uri="{FF2B5EF4-FFF2-40B4-BE49-F238E27FC236}">
                    <a16:creationId xmlns:a16="http://schemas.microsoft.com/office/drawing/2014/main" id="{4A7C83EF-A8C9-4750-B989-780478478665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10245180" y="3028440"/>
                <a:ext cx="42408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7">
            <p14:nvContentPartPr>
              <p14:cNvPr id="502" name="Ink 501">
                <a:extLst>
                  <a:ext uri="{FF2B5EF4-FFF2-40B4-BE49-F238E27FC236}">
                    <a16:creationId xmlns:a16="http://schemas.microsoft.com/office/drawing/2014/main" id="{D8638669-C26E-4225-89A3-298669A434B3}"/>
                  </a:ext>
                </a:extLst>
              </p14:cNvPr>
              <p14:cNvContentPartPr/>
              <p14:nvPr/>
            </p14:nvContentPartPr>
            <p14:xfrm>
              <a:off x="10025580" y="3167040"/>
              <a:ext cx="118080" cy="194040"/>
            </p14:xfrm>
          </p:contentPart>
        </mc:Choice>
        <mc:Fallback xmlns="">
          <p:pic>
            <p:nvPicPr>
              <p:cNvPr id="502" name="Ink 501">
                <a:extLst>
                  <a:ext uri="{FF2B5EF4-FFF2-40B4-BE49-F238E27FC236}">
                    <a16:creationId xmlns:a16="http://schemas.microsoft.com/office/drawing/2014/main" id="{D8638669-C26E-4225-89A3-298669A434B3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10016580" y="3158040"/>
                <a:ext cx="13572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9">
            <p14:nvContentPartPr>
              <p14:cNvPr id="503" name="Ink 502">
                <a:extLst>
                  <a:ext uri="{FF2B5EF4-FFF2-40B4-BE49-F238E27FC236}">
                    <a16:creationId xmlns:a16="http://schemas.microsoft.com/office/drawing/2014/main" id="{300439DD-3072-4E66-8A9A-70CB1AF0306E}"/>
                  </a:ext>
                </a:extLst>
              </p14:cNvPr>
              <p14:cNvContentPartPr/>
              <p14:nvPr/>
            </p14:nvContentPartPr>
            <p14:xfrm>
              <a:off x="9853500" y="3187920"/>
              <a:ext cx="115560" cy="165600"/>
            </p14:xfrm>
          </p:contentPart>
        </mc:Choice>
        <mc:Fallback xmlns="">
          <p:pic>
            <p:nvPicPr>
              <p:cNvPr id="503" name="Ink 502">
                <a:extLst>
                  <a:ext uri="{FF2B5EF4-FFF2-40B4-BE49-F238E27FC236}">
                    <a16:creationId xmlns:a16="http://schemas.microsoft.com/office/drawing/2014/main" id="{300439DD-3072-4E66-8A9A-70CB1AF0306E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9844860" y="3179280"/>
                <a:ext cx="13320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1">
            <p14:nvContentPartPr>
              <p14:cNvPr id="504" name="Ink 503">
                <a:extLst>
                  <a:ext uri="{FF2B5EF4-FFF2-40B4-BE49-F238E27FC236}">
                    <a16:creationId xmlns:a16="http://schemas.microsoft.com/office/drawing/2014/main" id="{9DBB33FA-84B3-48D0-8B72-F72819F7D24C}"/>
                  </a:ext>
                </a:extLst>
              </p14:cNvPr>
              <p14:cNvContentPartPr/>
              <p14:nvPr/>
            </p14:nvContentPartPr>
            <p14:xfrm>
              <a:off x="9334020" y="3206640"/>
              <a:ext cx="199440" cy="174240"/>
            </p14:xfrm>
          </p:contentPart>
        </mc:Choice>
        <mc:Fallback xmlns="">
          <p:pic>
            <p:nvPicPr>
              <p:cNvPr id="504" name="Ink 503">
                <a:extLst>
                  <a:ext uri="{FF2B5EF4-FFF2-40B4-BE49-F238E27FC236}">
                    <a16:creationId xmlns:a16="http://schemas.microsoft.com/office/drawing/2014/main" id="{9DBB33FA-84B3-48D0-8B72-F72819F7D24C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9325020" y="3197640"/>
                <a:ext cx="21708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3">
            <p14:nvContentPartPr>
              <p14:cNvPr id="505" name="Ink 504">
                <a:extLst>
                  <a:ext uri="{FF2B5EF4-FFF2-40B4-BE49-F238E27FC236}">
                    <a16:creationId xmlns:a16="http://schemas.microsoft.com/office/drawing/2014/main" id="{E29E9FCD-144C-4361-BCAA-427481794E44}"/>
                  </a:ext>
                </a:extLst>
              </p14:cNvPr>
              <p14:cNvContentPartPr/>
              <p14:nvPr/>
            </p14:nvContentPartPr>
            <p14:xfrm>
              <a:off x="9048180" y="3205200"/>
              <a:ext cx="159480" cy="154800"/>
            </p14:xfrm>
          </p:contentPart>
        </mc:Choice>
        <mc:Fallback xmlns="">
          <p:pic>
            <p:nvPicPr>
              <p:cNvPr id="505" name="Ink 504">
                <a:extLst>
                  <a:ext uri="{FF2B5EF4-FFF2-40B4-BE49-F238E27FC236}">
                    <a16:creationId xmlns:a16="http://schemas.microsoft.com/office/drawing/2014/main" id="{E29E9FCD-144C-4361-BCAA-427481794E44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9039180" y="3196560"/>
                <a:ext cx="17712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5">
            <p14:nvContentPartPr>
              <p14:cNvPr id="506" name="Ink 505">
                <a:extLst>
                  <a:ext uri="{FF2B5EF4-FFF2-40B4-BE49-F238E27FC236}">
                    <a16:creationId xmlns:a16="http://schemas.microsoft.com/office/drawing/2014/main" id="{67BCF56B-8CBA-47F2-8391-2E90B4138800}"/>
                  </a:ext>
                </a:extLst>
              </p14:cNvPr>
              <p14:cNvContentPartPr/>
              <p14:nvPr/>
            </p14:nvContentPartPr>
            <p14:xfrm>
              <a:off x="8660460" y="3165600"/>
              <a:ext cx="124560" cy="229320"/>
            </p14:xfrm>
          </p:contentPart>
        </mc:Choice>
        <mc:Fallback xmlns="">
          <p:pic>
            <p:nvPicPr>
              <p:cNvPr id="506" name="Ink 505">
                <a:extLst>
                  <a:ext uri="{FF2B5EF4-FFF2-40B4-BE49-F238E27FC236}">
                    <a16:creationId xmlns:a16="http://schemas.microsoft.com/office/drawing/2014/main" id="{67BCF56B-8CBA-47F2-8391-2E90B4138800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8651795" y="3156946"/>
                <a:ext cx="142251" cy="2469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7">
            <p14:nvContentPartPr>
              <p14:cNvPr id="507" name="Ink 506">
                <a:extLst>
                  <a:ext uri="{FF2B5EF4-FFF2-40B4-BE49-F238E27FC236}">
                    <a16:creationId xmlns:a16="http://schemas.microsoft.com/office/drawing/2014/main" id="{271D3FD6-0877-4B86-B03C-D4ADA2585093}"/>
                  </a:ext>
                </a:extLst>
              </p14:cNvPr>
              <p14:cNvContentPartPr/>
              <p14:nvPr/>
            </p14:nvContentPartPr>
            <p14:xfrm>
              <a:off x="8235300" y="3226440"/>
              <a:ext cx="297720" cy="174960"/>
            </p14:xfrm>
          </p:contentPart>
        </mc:Choice>
        <mc:Fallback xmlns="">
          <p:pic>
            <p:nvPicPr>
              <p:cNvPr id="507" name="Ink 506">
                <a:extLst>
                  <a:ext uri="{FF2B5EF4-FFF2-40B4-BE49-F238E27FC236}">
                    <a16:creationId xmlns:a16="http://schemas.microsoft.com/office/drawing/2014/main" id="{271D3FD6-0877-4B86-B03C-D4ADA2585093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8226660" y="3217440"/>
                <a:ext cx="31536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9">
            <p14:nvContentPartPr>
              <p14:cNvPr id="508" name="Ink 507">
                <a:extLst>
                  <a:ext uri="{FF2B5EF4-FFF2-40B4-BE49-F238E27FC236}">
                    <a16:creationId xmlns:a16="http://schemas.microsoft.com/office/drawing/2014/main" id="{2F631614-AEDD-4BE7-B461-24DDFCAD4FAA}"/>
                  </a:ext>
                </a:extLst>
              </p14:cNvPr>
              <p14:cNvContentPartPr/>
              <p14:nvPr/>
            </p14:nvContentPartPr>
            <p14:xfrm>
              <a:off x="8013180" y="3276840"/>
              <a:ext cx="160560" cy="162000"/>
            </p14:xfrm>
          </p:contentPart>
        </mc:Choice>
        <mc:Fallback xmlns="">
          <p:pic>
            <p:nvPicPr>
              <p:cNvPr id="508" name="Ink 507">
                <a:extLst>
                  <a:ext uri="{FF2B5EF4-FFF2-40B4-BE49-F238E27FC236}">
                    <a16:creationId xmlns:a16="http://schemas.microsoft.com/office/drawing/2014/main" id="{2F631614-AEDD-4BE7-B461-24DDFCAD4FAA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8004540" y="3268200"/>
                <a:ext cx="17820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1">
            <p14:nvContentPartPr>
              <p14:cNvPr id="509" name="Ink 508">
                <a:extLst>
                  <a:ext uri="{FF2B5EF4-FFF2-40B4-BE49-F238E27FC236}">
                    <a16:creationId xmlns:a16="http://schemas.microsoft.com/office/drawing/2014/main" id="{3773A122-5690-4741-8BF1-B534FF5F39E3}"/>
                  </a:ext>
                </a:extLst>
              </p14:cNvPr>
              <p14:cNvContentPartPr/>
              <p14:nvPr/>
            </p14:nvContentPartPr>
            <p14:xfrm>
              <a:off x="7556340" y="3295560"/>
              <a:ext cx="235800" cy="159480"/>
            </p14:xfrm>
          </p:contentPart>
        </mc:Choice>
        <mc:Fallback xmlns="">
          <p:pic>
            <p:nvPicPr>
              <p:cNvPr id="509" name="Ink 508">
                <a:extLst>
                  <a:ext uri="{FF2B5EF4-FFF2-40B4-BE49-F238E27FC236}">
                    <a16:creationId xmlns:a16="http://schemas.microsoft.com/office/drawing/2014/main" id="{3773A122-5690-4741-8BF1-B534FF5F39E3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7547340" y="3286560"/>
                <a:ext cx="25344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3">
            <p14:nvContentPartPr>
              <p14:cNvPr id="510" name="Ink 509">
                <a:extLst>
                  <a:ext uri="{FF2B5EF4-FFF2-40B4-BE49-F238E27FC236}">
                    <a16:creationId xmlns:a16="http://schemas.microsoft.com/office/drawing/2014/main" id="{DD946D8F-1526-4146-9CF4-8AFEA201B9D7}"/>
                  </a:ext>
                </a:extLst>
              </p14:cNvPr>
              <p14:cNvContentPartPr/>
              <p14:nvPr/>
            </p14:nvContentPartPr>
            <p14:xfrm>
              <a:off x="7244580" y="3289440"/>
              <a:ext cx="143640" cy="156240"/>
            </p14:xfrm>
          </p:contentPart>
        </mc:Choice>
        <mc:Fallback xmlns="">
          <p:pic>
            <p:nvPicPr>
              <p:cNvPr id="510" name="Ink 509">
                <a:extLst>
                  <a:ext uri="{FF2B5EF4-FFF2-40B4-BE49-F238E27FC236}">
                    <a16:creationId xmlns:a16="http://schemas.microsoft.com/office/drawing/2014/main" id="{DD946D8F-1526-4146-9CF4-8AFEA201B9D7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7235580" y="3280461"/>
                <a:ext cx="161280" cy="1738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5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E2F84953-41D4-48F1-8166-00E965A47C63}"/>
                  </a:ext>
                </a:extLst>
              </p14:cNvPr>
              <p14:cNvContentPartPr/>
              <p14:nvPr/>
            </p14:nvContentPartPr>
            <p14:xfrm>
              <a:off x="9620580" y="3855000"/>
              <a:ext cx="99000" cy="7272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E2F84953-41D4-48F1-8166-00E965A47C63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9611580" y="3846000"/>
                <a:ext cx="116640" cy="74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7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283E67E5-0AA9-4483-B327-B9FD31D6B13E}"/>
                  </a:ext>
                </a:extLst>
              </p14:cNvPr>
              <p14:cNvContentPartPr/>
              <p14:nvPr/>
            </p14:nvContentPartPr>
            <p14:xfrm>
              <a:off x="10358580" y="3802080"/>
              <a:ext cx="116640" cy="1342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283E67E5-0AA9-4483-B327-B9FD31D6B13E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10349940" y="3793440"/>
                <a:ext cx="13428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9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6A776327-0742-4F87-A7F6-6F6024C9748C}"/>
                  </a:ext>
                </a:extLst>
              </p14:cNvPr>
              <p14:cNvContentPartPr/>
              <p14:nvPr/>
            </p14:nvContentPartPr>
            <p14:xfrm>
              <a:off x="10456500" y="4247400"/>
              <a:ext cx="74880" cy="1864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6A776327-0742-4F87-A7F6-6F6024C9748C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10447860" y="4238760"/>
                <a:ext cx="9252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51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863EFC54-5874-40E9-8F2C-B4FD66F334C1}"/>
                  </a:ext>
                </a:extLst>
              </p14:cNvPr>
              <p14:cNvContentPartPr/>
              <p14:nvPr/>
            </p14:nvContentPartPr>
            <p14:xfrm>
              <a:off x="9885540" y="4176120"/>
              <a:ext cx="194040" cy="2098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863EFC54-5874-40E9-8F2C-B4FD66F334C1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9876540" y="4167120"/>
                <a:ext cx="21168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53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78B8BC8A-A6A4-4C2A-95A3-322A8541BE87}"/>
                  </a:ext>
                </a:extLst>
              </p14:cNvPr>
              <p14:cNvContentPartPr/>
              <p14:nvPr/>
            </p14:nvContentPartPr>
            <p14:xfrm>
              <a:off x="9884100" y="3820800"/>
              <a:ext cx="110520" cy="16668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78B8BC8A-A6A4-4C2A-95A3-322A8541BE87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9875100" y="3811800"/>
                <a:ext cx="12816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55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8A479136-9BA7-4E06-A560-9A4DAB589E8A}"/>
                  </a:ext>
                </a:extLst>
              </p14:cNvPr>
              <p14:cNvContentPartPr/>
              <p14:nvPr/>
            </p14:nvContentPartPr>
            <p14:xfrm>
              <a:off x="9888780" y="3501840"/>
              <a:ext cx="117720" cy="2098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8A479136-9BA7-4E06-A560-9A4DAB589E8A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9879780" y="3492840"/>
                <a:ext cx="13536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57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BA7FB704-1B50-4A81-9C2A-31DB03DDC9A2}"/>
                  </a:ext>
                </a:extLst>
              </p14:cNvPr>
              <p14:cNvContentPartPr/>
              <p14:nvPr/>
            </p14:nvContentPartPr>
            <p14:xfrm>
              <a:off x="10630740" y="3830160"/>
              <a:ext cx="182160" cy="6886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BA7FB704-1B50-4A81-9C2A-31DB03DDC9A2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10622100" y="3821520"/>
                <a:ext cx="199800" cy="70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59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77D0BE1F-7FAE-493A-8794-278AEEF70606}"/>
                  </a:ext>
                </a:extLst>
              </p14:cNvPr>
              <p14:cNvContentPartPr/>
              <p14:nvPr/>
            </p14:nvContentPartPr>
            <p14:xfrm>
              <a:off x="11174340" y="4014120"/>
              <a:ext cx="115200" cy="15480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77D0BE1F-7FAE-493A-8794-278AEEF70606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11165340" y="4005480"/>
                <a:ext cx="13284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61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CAA1DF2F-6944-4428-894A-DC4985A48A16}"/>
                  </a:ext>
                </a:extLst>
              </p14:cNvPr>
              <p14:cNvContentPartPr/>
              <p14:nvPr/>
            </p14:nvContentPartPr>
            <p14:xfrm>
              <a:off x="10949340" y="4044360"/>
              <a:ext cx="153720" cy="17640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CAA1DF2F-6944-4428-894A-DC4985A48A16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10940680" y="4035378"/>
                <a:ext cx="171401" cy="1940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63">
            <p14:nvContentPartPr>
              <p14:cNvPr id="512" name="Ink 511">
                <a:extLst>
                  <a:ext uri="{FF2B5EF4-FFF2-40B4-BE49-F238E27FC236}">
                    <a16:creationId xmlns:a16="http://schemas.microsoft.com/office/drawing/2014/main" id="{56127ADF-0FD7-4E65-9F38-1407B97C8FB5}"/>
                  </a:ext>
                </a:extLst>
              </p14:cNvPr>
              <p14:cNvContentPartPr/>
              <p14:nvPr/>
            </p14:nvContentPartPr>
            <p14:xfrm>
              <a:off x="844860" y="4172520"/>
              <a:ext cx="161640" cy="140040"/>
            </p14:xfrm>
          </p:contentPart>
        </mc:Choice>
        <mc:Fallback xmlns="">
          <p:pic>
            <p:nvPicPr>
              <p:cNvPr id="512" name="Ink 511">
                <a:extLst>
                  <a:ext uri="{FF2B5EF4-FFF2-40B4-BE49-F238E27FC236}">
                    <a16:creationId xmlns:a16="http://schemas.microsoft.com/office/drawing/2014/main" id="{56127ADF-0FD7-4E65-9F38-1407B97C8FB5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836220" y="4163880"/>
                <a:ext cx="17928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65">
            <p14:nvContentPartPr>
              <p14:cNvPr id="513" name="Ink 512">
                <a:extLst>
                  <a:ext uri="{FF2B5EF4-FFF2-40B4-BE49-F238E27FC236}">
                    <a16:creationId xmlns:a16="http://schemas.microsoft.com/office/drawing/2014/main" id="{0D20C0C1-9E8C-4702-A832-4EB603712C06}"/>
                  </a:ext>
                </a:extLst>
              </p14:cNvPr>
              <p14:cNvContentPartPr/>
              <p14:nvPr/>
            </p14:nvContentPartPr>
            <p14:xfrm>
              <a:off x="1047540" y="4183680"/>
              <a:ext cx="30240" cy="127800"/>
            </p14:xfrm>
          </p:contentPart>
        </mc:Choice>
        <mc:Fallback xmlns="">
          <p:pic>
            <p:nvPicPr>
              <p:cNvPr id="513" name="Ink 512">
                <a:extLst>
                  <a:ext uri="{FF2B5EF4-FFF2-40B4-BE49-F238E27FC236}">
                    <a16:creationId xmlns:a16="http://schemas.microsoft.com/office/drawing/2014/main" id="{0D20C0C1-9E8C-4702-A832-4EB603712C06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1038540" y="4175040"/>
                <a:ext cx="4788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67">
            <p14:nvContentPartPr>
              <p14:cNvPr id="514" name="Ink 513">
                <a:extLst>
                  <a:ext uri="{FF2B5EF4-FFF2-40B4-BE49-F238E27FC236}">
                    <a16:creationId xmlns:a16="http://schemas.microsoft.com/office/drawing/2014/main" id="{58A4626C-A97F-4D04-A1A5-88A161508A10}"/>
                  </a:ext>
                </a:extLst>
              </p14:cNvPr>
              <p14:cNvContentPartPr/>
              <p14:nvPr/>
            </p14:nvContentPartPr>
            <p14:xfrm>
              <a:off x="1066980" y="4145520"/>
              <a:ext cx="9720" cy="5760"/>
            </p14:xfrm>
          </p:contentPart>
        </mc:Choice>
        <mc:Fallback xmlns="">
          <p:pic>
            <p:nvPicPr>
              <p:cNvPr id="514" name="Ink 513">
                <a:extLst>
                  <a:ext uri="{FF2B5EF4-FFF2-40B4-BE49-F238E27FC236}">
                    <a16:creationId xmlns:a16="http://schemas.microsoft.com/office/drawing/2014/main" id="{58A4626C-A97F-4D04-A1A5-88A161508A10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1058340" y="4136880"/>
                <a:ext cx="2736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69">
            <p14:nvContentPartPr>
              <p14:cNvPr id="515" name="Ink 514">
                <a:extLst>
                  <a:ext uri="{FF2B5EF4-FFF2-40B4-BE49-F238E27FC236}">
                    <a16:creationId xmlns:a16="http://schemas.microsoft.com/office/drawing/2014/main" id="{FEB0AAB3-980F-443A-A00E-4FF0DA32DFFA}"/>
                  </a:ext>
                </a:extLst>
              </p14:cNvPr>
              <p14:cNvContentPartPr/>
              <p14:nvPr/>
            </p14:nvContentPartPr>
            <p14:xfrm>
              <a:off x="1129980" y="4200960"/>
              <a:ext cx="90000" cy="112680"/>
            </p14:xfrm>
          </p:contentPart>
        </mc:Choice>
        <mc:Fallback xmlns="">
          <p:pic>
            <p:nvPicPr>
              <p:cNvPr id="515" name="Ink 514">
                <a:extLst>
                  <a:ext uri="{FF2B5EF4-FFF2-40B4-BE49-F238E27FC236}">
                    <a16:creationId xmlns:a16="http://schemas.microsoft.com/office/drawing/2014/main" id="{FEB0AAB3-980F-443A-A00E-4FF0DA32DFFA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1121340" y="4191960"/>
                <a:ext cx="10764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71">
            <p14:nvContentPartPr>
              <p14:cNvPr id="519" name="Ink 518">
                <a:extLst>
                  <a:ext uri="{FF2B5EF4-FFF2-40B4-BE49-F238E27FC236}">
                    <a16:creationId xmlns:a16="http://schemas.microsoft.com/office/drawing/2014/main" id="{C09F38EA-1FF8-4E6D-A12E-90C54F21B335}"/>
                  </a:ext>
                </a:extLst>
              </p14:cNvPr>
              <p14:cNvContentPartPr/>
              <p14:nvPr/>
            </p14:nvContentPartPr>
            <p14:xfrm>
              <a:off x="1274340" y="4314000"/>
              <a:ext cx="7920" cy="2520"/>
            </p14:xfrm>
          </p:contentPart>
        </mc:Choice>
        <mc:Fallback xmlns="">
          <p:pic>
            <p:nvPicPr>
              <p:cNvPr id="519" name="Ink 518">
                <a:extLst>
                  <a:ext uri="{FF2B5EF4-FFF2-40B4-BE49-F238E27FC236}">
                    <a16:creationId xmlns:a16="http://schemas.microsoft.com/office/drawing/2014/main" id="{C09F38EA-1FF8-4E6D-A12E-90C54F21B335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1265340" y="4305360"/>
                <a:ext cx="2556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73">
            <p14:nvContentPartPr>
              <p14:cNvPr id="520" name="Ink 519">
                <a:extLst>
                  <a:ext uri="{FF2B5EF4-FFF2-40B4-BE49-F238E27FC236}">
                    <a16:creationId xmlns:a16="http://schemas.microsoft.com/office/drawing/2014/main" id="{E21C2EBA-1B91-4E69-B8B8-99C84A8B5232}"/>
                  </a:ext>
                </a:extLst>
              </p14:cNvPr>
              <p14:cNvContentPartPr/>
              <p14:nvPr/>
            </p14:nvContentPartPr>
            <p14:xfrm>
              <a:off x="1607700" y="4144440"/>
              <a:ext cx="75600" cy="143640"/>
            </p14:xfrm>
          </p:contentPart>
        </mc:Choice>
        <mc:Fallback xmlns="">
          <p:pic>
            <p:nvPicPr>
              <p:cNvPr id="520" name="Ink 519">
                <a:extLst>
                  <a:ext uri="{FF2B5EF4-FFF2-40B4-BE49-F238E27FC236}">
                    <a16:creationId xmlns:a16="http://schemas.microsoft.com/office/drawing/2014/main" id="{E21C2EBA-1B91-4E69-B8B8-99C84A8B5232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1598700" y="4135800"/>
                <a:ext cx="932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75">
            <p14:nvContentPartPr>
              <p14:cNvPr id="521" name="Ink 520">
                <a:extLst>
                  <a:ext uri="{FF2B5EF4-FFF2-40B4-BE49-F238E27FC236}">
                    <a16:creationId xmlns:a16="http://schemas.microsoft.com/office/drawing/2014/main" id="{35F62762-A6BF-47EE-9B75-766F3B0EDAE7}"/>
                  </a:ext>
                </a:extLst>
              </p14:cNvPr>
              <p14:cNvContentPartPr/>
              <p14:nvPr/>
            </p14:nvContentPartPr>
            <p14:xfrm>
              <a:off x="1747740" y="4244520"/>
              <a:ext cx="15840" cy="112680"/>
            </p14:xfrm>
          </p:contentPart>
        </mc:Choice>
        <mc:Fallback xmlns="">
          <p:pic>
            <p:nvPicPr>
              <p:cNvPr id="521" name="Ink 520">
                <a:extLst>
                  <a:ext uri="{FF2B5EF4-FFF2-40B4-BE49-F238E27FC236}">
                    <a16:creationId xmlns:a16="http://schemas.microsoft.com/office/drawing/2014/main" id="{35F62762-A6BF-47EE-9B75-766F3B0EDAE7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1738740" y="4235520"/>
                <a:ext cx="3348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77">
            <p14:nvContentPartPr>
              <p14:cNvPr id="522" name="Ink 521">
                <a:extLst>
                  <a:ext uri="{FF2B5EF4-FFF2-40B4-BE49-F238E27FC236}">
                    <a16:creationId xmlns:a16="http://schemas.microsoft.com/office/drawing/2014/main" id="{AEA96FF9-496D-49BA-A6D8-3CFD3CD58398}"/>
                  </a:ext>
                </a:extLst>
              </p14:cNvPr>
              <p14:cNvContentPartPr/>
              <p14:nvPr/>
            </p14:nvContentPartPr>
            <p14:xfrm>
              <a:off x="1767900" y="4088640"/>
              <a:ext cx="68760" cy="87480"/>
            </p14:xfrm>
          </p:contentPart>
        </mc:Choice>
        <mc:Fallback xmlns="">
          <p:pic>
            <p:nvPicPr>
              <p:cNvPr id="522" name="Ink 521">
                <a:extLst>
                  <a:ext uri="{FF2B5EF4-FFF2-40B4-BE49-F238E27FC236}">
                    <a16:creationId xmlns:a16="http://schemas.microsoft.com/office/drawing/2014/main" id="{AEA96FF9-496D-49BA-A6D8-3CFD3CD58398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1759260" y="4080000"/>
                <a:ext cx="8640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79">
            <p14:nvContentPartPr>
              <p14:cNvPr id="523" name="Ink 522">
                <a:extLst>
                  <a:ext uri="{FF2B5EF4-FFF2-40B4-BE49-F238E27FC236}">
                    <a16:creationId xmlns:a16="http://schemas.microsoft.com/office/drawing/2014/main" id="{6A7E7A02-F7DF-46EC-91BF-85FED5DDA047}"/>
                  </a:ext>
                </a:extLst>
              </p14:cNvPr>
              <p14:cNvContentPartPr/>
              <p14:nvPr/>
            </p14:nvContentPartPr>
            <p14:xfrm>
              <a:off x="1889220" y="4112760"/>
              <a:ext cx="111600" cy="140400"/>
            </p14:xfrm>
          </p:contentPart>
        </mc:Choice>
        <mc:Fallback xmlns="">
          <p:pic>
            <p:nvPicPr>
              <p:cNvPr id="523" name="Ink 522">
                <a:extLst>
                  <a:ext uri="{FF2B5EF4-FFF2-40B4-BE49-F238E27FC236}">
                    <a16:creationId xmlns:a16="http://schemas.microsoft.com/office/drawing/2014/main" id="{6A7E7A02-F7DF-46EC-91BF-85FED5DDA047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1880580" y="4104120"/>
                <a:ext cx="12924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81">
            <p14:nvContentPartPr>
              <p14:cNvPr id="524" name="Ink 523">
                <a:extLst>
                  <a:ext uri="{FF2B5EF4-FFF2-40B4-BE49-F238E27FC236}">
                    <a16:creationId xmlns:a16="http://schemas.microsoft.com/office/drawing/2014/main" id="{B1FD891F-D4D5-4566-8BB1-F84DBA59FE52}"/>
                  </a:ext>
                </a:extLst>
              </p14:cNvPr>
              <p14:cNvContentPartPr/>
              <p14:nvPr/>
            </p14:nvContentPartPr>
            <p14:xfrm>
              <a:off x="866460" y="4626120"/>
              <a:ext cx="54000" cy="140400"/>
            </p14:xfrm>
          </p:contentPart>
        </mc:Choice>
        <mc:Fallback xmlns="">
          <p:pic>
            <p:nvPicPr>
              <p:cNvPr id="524" name="Ink 523">
                <a:extLst>
                  <a:ext uri="{FF2B5EF4-FFF2-40B4-BE49-F238E27FC236}">
                    <a16:creationId xmlns:a16="http://schemas.microsoft.com/office/drawing/2014/main" id="{B1FD891F-D4D5-4566-8BB1-F84DBA59FE52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857460" y="4617480"/>
                <a:ext cx="7164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83">
            <p14:nvContentPartPr>
              <p14:cNvPr id="525" name="Ink 524">
                <a:extLst>
                  <a:ext uri="{FF2B5EF4-FFF2-40B4-BE49-F238E27FC236}">
                    <a16:creationId xmlns:a16="http://schemas.microsoft.com/office/drawing/2014/main" id="{D0AD2ACA-5A29-4FF9-895E-70DF28D43ABD}"/>
                  </a:ext>
                </a:extLst>
              </p14:cNvPr>
              <p14:cNvContentPartPr/>
              <p14:nvPr/>
            </p14:nvContentPartPr>
            <p14:xfrm>
              <a:off x="966180" y="4713960"/>
              <a:ext cx="1440" cy="7920"/>
            </p14:xfrm>
          </p:contentPart>
        </mc:Choice>
        <mc:Fallback xmlns="">
          <p:pic>
            <p:nvPicPr>
              <p:cNvPr id="525" name="Ink 524">
                <a:extLst>
                  <a:ext uri="{FF2B5EF4-FFF2-40B4-BE49-F238E27FC236}">
                    <a16:creationId xmlns:a16="http://schemas.microsoft.com/office/drawing/2014/main" id="{D0AD2ACA-5A29-4FF9-895E-70DF28D43ABD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957180" y="4704960"/>
                <a:ext cx="1908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85">
            <p14:nvContentPartPr>
              <p14:cNvPr id="528" name="Ink 527">
                <a:extLst>
                  <a:ext uri="{FF2B5EF4-FFF2-40B4-BE49-F238E27FC236}">
                    <a16:creationId xmlns:a16="http://schemas.microsoft.com/office/drawing/2014/main" id="{BAC2C8D2-A8C3-4C4E-AF2D-6FFF47A105EA}"/>
                  </a:ext>
                </a:extLst>
              </p14:cNvPr>
              <p14:cNvContentPartPr/>
              <p14:nvPr/>
            </p14:nvContentPartPr>
            <p14:xfrm>
              <a:off x="1115220" y="4703520"/>
              <a:ext cx="6480" cy="7200"/>
            </p14:xfrm>
          </p:contentPart>
        </mc:Choice>
        <mc:Fallback xmlns="">
          <p:pic>
            <p:nvPicPr>
              <p:cNvPr id="528" name="Ink 527">
                <a:extLst>
                  <a:ext uri="{FF2B5EF4-FFF2-40B4-BE49-F238E27FC236}">
                    <a16:creationId xmlns:a16="http://schemas.microsoft.com/office/drawing/2014/main" id="{BAC2C8D2-A8C3-4C4E-AF2D-6FFF47A105EA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1106580" y="4694520"/>
                <a:ext cx="2412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87">
            <p14:nvContentPartPr>
              <p14:cNvPr id="536" name="Ink 535">
                <a:extLst>
                  <a:ext uri="{FF2B5EF4-FFF2-40B4-BE49-F238E27FC236}">
                    <a16:creationId xmlns:a16="http://schemas.microsoft.com/office/drawing/2014/main" id="{B116C6AF-1FA5-4428-8F34-5581712939DE}"/>
                  </a:ext>
                </a:extLst>
              </p14:cNvPr>
              <p14:cNvContentPartPr/>
              <p14:nvPr/>
            </p14:nvContentPartPr>
            <p14:xfrm>
              <a:off x="2108460" y="4754640"/>
              <a:ext cx="79200" cy="8280"/>
            </p14:xfrm>
          </p:contentPart>
        </mc:Choice>
        <mc:Fallback xmlns="">
          <p:pic>
            <p:nvPicPr>
              <p:cNvPr id="536" name="Ink 535">
                <a:extLst>
                  <a:ext uri="{FF2B5EF4-FFF2-40B4-BE49-F238E27FC236}">
                    <a16:creationId xmlns:a16="http://schemas.microsoft.com/office/drawing/2014/main" id="{B116C6AF-1FA5-4428-8F34-5581712939DE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2099460" y="4746000"/>
                <a:ext cx="9684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89">
            <p14:nvContentPartPr>
              <p14:cNvPr id="537" name="Ink 536">
                <a:extLst>
                  <a:ext uri="{FF2B5EF4-FFF2-40B4-BE49-F238E27FC236}">
                    <a16:creationId xmlns:a16="http://schemas.microsoft.com/office/drawing/2014/main" id="{4C48E0B5-0A73-419F-83E4-AB725205883D}"/>
                  </a:ext>
                </a:extLst>
              </p14:cNvPr>
              <p14:cNvContentPartPr/>
              <p14:nvPr/>
            </p14:nvContentPartPr>
            <p14:xfrm>
              <a:off x="2122140" y="4794240"/>
              <a:ext cx="72720" cy="17640"/>
            </p14:xfrm>
          </p:contentPart>
        </mc:Choice>
        <mc:Fallback xmlns="">
          <p:pic>
            <p:nvPicPr>
              <p:cNvPr id="537" name="Ink 536">
                <a:extLst>
                  <a:ext uri="{FF2B5EF4-FFF2-40B4-BE49-F238E27FC236}">
                    <a16:creationId xmlns:a16="http://schemas.microsoft.com/office/drawing/2014/main" id="{4C48E0B5-0A73-419F-83E4-AB725205883D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2113500" y="4785600"/>
                <a:ext cx="903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91">
            <p14:nvContentPartPr>
              <p14:cNvPr id="538" name="Ink 537">
                <a:extLst>
                  <a:ext uri="{FF2B5EF4-FFF2-40B4-BE49-F238E27FC236}">
                    <a16:creationId xmlns:a16="http://schemas.microsoft.com/office/drawing/2014/main" id="{BCDFB4EF-13AC-4744-98EF-84C3D5C28323}"/>
                  </a:ext>
                </a:extLst>
              </p14:cNvPr>
              <p14:cNvContentPartPr/>
              <p14:nvPr/>
            </p14:nvContentPartPr>
            <p14:xfrm>
              <a:off x="2292420" y="4677960"/>
              <a:ext cx="79200" cy="180360"/>
            </p14:xfrm>
          </p:contentPart>
        </mc:Choice>
        <mc:Fallback xmlns="">
          <p:pic>
            <p:nvPicPr>
              <p:cNvPr id="538" name="Ink 537">
                <a:extLst>
                  <a:ext uri="{FF2B5EF4-FFF2-40B4-BE49-F238E27FC236}">
                    <a16:creationId xmlns:a16="http://schemas.microsoft.com/office/drawing/2014/main" id="{BCDFB4EF-13AC-4744-98EF-84C3D5C28323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2283420" y="4669320"/>
                <a:ext cx="9684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93">
            <p14:nvContentPartPr>
              <p14:cNvPr id="539" name="Ink 538">
                <a:extLst>
                  <a:ext uri="{FF2B5EF4-FFF2-40B4-BE49-F238E27FC236}">
                    <a16:creationId xmlns:a16="http://schemas.microsoft.com/office/drawing/2014/main" id="{CB42A080-E2EB-4B83-85E1-03E0991E3461}"/>
                  </a:ext>
                </a:extLst>
              </p14:cNvPr>
              <p14:cNvContentPartPr/>
              <p14:nvPr/>
            </p14:nvContentPartPr>
            <p14:xfrm>
              <a:off x="1725060" y="4688040"/>
              <a:ext cx="322560" cy="254520"/>
            </p14:xfrm>
          </p:contentPart>
        </mc:Choice>
        <mc:Fallback xmlns="">
          <p:pic>
            <p:nvPicPr>
              <p:cNvPr id="539" name="Ink 538">
                <a:extLst>
                  <a:ext uri="{FF2B5EF4-FFF2-40B4-BE49-F238E27FC236}">
                    <a16:creationId xmlns:a16="http://schemas.microsoft.com/office/drawing/2014/main" id="{CB42A080-E2EB-4B83-85E1-03E0991E3461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1716060" y="4679040"/>
                <a:ext cx="34020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95">
            <p14:nvContentPartPr>
              <p14:cNvPr id="540" name="Ink 539">
                <a:extLst>
                  <a:ext uri="{FF2B5EF4-FFF2-40B4-BE49-F238E27FC236}">
                    <a16:creationId xmlns:a16="http://schemas.microsoft.com/office/drawing/2014/main" id="{E3619585-C9D5-45BA-ACC9-FFE652FE62E1}"/>
                  </a:ext>
                </a:extLst>
              </p14:cNvPr>
              <p14:cNvContentPartPr/>
              <p14:nvPr/>
            </p14:nvContentPartPr>
            <p14:xfrm>
              <a:off x="1485660" y="4695600"/>
              <a:ext cx="136080" cy="183240"/>
            </p14:xfrm>
          </p:contentPart>
        </mc:Choice>
        <mc:Fallback xmlns="">
          <p:pic>
            <p:nvPicPr>
              <p:cNvPr id="540" name="Ink 539">
                <a:extLst>
                  <a:ext uri="{FF2B5EF4-FFF2-40B4-BE49-F238E27FC236}">
                    <a16:creationId xmlns:a16="http://schemas.microsoft.com/office/drawing/2014/main" id="{E3619585-C9D5-45BA-ACC9-FFE652FE62E1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1477020" y="4686600"/>
                <a:ext cx="15372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97">
            <p14:nvContentPartPr>
              <p14:cNvPr id="541" name="Ink 540">
                <a:extLst>
                  <a:ext uri="{FF2B5EF4-FFF2-40B4-BE49-F238E27FC236}">
                    <a16:creationId xmlns:a16="http://schemas.microsoft.com/office/drawing/2014/main" id="{6166EF91-75DD-4985-9215-279CE3C33F8B}"/>
                  </a:ext>
                </a:extLst>
              </p14:cNvPr>
              <p14:cNvContentPartPr/>
              <p14:nvPr/>
            </p14:nvContentPartPr>
            <p14:xfrm>
              <a:off x="1019100" y="4580400"/>
              <a:ext cx="46080" cy="177840"/>
            </p14:xfrm>
          </p:contentPart>
        </mc:Choice>
        <mc:Fallback xmlns="">
          <p:pic>
            <p:nvPicPr>
              <p:cNvPr id="541" name="Ink 540">
                <a:extLst>
                  <a:ext uri="{FF2B5EF4-FFF2-40B4-BE49-F238E27FC236}">
                    <a16:creationId xmlns:a16="http://schemas.microsoft.com/office/drawing/2014/main" id="{6166EF91-75DD-4985-9215-279CE3C33F8B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1010460" y="4571760"/>
                <a:ext cx="6372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99">
            <p14:nvContentPartPr>
              <p14:cNvPr id="545" name="Ink 544">
                <a:extLst>
                  <a:ext uri="{FF2B5EF4-FFF2-40B4-BE49-F238E27FC236}">
                    <a16:creationId xmlns:a16="http://schemas.microsoft.com/office/drawing/2014/main" id="{0FC03C5D-CF49-46EB-84F6-70FECDC552B3}"/>
                  </a:ext>
                </a:extLst>
              </p14:cNvPr>
              <p14:cNvContentPartPr/>
              <p14:nvPr/>
            </p14:nvContentPartPr>
            <p14:xfrm>
              <a:off x="1737300" y="5041200"/>
              <a:ext cx="69120" cy="244080"/>
            </p14:xfrm>
          </p:contentPart>
        </mc:Choice>
        <mc:Fallback xmlns="">
          <p:pic>
            <p:nvPicPr>
              <p:cNvPr id="545" name="Ink 544">
                <a:extLst>
                  <a:ext uri="{FF2B5EF4-FFF2-40B4-BE49-F238E27FC236}">
                    <a16:creationId xmlns:a16="http://schemas.microsoft.com/office/drawing/2014/main" id="{0FC03C5D-CF49-46EB-84F6-70FECDC552B3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1728300" y="5032560"/>
                <a:ext cx="8676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01">
            <p14:nvContentPartPr>
              <p14:cNvPr id="548" name="Ink 547">
                <a:extLst>
                  <a:ext uri="{FF2B5EF4-FFF2-40B4-BE49-F238E27FC236}">
                    <a16:creationId xmlns:a16="http://schemas.microsoft.com/office/drawing/2014/main" id="{5315400D-A254-4666-9D2B-2568E2105FF8}"/>
                  </a:ext>
                </a:extLst>
              </p14:cNvPr>
              <p14:cNvContentPartPr/>
              <p14:nvPr/>
            </p14:nvContentPartPr>
            <p14:xfrm>
              <a:off x="2007660" y="5045160"/>
              <a:ext cx="84960" cy="200880"/>
            </p14:xfrm>
          </p:contentPart>
        </mc:Choice>
        <mc:Fallback xmlns="">
          <p:pic>
            <p:nvPicPr>
              <p:cNvPr id="548" name="Ink 547">
                <a:extLst>
                  <a:ext uri="{FF2B5EF4-FFF2-40B4-BE49-F238E27FC236}">
                    <a16:creationId xmlns:a16="http://schemas.microsoft.com/office/drawing/2014/main" id="{5315400D-A254-4666-9D2B-2568E2105FF8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1998660" y="5036160"/>
                <a:ext cx="10260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03">
            <p14:nvContentPartPr>
              <p14:cNvPr id="549" name="Ink 548">
                <a:extLst>
                  <a:ext uri="{FF2B5EF4-FFF2-40B4-BE49-F238E27FC236}">
                    <a16:creationId xmlns:a16="http://schemas.microsoft.com/office/drawing/2014/main" id="{33D899DE-0DDC-4C65-B5E5-5DEEB999F11D}"/>
                  </a:ext>
                </a:extLst>
              </p14:cNvPr>
              <p14:cNvContentPartPr/>
              <p14:nvPr/>
            </p14:nvContentPartPr>
            <p14:xfrm>
              <a:off x="2152020" y="5139120"/>
              <a:ext cx="91800" cy="7920"/>
            </p14:xfrm>
          </p:contentPart>
        </mc:Choice>
        <mc:Fallback xmlns="">
          <p:pic>
            <p:nvPicPr>
              <p:cNvPr id="549" name="Ink 548">
                <a:extLst>
                  <a:ext uri="{FF2B5EF4-FFF2-40B4-BE49-F238E27FC236}">
                    <a16:creationId xmlns:a16="http://schemas.microsoft.com/office/drawing/2014/main" id="{33D899DE-0DDC-4C65-B5E5-5DEEB999F11D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2143020" y="5130120"/>
                <a:ext cx="10944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05">
            <p14:nvContentPartPr>
              <p14:cNvPr id="550" name="Ink 549">
                <a:extLst>
                  <a:ext uri="{FF2B5EF4-FFF2-40B4-BE49-F238E27FC236}">
                    <a16:creationId xmlns:a16="http://schemas.microsoft.com/office/drawing/2014/main" id="{0C2012EC-C530-41B7-AC26-E711B4BB8976}"/>
                  </a:ext>
                </a:extLst>
              </p14:cNvPr>
              <p14:cNvContentPartPr/>
              <p14:nvPr/>
            </p14:nvContentPartPr>
            <p14:xfrm>
              <a:off x="2418420" y="5078640"/>
              <a:ext cx="61920" cy="167760"/>
            </p14:xfrm>
          </p:contentPart>
        </mc:Choice>
        <mc:Fallback xmlns="">
          <p:pic>
            <p:nvPicPr>
              <p:cNvPr id="550" name="Ink 549">
                <a:extLst>
                  <a:ext uri="{FF2B5EF4-FFF2-40B4-BE49-F238E27FC236}">
                    <a16:creationId xmlns:a16="http://schemas.microsoft.com/office/drawing/2014/main" id="{0C2012EC-C530-41B7-AC26-E711B4BB8976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2409420" y="5069640"/>
                <a:ext cx="7956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07">
            <p14:nvContentPartPr>
              <p14:cNvPr id="551" name="Ink 550">
                <a:extLst>
                  <a:ext uri="{FF2B5EF4-FFF2-40B4-BE49-F238E27FC236}">
                    <a16:creationId xmlns:a16="http://schemas.microsoft.com/office/drawing/2014/main" id="{088A9FDF-B6C3-4936-B214-C1699DF89068}"/>
                  </a:ext>
                </a:extLst>
              </p14:cNvPr>
              <p14:cNvContentPartPr/>
              <p14:nvPr/>
            </p14:nvContentPartPr>
            <p14:xfrm>
              <a:off x="2541540" y="5076840"/>
              <a:ext cx="72720" cy="128520"/>
            </p14:xfrm>
          </p:contentPart>
        </mc:Choice>
        <mc:Fallback xmlns="">
          <p:pic>
            <p:nvPicPr>
              <p:cNvPr id="551" name="Ink 550">
                <a:extLst>
                  <a:ext uri="{FF2B5EF4-FFF2-40B4-BE49-F238E27FC236}">
                    <a16:creationId xmlns:a16="http://schemas.microsoft.com/office/drawing/2014/main" id="{088A9FDF-B6C3-4936-B214-C1699DF89068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2532900" y="5068200"/>
                <a:ext cx="9036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09">
            <p14:nvContentPartPr>
              <p14:cNvPr id="554" name="Ink 553">
                <a:extLst>
                  <a:ext uri="{FF2B5EF4-FFF2-40B4-BE49-F238E27FC236}">
                    <a16:creationId xmlns:a16="http://schemas.microsoft.com/office/drawing/2014/main" id="{4DAE6A3D-4B81-4D75-9E9D-F653D71BF789}"/>
                  </a:ext>
                </a:extLst>
              </p14:cNvPr>
              <p14:cNvContentPartPr/>
              <p14:nvPr/>
            </p14:nvContentPartPr>
            <p14:xfrm>
              <a:off x="1848540" y="5064960"/>
              <a:ext cx="113400" cy="176040"/>
            </p14:xfrm>
          </p:contentPart>
        </mc:Choice>
        <mc:Fallback xmlns="">
          <p:pic>
            <p:nvPicPr>
              <p:cNvPr id="554" name="Ink 553">
                <a:extLst>
                  <a:ext uri="{FF2B5EF4-FFF2-40B4-BE49-F238E27FC236}">
                    <a16:creationId xmlns:a16="http://schemas.microsoft.com/office/drawing/2014/main" id="{4DAE6A3D-4B81-4D75-9E9D-F653D71BF789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1839900" y="5055960"/>
                <a:ext cx="1310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11">
            <p14:nvContentPartPr>
              <p14:cNvPr id="555" name="Ink 554">
                <a:extLst>
                  <a:ext uri="{FF2B5EF4-FFF2-40B4-BE49-F238E27FC236}">
                    <a16:creationId xmlns:a16="http://schemas.microsoft.com/office/drawing/2014/main" id="{263E405D-1A1E-435D-A171-88AFB9E257FB}"/>
                  </a:ext>
                </a:extLst>
              </p14:cNvPr>
              <p14:cNvContentPartPr/>
              <p14:nvPr/>
            </p14:nvContentPartPr>
            <p14:xfrm>
              <a:off x="1506180" y="5066040"/>
              <a:ext cx="133200" cy="167760"/>
            </p14:xfrm>
          </p:contentPart>
        </mc:Choice>
        <mc:Fallback xmlns="">
          <p:pic>
            <p:nvPicPr>
              <p:cNvPr id="555" name="Ink 554">
                <a:extLst>
                  <a:ext uri="{FF2B5EF4-FFF2-40B4-BE49-F238E27FC236}">
                    <a16:creationId xmlns:a16="http://schemas.microsoft.com/office/drawing/2014/main" id="{263E405D-1A1E-435D-A171-88AFB9E257FB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1497180" y="5057040"/>
                <a:ext cx="15084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13">
            <p14:nvContentPartPr>
              <p14:cNvPr id="562" name="Ink 561">
                <a:extLst>
                  <a:ext uri="{FF2B5EF4-FFF2-40B4-BE49-F238E27FC236}">
                    <a16:creationId xmlns:a16="http://schemas.microsoft.com/office/drawing/2014/main" id="{B713954F-FB1D-4F95-A6BC-EE3D7B131E4B}"/>
                  </a:ext>
                </a:extLst>
              </p14:cNvPr>
              <p14:cNvContentPartPr/>
              <p14:nvPr/>
            </p14:nvContentPartPr>
            <p14:xfrm>
              <a:off x="2932140" y="5059920"/>
              <a:ext cx="166320" cy="127800"/>
            </p14:xfrm>
          </p:contentPart>
        </mc:Choice>
        <mc:Fallback xmlns="">
          <p:pic>
            <p:nvPicPr>
              <p:cNvPr id="562" name="Ink 561">
                <a:extLst>
                  <a:ext uri="{FF2B5EF4-FFF2-40B4-BE49-F238E27FC236}">
                    <a16:creationId xmlns:a16="http://schemas.microsoft.com/office/drawing/2014/main" id="{B713954F-FB1D-4F95-A6BC-EE3D7B131E4B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2923159" y="5051280"/>
                <a:ext cx="183922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15">
            <p14:nvContentPartPr>
              <p14:cNvPr id="563" name="Ink 562">
                <a:extLst>
                  <a:ext uri="{FF2B5EF4-FFF2-40B4-BE49-F238E27FC236}">
                    <a16:creationId xmlns:a16="http://schemas.microsoft.com/office/drawing/2014/main" id="{E4978F5E-7557-430B-9189-A1EB736914CB}"/>
                  </a:ext>
                </a:extLst>
              </p14:cNvPr>
              <p14:cNvContentPartPr/>
              <p14:nvPr/>
            </p14:nvContentPartPr>
            <p14:xfrm>
              <a:off x="2667180" y="4962000"/>
              <a:ext cx="219960" cy="324000"/>
            </p14:xfrm>
          </p:contentPart>
        </mc:Choice>
        <mc:Fallback xmlns="">
          <p:pic>
            <p:nvPicPr>
              <p:cNvPr id="563" name="Ink 562">
                <a:extLst>
                  <a:ext uri="{FF2B5EF4-FFF2-40B4-BE49-F238E27FC236}">
                    <a16:creationId xmlns:a16="http://schemas.microsoft.com/office/drawing/2014/main" id="{E4978F5E-7557-430B-9189-A1EB736914CB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2658180" y="4953360"/>
                <a:ext cx="23760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17">
            <p14:nvContentPartPr>
              <p14:cNvPr id="564" name="Ink 563">
                <a:extLst>
                  <a:ext uri="{FF2B5EF4-FFF2-40B4-BE49-F238E27FC236}">
                    <a16:creationId xmlns:a16="http://schemas.microsoft.com/office/drawing/2014/main" id="{69BCEA99-099C-4F36-B6AD-279DDC850A6F}"/>
                  </a:ext>
                </a:extLst>
              </p14:cNvPr>
              <p14:cNvContentPartPr/>
              <p14:nvPr/>
            </p14:nvContentPartPr>
            <p14:xfrm>
              <a:off x="1509780" y="5499840"/>
              <a:ext cx="87480" cy="556560"/>
            </p14:xfrm>
          </p:contentPart>
        </mc:Choice>
        <mc:Fallback xmlns="">
          <p:pic>
            <p:nvPicPr>
              <p:cNvPr id="564" name="Ink 563">
                <a:extLst>
                  <a:ext uri="{FF2B5EF4-FFF2-40B4-BE49-F238E27FC236}">
                    <a16:creationId xmlns:a16="http://schemas.microsoft.com/office/drawing/2014/main" id="{69BCEA99-099C-4F36-B6AD-279DDC850A6F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1500780" y="5490840"/>
                <a:ext cx="105120" cy="57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19">
            <p14:nvContentPartPr>
              <p14:cNvPr id="569" name="Ink 568">
                <a:extLst>
                  <a:ext uri="{FF2B5EF4-FFF2-40B4-BE49-F238E27FC236}">
                    <a16:creationId xmlns:a16="http://schemas.microsoft.com/office/drawing/2014/main" id="{A213EFE0-81E5-43AB-8AEA-47E721E101FA}"/>
                  </a:ext>
                </a:extLst>
              </p14:cNvPr>
              <p14:cNvContentPartPr/>
              <p14:nvPr/>
            </p14:nvContentPartPr>
            <p14:xfrm>
              <a:off x="7913820" y="3830880"/>
              <a:ext cx="52200" cy="129600"/>
            </p14:xfrm>
          </p:contentPart>
        </mc:Choice>
        <mc:Fallback xmlns="">
          <p:pic>
            <p:nvPicPr>
              <p:cNvPr id="569" name="Ink 568">
                <a:extLst>
                  <a:ext uri="{FF2B5EF4-FFF2-40B4-BE49-F238E27FC236}">
                    <a16:creationId xmlns:a16="http://schemas.microsoft.com/office/drawing/2014/main" id="{A213EFE0-81E5-43AB-8AEA-47E721E101FA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7905180" y="3821880"/>
                <a:ext cx="6984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21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555B383C-93BF-4760-87CE-5A2F7641C163}"/>
                  </a:ext>
                </a:extLst>
              </p14:cNvPr>
              <p14:cNvContentPartPr/>
              <p14:nvPr/>
            </p14:nvContentPartPr>
            <p14:xfrm>
              <a:off x="8175540" y="4060560"/>
              <a:ext cx="143280" cy="13464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555B383C-93BF-4760-87CE-5A2F7641C163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8166900" y="4051560"/>
                <a:ext cx="16092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23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FDF54DE3-493D-448A-84AC-5407755C33F1}"/>
                  </a:ext>
                </a:extLst>
              </p14:cNvPr>
              <p14:cNvContentPartPr/>
              <p14:nvPr/>
            </p14:nvContentPartPr>
            <p14:xfrm>
              <a:off x="8372100" y="4061280"/>
              <a:ext cx="64440" cy="11520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FDF54DE3-493D-448A-84AC-5407755C33F1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8363100" y="4052640"/>
                <a:ext cx="8208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25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F36CD322-60AE-4F52-9DA7-3F34D5E7BADC}"/>
                  </a:ext>
                </a:extLst>
              </p14:cNvPr>
              <p14:cNvContentPartPr/>
              <p14:nvPr/>
            </p14:nvContentPartPr>
            <p14:xfrm>
              <a:off x="8504580" y="4009800"/>
              <a:ext cx="179640" cy="16452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F36CD322-60AE-4F52-9DA7-3F34D5E7BADC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8495562" y="4000820"/>
                <a:ext cx="197315" cy="1821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27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342733EA-C6BE-4F31-87ED-D032DCEBAD2B}"/>
                  </a:ext>
                </a:extLst>
              </p14:cNvPr>
              <p14:cNvContentPartPr/>
              <p14:nvPr/>
            </p14:nvContentPartPr>
            <p14:xfrm>
              <a:off x="7654620" y="4028160"/>
              <a:ext cx="446400" cy="2041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342733EA-C6BE-4F31-87ED-D032DCEBAD2B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7645973" y="4019176"/>
                <a:ext cx="464054" cy="2217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29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CBEE134F-9C8E-4C4B-B9F0-11CB43C7816C}"/>
                  </a:ext>
                </a:extLst>
              </p14:cNvPr>
              <p14:cNvContentPartPr/>
              <p14:nvPr/>
            </p14:nvContentPartPr>
            <p14:xfrm>
              <a:off x="7452300" y="4068120"/>
              <a:ext cx="153720" cy="13968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CBEE134F-9C8E-4C4B-B9F0-11CB43C7816C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7443300" y="4059480"/>
                <a:ext cx="17136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31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274E0FC0-FC65-43FA-805C-220A9E515F0C}"/>
                  </a:ext>
                </a:extLst>
              </p14:cNvPr>
              <p14:cNvContentPartPr/>
              <p14:nvPr/>
            </p14:nvContentPartPr>
            <p14:xfrm>
              <a:off x="7402620" y="3785880"/>
              <a:ext cx="448560" cy="1785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274E0FC0-FC65-43FA-805C-220A9E515F0C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7393620" y="3776880"/>
                <a:ext cx="46620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33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D677EE1C-E5DB-4037-95C9-2C20325DAC6C}"/>
                  </a:ext>
                </a:extLst>
              </p14:cNvPr>
              <p14:cNvContentPartPr/>
              <p14:nvPr/>
            </p14:nvContentPartPr>
            <p14:xfrm>
              <a:off x="2096940" y="5446920"/>
              <a:ext cx="152640" cy="14508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D677EE1C-E5DB-4037-95C9-2C20325DAC6C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2087940" y="5437920"/>
                <a:ext cx="17028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35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C48D29AD-3C19-4E10-B8E1-2AAC4A8C9B21}"/>
                  </a:ext>
                </a:extLst>
              </p14:cNvPr>
              <p14:cNvContentPartPr/>
              <p14:nvPr/>
            </p14:nvContentPartPr>
            <p14:xfrm>
              <a:off x="2172900" y="5752560"/>
              <a:ext cx="74160" cy="17316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C48D29AD-3C19-4E10-B8E1-2AAC4A8C9B21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2164260" y="5743560"/>
                <a:ext cx="9180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37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8DA95FAB-96EE-4080-BBD2-77185977AF90}"/>
                  </a:ext>
                </a:extLst>
              </p14:cNvPr>
              <p14:cNvContentPartPr/>
              <p14:nvPr/>
            </p14:nvContentPartPr>
            <p14:xfrm>
              <a:off x="2355060" y="5475000"/>
              <a:ext cx="158760" cy="47520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8DA95FAB-96EE-4080-BBD2-77185977AF90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2346420" y="5466000"/>
                <a:ext cx="176400" cy="4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39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B1F45AD6-B2BF-4522-9693-D196860DAE20}"/>
                  </a:ext>
                </a:extLst>
              </p14:cNvPr>
              <p14:cNvContentPartPr/>
              <p14:nvPr/>
            </p14:nvContentPartPr>
            <p14:xfrm>
              <a:off x="2879940" y="5622960"/>
              <a:ext cx="113760" cy="14976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B1F45AD6-B2BF-4522-9693-D196860DAE20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2870940" y="5613960"/>
                <a:ext cx="13140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41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8E393B62-95D9-4FDB-9B29-E3BDB6FBDA0A}"/>
                  </a:ext>
                </a:extLst>
              </p14:cNvPr>
              <p14:cNvContentPartPr/>
              <p14:nvPr/>
            </p14:nvContentPartPr>
            <p14:xfrm>
              <a:off x="2662140" y="5586240"/>
              <a:ext cx="152640" cy="19944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8E393B62-95D9-4FDB-9B29-E3BDB6FBDA0A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2653140" y="5577600"/>
                <a:ext cx="17028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43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C2B59AF0-544A-4F36-99B3-9A9CA2D5A770}"/>
                  </a:ext>
                </a:extLst>
              </p14:cNvPr>
              <p14:cNvContentPartPr/>
              <p14:nvPr/>
            </p14:nvContentPartPr>
            <p14:xfrm>
              <a:off x="1741260" y="5701440"/>
              <a:ext cx="219600" cy="19224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C2B59AF0-544A-4F36-99B3-9A9CA2D5A770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1732260" y="5692440"/>
                <a:ext cx="23724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45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38BA16F9-FF0B-40CD-A54F-7815230FB027}"/>
                  </a:ext>
                </a:extLst>
              </p14:cNvPr>
              <p14:cNvContentPartPr/>
              <p14:nvPr/>
            </p14:nvContentPartPr>
            <p14:xfrm>
              <a:off x="1741260" y="5486160"/>
              <a:ext cx="101880" cy="13608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38BA16F9-FF0B-40CD-A54F-7815230FB027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1732260" y="5477520"/>
                <a:ext cx="11952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47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CD8BC4C0-01D3-4A33-8950-A611DA7FF26C}"/>
                  </a:ext>
                </a:extLst>
              </p14:cNvPr>
              <p14:cNvContentPartPr/>
              <p14:nvPr/>
            </p14:nvContentPartPr>
            <p14:xfrm>
              <a:off x="5624220" y="5127600"/>
              <a:ext cx="85320" cy="12960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CD8BC4C0-01D3-4A33-8950-A611DA7FF26C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5615580" y="5118960"/>
                <a:ext cx="10296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49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1126CFB3-F7A3-4269-94D5-7FB860E1A050}"/>
                  </a:ext>
                </a:extLst>
              </p14:cNvPr>
              <p14:cNvContentPartPr/>
              <p14:nvPr/>
            </p14:nvContentPartPr>
            <p14:xfrm>
              <a:off x="6167820" y="5104560"/>
              <a:ext cx="21600" cy="12636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1126CFB3-F7A3-4269-94D5-7FB860E1A050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6159180" y="5095560"/>
                <a:ext cx="392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51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6754675B-6C70-4E14-BB17-1670D19FC9C4}"/>
                  </a:ext>
                </a:extLst>
              </p14:cNvPr>
              <p14:cNvContentPartPr/>
              <p14:nvPr/>
            </p14:nvContentPartPr>
            <p14:xfrm>
              <a:off x="6185100" y="5043720"/>
              <a:ext cx="16920" cy="792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6754675B-6C70-4E14-BB17-1670D19FC9C4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6176460" y="5035080"/>
                <a:ext cx="3456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53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D0647D9F-EE97-4665-9DE8-59006DF73669}"/>
                  </a:ext>
                </a:extLst>
              </p14:cNvPr>
              <p14:cNvContentPartPr/>
              <p14:nvPr/>
            </p14:nvContentPartPr>
            <p14:xfrm>
              <a:off x="6239100" y="5131920"/>
              <a:ext cx="78120" cy="8604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D0647D9F-EE97-4665-9DE8-59006DF73669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6230100" y="5122920"/>
                <a:ext cx="9576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55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D91D260C-BA9A-48A3-B159-09D16A2053E5}"/>
                  </a:ext>
                </a:extLst>
              </p14:cNvPr>
              <p14:cNvContentPartPr/>
              <p14:nvPr/>
            </p14:nvContentPartPr>
            <p14:xfrm>
              <a:off x="6896100" y="5073240"/>
              <a:ext cx="109800" cy="15192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D91D260C-BA9A-48A3-B159-09D16A2053E5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6887460" y="5064600"/>
                <a:ext cx="12744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57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B54CA8D8-64D4-463B-9DA7-F876D41548B6}"/>
                  </a:ext>
                </a:extLst>
              </p14:cNvPr>
              <p14:cNvContentPartPr/>
              <p14:nvPr/>
            </p14:nvContentPartPr>
            <p14:xfrm>
              <a:off x="4907100" y="5436480"/>
              <a:ext cx="63720" cy="16992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B54CA8D8-64D4-463B-9DA7-F876D41548B6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4898460" y="5427480"/>
                <a:ext cx="8136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59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C19F1138-3BBD-4103-A26B-A3E37D780722}"/>
                  </a:ext>
                </a:extLst>
              </p14:cNvPr>
              <p14:cNvContentPartPr/>
              <p14:nvPr/>
            </p14:nvContentPartPr>
            <p14:xfrm>
              <a:off x="4616580" y="5499480"/>
              <a:ext cx="214560" cy="12816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C19F1138-3BBD-4103-A26B-A3E37D780722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4607595" y="5490505"/>
                <a:ext cx="232170" cy="1457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61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D3B6E528-BD30-4087-81C5-B10F80425383}"/>
                  </a:ext>
                </a:extLst>
              </p14:cNvPr>
              <p14:cNvContentPartPr/>
              <p14:nvPr/>
            </p14:nvContentPartPr>
            <p14:xfrm>
              <a:off x="6432780" y="4998000"/>
              <a:ext cx="382680" cy="22608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D3B6E528-BD30-4087-81C5-B10F80425383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6423788" y="4989360"/>
                <a:ext cx="400303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63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5BA6A5AC-89A7-47F5-81F0-747AFB3C6FE1}"/>
                  </a:ext>
                </a:extLst>
              </p14:cNvPr>
              <p14:cNvContentPartPr/>
              <p14:nvPr/>
            </p14:nvContentPartPr>
            <p14:xfrm>
              <a:off x="5884860" y="5036520"/>
              <a:ext cx="117720" cy="20916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5BA6A5AC-89A7-47F5-81F0-747AFB3C6FE1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5876193" y="5027520"/>
                <a:ext cx="135414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65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0B6DBF7A-8425-4A73-A085-39C389B2FE10}"/>
                  </a:ext>
                </a:extLst>
              </p14:cNvPr>
              <p14:cNvContentPartPr/>
              <p14:nvPr/>
            </p14:nvContentPartPr>
            <p14:xfrm>
              <a:off x="5190420" y="5089440"/>
              <a:ext cx="372240" cy="16992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0B6DBF7A-8425-4A73-A085-39C389B2FE10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5181411" y="5080800"/>
                <a:ext cx="389897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67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5AB514BA-0305-4F52-87EC-5EA3F11F0B7D}"/>
                  </a:ext>
                </a:extLst>
              </p14:cNvPr>
              <p14:cNvContentPartPr/>
              <p14:nvPr/>
            </p14:nvContentPartPr>
            <p14:xfrm>
              <a:off x="4656180" y="5092320"/>
              <a:ext cx="412560" cy="18360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5AB514BA-0305-4F52-87EC-5EA3F11F0B7D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4647540" y="5083680"/>
                <a:ext cx="43020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69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1B15A735-BA14-49B0-8DF7-E5A1E2EBE3F9}"/>
                  </a:ext>
                </a:extLst>
              </p14:cNvPr>
              <p14:cNvContentPartPr/>
              <p14:nvPr/>
            </p14:nvContentPartPr>
            <p14:xfrm>
              <a:off x="6332340" y="5465280"/>
              <a:ext cx="155520" cy="14616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1B15A735-BA14-49B0-8DF7-E5A1E2EBE3F9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6323340" y="5456280"/>
                <a:ext cx="17316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1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93B32EEB-1CCD-4D88-A654-C71FF64C1CDB}"/>
                  </a:ext>
                </a:extLst>
              </p14:cNvPr>
              <p14:cNvContentPartPr/>
              <p14:nvPr/>
            </p14:nvContentPartPr>
            <p14:xfrm>
              <a:off x="5678580" y="5449440"/>
              <a:ext cx="583560" cy="23004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93B32EEB-1CCD-4D88-A654-C71FF64C1CDB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5669940" y="5440800"/>
                <a:ext cx="60120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3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EDC0EBE2-2513-4C78-B73B-0B517EAAA1F3}"/>
                  </a:ext>
                </a:extLst>
              </p14:cNvPr>
              <p14:cNvContentPartPr/>
              <p14:nvPr/>
            </p14:nvContentPartPr>
            <p14:xfrm>
              <a:off x="5188260" y="5459160"/>
              <a:ext cx="276480" cy="18396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EDC0EBE2-2513-4C78-B73B-0B517EAAA1F3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5179260" y="5450160"/>
                <a:ext cx="29412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5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CEF2B73C-A734-4BB1-9470-6E232A9A7C96}"/>
                  </a:ext>
                </a:extLst>
              </p14:cNvPr>
              <p14:cNvContentPartPr/>
              <p14:nvPr/>
            </p14:nvContentPartPr>
            <p14:xfrm>
              <a:off x="7603140" y="5534400"/>
              <a:ext cx="9720" cy="180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CEF2B73C-A734-4BB1-9470-6E232A9A7C96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7594500" y="5525400"/>
                <a:ext cx="2736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7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F4B6E1D1-08FD-487B-80A4-2BC25BF3F376}"/>
                  </a:ext>
                </a:extLst>
              </p14:cNvPr>
              <p14:cNvContentPartPr/>
              <p14:nvPr/>
            </p14:nvContentPartPr>
            <p14:xfrm>
              <a:off x="7032180" y="5382480"/>
              <a:ext cx="490320" cy="18576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F4B6E1D1-08FD-487B-80A4-2BC25BF3F376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7023180" y="5373480"/>
                <a:ext cx="50796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9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9D883304-C88F-4FA0-9C38-966314538E04}"/>
                  </a:ext>
                </a:extLst>
              </p14:cNvPr>
              <p14:cNvContentPartPr/>
              <p14:nvPr/>
            </p14:nvContentPartPr>
            <p14:xfrm>
              <a:off x="6693420" y="5412000"/>
              <a:ext cx="284040" cy="19440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9D883304-C88F-4FA0-9C38-966314538E04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6684420" y="5403360"/>
                <a:ext cx="30168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1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36748409-072C-4899-89A4-5F8F2A3761B5}"/>
                  </a:ext>
                </a:extLst>
              </p14:cNvPr>
              <p14:cNvContentPartPr/>
              <p14:nvPr/>
            </p14:nvContentPartPr>
            <p14:xfrm>
              <a:off x="356340" y="3986040"/>
              <a:ext cx="340920" cy="229752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36748409-072C-4899-89A4-5F8F2A3761B5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347340" y="3977040"/>
                <a:ext cx="358560" cy="231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3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DC105656-8AA5-4647-85ED-DE36CB3E1E7C}"/>
                  </a:ext>
                </a:extLst>
              </p14:cNvPr>
              <p14:cNvContentPartPr/>
              <p14:nvPr/>
            </p14:nvContentPartPr>
            <p14:xfrm>
              <a:off x="3166500" y="4033560"/>
              <a:ext cx="456840" cy="227016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DC105656-8AA5-4647-85ED-DE36CB3E1E7C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3157507" y="4024920"/>
                <a:ext cx="474466" cy="22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5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9571129A-D8EA-448B-B4F3-E796895365FD}"/>
                  </a:ext>
                </a:extLst>
              </p14:cNvPr>
              <p14:cNvContentPartPr/>
              <p14:nvPr/>
            </p14:nvContentPartPr>
            <p14:xfrm>
              <a:off x="3712620" y="4927440"/>
              <a:ext cx="874440" cy="30852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9571129A-D8EA-448B-B4F3-E796895365FD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3703980" y="4918440"/>
                <a:ext cx="892080" cy="32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3597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3BD5E7-079C-4BD4-A7F4-248C45571A73}"/>
              </a:ext>
            </a:extLst>
          </p:cNvPr>
          <p:cNvSpPr txBox="1"/>
          <p:nvPr/>
        </p:nvSpPr>
        <p:spPr>
          <a:xfrm>
            <a:off x="306347" y="436313"/>
            <a:ext cx="6809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Integer programming modeling tips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C312B2-50A0-4409-9FBB-03DAB5054B83}"/>
                  </a:ext>
                </a:extLst>
              </p:cNvPr>
              <p:cNvSpPr txBox="1"/>
              <p:nvPr/>
            </p:nvSpPr>
            <p:spPr>
              <a:xfrm>
                <a:off x="394538" y="1350713"/>
                <a:ext cx="78355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We can define a binary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CA" dirty="0"/>
                  <a:t> to model if an even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CA" dirty="0"/>
                  <a:t>  is selected as follows: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C312B2-50A0-4409-9FBB-03DAB5054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38" y="1350713"/>
                <a:ext cx="7835543" cy="369332"/>
              </a:xfrm>
              <a:prstGeom prst="rect">
                <a:avLst/>
              </a:prstGeom>
              <a:blipFill>
                <a:blip r:embed="rId2"/>
                <a:stretch>
                  <a:fillRect l="-700" t="-8333" r="-700" b="-28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37C0BC1-80D9-481A-9AB9-D1CCE4BA4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429" y="2012537"/>
            <a:ext cx="3487590" cy="11112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C0B60A-77C5-442E-A300-C6AA6D363E1F}"/>
              </a:ext>
            </a:extLst>
          </p:cNvPr>
          <p:cNvSpPr txBox="1"/>
          <p:nvPr/>
        </p:nvSpPr>
        <p:spPr>
          <a:xfrm>
            <a:off x="561637" y="3861831"/>
            <a:ext cx="841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Next, we discuss some common situations that can modeled via integer programming</a:t>
            </a:r>
          </a:p>
        </p:txBody>
      </p:sp>
    </p:spTree>
    <p:extLst>
      <p:ext uri="{BB962C8B-B14F-4D97-AF65-F5344CB8AC3E}">
        <p14:creationId xmlns:p14="http://schemas.microsoft.com/office/powerpoint/2010/main" val="981048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3BD5E7-079C-4BD4-A7F4-248C45571A73}"/>
              </a:ext>
            </a:extLst>
          </p:cNvPr>
          <p:cNvSpPr txBox="1"/>
          <p:nvPr/>
        </p:nvSpPr>
        <p:spPr>
          <a:xfrm>
            <a:off x="394538" y="190307"/>
            <a:ext cx="6809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Integer programming modeling tips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6DD8AB3-799E-497D-95D1-44BCD40A36CC}"/>
                  </a:ext>
                </a:extLst>
              </p:cNvPr>
              <p:cNvSpPr txBox="1"/>
              <p:nvPr/>
            </p:nvSpPr>
            <p:spPr>
              <a:xfrm>
                <a:off x="432770" y="1161937"/>
                <a:ext cx="92877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b="1" dirty="0"/>
                  <a:t>If </a:t>
                </a:r>
                <a14:m>
                  <m:oMath xmlns:m="http://schemas.openxmlformats.org/officeDocument/2006/math">
                    <m:r>
                      <a:rPr lang="en-CA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CA" b="1" dirty="0"/>
                  <a:t> is chosen, then </a:t>
                </a:r>
                <a14:m>
                  <m:oMath xmlns:m="http://schemas.openxmlformats.org/officeDocument/2006/math">
                    <m:r>
                      <a:rPr lang="en-CA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CA" b="1" dirty="0"/>
                  <a:t> is chosen: </a:t>
                </a:r>
                <a:r>
                  <a:rPr lang="en-CA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CA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CA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dirty="0"/>
                  <a:t>that are binary variables and relate them by: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6DD8AB3-799E-497D-95D1-44BCD40A3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70" y="1161937"/>
                <a:ext cx="9287799" cy="369332"/>
              </a:xfrm>
              <a:prstGeom prst="rect">
                <a:avLst/>
              </a:prstGeom>
              <a:blipFill>
                <a:blip r:embed="rId2"/>
                <a:stretch>
                  <a:fillRect l="-591" t="-10000" r="-394" b="-3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1293048-654E-4F5C-8D7D-D66E0F263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918" y="1661441"/>
            <a:ext cx="1815232" cy="7260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12E09FD-5047-4926-9344-163F3E8C74F1}"/>
                  </a:ext>
                </a:extLst>
              </p:cNvPr>
              <p:cNvSpPr txBox="1"/>
              <p:nvPr/>
            </p:nvSpPr>
            <p:spPr>
              <a:xfrm>
                <a:off x="432770" y="2543287"/>
                <a:ext cx="9786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b="1" dirty="0"/>
                  <a:t>If </a:t>
                </a:r>
                <a14:m>
                  <m:oMath xmlns:m="http://schemas.openxmlformats.org/officeDocument/2006/math">
                    <m:r>
                      <a:rPr lang="en-CA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CA" b="1" dirty="0"/>
                  <a:t> is chosen, then </a:t>
                </a:r>
                <a14:m>
                  <m:oMath xmlns:m="http://schemas.openxmlformats.org/officeDocument/2006/math">
                    <m:r>
                      <a:rPr lang="en-CA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CA" b="1" dirty="0"/>
                  <a:t> is not chosen: </a:t>
                </a:r>
                <a:r>
                  <a:rPr lang="en-CA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CA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CA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dirty="0"/>
                  <a:t>that are binary variables and relate them by: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12E09FD-5047-4926-9344-163F3E8C7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70" y="2543287"/>
                <a:ext cx="9786333" cy="369332"/>
              </a:xfrm>
              <a:prstGeom prst="rect">
                <a:avLst/>
              </a:prstGeom>
              <a:blipFill>
                <a:blip r:embed="rId4"/>
                <a:stretch>
                  <a:fillRect l="-561" t="-8197" b="-2786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5D1D00B8-F31F-4651-8368-F7BA25E929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7025" y="3072789"/>
            <a:ext cx="1954561" cy="6668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10806E5-7F57-483E-B5D9-66A391A985D9}"/>
                  </a:ext>
                </a:extLst>
              </p:cNvPr>
              <p:cNvSpPr txBox="1"/>
              <p:nvPr/>
            </p:nvSpPr>
            <p:spPr>
              <a:xfrm>
                <a:off x="327922" y="3999984"/>
                <a:ext cx="11643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b="1" dirty="0"/>
                  <a:t>If </a:t>
                </a:r>
                <a14:m>
                  <m:oMath xmlns:m="http://schemas.openxmlformats.org/officeDocument/2006/math">
                    <m:r>
                      <a:rPr lang="en-CA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CA" b="1" dirty="0"/>
                  <a:t> is chosen, then both </a:t>
                </a:r>
                <a14:m>
                  <m:oMath xmlns:m="http://schemas.openxmlformats.org/officeDocument/2006/math">
                    <m:r>
                      <a:rPr lang="en-CA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CA" b="1" dirty="0"/>
                  <a:t> and </a:t>
                </a:r>
                <a14:m>
                  <m:oMath xmlns:m="http://schemas.openxmlformats.org/officeDocument/2006/math">
                    <m:r>
                      <a:rPr lang="en-CA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CA" b="1" dirty="0"/>
                  <a:t> are chosen: </a:t>
                </a:r>
                <a:r>
                  <a:rPr lang="en-CA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CA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CA" dirty="0"/>
                  <a:t> that are binary variables and relate them by: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10806E5-7F57-483E-B5D9-66A391A98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22" y="3999984"/>
                <a:ext cx="11643700" cy="369332"/>
              </a:xfrm>
              <a:prstGeom prst="rect">
                <a:avLst/>
              </a:prstGeom>
              <a:blipFill>
                <a:blip r:embed="rId6"/>
                <a:stretch>
                  <a:fillRect l="-471" t="-8197" b="-2786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A85F0D94-EFEE-4A05-AE2B-FDDC42D23B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9161" y="4475462"/>
            <a:ext cx="2873549" cy="5599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861D08-0270-4422-ADF5-010A4D1D919F}"/>
                  </a:ext>
                </a:extLst>
              </p:cNvPr>
              <p:cNvSpPr txBox="1"/>
              <p:nvPr/>
            </p:nvSpPr>
            <p:spPr>
              <a:xfrm>
                <a:off x="327485" y="5186763"/>
                <a:ext cx="10916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b="1" dirty="0"/>
                  <a:t>If </a:t>
                </a:r>
                <a14:m>
                  <m:oMath xmlns:m="http://schemas.openxmlformats.org/officeDocument/2006/math">
                    <m:r>
                      <a:rPr lang="en-CA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CA" b="1" dirty="0"/>
                  <a:t> is chosen, then </a:t>
                </a:r>
                <a14:m>
                  <m:oMath xmlns:m="http://schemas.openxmlformats.org/officeDocument/2006/math">
                    <m:r>
                      <a:rPr lang="en-CA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CA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b="1" dirty="0"/>
                  <a:t>or </a:t>
                </a:r>
                <a14:m>
                  <m:oMath xmlns:m="http://schemas.openxmlformats.org/officeDocument/2006/math">
                    <m:r>
                      <a:rPr lang="en-CA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CA" b="1" dirty="0"/>
                  <a:t> is chosen: </a:t>
                </a:r>
                <a:r>
                  <a:rPr lang="en-CA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CA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CA" dirty="0"/>
                  <a:t> that are binary variables and relate them by: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861D08-0270-4422-ADF5-010A4D1D9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85" y="5186763"/>
                <a:ext cx="10916706" cy="369332"/>
              </a:xfrm>
              <a:prstGeom prst="rect">
                <a:avLst/>
              </a:prstGeom>
              <a:blipFill>
                <a:blip r:embed="rId8"/>
                <a:stretch>
                  <a:fillRect l="-503" t="-10000" b="-3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95BF4BE9-8DF0-4612-B123-8C413AA732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52991" y="5648537"/>
            <a:ext cx="1812162" cy="60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580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3BD5E7-079C-4BD4-A7F4-248C45571A73}"/>
              </a:ext>
            </a:extLst>
          </p:cNvPr>
          <p:cNvSpPr txBox="1"/>
          <p:nvPr/>
        </p:nvSpPr>
        <p:spPr>
          <a:xfrm>
            <a:off x="394538" y="190307"/>
            <a:ext cx="6809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Integer programming modeling tips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6DD8AB3-799E-497D-95D1-44BCD40A36CC}"/>
                  </a:ext>
                </a:extLst>
              </p:cNvPr>
              <p:cNvSpPr txBox="1"/>
              <p:nvPr/>
            </p:nvSpPr>
            <p:spPr>
              <a:xfrm>
                <a:off x="432770" y="1161937"/>
                <a:ext cx="11079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b="1" dirty="0"/>
                  <a:t>If </a:t>
                </a:r>
                <a14:m>
                  <m:oMath xmlns:m="http://schemas.openxmlformats.org/officeDocument/2006/math">
                    <m:r>
                      <a:rPr lang="en-CA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CA" b="1" dirty="0"/>
                  <a:t> and </a:t>
                </a:r>
                <a14:m>
                  <m:oMath xmlns:m="http://schemas.openxmlformats.org/officeDocument/2006/math">
                    <m:r>
                      <a:rPr lang="en-CA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CA" b="1" dirty="0"/>
                  <a:t> are chosen, then </a:t>
                </a:r>
                <a14:m>
                  <m:oMath xmlns:m="http://schemas.openxmlformats.org/officeDocument/2006/math">
                    <m:r>
                      <a:rPr lang="en-CA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CA" b="1" dirty="0"/>
                  <a:t> is chosen: </a:t>
                </a:r>
                <a:r>
                  <a:rPr lang="en-CA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CA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CA" dirty="0"/>
                  <a:t> that are binary variables and relate them by: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6DD8AB3-799E-497D-95D1-44BCD40A3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70" y="1161937"/>
                <a:ext cx="11079443" cy="369332"/>
              </a:xfrm>
              <a:prstGeom prst="rect">
                <a:avLst/>
              </a:prstGeom>
              <a:blipFill>
                <a:blip r:embed="rId2"/>
                <a:stretch>
                  <a:fillRect l="-495" t="-10000" b="-3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10806E5-7F57-483E-B5D9-66A391A985D9}"/>
                  </a:ext>
                </a:extLst>
              </p:cNvPr>
              <p:cNvSpPr txBox="1"/>
              <p:nvPr/>
            </p:nvSpPr>
            <p:spPr>
              <a:xfrm>
                <a:off x="327485" y="3765953"/>
                <a:ext cx="11643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b="1" dirty="0"/>
                  <a:t>If </a:t>
                </a:r>
                <a14:m>
                  <m:oMath xmlns:m="http://schemas.openxmlformats.org/officeDocument/2006/math">
                    <m:r>
                      <a:rPr lang="en-CA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CA" b="1" dirty="0"/>
                  <a:t> is chosen, then both </a:t>
                </a:r>
                <a14:m>
                  <m:oMath xmlns:m="http://schemas.openxmlformats.org/officeDocument/2006/math">
                    <m:r>
                      <a:rPr lang="en-CA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CA" b="1" dirty="0"/>
                  <a:t> and </a:t>
                </a:r>
                <a14:m>
                  <m:oMath xmlns:m="http://schemas.openxmlformats.org/officeDocument/2006/math">
                    <m:r>
                      <a:rPr lang="en-CA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CA" b="1" dirty="0"/>
                  <a:t> are chosen: </a:t>
                </a:r>
                <a:r>
                  <a:rPr lang="en-CA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CA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CA" dirty="0"/>
                  <a:t> that are binary variables and relate them by: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10806E5-7F57-483E-B5D9-66A391A98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85" y="3765953"/>
                <a:ext cx="11643700" cy="369332"/>
              </a:xfrm>
              <a:prstGeom prst="rect">
                <a:avLst/>
              </a:prstGeom>
              <a:blipFill>
                <a:blip r:embed="rId3"/>
                <a:stretch>
                  <a:fillRect l="-471" t="-10000" b="-3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A85F0D94-EFEE-4A05-AE2B-FDDC42D23B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9477" y="4283156"/>
            <a:ext cx="2873549" cy="5599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861D08-0270-4422-ADF5-010A4D1D919F}"/>
                  </a:ext>
                </a:extLst>
              </p:cNvPr>
              <p:cNvSpPr txBox="1"/>
              <p:nvPr/>
            </p:nvSpPr>
            <p:spPr>
              <a:xfrm>
                <a:off x="254180" y="5042447"/>
                <a:ext cx="11937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CA" b="1" dirty="0"/>
                  <a:t> is chosen if and only both </a:t>
                </a:r>
                <a14:m>
                  <m:oMath xmlns:m="http://schemas.openxmlformats.org/officeDocument/2006/math">
                    <m:r>
                      <a:rPr lang="en-CA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CA" b="1" dirty="0"/>
                  <a:t> and </a:t>
                </a:r>
                <a14:m>
                  <m:oMath xmlns:m="http://schemas.openxmlformats.org/officeDocument/2006/math">
                    <m:r>
                      <a:rPr lang="en-CA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CA" b="1" dirty="0"/>
                  <a:t> are chosen: </a:t>
                </a:r>
                <a:r>
                  <a:rPr lang="en-CA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CA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CA" dirty="0"/>
                  <a:t> that are binary variables and relate them by: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861D08-0270-4422-ADF5-010A4D1D9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80" y="5042447"/>
                <a:ext cx="11937820" cy="369332"/>
              </a:xfrm>
              <a:prstGeom prst="rect">
                <a:avLst/>
              </a:prstGeom>
              <a:blipFill>
                <a:blip r:embed="rId5"/>
                <a:stretch>
                  <a:fillRect t="-8197" b="-2786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029EFD8-9C0C-4EBC-A5B4-D30DFC84DE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3921" y="1649333"/>
            <a:ext cx="2229169" cy="5375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D544AB-3F58-4172-BFA0-FABB48DEEFCB}"/>
                  </a:ext>
                </a:extLst>
              </p:cNvPr>
              <p:cNvSpPr txBox="1"/>
              <p:nvPr/>
            </p:nvSpPr>
            <p:spPr>
              <a:xfrm>
                <a:off x="394538" y="2345144"/>
                <a:ext cx="10778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b="1" dirty="0"/>
                  <a:t>If </a:t>
                </a:r>
                <a14:m>
                  <m:oMath xmlns:m="http://schemas.openxmlformats.org/officeDocument/2006/math">
                    <m:r>
                      <a:rPr lang="en-CA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CA" b="1" dirty="0"/>
                  <a:t> or </a:t>
                </a:r>
                <a14:m>
                  <m:oMath xmlns:m="http://schemas.openxmlformats.org/officeDocument/2006/math">
                    <m:r>
                      <a:rPr lang="en-CA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CA" b="1" dirty="0"/>
                  <a:t> are chosen, then </a:t>
                </a:r>
                <a14:m>
                  <m:oMath xmlns:m="http://schemas.openxmlformats.org/officeDocument/2006/math">
                    <m:r>
                      <a:rPr lang="en-CA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CA" b="1" dirty="0"/>
                  <a:t> is chosen: </a:t>
                </a:r>
                <a:r>
                  <a:rPr lang="en-CA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CA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CA" dirty="0"/>
                  <a:t> that are binary variables and relate them by: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D544AB-3F58-4172-BFA0-FABB48DEE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38" y="2345144"/>
                <a:ext cx="10778848" cy="369332"/>
              </a:xfrm>
              <a:prstGeom prst="rect">
                <a:avLst/>
              </a:prstGeom>
              <a:blipFill>
                <a:blip r:embed="rId7"/>
                <a:stretch>
                  <a:fillRect l="-509" t="-10000" r="-396" b="-3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0D5090F-47B5-4D8F-B3FB-A2DA998C40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57486" y="2988904"/>
            <a:ext cx="2615261" cy="6291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955B8C-69BD-498C-A5D1-AD7E0F24F4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89942" y="5550755"/>
            <a:ext cx="2692618" cy="111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283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73BD5E7-079C-4BD4-A7F4-248C45571A73}"/>
                  </a:ext>
                </a:extLst>
              </p:cNvPr>
              <p:cNvSpPr txBox="1"/>
              <p:nvPr/>
            </p:nvSpPr>
            <p:spPr>
              <a:xfrm>
                <a:off x="394538" y="190307"/>
                <a:ext cx="999023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200" b="1" dirty="0"/>
                  <a:t>Formulation through big-</a:t>
                </a:r>
                <a14:m>
                  <m:oMath xmlns:m="http://schemas.openxmlformats.org/officeDocument/2006/math">
                    <m:r>
                      <a:rPr lang="en-CA" sz="3200" b="1" i="1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CA" sz="3200" b="1" dirty="0"/>
                  <a:t> constraint: or constraint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73BD5E7-079C-4BD4-A7F4-248C45571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38" y="190307"/>
                <a:ext cx="9990235" cy="584775"/>
              </a:xfrm>
              <a:prstGeom prst="rect">
                <a:avLst/>
              </a:prstGeom>
              <a:blipFill>
                <a:blip r:embed="rId2"/>
                <a:stretch>
                  <a:fillRect l="-1586" t="-10417" r="-671" b="-3645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8C04669-B5A3-487B-A90D-BE15CB9A6B25}"/>
              </a:ext>
            </a:extLst>
          </p:cNvPr>
          <p:cNvSpPr txBox="1"/>
          <p:nvPr/>
        </p:nvSpPr>
        <p:spPr>
          <a:xfrm>
            <a:off x="450238" y="993308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We have a constraint such as: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B569E8-6AE9-411F-A451-96F0D2D82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215" y="1362640"/>
            <a:ext cx="3056871" cy="9349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2D3C44-6D64-4901-BCAD-454E113392FA}"/>
                  </a:ext>
                </a:extLst>
              </p:cNvPr>
              <p:cNvSpPr txBox="1"/>
              <p:nvPr/>
            </p:nvSpPr>
            <p:spPr>
              <a:xfrm>
                <a:off x="626619" y="2538969"/>
                <a:ext cx="11272381" cy="660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which means that </a:t>
                </a:r>
                <a:r>
                  <a:rPr lang="en-CA" dirty="0" err="1"/>
                  <a:t>atleast</a:t>
                </a:r>
                <a:r>
                  <a:rPr lang="en-CA" dirty="0"/>
                  <a:t> one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/>
                  <a:t> will be true. This is a logical or statement. We can model this situation </a:t>
                </a:r>
              </a:p>
              <a:p>
                <a:r>
                  <a:rPr lang="en-CA" dirty="0"/>
                  <a:t>via the so-called big-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CA" dirty="0"/>
                  <a:t> constraint as follows: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2D3C44-6D64-4901-BCAD-454E11339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19" y="2538969"/>
                <a:ext cx="11272381" cy="660758"/>
              </a:xfrm>
              <a:prstGeom prst="rect">
                <a:avLst/>
              </a:prstGeom>
              <a:blipFill>
                <a:blip r:embed="rId4"/>
                <a:stretch>
                  <a:fillRect l="-487" t="-1835" b="-137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986C5DC-D7BC-4ED6-BEAE-531FB51CF5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0902" y="3199727"/>
            <a:ext cx="4956828" cy="17306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BC3D36-B86E-46E1-88A4-00A5C2787583}"/>
                  </a:ext>
                </a:extLst>
              </p:cNvPr>
              <p:cNvSpPr txBox="1"/>
              <p:nvPr/>
            </p:nvSpPr>
            <p:spPr>
              <a:xfrm>
                <a:off x="770510" y="5175411"/>
                <a:ext cx="10406567" cy="660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Here the constant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CA" dirty="0"/>
                  <a:t> is a very large positive number. The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/>
                  <a:t> corresponds to the activation of the </a:t>
                </a:r>
              </a:p>
              <a:p>
                <a:r>
                  <a:rPr lang="en-CA" dirty="0"/>
                  <a:t>constraint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/>
                  <a:t>.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BC3D36-B86E-46E1-88A4-00A5C2787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10" y="5175411"/>
                <a:ext cx="10406567" cy="660758"/>
              </a:xfrm>
              <a:prstGeom prst="rect">
                <a:avLst/>
              </a:prstGeom>
              <a:blipFill>
                <a:blip r:embed="rId6"/>
                <a:stretch>
                  <a:fillRect l="-468" t="-4630" b="-148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514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73BD5E7-079C-4BD4-A7F4-248C45571A73}"/>
                  </a:ext>
                </a:extLst>
              </p:cNvPr>
              <p:cNvSpPr txBox="1"/>
              <p:nvPr/>
            </p:nvSpPr>
            <p:spPr>
              <a:xfrm>
                <a:off x="394538" y="190307"/>
                <a:ext cx="96375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200" b="1" dirty="0"/>
                  <a:t>Formulation through big-</a:t>
                </a:r>
                <a14:m>
                  <m:oMath xmlns:m="http://schemas.openxmlformats.org/officeDocument/2006/math">
                    <m:r>
                      <a:rPr lang="en-CA" sz="3200" b="1" i="1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CA" sz="3200" b="1" dirty="0"/>
                  <a:t> constraint: implication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73BD5E7-079C-4BD4-A7F4-248C45571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38" y="190307"/>
                <a:ext cx="9637575" cy="584775"/>
              </a:xfrm>
              <a:prstGeom prst="rect">
                <a:avLst/>
              </a:prstGeom>
              <a:blipFill>
                <a:blip r:embed="rId2"/>
                <a:stretch>
                  <a:fillRect l="-1645" t="-10417" r="-759" b="-3645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C04669-B5A3-487B-A90D-BE15CB9A6B25}"/>
                  </a:ext>
                </a:extLst>
              </p:cNvPr>
              <p:cNvSpPr txBox="1"/>
              <p:nvPr/>
            </p:nvSpPr>
            <p:spPr>
              <a:xfrm>
                <a:off x="450238" y="993308"/>
                <a:ext cx="1169031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Suppose we want to model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CA" dirty="0"/>
                  <a:t>. The key idea to use here is that implication is a type of or constraint.</a:t>
                </a:r>
              </a:p>
              <a:p>
                <a:endParaRPr lang="en-CA" dirty="0"/>
              </a:p>
              <a:p>
                <a:r>
                  <a:rPr lang="en-CA" dirty="0"/>
                  <a:t>To be precise the logical statement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CA" dirty="0"/>
                  <a:t>  is equivalent to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CA" dirty="0"/>
                  <a:t>. Here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!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CA" dirty="0"/>
                  <a:t> means “not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CA" dirty="0"/>
                  <a:t>”.</a:t>
                </a:r>
              </a:p>
              <a:p>
                <a:endParaRPr lang="en-CA" dirty="0"/>
              </a:p>
              <a:p>
                <a:r>
                  <a:rPr lang="en-CA" dirty="0"/>
                  <a:t>So,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CA" dirty="0"/>
                  <a:t> is equivalent to: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C04669-B5A3-487B-A90D-BE15CB9A6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38" y="993308"/>
                <a:ext cx="11690316" cy="1477328"/>
              </a:xfrm>
              <a:prstGeom prst="rect">
                <a:avLst/>
              </a:prstGeom>
              <a:blipFill>
                <a:blip r:embed="rId3"/>
                <a:stretch>
                  <a:fillRect l="-469" t="-2066" b="-619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7335891-0754-4F0C-825B-B70FBDE8B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5035" y="2614596"/>
            <a:ext cx="4433706" cy="13679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A01B79-7BE7-419D-A2B2-69A47BA6D236}"/>
                  </a:ext>
                </a:extLst>
              </p:cNvPr>
              <p:cNvSpPr txBox="1"/>
              <p:nvPr/>
            </p:nvSpPr>
            <p:spPr>
              <a:xfrm>
                <a:off x="640544" y="4293503"/>
                <a:ext cx="89395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where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CA" dirty="0"/>
                  <a:t> is a very small positive number. Then we proceed in a similar fashion for modeling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A01B79-7BE7-419D-A2B2-69A47BA6D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44" y="4293503"/>
                <a:ext cx="8939563" cy="369332"/>
              </a:xfrm>
              <a:prstGeom prst="rect">
                <a:avLst/>
              </a:prstGeom>
              <a:blipFill>
                <a:blip r:embed="rId5"/>
                <a:stretch>
                  <a:fillRect l="-545" t="-6557" r="-477" b="-262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213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525877-4071-4038-AFAF-F3260361B9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7824" y="1253331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CA" b="1" dirty="0"/>
                  <a:t>Topics covered today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r>
                  <a:rPr lang="en-CA" dirty="0"/>
                  <a:t>Quadratically constrained quadratic problem (QCQP)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CA" dirty="0"/>
                  <a:t> OPF</a:t>
                </a:r>
              </a:p>
              <a:p>
                <a:r>
                  <a:rPr lang="en-CA" dirty="0"/>
                  <a:t>Recap of convex optimization problems</a:t>
                </a:r>
              </a:p>
              <a:p>
                <a:r>
                  <a:rPr lang="en-CA" dirty="0"/>
                  <a:t>Convex conic optimization: SDP</a:t>
                </a:r>
              </a:p>
              <a:p>
                <a:r>
                  <a:rPr lang="en-CA" dirty="0"/>
                  <a:t>SDP relaxation of QCQP: step by step</a:t>
                </a:r>
              </a:p>
              <a:p>
                <a:r>
                  <a:rPr lang="en-CA" dirty="0"/>
                  <a:t>Julia example</a:t>
                </a:r>
              </a:p>
              <a:p>
                <a:r>
                  <a:rPr lang="en-CA" dirty="0"/>
                  <a:t>Integer programming modeling tips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525877-4071-4038-AFAF-F3260361B9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7824" y="1253331"/>
                <a:ext cx="10515600" cy="4351338"/>
              </a:xfrm>
              <a:blipFill>
                <a:blip r:embed="rId2"/>
                <a:stretch>
                  <a:fillRect l="-1217" t="-224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0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61DC3F-5F37-4BF2-B406-AA263C670E09}"/>
              </a:ext>
            </a:extLst>
          </p:cNvPr>
          <p:cNvSpPr txBox="1"/>
          <p:nvPr/>
        </p:nvSpPr>
        <p:spPr>
          <a:xfrm>
            <a:off x="5389717" y="529380"/>
            <a:ext cx="1412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QCQP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323D11-90DF-4FEC-9F48-BFA46AF94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006" y="1532369"/>
            <a:ext cx="8939988" cy="29041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D27252-B760-4173-B68A-EF2EE772A651}"/>
                  </a:ext>
                </a:extLst>
              </p:cNvPr>
              <p:cNvSpPr txBox="1"/>
              <p:nvPr/>
            </p:nvSpPr>
            <p:spPr>
              <a:xfrm>
                <a:off x="1258906" y="4854748"/>
                <a:ext cx="9674187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/>
                  <a:t>The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sz="2800" dirty="0"/>
                  <a:t> are symmetric, but not positive semidefinite.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/>
                  <a:t>QCQPs are NP-hard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/>
                  <a:t>Optimal power flow problem is a QCQP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/>
                  <a:t>We want to solve it or a good approximation of it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D27252-B760-4173-B68A-EF2EE772A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906" y="4854748"/>
                <a:ext cx="9674187" cy="1815882"/>
              </a:xfrm>
              <a:prstGeom prst="rect">
                <a:avLst/>
              </a:prstGeom>
              <a:blipFill>
                <a:blip r:embed="rId3"/>
                <a:stretch>
                  <a:fillRect l="-1135" t="-3691" r="-378" b="-872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7771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3713F3-6487-4DB4-AADF-0E40AB52F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8956" y="1690688"/>
            <a:ext cx="10074088" cy="40531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61DC3F-5F37-4BF2-B406-AA263C670E09}"/>
              </a:ext>
            </a:extLst>
          </p:cNvPr>
          <p:cNvSpPr txBox="1"/>
          <p:nvPr/>
        </p:nvSpPr>
        <p:spPr>
          <a:xfrm>
            <a:off x="4480814" y="635000"/>
            <a:ext cx="3230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Convex function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2540636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8C1EC8B-289A-4C5E-B345-60C087157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712" y="703308"/>
            <a:ext cx="9076616" cy="61546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7FF634-F2F7-4233-8759-6070C20F9C45}"/>
              </a:ext>
            </a:extLst>
          </p:cNvPr>
          <p:cNvSpPr txBox="1"/>
          <p:nvPr/>
        </p:nvSpPr>
        <p:spPr>
          <a:xfrm>
            <a:off x="4968927" y="118533"/>
            <a:ext cx="2254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Convex set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2322864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38D861-BAAF-4393-8568-95B5DE974907}"/>
              </a:ext>
            </a:extLst>
          </p:cNvPr>
          <p:cNvSpPr txBox="1"/>
          <p:nvPr/>
        </p:nvSpPr>
        <p:spPr>
          <a:xfrm>
            <a:off x="482730" y="450238"/>
            <a:ext cx="5692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Convex optimization problem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1F800E-1564-4140-B52E-A074F682A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175" y="1458596"/>
            <a:ext cx="8859607" cy="357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65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F7FF634-F2F7-4233-8759-6070C20F9C45}"/>
              </a:ext>
            </a:extLst>
          </p:cNvPr>
          <p:cNvSpPr txBox="1"/>
          <p:nvPr/>
        </p:nvSpPr>
        <p:spPr>
          <a:xfrm>
            <a:off x="4810231" y="194733"/>
            <a:ext cx="2571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Convex cone</a:t>
            </a:r>
            <a:endParaRPr lang="en-CA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DD5B16-3A74-448D-BF40-375D3355D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595" y="825924"/>
            <a:ext cx="9082832" cy="21864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524DCB-3141-4606-B4FB-9C70E066F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521" y="2951736"/>
            <a:ext cx="4352957" cy="304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180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F7FF634-F2F7-4233-8759-6070C20F9C45}"/>
              </a:ext>
            </a:extLst>
          </p:cNvPr>
          <p:cNvSpPr txBox="1"/>
          <p:nvPr/>
        </p:nvSpPr>
        <p:spPr>
          <a:xfrm>
            <a:off x="3859649" y="194733"/>
            <a:ext cx="4908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Example of convex cones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F74577-D502-4437-9297-A3C06DAF1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09" y="1028779"/>
            <a:ext cx="8885063" cy="54736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08569A-9A01-4891-B30C-2694144E1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013" y="779508"/>
            <a:ext cx="3365187" cy="364913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FC07C5A-CB35-4DEC-A9A9-D3895A74C5F8}"/>
                  </a:ext>
                </a:extLst>
              </p14:cNvPr>
              <p14:cNvContentPartPr/>
              <p14:nvPr/>
            </p14:nvContentPartPr>
            <p14:xfrm>
              <a:off x="7025653" y="2542413"/>
              <a:ext cx="1388880" cy="816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FC07C5A-CB35-4DEC-A9A9-D3895A74C5F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16653" y="2533773"/>
                <a:ext cx="1406520" cy="83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69560C8-C261-4B56-9A4D-23F902FE53E6}"/>
                  </a:ext>
                </a:extLst>
              </p14:cNvPr>
              <p14:cNvContentPartPr/>
              <p14:nvPr/>
            </p14:nvContentPartPr>
            <p14:xfrm>
              <a:off x="10886293" y="4281213"/>
              <a:ext cx="9720" cy="140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69560C8-C261-4B56-9A4D-23F902FE53E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77653" y="4272213"/>
                <a:ext cx="2736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C445063-4D24-4854-B4CB-760DA360A3C2}"/>
                  </a:ext>
                </a:extLst>
              </p14:cNvPr>
              <p14:cNvContentPartPr/>
              <p14:nvPr/>
            </p14:nvContentPartPr>
            <p14:xfrm>
              <a:off x="11150533" y="4204173"/>
              <a:ext cx="210240" cy="305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C445063-4D24-4854-B4CB-760DA360A3C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41893" y="4195173"/>
                <a:ext cx="22788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835FB72-38FD-4FF9-93AB-A00C5915BFB4}"/>
                  </a:ext>
                </a:extLst>
              </p14:cNvPr>
              <p14:cNvContentPartPr/>
              <p14:nvPr/>
            </p14:nvContentPartPr>
            <p14:xfrm>
              <a:off x="10872253" y="4342413"/>
              <a:ext cx="171720" cy="1501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835FB72-38FD-4FF9-93AB-A00C5915BFB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863613" y="4333413"/>
                <a:ext cx="18936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2979F20-5E19-4472-87A6-E8F464981F4C}"/>
                  </a:ext>
                </a:extLst>
              </p14:cNvPr>
              <p14:cNvContentPartPr/>
              <p14:nvPr/>
            </p14:nvContentPartPr>
            <p14:xfrm>
              <a:off x="10322533" y="4345293"/>
              <a:ext cx="401040" cy="1587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2979F20-5E19-4472-87A6-E8F464981F4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313893" y="4336653"/>
                <a:ext cx="41868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9B625EF-54D4-4633-AC1E-E158513366C7}"/>
                  </a:ext>
                </a:extLst>
              </p14:cNvPr>
              <p14:cNvContentPartPr/>
              <p14:nvPr/>
            </p14:nvContentPartPr>
            <p14:xfrm>
              <a:off x="8880733" y="4303533"/>
              <a:ext cx="1288800" cy="2318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9B625EF-54D4-4633-AC1E-E158513366C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872091" y="4294893"/>
                <a:ext cx="1306445" cy="24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0215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F7FF634-F2F7-4233-8759-6070C20F9C45}"/>
              </a:ext>
            </a:extLst>
          </p:cNvPr>
          <p:cNvSpPr txBox="1"/>
          <p:nvPr/>
        </p:nvSpPr>
        <p:spPr>
          <a:xfrm>
            <a:off x="3859649" y="194733"/>
            <a:ext cx="3882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Why convex cones?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2FD2CF-0A77-499F-BB29-D4183ADA43C3}"/>
              </a:ext>
            </a:extLst>
          </p:cNvPr>
          <p:cNvSpPr txBox="1"/>
          <p:nvPr/>
        </p:nvSpPr>
        <p:spPr>
          <a:xfrm>
            <a:off x="565509" y="922866"/>
            <a:ext cx="9898864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Lets go back to 1980s…</a:t>
            </a:r>
          </a:p>
          <a:p>
            <a:endParaRPr lang="en-CA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LPs could be solved very efficiently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Convex optimization theory was mature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However, </a:t>
            </a:r>
            <a:r>
              <a:rPr lang="en-US" sz="2000" dirty="0"/>
              <a:t>as soon as a problem contained nonlinearities, </a:t>
            </a:r>
          </a:p>
          <a:p>
            <a:r>
              <a:rPr lang="en-US" sz="2000" dirty="0"/>
              <a:t>    one could not replicate the practical efficiency of LP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breakthrough came by rethinking the role of nonnegative orthant in standard form LP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CA" sz="2000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A836F3CB-8341-42AE-9081-121CF941C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938" y="4362504"/>
            <a:ext cx="4567692" cy="199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126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MU Sans Serif"/>
        <a:ea typeface=""/>
        <a:cs typeface=""/>
      </a:majorFont>
      <a:minorFont>
        <a:latin typeface="CMU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648</Words>
  <Application>Microsoft Office PowerPoint</Application>
  <PresentationFormat>Widescreen</PresentationFormat>
  <Paragraphs>74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Cambria Math</vt:lpstr>
      <vt:lpstr>CMU Sans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Shuvomoy Das Gupta</dc:creator>
  <cp:lastModifiedBy>Shuvomoy Das Gupta</cp:lastModifiedBy>
  <cp:revision>25</cp:revision>
  <dcterms:created xsi:type="dcterms:W3CDTF">2022-03-01T11:33:45Z</dcterms:created>
  <dcterms:modified xsi:type="dcterms:W3CDTF">2022-03-09T09:24:43Z</dcterms:modified>
</cp:coreProperties>
</file>