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8" r:id="rId3"/>
    <p:sldId id="2911" r:id="rId4"/>
    <p:sldId id="2901" r:id="rId5"/>
    <p:sldId id="2904" r:id="rId6"/>
    <p:sldId id="2905" r:id="rId7"/>
    <p:sldId id="2906" r:id="rId8"/>
    <p:sldId id="2907" r:id="rId9"/>
    <p:sldId id="2838" r:id="rId10"/>
    <p:sldId id="2837" r:id="rId11"/>
    <p:sldId id="2903" r:id="rId12"/>
    <p:sldId id="2839" r:id="rId13"/>
    <p:sldId id="2909" r:id="rId14"/>
    <p:sldId id="2910" r:id="rId15"/>
    <p:sldId id="2912" r:id="rId16"/>
    <p:sldId id="2913" r:id="rId17"/>
    <p:sldId id="2854" r:id="rId18"/>
    <p:sldId id="2899" r:id="rId19"/>
    <p:sldId id="2900" r:id="rId20"/>
    <p:sldId id="29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5:31:29.5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1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 14097 0 0,'0'-4'10317'0'0,"0"4"-10021"0"0,0-4-296 0 0,0 1 0 0 0,-2 3 16 0 0,2 0 48 0 0,-7 0-64 0 0,7 0-644 0 0,-5 0-924 0 0,3 0-4084 0 0,-2 11-6102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5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20378 0 0,'0'0'1815'0'0,"0"0"-1235"0"0,0 0-294 0 0,0 0 228 0 0,0 8 60 0 0,61 161-2 0 0,-53-141-175 0 0,-1 1 1 0 0,-2 0-1 0 0,-1 0 0 0 0,-1 1 1 0 0,-1 20-398 0 0,-22-46 901 0 0,-84-15-533 0 0,23-11-236 0 0,72 22-87 0 0,14-9-1454 0 0,0 7 869 0 0,16-13-1561 0 0,-12-2-7187 0 0,-14 14 201 0 0,-30 45 3360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1.2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2569.5625"/>
      <inkml:brushProperty name="anchorY" value="-279973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474.84375"/>
      <inkml:brushProperty name="anchorY" value="-281164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276.6875"/>
      <inkml:brushProperty name="anchorY" value="-281840.125"/>
      <inkml:brushProperty name="scaleFactor" value="0.5"/>
    </inkml:brush>
  </inkml:definitions>
  <inkml:trace contextRef="#ctx0" brushRef="#br0">0 0 18790 0 0,'0'0'0'0'0,"0"0"2116"0"0,1 0-1741 0 0,1 0 512 0 0,3 1-575 0 0,3 0 295 0 0,3 2-90 0 0,5 0-68 0 0,3 0-112 0 0,3 1-33 0 0,2 0-97 0 0,2-1 0 0 0,-1 0-23 0 0,5-1 296 0 0,-2 0-426 0 0,-2-1 87 0 0,-3 0-38 0 0,-4-1-44 0 0,-3 0 10 0 0,-4 0-5 0 0,-2 0-14 0 0,-3-1-56 0 0,-1 1 52 0 0,-2 0 64 0 0,-1 0-130 0 0,-1 1 96 0 0,-1 0-46 0 0,-1 0 3 0 0,0-1-28 0 0,0 1 63 0 0,0-1-29 0 0,-1 1 20 0 0,1 0 9 0 0,0-1-6 0 0,0 1-35 0 0,0 0-22 0 0,0 2-1 0 0,-1 1-4 0 0,-1 3 47 0 0,-2 5-23 0 0,-2 3 9 0 0,-2 5-29 0 0,-2 4 36 0 0,-1 4-49 0 0,-3 2 14 0 0,-1 3-5 0 0,0 0 5 0 0,-1 1-6 0 0,0-2 1 0 0,1-2 5 0 0,1-2-2 0 0,1-3 1 0 0,2-3 42 0 0,1-4-2 0 0,3-3-12 0 0,1-3 11 0 0,1-5 6 0 0,2-2-21 0 0,1-2-21 0 0,0-1 37 0 0,2-2-50 0 0,0 0 11 0 0,0 0-9 0 0,0-1 5 0 0,0 1-1 0 0,0-1 0 0 0,0 1 0 0 0,0 0-113 0 0,1 0 19 0 0,0 1-49 0 0,2 0 172 0 0,3 2 64 0 0,1 2-117 0 0,4 0 38 0 0,2 2-13 0 0,1 0-5 0 0,3 1 5 0 0,2 0 36 0 0,1 0-43 0 0,1-1 10 0 0,1 0 1 0 0,-2 0-6 0 0,0-1-36 0 0,-3 0 43 0 0,-2-2-19 0 0,-3 0-27 0 0,-4-2 50 0 0,-3 0-16 0 0,-1-1 76 0 0,-3 0 13 0 0,-1-1 15 0 0,0 1 126 0 0,-1-1-179 0 0,1 1 41 0 0,-1-1-95 0 0,0 0-138 0 0,-2 0-116 0 0,-2 0-227 0 0,-3 0-170 0 0,-3-1-332 0 0,-4-1-507 0 0,-3-1-2757 0 0,-2-1-4658 0 0,-3-3-1994 0 0,4 0 13226 0 0</inkml:trace>
  <inkml:trace contextRef="#ctx0" brushRef="#br1" timeOffset="194.003">151 305 20430 0 0,'0'0'0'0'0,"0"0"1780"0"0,1 0-1657 0 0,0 0 521 0 0,1 0 123 0 0,0 0-437 0 0,2 0-293 0 0,1 0 195 0 0,2 0-167 0 0,2-1-9 0 0,1 0-58 0 0,1 1 6 0 0,1-1-115 0 0,2 1-600 0 0,1 0 39 0 0,0 2-483 0 0,0 2-1040 0 0,-2 3-1176 0 0,-1 1-4460 0 0,-1 4-876 0 0,-4-2 10509 0 0</inkml:trace>
  <inkml:trace contextRef="#ctx0" brushRef="#br2" timeOffset="807.002">597 802 15949 0 0,'0'0'0'0'0,"0"0"5241"0"0,0 0-5237 0 0,0 0 1067 0 0,0 0-155 0 0,0 0 62 0 0,1-1-366 0 0,1-1-229 0 0,0-1-269 0 0,1-4 12 0 0,1-3 28 0 0,2-3-28 0 0,1-3-13 0 0,1-2-22 0 0,1-2 29 0 0,1-1-58 0 0,0 0 7 0 0,1 0-41 0 0,-1 2 19 0 0,-1 1-51 0 0,-1 2 47 0 0,-2 3-44 0 0,-1 3 60 0 0,-2 3-13 0 0,-1 2 10 0 0,-2 3 18 0 0,0 1-5 0 0,0 1 3 0 0,0 1-51 0 0,0-1-18 0 0,-1-1-64 0 0,0 0-84 0 0,-1 0 24 0 0,-2 0-25 0 0,-1 0 59 0 0,-1 1-40 0 0,-1-1-46 0 0,-2 1 23 0 0,-1 0-12 0 0,-2 1 26 0 0,-1 0 25 0 0,-2 3 50 0 0,1-1 64 0 0,-2 2-18 0 0,1 0 16 0 0,0 1-6 0 0,2 0 1 0 0,1-1 5 0 0,3 0 50 0 0,2-1-29 0 0,2-2-25 0 0,1 0 8 0 0,3-1-70 0 0,0-1 84 0 0,1 0-33 0 0,0 0-88 0 0,0 0 28 0 0,1 0-32 0 0,-1 2 9 0 0,0 0 113 0 0,0 2 51 0 0,1 3-7 0 0,1 1-72 0 0,0 2-4 0 0,1 1 24 0 0,1 1 54 0 0,1 1 22 0 0,1 1-25 0 0,1 1 8 0 0,0-1-73 0 0,1 1 76 0 0,1 1-44 0 0,2-1 22 0 0,0-1-52 0 0,0 1 19 0 0,1-2-17 0 0,0-1 13 0 0,1 0 37 0 0,-1-2 37 0 0,0 0-8 0 0,-1-3-91 0 0,-1 0 28 0 0,-1-2-9 0 0,-2 0 31 0 0,-1-2 15 0 0,-2-1 2 0 0,0-1-54 0 0,-2 0 87 0 0,-1-1-46 0 0,-1 0-9 0 0,1 0 18 0 0,-2-1-49 0 0,1 1 14 0 0,0 0-15 0 0,0 0-49 0 0,0 0-374 0 0,0 0-83 0 0,0 0-236 0 0,0 0-291 0 0,0 0-989 0 0,0-2-1021 0 0,0 0-4556 0 0,2-2-2488 0 0,-2 4 11251 0 0,0 1-2565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4.58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7496.28125"/>
      <inkml:brushProperty name="anchorY" value="-284781.78125"/>
      <inkml:brushProperty name="scaleFactor" value="0.5"/>
    </inkml:brush>
  </inkml:definitions>
  <inkml:trace contextRef="#ctx0" brushRef="#br0">1 0 18602 0 0,'0'0'0'0'0,"0"0"2216"0"0,0 0-1993 0 0,0 0 379 0 0,0 0 147 0 0,0 0-46 0 0,0 0-383 0 0,0 0-312 0 0,0 1-54 0 0,0 2 78 0 0,1 2 233 0 0,1 4-4 0 0,0 2-122 0 0,2 4 17 0 0,-1 3-2 0 0,1 3 11 0 0,-1 1-8 0 0,-1 3-20 0 0,0 1-22 0 0,0 0-97 0 0,-1 0-8 0 0,-1-1-10 0 0,1-2 1 0 0,-1-1-2 0 0,0-4 1 0 0,0-2-42 0 0,1-4 45 0 0,-1-3-81 0 0,0-3 89 0 0,0-2-19 0 0,0-1 48 0 0,0-2-10 0 0,0-1-36 0 0,0 0-104 0 0,0 0-76 0 0,0 0-34 0 0,0 0-44 0 0,0 0-162 0 0,0-1-238 0 0,0 1-355 0 0,0 0-1145 0 0,0 0-1833 0 0,0 0-5304 0 0,0 0 2946 0 0,0-1 7359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5.0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160.03125"/>
      <inkml:brushProperty name="anchorY" value="-285761.4375"/>
      <inkml:brushProperty name="scaleFactor" value="0.5"/>
    </inkml:brush>
  </inkml:definitions>
  <inkml:trace contextRef="#ctx0" brushRef="#br0">0 9 16382 0 0,'0'0'0'0'0,"0"-1"2292"0"0,0 0-2203 0 0,0 0 560 0 0,0 1 503 0 0,0-1-65 0 0,0 1-552 0 0,0 0-499 0 0,1 0 56 0 0,2 0-84 0 0,2 0 123 0 0,2 0 195 0 0,4 0-80 0 0,2 0 48 0 0,3 0-110 0 0,3 1 17 0 0,1-1 22 0 0,3 1-91 0 0,1 0 41 0 0,2-1-127 0 0,2 0-40 0 0,2 0 60 0 0,2-1 161 0 0,2 0-228 0 0,0-1 70 0 0,1 1 9 0 0,-1 0 3 0 0,-3 0-97 0 0,-2 1-54 0 0,-5 0 94 0 0,-4 0-36 0 0,-3 1 8 0 0,-5 0 5 0 0,-5 0 45 0 0,-1-1 85 0 0,-4 1 12 0 0,-1-1 42 0 0,0 0 35 0 0,-2 0 50 0 0,1 0-56 0 0,-1 0-120 0 0,1 0-50 0 0,-1 0-38 0 0,1 0-46 0 0,0 0-227 0 0,-1 0-140 0 0,1 0-168 0 0,-1 0-160 0 0,-1 0-213 0 0,-1 1-854 0 0,-1-1-1860 0 0,-1 2-4340 0 0,-2-1-2092 0 0,9-1 12267 0 0,1-1-3894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5.6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318.71875"/>
      <inkml:brushProperty name="anchorY" value="-286396.21875"/>
      <inkml:brushProperty name="scaleFactor" value="0.5"/>
    </inkml:brush>
  </inkml:definitions>
  <inkml:trace contextRef="#ctx0" brushRef="#br0">94 1 10633 0 0,'0'0'0'0'0,"0"0"7617"0"0,1 0-7365 0 0,0 0 1353 0 0,0 0-208 0 0,-1 0-175 0 0,1 0-469 0 0,-1 0-328 0 0,1 0-163 0 0,0 0-71 0 0,0 1-46 0 0,0 1-52 0 0,2 3 104 0 0,0 4 26 0 0,1 2-13 0 0,2 5-26 0 0,-1 3-75 0 0,1 4-37 0 0,1 1-14 0 0,0 4 43 0 0,1 1-67 0 0,-1 2 17 0 0,-1 0-58 0 0,1-1 10 0 0,-2-2-2 0 0,0-2-2 0 0,-1-3 1 0 0,-2-4 89 0 0,0-5-54 0 0,-1-4 45 0 0,-1-4 82 0 0,0-2 46 0 0,0-3 92 0 0,-1-1-8 0 0,-2 0 6 0 0,-1 0-221 0 0,-2-1 63 0 0,-3 0-70 0 0,-2 1 21 0 0,-3-1-18 0 0,-1-1-23 0 0,-2-1-4 0 0,0-1 9 0 0,1 0-18 0 0,0 0 37 0 0,2 0-1 0 0,2 1-8 0 0,2 1-23 0 0,3-1 24 0 0,3 1 10 0 0,1 1-91 0 0,2-1 0 0 0,1 1-38 0 0,0 0-32 0 0,1 0-26 0 0,-1 1 8 0 0,1-1-38 0 0,-1 0-18 0 0,0 0-58 0 0,0 0-393 0 0,0-1 323 0 0,-1 0-246 0 0,0-3-287 0 0,-1-1-342 0 0,0-1-887 0 0,-1-3-3384 0 0,1-1-3810 0 0,3 16 2137 0 0,1 3 8246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5.8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593.46875"/>
      <inkml:brushProperty name="anchorY" value="-286077"/>
      <inkml:brushProperty name="scaleFactor" value="0.5"/>
    </inkml:brush>
  </inkml:definitions>
  <inkml:trace contextRef="#ctx0" brushRef="#br0">0 4 21678 0 0,'0'0'0'0'0,"1"-1"1744"0"0,0 1-1839 0 0,0-1 386 0 0,0 0 253 0 0,1 1 12 0 0,-2-1-586 0 0,1 1 103 0 0,0 0-298 0 0,0 0 41 0 0,0 0-6 0 0,0 0-201 0 0,-1 0-325 0 0,0 0-295 0 0,1 1-652 0 0,-1 1-832 0 0,0 2-1002 0 0,1 1-2771 0 0,-2-5-2274 0 0,0-1 10387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0.8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069"/>
      <inkml:brushProperty name="anchorY" value="-289910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961.53125"/>
      <inkml:brushProperty name="anchorY" value="-290524.25"/>
      <inkml:brushProperty name="scaleFactor" value="0.5"/>
    </inkml:brush>
  </inkml:definitions>
  <inkml:trace contextRef="#ctx0" brushRef="#br0">0 245 13509 0 0,'0'0'0'0'0,"0"0"7413"0"0,0 0-8336 0 0,0 0 2359 0 0,0 1-1474 0 0,1 0 854 0 0,3 0-426 0 0,2 0 115 0 0,4 1-67 0 0,5 0-69 0 0,4-1-112 0 0,5 1 2 0 0,2-2-40 0 0,2 1-107 0 0,1-1-37 0 0,4 0 12 0 0,1-1-41 0 0,-5 0 66 0 0,-7 1-15 0 0,-7-2 58 0 0,-6 1 9 0 0,-5 0-196 0 0,-3-1 0 0 0,-3 0-301 0 0,-3-1-397 0 0,-2 0-122 0 0,-1-2-481 0 0,-3-1-1356 0 0,0 0-1779 0 0,-1-1-5555 0 0,-1 1 5620 0 0,20 12 4776 0 0,4 1-1349 0 0</inkml:trace>
  <inkml:trace contextRef="#ctx0" brushRef="#br1" timeOffset="304.002">137 1 19378 0 0,'0'0'0'0'0,"0"0"2176"0"0,0 0-1932 0 0,0 0 561 0 0,1 0 165 0 0,0 1-199 0 0,-1 1-402 0 0,2 1-198 0 0,-1 2-42 0 0,1 5 122 0 0,1 3 73 0 0,0 5-23 0 0,0 6-68 0 0,1 3-14 0 0,-1 4-44 0 0,1 2-21 0 0,0 1-82 0 0,0 0-8 0 0,0-2-36 0 0,-1-1-24 0 0,1-1 9 0 0,-1-4-10 0 0,-1-2 1 0 0,0-3-4 0 0,0-3-4 0 0,-1-5-32 0 0,0-3 36 0 0,0-4-7 0 0,-1-3 7 0 0,0-1-1 0 0,0-2-139 0 0,0-1-34 0 0,0 1-98 0 0,-1-1-84 0 0,0 0-158 0 0,-2 0-227 0 0,-2-2-888 0 0,-1-2-3559 0 0,-2-3-5603 0 0,0 0 4195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9.4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914.34375"/>
      <inkml:brushProperty name="anchorY" value="-287744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752.6875"/>
      <inkml:brushProperty name="anchorY" value="-288726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390.84375"/>
      <inkml:brushProperty name="anchorY" value="-289352.8125"/>
      <inkml:brushProperty name="scaleFactor" value="0.5"/>
    </inkml:brush>
  </inkml:definitions>
  <inkml:trace contextRef="#ctx0" brushRef="#br0">0 103 16041 0 0,'0'0'0'0'0,"0"0"5249"0"0,0 0-5377 0 0,0 0 869 0 0,0 0 113 0 0,0 0 62 0 0,0 0-325 0 0,0 0-216 0 0,0 0-172 0 0,0 0-99 0 0,1 0 42 0 0,0 0-9 0 0,1-1 5 0 0,1 0 29 0 0,1-2-7 0 0,0-2 37 0 0,2-1-84 0 0,0-1-26 0 0,0-1-33 0 0,1 0-6 0 0,-1 0-59 0 0,0 1 6 0 0,0-1-43 0 0,-1 2 19 0 0,1-1-9 0 0,0 1 2 0 0,-1 1-18 0 0,1 1-19 0 0,-1-1-24 0 0,-1 2 24 0 0,-1 1-28 0 0,0 0 17 0 0,-2 2-15 0 0,0-1-5 0 0,0 1 11 0 0,1 1 103 0 0,-1 2 236 0 0,1 2-55 0 0,2 2-48 0 0,0 4-17 0 0,1 5-60 0 0,1 3-36 0 0,-1 4-28 0 0,0 3 2 0 0,-1 4-4 0 0,0 3 5 0 0,0 2-6 0 0,0 1-3 0 0,-1 1-51 0 0,0-2 19 0 0,-1-3 38 0 0,-1-3-13 0 0,0-6-25 0 0,-1-4 41 0 0,0-6-4 0 0,0-4 85 0 0,0-4 16 0 0,0-3 47 0 0,0-1-12 0 0,0-2 31 0 0,-1 0-31 0 0,0 0-27 0 0,-2 0-128 0 0,-1 1 33 0 0,-1-1-84 0 0,-2 1 42 0 0,-1 0 16 0 0,0 0-52 0 0,0 0 64 0 0,2 0-10 0 0,0 0 3 0 0,1 0 2 0 0,2 0 0 0 0,1 0-37 0 0,2 0-18 0 0,-1 0-20 0 0,1 0-40 0 0,1 0 0 0 0,-1 0 85 0 0,0 0-22 0 0,0 0-63 0 0,1 0-53 0 0,1 0-18 0 0,2 0 222 0 0,2 0 12 0 0,2 0-24 0 0,1 0-22 0 0,1 0 8 0 0,2 0-6 0 0,-1 0-4 0 0,0 0 0 0 0,-2 0-9 0 0,0 1 2 0 0,-2 0-66 0 0,-2 0 84 0 0,-1-1-24 0 0,-1 1 13 0 0,-1-1 69 0 0,-1 0 14 0 0,-1 0 10 0 0,0 0-8 0 0,0 0 14 0 0,0 0-9 0 0,0 0-12 0 0,0 0-89 0 0,-1 0-158 0 0,1 0-96 0 0,0 0-156 0 0,-2 0-181 0 0,1 0-332 0 0,-2 0-719 0 0,1 0-3322 0 0,2 0-4098 0 0,0 0-1619 0 0,1 0 13798 0 0,0 0-969 0 0</inkml:trace>
  <inkml:trace contextRef="#ctx0" brushRef="#br1" timeOffset="167.991">305 332 20862 0 0,'0'0'0'0'0,"0"0"1956"0"0,0 0-1801 0 0,0 0 290 0 0,0 0 167 0 0,1 0-173 0 0,-1 0-516 0 0,1 0 127 0 0,-1 0-643 0 0,0 0-299 0 0,0 0-576 0 0,1 0-1371 0 0,-1-2-4463 0 0,0-1-3364 0 0,1 0 11547 0 0</inkml:trace>
  <inkml:trace contextRef="#ctx0" brushRef="#br2" timeOffset="702.659">431 167 20102 0 0,'0'0'0'0'0,"0"0"2240"0"0,0 0-1993 0 0,0 0 575 0 0,0 0 31 0 0,0 0-203 0 0,0 0-314 0 0,0 1-202 0 0,0 1-112 0 0,0 2-2 0 0,0 3-20 0 0,1 3 33 0 0,1 4-42 0 0,1 3-52 0 0,2 2 66 0 0,1 2-48 0 0,1 0 52 0 0,2 2-10 0 0,1 0 4 0 0,1 1 57 0 0,2 0 162 0 0,1-2-174 0 0,0-1-45 0 0,0-1 12 0 0,-1-4-15 0 0,-1-3 38 0 0,-2-3-2 0 0,-2-4 114 0 0,-1-3-6 0 0,-2-1-6 0 0,-1-2 27 0 0,-1-1 44 0 0,0-2 62 0 0,-1-3-37 0 0,1-2-52 0 0,1-2-40 0 0,-1-4-69 0 0,0-2 9 0 0,0-1-42 0 0,0 0-10 0 0,0-1-23 0 0,0-1 28 0 0,0 1-34 0 0,-1 0 39 0 0,1 0-40 0 0,-1 0 72 0 0,1 1-30 0 0,-1 0-40 0 0,-1 1 84 0 0,0 0-47 0 0,0 2 11 0 0,-1 0-53 0 0,0 1 61 0 0,0 1-67 0 0,0 1 52 0 0,-1 1-53 0 0,-1 0 16 0 0,0 1-6 0 0,0 1 0 0 0,0 3 42 0 0,0 1 6 0 0,1 1 6 0 0,-1 1 2 0 0,-1 0-66 0 0,-1 0-55 0 0,-2 1-21 0 0,-5-2-34 0 0,-2 0 28 0 0,-4 1-21 0 0,-1 0 11 0 0,0 1 12 0 0,0 0 52 0 0,2 1-98 0 0,2 0-6 0 0,3 0-19 0 0,3 0 27 0 0,2 0-70 0 0,2 0-157 0 0,2 0-130 0 0,2 0-196 0 0,0-1-372 0 0,0 0-769 0 0,1 1-3095 0 0,0-1-2564 0 0,2 2-2233 0 0,-1-1 10994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2.6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3622.5"/>
      <inkml:brushProperty name="anchorY" value="-291582.53125"/>
      <inkml:brushProperty name="scaleFactor" value="0.5"/>
    </inkml:brush>
  </inkml:definitions>
  <inkml:trace contextRef="#ctx0" brushRef="#br0">3 1 13877 0 0,'0'0'0'0'0,"-1"0"6829"0"0,1 0-6978 0 0,-1 0 1219 0 0,1 0-332 0 0,0 0 132 0 0,-1 0-383 0 0,1 0-369 0 0,0 2-68 0 0,1 1-26 0 0,1 2 23 0 0,1 3 276 0 0,0 4-119 0 0,1 3 3 0 0,0 3 4 0 0,1 3-7 0 0,-1 2-84 0 0,-1 1-22 0 0,0 1-28 0 0,0-1-72 0 0,-1 0 12 0 0,0-3-10 0 0,-1-1-4 0 0,0-2 0 0 0,0-4 5 0 0,-1-3-53 0 0,1-3 67 0 0,-1-2 15 0 0,0-3 20 0 0,0-1 17 0 0,-1-2-81 0 0,1 0-133 0 0,0-1-79 0 0,0 1-120 0 0,0-1-124 0 0,0 1-253 0 0,-1-1-381 0 0,-2 0-1873 0 0,1-1-4348 0 0,-2 1-3945 0 0,2 0 11965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3.2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284.5625"/>
      <inkml:brushProperty name="anchorY" value="-292516.5625"/>
      <inkml:brushProperty name="scaleFactor" value="0.5"/>
    </inkml:brush>
  </inkml:definitions>
  <inkml:trace contextRef="#ctx0" brushRef="#br0">7 0 17254 0 0,'0'0'0'0'0,"0"0"1896"0"0,-1 0-1830 0 0,-1 0 1131 0 0,1 0 157 0 0,0 0-526 0 0,0 0-265 0 0,1 0-198 0 0,0 0-116 0 0,0 0-12 0 0,0 0-20 0 0,0 0-71 0 0,1 0-68 0 0,0 0-28 0 0,0 0 5 0 0,1 0-22 0 0,1 0-37 0 0,1 1 164 0 0,1 0-22 0 0,2 0 61 0 0,3 1-75 0 0,2-1-17 0 0,3 0-20 0 0,2 1 0 0 0,2 0-3 0 0,2-1-37 0 0,1 1-50 0 0,2 0 2 0 0,1-1-6 0 0,1 0 4 0 0,2 0-6 0 0,0 0 11 0 0,1 0-50 0 0,2 0 61 0 0,2-1 69 0 0,1 1-107 0 0,1 0 79 0 0,1 0-56 0 0,0 1 122 0 0,2-1-73 0 0,-1 2 26 0 0,1-1-33 0 0,1 1-43 0 0,-2-1-32 0 0,0 0-9 0 0,-2-1 45 0 0,-1 0-53 0 0,-2-1 64 0 0,-1 0 19 0 0,-1 0-33 0 0,-3-2 5 0 0,-1 0 3 0 0,-3 0 44 0 0,-3-1-55 0 0,-4 0 66 0 0,-4 0-71 0 0,-4 1 63 0 0,-2 0 19 0 0,-3 2-10 0 0,-2-1 11 0 0,-1 1-2 0 0,-1 0 11 0 0,1 0-4 0 0,-1 0-26 0 0,1 0-1 0 0,-1 1-11 0 0,1-1 15 0 0,0 0-65 0 0,0-1-61 0 0,0 0-233 0 0,-1 0-160 0 0,-2-2-164 0 0,-2 1-593 0 0,-2-1-1260 0 0,-3 0-4890 0 0,-3 1-6602 0 0,15 4 15900 0 0,4 1-3774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5.1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351.6875"/>
      <inkml:brushProperty name="anchorY" value="-295053.5625"/>
      <inkml:brushProperty name="scaleFactor" value="0.5"/>
    </inkml:brush>
  </inkml:definitions>
  <inkml:trace contextRef="#ctx0" brushRef="#br0">40 1 17062 0 0,'0'0'0'0'0,"0"0"3184"0"0,0 0-2781 0 0,1 0 481 0 0,-1 0 262 0 0,1 0-71 0 0,0 0-542 0 0,0 0-243 0 0,1 0-119 0 0,-1 0-17 0 0,0 0 2 0 0,0 0-64 0 0,0 0-31 0 0,-1 1-50 0 0,2 0 75 0 0,0 2 98 0 0,1 2 16 0 0,1 3-17 0 0,1 3-67 0 0,1 2-4 0 0,1 3-9 0 0,1 3-82 0 0,-1 2-6 0 0,-1 3-3 0 0,1 3 24 0 0,-2 1-45 0 0,1 1 10 0 0,-2 1 0 0 0,1-2 3 0 0,-2-1 4 0 0,0-3-5 0 0,-2-4 6 0 0,0-4 36 0 0,0-3 27 0 0,-1-4-24 0 0,0-2 10 0 0,0-3 36 0 0,-1-2 26 0 0,1 0 8 0 0,0-2 58 0 0,0 1 33 0 0,0-2-29 0 0,0 1-14 0 0,-1 0-1 0 0,-2 0-166 0 0,-2 0 70 0 0,-3 0-26 0 0,-1 1 7 0 0,-2 0-38 0 0,-1-1 16 0 0,-1 1 8 0 0,0-1-46 0 0,1 0 51 0 0,1 0-30 0 0,2 0 23 0 0,1 0 31 0 0,2 0-83 0 0,2 0 55 0 0,2 0-57 0 0,0 0 16 0 0,1-1-53 0 0,0 1 9 0 0,1-1-47 0 0,0 0-101 0 0,0 1-16 0 0,0-1-42 0 0,0 1-41 0 0,1-1-63 0 0,-1 1-112 0 0,-1-2-170 0 0,1 1-284 0 0,-1-1-673 0 0,0 0-2963 0 0,0 0-3790 0 0,0-1-2587 0 0,2 4 13267 0 0,0 2-4188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5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21334 0 0,'0'0'2000'0'0,"3"0"-2000"0"0,-3 0 0 0 0,2-4 60 0 0,-2 4 16 0 0,2 0-76 0 0,2 0-700 0 0,3 0-304 0 0,0 0-712 0 0,6 0-1068 0 0,-4 0-4657 0 0,2 0-2384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5.2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678.21875"/>
      <inkml:brushProperty name="anchorY" value="-294796.3125"/>
      <inkml:brushProperty name="scaleFactor" value="0.5"/>
    </inkml:brush>
  </inkml:definitions>
  <inkml:trace contextRef="#ctx0" brushRef="#br0">1 4 22954 0 0,'0'0'0'0'0,"0"-1"1472"0"0,0 0-1717 0 0,0 1 1041 0 0,0-1-706 0 0,0 1-82 0 0,0-1-551 0 0,0 1-268 0 0,0 0-477 0 0,0 1-1493 0 0,0 0-3103 0 0,1 1-2582 0 0,0 0 3615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7.4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131.8125"/>
      <inkml:brushProperty name="anchorY" value="-296743.21875"/>
      <inkml:brushProperty name="scaleFactor" value="0.5"/>
    </inkml:brush>
  </inkml:definitions>
  <inkml:trace contextRef="#ctx0" brushRef="#br0">12 0 18702 0 0,'0'0'0'0'0,"0"0"1984"0"0,1 0-2315 0 0,1 0 662 0 0,0 2-303 0 0,3 2 1252 0 0,1 3-697 0 0,3 3-77 0 0,3 4-82 0 0,2 4-162 0 0,2 3 84 0 0,2 4-15 0 0,2 3-73 0 0,0 3 99 0 0,0 3 206 0 0,-1 2-267 0 0,0 0-153 0 0,-3 1 45 0 0,-3-2 10 0 0,-3-1-55 0 0,-1 3 113 0 0,-3-4-118 0 0,-3-3 20 0 0,-1-6-36 0 0,-1-6 53 0 0,-1-4 15 0 0,-2-5 30 0 0,-1-3 14 0 0,-1-2-66 0 0,-2-1-58 0 0,-1 0 4 0 0,-1 1-50 0 0,-1 0-9 0 0,-1 2-19 0 0,-2 0-7 0 0,-3 1 5 0 0,-2 3-35 0 0,-2 2 61 0 0,-2 0-75 0 0,-1 2 88 0 0,0 0-36 0 0,2 0 8 0 0,2-2-10 0 0,3-3-7 0 0,5-2-31 0 0,3-3-20 0 0,2-2-100 0 0,3-1-273 0 0,2-1-88 0 0,0-2-268 0 0,1 0-440 0 0,3-1-1788 0 0,0 1-4351 0 0,1 0-9360 0 0,-3 1 18589 0 0,0 1-210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6.1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315.46875"/>
      <inkml:brushProperty name="anchorY" value="-295433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068.59375"/>
      <inkml:brushProperty name="anchorY" value="-296377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88"/>
      <inkml:brushProperty name="anchorY" value="-297020.3125"/>
      <inkml:brushProperty name="scaleFactor" value="0.5"/>
    </inkml:brush>
  </inkml:definitions>
  <inkml:trace contextRef="#ctx0" brushRef="#br0">0 0 17274 0 0,'0'0'0'0'0,"1"1"3744"0"0,0 0-4265 0 0,0 0 1489 0 0,2 1-580 0 0,2 1 891 0 0,2 0-568 0 0,1 2-330 0 0,2 0-101 0 0,1 1-78 0 0,2 2 24 0 0,-1 0-43 0 0,1 1-16 0 0,-2 0-41 0 0,-1 0-24 0 0,-1 0 44 0 0,-1-2-76 0 0,-2 0-10 0 0,-3-2-14 0 0,0-1-4 0 0,-2-1 31 0 0,0-1 18 0 0,-1-1 2 0 0,-1 1 12 0 0,-1 1-12 0 0,-2 1-5 0 0,-2 2-41 0 0,-2 1 25 0 0,-2 0-75 0 0,-1 1 11 0 0,0 1-2 0 0,-2 0-7 0 0,0 0 1 0 0,1-1 5 0 0,0 0-6 0 0,3 0-36 0 0,2-3-8 0 0,2 0 55 0 0,1-2-60 0 0,3-1 62 0 0,0-1-102 0 0,1-1 12 0 0,1 0 86 0 0,-1 0-25 0 0,0 0-48 0 0,1 2 83 0 0,1 0 28 0 0,1 1 22 0 0,2 2-46 0 0,2 0-16 0 0,0 1 7 0 0,1 1 41 0 0,1 0-64 0 0,1 0 21 0 0,1 1-7 0 0,0-1 0 0 0,0 1-4 0 0,0-1-9 0 0,-1-1 2 0 0,-1-1-1 0 0,-2-1-46 0 0,-2-1 68 0 0,-2 0 16 0 0,-1-2 34 0 0,-1 0 22 0 0,-1 0 26 0 0,0-1-13 0 0,0 0-115 0 0,-1-1-13 0 0,1 1-163 0 0,0 0-88 0 0,-1 0-149 0 0,0 0-186 0 0,-2 0-177 0 0,0 0-693 0 0,-3 0-3058 0 0,0 0-4239 0 0,-2 1-1115 0 0,10-1 11916 0 0,2 0-3739 0 0</inkml:trace>
  <inkml:trace contextRef="#ctx0" brushRef="#br1" timeOffset="239.004">16 395 13845 0 0,'0'0'0'0'0,"0"0"6689"0"0,0 0-7370 0 0,0 1 1859 0 0,0 0-628 0 0,0 0 353 0 0,0-1-406 0 0,2 1-545 0 0,0 0 222 0 0,3 0-119 0 0,1 0 228 0 0,3-1-80 0 0,0 1-35 0 0,1-1-52 0 0,-1 0-4 0 0,0 0-52 0 0,-2 0-64 0 0,-1 0 14 0 0,-2 0-14 0 0,-1 0-219 0 0,-1 0-153 0 0,-1 0-333 0 0,0 0-412 0 0,-1 0-978 0 0,0 0-1142 0 0,-1 0-5205 0 0,1 0 422 0 0</inkml:trace>
  <inkml:trace contextRef="#ctx0" brushRef="#br2" timeOffset="860.003">117 497 16670 0 0,'0'0'0'0'0,"1"0"3016"0"0,-1 0-2674 0 0,1 0 367 0 0,0 0 381 0 0,0 0-84 0 0,0 0-420 0 0,0 0-258 0 0,1 0-313 0 0,0 1 45 0 0,2 0 247 0 0,1 1-132 0 0,1 1 23 0 0,1 0-86 0 0,1 1-26 0 0,0 0-23 0 0,0 0 33 0 0,0 1 20 0 0,-1 0 33 0 0,0 0-11 0 0,-1 0 104 0 0,-1 1-79 0 0,0 0-70 0 0,-1-1 63 0 0,-2-1-30 0 0,0-1-54 0 0,-1 0 16 0 0,-1-1 11 0 0,0-1-6 0 0,0-1 17 0 0,0 1 10 0 0,-1 0 8 0 0,-1 2 22 0 0,-2 0-80 0 0,-1 2 20 0 0,-4 2-24 0 0,-1 0-28 0 0,-1 1 25 0 0,-1-1-66 0 0,1 1 43 0 0,1-2-39 0 0,2-1 123 0 0,2 0-158 0 0,2-2 33 0 0,1-2-97 0 0,2 1-48 0 0,0-1 36 0 0,1 1-18 0 0,2 0 93 0 0,0 1 30 0 0,2 2 2 0 0,1 1 2 0 0,2 2-3 0 0,-1 0-32 0 0,2 2 46 0 0,0 0-16 0 0,1 1 6 0 0,0 1 5 0 0,-1 2 59 0 0,0 1-31 0 0,0 0-29 0 0,-1 0 38 0 0,-2 0-18 0 0,0-1 18 0 0,-1-3-46 0 0,-2-2 47 0 0,-1-2 64 0 0,0-3 47 0 0,-1-1-7 0 0,0-2-5 0 0,-1-1 13 0 0,-1 1 52 0 0,-3 0-39 0 0,-1 0-68 0 0,-1 0-22 0 0,-2 1 23 0 0,-1 0-45 0 0,-2 0-11 0 0,-1 0-11 0 0,0 1-33 0 0,2-1 8 0 0,0-1 37 0 0,2 0-54 0 0,1 0 55 0 0,2-1-21 0 0,0 0-26 0 0,3 0 9 0 0,0 0-10 0 0,2 0-8 0 0,0 0-170 0 0,1 0 15 0 0,0 0-67 0 0,1 0-31 0 0,-1 0-24 0 0,0 0-97 0 0,0 0-87 0 0,0 0-159 0 0,0-1-334 0 0,0 1-457 0 0,0-2-1141 0 0,0 0-4137 0 0,1-2-3812 0 0,-1 5 7578 0 0,0 0 2726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4.4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914.03125"/>
      <inkml:brushProperty name="anchorY" value="-293163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581.34375"/>
      <inkml:brushProperty name="anchorY" value="-294451.625"/>
      <inkml:brushProperty name="scaleFactor" value="0.5"/>
    </inkml:brush>
  </inkml:definitions>
  <inkml:trace contextRef="#ctx0" brushRef="#br0">74 20 15293 0 0,'0'0'0'0'0,"0"-1"2701"0"0,0-1-2008 0 0,0-1 602 0 0,0-1 316 0 0,0 1-380 0 0,0 0-474 0 0,0 1-258 0 0,0 1-136 0 0,0 1-35 0 0,0 0 16 0 0,0 0-73 0 0,0 0-77 0 0,0 0-26 0 0,0 0-20 0 0,0 0-25 0 0,0 1-19 0 0,0 0-53 0 0,-1 0-15 0 0,0 1-37 0 0,-1 2-26 0 0,-2 1-104 0 0,0 4 50 0 0,-2 3 19 0 0,-1 4-22 0 0,0 4 10 0 0,0 2 78 0 0,0 5-75 0 0,0 2 50 0 0,1 4 18 0 0,2 1-52 0 0,0 2 31 0 0,1 0-10 0 0,1 1-2 0 0,1 1-56 0 0,1 0 35 0 0,2-1-9 0 0,1-1 15 0 0,2-1-26 0 0,2-3-1 0 0,1-2-1 0 0,2-3-29 0 0,0-3 69 0 0,1-3-45 0 0,0-4 99 0 0,0-2-27 0 0,-1-3 12 0 0,-1-2 61 0 0,-1-3 34 0 0,-1-1-11 0 0,-1-3-48 0 0,-2 0 26 0 0,-1-1 40 0 0,-2-1 5 0 0,0 0 40 0 0,-1-1 1 0 0,0 0-12 0 0,0 0 11 0 0,0-1-36 0 0,0 1-126 0 0,0 0-138 0 0,-1 0-55 0 0,0-2-163 0 0,-2-1-255 0 0,0-2-337 0 0,-2-4-685 0 0,0-3-1964 0 0,-1-2-5909 0 0,0-3 470 0 0,10 23 10837 0 0,1 3-3422 0 0</inkml:trace>
  <inkml:trace contextRef="#ctx0" brushRef="#br1" timeOffset="219">123 434 14349 0 0,'0'0'0'0'0,"0"-1"7213"0"0,1 0-7426 0 0,0 1 1263 0 0,0-1-325 0 0,0 1 269 0 0,0-1-394 0 0,1 1-419 0 0,0 0-134 0 0,2 0-11 0 0,1 0-17 0 0,1-1 69 0 0,2 1-112 0 0,2-2 28 0 0,1 1-95 0 0,0 0 112 0 0,0-1-84 0 0,-1 0 11 0 0,-1 1-6 0 0,-1-1-398 0 0,-1 0-28 0 0,-2 0-184 0 0,-1 1-359 0 0,0-1-1029 0 0,-1 0-1077 0 0,0 0-4461 0 0,1-1-2306 0 0,-1 0 12071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39.56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73.15625"/>
      <inkml:brushProperty name="anchorY" value="-298056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9654.71875"/>
      <inkml:brushProperty name="anchorY" value="-298710.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574.46875"/>
      <inkml:brushProperty name="anchorY" value="-299373.5625"/>
      <inkml:brushProperty name="scaleFactor" value="0.5"/>
    </inkml:brush>
  </inkml:definitions>
  <inkml:trace contextRef="#ctx0" brushRef="#br0">1 192 19070 0 0,'0'0'0'0'0,"0"1"2180"0"0,0 0-2044 0 0,0-1 388 0 0,0 1 282 0 0,0-1-31 0 0,1 1-402 0 0,1-1-387 0 0,2 0 174 0 0,3 0-104 0 0,2 1 213 0 0,3-1-20 0 0,3 1-53 0 0,2 0 17 0 0,1-1-31 0 0,2 0-18 0 0,0 1-48 0 0,1-1-35 0 0,0 0-88 0 0,-2-1 16 0 0,0 0-22 0 0,-2 0 16 0 0,-2 1-14 0 0,-3-1-38 0 0,-2 1 53 0 0,-2 0-55 0 0,-2 0 63 0 0,-3 0-14 0 0,-1 0 80 0 0,-2 0-21 0 0,0 0 39 0 0,0 0-17 0 0,-1 0-92 0 0,1 0-159 0 0,0 0-148 0 0,-1 0-137 0 0,0 0-148 0 0,-1 0-124 0 0,-1 0-337 0 0,-2 3-1515 0 0,-2 1-1831 0 0,-3 1-5031 0 0,-1 2 4041 0 0,15-8 5934 0 0,1-2-1582 0 0</inkml:trace>
  <inkml:trace contextRef="#ctx0" brushRef="#br1" timeOffset="258.009">19 350 17022 0 0,'0'0'0'0'0,"-1"0"2732"0"0,0 0-2413 0 0,0 0 149 0 0,0 0 546 0 0,1 0-35 0 0,0 0-424 0 0,2 1-445 0 0,2 0-31 0 0,2-1 88 0 0,4 2 59 0 0,3-1 83 0 0,3 1-113 0 0,4-1 28 0 0,2 1 14 0 0,2 0-24 0 0,0-1-71 0 0,0 1-78 0 0,-1 0-48 0 0,0 0-10 0 0,-1 0 163 0 0,-1 1-218 0 0,-2 0 72 0 0,-3 0-24 0 0,-2 0-51 0 0,-3-1 66 0 0,-3 1-23 0 0,-3-2 60 0 0,-2 0-67 0 0,-2 0-132 0 0,-1 0-182 0 0,-1-1-53 0 0,-1 0-173 0 0,-2 0-240 0 0,-2-1-1159 0 0,-2-1-3502 0 0,-4-4-5240 0 0,2 1 6549 0 0</inkml:trace>
  <inkml:trace contextRef="#ctx0" brushRef="#br2" timeOffset="756.003">248 4 15905 0 0,'0'0'0'0'0,"0"-1"5785"0"0,0 0-6287 0 0,1 1 1558 0 0,0-1-774 0 0,1 0 608 0 0,1 2-460 0 0,2 0-134 0 0,4 3 156 0 0,3 2-132 0 0,5 3-89 0 0,3 3-44 0 0,3 3-29 0 0,3 2-53 0 0,2 1 6 0 0,1 3-53 0 0,1-1 45 0 0,0 1 36 0 0,-1-2-104 0 0,-3-1-26 0 0,-4-1 36 0 0,-4-4-46 0 0,-5-2 97 0 0,-4-3-9 0 0,-3-3 62 0 0,-4-3 1 0 0,-1 0 98 0 0,-1-1 91 0 0,-1 0-85 0 0,1-1-95 0 0,-1 0 0 0 0,0-1-72 0 0,1 1-14 0 0,0 0-43 0 0,-1 1-20 0 0,-1 0-3 0 0,-1 2-7 0 0,-1 3-55 0 0,-3 4 19 0 0,-3 2 34 0 0,-2 4-45 0 0,-2 4 58 0 0,-2 2 15 0 0,-1 3-30 0 0,-2 1 40 0 0,0 2-40 0 0,-1-1 35 0 0,2 1-38 0 0,0-1 1 0 0,2-3 9 0 0,2-1-4 0 0,2-3-4 0 0,2-3 6 0 0,3-3-1 0 0,1-3 9 0 0,2-3 21 0 0,1-3-29 0 0,2-2 6 0 0,0-2-7 0 0,1 0-4 0 0,0-2 5 0 0,1 1 78 0 0,-1-1-102 0 0,0 1 30 0 0,0 0-85 0 0,1-1 11 0 0,-1 1-45 0 0,0 0-32 0 0,0 0-74 0 0,0 0-76 0 0,0 0-106 0 0,0 0-203 0 0,0-1-172 0 0,0 1-492 0 0,0-2-1255 0 0,0 0-5054 0 0,0-4-5844 0 0,0 7 14843 0 0,0 0-3103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2:57.0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4627.0625"/>
      <inkml:brushProperty name="anchorY" value="-304174.65625"/>
      <inkml:brushProperty name="scaleFactor" value="0.5"/>
    </inkml:brush>
  </inkml:definitions>
  <inkml:trace contextRef="#ctx0" brushRef="#br0">0 1 19902 0 0,'0'0'0'0'0,"0"0"2212"0"0,0 1-2315 0 0,0 0 816 0 0,1 0 213 0 0,1-1-622 0 0,2 0-181 0 0,3 1 28 0 0,2-1 78 0 0,4-1-91 0 0,1 0-13 0 0,3 0-13 0 0,1 1-58 0 0,-1-1-4 0 0,0 1 29 0 0,-2 0-49 0 0,-2 0-31 0 0,-2 0-2 0 0,-2 0-78 0 0,-2 0 103 0 0,-2 0-34 0 0,-2 0 12 0 0,-1 0 42 0 0,-1 0-2 0 0,-1 0-30 0 0,0 0-8 0 0,0 0-317 0 0,-1 0-117 0 0,1 0-215 0 0,-1 0-208 0 0,-1 0-587 0 0,-1 0-1458 0 0,-1 0-5059 0 0,-1 0-2943 0 0,6 0 13098 0 0,1 0-3967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2:57.2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433.5"/>
      <inkml:brushProperty name="anchorY" value="-304809.65625"/>
      <inkml:brushProperty name="scaleFactor" value="0.5"/>
    </inkml:brush>
  </inkml:definitions>
  <inkml:trace contextRef="#ctx0" brushRef="#br0">0 0 18506 0 0,'0'0'0'0'0,"0"0"3268"0"0,0 0-2963 0 0,0 0 11 0 0,0 0 566 0 0,0 0-25 0 0,0 0-433 0 0,0 0-430 0 0,1 1 90 0 0,2 0-82 0 0,2 0 40 0 0,2 2 82 0 0,3-1 6 0 0,1 2-45 0 0,3 1-24 0 0,1 0 10 0 0,-1 0-31 0 0,1 0-39 0 0,-1 0 126 0 0,-2-1-21 0 0,-2-1-124 0 0,-2 0 46 0 0,-1-2-21 0 0,-3 0-8 0 0,-1 0 63 0 0,-2-1 9 0 0,-1 0 1 0 0,0 0 14 0 0,0 0-4 0 0,-1 0-58 0 0,1-1-21 0 0,0 1-310 0 0,0 0-150 0 0,-1 0-328 0 0,-2 1-437 0 0,-1 0-2884 0 0,-3 0-8559 0 0,8-2 7053 0 0,0 1 6197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2:58.0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6208.84375"/>
      <inkml:brushProperty name="anchorY" value="-305495.4375"/>
      <inkml:brushProperty name="scaleFactor" value="0.5"/>
    </inkml:brush>
  </inkml:definitions>
  <inkml:trace contextRef="#ctx0" brushRef="#br0">0 1 18950 0 0,'0'0'0'0'0,"0"0"1680"0"0,0 1-1960 0 0,0 0 560 0 0,2 1 61 0 0,2 1 602 0 0,3 3-487 0 0,3 2-19 0 0,4 2-243 0 0,4 1 43 0 0,3 2-65 0 0,1 0 60 0 0,1-1-80 0 0,-2-1-13 0 0,-1-1 16 0 0,-2-2-18 0 0,-3-1 4 0 0,-3-3-43 0 0,-3 0 22 0 0,-2-2-5 0 0,-3 0 28 0 0,-2-1-7 0 0,-1-1 200 0 0,-1 0-228 0 0,0 0 58 0 0,-1-1-160 0 0,1 1 10 0 0,-1 0-404 0 0,1 0-97 0 0,-1 0-194 0 0,0 0-216 0 0,-1 0-775 0 0,0-1-3549 0 0,-1 0-4525 0 0,3 1 3578 0 0,1 1 7021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2:55.8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080.21875"/>
      <inkml:brushProperty name="anchorY" value="-302431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824.4375"/>
      <inkml:brushProperty name="anchorY" value="-303171.375"/>
      <inkml:brushProperty name="scaleFactor" value="0.5"/>
    </inkml:brush>
  </inkml:definitions>
  <inkml:trace contextRef="#ctx0" brushRef="#br0">81 244 18970 0 0,'0'0'0'0'0,"0"1"2776"0"0,0 0-3141 0 0,0 0 1187 0 0,1-1-573 0 0,0 1 828 0 0,0-1-610 0 0,0 0-145 0 0,0 0-136 0 0,1-2 24 0 0,1-1 64 0 0,0-3-33 0 0,2-3 12 0 0,1-3-19 0 0,1-3 4 0 0,1-3-30 0 0,0-2-52 0 0,0-1-44 0 0,0 0-57 0 0,-1 0-46 0 0,0 0 7 0 0,-1 2-17 0 0,-1 2 2 0 0,-1 3-1 0 0,0 3 5 0 0,-2 3-2 0 0,-1 3 6 0 0,0 2-11 0 0,-1 2-104 0 0,0 1-27 0 0,0 0-13 0 0,0 1 15 0 0,0 0 44 0 0,-2-1-41 0 0,-1 1-16 0 0,-2 0-173 0 0,-2 1 163 0 0,-4 0 7 0 0,-3 1 44 0 0,-2 2 1 0 0,-2 1 113 0 0,0 1-31 0 0,0 0 21 0 0,1 0 110 0 0,2 0-73 0 0,2 0 0 0 0,4-2 44 0 0,2-1-58 0 0,3-1-19 0 0,2-2 93 0 0,1 0-115 0 0,1 0 28 0 0,0-2-56 0 0,1 2-77 0 0,0 0-52 0 0,-1 2 214 0 0,2 2-46 0 0,2 3 69 0 0,0 2-38 0 0,2 2-22 0 0,0 1 53 0 0,1 1-33 0 0,1 1 49 0 0,0 1-18 0 0,2 0 11 0 0,0 2-6 0 0,1 1 48 0 0,0 1-93 0 0,1 1 43 0 0,-1 0-66 0 0,1-1 16 0 0,-1-2-7 0 0,-1-2-60 0 0,-2-2 30 0 0,0-3 26 0 0,-3-3 0 0 0,-1-3 30 0 0,-2-2 134 0 0,0-1-8 0 0,-1-2 87 0 0,0 0-22 0 0,-1 0-59 0 0,0-1-68 0 0,-1 1-252 0 0,1-1-62 0 0,0 1-142 0 0,0 0-136 0 0,0-1-111 0 0,0-1-268 0 0,0-2-639 0 0,1-2-1791 0 0,2-2-3188 0 0,2 0-1262 0 0,3-4 3675 0 0,-9 16 4384 0 0,-1 2-1113 0 0</inkml:trace>
  <inkml:trace contextRef="#ctx0" brushRef="#br1" timeOffset="645.002">366 86 17382 0 0,'0'0'0'0'0,"0"0"2616"0"0,0 0-2450 0 0,0-2 803 0 0,0 0 315 0 0,0 0-290 0 0,-1 0-533 0 0,-1 0-130 0 0,-1 2-152 0 0,0-1-17 0 0,-1 1-90 0 0,1 0-66 0 0,-2 0 5 0 0,1 1-75 0 0,-2 2 41 0 0,0 3-17 0 0,0 2-47 0 0,0 3 24 0 0,0 2 73 0 0,0 4-22 0 0,1 3 12 0 0,1 1-98 0 0,1 1 112 0 0,1 2-66 0 0,2-2 53 0 0,1-1-112 0 0,3-2 131 0 0,0-2-32 0 0,2-2 10 0 0,-1-4 128 0 0,1-3-64 0 0,0-2 68 0 0,-1-3 166 0 0,0-2-69 0 0,0 0 14 0 0,0-4 48 0 0,0-3-30 0 0,0-3-45 0 0,1-6-65 0 0,0-4-42 0 0,-1-3-32 0 0,0-2-21 0 0,-1 1-13 0 0,-1 2 20 0 0,0 4-64 0 0,-2 4 43 0 0,-1 4-48 0 0,1 3 12 0 0,-1 3 1 0 0,0 2-6 0 0,-1 1-120 0 0,2 3-45 0 0,-1 1 19 0 0,2 5 172 0 0,-1 4 14 0 0,2 6-7 0 0,-1 6-37 0 0,1 3 3 0 0,1 5-70 0 0,0 0 36 0 0,1 2 4 0 0,1-2-17 0 0,0-1 21 0 0,-1-3 22 0 0,1-3 4 0 0,-1-3 0 0 0,0-3 2 0 0,-2-3 136 0 0,0-4-7 0 0,0-3-102 0 0,-2-3 37 0 0,0-3-6 0 0,-1-1-22 0 0,1-2 25 0 0,-1-1-3 0 0,1 0 15 0 0,-1-1 137 0 0,0 1-70 0 0,0-1 52 0 0,0 1-16 0 0,1 0-33 0 0,1-1-8 0 0,1-1-5 0 0,1-3 17 0 0,2-2-47 0 0,1-2-10 0 0,2-5-3 0 0,1 0-100 0 0,0 1-6 0 0,-1 0-37 0 0,-1 3 0 0 0,-1 2 6 0 0,-2 3-13 0 0,-2 1-23 0 0,0 2 34 0 0,-2 2 2 0 0,0 0 51 0 0,-1 0-12 0 0,0 0 7 0 0,0 1-56 0 0,0-1 72 0 0,-1 0-66 0 0,1 0 57 0 0,0 1-114 0 0,0-1 14 0 0,0 0-83 0 0,0 0-70 0 0,0 0-74 0 0,0 0-81 0 0,-2 0-168 0 0,0-1-306 0 0,-1-1-899 0 0,-1-2-4662 0 0,0-3-6335 0 0,5 7 10305 0 0,2 2 2011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2:54.6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315.5625"/>
      <inkml:brushProperty name="anchorY" value="-300612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241.9375"/>
      <inkml:brushProperty name="anchorY" value="-301749.6875"/>
      <inkml:brushProperty name="scaleFactor" value="0.5"/>
    </inkml:brush>
  </inkml:definitions>
  <inkml:trace contextRef="#ctx0" brushRef="#br0">0 42 13561 0 0,'0'0'0'0'0,"0"0"9233"0"0,2 1-10058 0 0,2 0 2767 0 0,4 0-1607 0 0,5-2-61 0 0,4-1-9 0 0,4-2 30 0 0,3 0-50 0 0,2-2-21 0 0,0 1 10 0 0,0 0-77 0 0,-2 0-30 0 0,-2 2-28 0 0,-2 0-36 0 0,-2 1 25 0 0,-4 0-29 0 0,-2 1-11 0 0,-2 0-2 0 0,-2 0-53 0 0,-3 1 24 0 0,-1 0 27 0 0,-1 0-47 0 0,-2 0 54 0 0,0 0-17 0 0,-1 0 6 0 0,0 0-9 0 0,-1 0 2 0 0,1 0-1 0 0,0 0 10 0 0,0 0 1 0 0,0 0-14 0 0,0 0 5 0 0,0 0-2 0 0,0 1-28 0 0,0 1 8 0 0,-1 4-8 0 0,-2 2 117 0 0,-1 4-118 0 0,-1 4 9 0 0,-3 4-8 0 0,-1 2-8 0 0,-1 1 5 0 0,-1 1 8 0 0,-1 1-7 0 0,-1 0 54 0 0,-1 0-67 0 0,0-2 83 0 0,0-1-81 0 0,1-1 91 0 0,-1-1-60 0 0,1-2 23 0 0,0-3-15 0 0,2 0-24 0 0,0-3 6 0 0,2-2-9 0 0,1-1-3 0 0,1-1-4 0 0,3-2 1 0 0,0-1-57 0 0,2-2 20 0 0,1-1 48 0 0,0 0-7 0 0,1-2-4 0 0,0 0 0 0 0,0 0-43 0 0,0 0 26 0 0,1 0-14 0 0,-1 0-7 0 0,1 0-16 0 0,1 2 69 0 0,1 0 81 0 0,3 2-118 0 0,2 2 71 0 0,2 1-54 0 0,1 0 17 0 0,2 1-10 0 0,2 0-36 0 0,1 1 43 0 0,1 1-15 0 0,0-1 10 0 0,1 0-2 0 0,-1 0 1 0 0,-1 0 0 0 0,-1-1 0 0 0,-2 0-9 0 0,-3-1-40 0 0,-1-2 58 0 0,-2-1-24 0 0,-2-1 17 0 0,-3-2-4 0 0,0 1 49 0 0,-1-2-9 0 0,-1 1 47 0 0,-1-1-24 0 0,1 1 41 0 0,0-1-24 0 0,-1 0-11 0 0,1 0-6 0 0,0 0-69 0 0,0 0-90 0 0,0 0-123 0 0,0-1-91 0 0,-1 1-156 0 0,-2 0-206 0 0,0 1-282 0 0,-2 1-796 0 0,-1 0-3797 0 0,-2 0-5118 0 0,10-2 4137 0 0,2-1 7413 0 0</inkml:trace>
  <inkml:trace contextRef="#ctx0" brushRef="#br1" timeOffset="626.333">69 113 19950 0 0,'0'0'0'0'0,"-1"0"1460"0"0,0-1-1260 0 0,0 0 127 0 0,0 0 563 0 0,1 1-143 0 0,0 0-463 0 0,0-1-270 0 0,3 1-73 0 0,3 0 94 0 0,3 1 139 0 0,5 1-33 0 0,2 1-62 0 0,3 0 58 0 0,1 2-26 0 0,1 0 1 0 0,-1 1-18 0 0,-1-2-14 0 0,-2 1-91 0 0,-3-1 15 0 0,-3-1-53 0 0,-2 0-7 0 0,-3-1 59 0 0,-3 0-43 0 0,-1-1 43 0 0,-1-1-6 0 0,-2 1-399 0 0,1-1 3 0 0,0 0-277 0 0,-1 0-299 0 0,1 0-937 0 0,-1 0-1786 0 0,1 0-5512 0 0,0 1 1929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5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16 474 7337 0 0,'0'0'11149'0'0,"0"0"-7814"0"0,0-5-3179 0 0,28-147 2701 0 0,-27 146-2787 0 0,10-56 494 0 0,-2-1 0 0 0,-1-54-564 0 0,-8 116 0 0 0,0 1 0 0 0,-1 0 0 0 0,1-1-1 0 0,0 1 1 0 0,0-1 0 0 0,-1 1 0 0 0,1-1-1 0 0,0 1 1 0 0,0-1 0 0 0,0 1 0 0 0,0 0-1 0 0,0-1 1 0 0,0 1 0 0 0,0-1 0 0 0,0 1-1 0 0,0-1 1 0 0,0 1 0 0 0,0-1 0 0 0,0 1-1 0 0,0-1 1 0 0,0 1 0 0 0,0-1 0 0 0,0 1-1 0 0,1-1 1 0 0,-1 1 0 0 0,0 0 0 0 0,0-1-1 0 0,0 1 1 0 0,1-1 0 0 0,-1 1 0 0 0,0 0-1 0 0,1-1 1 0 0,-1 1 0 0 0,0 0 0 0 0,1-1-1 0 0,-1 1 1 0 0,0 0 0 0 0,1-1-1 0 0,-1 1 1 0 0,1 0 0 0 0,-1 0 0 0 0,1 0-1 0 0,-1-1 1 0 0,0 1 0 0 0,1 0 0 0 0,-1 0-1 0 0,1 0 1 0 0,-1 0 0 0 0,1 0 0 0 0,-1 0-1 0 0,1 0 1 0 0,-1 0 0 0 0,1 0 0 0 0,-1 0-1 0 0,1 0 1 0 0,-1 0 0 0 0,1 0 0 0 0,-1 0-1 0 0,1 0 1 0 0,-1 1 0 0 0,0-1 0 0 0,1 0-1 0 0,-1 0 1 0 0,1 1 0 0 0,-1-1 0 0 0,0 0-1 0 0,1 0 1 0 0,-1 1 0 0 0,27 27-122 0 0,-23-22 248 0 0,13 17-129 0 0,-1 1-1 0 0,-1 0 0 0 0,-1 2 1 0 0,-2-1-1 0 0,3 11 4 0 0,24 46-107 0 0,-16-33 51 0 0,-53-76-661 0 0,1-4-1891 0 0,11 10-2790 0 0,5 6-3744 0 0</inkml:trace>
  <inkml:trace contextRef="#ctx0" brushRef="#br0" timeOffset="284.621">0 23 18862 0 0,'0'0'2423'0'0,"0"0"-1557"0"0,0 0-665 0 0,0 0 320 0 0,10 0 642 0 0,141-3-41 0 0,-104-2-1074 0 0,-25 1-840 0 0,-10 0-832 0 0,-6 3-1308 0 0,0-2-5424 0 0,-1 0-1890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3:02.08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854.78125"/>
      <inkml:brushProperty name="anchorY" value="-307831.8125"/>
      <inkml:brushProperty name="scaleFactor" value="0.5"/>
    </inkml:brush>
  </inkml:definitions>
  <inkml:trace contextRef="#ctx0" brushRef="#br0">135 1 17566 0 0,'0'0'0'0'0,"0"0"3416"0"0,0 1-3822 0 0,0 1 1344 0 0,1 1-1033 0 0,0 2 975 0 0,2 3-494 0 0,0 3-152 0 0,2 3-103 0 0,0 5 94 0 0,2 2-73 0 0,0 3 52 0 0,1 2-45 0 0,1 3 107 0 0,-1 1-60 0 0,0 1 78 0 0,-2 1-76 0 0,0-1 29 0 0,-1-1-112 0 0,-2-2 1 0 0,-2-2 36 0 0,0-5-44 0 0,0-2 10 0 0,-1-5 38 0 0,-2-3-2 0 0,1-3 63 0 0,-2-3 101 0 0,-1-2-25 0 0,-1-2-76 0 0,-3 0-16 0 0,-2-2-47 0 0,-3 1 44 0 0,-2-2-41 0 0,-1 0 8 0 0,-1-2-35 0 0,0-2-52 0 0,0 0-15 0 0,1-2-1 0 0,1 0-23 0 0,3 0-4 0 0,0 2-46 0 0,3-1 49 0 0,2 3-50 0 0,2 0 5 0 0,1 1-11 0 0,2 2-59 0 0,0 0 6 0 0,2 1-108 0 0,-1-1 14 0 0,1 2-35 0 0,1-1-60 0 0,-1 0-83 0 0,0 0-102 0 0,0 0-40 0 0,-1-2-155 0 0,0 0-295 0 0,-1-3-866 0 0,-1-1-2771 0 0,1 0-5060 0 0,0-1-1645 0 0,3 8 14489 0 0,-1-1-862 0 0,1 4-5507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3:02.2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087.09375"/>
      <inkml:brushProperty name="anchorY" value="-307557.0625"/>
      <inkml:brushProperty name="scaleFactor" value="0.5"/>
    </inkml:brush>
  </inkml:definitions>
  <inkml:trace contextRef="#ctx0" brushRef="#br0">0 1 22482 0 0,'0'0'0'0'0,"0"0"1488"0"0,0 0-1689 0 0,0 0 478 0 0,0 0 389 0 0,1 0-77 0 0,-1 0-472 0 0,1 0-75 0 0,-1 0-241 0 0,0 0-84 0 0,1 0-94 0 0,0 0-265 0 0,0 0-388 0 0,1 0-502 0 0,1 1-857 0 0,3 1-1200 0 0,1 1-4282 0 0,-1 0 195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3:02.8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750.6875"/>
      <inkml:brushProperty name="anchorY" value="-308201.125"/>
      <inkml:brushProperty name="scaleFactor" value="0.5"/>
    </inkml:brush>
  </inkml:definitions>
  <inkml:trace contextRef="#ctx0" brushRef="#br0">9 0 20798 0 0,'0'0'0'0'0,"0"0"1568"0"0,0 1-1829 0 0,1 1 951 0 0,0 2-47 0 0,2 2-170 0 0,1 2-128 0 0,3 3-89 0 0,2 3-120 0 0,2 1 56 0 0,2 1-86 0 0,1 0 27 0 0,0 0 32 0 0,1-1-57 0 0,0-1-14 0 0,-2 0 2 0 0,-2-1-4 0 0,0 0 98 0 0,-3 1 66 0 0,-1 0 19 0 0,-1 0-75 0 0,-2 1-33 0 0,-2-1-60 0 0,0 1-18 0 0,-1 0-33 0 0,-1-1 37 0 0,-1 0-56 0 0,-1-1 59 0 0,-2-2-13 0 0,0 0-9 0 0,-3-2 18 0 0,-3 1 40 0 0,-4 0-113 0 0,-1 0-2 0 0,-2 0-8 0 0,-1 0-9 0 0,2 1 1 0 0,-1 0-6 0 0,3 0-40 0 0,2-1 29 0 0,2-1 18 0 0,2-1 73 0 0,2-2-98 0 0,3-2-21 0 0,1-1-29 0 0,2-2 2 0 0,0 0 32 0 0,0 0-34 0 0,0 0-2 0 0,3 1 90 0 0,0 1 61 0 0,1 1-36 0 0,2 1-41 0 0,0 1 14 0 0,2 0-14 0 0,1 1 11 0 0,1 1-3 0 0,1 0-4 0 0,2 2 6 0 0,0 2 36 0 0,2 1-6 0 0,2 1-47 0 0,-1 2 16 0 0,1-1-8 0 0,-2 0 0 0 0,-1-1 0 0 0,-2-2-10 0 0,-3-2-48 0 0,-2-3 70 0 0,-2-1-20 0 0,-2-3 78 0 0,-2-2 17 0 0,0 0 18 0 0,-1-1 5 0 0,-1 0-3 0 0,1-1 53 0 0,0 1 129 0 0,-1-1-94 0 0,1 1-102 0 0,0 0-58 0 0,0 0-27 0 0,0 0-8 0 0,0 0-8 0 0,0 0-41 0 0,0 0-69 0 0,0 0-118 0 0,-1 0-94 0 0,0 0-120 0 0,-1 0-165 0 0,-2 0-312 0 0,-2 0-978 0 0,0 0-3543 0 0,-1-1-6021 0 0,9 1 4815 0 0,2 0 7528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36.5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8572.78125"/>
      <inkml:brushProperty name="anchorY" value="-309508.96875"/>
      <inkml:brushProperty name="scaleFactor" value="0.5"/>
    </inkml:brush>
  </inkml:definitions>
  <inkml:trace contextRef="#ctx0" brushRef="#br0">1 1 13161 0 0,'0'0'0'0'0,"0"1"5881"0"0,0-1-6861 0 0,0 1 1689 0 0,0 0-1635 0 0,0-1-2158 0 0,0 1 915 0 0,1-1 1610 0 0,2 0 74 0 0,-1 0-265 0 0,2 1-232 0 0,0 0-577 0 0,1 1-671 0 0,1 1-2114 0 0,0 0 3016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14.7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9161.6875"/>
      <inkml:brushProperty name="anchorY" value="-474543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0002.34375"/>
      <inkml:brushProperty name="anchorY" value="-475416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0679.375"/>
      <inkml:brushProperty name="anchorY" value="-475904.34375"/>
      <inkml:brushProperty name="scaleFactor" value="0.5"/>
    </inkml:brush>
  </inkml:definitions>
  <inkml:trace contextRef="#ctx0" brushRef="#br0">4479 1356 19098 0 0,'0'0'0'0'0,"-1"0"1888"0"0,1 1-2203 0 0,-1-1 896 0 0,1 2-414 0 0,0 0 441 0 0,-1 1-425 0 0,1 2-107 0 0,0 5 135 0 0,0 4-136 0 0,0 3-21 0 0,1 2 20 0 0,-1 1 21 0 0,1 2 109 0 0,0 0 41 0 0,0 0-8 0 0,-1-1-11 0 0,1-1-55 0 0,-1-4-15 0 0,0-1-37 0 0,0-4-36 0 0,0-2 171 0 0,-1-4-110 0 0,1-1 92 0 0,0-3 163 0 0,-1 0 10 0 0,1-2-96 0 0,-1-2-298 0 0,0-2 30 0 0,-1-2 18 0 0,0-3-13 0 0,0-1-52 0 0,0-3 74 0 0,1 0-24 0 0,1-2-48 0 0,-1 0 16 0 0,2-1 30 0 0,0 1-58 0 0,1-1 18 0 0,2 2-57 0 0,1-1 10 0 0,1 2-16 0 0,2 2 2 0 0,-1 0-10 0 0,2 2 21 0 0,-1 0 3 0 0,1 2-15 0 0,-1 1 62 0 0,0 1-64 0 0,0 1-3 0 0,-1 2-23 0 0,0 2 22 0 0,-1 0 71 0 0,1 1-16 0 0,-2 0 6 0 0,1 0 6 0 0,0 1 50 0 0,0 1 18 0 0,0 2 17 0 0,1 2 4 0 0,-1 2-8 0 0,1 3-43 0 0,0 3-7 0 0,0 2-34 0 0,-1 2 39 0 0,0 1-51 0 0,0 3-31 0 0,0 1 45 0 0,-1 0-18 0 0,0 0 16 0 0,0 0-4 0 0,-1-4 2 0 0,0-1-14 0 0,-1-5 14 0 0,-1-3-66 0 0,0-3 84 0 0,-2-2-28 0 0,1-3 57 0 0,-1 0-51 0 0,0-2 64 0 0,0 0-28 0 0,0 0 0 0 0,-1-1 1 0 0,1 1 13 0 0,0 0-46 0 0,0-1 42 0 0,0 1-14 0 0,0 0 14 0 0,0 0 6 0 0,0 0-58 0 0,0 0-210 0 0,0 0 24 0 0,0-1-112 0 0,0-1-68 0 0,-2-2-380 0 0,0-2-222 0 0,0-2-566 0 0,-1-3-1587 0 0,0-2-5244 0 0,0-2-1632 0 0,5 21 11005 0 0,0 4-2397 0 0</inkml:trace>
  <inkml:trace contextRef="#ctx0" brushRef="#br1" timeOffset="341.005">4781 1341 19062 0 0,'0'0'0'0'0,"0"0"1944"0"0,0 0-1619 0 0,1 0 565 0 0,-1 0 229 0 0,1-1-204 0 0,0 0-328 0 0,1-3-264 0 0,0-2-122 0 0,1-4-37 0 0,1-1-30 0 0,0-3 14 0 0,0-1-15 0 0,0 0-24 0 0,-1 1-16 0 0,0 2-2 0 0,0 1-12 0 0,-1 3-16 0 0,0 1-6 0 0,-1 3-28 0 0,-1 1-30 0 0,1 1 6 0 0,-1 0-61 0 0,1 0 7 0 0,-1 0 4 0 0,0 1 14 0 0,0 0-32 0 0,0 0-7 0 0,0 1 24 0 0,0 0-14 0 0,0 0 4 0 0,0 0-23 0 0,0 0-185 0 0,0 0-5 0 0,0 0-99 0 0,0 0-128 0 0,0 0-144 0 0,0 0-285 0 0,0 0-611 0 0,0 0-1550 0 0,0 0-4279 0 0,0 0-1461 0 0,0 0 7790 0 0,0 0 349 0 0</inkml:trace>
  <inkml:trace contextRef="#ctx0" brushRef="#br2" timeOffset="7764.669">23 1002 1328 0 0,'0'0'0'0'0,"-1"0"1500"0"0,0-1-336 0 0,-1 0 143 0 0,-1 0-10 0 0,1-1 332 0 0,-2 1 79 0 0,2 0-910 0 0,-1 1 74 0 0,2 0 205 0 0,0-1-252 0 0,0 1 1909 0 0,0 0-1654 0 0,1 1-131 0 0,0-1-296 0 0,-1 0-107 0 0,1 0-43 0 0,1 0-58 0 0,-1 0-93 0 0,0 0-56 0 0,0 0-77 0 0,0 0-1 0 0,0 0-8 0 0,0 0 17 0 0,0 0 22 0 0,0 0 0 0 0,0 0-40 0 0,0 0-43 0 0,0 0-37 0 0,0 0 6 0 0,0 0-35 0 0,0 0-29 0 0,0 0-22 0 0,0 0-95 0 0,0 0 5 0 0,0 0-22 0 0,0 0-22 0 0,1 0 102 0 0,1 0 142 0 0,1 0-106 0 0,2 2 82 0 0,0 0-11 0 0,1 1 3 0 0,1 1 15 0 0,2-1 1 0 0,1 2 84 0 0,1 0-69 0 0,1-1-69 0 0,1 1 6 0 0,1-1 1 0 0,1 0 41 0 0,0 0-21 0 0,1 0-98 0 0,1 0 1 0 0,0 0 26 0 0,0-1-18 0 0,1 1 43 0 0,1-1 26 0 0,1 0-24 0 0,0-1-22 0 0,2 0 6 0 0,-1-1-60 0 0,1-1 91 0 0,0 1-39 0 0,0-2 9 0 0,0-1-24 0 0,1 0 20 0 0,0-1-2 0 0,0-1-14 0 0,0 0-27 0 0,0 1 30 0 0,-1-1-12 0 0,0 0-28 0 0,-1 0 55 0 0,0 0-60 0 0,1-1 10 0 0,-1 0 6 0 0,-1-1 47 0 0,1-1-37 0 0,0 0-9 0 0,-2 0-11 0 0,0-1 11 0 0,0 1-15 0 0,-1 0 14 0 0,-1 0-9 0 0,1 0 40 0 0,-1 0-44 0 0,-1 0 5 0 0,1 0-6 0 0,-1-1-1 0 0,0 1 5 0 0,-1-1-2 0 0,2 0 1 0 0,-1 0 0 0 0,1 1 0 0 0,1-1 0 0 0,0-1 0 0 0,0 0-4 0 0,0 0 5 0 0,-1 0 3 0 0,1-1-5 0 0,-2-1 11 0 0,0 1 24 0 0,-1-1-34 0 0,-1 0 3 0 0,0 1 3 0 0,-1-1 2 0 0,1 1-1 0 0,-1-1 1 0 0,1 0 0 0 0,-1-1 28 0 0,1 1-45 0 0,0 0 14 0 0,1 0 0 0 0,-1-1-6 0 0,1-1 1 0 0,0 1-4 0 0,0 0 0 0 0,0 0 0 0 0,0 0 0 0 0,0-1 5 0 0,0 1-2 0 0,0 1 1 0 0,-1-1 0 0 0,0 1 10 0 0,0-1-8 0 0,0-1 35 0 0,0 1-42 0 0,0 1 13 0 0,0-1-8 0 0,-1 0-9 0 0,1 2 12 0 0,-1 0-5 0 0,0 0 2 0 0,-1 0 10 0 0,0 1-4 0 0,0-1 40 0 0,0 0-21 0 0,0 0-20 0 0,0-1 45 0 0,2 0-16 0 0,-1 0-40 0 0,0 1 12 0 0,1 0-10 0 0,-1 1-9 0 0,1 0 7 0 0,-1 1-31 0 0,-1 0 47 0 0,0 1-16 0 0,1 0 2 0 0,-1 1 5 0 0,0-1-2 0 0,1 0 6 0 0,0-1-6 0 0,1 0 11 0 0,1 0 24 0 0,1-1 22 0 0,2 1-22 0 0,0-2-34 0 0,0 1 6 0 0,1 0-6 0 0,-1 2-9 0 0,-1-1-16 0 0,1 1 31 0 0,-1 0 0 0 0,1 0-9 0 0,0 0 4 0 0,0 0-1 0 0,0 1 0 0 0,1-1 0 0 0,-1 0 38 0 0,1 0-40 0 0,1 0 5 0 0,-1-1 8 0 0,2 0-14 0 0,-1 0 4 0 0,0 0-1 0 0,0 0-9 0 0,0 1-26 0 0,-1 0 35 0 0,0 2-12 0 0,0 0 14 0 0,0 1-13 0 0,-1 0 4 0 0,-1 0-29 0 0,1 1 4 0 0,0 0 38 0 0,0 0-7 0 0,0 0 65 0 0,2 0-73 0 0,-1 0 91 0 0,1-1-23 0 0,0 0 4 0 0,1-1-64 0 0,-1 1 14 0 0,-1-1-13 0 0,0 0-37 0 0,-1 1 38 0 0,-1 0-50 0 0,-1 1 24 0 0,-1 0 19 0 0,0 0 4 0 0,0 1-32 0 0,-1 0 43 0 0,0 1-14 0 0,1 1 1 0 0,-1 0-32 0 0,1 0 36 0 0,-1 0-7 0 0,0 0-30 0 0,-2 0 42 0 0,2 0-9 0 0,-1 0 3 0 0,0 0 6 0 0,1 0 3 0 0,0 0 27 0 0,0 0-35 0 0,1 0 40 0 0,0 0-44 0 0,1 0 8 0 0,-1 1-4 0 0,0 0 5 0 0,0 1-2 0 0,-1 0-3 0 0,0 1 0 0 0,-1 0 0 0 0,1 0 0 0 0,0 1 5 0 0,-1 0 31 0 0,0-1-37 0 0,1 1 9 0 0,0-1-4 0 0,-1 0 42 0 0,0 0-21 0 0,1 0-24 0 0,0-1 3 0 0,-1 0-4 0 0,0-1-9 0 0,1 1-72 0 0,-1 0 94 0 0,1 1-27 0 0,0 0-33 0 0,1 0 55 0 0,-1 2-50 0 0,0-1 47 0 0,1 0-9 0 0,-1 0 8 0 0,0 0-5 0 0,-1 1-8 0 0,1 0 7 0 0,-1 0-45 0 0,-1-1 55 0 0,0-1-22 0 0,0 1-26 0 0,0-1 50 0 0,1 1-16 0 0,-1-1 6 0 0,1 0-4 0 0,0 1 0 0 0,0 0 0 0 0,-1 0-32 0 0,0 0 8 0 0,0 1 24 0 0,-1 0-3 0 0,0-1 7 0 0,-1 0 4 0 0,0 0-1 0 0,2 1 39 0 0,0 0-49 0 0,0-1 12 0 0,0 1 0 0 0,0 0-2 0 0,0 0 1 0 0,-1 0 0 0 0,0 0 33 0 0,0 0 14 0 0,-1 0-54 0 0,1 0 9 0 0,-1 0-5 0 0,0-1-1 0 0,-1 1 0 0 0,1 0 10 0 0,-1 1-4 0 0,-1-1 30 0 0,1 0-45 0 0,-1 1 52 0 0,0-1-49 0 0,-1 0 47 0 0,1 0 14 0 0,0 0-59 0 0,0 0 11 0 0,0 1-10 0 0,0-1 4 0 0,1 2 3 0 0,0-1 4 0 0,1 1-1 0 0,0 1 1 0 0,1 0-4 0 0,-1 1 5 0 0,1 1 54 0 0,0-2-71 0 0,0 2 24 0 0,1-2-8 0 0,-1 1 42 0 0,-1-2-58 0 0,0 1 14 0 0,-1-2-6 0 0,0 0-4 0 0,0 0 0 0 0,-1-1 0 0 0,0 0-32 0 0,-1-1 41 0 0,0 0-65 0 0,0 0 66 0 0,0-1-16 0 0,-1 1-27 0 0,1 0 47 0 0,-1-1-16 0 0,0 2 6 0 0,1-1 0 0 0,0 2 0 0 0,1-1 66 0 0,0 0 4 0 0,2 2-30 0 0,0-1-2 0 0,0 1-42 0 0,1 0 10 0 0,-1-1-6 0 0,1-1-9 0 0,-1 0 2 0 0,0 0-43 0 0,0 0 54 0 0,0 1-55 0 0,0-1-7 0 0,-1-1 71 0 0,0 1-27 0 0,-1-1 15 0 0,-1 0-2 0 0,0 0-3 0 0,0-1 5 0 0,-1 0-6 0 0,0 0 6 0 0,-1 0 3 0 0,0 0 32 0 0,0 1-41 0 0,0-1 13 0 0,0 1 52 0 0,0-1-76 0 0,1 1 71 0 0,0 0-68 0 0,0 0 29 0 0,1-1-14 0 0,0 2 7 0 0,0 0-2 0 0,1-1-8 0 0,0 1 2 0 0,-1-2-1 0 0,0 1 5 0 0,0 0-6 0 0,0 0 1 0 0,0-1 5 0 0,1 0-6 0 0,-1 0 6 0 0,0 1-6 0 0,0-2 1 0 0,0 1 0 0 0,0 0 5 0 0,-1-1 3 0 0,1 0-10 0 0,0 1 3 0 0,-1 0-1 0 0,0 0 0 0 0,0-1 0 0 0,0 1 0 0 0,1 0-9 0 0,-1-2 12 0 0,1 2-42 0 0,0 0 50 0 0,0 0-17 0 0,0 0 2 0 0,0 0-4 0 0,1 0 10 0 0,-1 0-4 0 0,1 1 68 0 0,0 0-6 0 0,0-1-64 0 0,1 0 22 0 0,-1 0-19 0 0,0-1 2 0 0,0 1-1 0 0,-1-1-9 0 0,0 0 12 0 0,0 0-5 0 0,-1-1 7 0 0,1 1-6 0 0,0-1 6 0 0,-1 0-2 0 0,1 0 6 0 0,0 1 45 0 0,-1-1-69 0 0,1-1 61 0 0,0 1 78 0 0,0-1-110 0 0,0 0-8 0 0,-1 0-4 0 0,0 0-10 0 0,0 0 0 0 0,-1 1-23 0 0,-1-1 30 0 0,0 1-48 0 0,-1 0 56 0 0,-2-1-21 0 0,0 0 11 0 0,0 1-2 0 0,-1-1 6 0 0,0 0 3 0 0,0 0-1 0 0,-1 0 81 0 0,1 0-42 0 0,1 0-44 0 0,-1 0 14 0 0,2 0 34 0 0,1 0-21 0 0,0 0-29 0 0,0 1 0 0 0,1 0-3 0 0,0-1-29 0 0,-1 1 36 0 0,0-1-7 0 0,-1 1-2 0 0,0 0 6 0 0,0 0-6 0 0,-1-1 1 0 0,-1 1 10 0 0,1-1-4 0 0,-1 0 7 0 0,0 0-2 0 0,-1 0 1 0 0,1 0 5 0 0,0 0-2 0 0,0 0 1 0 0,0 0-4 0 0,0 0 5 0 0,0 0-11 0 0,0 0-244 0 0,0 0 9 0 0,-1 0-117 0 0,-1 0-162 0 0,-2 0-340 0 0,-4 1-669 0 0,-2 0-3732 0 0,11-1-4134 0 0,0 0-1716 0 0,-1 0 14208 0 0,3 0-760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2:0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84 22362 0 0,'-8'-11'4013'0'0,"7"-23"-4232"0"0,1 26 549 0 0,-5-21-185 0 0,4 28-102 0 0,-15 1 33 0 0,13 1-85 0 0,0 0 1 0 0,0 0-1 0 0,-1 1 1 0 0,1-1-1 0 0,0 1 0 0 0,0 0 1 0 0,1 0-1 0 0,-1 0 1 0 0,0 0-1 0 0,1 0 1 0 0,-1 1-1 0 0,1-1 0 0 0,0 1 1 0 0,0 0-1 0 0,0 0 1 0 0,-1 1 8 0 0,-1 1 1 0 0,-4 3 31 0 0,0 1 0 0 0,0 0 0 0 0,1 1 0 0 0,0-1 0 0 0,1 2-1 0 0,0-1 1 0 0,0 0 0 0 0,2 1 0 0 0,-1 0 0 0 0,1 0 0 0 0,1 1 0 0 0,0-1 0 0 0,-2 12-32 0 0,4-16 1 0 0,0 1-1 0 0,1 0 1 0 0,0 0-1 0 0,0 0 1 0 0,1 0 0 0 0,0 0-1 0 0,0 0 1 0 0,1-1-1 0 0,0 1 1 0 0,0 0-1 0 0,1-1 1 0 0,-1 0 0 0 0,2 1-1 0 0,2 3 0 0 0,-2-4-5 0 0,0 0-1 0 0,1 0 1 0 0,-1-1 0 0 0,1 1-1 0 0,1-1 1 0 0,-1 0-1 0 0,1-1 1 0 0,0 0 0 0 0,0 0-1 0 0,1 0 1 0 0,0 0 0 0 0,0-1-1 0 0,0 0 1 0 0,0-1-1 0 0,6 3 6 0 0,69 1 99 0 0,-82-7-88 0 0,0 0 15 0 0,0 0 14 0 0,0 0 9 0 0,0 0 14 0 0,0 0 12 0 0,-19-18-2979 0 0,18 17 1545 0 0,1 1-1695 0 0,0 0-3532 0 0,4 3-2281 0 0,12 13 4318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2:0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18602 0 0,'-1'-6'5959'0'0,"3"-29"-5442"0"0,45-122 807 0 0,-46 156-1284 0 0,1 1-11 0 0,-2 0-35 0 0,0 0-31 0 0,0 0-18 0 0,-7 49-3211 0 0,7-47 3600 0 0,-5 13-10106 0 0,3-20-2344 0 0,16-56 10563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563.21875"/>
      <inkml:brushProperty name="anchorY" value="-239243.82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396.0625"/>
      <inkml:brushProperty name="anchorY" value="-240336.03125"/>
      <inkml:brushProperty name="scaleFactor" value="0.5"/>
    </inkml:brush>
  </inkml:definitions>
  <inkml:trace contextRef="#ctx0" brushRef="#br0">1 0 22978 0 0,'0'0'0'0'0,"0"0"1688"0"0,2 0-1712 0 0,-1 0 530 0 0,0 0 146 0 0,1 0-175 0 0,0 0-176 0 0,0 0-319 0 0,2 0 124 0 0,1 1-121 0 0,3 2 78 0 0,2 2-79 0 0,2 1 34 0 0,1 2-21 0 0,1 1 9 0 0,1 1-7 0 0,0 1-3 0 0,-2 1-32 0 0,-1 1 46 0 0,-1 0 64 0 0,-3 2-13 0 0,-2 0 108 0 0,-1 0-101 0 0,-3 0 2 0 0,0 0 3 0 0,-3-2 8 0 0,-2 0 2 0 0,-2-1 24 0 0,-2-1-16 0 0,-3-1-7 0 0,-1-1-26 0 0,-2-1-8 0 0,-1-1 4 0 0,0 0 35 0 0,1-1 13 0 0,2-1-25 0 0,3-1 11 0 0,2-1-23 0 0,2-2-32 0 0,2 1-33 0 0,1-1-4 0 0,1 0-26 0 0,0-1 1 0 0,1 1-16 0 0,-1 1-30 0 0,1-1 92 0 0,2 2 17 0 0,1 1 14 0 0,2 1-59 0 0,2 2 24 0 0,0 0-14 0 0,2 2-3 0 0,1 1-27 0 0,1 2 39 0 0,1 1-12 0 0,0 2 13 0 0,0-1-12 0 0,0 1-5 0 0,-1-1 6 0 0,-2-1-2 0 0,-1-2 4 0 0,-2-2 0 0 0,-2-3 0 0 0,-1-2 98 0 0,-2-1-52 0 0,0-2 36 0 0,-2-1 6 0 0,0 0-26 0 0,0-1-18 0 0,-1 1-10 0 0,1-1-38 0 0,0 1 10 0 0,0 0-44 0 0,0 0-2 0 0,-1 0-30 0 0,1 0-27 0 0,0 0-260 0 0,0 0-65 0 0,0 0-97 0 0,0 0-196 0 0,-1 0-441 0 0,-1 1-1408 0 0,-2-1-6234 0 0,-1 1-5542 0 0,6-1 15686 0 0,-1 0 115 0 0,2 0-3666 0 0</inkml:trace>
  <inkml:trace contextRef="#ctx0" brushRef="#br1" timeOffset="1">399 384 19614 0 0,'0'0'0'0'0,"0"0"2660"0"0,1 0-1839 0 0,0 0 475 0 0,0 0-146 0 0,0 0-438 0 0,-1 1-188 0 0,0 0-219 0 0,0 0-183 0 0,0-1-55 0 0,0 1-54 0 0,0-1-8 0 0,0 0-190 0 0,0 0-299 0 0,0 0-187 0 0,-1 0-321 0 0,-2 0-1278 0 0,-1 1-5454 0 0,-1 0-6850 0 0,5-2 16291 0 0,2 0-3560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436.07813"/>
      <inkml:brushProperty name="anchorY" value="-236589.48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9765.9375"/>
      <inkml:brushProperty name="anchorY" value="-236443.9218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465.84375"/>
      <inkml:brushProperty name="anchorY" value="-237597.4218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213.85938"/>
      <inkml:brushProperty name="anchorY" value="-238193.4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914.82813"/>
      <inkml:brushProperty name="anchorY" value="-238896.125"/>
      <inkml:brushProperty name="scaleFactor" value="0.5"/>
    </inkml:brush>
  </inkml:definitions>
  <inkml:trace contextRef="#ctx0" brushRef="#br0">124 20 12665 0 0,'0'0'0'0'0,"0"-1"7797"0"0,0-2-7580 0 0,0 1 2007 0 0,0-1-1728 0 0,0 1-221 0 0,0-1-253 0 0,0 1 16 0 0,-1 1-24 0 0,-1 0 34 0 0,0 0-61 0 0,-2 1-181 0 0,0 0 79 0 0,-2 1 70 0 0,-1 1 39 0 0,-1 3 146 0 0,-2 1 0 0 0,-1 3 49 0 0,0 1-39 0 0,-1 2 0 0 0,1-1 14 0 0,0 1-48 0 0,3 0-46 0 0,1 1-74 0 0,2 0 7 0 0,2 1-42 0 0,2 1-16 0 0,3 1-12 0 0,2 1 76 0 0,3 0-140 0 0,3 2 90 0 0,2-1 40 0 0,3 2-8 0 0,1 1 36 0 0,2 0-35 0 0,2 1-67 0 0,-1 1 65 0 0,1 0 8 0 0,0 2-3 0 0,-2-1 127 0 0,0 0-152 0 0,-3-1 50 0 0,-1-2 36 0 0,-4-1-67 0 0,-1-4 116 0 0,-3-2-44 0 0,-3-3 68 0 0,-1-3 133 0 0,-3-2-8 0 0,-4-1-116 0 0,-4-2-6 0 0,-4-2-48 0 0,-3 0 81 0 0,-5 0 108 0 0,-1-2 51 0 0,-2-1 6 0 0,0-1-71 0 0,1 0-120 0 0,3-1 29 0 0,2 0-48 0 0,4 1-10 0 0,3 0 10 0 0,3 1-43 0 0,3 0-85 0 0,2 1-44 0 0,2 0-46 0 0,1 0-79 0 0,0-1-67 0 0,2 1 78 0 0,3-1 43 0 0,1 0-35 0 0,2-1-165 0 0,2 1-128 0 0,1 0-130 0 0,1 0-275 0 0,-1 1-465 0 0,1 0-1049 0 0,0-1-4006 0 0,1-1-2733 0 0,-28 6 4566 0 0,-3 0 4903 0 0</inkml:trace>
  <inkml:trace contextRef="#ctx0" brushRef="#br1" timeOffset="1">360 43 13193 0 0,'0'0'0'0'0,"1"-2"9253"0"0,-1 1-9647 0 0,1-2 2103 0 0,-1 1-636 0 0,1 1-383 0 0,0-1-201 0 0,-1 2-170 0 0,1-1-336 0 0,0 1 59 0 0,1 1-179 0 0,1 3 175 0 0,1 2 101 0 0,2 5-100 0 0,1 4 25 0 0,1 5 4 0 0,0 5-80 0 0,1 4 69 0 0,-2 5-70 0 0,0 3 19 0 0,-2 2-6 0 0,-1 2-46 0 0,-1 0-34 0 0,0 1 48 0 0,-1-3-4 0 0,-1-2-54 0 0,0-4 0 0 0,0-4-22 0 0,0-5-58 0 0,0-4-401 0 0,0-6 50 0 0,0-4-178 0 0,-1-4-138 0 0,0-3-256 0 0,-2-2-1538 0 0,-1-4-3515 0 0,-3-2-1607 0 0,-2-7 2422 0 0,1 1 5958 0 0</inkml:trace>
  <inkml:trace contextRef="#ctx0" brushRef="#br2" timeOffset="2">405 321 15857 0 0,'0'0'0'0'0,"0"-1"2513"0"0,1-1-1635 0 0,-1 0 473 0 0,2-1-73 0 0,1 0-493 0 0,0-1-208 0 0,1 0-284 0 0,1 0-295 0 0,1-1-11 0 0,0 1-95 0 0,2-1-47 0 0,0 2-572 0 0,2 0-444 0 0,0 1-1125 0 0,2 2-2553 0 0,0 0-4666 0 0,1 3 5437 0 0,-3 0 4369 0 0</inkml:trace>
  <inkml:trace contextRef="#ctx0" brushRef="#br3" timeOffset="3">674 490 1960 0 0,'0'0'0'0'0,"0"0"17000"0"0,0-1-16079 0 0,0-1-2148 0 0,0-2 4366 0 0,0-4-1577 0 0,1-3-661 0 0,0-5-245 0 0,1-4-133 0 0,2-3-210 0 0,1-2-120 0 0,2-2-16 0 0,1 1-73 0 0,0 1-48 0 0,-1 2-52 0 0,-1 4 8 0 0,-1 2 30 0 0,-2 3-49 0 0,-1 4 12 0 0,0 2-5 0 0,-2 3-149 0 0,0 3-56 0 0,-2 0-16 0 0,-1 2-64 0 0,-2 0 125 0 0,-2 1-72 0 0,-3-1 99 0 0,-2 2 26 0 0,-1 3 23 0 0,-3 2 19 0 0,-2 3 68 0 0,-1 2-12 0 0,-1 2 60 0 0,0-1-15 0 0,2 0 8 0 0,2-1-9 0 0,2-3-2 0 0,4-2 37 0 0,2-1-2 0 0,3-3-21 0 0,2-1-1 0 0,1-1 79 0 0,1-1-118 0 0,1 1 1 0 0,1-1-138 0 0,0 1 150 0 0,1 2-34 0 0,1 2 175 0 0,2 1-110 0 0,3 3 33 0 0,1 1 12 0 0,1 2-7 0 0,2 1-62 0 0,1 1 93 0 0,2 1-82 0 0,0 1-40 0 0,0-1 11 0 0,0 1-9 0 0,0-1-9 0 0,0-1-35 0 0,-2 0 56 0 0,-1-2-19 0 0,-2-1 7 0 0,0-1-9 0 0,-3-1 2 0 0,-1-2-80 0 0,-2-1 55 0 0,-1-2 35 0 0,-1-2-11 0 0,-1-1 8 0 0,-1-1-466 0 0,0 0-143 0 0,0-1-329 0 0,0 1-711 0 0,-1 0-3525 0 0,2-1-2410 0 0,2 1-1954 0 0,-1 0 11491 0 0</inkml:trace>
  <inkml:trace contextRef="#ctx0" brushRef="#br4" timeOffset="4">953 720 20322 0 0,'0'0'0'0'0,"0"-1"2312"0"0,0-1-1848 0 0,-1-2 920 0 0,-1-3-497 0 0,-1-3-404 0 0,0-6-115 0 0,-1-6-188 0 0,-1-6-42 0 0,0-6-28 0 0,0-6-60 0 0,1-5-51 0 0,0-5 10 0 0,1 0-9 0 0,1 3 5 0 0,1 3-2 0 0,0 6-3 0 0,1 9-4 0 0,0 6-32 0 0,0 7 8 0 0,1 6-32 0 0,1 4 18 0 0,0 2-50 0 0,2 2 56 0 0,0 1-46 0 0,3 1 94 0 0,0 0-28 0 0,3 2 17 0 0,0 0 3 0 0,2 3-1 0 0,1 2 6 0 0,0 4-11 0 0,0 2 3 0 0,0 3-1 0 0,0 3 0 0 0,-2 2-4 0 0,0 1 5 0 0,-3 0-6 0 0,-1 1 6 0 0,-1-1-2 0 0,-2-1 48 0 0,-2-3-14 0 0,-1-2 45 0 0,0-4 16 0 0,-3-1 54 0 0,-1-4-16 0 0,-1-1-24 0 0,-2-2-15 0 0,-2-1-30 0 0,-1-2 19 0 0,-2 0-40 0 0,-1 0-3 0 0,-2-2-34 0 0,0 1 36 0 0,0 0-51 0 0,-1 0 6 0 0,3 0-2 0 0,0-1 7 0 0,3 1-2 0 0,1 0 1 0 0,3 0-10 0 0,2 0-95 0 0,2 0-19 0 0,0 0-76 0 0,1-2-172 0 0,1 1-233 0 0,2-2 71 0 0,2-2-395 0 0,2-1-812 0 0,3-2-3284 0 0,0-1-4849 0 0,-2 1 2226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764.85938"/>
      <inkml:brushProperty name="anchorY" value="-243290.1875"/>
      <inkml:brushProperty name="scaleFactor" value="0.5"/>
    </inkml:brush>
  </inkml:definitions>
  <inkml:trace contextRef="#ctx0" brushRef="#br0">16 28 20766 0 0,'0'0'0'0'0,"0"0"2208"0"0,0-1-1955 0 0,0-1 768 0 0,0 0 109 0 0,0 0-406 0 0,0 0-207 0 0,-1 1-240 0 0,1 0-195 0 0,-1 1-62 0 0,1-1-17 0 0,0 1-52 0 0,0 1-3 0 0,0 2-25 0 0,-1 1 93 0 0,0 4-5 0 0,0 3 38 0 0,0 3-62 0 0,-1 3 17 0 0,1 3-8 0 0,-1 3 0 0 0,0 0 0 0 0,1 2-32 0 0,0 1 36 0 0,1 0-2 0 0,0-1-46 0 0,0-3-4 0 0,1-1-53 0 0,1-4 22 0 0,2-3 41 0 0,1-5 42 0 0,0-2-3 0 0,2-3 76 0 0,1-2 37 0 0,2-1-127 0 0,1-2 94 0 0,2-3-93 0 0,2-2 24 0 0,3-2-50 0 0,2-1 45 0 0,1-2-16 0 0,3 1 5 0 0,-1-1 0 0 0,2 0-28 0 0,-1 1 36 0 0,-1 0-2 0 0,-3 1 5 0 0,-2 1-4 0 0,-3 0 39 0 0,-4-1-49 0 0,-3 1 128 0 0,-4-1-41 0 0,-1-1-16 0 0,-3-2-34 0 0,-2-2-24 0 0,-2-2 2 0 0,-2 0-64 0 0,-3-1 40 0 0,0 0 17 0 0,-2 1-6 0 0,1 1 5 0 0,-1 2 5 0 0,0 2 3 0 0,1 1 41 0 0,2 3-20 0 0,1 0 13 0 0,1 2 11 0 0,2 1-12 0 0,1 1-42 0 0,1 1 2 0 0,1 1-36 0 0,1 1 12 0 0,0 0-34 0 0,1 0-42 0 0,-1 0-27 0 0,0 0-43 0 0,0 1 59 0 0,1 0 128 0 0,2 2 67 0 0,0 3-17 0 0,3 1 8 0 0,1 2-3 0 0,1 2-29 0 0,1 3 69 0 0,1 1-36 0 0,-1 3-38 0 0,1 1 12 0 0,-1 3 26 0 0,0 1-33 0 0,-1 1-45 0 0,0 2 9 0 0,-1-1-3 0 0,-1 1 64 0 0,0-2-37 0 0,-1-3-32 0 0,-1-4-41 0 0,-1-4 50 0 0,-1-3-42 0 0,-1-4 45 0 0,0-2 39 0 0,0-3 22 0 0,-1-1 13 0 0,0 0-98 0 0,0-1-31 0 0,0 1-109 0 0,-1-1-60 0 0,1 1-122 0 0,0-1-153 0 0,0 0-210 0 0,1-1-395 0 0,0-2-708 0 0,3-2-3283 0 0,1-1-4384 0 0,-5 8 1653 0 0,-2 1 9169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5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19150 0 0,'0'12'3293'0'0,"0"43"1458"0"0,-5 107-5128 0 0,-10 19 355 0 0,12-173-1519 0 0,3-28-4059 0 0,1 7-283 0 0,-1-11-3736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753.84375"/>
      <inkml:brushProperty name="anchorY" value="-244224.375"/>
      <inkml:brushProperty name="scaleFactor" value="0.5"/>
    </inkml:brush>
  </inkml:definitions>
  <inkml:trace contextRef="#ctx0" brushRef="#br0">50 39 17842 0 0,'0'0'0'0'0,"0"-1"3320"0"0,0-1-2889 0 0,0-2 597 0 0,0-1 325 0 0,0 0-351 0 0,0 0-381 0 0,0-1-240 0 0,-1 2-221 0 0,0 1-101 0 0,0 1-48 0 0,1 1-14 0 0,-1 1-4 0 0,1 0-47 0 0,0 0 31 0 0,-1 0 26 0 0,-1 1-13 0 0,0 2 2 0 0,-2 1-37 0 0,-1 2 57 0 0,-1 1-14 0 0,0 1 113 0 0,0 3-31 0 0,1 0 12 0 0,1 2-14 0 0,2-1-42 0 0,0 2 10 0 0,2 0-6 0 0,0 0-42 0 0,2 2 45 0 0,2 0-44 0 0,2-1 74 0 0,1 1-82 0 0,2 0 25 0 0,0-1 48 0 0,2 0-39 0 0,-1 1-23 0 0,0-2 40 0 0,0 0-10 0 0,-1 1 45 0 0,1-2 41 0 0,-2 0-70 0 0,-1-1-41 0 0,-1-2 52 0 0,-1 0 12 0 0,-2-3-22 0 0,0 0 14 0 0,-1-2-17 0 0,-1-2-6 0 0,-1 0 44 0 0,0-1 56 0 0,0-1 135 0 0,-1 0 112 0 0,-1 0-150 0 0,-2-1-171 0 0,-4 0 5 0 0,-2 0-21 0 0,-3 0-11 0 0,-1 0 16 0 0,0-1 9 0 0,0 1-7 0 0,1 0 13 0 0,2-1-31 0 0,3 0 27 0 0,1 0-46 0 0,3 1-19 0 0,2 0-6 0 0,1 0-53 0 0,0-1-10 0 0,2 1-47 0 0,-1 0-121 0 0,0 0-63 0 0,1 0-127 0 0,-1-1-77 0 0,0 0-210 0 0,0 1-549 0 0,1-1-2213 0 0,-1 1-6871 0 0,0 1-1798 0 0,0-1 14772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374.79688"/>
      <inkml:brushProperty name="anchorY" value="-246657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582.4375"/>
      <inkml:brushProperty name="anchorY" value="-246597.6875"/>
      <inkml:brushProperty name="scaleFactor" value="0.5"/>
    </inkml:brush>
  </inkml:definitions>
  <inkml:trace contextRef="#ctx0" brushRef="#br0">179 19 20938 0 0,'0'0'0'0'0,"0"-2"1548"0"0,0 0-1792 0 0,0-1 535 0 0,-1 0 354 0 0,-1 1-79 0 0,0 0-280 0 0,0 1-296 0 0,-1 0 36 0 0,-1-1-148 0 0,-1 2-41 0 0,-1-1-5 0 0,-1 2 12 0 0,-1 1-2 0 0,-1 2 183 0 0,-2 4 28 0 0,0 3 74 0 0,-1 2 38 0 0,0 2 90 0 0,1 2-25 0 0,1 1-56 0 0,2 1-17 0 0,1 1-37 0 0,1 6 94 0 0,1 2-199 0 0,2 1 52 0 0,2 0-64 0 0,2 0 77 0 0,3-1-30 0 0,3-1 24 0 0,1 0-78 0 0,3-1 92 0 0,1 0-58 0 0,1 0 42 0 0,2-2-16 0 0,2 6 140 0 0,0 0-128 0 0,-1-1 16 0 0,-2-2 76 0 0,-3-2 0 0 0,-2-2 4 0 0,-2-4 23 0 0,-2-3-29 0 0,-2-3-61 0 0,-2-4 27 0 0,0-3 47 0 0,-1-3 26 0 0,0-1 77 0 0,-1-1 6 0 0,-1-1-89 0 0,-2 0-114 0 0,-2 0-10 0 0,-3-1-28 0 0,0 1-33 0 0,-2 0 7 0 0,0 0-5 0 0,0 0 18 0 0,-1 0-32 0 0,1 0-32 0 0,0 0 12 0 0,1 0-20 0 0,1 1-1 0 0,0 1-103 0 0,2-1-23 0 0,1 0-51 0 0,1 0-77 0 0,1 0-81 0 0,0-1-152 0 0,0-1-171 0 0,-1-2-283 0 0,0-3-667 0 0,1-3-887 0 0,-1-3-2815 0 0,2-4 916 0 0,0-1-2131 0 0,2-2 3046 0 0,0 4 3849 0 0</inkml:trace>
  <inkml:trace contextRef="#ctx0" brushRef="#br1" timeOffset="1">7 466 7813 0 0,'0'0'0'0'0,"-1"-1"5884"0"0,0-2-3224 0 0,0-2-465 0 0,0-2-578 0 0,0-1-271 0 0,0-2-450 0 0,1-1-292 0 0,1-2-140 0 0,4-1-117 0 0,2-2-79 0 0,3-1-71 0 0,4 1-209 0 0,2-1 42 0 0,1 2-150 0 0,2 2-205 0 0,0 2-458 0 0,-1 3-247 0 0,0 2-629 0 0,-2 2-2239 0 0,-1 2-4087 0 0,-3 2-776 0 0,-2 1 10542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023.15625"/>
      <inkml:brushProperty name="anchorY" value="-244287.23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708.78125"/>
      <inkml:brushProperty name="anchorY" value="-245349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589.39063"/>
      <inkml:brushProperty name="anchorY" value="-245953.98438"/>
      <inkml:brushProperty name="scaleFactor" value="0.5"/>
    </inkml:brush>
  </inkml:definitions>
  <inkml:trace contextRef="#ctx0" brushRef="#br0">0 1 21886 0 0,'0'0'0'0'0,"0"0"1908"0"0,0 0-1815 0 0,0 0 672 0 0,0 0 29 0 0,0 0-218 0 0,0 0-201 0 0,0 0-288 0 0,1 0-249 0 0,0 1 10 0 0,0 2 188 0 0,2 2 7 0 0,2 5 38 0 0,0 4-6 0 0,2 10 118 0 0,-1 5-84 0 0,0 5 58 0 0,-2 4-52 0 0,-1 5 5 0 0,-1 1 35 0 0,-1 2 6 0 0,-1-1-135 0 0,1-2-14 0 0,0-4-51 0 0,0-7 43 0 0,0-6-55 0 0,1-6 17 0 0,-1-7-20 0 0,0-4 60 0 0,0-5-345 0 0,0-2 31 0 0,0-3-77 0 0,-1-2-145 0 0,0-3-413 0 0,-1-5-733 0 0,1-5-3035 0 0,-2-2-4360 0 0,1-5-473 0 0,0 4 11434 0 0</inkml:trace>
  <inkml:trace contextRef="#ctx0" brushRef="#br1" timeOffset="1">153 238 668 0 0,'0'0'0'0'0,"0"0"17644"0"0,0 0-16572 0 0,1 1-2175 0 0,-1-1 3969 0 0,1 1-1922 0 0,0 1 66 0 0,1 0-255 0 0,0 2-155 0 0,2 3-146 0 0,1 1-42 0 0,2 3-133 0 0,1 3-34 0 0,3 2-75 0 0,1 3-16 0 0,3 4 134 0 0,1 3 134 0 0,1 2-265 0 0,1-1-104 0 0,-1 0-23 0 0,-1-2 12 0 0,-1-3-51 0 0,-3-4 19 0 0,-1-4-7 0 0,-3-3 1 0 0,-2-4 61 0 0,-2-3 43 0 0,-2-2 90 0 0,-2-2-48 0 0,1-2 101 0 0,0-2 25 0 0,0-6-190 0 0,0-5-47 0 0,2-6-23 0 0,0-7-4 0 0,1-6 28 0 0,1-3-41 0 0,-1-1 46 0 0,1 0-55 0 0,-1 2 20 0 0,0 3-11 0 0,-1 7-3 0 0,-1 4 1 0 0,0 5-1 0 0,-2 6-5 0 0,1 4-50 0 0,-1 3 5 0 0,0 2-65 0 0,-1 1-22 0 0,0 1-35 0 0,0 1-64 0 0,0-1-122 0 0,0 1-97 0 0,0-1-183 0 0,0 2-568 0 0,0 3-869 0 0,0 3-3072 0 0,1 2-4913 0 0,-1 0 2590 0 0</inkml:trace>
  <inkml:trace contextRef="#ctx0" brushRef="#br2" timeOffset="2">586 464 2092 0 0,'0'0'0'0'0,"1"0"16996"0"0,0-1-16031 0 0,0-1-2181 0 0,3-2 4002 0 0,1-4-1367 0 0,2-3 137 0 0,2-4-472 0 0,0-2-314 0 0,2-2-262 0 0,1-2-165 0 0,0-1-103 0 0,0-1-108 0 0,1 0-50 0 0,-1 0-34 0 0,1 0-50 0 0,-1 1 10 0 0,-1 2-8 0 0,-2 3 0 0 0,-1 4 9 0 0,-3 4 40 0 0,-2 3-63 0 0,-2 2-67 0 0,0 3-10 0 0,-2 0-57 0 0,-1 0-35 0 0,-2 1 19 0 0,-3-1-28 0 0,-2 0 25 0 0,-4 1-45 0 0,-3 0 60 0 0,-3 2 14 0 0,-3 1 16 0 0,0 2 37 0 0,-1 0 10 0 0,1 1 47 0 0,3-1 22 0 0,3 1 2 0 0,3-2 8 0 0,3 0 41 0 0,2-1-1 0 0,4-2 2 0 0,1 0-44 0 0,2-1 8 0 0,1 0-10 0 0,0 0 84 0 0,1 1-108 0 0,-1-1 36 0 0,1 2-58 0 0,-1 0 59 0 0,0 2-1 0 0,1 2 211 0 0,2 3-108 0 0,1 2 63 0 0,2 3-36 0 0,3 1 9 0 0,1 3 16 0 0,2 2-5 0 0,2 1-73 0 0,0 2 3 0 0,2-1-66 0 0,0 2 15 0 0,0 0 5 0 0,1-1 61 0 0,-1 1 16 0 0,1 1-116 0 0,-2-3 5 0 0,-4-4-12 0 0,-2-5 1 0 0,-3-3 3 0 0,-2-5 102 0 0,-2-2 56 0 0,-1-2-85 0 0,-1-1 1 0 0,0-2-11 0 0,0-2-76 0 0,0-1-130 0 0,0-2-79 0 0,0 1-154 0 0,0 0-230 0 0,0 0-350 0 0,-2 2-1094 0 0,-1 3-10699 0 0,0-1-2003 0 0,3 5 19298 0 0,-1 1-1694 0 0,1 3-6778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077.73438"/>
      <inkml:brushProperty name="anchorY" value="-243918.1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339.89063"/>
      <inkml:brushProperty name="anchorY" value="-243709.10938"/>
      <inkml:brushProperty name="scaleFactor" value="0.5"/>
    </inkml:brush>
  </inkml:definitions>
  <inkml:trace contextRef="#ctx0" brushRef="#br0">134 4 21186 0 0,'0'0'0'0'0,"0"0"1880"0"0,0 0-1918 0 0,0 0 749 0 0,0 0 18 0 0,0 0-183 0 0,0 0-258 0 0,-2 0-260 0 0,0-1 16 0 0,-1 0-82 0 0,0 0 41 0 0,-2 1-76 0 0,-1-1-11 0 0,-2 2 47 0 0,0 2 38 0 0,-2 0 85 0 0,0 2-62 0 0,-1 2 64 0 0,0 0-8 0 0,0 2 12 0 0,0 0 8 0 0,2 1-30 0 0,1 1-18 0 0,2-1-52 0 0,1 0 8 0 0,2 0-45 0 0,2 1 48 0 0,0 0-12 0 0,2 0 42 0 0,2 2-53 0 0,1 1 18 0 0,2 1-6 0 0,2 1-4 0 0,1 0 5 0 0,1-1-6 0 0,1 0 1 0 0,0 1-37 0 0,1-1 52 0 0,-1 1 53 0 0,0-2-23 0 0,0 1 59 0 0,-2-1-24 0 0,0 0 14 0 0,-3-1-3 0 0,0-1 48 0 0,-2 0 14 0 0,-2-1 51 0 0,0-1-30 0 0,-2-2-16 0 0,1-1 6 0 0,-2-1 34 0 0,-2-1 3 0 0,-1 0-18 0 0,-2-1-25 0 0,-3 0-21 0 0,-2-1-39 0 0,-1 0-6 0 0,-1-2-35 0 0,-1 0-6 0 0,0-1-48 0 0,0 0 58 0 0,2-1-66 0 0,3 0 52 0 0,2 0-53 0 0,2 0-22 0 0,2-1-69 0 0,2 1-36 0 0,1 0-33 0 0,0 1-29 0 0,0 0-136 0 0,1-1-54 0 0,-1 1-65 0 0,1 0 22 0 0,0 0-126 0 0,2 1-381 0 0,2-1-817 0 0,0 0-1421 0 0,1 0-5571 0 0,2-3-2479 0 0,-11 3 13398 0 0,-1 0-4001 0 0</inkml:trace>
  <inkml:trace contextRef="#ctx0" brushRef="#br1" timeOffset="1">201 222 19566 0 0,'0'0'0'0'0,"0"1"2260"0"0,0 0-2039 0 0,0 1 787 0 0,1 3 174 0 0,0 1-419 0 0,1 3-219 0 0,1 3-162 0 0,2 1-144 0 0,1 3-48 0 0,2 1-29 0 0,2 0-72 0 0,1 0-20 0 0,1 0 10 0 0,1-1 24 0 0,1-1-50 0 0,-1-3-53 0 0,0-1 10 0 0,-1-2-10 0 0,-2-2 5 0 0,-2-2-6 0 0,-1-1 39 0 0,-1-2 16 0 0,-1-1 3 0 0,-1 0 96 0 0,-2-1-17 0 0,0-1 109 0 0,1-3-4 0 0,-1-2-67 0 0,1-4-73 0 0,0-5-49 0 0,0-4 1 0 0,0-4-13 0 0,0-5-4 0 0,-1-3-9 0 0,1-3-21 0 0,-1-2 1 0 0,0 1 2 0 0,0 2 31 0 0,-1 5-18 0 0,0 6 36 0 0,0 6-10 0 0,0 6-10 0 0,-1 4-10 0 0,0 3 20 0 0,0 3-6 0 0,0 0-40 0 0,-1 1 2 0 0,-2 0-114 0 0,-4 0 30 0 0,-2 0 7 0 0,-3 0-39 0 0,-3 1-29 0 0,-2 1-7 0 0,-1 2-63 0 0,-1 3-3 0 0,1 0-17 0 0,2 0-18 0 0,1 0-81 0 0,3-1-80 0 0,4-1-138 0 0,2-1-240 0 0,2 0-590 0 0,3-1-330 0 0,2-1-1286 0 0,3 1-3880 0 0,2-1-770 0 0,2-1 3755 0 0,-1-1 4122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304.04688"/>
      <inkml:brushProperty name="anchorY" value="-241502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995"/>
      <inkml:brushProperty name="anchorY" value="-242682.09375"/>
      <inkml:brushProperty name="scaleFactor" value="0.5"/>
    </inkml:brush>
  </inkml:definitions>
  <inkml:trace contextRef="#ctx0" brushRef="#br0">12 12 10101 0 0,'0'0'0'0'0,"-1"-1"11944"0"0,-1-1-12528 0 0,1 0 2572 0 0,-2 0-959 0 0,2 0-172 0 0,-1 1-380 0 0,1 0-163 0 0,1 1-319 0 0,-1 0-95 0 0,1 2 35 0 0,1 4 75 0 0,1 5 128 0 0,2 6-135 0 0,1 5 15 0 0,2 6-14 0 0,-1 6 81 0 0,1 3-34 0 0,-1 4-51 0 0,0 2 64 0 0,-1 1-13 0 0,1 2-62 0 0,-1-1-12 0 0,1 0-5 0 0,-1-4 29 0 0,1-4-108 0 0,-1-7 43 0 0,-1-5 10 0 0,0-7-132 0 0,-2-6-356 0 0,-1-5 20 0 0,0-3-106 0 0,-1-3-228 0 0,-2-3-1039 0 0,-3-3-3192 0 0,-1-5-1933 0 0,-1-2-1372 0 0,1 1 8650 0 0</inkml:trace>
  <inkml:trace contextRef="#ctx0" brushRef="#br1" timeOffset="1">20 268 17110 0 0,'0'0'0'0'0,"0"0"2412"0"0,1-1-1974 0 0,-1-1 536 0 0,2 1-162 0 0,0-1-330 0 0,1 1-250 0 0,2-1 109 0 0,2 0-269 0 0,1-1-61 0 0,2 1-68 0 0,1-1-19 0 0,2 0-630 0 0,1 1-315 0 0,1 1-841 0 0,1 0-1817 0 0,0 0-4483 0 0,-4 1 795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754.29688"/>
      <inkml:brushProperty name="anchorY" value="-239704.6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566.92188"/>
      <inkml:brushProperty name="anchorY" value="-240769.5"/>
      <inkml:brushProperty name="scaleFactor" value="0.5"/>
    </inkml:brush>
  </inkml:definitions>
  <inkml:trace contextRef="#ctx0" brushRef="#br0">0 5 18970 0 0,'0'0'0'0'0,"0"-1"1852"0"0,0 0-1694 0 0,0 0 185 0 0,0 1 539 0 0,0-1-36 0 0,0 1-379 0 0,0 0-177 0 0,0 1-210 0 0,0 1 50 0 0,1 2 210 0 0,2 5-40 0 0,0 3-79 0 0,1 4-50 0 0,0 4-23 0 0,0 4-46 0 0,0 2-24 0 0,-2 2 40 0 0,0 3-34 0 0,0 1-18 0 0,-2 2-73 0 0,1 1 18 0 0,-2-2-11 0 0,1 0 52 0 0,-1-4-67 0 0,0-3 22 0 0,-1-4-7 0 0,1-5-9 0 0,0-4-63 0 0,1-4 50 0 0,-1-3 23 0 0,1-3 101 0 0,0-2 72 0 0,0-1-68 0 0,0-1 21 0 0,0 1 32 0 0,0-1 1 0 0,0 1-40 0 0,0-1-32 0 0,1 1-12 0 0,3 0 78 0 0,1-1-124 0 0,3-1-25 0 0,3 0 0 0 0,1 0-9 0 0,2 0 0 0 0,0 1-56 0 0,2-1 86 0 0,0 1-37 0 0,-1 0 12 0 0,-2 0-5 0 0,-2 1-51 0 0,-3 0 19 0 0,-3-1 33 0 0,-2 0-1 0 0,-2 0 2 0 0,-1 1-343 0 0,0-1-37 0 0,0 1-155 0 0,-1-1-179 0 0,1 0-356 0 0,-1 0-798 0 0,1-1-3337 0 0,0-1-5053 0 0,1 1 4360 0 0</inkml:trace>
  <inkml:trace contextRef="#ctx0" brushRef="#br1" timeOffset="1">404 377 18702 0 0,'0'0'0'0'0,"1"-1"3340"0"0,1-3-2697 0 0,1-4 602 0 0,1-4 116 0 0,2-3-583 0 0,0-5-209 0 0,1-3-271 0 0,0-3-146 0 0,1-1-92 0 0,0-1-49 0 0,-1 2-4 0 0,0 2-7 0 0,-1 4 0 0 0,-1 3 0 0 0,-2 5 0 0 0,0 3 0 0 0,-2 4-112 0 0,0 2 37 0 0,-1 2-55 0 0,0 1-26 0 0,-2 0-51 0 0,0-1-133 0 0,-3 1 79 0 0,0-1 18 0 0,-2-1 43 0 0,0 1-36 0 0,-2-1 63 0 0,-2 1-8 0 0,-1 1 115 0 0,-2 1 64 0 0,1 1-12 0 0,-2 1 56 0 0,0 1-49 0 0,0 1 54 0 0,1 0-17 0 0,1 0 58 0 0,1-2 3 0 0,2 1 166 0 0,1-1-82 0 0,2 0 2 0 0,3-2-25 0 0,1 1-56 0 0,1-1-16 0 0,2 0-51 0 0,-1 0-27 0 0,1-1-34 0 0,0 1-37 0 0,0-1-21 0 0,1 1 30 0 0,-1 2 68 0 0,0 4-10 0 0,0 1-1 0 0,0 2-47 0 0,0 3 65 0 0,0 1 15 0 0,2 2 20 0 0,2 0 36 0 0,1 3-26 0 0,2 1-60 0 0,3 0 14 0 0,1 2 32 0 0,2 1-54 0 0,2 1 51 0 0,0-1 12 0 0,1-1-63 0 0,1-1 114 0 0,0-2-96 0 0,0-1 2 0 0,-1-3 75 0 0,-1-2 152 0 0,-2-2-246 0 0,-2-3 33 0 0,-2-2-15 0 0,-3-3 21 0 0,-3-1-3 0 0,-1-1 49 0 0,-1-1 6 0 0,-1 0 15 0 0,0-1-10 0 0,-1 1-103 0 0,1-1-78 0 0,0 1-190 0 0,-1 0-106 0 0,1-2-187 0 0,0-1-357 0 0,0-3-551 0 0,0-3-2455 0 0,0-1-4595 0 0,1-3-2799 0 0,-1 16 13812 0 0,0 4-4400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707.3125"/>
      <inkml:brushProperty name="anchorY" value="-267188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492.15625"/>
      <inkml:brushProperty name="anchorY" value="-268099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386.71875"/>
      <inkml:brushProperty name="anchorY" value="-269051.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061.17188"/>
      <inkml:brushProperty name="anchorY" value="-269919.59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774.32813"/>
      <inkml:brushProperty name="anchorY" value="-270692.625"/>
      <inkml:brushProperty name="scaleFactor" value="0.5"/>
    </inkml:brush>
  </inkml:definitions>
  <inkml:trace contextRef="#ctx0" brushRef="#br0">50 6 17842 0 0,'0'0'0'0'0,"0"0"2600"0"0,0-2-2193 0 0,0 1 1102 0 0,0 0-145 0 0,0 0-393 0 0,0 1-358 0 0,0-1-217 0 0,0 1 133 0 0,-1 0-442 0 0,0 1 23 0 0,0 0-103 0 0,0 0 4 0 0,0 1-15 0 0,-1 0-107 0 0,0 1-68 0 0,-1 1 9 0 0,-1 2 52 0 0,0 3 4 0 0,-2 3-16 0 0,1 4 74 0 0,0 2-3 0 0,0 3-140 0 0,2 1 85 0 0,0 0 1 0 0,2-1 34 0 0,0-2-16 0 0,2-4-43 0 0,1-2-29 0 0,3-3 94 0 0,2-2-27 0 0,0-4 114 0 0,3-1-29 0 0,1-3 62 0 0,2-1 19 0 0,1-3 95 0 0,0-1-55 0 0,1-2-10 0 0,-1-1 28 0 0,-3-1-16 0 0,-1 1 51 0 0,-2-1 89 0 0,-3 2-27 0 0,-1 0-55 0 0,-2-1-31 0 0,-2 1-10 0 0,0-1 11 0 0,-1-1-20 0 0,-2-2-50 0 0,-1 0 33 0 0,-2 0-116 0 0,-1-1 31 0 0,0 0-14 0 0,-1 0 0 0 0,1 2 5 0 0,0 1 40 0 0,2 2-53 0 0,-1 2 70 0 0,3 2 20 0 0,0 0-102 0 0,1 2 25 0 0,0 0-82 0 0,2 1-46 0 0,0 0-62 0 0,0 0-45 0 0,0 0-31 0 0,0 1-2 0 0,2 1 308 0 0,1 2-20 0 0,1 2 44 0 0,3 3-19 0 0,1 2 23 0 0,0 3-35 0 0,2 2-36 0 0,0 2 41 0 0,0 2 8 0 0,-1 2-54 0 0,0 1 93 0 0,0 0-38 0 0,-2-2-33 0 0,-1-2-17 0 0,-2-3-35 0 0,-1-3 6 0 0,0-4 33 0 0,-2-4 91 0 0,0-1-24 0 0,-1-3-87 0 0,0 0-102 0 0,-1-2-104 0 0,0-2-350 0 0,-1-2-226 0 0,-2-3-253 0 0,0-3-979 0 0,1-4-3312 0 0,0-1-3272 0 0,1 2 1114 0 0</inkml:trace>
  <inkml:trace contextRef="#ctx0" brushRef="#br1" timeOffset="1">312 57 12061 0 0,'0'0'0'0'0,"0"0"6893"0"0,1 0-7482 0 0,0 0 1722 0 0,0 2 54 0 0,-1 0 289 0 0,1 1-529 0 0,1 3-282 0 0,0 1-148 0 0,-1 2-102 0 0,2 3-118 0 0,-2 2-74 0 0,1 2-69 0 0,0 2-51 0 0,-1 0-4 0 0,1 1 27 0 0,-1-1-113 0 0,0-1-4 0 0,0-3 1 0 0,-1-2 59 0 0,1-3-42 0 0,-1-2 86 0 0,0-3 33 0 0,0-1-66 0 0,-1-2 43 0 0,0-1 28 0 0,-2 0-88 0 0,-1-2-65 0 0,0-1-13 0 0,-1 0 14 0 0,0-3-5 0 0,2-1-3 0 0,-1-2-45 0 0,2-1 31 0 0,1-2-68 0 0,0-1 108 0 0,1 0-29 0 0,1-1 58 0 0,1 1-3 0 0,2 1-15 0 0,0-1 16 0 0,2 2-52 0 0,0-1 10 0 0,1 1-10 0 0,2-1-56 0 0,0 0 16 0 0,2 0 2 0 0,0 1-22 0 0,0 1 6 0 0,-1 3-25 0 0,0 2 2 0 0,-2 2 100 0 0,-1 1 26 0 0,-1 1 79 0 0,0 3-95 0 0,-1 0 25 0 0,1 3 29 0 0,-1 3-3 0 0,1 2 21 0 0,-1 3-22 0 0,1 2-16 0 0,-1 3-19 0 0,1 3 27 0 0,-1 2 31 0 0,1 1-31 0 0,0 0 8 0 0,1 1-26 0 0,-2-2-54 0 0,1-2 13 0 0,-2-3-12 0 0,0-3-4 0 0,-1-3-28 0 0,-1-3 46 0 0,-1-3 22 0 0,-1-3 27 0 0,1-2 10 0 0,-1 0 25 0 0,0-1-94 0 0,-1-1 10 0 0,1 0-143 0 0,0 1-66 0 0,0-1-98 0 0,0-1-175 0 0,0-1-161 0 0,0-1-307 0 0,0-2-422 0 0,2-1-2811 0 0,0-2-3371 0 0,3-1-3659 0 0,-5 14 12598 0 0,-1 3-2941 0 0</inkml:trace>
  <inkml:trace contextRef="#ctx0" brushRef="#br2" timeOffset="2">712 144 17982 0 0,'0'0'0'0'0,"0"0"2916"0"0,0-2-2744 0 0,0-1 817 0 0,0-1 359 0 0,0-1-329 0 0,-1-1-381 0 0,0 0-232 0 0,0 0-170 0 0,-1 0-28 0 0,-2 2-80 0 0,1 0-58 0 0,-2 2-72 0 0,0 0 14 0 0,0 1-49 0 0,0 1 43 0 0,0 0-94 0 0,-1 2 4 0 0,0 1 33 0 0,0 0 9 0 0,0 2-62 0 0,0 1 11 0 0,0 1 22 0 0,1 2-51 0 0,1 0 30 0 0,0 1 28 0 0,2 2 18 0 0,0 0 50 0 0,3 2-12 0 0,1 0-43 0 0,2 1 66 0 0,2 1 103 0 0,2 1-56 0 0,1-1-72 0 0,1 1 24 0 0,0-1 173 0 0,2 0-156 0 0,-1-2-29 0 0,-1-1-74 0 0,0-3 82 0 0,-2-2-144 0 0,-1-3-18 0 0,-2-2 14 0 0,-2-2 16 0 0,-1 0-66 0 0,-1-2-87 0 0,-1-2-136 0 0,0-2-358 0 0,0 0-416 0 0,0-3-1330 0 0,1-1-1753 0 0,0 0-4768 0 0,1 2 2946 0 0</inkml:trace>
  <inkml:trace contextRef="#ctx0" brushRef="#br3" timeOffset="3">927 235 13665 0 0,'0'0'0'0'0,"1"-1"6357"0"0,0 0-6338 0 0,1-2 1413 0 0,0-1 245 0 0,1-2-283 0 0,1-1-422 0 0,0-2-319 0 0,2-1-201 0 0,0-3-135 0 0,0 0-48 0 0,1-1-47 0 0,-1 0-76 0 0,1 1-48 0 0,-1 1-48 0 0,0 2-18 0 0,-2 1-28 0 0,-1 3 4 0 0,0 1-4 0 0,-1 1-5 0 0,-1 2-3 0 0,0 0-60 0 0,-1 0-39 0 0,-1 0 39 0 0,0-1-26 0 0,-2 1 3 0 0,0 0 32 0 0,-2 0-14 0 0,0 0 10 0 0,-2 0-16 0 0,-2 1 10 0 0,-2 0-27 0 0,-2 0-44 0 0,-1 1 21 0 0,-2 1-57 0 0,0 2 94 0 0,0-1-30 0 0,1 2 31 0 0,3-1 41 0 0,1 0-20 0 0,2 0 28 0 0,3 0 21 0 0,2-1-33 0 0,1 0 12 0 0,2-1-41 0 0,0 0-4 0 0,1-1 46 0 0,0 1 22 0 0,1 0-5 0 0,-1 1 11 0 0,0 1 124 0 0,1 2-30 0 0,-1 2-54 0 0,1 1 82 0 0,1 2-18 0 0,1 2-13 0 0,3 1 34 0 0,1 1 37 0 0,2 1-38 0 0,2 1-45 0 0,2 0 31 0 0,0 0 19 0 0,2 1-67 0 0,-1 0 17 0 0,1 0 44 0 0,-2-1-53 0 0,0 0-70 0 0,-1-2 15 0 0,-3-2-16 0 0,-1-2 1 0 0,-3-2-6 0 0,-1-3 6 0 0,-2-1 45 0 0,0-2 30 0 0,-2-1 8 0 0,0 0-50 0 0,0-2-34 0 0,-1 1-118 0 0,1-2-14 0 0,0-1-207 0 0,-1 0-154 0 0,-1-2-222 0 0,-1 0-395 0 0,0 0-869 0 0,-1-1-4371 0 0,2 0-6337 0 0,3 11 10045 0 0,2 0 2243 0 0</inkml:trace>
  <inkml:trace contextRef="#ctx0" brushRef="#br4" timeOffset="4">1179 331 20530 0 0,'0'0'0'0'0,"1"0"1984"0"0,-1 2-1848 0 0,1 1 696 0 0,1 1 542 0 0,0 2-453 0 0,0 2-344 0 0,1 1-212 0 0,0 1-164 0 0,0 1 5 0 0,-1 0-100 0 0,0 0-59 0 0,0 0-34 0 0,-1-3-8 0 0,0 0-3 0 0,-1-3-2 0 0,0-1-225 0 0,0-2-23 0 0,-2-1-17 0 0,0-1-131 0 0,-2 0-275 0 0,-2-2-223 0 0,-3-1-679 0 0,-2-2-3896 0 0,-2-1-6593 0 0,1 0 7393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771.96875"/>
      <inkml:brushProperty name="anchorY" value="-251902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501.17188"/>
      <inkml:brushProperty name="anchorY" value="-252561.0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818.9375"/>
      <inkml:brushProperty name="anchorY" value="-252527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531.21875"/>
      <inkml:brushProperty name="anchorY" value="-253123.4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8367.73438"/>
      <inkml:brushProperty name="anchorY" value="-254088.10938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328.07813"/>
      <inkml:brushProperty name="anchorY" value="-255015.76563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034.85938"/>
      <inkml:brushProperty name="anchorY" value="-255943.093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699.14063"/>
      <inkml:brushProperty name="anchorY" value="-256607.26563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549.39063"/>
      <inkml:brushProperty name="anchorY" value="-257348.28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2348.70313"/>
      <inkml:brushProperty name="anchorY" value="-258208.01563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044.29688"/>
      <inkml:brushProperty name="anchorY" value="-259312.89063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759.3125"/>
      <inkml:brushProperty name="anchorY" value="-260012.812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636.20313"/>
      <inkml:brushProperty name="anchorY" value="-260930.82813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307.39063"/>
      <inkml:brushProperty name="anchorY" value="-262015.95313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003.70313"/>
      <inkml:brushProperty name="anchorY" value="-262570.7812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676.76563"/>
      <inkml:brushProperty name="anchorY" value="-263511.187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362.1875"/>
      <inkml:brushProperty name="anchorY" value="-264212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8434.84375"/>
      <inkml:brushProperty name="anchorY" value="-264961.7812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178.26563"/>
      <inkml:brushProperty name="anchorY" value="-265699.4062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968.82813"/>
      <inkml:brushProperty name="anchorY" value="-266324.03125"/>
      <inkml:brushProperty name="scaleFactor" value="0.5"/>
    </inkml:brush>
  </inkml:definitions>
  <inkml:trace contextRef="#ctx0" brushRef="#br0">14 0 11429 0 0,'0'0'0'0'0,"-1"1"3044"0"0,0 0 887 0 0,0-1-3226 0 0,0 1 724 0 0,0-1-376 0 0,1 0-263 0 0,-1 0-156 0 0,1 0-223 0 0,0 0-122 0 0,0 0-92 0 0,0 0-74 0 0,0 0-24 0 0,0 0 11 0 0,0 0-22 0 0,0 0 34 0 0,0 0-28 0 0,0 0-24 0 0,0 0 6 0 0,0 0-36 0 0,0 0-38 0 0,0 0 4 0 0,0 0-48 0 0,0 1-16 0 0,0 0 72 0 0,0 1 4 0 0,1 2 119 0 0,0 1-81 0 0,0 2-62 0 0,1 0 19 0 0,1 2-8 0 0,-1-1 96 0 0,2 2-55 0 0,-1-1 50 0 0,1 1-72 0 0,1 1 30 0 0,1 0 7 0 0,-1 0-22 0 0,1 1-35 0 0,0 0 6 0 0,1 0-10 0 0,-1-1 0 0 0,1 1 10 0 0,0-1 38 0 0,-1-1-56 0 0,1-1 74 0 0,-1 0-12 0 0,1-1 32 0 0,-1-1-99 0 0,0-2 63 0 0,0 1-9 0 0,0-2 6 0 0,0 0 5 0 0,0-1-57 0 0,0 1 55 0 0,0-1-15 0 0,1 0 28 0 0,0 1-25 0 0,1 0 22 0 0,0-1-34 0 0,1 0 38 0 0,1 1-30 0 0,1 0 22 0 0,1-1-1 0 0,0 1-9 0 0,1-1-53 0 0,1 0 62 0 0,0 0-64 0 0,0 0 52 0 0,2 0 31 0 0,1-1-93 0 0,0 0 31 0 0,1 0-7 0 0,1-1-2 0 0,1 1 6 0 0,1-1 22 0 0,0 0-30 0 0,1 0 1 0 0,0-1 9 0 0,0 1-14 0 0,1 0-38 0 0,-1 0-3 0 0,1 0 54 0 0,-1-1-18 0 0,-1 1 46 0 0,1 0-49 0 0,-1-1 26 0 0,0 1 19 0 0,0-1-43 0 0,0 0 5 0 0,0 0-3 0 0,-1 0 9 0 0,1 0-4 0 0,0 0 12 0 0,0 0 62 0 0,1 0-27 0 0,1 0-48 0 0,0 0 11 0 0,1 0-54 0 0,-1 0 59 0 0,1 1-20 0 0,1 0 73 0 0,-1 0-85 0 0,0 1 24 0 0,1 0-51 0 0,-1-1 26 0 0,0 1 23 0 0,0 0-8 0 0,-1 0-46 0 0,0 1 61 0 0,0 0-16 0 0,-1 0-4 0 0,0 1-76 0 0,-2 1 110 0 0,0 0-46 0 0,-1 0 25 0 0,0 1-42 0 0,1 1 50 0 0,-1-1-21 0 0,1 1 6 0 0,0 0 5 0 0,0 1-11 0 0,1 0-57 0 0,-1 0 20 0 0,-1 0 18 0 0,0 1-91 0 0,-1-1 103 0 0,-2 1-24 0 0,-1 1 40 0 0,0 0-3 0 0,-3 1 3 0 0,0 0-3 0 0,-2 0-4 0 0,-2 1 5 0 0,-1 0 3 0 0,-1 0 9 0 0,-1-2-12 0 0,0 0-61 0 0,-1-1 41 0 0,-1-2 16 0 0,-1-1-52 0 0,0-1 69 0 0,-1-2-17 0 0,0-1 86 0 0,0-1 33 0 0,-1-1 1 0 0,0 0 34 0 0,0 0 12 0 0,0-1-25 0 0,0 1-33 0 0,0 0-47 0 0,0 0-13 0 0,0 0-34 0 0,0 0 33 0 0,0 0-49 0 0,0 0 14 0 0,1 0-14 0 0,1-1-40 0 0,1 0 63 0 0,3-2-17 0 0,1-2 6 0 0,4-1 1 0 0,2-3-4 0 0,3-2 10 0 0,3-1-8 0 0,2-2 2 0 0,3-1-4 0 0,2 0 0 0 0,1-1-9 0 0,0 1 12 0 0,1 0-14 0 0,1 2-38 0 0,-1 0 7 0 0,1 2-15 0 0,-1 1-7 0 0,1 2 39 0 0,0 0 15 0 0,1 2 8 0 0,1 1 0 0 0,1 0 40 0 0,3 0-2 0 0,1 0-44 0 0,3-1 14 0 0,0 1-10 0 0,3 0 0 0 0,-1-2-4 0 0,2 1 0 0 0,0 0-74 0 0,0 0 95 0 0,0 0-125 0 0,0 1 140 0 0,0 0-43 0 0,0 0 62 0 0,0 0-60 0 0,1 0 29 0 0,-1-1 28 0 0,0 0 18 0 0,-1-1 3 0 0,0-1-72 0 0,-2 0 54 0 0,-1-2-20 0 0,0 0-23 0 0,-2-1 8 0 0,0-1 34 0 0,-2-1-58 0 0,0 0 23 0 0,-3 0-12 0 0,-1 1 6 0 0,-2 0-6 0 0,-2 2 11 0 0,-3 0 43 0 0,-3 0-2 0 0,-2 1 8 0 0,-2 1 14 0 0,-2-1 30 0 0,-2 0 2 0 0,-1-1 193 0 0,-2 1-44 0 0,-2 0-97 0 0,-1 0-29 0 0,-1 0-59 0 0,-1 2 26 0 0,-2 2-32 0 0,-1 1-2 0 0,-1 1-27 0 0,0 2-32 0 0,0 0 3 0 0,0 1-14 0 0,-1 0-58 0 0,1 0 16 0 0,-1 1-28 0 0,0-1-251 0 0,0 0-97 0 0,-1 0-246 0 0,0-1-492 0 0,-1 1-6977 0 0,0 0-1256 0 0,-3-1 2154 0 0</inkml:trace>
  <inkml:trace contextRef="#ctx0" brushRef="#br1" timeOffset="1">192 337 10237 0 0,'0'0'0'0'0,"0"0"8309"0"0,0-1-8849 0 0,0 0 1697 0 0,0 0-265 0 0,0 0 419 0 0,0 0-504 0 0,0 1-273 0 0,0-1-298 0 0,-1 1 76 0 0,1 0-23 0 0,-1 0-7 0 0,0 0-36 0 0,0 0 12 0 0,-1 0-24 0 0,0 0-187 0 0,-2 0 62 0 0,0 0-91 0 0,-1 0-14 0 0,-1 1-60 0 0,-1 0 31 0 0,-1 2-51 0 0,1 1 4 0 0,-2 2 11 0 0,0 2 0 0 0,0 3 5 0 0,-1 3-33 0 0,1 2 42 0 0,-1 4 42 0 0,1 2-6 0 0,1 3 2 0 0,2 2-50 0 0,0 2-14 0 0,1 0 85 0 0,1 0-154 0 0,2 0 90 0 0,0-2-44 0 0,2 0 104 0 0,0-2-137 0 0,1-1 95 0 0,1-3 32 0 0,1-1-114 0 0,1-1 44 0 0,0-2 6 0 0,1-2-5 0 0,0-2 82 0 0,-1-2-22 0 0,-1-2-31 0 0,0-2-25 0 0,-2-3 83 0 0,0-2 85 0 0,0-1 133 0 0,-2-1-98 0 0,-3-4-154 0 0,-3-1 46 0 0,-1-4 24 0 0,-3-1 106 0 0,0-2 66 0 0,0 1 37 0 0,2 0-46 0 0,1 3-32 0 0,3 2-71 0 0,1 2-27 0 0,3 2-64 0 0,0 1-16 0 0,1 1-145 0 0,0 0-43 0 0,2 1-30 0 0,0 2 254 0 0,2 1 128 0 0,2 2-97 0 0,2 2 4 0 0,0 0-40 0 0,0 1 48 0 0,1-1 10 0 0,0 0 82 0 0,-1-1-34 0 0,0 0-30 0 0,-1-2-8 0 0,0-1-67 0 0,0 0-26 0 0,-2-1 3 0 0,0-1 78 0 0,-2 0-112 0 0,0-1 36 0 0,-1-1 82 0 0,0 0 5 0 0,0 0 37 0 0,0-1 205 0 0,0-2 62 0 0,1-2-242 0 0,1-2-73 0 0,1-1-50 0 0,0-1-29 0 0,-1-1-11 0 0,1 2-57 0 0,-2 0-27 0 0,-1 3-38 0 0,0 0-129 0 0,0 2-89 0 0,-1 1-83 0 0,-1 1-166 0 0,0 1-295 0 0,0 0-748 0 0,0 1-3225 0 0,0 0-4028 0 0,-2 3-300 0 0,0-1 10973 0 0</inkml:trace>
  <inkml:trace contextRef="#ctx0" brushRef="#br2" timeOffset="2">276 1111 19982 0 0,'0'0'0'0'0,"0"0"1960"0"0,0-1-1862 0 0,0-1 369 0 0,0-2 541 0 0,1-2-157 0 0,1-4-498 0 0,0-4-97 0 0,1-2-107 0 0,1-3-11 0 0,0-2-70 0 0,1 1-16 0 0,-1-1-56 0 0,0 2 12 0 0,1 1-8 0 0,-1 3 0 0 0,-1 2-9 0 0,1 2-30 0 0,-1 2 49 0 0,0 1-11 0 0,0 3 4 0 0,-2 1 39 0 0,0 0 2 0 0,0 2 26 0 0,0 1 4 0 0,-1 0 10 0 0,0 1-39 0 0,-1 0-48 0 0,-1-1-283 0 0,0 1 207 0 0,-3-1-131 0 0,-1 0 71 0 0,-1 0 19 0 0,-2 1 8 0 0,-2-1 35 0 0,0 1-17 0 0,-1 0 110 0 0,-1 0-96 0 0,1 2 99 0 0,0-1-24 0 0,1 0 88 0 0,2 1-23 0 0,1 0-62 0 0,2 0 20 0 0,1 0 98 0 0,2-1 6 0 0,0 0-150 0 0,2 0 50 0 0,0 0-115 0 0,0 0-6 0 0,1 0-19 0 0,0 0 108 0 0,2 2-1 0 0,0 2 170 0 0,1 2-122 0 0,1 2 4 0 0,1 2 1 0 0,1 0 22 0 0,1 2 67 0 0,1 0-120 0 0,-1 1-3 0 0,2 0 36 0 0,0 0-41 0 0,1 0 78 0 0,0 0-60 0 0,0 0-22 0 0,0-1 7 0 0,0-2-6 0 0,0-1 0 0 0,-1-1-9 0 0,-1-2-40 0 0,-1-1-21 0 0,-1-2 26 0 0,-3-1 49 0 0,0-2-4 0 0,-2 0 57 0 0,-1 0 10 0 0,0-1-84 0 0,0 0-144 0 0,0 0-192 0 0,0-1-142 0 0,-1 1-111 0 0,1-2-282 0 0,0 0-1018 0 0,0-2-4320 0 0,0-3-5289 0 0,0 1 9679 0 0</inkml:trace>
  <inkml:trace contextRef="#ctx0" brushRef="#br3" timeOffset="3">508 848 14501 0 0,'0'0'0'0'0,"-2"-1"7393"0"0,0 1-8424 0 0,-2-1 3241 0 0,0 1-1254 0 0,-1-1-653 0 0,0 1-49 0 0,-1 0-171 0 0,-1 0-72 0 0,1 2-66 0 0,0 1-43 0 0,1 2-9 0 0,-1 2-26 0 0,2 3 51 0 0,0 1 49 0 0,1 3 15 0 0,1 1-68 0 0,1 2 62 0 0,2 0-92 0 0,1 1 40 0 0,1-1-28 0 0,2-1 81 0 0,1-1-113 0 0,1-2 79 0 0,0-2 64 0 0,1-3 45 0 0,0-1-9 0 0,-1-3 257 0 0,-1-2-20 0 0,1-1-22 0 0,-1-3 11 0 0,0-3-46 0 0,0-4-59 0 0,-1-3-60 0 0,0-2 10 0 0,0-3-52 0 0,-2 0 22 0 0,0-1-24 0 0,-1 1 30 0 0,0 1-19 0 0,-1 3-3 0 0,-1 3 48 0 0,0 3-94 0 0,1 3-17 0 0,-1 1-50 0 0,1 2 55 0 0,0 2-53 0 0,-1 2-153 0 0,1 2 250 0 0,0 3-37 0 0,1 5 68 0 0,1 3-107 0 0,0 5 18 0 0,0 2 0 0 0,1 2-76 0 0,1 0 64 0 0,-1-1 6 0 0,1-1-30 0 0,0-1-20 0 0,1-2 65 0 0,-1-2-12 0 0,-1-2-4 0 0,0-4 14 0 0,-1-2 0 0 0,-1-3-4 0 0,0-2 48 0 0,-1-2 38 0 0,0-2-9 0 0,-1 0 41 0 0,1-2 144 0 0,-1 1-113 0 0,1-2 19 0 0,1 0 52 0 0,1-3-23 0 0,1-2-94 0 0,1-2 14 0 0,1-2-70 0 0,1 0 0 0 0,0 0-46 0 0,-1 1 6 0 0,0 2-48 0 0,-1 1-2 0 0,0 2 8 0 0,-2 0-29 0 0,0 2-34 0 0,-2 2 14 0 0,0 0-3 0 0,-1 0-38 0 0,0 1-759 0 0,0 1 449 0 0,0-1-444 0 0,0 0-497 0 0,0 0-1474 0 0,0 0-3921 0 0,-1 0-3530 0 0,0-1 8282 0 0</inkml:trace>
  <inkml:trace contextRef="#ctx0" brushRef="#br4" timeOffset="4">773 803 21462 0 0,'0'0'0'0'0,"-1"-1"1460"0"0,0 1-1699 0 0,-1-1 1032 0 0,1 0 105 0 0,0 1-276 0 0,0 0-367 0 0,1 0-233 0 0,-1 0-183 0 0,1 0-35 0 0,0 0 6 0 0,0 1-46 0 0,0 1 124 0 0,0 2 118 0 0,1 2 94 0 0,-1 2-37 0 0,1 2-64 0 0,1 1 54 0 0,-1 2-64 0 0,1 0 22 0 0,0 1-12 0 0,1 1-8 0 0,0 1 7 0 0,0 1-96 0 0,1-1 51 0 0,0 0-81 0 0,0-3-64 0 0,1-1 138 0 0,0-3-1 0 0,0-3 4 0 0,1-1 59 0 0,1-3 73 0 0,1 0-41 0 0,1-2 94 0 0,3-1-90 0 0,2-1 11 0 0,2-1 5 0 0,1-2-29 0 0,3 0 22 0 0,1-1-63 0 0,0-1 18 0 0,-1 0-8 0 0,-1 0 61 0 0,-1 1-74 0 0,-3 0 58 0 0,-3 1 10 0 0,-3 1 77 0 0,-3 0-52 0 0,-2 1 165 0 0,-3 0 6 0 0,0 0-60 0 0,-2-1-216 0 0,-1-2 111 0 0,-1-2-45 0 0,-1-1-50 0 0,-2-2 17 0 0,0 0-12 0 0,-2 0-93 0 0,0-1 124 0 0,0 1-36 0 0,-1 0 17 0 0,1 1 37 0 0,1 1-6 0 0,1 1 9 0 0,1 2 32 0 0,1 1-60 0 0,1 2 61 0 0,0 1 89 0 0,2 1-91 0 0,-1 1-22 0 0,1 0-49 0 0,1 0-1 0 0,0 0-6 0 0,0 1-80 0 0,0-1-1 0 0,0 0-56 0 0,0 0-21 0 0,0 1-17 0 0,1 0 80 0 0,0 3 100 0 0,1 1 112 0 0,2 4-59 0 0,0 1-58 0 0,2 3 61 0 0,0 1-70 0 0,1 2 18 0 0,0 0 88 0 0,-1 2-51 0 0,1 0-54 0 0,-1 0 13 0 0,1 0-66 0 0,-1-1 72 0 0,-1-2-24 0 0,-1-1-57 0 0,-1-2 42 0 0,0-4 25 0 0,-2-1-64 0 0,0-3 55 0 0,-1-1 1 0 0,0-2-127 0 0,0-1-45 0 0,0 0-134 0 0,0-1-51 0 0,-1 1-96 0 0,1 0-198 0 0,-2-2-881 0 0,0 0-1884 0 0,1-1-5672 0 0,0 0-1497 0 0,-1 0 13066 0 0,1 0-1022 0 0</inkml:trace>
  <inkml:trace contextRef="#ctx0" brushRef="#br5" timeOffset="5">1128 885 352 0 0,'0'0'0'0'0,"0"0"15205"0"0,0 0-15242 0 0,0 0 2922 0 0,0 0-1437 0 0,1 0 163 0 0,-1 0-538 0 0,1 0-425 0 0,0 0-349 0 0,0 0-139 0 0,1 0-51 0 0,1 2 250 0 0,1 1-57 0 0,1 2-72 0 0,1 3-28 0 0,0 2-21 0 0,1 4-25 0 0,0 2-62 0 0,0 3-50 0 0,-1 2-42 0 0,-1 1-4 0 0,0 0-65 0 0,-1 0-45 0 0,-1-2-6 0 0,0-2-200 0 0,-1-2-53 0 0,0-4-161 0 0,-2-3-151 0 0,0-3-36 0 0,0-2-106 0 0,0-3-415 0 0,-2-1-670 0 0,-1-4-3049 0 0,-2-3-2411 0 0,0-3 1992 0 0,0 0 5585 0 0</inkml:trace>
  <inkml:trace contextRef="#ctx0" brushRef="#br6" timeOffset="6">1197 766 8937 0 0,'0'0'0'0'0,"0"0"8653"0"0,0 0-8154 0 0,0 0 729 0 0,1 0-408 0 0,0 0 194 0 0,-1 0-392 0 0,1 0-624 0 0,0 0 102 0 0,0 0-971 0 0,1 1 526 0 0,0 1-1123 0 0,1 2-999 0 0,1 0-3171 0 0,1 2-5218 0 0,-1-1 12197 0 0</inkml:trace>
  <inkml:trace contextRef="#ctx0" brushRef="#br7" timeOffset="7">1283 834 19170 0 0,'0'0'0'0'0,"0"0"1584"0"0,0 1-1848 0 0,0 1 528 0 0,1 1 77 0 0,1 2 714 0 0,2 2-594 0 0,2 3-97 0 0,2 4-96 0 0,2 2-163 0 0,3 3 315 0 0,1 2-45 0 0,1 1-125 0 0,1 1-98 0 0,-1-1 73 0 0,2 2 43 0 0,-2-1-230 0 0,-1-3 82 0 0,-3-5-34 0 0,-3-3 16 0 0,-3-4-83 0 0,-2-4 146 0 0,-1-1-28 0 0,-1-3 87 0 0,-1 0 299 0 0,0-1-85 0 0,-1 0-80 0 0,1-2-75 0 0,0-3-309 0 0,-1-2 71 0 0,1-5-86 0 0,0-2 48 0 0,0-7-54 0 0,0 0 59 0 0,0 0-23 0 0,0 2 12 0 0,0 2-1 0 0,1 4 9 0 0,-1 4-7 0 0,1 2 7 0 0,-1 2-11 0 0,0 3-1 0 0,0 1-56 0 0,0 2 29 0 0,0 0 25 0 0,0 0-64 0 0,0 1-87 0 0,0-1-75 0 0,0 0-94 0 0,0 0-86 0 0,0 0-80 0 0,0 0-221 0 0,0-1-521 0 0,0 1-1316 0 0,0-1-4247 0 0,3 0-2842 0 0,-3 2 5588 0 0,0-1 4210 0 0</inkml:trace>
  <inkml:trace contextRef="#ctx0" brushRef="#br8" timeOffset="8">1626 910 8 0 0,'0'0'0'0'0,"0"-1"18261"0"0,0 0-17124 0 0,0 0-2387 0 0,0-1 4313 0 0,0-1-1856 0 0,0 1 166 0 0,-1-1-422 0 0,1 2-341 0 0,-1-1-189 0 0,0 1-155 0 0,1 1-51 0 0,-1 0-49 0 0,0 0-66 0 0,0 0-60 0 0,0 1-36 0 0,0 0 2 0 0,0 0-10 0 0,0 0-51 0 0,-1 1-60 0 0,0 0-24 0 0,-1 2-14 0 0,0 2-5 0 0,-2 2 36 0 0,1 4 40 0 0,-1 2-38 0 0,0 3 26 0 0,1 2 2 0 0,1 3 26 0 0,1-1-188 0 0,1 0-14 0 0,1-1 78 0 0,2-3 4 0 0,1-3-163 0 0,3-3 220 0 0,1-2 93 0 0,2-4 14 0 0,1-1 22 0 0,1-3 44 0 0,4-2 196 0 0,1-2-77 0 0,1-3-15 0 0,-2-1-21 0 0,-2-1 155 0 0,-2-1-48 0 0,-3 1 4 0 0,-3 0 0 0 0,-1-1-34 0 0,-3 1-48 0 0,-1-1 3 0 0,-2-1-62 0 0,-3-1-31 0 0,-1-1-5 0 0,-2 0-32 0 0,0 0 49 0 0,-2 1-48 0 0,1 1 24 0 0,0 1-26 0 0,0 2 16 0 0,2 1-48 0 0,0 2 117 0 0,2 1-78 0 0,1 1 18 0 0,1 1-60 0 0,2 1-17 0 0,0 0-60 0 0,1 0-44 0 0,0 0-48 0 0,0 1-62 0 0,0-1-34 0 0,1 0 2 0 0,-1 1-6 0 0,3 1 322 0 0,1 3 20 0 0,3 1-98 0 0,2 3 39 0 0,1 2-14 0 0,1 1 9 0 0,0 1 1 0 0,1 1 112 0 0,-1 1-143 0 0,1 0 132 0 0,-1 0-63 0 0,-1-1-38 0 0,-1-1 4 0 0,-1-3-6 0 0,-2-2-5 0 0,-2-2-46 0 0,-1-2 64 0 0,-1-1 2 0 0,-1-2-23 0 0,0-1-69 0 0,-1 0-158 0 0,0-1-54 0 0,-1 1-167 0 0,-1-3-389 0 0,0-2-1019 0 0,-2-4-3597 0 0,-1-2-3996 0 0,2 1 2714 0 0</inkml:trace>
  <inkml:trace contextRef="#ctx0" brushRef="#br9" timeOffset="9">1884 789 2436 0 0,'0'0'0'0'0,"0"0"17264"0"0,0 0-16013 0 0,0 0-2428 0 0,1 0 4080 0 0,0 0-1739 0 0,0 0-451 0 0,0 0-329 0 0,1 0-266 0 0,0 2-73 0 0,0 2 167 0 0,1 2-38 0 0,1 3 3 0 0,1 3-70 0 0,-1 3 34 0 0,1 4-19 0 0,-1 3-49 0 0,0 2 24 0 0,-2 3-20 0 0,1 1-52 0 0,-1 0-13 0 0,-1-1 0 0 0,0-2-13 0 0,-1-3 2 0 0,1-2-47 0 0,-1-3 22 0 0,1-4-10 0 0,-1-2-35 0 0,0-3-307 0 0,0-2-13 0 0,0-2-189 0 0,0-2-180 0 0,0 0-370 0 0,0-2-927 0 0,0 1-3250 0 0,1-2-3108 0 0,-1 0 1362 0 0</inkml:trace>
  <inkml:trace contextRef="#ctx0" brushRef="#br10" timeOffset="10">2114 1048 16786 0 0,'0'0'0'0'0,"0"0"3216"0"0,2 0-2935 0 0,0-1 969 0 0,0 0 257 0 0,1 0-199 0 0,1 0-398 0 0,-1-1-217 0 0,0 0-254 0 0,1-1-148 0 0,1-1-60 0 0,1-2-75 0 0,1-2-41 0 0,0-1-66 0 0,0-1-1 0 0,0 0-43 0 0,-1-1 4 0 0,-1 1-9 0 0,-1 0-93 0 0,-1 0 45 0 0,0 2-42 0 0,-2 0-56 0 0,0 0 25 0 0,0 2-8 0 0,-1-1 10 0 0,0 1-3 0 0,-1 1 2 0 0,-1 0-60 0 0,-1 1-21 0 0,-1-1 7 0 0,-1 1 49 0 0,-2 1 37 0 0,-1 0-50 0 0,-1 0-87 0 0,-2 1 76 0 0,-2 1 16 0 0,0 0 69 0 0,-1 1 46 0 0,2 0 31 0 0,0 1-7 0 0,1-1-22 0 0,3 1 46 0 0,0 1 36 0 0,3-1 42 0 0,1-1 20 0 0,1 1 66 0 0,2-1-67 0 0,0 0 24 0 0,1 0-63 0 0,0 0 16 0 0,1 0-96 0 0,-1 0 20 0 0,0 0-114 0 0,0 1-18 0 0,0 0-11 0 0,0 1 15 0 0,-1 1 77 0 0,1 2 35 0 0,0 2-83 0 0,0 3 2 0 0,0 1 109 0 0,2 2 114 0 0,1 3-14 0 0,2 1-10 0 0,2 0 62 0 0,1 0-127 0 0,1 1 57 0 0,1-1 12 0 0,1-1 17 0 0,0 0-49 0 0,0-2-49 0 0,-1-1-20 0 0,0-1 88 0 0,-2-1-128 0 0,-1-3 46 0 0,-1-2-11 0 0,0-2-10 0 0,-3-1 45 0 0,1-1 20 0 0,-2-1-64 0 0,-1-1 7 0 0,0 0-36 0 0,-1 0-73 0 0,0-1-84 0 0,0 0-151 0 0,0-2-176 0 0,-1-1-272 0 0,1-1-1221 0 0,1-3-3398 0 0,0-2-4025 0 0,-1 2 2508 0 0</inkml:trace>
  <inkml:trace contextRef="#ctx0" brushRef="#br11" timeOffset="11">2336 913 19682 0 0,'0'0'0'0'0,"0"0"2000"0"0,1 0-1778 0 0,-1 0 149 0 0,0 0 469 0 0,1 1 5 0 0,-1 0-371 0 0,1 0-353 0 0,0 1-72 0 0,0 1-27 0 0,0 2 72 0 0,1 3 84 0 0,0 3-88 0 0,0 3-20 0 0,0 1-73 0 0,0 2 56 0 0,0 2-4 0 0,0-1 84 0 0,-1 0-25 0 0,0-2-118 0 0,-1-2 92 0 0,1-2 8 0 0,-1-2 20 0 0,0-4 12 0 0,0-1 33 0 0,-1-2 174 0 0,1-1-219 0 0,0-1 79 0 0,-1-1-40 0 0,1-1-9 0 0,-1-1-161 0 0,0-1 26 0 0,0-2-79 0 0,1-1 28 0 0,-1-2-21 0 0,1-1 4 0 0,0-1 65 0 0,1-2-10 0 0,1-2 2 0 0,3-1-49 0 0,1-1 14 0 0,2 0 45 0 0,2-1-11 0 0,0 1 2 0 0,1 1 6 0 0,-1 2-2 0 0,0 1-45 0 0,-1 3 3 0 0,-1 1-41 0 0,-3 3-14 0 0,-1 1 43 0 0,-1 2 13 0 0,-1 2 45 0 0,-1 0-10 0 0,0 0 82 0 0,1 1-12 0 0,0 1 143 0 0,2 0-164 0 0,0 1 19 0 0,1 1 2 0 0,0 1-65 0 0,0 1 46 0 0,0 0-16 0 0,1 1 4 0 0,0 2 28 0 0,0 1-36 0 0,-1 1-25 0 0,1 2 62 0 0,-1 2-39 0 0,0 1 12 0 0,-2 1 3 0 0,1 0-34 0 0,-2 1 47 0 0,0-2-58 0 0,0 0 14 0 0,-1-4-15 0 0,0-2-21 0 0,0-2 29 0 0,-1-4-6 0 0,0-1 2 0 0,0-2 6 0 0,0 0-39 0 0,0-2-77 0 0,0 1-4 0 0,0 0-24 0 0,0-1-27 0 0,0 1-92 0 0,0 0-116 0 0,0-1-212 0 0,-1 1-274 0 0,-1 0-628 0 0,-1-2-14327 0 0,3 2 9652 0 0,1 0 6871 0 0</inkml:trace>
  <inkml:trace contextRef="#ctx0" brushRef="#br12" timeOffset="12">2660 814 12877 0 0,'0'0'0'0'0,"0"-1"8829"0"0,0 0-9106 0 0,1-1 1482 0 0,-1 0-794 0 0,1 1 510 0 0,-1-1-190 0 0,1 1-388 0 0,-1 0-341 0 0,1 1 66 0 0,1 1-161 0 0,0 2 120 0 0,2 1 179 0 0,0 4-138 0 0,2 2 24 0 0,1 3 43 0 0,0 3-92 0 0,0 4 55 0 0,0 2 20 0 0,0 2-82 0 0,-1 2 26 0 0,0 1-5 0 0,-1 0-16 0 0,-1-1-46 0 0,-1-1 50 0 0,-1-2-56 0 0,-1-2 16 0 0,-1-2-5 0 0,1-3-298 0 0,-2-3 0 0 0,0-3-78 0 0,-2-2-108 0 0,-1-3-214 0 0,-1-2-405 0 0,-3-1-1477 0 0,0-4-4086 0 0,-1-3-2668 0 0,0-3 5922 0 0,2 0 3415 0 0</inkml:trace>
  <inkml:trace contextRef="#ctx0" brushRef="#br13" timeOffset="13">2686 1015 15665 0 0,'0'0'0'0'0,"0"-1"5365"0"0,1 0-5316 0 0,0 0 589 0 0,1-2-176 0 0,0 0 230 0 0,1-1-239 0 0,0-1-306 0 0,1 0-119 0 0,1 0-146 0 0,0-1-381 0 0,1 0-254 0 0,0 0-663 0 0,0 1-1705 0 0,-1-1-6430 0 0,-2 2 1480 0 0</inkml:trace>
  <inkml:trace contextRef="#ctx0" brushRef="#br14" timeOffset="14">3105 817 20070 0 0,'0'0'0'0'0,"0"0"2316"0"0,0 0-2702 0 0,0 1 1127 0 0,0 1-768 0 0,0 0 700 0 0,0 3-557 0 0,2 3-36 0 0,0 2-59 0 0,1 4-72 0 0,0 1 64 0 0,2 3-25 0 0,0 1-81 0 0,0 1-16 0 0,0 1 50 0 0,0-1 59 0 0,-2 0-66 0 0,1-2-92 0 0,-1-1 153 0 0,-1-3-464 0 0,-1-2 47 0 0,0-3-1414 0 0,-1-3 959 0 0,-2-3-627 0 0,-1-5-2587 0 0,0-2-3556 0 0,-2-5 1980 0 0,1-1 6125 0 0</inkml:trace>
  <inkml:trace contextRef="#ctx0" brushRef="#br15" timeOffset="15">3148 724 18210 0 0,'0'0'0'0'0,"0"0"2496"0"0,0-1-2249 0 0,0 0 63 0 0,0 1 690 0 0,0-1-236 0 0,0 1-493 0 0,0 0-248 0 0,0 0-354 0 0,1 0-308 0 0,1 1-449 0 0,0 2 282 0 0,2 1-494 0 0,2 2-731 0 0,0 3-1364 0 0,1 0-1126 0 0,1 2-4364 0 0,-2-2 9804 0 0</inkml:trace>
  <inkml:trace contextRef="#ctx0" brushRef="#br16" timeOffset="16">3271 930 16446 0 0,'0'0'0'0'0,"0"0"2700"0"0,0 1-2917 0 0,1-1 745 0 0,0 1 967 0 0,-1 0-592 0 0,2 0-415 0 0,-1 1-75 0 0,2 1-139 0 0,0 1-72 0 0,0 2-85 0 0,1 2 2 0 0,0 1-51 0 0,0 2-27 0 0,0 2-43 0 0,-1 0 56 0 0,-1 1-58 0 0,0 1 64 0 0,-2 0-61 0 0,1 0 85 0 0,-1-1-96 0 0,0-2 26 0 0,-1-2 46 0 0,0-3 12 0 0,-1-2 75 0 0,1-2 15 0 0,-1-1 11 0 0,0-2-45 0 0,-1-3-102 0 0,0-1-16 0 0,-1-3 6 0 0,-1-3-19 0 0,1-4 14 0 0,-1-2 37 0 0,2-1-52 0 0,0-3 46 0 0,1-1 14 0 0,1-1 43 0 0,1 1-61 0 0,1 0 45 0 0,2 2-19 0 0,1 2 0 0 0,0 3-74 0 0,1 3 11 0 0,1 3-3 0 0,0 2-59 0 0,1 2 36 0 0,0 2-65 0 0,2 1 111 0 0,1 1-35 0 0,1 2 103 0 0,1 1-63 0 0,0 2-23 0 0,1 4 3 0 0,0 3-6 0 0,-1 2-65 0 0,-1 3 74 0 0,-1 1-53 0 0,-1 2 54 0 0,-2 0-16 0 0,-1 0-36 0 0,-2 0 3 0 0,-2-2 38 0 0,0-2-3 0 0,-1-3 2 0 0,0-3 2 0 0,-1-2 140 0 0,0-4 58 0 0,0-1 48 0 0,0-2 8 0 0,-1-1 51 0 0,-1-2-21 0 0,-1-2-219 0 0,-2-3 17 0 0,-1-3-85 0 0,0-2 12 0 0,0-3-65 0 0,1-2 72 0 0,2 0-61 0 0,1-1 51 0 0,2 1-47 0 0,2 1 51 0 0,2 1-25 0 0,2 2-38 0 0,2 2 58 0 0,1 1-66 0 0,1 1-27 0 0,1 3 6 0 0,0 0-38 0 0,0 1 36 0 0,0 2-16 0 0,1 2 116 0 0,-1 0 108 0 0,0 3-94 0 0,0 1 26 0 0,-1 1-52 0 0,1 3 71 0 0,0 2-47 0 0,-1 2 71 0 0,0 2-121 0 0,-1 1 92 0 0,-1 1-81 0 0,0 1 64 0 0,-1-1-65 0 0,-1 1 18 0 0,-1-3-10 0 0,-1-1-51 0 0,-2-2 5 0 0,0-3-70 0 0,-1-3 148 0 0,-1-1 37 0 0,0-2-89 0 0,0-1-15 0 0,-1 0-110 0 0,1 0-77 0 0,0-1-132 0 0,0 0-221 0 0,-2-1-412 0 0,1-1-757 0 0,0-2-1680 0 0,0-2-3418 0 0,1-1-3507 0 0,-1 1 10408 0 0</inkml:trace>
  <inkml:trace contextRef="#ctx0" brushRef="#br17" timeOffset="17">3767 952 6641 0 0,'0'0'0'0'0,"0"1"9264"0"0,0 0-8862 0 0,1 1 1525 0 0,-1 2 52 0 0,1 1-410 0 0,0 2-552 0 0,0 3-307 0 0,0 2-251 0 0,0 1-77 0 0,1 3-144 0 0,0 2-4 0 0,1 0-122 0 0,0 2-46 0 0,0 0 70 0 0,0 0-156 0 0,0-2 37 0 0,0-3-76 0 0,-1-2 25 0 0,-1-4-12 0 0,0-4 54 0 0,0-1 54 0 0,-1-3 86 0 0,0-1 34 0 0,0-2 54 0 0,0-3-120 0 0,-2-7-221 0 0,-2-5 58 0 0,0-4-4 0 0,0-3 42 0 0,1-4-6 0 0,0 0-40 0 0,1-1 60 0 0,2 0-52 0 0,1 2 48 0 0,1 2-60 0 0,0 3 64 0 0,2 3-48 0 0,-1 3 1 0 0,1 5-28 0 0,0 4-8 0 0,0 2-60 0 0,1 2 24 0 0,0 1 133 0 0,1 2-21 0 0,1 0 165 0 0,1 2-87 0 0,2 1-78 0 0,0 2 78 0 0,0 1-36 0 0,0 2-43 0 0,0 0 61 0 0,-1 2-25 0 0,0 0-35 0 0,-1 0 8 0 0,-2-1-1 0 0,0 0-6 0 0,-1-2 6 0 0,-2-1-2 0 0,-1-2-3 0 0,-1-1 61 0 0,-1 0 10 0 0,-1 0 81 0 0,0 0-1 0 0,-3 1-64 0 0,-1 1-56 0 0,-2 0 26 0 0,-2 1-66 0 0,-2 1-77 0 0,-2 0-32 0 0,-1 0-50 0 0,0 0-35 0 0,1 0-9 0 0,1-1-109 0 0,2-1-93 0 0,2-2-233 0 0,4-1-276 0 0,1-2-768 0 0,3 1-1505 0 0,4-1-335 0 0,4-1-825 0 0,5 1-325 0 0,3-1-632 0 0,-2-1 6063 0 0</inkml:trace>
  <inkml:trace contextRef="#ctx0" brushRef="#br18" timeOffset="18">4092 989 1248 0 0,'0'0'0'0'0,"0"0"9745"0"0,1 0-7761 0 0,-1 0 956 0 0,1 0-299 0 0,0 0-230 0 0,-1 0-756 0 0,1 0-442 0 0,-1 0-326 0 0,1 0-228 0 0,-1 0-123 0 0,1 0-146 0 0,0-2-98 0 0,0 0-99 0 0,1-2-157 0 0,2-2-10 0 0,0-2 16 0 0,0-2-51 0 0,2-1 14 0 0,-1 0-9 0 0,1 0 5 0 0,-1 0 3 0 0,0 1 32 0 0,-1 1-46 0 0,0 1 20 0 0,-2 1-7 0 0,0 2 34 0 0,0 0-47 0 0,-2 1-55 0 0,1 1 11 0 0,-1 0 0 0 0,0 0-18 0 0,0 0 11 0 0,0 1-22 0 0,-1 0-55 0 0,0 0-18 0 0,-1 0 56 0 0,-1 1 36 0 0,0 0-73 0 0,-3 0-53 0 0,-1 1 37 0 0,-1 0-9 0 0,-1 0 5 0 0,-2 2 47 0 0,0-1 71 0 0,-1 2-17 0 0,1-1-30 0 0,1 0 68 0 0,1 0 16 0 0,1 0 48 0 0,2-1-52 0 0,2 0 53 0 0,1 0-48 0 0,1 0 97 0 0,2 0-121 0 0,0 0-13 0 0,0-1-78 0 0,0 1-41 0 0,1 0 113 0 0,-1 3 40 0 0,1 1 104 0 0,2 2-90 0 0,1 1 74 0 0,0 2 11 0 0,2 1-111 0 0,1 0 40 0 0,0 1 77 0 0,2 0-64 0 0,0-1-4 0 0,0 1 45 0 0,2 0-34 0 0,-1 1 38 0 0,1 0-33 0 0,1 0 164 0 0,-1 1-201 0 0,0-2 6 0 0,-1-1-10 0 0,-2-2-12 0 0,0-2 5 0 0,-3-1-44 0 0,-1-3 55 0 0,-2-1 127 0 0,0 0-3 0 0,-2-2 7 0 0,0 0-167 0 0,0-1 11 0 0,0 1-126 0 0,-1-2-99 0 0,1-3-437 0 0,0-1-56 0 0,0-2-330 0 0,0-3-1012 0 0,1-1-1567 0 0,3-2-3532 0 0,2-1 1384 0 0,4-1 1499 0 0,-1 3 4729 0 0</inkml:trace>
  <inkml:trace contextRef="#ctx0" brushRef="#br19" timeOffset="19">4406 848 13585 0 0,'0'0'0'0'0,"1"-1"3741"0"0,-1 1-2545 0 0,1-1 681 0 0,0 1-294 0 0,-1-1-261 0 0,1 1-437 0 0,-1 0-303 0 0,0 0-188 0 0,0 0-72 0 0,0 0-99 0 0,0 1-80 0 0,-1-1-37 0 0,-1 1-59 0 0,1 1-47 0 0,-2-1-71 0 0,0 2-4 0 0,-1 0-25 0 0,0 0-58 0 0,-1 2-4 0 0,0 2 38 0 0,-1 3 28 0 0,0 2 36 0 0,0 4 13 0 0,0 3 10 0 0,0 1-43 0 0,2 1 5 0 0,1-1-32 0 0,1-2 17 0 0,2-2-12 0 0,2-4 119 0 0,2-2-169 0 0,1-4 186 0 0,2-1-61 0 0,1-3 29 0 0,1-1 62 0 0,2-1 24 0 0,1-2-67 0 0,1-1 113 0 0,0-1-128 0 0,-1 0 7 0 0,1-1 37 0 0,-2 0 26 0 0,-2 0-29 0 0,-1 0 87 0 0,-3 1 41 0 0,-1 1 24 0 0,-1 0 47 0 0,-2-1-79 0 0,-1-1-24 0 0,0-1-47 0 0,0-2-21 0 0,-1-1-27 0 0,-2-2-47 0 0,-1-2 66 0 0,-1-1-79 0 0,-2-3 20 0 0,-1 0-54 0 0,-2 0-81 0 0,0-1 34 0 0,0 0 25 0 0,0 1 28 0 0,-1 1 36 0 0,1 0-80 0 0,0 2 106 0 0,2 1-24 0 0,0 1 69 0 0,1 1-81 0 0,1 2 69 0 0,0 2-58 0 0,2 0 54 0 0,1 2 30 0 0,1 1-26 0 0,0 2-63 0 0,1 0 14 0 0,1 1-61 0 0,0 1-107 0 0,0 0 69 0 0,1 0-80 0 0,0 2 207 0 0,2 2-61 0 0,2 2 116 0 0,1 2-30 0 0,1 3 18 0 0,2 3-11 0 0,1 3-71 0 0,0 2 61 0 0,-1 3-22 0 0,1 3-3 0 0,-1 1 21 0 0,-1 1 21 0 0,-1 1-89 0 0,0-1 33 0 0,-1-1 28 0 0,-1-2 3 0 0,0-4-58 0 0,-1-2 18 0 0,-1-3-8 0 0,-1-5-51 0 0,0-2 66 0 0,-1-4-23 0 0,-1-1 92 0 0,1-2-14 0 0,-1-1 36 0 0,-1-1-99 0 0,1 1 2 0 0,0-1-182 0 0,0 1-94 0 0,0-2-134 0 0,0-1-234 0 0,0-2-387 0 0,0-2-444 0 0,1-4-1861 0 0,2 0-4354 0 0,3-3-1543 0 0,1 1 7981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450.76563"/>
      <inkml:brushProperty name="anchorY" value="-279281.875"/>
      <inkml:brushProperty name="scaleFactor" value="0.5"/>
    </inkml:brush>
  </inkml:definitions>
  <inkml:trace contextRef="#ctx0" brushRef="#br0">1 0 19470 0 0,'0'0'0'0'0,"0"0"1768"0"0,0 0-1633 0 0,0 0 447 0 0,0 0 226 0 0,0 0-142 0 0,0 0-357 0 0,1 0-310 0 0,2 1 142 0 0,3-1 13 0 0,3 1 120 0 0,4 1 44 0 0,4 0-51 0 0,4-1 29 0 0,2 1-93 0 0,2-1-59 0 0,2 0-11 0 0,1 0-80 0 0,2 0 55 0 0,-1-1-31 0 0,2 2 64 0 0,-1-1-105 0 0,0 0-24 0 0,-1 1 42 0 0,-3-1-57 0 0,-2 1 7 0 0,-3-1-12 0 0,-3 0 11 0 0,-4 0-5 0 0,-5 0 2 0 0,-2-1 0 0 0,-3 0 112 0 0,-2 0-22 0 0,-2 0 12 0 0,0 0-7 0 0,0 0-110 0 0,-1 0-43 0 0,0 0-322 0 0,-2 1-137 0 0,-2 0-385 0 0,-2 0-258 0 0,-4 2-1494 0 0,0 0-4507 0 0,-5 1-4556 0 0,3 0 11207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035.78125"/>
      <inkml:brushProperty name="anchorY" value="-282542.9375"/>
      <inkml:brushProperty name="scaleFactor" value="0.5"/>
    </inkml:brush>
  </inkml:definitions>
  <inkml:trace contextRef="#ctx0" brushRef="#br0">49 6 6313 0 0,'0'0'0'0'0,"0"0"9932"0"0,0-1-10276 0 0,-1 0 1877 0 0,-1 0-307 0 0,0 0 631 0 0,-1 0-760 0 0,0 1-520 0 0,0-1-210 0 0,0 1-318 0 0,0 0 123 0 0,1 0-18 0 0,-1 1-52 0 0,-1 1-54 0 0,1 1 43 0 0,0 0 65 0 0,0 3 17 0 0,0 2-2 0 0,0 1 43 0 0,1 0-12 0 0,1 2 11 0 0,0-1-104 0 0,1 2 62 0 0,1-1-47 0 0,2 1-40 0 0,1-1-31 0 0,1-1 29 0 0,1 0-88 0 0,0-2 24 0 0,1-1 84 0 0,-1-2-28 0 0,0-1-28 0 0,0-1 12 0 0,-2-2 8 0 0,0 0 1 0 0,0-1 47 0 0,-1-3 39 0 0,1-1 10 0 0,0-3-40 0 0,-1-1-3 0 0,1-2-34 0 0,-1 0 2 0 0,-1 0-18 0 0,0 1-24 0 0,-1 1-40 0 0,1 2 46 0 0,-2 1-27 0 0,1 1-20 0 0,-1 2-2 0 0,1 1-6 0 0,-1 1-71 0 0,1 0 30 0 0,-1 0 52 0 0,1 0-74 0 0,-1 1-20 0 0,2 1 32 0 0,-1 2 61 0 0,2 3 66 0 0,1 3-55 0 0,1 3-18 0 0,0 4 6 0 0,1 2-6 0 0,1 1-9 0 0,0 2-68 0 0,1 0 99 0 0,-1 0-24 0 0,1 0 36 0 0,-2-2 4 0 0,0-2-46 0 0,-2-2 19 0 0,0-4-3 0 0,-2-3-10 0 0,0-3 3 0 0,-1-2 55 0 0,-1-2 17 0 0,0-1 3 0 0,0-1 3 0 0,0-1-8 0 0,0 1-16 0 0,0-1 50 0 0,0 1-62 0 0,1 0 10 0 0,-1-1-8 0 0,2 0-15 0 0,-1 0 4 0 0,2-1 8 0 0,0-1 38 0 0,2-2-14 0 0,1-3 2 0 0,1 0-23 0 0,1-1-45 0 0,0 0 16 0 0,0-1-18 0 0,-1 0 3 0 0,1 1-5 0 0,-2 1 0 0 0,0 1-65 0 0,0 2 51 0 0,-2 1-37 0 0,-1 1 61 0 0,-1 1-13 0 0,0 1 6 0 0,-1 1 6 0 0,-1 0 3 0 0,0 0 37 0 0,0 0-48 0 0,0 1 7 0 0,0-1-3 0 0,0 0-211 0 0,-1 0 70 0 0,1 0-94 0 0,0 0-75 0 0,0 0-164 0 0,0 0-124 0 0,-2-1-194 0 0,1-1-542 0 0,-2-2-3971 0 0,4 4-3847 0 0,-1 0-1714 0 0,0 0 13886 0 0,0 1-727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5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 14881 0 0,'0'-1'1035'0'0,"12"-8"7035"0"0,11 11-6214 0 0,43 35-932 0 0,-66-36-878 0 0,0 1 0 0 0,1-1 0 0 0,-1 1 0 0 0,0-1 0 0 0,0 1 0 0 0,0-1 0 0 0,0 1 0 0 0,0-1 0 0 0,0 1 0 0 0,-1-1 0 0 0,1 1 0 0 0,0-1 0 0 0,-1 0 0 0 0,1 1 0 0 0,-1-1 0 0 0,1 1 0 0 0,-1-1 0 0 0,0 0 0 0 0,0 0 0 0 0,0 1 0 0 0,1-1 0 0 0,-1 0 0 0 0,0 0 0 0 0,-1 1-46 0 0,-4 6 63 0 0,-35 66-86 0 0,41-68 13 0 0,-1 0 1 0 0,1 0-1 0 0,0 0 0 0 0,1-1 1 0 0,-1 1-1 0 0,1 0 1 0 0,0 0-1 0 0,1-1 0 0 0,-1 1 1 0 0,1-1-1 0 0,0 1 1 0 0,1-1-1 0 0,-1 0 0 0 0,1 0 1 0 0,0 0-1 0 0,0 0 1 0 0,1 0-1 0 0,-1 0 0 0 0,1-1 1 0 0,0 0-1 0 0,1 1 10 0 0,27 41-9 0 0,-28-38 26 0 0,0 0-1 0 0,-1 1 0 0 0,0-1 1 0 0,0 1-1 0 0,-1 0 1 0 0,0 0-1 0 0,-1 0 0 0 0,0 0 1 0 0,0 0-1 0 0,-1 8-16 0 0,-1-15 24 0 0,0 0 1 0 0,-1 0-1 0 0,1-1 0 0 0,-1 1 0 0 0,0 0 1 0 0,1-1-1 0 0,-1 1 0 0 0,0-1 0 0 0,0 1 0 0 0,0-1 1 0 0,0 0-1 0 0,0 0 0 0 0,0 0 0 0 0,0 0 1 0 0,0 0-1 0 0,-1 0 0 0 0,1-1 0 0 0,0 1 1 0 0,-1-1-1 0 0,1 1 0 0 0,0-1 0 0 0,-1 0 0 0 0,1 0 1 0 0,0 0-1 0 0,-1 0-24 0 0,-2 0 68 0 0,-6 1 21 0 0,0-1 1 0 0,-1 0-1 0 0,1 0 1 0 0,0-1-1 0 0,0-1 1 0 0,0 0 0 0 0,1 0-1 0 0,-1-1 1 0 0,-5-3-90 0 0,16 6-30 0 0,1 1 0 0 0,-1-1 0 0 0,0 0 0 0 0,1 0 1 0 0,-1 0-1 0 0,0 0 0 0 0,1 1 0 0 0,-1-1 0 0 0,1 0 0 0 0,-1 0 1 0 0,0 0-1 0 0,1 0 0 0 0,-1 0 0 0 0,0 0 0 0 0,1 0 0 0 0,-1 0 1 0 0,1 0-1 0 0,-1 0 0 0 0,0 0 0 0 0,1 0 0 0 0,-1 0 0 0 0,0 0 1 0 0,1-1-1 0 0,-1 1 0 0 0,1 0 0 0 0,-1 0 0 0 0,0 0 0 0 0,1-1 1 0 0,-1 1-1 0 0,0 0 0 0 0,0 0 0 0 0,1-1 0 0 0,-1 1 0 0 0,0 0 1 0 0,0 0-1 0 0,1-1 0 0 0,-1 1 0 0 0,0 0 0 0 0,0-1 1 0 0,0 1-1 0 0,1 0 0 0 0,-1-1 0 0 0,0 1 0 0 0,0 0 0 0 0,0-1 1 0 0,0 1-1 0 0,0-1 0 0 0,0 1 0 0 0,0 0 0 0 0,0-1 0 0 0,0 1 1 0 0,0 0-1 0 0,0-1 0 0 0,0 1 0 0 0,0-1 0 0 0,0 1 0 0 0,0 0 1 0 0,0-1-1 0 0,0 1 0 0 0,0 0 0 0 0,-1-1 0 0 0,1 1 0 0 0,0 0 1 0 0,0-1-1 0 0,0 1 0 0 0,-1 0 0 0 0,1-1 0 0 0,0 1 0 0 0,0 0 1 0 0,-1-1 29 0 0,5 0-329 0 0,-4 1 346 0 0,5-3-1344 0 0,3-1-3387 0 0,-5 0-13580 0 0,-39 19 15686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6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936.8125"/>
      <inkml:brushProperty name="anchorY" value="-283470.90625"/>
      <inkml:brushProperty name="scaleFactor" value="0.5"/>
    </inkml:brush>
  </inkml:definitions>
  <inkml:trace contextRef="#ctx0" brushRef="#br0">1 1 16534 0 0,'0'0'0'0'0,"0"0"2404"0"0,0 0-2068 0 0,1 0 821 0 0,0 0 30 0 0,0 0-252 0 0,0 0-463 0 0,2 0-208 0 0,1 0 3 0 0,1 0 21 0 0,3 0-68 0 0,0 0-48 0 0,2 0-60 0 0,1 0-8 0 0,1 0-52 0 0,1 0 62 0 0,0 0-45 0 0,0 0-70 0 0,-1 0 21 0 0,-1 0 63 0 0,-3 0-106 0 0,-1 0 31 0 0,-1 0-7 0 0,-3 0-2 0 0,-1 0 1 0 0,-1 0 70 0 0,-1 0-6 0 0,0 0 2 0 0,0 0-77 0 0,0 0-118 0 0,-1 0-237 0 0,1 0-163 0 0,0 0-219 0 0,-1 0-596 0 0,-1 0-1300 0 0,-1 0-4559 0 0,-1 0-4520 0 0,4 0 13198 0 0,1 0-3045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2569.5625"/>
      <inkml:brushProperty name="anchorY" value="-279973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474.84375"/>
      <inkml:brushProperty name="anchorY" value="-281164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276.6875"/>
      <inkml:brushProperty name="anchorY" value="-281840.125"/>
      <inkml:brushProperty name="scaleFactor" value="0.5"/>
    </inkml:brush>
  </inkml:definitions>
  <inkml:trace contextRef="#ctx0" brushRef="#br0">0 0 18790 0 0,'0'0'0'0'0,"0"0"2116"0"0,1 0-1741 0 0,1 0 512 0 0,2 1-575 0 0,2 0 295 0 0,4 1-90 0 0,3 0-68 0 0,4 0-112 0 0,1 1-33 0 0,3 0-97 0 0,0-1 0 0 0,1 1-23 0 0,3-2 296 0 0,-1 1-426 0 0,-2-1 87 0 0,-3-1-38 0 0,-3 0-44 0 0,-3 0 10 0 0,-2 0-5 0 0,-3 0-14 0 0,-2 0-56 0 0,-1 0 52 0 0,-1 0 64 0 0,-2 0-130 0 0,0 0 96 0 0,-2 1-46 0 0,1-1 3 0 0,-1 1-28 0 0,0-1 63 0 0,-1 0-29 0 0,1 1 20 0 0,0 0 9 0 0,0-1-6 0 0,0 1-35 0 0,0 0-22 0 0,0 1-1 0 0,-1 1-4 0 0,-1 2 47 0 0,-1 4-23 0 0,-2 3 9 0 0,-2 3-29 0 0,-1 3 36 0 0,-2 2-49 0 0,-1 3 14 0 0,-2 1-5 0 0,0 2 5 0 0,-1-1-6 0 0,1-1 1 0 0,0-1 5 0 0,1-3-2 0 0,1-1 1 0 0,2-3 42 0 0,1-2-2 0 0,1-2-12 0 0,2-4 11 0 0,2-2 6 0 0,0-2-21 0 0,1-2-21 0 0,1-1 37 0 0,0-1-50 0 0,1 0 11 0 0,0 0-9 0 0,0 0 5 0 0,1-1-1 0 0,-1 1 0 0 0,0 0 0 0 0,0 0-113 0 0,0 0 19 0 0,2 0-49 0 0,0 1 172 0 0,3 2 64 0 0,1 0-117 0 0,3 1 38 0 0,2 1-13 0 0,1 1-5 0 0,2 0 5 0 0,2-1 36 0 0,1 1-43 0 0,1 0 10 0 0,0-1 1 0 0,0 0-6 0 0,-1 0-36 0 0,-3-1 43 0 0,-1 0-19 0 0,-4-2-27 0 0,-1 0 50 0 0,-4-1-16 0 0,-1 0 76 0 0,-2 0 13 0 0,-1-1 15 0 0,0 1 126 0 0,0-1-179 0 0,-1 0 41 0 0,0 0-95 0 0,0 0-138 0 0,-1 0-116 0 0,-2 0-227 0 0,-3 0-170 0 0,-2 0-332 0 0,-4-2-507 0 0,-3 0-2757 0 0,-1-1-4658 0 0,-2-3-1994 0 0,3 1 13226 0 0</inkml:trace>
  <inkml:trace contextRef="#ctx0" brushRef="#br1" timeOffset="1">127 229 20430 0 0,'0'0'0'0'0,"1"0"1780"0"0,0 0-1657 0 0,-1 0 521 0 0,2 0 123 0 0,0 0-437 0 0,1 0-293 0 0,1 0 195 0 0,2 0-167 0 0,2-1-9 0 0,0 1-58 0 0,2-1 6 0 0,0 1-115 0 0,2-1-600 0 0,1 2 39 0 0,-1 0-483 0 0,0 2-1040 0 0,0 2-1176 0 0,-2 2-4460 0 0,-1 1-876 0 0,-2 0 10509 0 0</inkml:trace>
  <inkml:trace contextRef="#ctx0" brushRef="#br2" timeOffset="2">505 602 15949 0 0,'0'0'0'0'0,"0"0"5241"0"0,0 0-5237 0 0,0 0 1067 0 0,0 0-155 0 0,0 0 62 0 0,1-1-366 0 0,0 0-229 0 0,1-2-269 0 0,1-2 12 0 0,0-2 28 0 0,2-3-28 0 0,1-2-13 0 0,1-2-22 0 0,1-1 29 0 0,0 0-58 0 0,1-1 7 0 0,-1 0-41 0 0,1 2 19 0 0,-1 0-51 0 0,-2 2 47 0 0,0 2-44 0 0,-2 3 60 0 0,-2 2-13 0 0,0 1 10 0 0,-2 3 18 0 0,1 0-5 0 0,-2 1 3 0 0,1 0-51 0 0,0 0-18 0 0,0 0-64 0 0,-1-1-84 0 0,-1 0 24 0 0,-1 1-25 0 0,-1-1 59 0 0,-2 1-40 0 0,0-1-46 0 0,-1 1 23 0 0,-2 0-12 0 0,-1 1 26 0 0,-1 0 25 0 0,-1 1 50 0 0,-1 1 64 0 0,0 1-18 0 0,0 0 16 0 0,1 0-6 0 0,0 0 1 0 0,2 0 5 0 0,2 0 50 0 0,3-1-29 0 0,0-1-25 0 0,3-1 8 0 0,0 0-70 0 0,1-1 84 0 0,1 0-33 0 0,1 0-88 0 0,-1-1 28 0 0,0 2-32 0 0,0 0 9 0 0,1 1 113 0 0,-1 1 51 0 0,1 2-7 0 0,0 1-72 0 0,1 1-4 0 0,1 2 24 0 0,0 0 54 0 0,1 1 22 0 0,1 0-25 0 0,1 1 8 0 0,0 0-73 0 0,1 0 76 0 0,0 1-44 0 0,2-1 22 0 0,0 0-52 0 0,1 0 19 0 0,0-1-17 0 0,1-1 13 0 0,-1 0 37 0 0,0-2 37 0 0,1 0-8 0 0,-2-1-91 0 0,0-1 28 0 0,-2-1-9 0 0,-1 0 31 0 0,-1-2 15 0 0,-1 0 2 0 0,-2-2-54 0 0,0 1 87 0 0,-1-1-46 0 0,0 0-9 0 0,-1 0 18 0 0,0 0-49 0 0,-1-1 14 0 0,1 1-15 0 0,0 0-49 0 0,0 0-374 0 0,0 0-83 0 0,0 0-236 0 0,0 0-291 0 0,0 0-989 0 0,0-1-1021 0 0,1-1-4556 0 0,0-1-2488 0 0,-1 3 11251 0 0,0 1-2565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7496.28125"/>
      <inkml:brushProperty name="anchorY" value="-284781.78125"/>
      <inkml:brushProperty name="scaleFactor" value="0.5"/>
    </inkml:brush>
  </inkml:definitions>
  <inkml:trace contextRef="#ctx0" brushRef="#br0">0 0 18602 0 0,'0'0'0'0'0,"0"0"2216"0"0,0 0-1993 0 0,0 0 379 0 0,0 0 147 0 0,0 0-46 0 0,0 0-383 0 0,0 0-312 0 0,0 1-54 0 0,1 1 78 0 0,0 2 233 0 0,0 2-4 0 0,1 3-122 0 0,1 2 17 0 0,0 3-2 0 0,0 1 11 0 0,0 2-8 0 0,-1 1-20 0 0,0 2-22 0 0,-1-1-97 0 0,0 1-8 0 0,-1-1-10 0 0,0-2 1 0 0,0-1-2 0 0,1-2 1 0 0,-1-2-42 0 0,0-3 45 0 0,0-2-81 0 0,1-2 89 0 0,-1-3-19 0 0,0 0 48 0 0,0-1-10 0 0,0 0-36 0 0,0-1-104 0 0,0 0-76 0 0,0 0-34 0 0,0-1-44 0 0,0 1-162 0 0,0 0-238 0 0,0 0-355 0 0,0 0-1145 0 0,0 0-1833 0 0,0 0-5304 0 0,0-1 2946 0 0,0 1 7359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160.03125"/>
      <inkml:brushProperty name="anchorY" value="-285761.4375"/>
      <inkml:brushProperty name="scaleFactor" value="0.5"/>
    </inkml:brush>
  </inkml:definitions>
  <inkml:trace contextRef="#ctx0" brushRef="#br0">0 6 16382 0 0,'0'0'0'0'0,"0"0"2292"0"0,0-1-2203 0 0,0 1 560 0 0,0-1 503 0 0,0 1-65 0 0,0 0-552 0 0,0 0-499 0 0,1-1 56 0 0,1 1-84 0 0,2 0 123 0 0,3 1 195 0 0,2-1-80 0 0,2 0 48 0 0,3 0-110 0 0,1 0 17 0 0,3 1 22 0 0,1-1-91 0 0,1 1 41 0 0,2-1-127 0 0,2 0-40 0 0,1 0 60 0 0,2-1 161 0 0,2 0-228 0 0,0 0 70 0 0,0 0 9 0 0,0 1 3 0 0,-2-1-97 0 0,-3 1-54 0 0,-4 0 94 0 0,-3 0-36 0 0,-3 1 8 0 0,-4-1 5 0 0,-3 1 45 0 0,-3-1 85 0 0,-1 1 12 0 0,-2-1 42 0 0,-1 0 35 0 0,-1 0 50 0 0,1 0-56 0 0,-1 0-120 0 0,1 0-50 0 0,0 0-38 0 0,-1 0-46 0 0,1 0-227 0 0,0 0-140 0 0,0 0-168 0 0,-2 0-160 0 0,1 0-213 0 0,-1 0-854 0 0,-2 1-1860 0 0,0 0-4340 0 0,-2 0-2092 0 0,7-1 12267 0 0,2-1-3894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318.71875"/>
      <inkml:brushProperty name="anchorY" value="-286396.21875"/>
      <inkml:brushProperty name="scaleFactor" value="0.5"/>
    </inkml:brush>
  </inkml:definitions>
  <inkml:trace contextRef="#ctx0" brushRef="#br0">79 1 10633 0 0,'0'0'0'0'0,"1"0"7617"0"0,-1 0-7365 0 0,1 0 1353 0 0,0 0-208 0 0,-1 0-175 0 0,1 0-469 0 0,-1 0-328 0 0,1 0-163 0 0,-1 0-71 0 0,1 0-46 0 0,1 2-52 0 0,0 2 104 0 0,0 2 26 0 0,2 3-13 0 0,0 3-26 0 0,1 2-75 0 0,1 3-37 0 0,-1 2-14 0 0,1 1 43 0 0,0 2-67 0 0,0 1 17 0 0,0 0-58 0 0,-1 0 10 0 0,0-2-2 0 0,-1-1-2 0 0,-1-3 1 0 0,0-3 89 0 0,-2-3-54 0 0,0-4 45 0 0,-1-2 82 0 0,0-3 46 0 0,0 0 92 0 0,-1-2-8 0 0,-1 0 6 0 0,-2-1-221 0 0,-1 1 63 0 0,-3-1-70 0 0,-1 1 21 0 0,-3-1-18 0 0,-1 0-23 0 0,-1-1-4 0 0,0-1 9 0 0,0 0-18 0 0,1-1 37 0 0,1 2-1 0 0,2-1-8 0 0,1 1-23 0 0,3 0 24 0 0,2 1 10 0 0,2 0-91 0 0,1 0 0 0 0,1 0-38 0 0,1 0-32 0 0,-1 1-26 0 0,0-1 8 0 0,1 1-38 0 0,-1-1-18 0 0,0 0-58 0 0,0 0-393 0 0,0 0 323 0 0,0-1-246 0 0,-1-1-287 0 0,-1-2-342 0 0,0 0-887 0 0,-1-2-3384 0 0,1-2-3810 0 0,4 13 2137 0 0,-1 2 8246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593.46875"/>
      <inkml:brushProperty name="anchorY" value="-286077"/>
      <inkml:brushProperty name="scaleFactor" value="0.5"/>
    </inkml:brush>
  </inkml:definitions>
  <inkml:trace contextRef="#ctx0" brushRef="#br0">0 3 21678 0 0,'0'0'0'0'0,"1"0"1744"0"0,0-1-1839 0 0,0 0 386 0 0,0 1 253 0 0,0 0 12 0 0,-1-1-586 0 0,1 1 103 0 0,0 0-298 0 0,0 0 41 0 0,-1 0-6 0 0,1 0-201 0 0,-1 0-325 0 0,1 0-295 0 0,-1 1-652 0 0,0 1-832 0 0,0 0-1002 0 0,1 2-2771 0 0,-2-4-2274 0 0,0-1 10387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069"/>
      <inkml:brushProperty name="anchorY" value="-289910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961.53125"/>
      <inkml:brushProperty name="anchorY" value="-290524.25"/>
      <inkml:brushProperty name="scaleFactor" value="0.5"/>
    </inkml:brush>
  </inkml:definitions>
  <inkml:trace contextRef="#ctx0" brushRef="#br0">0 184 13509 0 0,'0'0'0'0'0,"0"0"7413"0"0,0 0-8336 0 0,0 0 2359 0 0,0 1-1474 0 0,1-1 854 0 0,2 1-426 0 0,2 0 115 0 0,4 0-67 0 0,3 1-69 0 0,5-1-112 0 0,2 0 2 0 0,4-1-40 0 0,1 1-107 0 0,0-1-37 0 0,4 0 12 0 0,1-1-41 0 0,-5 1 66 0 0,-5-1-15 0 0,-7 0 58 0 0,-4 0 9 0 0,-4 0-196 0 0,-4 0 0 0 0,-2-1-301 0 0,-2 0-397 0 0,-1 0-122 0 0,-2-2-481 0 0,-2-1-1356 0 0,-1 1-1779 0 0,0-1-5555 0 0,-1 1 5620 0 0,17 8 4776 0 0,3 1-1349 0 0</inkml:trace>
  <inkml:trace contextRef="#ctx0" brushRef="#br1" timeOffset="1">116 1 19378 0 0,'0'0'0'0'0,"0"0"2176"0"0,0 0-1932 0 0,0 0 561 0 0,0 0 165 0 0,1 1-199 0 0,0 0-402 0 0,0 1-198 0 0,0 2-42 0 0,1 3 122 0 0,1 3 73 0 0,-1 4-23 0 0,1 4-68 0 0,0 2-14 0 0,0 3-44 0 0,0 2-21 0 0,0 1-82 0 0,0-1-8 0 0,1-1-36 0 0,-1 0-24 0 0,-1-2 9 0 0,1-2-10 0 0,-1-2 1 0 0,0-3-4 0 0,-1-2-4 0 0,1-2-32 0 0,-2-4 36 0 0,1-2-7 0 0,-1-3 7 0 0,0-1-1 0 0,0-1-139 0 0,0 0-34 0 0,0-1-98 0 0,-1 1-84 0 0,0-1-158 0 0,-1 0-227 0 0,-2-1-888 0 0,-1-2-3559 0 0,-2-2-5603 0 0,0 0 4195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914.34375"/>
      <inkml:brushProperty name="anchorY" value="-287744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752.6875"/>
      <inkml:brushProperty name="anchorY" value="-288726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390.84375"/>
      <inkml:brushProperty name="anchorY" value="-289352.8125"/>
      <inkml:brushProperty name="scaleFactor" value="0.5"/>
    </inkml:brush>
  </inkml:definitions>
  <inkml:trace contextRef="#ctx0" brushRef="#br0">0 77 16041 0 0,'0'0'0'0'0,"0"0"5249"0"0,0 0-5377 0 0,0 0 869 0 0,0 0 113 0 0,0 0 62 0 0,0 0-325 0 0,0 0-216 0 0,0 0-172 0 0,0 0-99 0 0,1 0 42 0 0,0 0-9 0 0,0 0 5 0 0,2-2 29 0 0,0 0-7 0 0,1-1 37 0 0,1-1-84 0 0,0-2-26 0 0,0 0-33 0 0,1 0-6 0 0,-1 0-59 0 0,0 0 6 0 0,0 1-43 0 0,0 0 19 0 0,-1 0-9 0 0,1 1 2 0 0,0 0-18 0 0,0 0-19 0 0,-1 1-24 0 0,-1 1 24 0 0,0 0-28 0 0,-1 1 17 0 0,-1 1-15 0 0,0-1-5 0 0,0 1 11 0 0,0 1 103 0 0,1 1 236 0 0,-1 1-55 0 0,2 3-48 0 0,1 2-17 0 0,0 4-60 0 0,1 2-36 0 0,-1 4-28 0 0,1 1 2 0 0,-2 4-4 0 0,1 1 5 0 0,-1 3-6 0 0,0 0-3 0 0,0 1-51 0 0,-1-2 19 0 0,0-2 38 0 0,-1-2-13 0 0,0-5-25 0 0,-1-3 41 0 0,0-4-4 0 0,0-3 85 0 0,0-4 16 0 0,0-1 47 0 0,0-2-12 0 0,0 0 31 0 0,-1-1-31 0 0,0 1-27 0 0,-1-1-128 0 0,-2 1 33 0 0,0-1-84 0 0,-2 1 42 0 0,0 0 16 0 0,-1 0-52 0 0,0 0 64 0 0,1 0-10 0 0,1 0 3 0 0,1 0 2 0 0,2 0 0 0 0,0 0-37 0 0,2 0-18 0 0,-1 0-20 0 0,2 0-40 0 0,-1 0 0 0 0,0 0 85 0 0,0 0-22 0 0,0 0-63 0 0,1 0-53 0 0,1 0-18 0 0,1 0 222 0 0,2 0 12 0 0,1 0-24 0 0,2 0-22 0 0,1 0 8 0 0,1 0-6 0 0,-1 0-4 0 0,0 0 0 0 0,0 0-9 0 0,-2 1 2 0 0,-2-1-66 0 0,0 1 84 0 0,-2-1-24 0 0,0 1 13 0 0,-2-1 69 0 0,0 0 14 0 0,0 0 10 0 0,-1 0-8 0 0,0 0 14 0 0,-1 0-9 0 0,1 0-12 0 0,0 0-89 0 0,0 0-158 0 0,0 0-96 0 0,0 0-156 0 0,-2 0-181 0 0,1 0-332 0 0,-1 0-719 0 0,0 0-3322 0 0,2 0-4098 0 0,0 0-1619 0 0,0 0 13798 0 0,1 0-969 0 0</inkml:trace>
  <inkml:trace contextRef="#ctx0" brushRef="#br1" timeOffset="1">258 249 20862 0 0,'0'0'0'0'0,"0"0"1956"0"0,0 0-1801 0 0,0 0 290 0 0,0 0 167 0 0,1 0-173 0 0,-1 0-516 0 0,0 0 127 0 0,1 0-643 0 0,-1 0-299 0 0,0 0-576 0 0,0 0-1371 0 0,0-1-4463 0 0,1-1-3364 0 0,-1-1 11547 0 0</inkml:trace>
  <inkml:trace contextRef="#ctx0" brushRef="#br2" timeOffset="2">365 125 20102 0 0,'0'0'0'0'0,"0"0"2240"0"0,0 0-1993 0 0,0 0 575 0 0,0 0 31 0 0,0 0-203 0 0,0 0-314 0 0,0 1-202 0 0,0 0-112 0 0,0 2-2 0 0,0 3-20 0 0,1 2 33 0 0,0 2-42 0 0,2 3-52 0 0,1 1 66 0 0,1 1-48 0 0,1 2 52 0 0,1-1-10 0 0,2 2 4 0 0,0 0 57 0 0,2 0 162 0 0,1-1-174 0 0,0-1-45 0 0,0-2 12 0 0,-1-2-15 0 0,-1-2 38 0 0,-2-3-2 0 0,0-2 114 0 0,-3-3-6 0 0,-1-1-6 0 0,0 0 27 0 0,-2-2 44 0 0,0-1 62 0 0,1-2-37 0 0,-1-2-52 0 0,1-2-40 0 0,0-3-69 0 0,-1-1 9 0 0,1 0-42 0 0,-1-2-10 0 0,1 1-23 0 0,-1-1 28 0 0,1 0-34 0 0,-1 1 39 0 0,1-1-40 0 0,-2 1 72 0 0,1 0-30 0 0,0 0-40 0 0,-1 1 84 0 0,0 1-47 0 0,0 0 11 0 0,-1 0-53 0 0,0 2 61 0 0,0-1-67 0 0,0 2 52 0 0,-1 1-53 0 0,-1-1 16 0 0,1 2-6 0 0,-1 0 0 0 0,0 2 42 0 0,1 1 6 0 0,-1 0 6 0 0,1 2 2 0 0,-2-1-66 0 0,0 1-55 0 0,-2 0-21 0 0,-4-1-34 0 0,-3 0 28 0 0,-2 0-21 0 0,-1 1 11 0 0,0 0 12 0 0,0 1 52 0 0,1-1-98 0 0,3 1-6 0 0,1 0-19 0 0,3 0 27 0 0,2 1-70 0 0,2-1-157 0 0,1 0-130 0 0,2-1-196 0 0,0 1-372 0 0,0-1-769 0 0,1 1-3095 0 0,0-1-2564 0 0,1 2-2233 0 0,0-1 10994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284.5625"/>
      <inkml:brushProperty name="anchorY" value="-292516.5625"/>
      <inkml:brushProperty name="scaleFactor" value="0.5"/>
    </inkml:brush>
  </inkml:definitions>
  <inkml:trace contextRef="#ctx0" brushRef="#br0">6 0 17254 0 0,'0'0'0'0'0,"0"0"1896"0"0,-1 0-1830 0 0,0 0 1131 0 0,0 0 157 0 0,0 0-526 0 0,0 0-265 0 0,1 0-198 0 0,0 0-116 0 0,-1 0-12 0 0,1 0-20 0 0,1 0-71 0 0,-1 0-68 0 0,1 0-28 0 0,1 0 5 0 0,-1 0-22 0 0,2 0-37 0 0,0 1 164 0 0,1-1-22 0 0,2 1 61 0 0,3 0-75 0 0,1 0-17 0 0,2 1-20 0 0,3-1 0 0 0,1 0-3 0 0,1 0-37 0 0,2 1-50 0 0,2-1 2 0 0,0 0-6 0 0,1 0 4 0 0,1-1-6 0 0,1 1 11 0 0,1 0-50 0 0,1-1 61 0 0,1 1 69 0 0,2-1-107 0 0,1 1 79 0 0,0 0-56 0 0,1 0 122 0 0,1 0-73 0 0,0 1 26 0 0,0 0-33 0 0,0 0-43 0 0,0 0-32 0 0,-1-1-9 0 0,-1 0 45 0 0,-2-1-53 0 0,0 0 64 0 0,-2 0 19 0 0,-1 0-33 0 0,-2-1 5 0 0,-1-1 3 0 0,-3 1 44 0 0,-2-1-55 0 0,-3-1 66 0 0,-4 1-71 0 0,-3 1 63 0 0,-2 0 19 0 0,-3 0-10 0 0,-1 1 11 0 0,-1 0-2 0 0,0 0 11 0 0,-1 0-4 0 0,1 0-26 0 0,-1 0-1 0 0,1 0-11 0 0,0 0 15 0 0,0 0-65 0 0,0-1-61 0 0,0 1-233 0 0,-1-1-160 0 0,-1-1-164 0 0,-2 0-593 0 0,-3 0-1260 0 0,-1 0-4890 0 0,-3 0-6602 0 0,13 4 15900 0 0,3 0-3774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8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351.6875"/>
      <inkml:brushProperty name="anchorY" value="-295053.5625"/>
      <inkml:brushProperty name="scaleFactor" value="0.5"/>
    </inkml:brush>
  </inkml:definitions>
  <inkml:trace contextRef="#ctx0" brushRef="#br0">34 1 17062 0 0,'0'0'0'0'0,"0"0"3184"0"0,0 0-2781 0 0,0 0 481 0 0,1 0 262 0 0,0 0-71 0 0,0 0-542 0 0,-1 0-243 0 0,2 0-119 0 0,-1 0-17 0 0,-1 0 2 0 0,1 0-64 0 0,0 0-31 0 0,0 0-50 0 0,0 1 75 0 0,1 2 98 0 0,0 0 16 0 0,2 3-17 0 0,0 2-67 0 0,1 2-4 0 0,1 2-9 0 0,0 2-82 0 0,0 2-6 0 0,0 2-3 0 0,-1 2 24 0 0,0 1-45 0 0,-1 2 10 0 0,1-1 0 0 0,-2-1 3 0 0,0-1 4 0 0,-1-2-5 0 0,0-3 6 0 0,-2-3 36 0 0,1-2 27 0 0,-1-3-24 0 0,0-2 10 0 0,0-2 36 0 0,0-1 26 0 0,-1-1 8 0 0,1-1 58 0 0,0 0 33 0 0,0 0-29 0 0,0 0-14 0 0,-1 0-1 0 0,-1 0-166 0 0,-3 0 70 0 0,-1 0-26 0 0,-2 1 7 0 0,-1-1-38 0 0,-1 1 16 0 0,-1-1 8 0 0,0 0-46 0 0,1 0 51 0 0,0 0-30 0 0,2 0 23 0 0,2 0 31 0 0,1 0-83 0 0,2 0 55 0 0,0 0-57 0 0,2 0 16 0 0,0 0-53 0 0,1-1 9 0 0,-1 1-47 0 0,1-1-101 0 0,1 1-16 0 0,-1 0-42 0 0,0-1-41 0 0,0 1-63 0 0,0-1-112 0 0,0 0-170 0 0,-1 0-284 0 0,1 0-673 0 0,-1-1-2963 0 0,0 1-3790 0 0,0-2-2587 0 0,2 4 13267 0 0,-1 1-4188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89 3120 0 0,'1'-8'13017'0'0,"-1"7"-3843"0"0,-2 2-6895 0 0,1 0-2975 0 0,-10 12 627 0 0,0 1 0 0 0,1 0 1 0 0,1 0-1 0 0,0 1 0 0 0,1 0 0 0 0,1 0 1 0 0,0 1-1 0 0,1 0 0 0 0,1 0 0 0 0,0 0 1 0 0,1 1-1 0 0,1 0 0 0 0,1 0 0 0 0,0 0 1 0 0,1 0-1 0 0,1 0 0 0 0,1 10 69 0 0,0-19-15 0 0,0-1 1 0 0,1 1-1 0 0,0-1 1 0 0,0 0-1 0 0,1 1 0 0 0,0-1 1 0 0,0 0-1 0 0,1 0 0 0 0,0-1 1 0 0,0 1-1 0 0,0-1 1 0 0,1 0-1 0 0,0 0 0 0 0,0 0 1 0 0,1-1-1 0 0,0 1 1 0 0,0-2-1 0 0,0 1 0 0 0,0 0 1 0 0,1-1-1 0 0,-1-1 0 0 0,1 1 1 0 0,0-1-1 0 0,0 0 1 0 0,4 1 14 0 0,9 2 389 0 0,-33-28-4344 0 0,8 12-2974 0 0,4 7-4560 0 0,24 39 8113 0 0</inkml:trace>
  <inkml:trace contextRef="#ctx0" brushRef="#br0" timeOffset="639.135">299 76 21518 0 0,'-13'-12'3215'0'0,"-9"31"-3208"0"0,14-3-115 0 0,1 0 0 0 0,0 1-1 0 0,1-1 1 0 0,1 2 0 0 0,1-1 0 0 0,1 0-1 0 0,0 1 1 0 0,1 0 0 0 0,1-1 0 0 0,1 14 108 0 0,1-29 23 0 0,0 0 1 0 0,0 0-1 0 0,0-1 1 0 0,1 1 0 0 0,-1 0-1 0 0,1 0 1 0 0,-1-1 0 0 0,1 1-1 0 0,-1-1 1 0 0,1 1-1 0 0,0-1 1 0 0,0 0 0 0 0,0 0-1 0 0,0 0 1 0 0,0 0 0 0 0,0 0-1 0 0,0 0 1 0 0,0 0-1 0 0,0-1 1 0 0,0 1 0 0 0,1-1-1 0 0,-1 0 1 0 0,0 1 0 0 0,0-1-1 0 0,0 0 1 0 0,1 0-1 0 0,-1-1 1 0 0,0 1 0 0 0,0 0-1 0 0,0-1 1 0 0,1 1 0 0 0,-1-1-24 0 0,6 1-72 0 0,-5 0 91 0 0,1 0 1 0 0,-1 0 0 0 0,1 0 0 0 0,-1 0 0 0 0,1-1 0 0 0,0 1 0 0 0,-1-1 0 0 0,1 0 0 0 0,-1 0 0 0 0,0 0-1 0 0,1-1 1 0 0,-1 1 0 0 0,0-1 0 0 0,0 0 0 0 0,0 0 0 0 0,0 0 0 0 0,0 0 0 0 0,0 0 0 0 0,-1-1 0 0 0,1 1-1 0 0,-1-1 1 0 0,1 0 0 0 0,-1 0 0 0 0,0 0 0 0 0,0 0 0 0 0,0 0 0 0 0,-1 0 0 0 0,1 0 0 0 0,-1-1 0 0 0,1 1 0 0 0,-1 0-1 0 0,0-1 1 0 0,0-3-20 0 0,0 2 34 0 0,-1 0 0 0 0,0 1 0 0 0,0-1-1 0 0,0 0 1 0 0,0 0 0 0 0,-1 0 0 0 0,0 0 0 0 0,0 0-1 0 0,0 1 1 0 0,-1-1 0 0 0,1 0 0 0 0,-1 1 0 0 0,0-1-1 0 0,-1 1 1 0 0,1 0 0 0 0,-3-3-34 0 0,-30-40 181 0 0,35 47-180 0 0,0 0-1 0 0,1 0 0 0 0,-1 0 0 0 0,0 0 0 0 0,0 0 0 0 0,0 0 0 0 0,0 0 1 0 0,0 0-1 0 0,0-1 0 0 0,1 1 0 0 0,-1 0 0 0 0,0 0 0 0 0,0 0 0 0 0,0 0 1 0 0,0 0-1 0 0,0 0 0 0 0,0 0 0 0 0,0 0 0 0 0,1 0 0 0 0,-1 0 1 0 0,0 0-1 0 0,0-1 0 0 0,0 1 0 0 0,0 0 0 0 0,0 0 0 0 0,0 0 0 0 0,0 0 1 0 0,0 0-1 0 0,0 0 0 0 0,14 9-138 0 0,-1 5 202 0 0,0 1 1 0 0,0 0-1 0 0,-2 1 0 0 0,1 1 0 0 0,-2 0 0 0 0,-1 0 1 0 0,0 1-1 0 0,-1 0 0 0 0,2 8-64 0 0,-4-14 39 0 0,-6-5-70 0 0,-6-14-577 0 0,-4-30-3812 0 0,9 10-6320 0 0,1 27 10313 0 0,1 0-1 0 0,-1 0 1 0 0,0 0-1 0 0,0 0 1 0 0,0 0-1 0 0,0 0 1 0 0,1 0-1 0 0,-1 0 1 0 0,0-1 0 0 0,0 1-1 0 0,0 0 1 0 0,0 0-1 0 0,0 0 1 0 0,1 0-1 0 0,-1 0 1 0 0,0 0-1 0 0,0 0 1 0 0,0 0 0 0 0,0 0-1 0 0,0 0 428 0 0,16 75-1856 0 0</inkml:trace>
  <inkml:trace contextRef="#ctx0" brushRef="#br0" timeOffset="1017.268">570 0 13433 0 0,'26'38'8953'0'0,"22"31"-6201"0"0,29 55-1791 0 0,-24-8-650 0 0,-48-104-227 0 0,-2 1 0 0 0,1-1-1 0 0,-2 1 1 0 0,0 0 0 0 0,0-1-1 0 0,-1 14-83 0 0,-1-23 52 0 0,-1 0-1 0 0,1-1 0 0 0,-1 1 0 0 0,0 0 0 0 0,0 0 0 0 0,-1-1 0 0 0,1 1 0 0 0,-1-1 0 0 0,1 1 0 0 0,-1-1 0 0 0,0 0 0 0 0,1 1 0 0 0,-1-1 0 0 0,0 0 1 0 0,-1 0-1 0 0,1 0 0 0 0,0-1 0 0 0,-1 1 0 0 0,1 0 0 0 0,-1-1 0 0 0,1 0 0 0 0,-1 1 0 0 0,1-1 0 0 0,-1 0 0 0 0,0 0-51 0 0,-29-1 508 0 0,29 1-258 0 0,-2 0-2953 0 0,0-3-4696 0 0,6 1-3527 0 0,9 5 3007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131.8125"/>
      <inkml:brushProperty name="anchorY" value="-296743.21875"/>
      <inkml:brushProperty name="scaleFactor" value="0.5"/>
    </inkml:brush>
  </inkml:definitions>
  <inkml:trace contextRef="#ctx0" brushRef="#br0">11 0 18702 0 0,'0'0'0'0'0,"0"0"1984"0"0,0 0-2315 0 0,1 0 662 0 0,2 1-303 0 0,0 2 1252 0 0,3 2-697 0 0,2 3-77 0 0,1 3-82 0 0,4 2-162 0 0,0 3 84 0 0,2 3-15 0 0,2 2-73 0 0,0 2 99 0 0,0 3 206 0 0,-1 1-267 0 0,0 0-153 0 0,-3 0 45 0 0,-2 0 10 0 0,-2-2-55 0 0,-2 3 113 0 0,-2-3-118 0 0,-1-3 20 0 0,-3-4-36 0 0,0-4 53 0 0,-1-4 15 0 0,-2-3 30 0 0,0-2 14 0 0,-2-2-66 0 0,-1-1-58 0 0,-1 0 4 0 0,0 1-50 0 0,-2 0-9 0 0,-1 1-19 0 0,-1 1-7 0 0,-2 1 5 0 0,-3 1-35 0 0,-1 1 61 0 0,-2 2-75 0 0,0 1 88 0 0,-1-1-36 0 0,2 0 8 0 0,2-1-10 0 0,2-2-7 0 0,4-2-31 0 0,3-2-20 0 0,3-1-100 0 0,1-1-273 0 0,2-2-88 0 0,0 0-268 0 0,1-1-440 0 0,2 0-1788 0 0,0 1-4351 0 0,1-1-9360 0 0,-2 2 18589 0 0,0-1-210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315.46875"/>
      <inkml:brushProperty name="anchorY" value="-295433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068.59375"/>
      <inkml:brushProperty name="anchorY" value="-296377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88"/>
      <inkml:brushProperty name="anchorY" value="-297020.3125"/>
      <inkml:brushProperty name="scaleFactor" value="0.5"/>
    </inkml:brush>
  </inkml:definitions>
  <inkml:trace contextRef="#ctx0" brushRef="#br0">0 0 17274 0 0,'0'0'0'0'0,"1"1"3744"0"0,-1-1-4265 0 0,2 1 1489 0 0,0 1-580 0 0,2 0 891 0 0,2 1-568 0 0,1 0-330 0 0,1 1-101 0 0,2 0-78 0 0,0 2 24 0 0,1 0-43 0 0,0 1-16 0 0,-2 0-41 0 0,0-1-24 0 0,-1 1 44 0 0,-2-1-76 0 0,-1-2-10 0 0,-2 1-14 0 0,-1-3-4 0 0,-1 0 31 0 0,0 0 18 0 0,-1-1 2 0 0,-1 0 12 0 0,-1 2-12 0 0,-1 0-5 0 0,-2 1-41 0 0,-2 1 25 0 0,-1 1-75 0 0,-1 0 11 0 0,-1 1-2 0 0,-1-1-7 0 0,0 1 1 0 0,1-1 5 0 0,0 0-6 0 0,2 0-36 0 0,2-2-8 0 0,2-1 55 0 0,1 0-60 0 0,2-2 62 0 0,0 0-102 0 0,1-1 12 0 0,0 0 86 0 0,1 0-25 0 0,-1 0-48 0 0,1 1 83 0 0,0 1 28 0 0,2 1 22 0 0,1 0-46 0 0,2 1-16 0 0,0 1 7 0 0,1 0 41 0 0,1 0-64 0 0,0 0 21 0 0,1 1-7 0 0,1 0 0 0 0,-1-1-4 0 0,0 0-9 0 0,0 0 2 0 0,-2-1-1 0 0,-1-1-46 0 0,-2-1 68 0 0,-1 0 16 0 0,-1-1 34 0 0,-2 0 22 0 0,0-1 26 0 0,0 0-13 0 0,0 0-115 0 0,0 0-13 0 0,-1 0-163 0 0,1 0-88 0 0,0 0-149 0 0,-1 0-186 0 0,-1 0-177 0 0,-2 0-693 0 0,0 0-3058 0 0,-2 0-4239 0 0,0 0-1115 0 0,8 0 11916 0 0,1 0-3739 0 0</inkml:trace>
  <inkml:trace contextRef="#ctx0" brushRef="#br1" timeOffset="1">13 297 13845 0 0,'0'0'0'0'0,"0"0"6689"0"0,0 0-7370 0 0,0 0 1859 0 0,0 1-628 0 0,0 0 353 0 0,1-1-406 0 0,0 0-545 0 0,1 1 222 0 0,2 0-119 0 0,2-1 228 0 0,1 1-80 0 0,1-1-35 0 0,0 0-52 0 0,0 1-4 0 0,-1-1-52 0 0,-1 0-64 0 0,-1 0 14 0 0,-1 0-14 0 0,-2-1-219 0 0,0 1-153 0 0,-1 0-333 0 0,-1 0-412 0 0,0 0-978 0 0,0 0-1142 0 0,0 0-5205 0 0,0 0 422 0 0</inkml:trace>
  <inkml:trace contextRef="#ctx0" brushRef="#br2" timeOffset="2">99 373 16670 0 0,'0'0'0'0'0,"1"0"3016"0"0,-1 0-2674 0 0,0 0 367 0 0,1 0 381 0 0,0 0-84 0 0,0 0-420 0 0,0 0-258 0 0,1 0-313 0 0,0 1 45 0 0,1 0 247 0 0,1 0-132 0 0,1 1 23 0 0,1 1-86 0 0,1 0-26 0 0,-1 0-23 0 0,1 0 33 0 0,0 0 20 0 0,-1 1 33 0 0,0 0-11 0 0,-1 0 104 0 0,-1 0-79 0 0,1 0-70 0 0,-2 0 63 0 0,-1-1-30 0 0,-1 0-54 0 0,0-1 16 0 0,-1-1 11 0 0,0 0-6 0 0,0-1 17 0 0,0 1 10 0 0,-1 0 8 0 0,0 1 22 0 0,-2 0-80 0 0,-2 2 20 0 0,-2 1-24 0 0,-2 0-28 0 0,0 1 25 0 0,-1 0-66 0 0,0 0 43 0 0,2-2-39 0 0,1 0 123 0 0,2-1-158 0 0,1 0 33 0 0,2-2-97 0 0,1 0-48 0 0,1 0 36 0 0,0 0-18 0 0,1 1 93 0 0,1 0 30 0 0,1 2 2 0 0,1 1 2 0 0,2 0-3 0 0,0 2-32 0 0,0 0 46 0 0,1 1-16 0 0,0 0 6 0 0,1 1 5 0 0,-1 1 59 0 0,0 1-31 0 0,-1 1-29 0 0,0-1 38 0 0,-1 0-18 0 0,-1-1 18 0 0,-1-1-46 0 0,-1-2 47 0 0,-1-2 64 0 0,-1-2 47 0 0,1-1-7 0 0,-1-1-5 0 0,-1-1 13 0 0,-1 1 52 0 0,-2-1-39 0 0,-1 1-68 0 0,-1 0-22 0 0,-2 0 23 0 0,0 1-45 0 0,-3 0-11 0 0,1-1-11 0 0,-1 1-33 0 0,1 0 8 0 0,1-1 37 0 0,1 0-54 0 0,1-1 55 0 0,2 0-21 0 0,1 0-26 0 0,0 0 9 0 0,2 0-10 0 0,1 0-8 0 0,1 0-170 0 0,0 0 15 0 0,0 0-67 0 0,0 0-31 0 0,0 0-24 0 0,0 0-97 0 0,1 0-87 0 0,-1 0-159 0 0,0-1-334 0 0,0 1-457 0 0,0-1-1141 0 0,0-1-4137 0 0,0-1-3812 0 0,0 4 7578 0 0,0 0 2726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914.03125"/>
      <inkml:brushProperty name="anchorY" value="-293163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581.34375"/>
      <inkml:brushProperty name="anchorY" value="-294451.625"/>
      <inkml:brushProperty name="scaleFactor" value="0.5"/>
    </inkml:brush>
  </inkml:definitions>
  <inkml:trace contextRef="#ctx0" brushRef="#br0">63 15 15293 0 0,'0'0'0'0'0,"0"0"2701"0"0,0-2-2008 0 0,0-1 602 0 0,0 1 316 0 0,0-1-380 0 0,0 1-474 0 0,0 1-258 0 0,0 0-136 0 0,0 1-35 0 0,0-1 16 0 0,0 1-73 0 0,0 0-77 0 0,0 1-26 0 0,0-1-20 0 0,0 0-25 0 0,0 0-19 0 0,0 1-53 0 0,-1 0-15 0 0,0 1-37 0 0,-1 0-26 0 0,-1 3-104 0 0,-1 1 50 0 0,-1 3 19 0 0,0 3-22 0 0,-2 3 10 0 0,1 2 78 0 0,0 3-75 0 0,1 2 50 0 0,0 2 18 0 0,1 2-52 0 0,1 1 31 0 0,0 0-10 0 0,2 1-2 0 0,0 0-56 0 0,1 0 35 0 0,1 0-9 0 0,2-1 15 0 0,1 0-26 0 0,2-3-1 0 0,1-2-1 0 0,1-1-29 0 0,1-3 69 0 0,0-3-45 0 0,1-2 99 0 0,-1-2-27 0 0,-1-1 12 0 0,0-3 61 0 0,-1-2 34 0 0,-1-1-11 0 0,-2-1-48 0 0,0-1 26 0 0,-2 0 40 0 0,0-2 5 0 0,-2 1 40 0 0,1-1 1 0 0,-1 0-12 0 0,-1 0 11 0 0,1 0-36 0 0,0 0-126 0 0,0-1-138 0 0,-1 1-55 0 0,0-1-163 0 0,-1-1-255 0 0,-1-2-337 0 0,-1-3-685 0 0,0-2-1964 0 0,-1-1-5909 0 0,0-3 470 0 0,8 17 10837 0 0,1 3-3422 0 0</inkml:trace>
  <inkml:trace contextRef="#ctx0" brushRef="#br1" timeOffset="1">104 326 14349 0 0,'0'0'0'0'0,"0"-1"7213"0"0,1 1-7426 0 0,0-1 1263 0 0,0 1-325 0 0,-1-1 269 0 0,2 1-394 0 0,-1 0-419 0 0,1 0-134 0 0,1 0-11 0 0,1 0-17 0 0,1-1 69 0 0,2 1-112 0 0,2-1 28 0 0,0 0-95 0 0,0 0 112 0 0,0-1-84 0 0,0 1 11 0 0,-1 0-6 0 0,-2 0-398 0 0,0-1-28 0 0,-2 1-184 0 0,0 0-359 0 0,-1 0-1029 0 0,0-1-1077 0 0,-1 0-4461 0 0,2 0-2306 0 0,-2 0 12071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73.15625"/>
      <inkml:brushProperty name="anchorY" value="-298056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9654.71875"/>
      <inkml:brushProperty name="anchorY" value="-298710.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574.46875"/>
      <inkml:brushProperty name="anchorY" value="-299373.5625"/>
      <inkml:brushProperty name="scaleFactor" value="0.5"/>
    </inkml:brush>
  </inkml:definitions>
  <inkml:trace contextRef="#ctx0" brushRef="#br0">1 144 19070 0 0,'0'0'0'0'0,"0"1"2180"0"0,0-1-2044 0 0,0 1 388 0 0,0-1 282 0 0,0 1-31 0 0,1-1-402 0 0,0 0-387 0 0,3 0 174 0 0,1 0-104 0 0,3 1 213 0 0,2-1-20 0 0,3 1-53 0 0,1-1 17 0 0,2 0-31 0 0,1 1-18 0 0,0-1-48 0 0,1 0-35 0 0,-1 0-88 0 0,-1-1 16 0 0,0 1-22 0 0,-1-1 16 0 0,-3 1-14 0 0,-1-1-38 0 0,-3 1 53 0 0,-1 0-55 0 0,-3 0 63 0 0,-1 0-14 0 0,-1 0 80 0 0,-2 0-21 0 0,0 0 39 0 0,0 0-17 0 0,-1 0-92 0 0,1 0-159 0 0,0 0-148 0 0,0 0-137 0 0,-1 0-148 0 0,-1 0-124 0 0,-1 0-337 0 0,-1 2-1515 0 0,-2 1-1831 0 0,-2 1-5031 0 0,-1 1 4041 0 0,11-6 5934 0 0,3 0-1582 0 0</inkml:trace>
  <inkml:trace contextRef="#ctx0" brushRef="#br1" timeOffset="1">16 263 17022 0 0,'0'0'0'0'0,"-1"0"2732"0"0,0 0-2413 0 0,0 0 149 0 0,1 0 546 0 0,-1 0-35 0 0,2 0-424 0 0,0 0-445 0 0,2 1-31 0 0,3-1 88 0 0,2 1 59 0 0,3 0 83 0 0,3 1-113 0 0,3-1 28 0 0,2 0 14 0 0,0 1-24 0 0,2-1-71 0 0,-1 0-78 0 0,0 1-48 0 0,-1-1-10 0 0,0 1 163 0 0,-1 0-218 0 0,-3 0 72 0 0,-1 0-24 0 0,-2 1-51 0 0,-3-2 66 0 0,-2 1-23 0 0,-3-1 60 0 0,-1 0-67 0 0,-2 0-132 0 0,-1-1-182 0 0,-1 0-53 0 0,-1 0-173 0 0,-1 0-240 0 0,-3-1-1159 0 0,0 0-3502 0 0,-4-3-5240 0 0,2 0 6549 0 0</inkml:trace>
  <inkml:trace contextRef="#ctx0" brushRef="#br2" timeOffset="2">210 3 15905 0 0,'0'0'0'0'0,"0"-1"5785"0"0,0 1-6287 0 0,1-1 1558 0 0,0 1-774 0 0,0-1 608 0 0,2 2-460 0 0,1 0-134 0 0,4 1 156 0 0,2 3-132 0 0,4 2-89 0 0,3 2-44 0 0,3 2-29 0 0,2 2-53 0 0,1 1 6 0 0,2 1-53 0 0,0 0 45 0 0,1 1 36 0 0,-2-2-104 0 0,-2 0-26 0 0,-4-2 36 0 0,-2-2-46 0 0,-5-2 97 0 0,-3-2-9 0 0,-4-2 62 0 0,-1-2 1 0 0,-3-1 98 0 0,0 0 91 0 0,-1-1-85 0 0,1 0-95 0 0,-1 0 0 0 0,1 0-72 0 0,-1 0-14 0 0,1 0-43 0 0,-1 0-20 0 0,0 2-3 0 0,-1 0-7 0 0,-2 2-55 0 0,-2 3 19 0 0,-3 3 34 0 0,-1 2-45 0 0,-2 3 58 0 0,-1 1 15 0 0,-2 3-30 0 0,0 1 40 0 0,-2 0-40 0 0,1 1 35 0 0,0 0-38 0 0,1-1 1 0 0,2-2 9 0 0,1 0-4 0 0,2-4-4 0 0,1-1 6 0 0,3-2-1 0 0,1-3 9 0 0,2-2 21 0 0,1-2-29 0 0,1-2 6 0 0,0-1-7 0 0,1-1-4 0 0,0 0 5 0 0,0 0 78 0 0,0-1-102 0 0,1 1 30 0 0,-1 0-85 0 0,0-1 11 0 0,0 1-45 0 0,0 0-32 0 0,0 0-74 0 0,0 0-76 0 0,0 0-106 0 0,0 0-203 0 0,0 0-172 0 0,0-1-492 0 0,0 0-1255 0 0,0-1-5054 0 0,0-2-5844 0 0,0 4 14843 0 0,0 1-3103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433.5"/>
      <inkml:brushProperty name="anchorY" value="-304809.65625"/>
      <inkml:brushProperty name="scaleFactor" value="0.5"/>
    </inkml:brush>
  </inkml:definitions>
  <inkml:trace contextRef="#ctx0" brushRef="#br0">0 0 18506 0 0,'0'0'0'0'0,"0"0"3268"0"0,0 0-2963 0 0,0 0 11 0 0,0 0 566 0 0,0 0-25 0 0,0 0-433 0 0,0 0-430 0 0,1 1 90 0 0,1-1-82 0 0,2 2 40 0 0,3-1 82 0 0,1 1 6 0 0,2 1-45 0 0,1 1-24 0 0,1-1 10 0 0,1 1-31 0 0,0 0-39 0 0,-2 0 126 0 0,-1-1-21 0 0,-1-1-124 0 0,-2 0 46 0 0,-2-1-21 0 0,-1 0-8 0 0,-2-1 63 0 0,-1 1 9 0 0,0-1 1 0 0,-2-1 14 0 0,1 1-4 0 0,0 0-58 0 0,0 0-21 0 0,-1 0-310 0 0,1 0-150 0 0,-1 0-328 0 0,-1 1-437 0 0,-1-1-2884 0 0,-3 1-8559 0 0,6-1 7053 0 0,2-1 6197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6208.84375"/>
      <inkml:brushProperty name="anchorY" value="-305495.4375"/>
      <inkml:brushProperty name="scaleFactor" value="0.5"/>
    </inkml:brush>
  </inkml:definitions>
  <inkml:trace contextRef="#ctx0" brushRef="#br0">0 1 18950 0 0,'0'0'0'0'0,"0"0"1680"0"0,0 0-1960 0 0,0 1 560 0 0,2 1 61 0 0,1 0 602 0 0,3 3-487 0 0,3 0-19 0 0,3 3-243 0 0,3 0 43 0 0,2 2-65 0 0,2-1 60 0 0,0 1-80 0 0,-1-2-13 0 0,-1-1 16 0 0,-2-1-18 0 0,-2 0 4 0 0,-3-3-43 0 0,-2 0 22 0 0,-2-1-5 0 0,-3-1 28 0 0,-1-1-7 0 0,-1 1 200 0 0,-1-2-228 0 0,-1 1 58 0 0,1 0-160 0 0,0 0 10 0 0,-1 0-404 0 0,1 0-97 0 0,-1 0-194 0 0,0 0-216 0 0,0 0-775 0 0,-1-1-3549 0 0,-1 1-4525 0 0,3 0 3578 0 0,1 0 7021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080.21875"/>
      <inkml:brushProperty name="anchorY" value="-302431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824.4375"/>
      <inkml:brushProperty name="anchorY" value="-303171.375"/>
      <inkml:brushProperty name="scaleFactor" value="0.5"/>
    </inkml:brush>
  </inkml:definitions>
  <inkml:trace contextRef="#ctx0" brushRef="#br0">68 184 18970 0 0,'0'0'0'0'0,"0"0"2776"0"0,0 1-3141 0 0,0-1 1187 0 0,1 1-573 0 0,0-1 828 0 0,0 0-610 0 0,0 0-145 0 0,0 0-136 0 0,1-1 24 0 0,0-2 64 0 0,1-1-33 0 0,1-3 12 0 0,1-2-19 0 0,1-2 4 0 0,1-2-30 0 0,-1-3-52 0 0,1 1-44 0 0,0-1-57 0 0,-1 0-46 0 0,0 1 7 0 0,-1 0-17 0 0,-1 2 2 0 0,0 3-1 0 0,-1 1 5 0 0,-2 4-2 0 0,1 1 6 0 0,-2 2-11 0 0,0 1-104 0 0,0 1-27 0 0,0 0-13 0 0,0 0 15 0 0,0 1 44 0 0,-1-1-41 0 0,-2 1-16 0 0,-1 0-173 0 0,-3 0 163 0 0,-2 1 7 0 0,-2 0 44 0 0,-3 2 1 0 0,-1 0 113 0 0,0 1-31 0 0,-1 1 21 0 0,2-1 110 0 0,2 1-73 0 0,1-2 0 0 0,2 0 44 0 0,4-1-58 0 0,1-1-19 0 0,2 0 93 0 0,2-2-115 0 0,0 0 28 0 0,0 0-56 0 0,1 1-77 0 0,-1 0-52 0 0,1 1 214 0 0,1 2-46 0 0,0 1 69 0 0,2 3-38 0 0,1 1-22 0 0,0 1 53 0 0,1 0-33 0 0,1 1 49 0 0,0 1-18 0 0,1 1 11 0 0,0 0-6 0 0,1 1 48 0 0,1 2-93 0 0,0-1 43 0 0,0 1-66 0 0,0-1 16 0 0,-1-2-7 0 0,-1 0-60 0 0,0-3 30 0 0,-2-2 26 0 0,-2-2 0 0 0,-1-2 30 0 0,0-2 134 0 0,-2 0-8 0 0,0-2 87 0 0,-1 0-22 0 0,0-1-59 0 0,0 1-68 0 0,0 0-252 0 0,0-1-62 0 0,0 1-142 0 0,0 0-136 0 0,0 0-111 0 0,0-2-268 0 0,0-1-639 0 0,1-1-1791 0 0,2-2-3188 0 0,1-1-1262 0 0,2-1 3675 0 0,-7 11 4384 0 0,0 1-1113 0 0</inkml:trace>
  <inkml:trace contextRef="#ctx0" brushRef="#br1" timeOffset="1">310 65 17382 0 0,'0'0'0'0'0,"0"0"2616"0"0,0-1-2450 0 0,0 0 803 0 0,0-1 315 0 0,-1 1-290 0 0,0-1-533 0 0,0 1-130 0 0,-1 1-152 0 0,-1-1-17 0 0,0 1-90 0 0,0 0-66 0 0,-1 0 5 0 0,0 1-75 0 0,0 2 41 0 0,-1 1-17 0 0,-1 2-47 0 0,1 2 24 0 0,0 2 73 0 0,0 3-22 0 0,1 1 12 0 0,0 2-98 0 0,2 1 112 0 0,0 1-66 0 0,2-2 53 0 0,1 0-112 0 0,2-1 131 0 0,1-3-32 0 0,1-1 10 0 0,0-3 128 0 0,-1-1-64 0 0,1-3 68 0 0,-1-2 166 0 0,1-1-69 0 0,-1 0 14 0 0,0-3 48 0 0,0-2-30 0 0,1-4-45 0 0,-1-3-65 0 0,1-3-42 0 0,0-2-32 0 0,-1-2-21 0 0,0 0-13 0 0,-2 3 20 0 0,0 2-64 0 0,-1 3 43 0 0,0 3-48 0 0,-1 3 12 0 0,0 2 1 0 0,0 1-6 0 0,0 1-120 0 0,0 2-45 0 0,1 1 19 0 0,0 3 172 0 0,0 4 14 0 0,1 5-7 0 0,0 3-37 0 0,1 4 3 0 0,0 2-70 0 0,1 1 36 0 0,0 1 4 0 0,1-1-17 0 0,0-1 21 0 0,-1-2 22 0 0,1-2 4 0 0,-1-3 0 0 0,0-2 2 0 0,-1-3 136 0 0,0-2-7 0 0,-1-3-102 0 0,-1-1 37 0 0,0-3-6 0 0,-1-1-22 0 0,1-1 25 0 0,-1-1-3 0 0,0 0 15 0 0,0-1 137 0 0,0 1-70 0 0,0 0 52 0 0,1-1-16 0 0,0 1-33 0 0,0 0-8 0 0,2-2-5 0 0,0-2 17 0 0,2-1-47 0 0,1-2-10 0 0,2-3-3 0 0,0 0-100 0 0,1-1-6 0 0,-2 2-37 0 0,0 1 0 0 0,-1 2 6 0 0,-2 2-13 0 0,-1 2-23 0 0,-1 0 34 0 0,-1 2 2 0 0,0 0 51 0 0,-1 0-12 0 0,0 0 7 0 0,0 1-56 0 0,-1-1 72 0 0,1 0-66 0 0,0 0 57 0 0,0 0-114 0 0,0 0 14 0 0,0 0-83 0 0,0 0-70 0 0,0 0-74 0 0,0 0-81 0 0,-1 0-168 0 0,-1 0-306 0 0,-1-2-899 0 0,0-1-4662 0 0,-1-2-6335 0 0,5 5 10305 0 0,1 1 2011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315.5625"/>
      <inkml:brushProperty name="anchorY" value="-300612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241.9375"/>
      <inkml:brushProperty name="anchorY" value="-301749.6875"/>
      <inkml:brushProperty name="scaleFactor" value="0.5"/>
    </inkml:brush>
  </inkml:definitions>
  <inkml:trace contextRef="#ctx0" brushRef="#br0">0 31 13561 0 0,'0'0'0'0'0,"0"1"9233"0"0,2-1-10058 0 0,1 1 2767 0 0,4 0-1607 0 0,4-2-61 0 0,3-1-9 0 0,4-1 30 0 0,2 0-50 0 0,2-1-21 0 0,0 0 10 0 0,0 0-77 0 0,-1 1-30 0 0,-3 0-28 0 0,-1 1-36 0 0,-2 1 25 0 0,-3-1-29 0 0,-1 1-11 0 0,-3 1-2 0 0,-2-1-53 0 0,-1 1 24 0 0,-2 0 27 0 0,-1 0-47 0 0,0 0 54 0 0,-2 0-17 0 0,0 0 6 0 0,0 0-9 0 0,0 0 2 0 0,0 0-1 0 0,0 0 10 0 0,-1 0 1 0 0,1 0-14 0 0,0 0 5 0 0,0 0-2 0 0,0 1-28 0 0,0 1 8 0 0,-1 2-8 0 0,0 2 117 0 0,-3 3-118 0 0,-1 3 9 0 0,-1 3-8 0 0,-1 1-8 0 0,-2 1 5 0 0,0 2 8 0 0,-2-1-7 0 0,0 1 54 0 0,-1 0-67 0 0,0-2 83 0 0,1 0-81 0 0,-1-1 91 0 0,1-2-60 0 0,0 0 23 0 0,0-2-15 0 0,1-2-24 0 0,2-1 6 0 0,0-1-9 0 0,1-1-3 0 0,1-2-4 0 0,2 0 1 0 0,1-1-57 0 0,1-2 20 0 0,1 0 48 0 0,1-1-7 0 0,0-1-4 0 0,0 1 0 0 0,0-2-43 0 0,0 1 26 0 0,0 0-14 0 0,1 0-7 0 0,-1 0-16 0 0,2 1 69 0 0,1 1 81 0 0,2 1-118 0 0,2 2 71 0 0,1 0-54 0 0,1 0 17 0 0,2 1-10 0 0,2 1-36 0 0,0-1 43 0 0,2 1-15 0 0,0 0 10 0 0,0 0-2 0 0,-1 0 1 0 0,0-1 0 0 0,-2 1 0 0 0,-1-1-9 0 0,-2-2-40 0 0,-2 1 58 0 0,-1-2-24 0 0,-2-2 17 0 0,-2 1-4 0 0,0-1 49 0 0,-2-1-9 0 0,0 1 47 0 0,0-1-24 0 0,0 0 41 0 0,0 0-24 0 0,-1 0-11 0 0,1 0-6 0 0,0 0-69 0 0,0 0-90 0 0,0 0-123 0 0,0 0-91 0 0,-1 0-156 0 0,-1 0-206 0 0,-1 1-282 0 0,-1 0-796 0 0,-1 1-3797 0 0,-2-1-5118 0 0,9-1 4137 0 0,1-1 7413 0 0</inkml:trace>
  <inkml:trace contextRef="#ctx0" brushRef="#br1" timeOffset="1">58 85 19950 0 0,'0'0'0'0'0,"0"0"1460"0"0,-1-1-1260 0 0,0 0 127 0 0,0 1 563 0 0,1-1-143 0 0,0 1-463 0 0,0 0-270 0 0,3 0-73 0 0,2 0 94 0 0,3 1 139 0 0,3 0-33 0 0,3 1-62 0 0,2 1 58 0 0,1 1-26 0 0,0-1 1 0 0,0 1-18 0 0,-1 0-14 0 0,-2-1-91 0 0,-2 0 15 0 0,-2 0-53 0 0,-3-1-7 0 0,-2-1 59 0 0,-2 1-43 0 0,-1-2 43 0 0,-2 1-6 0 0,0-1-399 0 0,0 0 3 0 0,-1 0-277 0 0,1 0-299 0 0,0 0-937 0 0,-1 0-1786 0 0,1 1-5512 0 0,0-1 1929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4:11.7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854.78125"/>
      <inkml:brushProperty name="anchorY" value="-307831.8125"/>
      <inkml:brushProperty name="scaleFactor" value="0.5"/>
    </inkml:brush>
  </inkml:definitions>
  <inkml:trace contextRef="#ctx0" brushRef="#br0">114 0 17566 0 0,'0'0'0'0'0,"0"1"3416"0"0,0 0-3822 0 0,0 0 1344 0 0,1 1-1033 0 0,0 2 975 0 0,1 2-494 0 0,1 2-152 0 0,1 3-103 0 0,1 3 94 0 0,0 2-73 0 0,2 2 52 0 0,-1 1-45 0 0,1 3 107 0 0,0 0-60 0 0,0 2 78 0 0,-1 0-76 0 0,-1-1 29 0 0,-2 0-112 0 0,0-2 1 0 0,-2-2 36 0 0,0-3-44 0 0,-1-2 10 0 0,0-3 38 0 0,-1-3-2 0 0,0-2 63 0 0,-1-2 101 0 0,-2-2-25 0 0,0-1-76 0 0,-3-1-16 0 0,-1 0-47 0 0,-3 0 44 0 0,-2-1-41 0 0,0-1 8 0 0,-2-2-35 0 0,1 0-52 0 0,0-1-15 0 0,0 0-1 0 0,2-1-23 0 0,1 0-4 0 0,1 1-46 0 0,2 0 49 0 0,2 2-50 0 0,2 0 5 0 0,1 1-11 0 0,1 1-59 0 0,1 0 6 0 0,0 1-108 0 0,1 0 14 0 0,0 0-35 0 0,0 0-60 0 0,0 0-83 0 0,0 0-102 0 0,0 0-40 0 0,-1-1-155 0 0,0-1-295 0 0,0-1-866 0 0,-1-2-2771 0 0,0 0-5060 0 0,0 0-1645 0 0,2 6 14489 0 0,1-1-862 0 0,0 3-5507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08.2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384.25"/>
      <inkml:brushProperty name="anchorY" value="-313430.125"/>
      <inkml:brushProperty name="scaleFactor" value="0.5"/>
    </inkml:brush>
  </inkml:definitions>
  <inkml:trace contextRef="#ctx0" brushRef="#br0">52 12 18082 0 0,'0'0'0'0'0,"0"0"2720"0"0,0-1-1951 0 0,0-1 773 0 0,0 0-411 0 0,0 0-285 0 0,0 0-240 0 0,0 1-198 0 0,0 0-141 0 0,0 1-86 0 0,0 0-116 0 0,0 0-59 0 0,0 1-88 0 0,0 1-3 0 0,-1-1-37 0 0,-1 2-8 0 0,0 1-42 0 0,-1 2 1 0 0,-1 4 38 0 0,-2 5-17 0 0,0 3 48 0 0,0 5 26 0 0,0 4 22 0 0,0 2-48 0 0,2 0-54 0 0,1-2 19 0 0,1-2 16 0 0,1-4-25 0 0,2-2-20 0 0,2-5-54 0 0,1-2 157 0 0,3-3 58 0 0,3-3 27 0 0,1-3 88 0 0,3-1-4 0 0,1-1 41 0 0,2-2-59 0 0,1-1 5 0 0,0-3-3 0 0,-1-1-2 0 0,-1-2 19 0 0,-2-1 27 0 0,-3-1 21 0 0,-2 0 39 0 0,-3 0-8 0 0,-2 0-31 0 0,-2-1-50 0 0,-1-1 21 0 0,-2 0-44 0 0,-2-3 1 0 0,-3-1-86 0 0,-2-1 98 0 0,-1 0-108 0 0,-1 0 69 0 0,0 1-64 0 0,1 0 14 0 0,1 3 4 0 0,0 2 71 0 0,2 2-66 0 0,2 4-9 0 0,1 1-2 0 0,2 3-78 0 0,0 0-8 0 0,1 1 8 0 0,0 0-73 0 0,0 1-22 0 0,0-1-29 0 0,0 1 2 0 0,1-1-8 0 0,1 0-18 0 0,1 2 261 0 0,1 1 78 0 0,2 3-2 0 0,2 2 16 0 0,1 3-13 0 0,0 3-80 0 0,1 2-29 0 0,0 2 35 0 0,0 2-45 0 0,-1 1 4 0 0,-1-1 8 0 0,0 1-14 0 0,-2-1 0 0 0,0-2-5 0 0,-2-2 10 0 0,0-2-8 0 0,-1-3 7 0 0,-1-3-2 0 0,-1-2 11 0 0,1-3 24 0 0,-1-1-34 0 0,-1-2 92 0 0,1 0-46 0 0,-1 0-54 0 0,0-1-178 0 0,0 1 9 0 0,-1-1-116 0 0,0 1-149 0 0,-1 0-236 0 0,0-1-447 0 0,0 0-2080 0 0,-1-2-5701 0 0,1-3-2632 0 0,4 7 14098 0 0,0 0-4534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22350 0 0,'3'-2'3400'0'0,"1"11"-3070"0"0,3 21-262 0 0,-1 0 0 0 0,-2 0 0 0 0,-2 1 0 0 0,0 13-68 0 0,0-13 2 0 0,2 178 44 0 0,1-179-270 0 0,6-44 1136 0 0,70-142-72 0 0,-33 83-912 0 0,-46 70-716 0 0,-8 10 164 0 0,-43 71-828 0 0,44-66 1541 0 0,4-11-50 0 0,2 3 219 0 0,30 35 269 0 0,20 21-220 0 0,-10-13-16 0 0,-56-75-5194 0 0,12 16-195 0 0,1-1-4361 0 0,0 1 2512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10.5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236.4375"/>
      <inkml:brushProperty name="anchorY" value="-314735.96875"/>
      <inkml:brushProperty name="scaleFactor" value="0.5"/>
    </inkml:brush>
  </inkml:definitions>
  <inkml:trace contextRef="#ctx0" brushRef="#br0">87 0 21606 0 0,'0'0'0'0'0,"0"0"1280"0"0,0 0-1708 0 0,0 0 1286 0 0,0 0-607 0 0,0 0-6 0 0,0 0-129 0 0,0 0-57 0 0,0 2-196 0 0,-1 3-25 0 0,-2 3 90 0 0,-1 5 27 0 0,-3 4-18 0 0,0 5-29 0 0,-2 6 43 0 0,0 5-2 0 0,0 6-13 0 0,0 2 29 0 0,1 2-143 0 0,1-2 223 0 0,1-3-71 0 0,2-6 231 0 0,2-5-123 0 0,0-8 10 0 0,3-5 62 0 0,1-4-98 0 0,2-5 106 0 0,2-2-28 0 0,3-2 61 0 0,1-2-52 0 0,2 1 14 0 0,2-1-37 0 0,1-2-52 0 0,1-1-11 0 0,1-2-58 0 0,0-1 60 0 0,-2-1-22 0 0,-1-1-2 0 0,-2 1 21 0 0,-3-1 26 0 0,-2 2 12 0 0,-2 0 41 0 0,-1 1 19 0 0,-3-1-44 0 0,0 0-26 0 0,-1-3-12 0 0,-2 0 26 0 0,-1-3-80 0 0,-2 0-4 0 0,-1-2-11 0 0,-2-1-2 0 0,-1-1-47 0 0,-2 0 50 0 0,0 1-60 0 0,1 1 60 0 0,0 1-8 0 0,1 3 63 0 0,1 1-67 0 0,1 1 79 0 0,1 2-46 0 0,1 2 28 0 0,2 0 7 0 0,1 2-20 0 0,0 0 39 0 0,2 1-30 0 0,-1 1-56 0 0,1 1 16 0 0,1 0-111 0 0,-1 0-4 0 0,0 0-38 0 0,0 0-24 0 0,1 1-33 0 0,0 1 137 0 0,3 2 60 0 0,3 3 148 0 0,3 4-12 0 0,2 4-71 0 0,2 3-52 0 0,3 5 136 0 0,0 3-84 0 0,2 3 52 0 0,0 1-125 0 0,1 2 83 0 0,-2 0 26 0 0,1 0-13 0 0,-2-1 22 0 0,0-1-4 0 0,-3-1-35 0 0,-1-4-36 0 0,-3-3-25 0 0,-2-5 2 0 0,-2-5-8 0 0,-2-3 0 0 0,-2-4 38 0 0,0-3 44 0 0,-2-2-14 0 0,0 0 18 0 0,0-1 10 0 0,0 1-114 0 0,-1-1-78 0 0,-1-1-133 0 0,-2 0-342 0 0,-2-2-229 0 0,-3-2-332 0 0,-2-1-1209 0 0,-2-1-4885 0 0,-1 0-6052 0 0,20 11 13886 0 0,4 3-2025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08.6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196.1875"/>
      <inkml:brushProperty name="anchorY" value="-314345.7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522.875"/>
      <inkml:brushProperty name="anchorY" value="-314070.875"/>
      <inkml:brushProperty name="scaleFactor" value="0.5"/>
    </inkml:brush>
  </inkml:definitions>
  <inkml:trace contextRef="#ctx0" brushRef="#br0">56 13 3620 0 0,'0'0'0'0'0,"0"0"15952"0"0,0 0-15069 0 0,0 0-1941 0 0,0 0 3660 0 0,0 0-1386 0 0,0 0-417 0 0,0 0-313 0 0,-1 0-178 0 0,0 0-170 0 0,0 0-130 0 0,0 0-39 0 0,-1 0-108 0 0,0 0-30 0 0,-1 2-42 0 0,-1 0 75 0 0,-1 2 44 0 0,0 1 98 0 0,0 1 39 0 0,0 3-53 0 0,0 0 89 0 0,0 2-27 0 0,2-1-50 0 0,0 2 2 0 0,1-1-50 0 0,0 1 52 0 0,2 0-13 0 0,0 0 9 0 0,2 0 4 0 0,2 1 55 0 0,1 0 23 0 0,3 1-102 0 0,1-1 39 0 0,1 2-16 0 0,1-2 53 0 0,1 1-76 0 0,-1 1 10 0 0,0-2-64 0 0,-1 0 89 0 0,-2-1-118 0 0,-1-1 77 0 0,-1-3 23 0 0,-2-2 6 0 0,-2-2 87 0 0,0-2 86 0 0,-1-1 74 0 0,-1 0 152 0 0,0-1-94 0 0,-1 1 31 0 0,-1 0-76 0 0,-1 2-97 0 0,-1-1-80 0 0,-3 3-16 0 0,-1 0-34 0 0,-2 0-33 0 0,-1 2 6 0 0,0-1-5 0 0,-1 1 33 0 0,0-1-47 0 0,1 1 15 0 0,3-2 56 0 0,1-2-36 0 0,3-1-33 0 0,1 0 6 0 0,1-2-76 0 0,2 0-8 0 0,0 0-100 0 0,0 0 20 0 0,1-1-32 0 0,-1 1-70 0 0,1-1-145 0 0,-1 0-174 0 0,0 0-154 0 0,1-1-457 0 0,0-2-1270 0 0,1 0-2998 0 0,0 0-3840 0 0,2-1 4132 0 0,-5 7 5730 0 0,0 2-1604 0 0</inkml:trace>
  <inkml:trace contextRef="#ctx0" brushRef="#br1" timeOffset="600.946">253 283 14549 0 0,'0'0'0'0'0,"1"0"7337"0"0,0 0-7164 0 0,0 0 1715 0 0,0 0-700 0 0,2-1-407 0 0,0-3-228 0 0,1-3-238 0 0,2-2-133 0 0,1-3-110 0 0,2-2-62 0 0,0-2 0 0 0,2 0-47 0 0,-1 0 10 0 0,0-1-37 0 0,-1 2-57 0 0,-1 2 28 0 0,-1 1-22 0 0,-2 2 42 0 0,-2 3 76 0 0,-1 1-15 0 0,0 3 58 0 0,-2-1-59 0 0,0 1-27 0 0,0-1 44 0 0,-1-1-125 0 0,1-1 88 0 0,-2 0-40 0 0,-1 0-46 0 0,0-1 15 0 0,-2 1-22 0 0,-1-1 23 0 0,-1 2-31 0 0,-2-2 42 0 0,1 2 15 0 0,-2 0-3 0 0,0 0 60 0 0,-1 1 17 0 0,0 0 40 0 0,1 1-11 0 0,-1 0-26 0 0,1 1 74 0 0,1 1-5 0 0,2-1 51 0 0,0 1-48 0 0,2-1-1 0 0,1 2-29 0 0,0-1-36 0 0,2 1 64 0 0,-1 0-12 0 0,1 0 46 0 0,1 0-24 0 0,0 0-18 0 0,0 0-3 0 0,1 0-11 0 0,0 0-50 0 0,0 0 13 0 0,0 0-11 0 0,0 0-37 0 0,0 0-46 0 0,0 0-17 0 0,0 0 19 0 0,0 0-14 0 0,0 1-20 0 0,0 2 137 0 0,1 3 25 0 0,-1 3 18 0 0,2 3-24 0 0,0 2 35 0 0,0 2-16 0 0,1 1-24 0 0,1 1 18 0 0,1 0-54 0 0,0 0 42 0 0,0-1-46 0 0,1 0 82 0 0,1-1-47 0 0,-1-1-35 0 0,1 0 11 0 0,0-2-2 0 0,-1 0-11 0 0,0-2-20 0 0,0-1 33 0 0,0-1-1 0 0,0-1 28 0 0,0-1-6 0 0,-1-1 23 0 0,0-1 36 0 0,0-1-18 0 0,-1-1-24 0 0,0 0-44 0 0,0-1 15 0 0,-1 0-18 0 0,1 0 3 0 0,-2-1-10 0 0,0 0-72 0 0,-1 0-111 0 0,0-1 17 0 0,-1 0-86 0 0,0 0-32 0 0,0 0-154 0 0,0 0-243 0 0,-1 0-586 0 0,1 0-2750 0 0,-1 0-5140 0 0,-2 0-1390 0 0,0 0 12770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07.1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0781.53125"/>
      <inkml:brushProperty name="anchorY" value="-311556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1499.5"/>
      <inkml:brushProperty name="anchorY" value="-312335.96875"/>
      <inkml:brushProperty name="scaleFactor" value="0.5"/>
    </inkml:brush>
  </inkml:definitions>
  <inkml:trace contextRef="#ctx0" brushRef="#br0">0 287 18114 0 0,'0'0'0'0'0,"0"0"3484"0"0,0 2-3519 0 0,0-1 647 0 0,1 2-135 0 0,0 1-10 0 0,0 2-155 0 0,1 2-2 0 0,1 5-163 0 0,0 3-109 0 0,2 4-14 0 0,1 4-21 0 0,1 3 8 0 0,0 2-5 0 0,0 2 2 0 0,0 1 0 0 0,0 0-9 0 0,-1-3-49 0 0,-1-1 65 0 0,-1-3 10 0 0,0-4 17 0 0,-2-4 46 0 0,-1-4-34 0 0,0-4 69 0 0,0-3 93 0 0,-1-2 37 0 0,-1-3 325 0 0,0-3 27 0 0,-1-3-400 0 0,-3-4-192 0 0,-2-8-93 0 0,-2-6-14 0 0,-1-7 15 0 0,1-7 51 0 0,-1-6 15 0 0,3-2 11 0 0,2-1 0 0 0,2 2 2 0 0,1 6 0 0 0,3 5-9 0 0,1 8-77 0 0,2 6-35 0 0,1 5-9 0 0,1 6-22 0 0,2 2-7 0 0,1 4 33 0 0,2 1 50 0 0,1 2 81 0 0,2 0 14 0 0,0 2 42 0 0,2 1 7 0 0,0 3 21 0 0,0 1-64 0 0,-1 3-13 0 0,-1 2 33 0 0,-1 2-56 0 0,-1-1 13 0 0,-2 0-6 0 0,-2 0 5 0 0,-2-1 50 0 0,-2-1-61 0 0,-1-2 20 0 0,-2-2 55 0 0,-1-1 57 0 0,0-2 71 0 0,-3-1 57 0 0,-1-1-101 0 0,-2 1-15 0 0,-3-1-8 0 0,-3 1-33 0 0,-2-2-11 0 0,-2 1-37 0 0,-1-1-38 0 0,0 0 59 0 0,-1 1-82 0 0,1 0 15 0 0,3 0-52 0 0,2 0 30 0 0,3-1 16 0 0,2 0-98 0 0,3-1-44 0 0,2-1-25 0 0,2 0-48 0 0,0 0-253 0 0,0 0-118 0 0,2 0-101 0 0,0 0-190 0 0,1-1 119 0 0,2-1-979 0 0,2-1-1884 0 0,1-1-5616 0 0,-1 0 1315 0 0</inkml:trace>
  <inkml:trace contextRef="#ctx0" brushRef="#br1" timeOffset="519.921">323 1 14277 0 0,'0'0'0'0'0,"0"0"7401"0"0,0 0-7631 0 0,0 0 1373 0 0,0 0-300 0 0,0 0-256 0 0,1 0-290 0 0,-1 0-303 0 0,2 2 55 0 0,0 2-121 0 0,1 2 92 0 0,1 4 179 0 0,2 4-217 0 0,1 5 97 0 0,1 4-86 0 0,0 3 61 0 0,-1 5-57 0 0,-1 2 91 0 0,-1 3-73 0 0,-1 3 70 0 0,-2 1 32 0 0,0 0-41 0 0,-2-2 35 0 0,0-2-131 0 0,0-5 42 0 0,0-5-28 0 0,0-7 8 0 0,0-5-3 0 0,-1-6 85 0 0,1-4 74 0 0,0-2 17 0 0,0-2 65 0 0,0-1 202 0 0,0-1 22 0 0,0-4-327 0 0,0-2-121 0 0,-1-5 16 0 0,0-4-32 0 0,0-2-9 0 0,1-3-35 0 0,1 0 47 0 0,3-1-68 0 0,0 1 16 0 0,3 1 3 0 0,1 3-22 0 0,1 1-3 0 0,1 2-32 0 0,0 2 3 0 0,1 1-22 0 0,-1 4-33 0 0,-1 1-10 0 0,-1 3 27 0 0,0 2 4 0 0,-1 1 75 0 0,-1 1 60 0 0,0 2 244 0 0,1 3-220 0 0,-1 2 147 0 0,0 3-79 0 0,-1 3 6 0 0,0 3-57 0 0,-1 1 0 0 0,0 2-46 0 0,0 1 10 0 0,0 0-62 0 0,0 0 35 0 0,-1 0-37 0 0,1-3 61 0 0,-1-1-84 0 0,0-3 92 0 0,-1-2-85 0 0,0-3-53 0 0,0-2-107 0 0,-1-3 93 0 0,-1-2-121 0 0,0 0-96 0 0,0-2-78 0 0,0 1-176 0 0,0-1-485 0 0,0-1-1309 0 0,0 0-1369 0 0,0-2-4698 0 0,0 0 299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06.1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9238.59375"/>
      <inkml:brushProperty name="anchorY" value="-310157.9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9951.1875"/>
      <inkml:brushProperty name="anchorY" value="-310830.875"/>
      <inkml:brushProperty name="scaleFactor" value="0.5"/>
    </inkml:brush>
  </inkml:definitions>
  <inkml:trace contextRef="#ctx0" brushRef="#br0">5 31 12837 0 0,'0'0'0'0'0,"-1"0"5193"0"0,0 0-4150 0 0,0 0 869 0 0,0 0-1138 0 0,1 0-101 0 0,-1 0-224 0 0,1 0-181 0 0,0 0-88 0 0,0 0-74 0 0,0 0-102 0 0,1 1 14 0 0,1 0 169 0 0,1 3 13 0 0,1 1 62 0 0,1 3-52 0 0,1 2 11 0 0,1 1-55 0 0,1 3-43 0 0,0 1 37 0 0,0 1-118 0 0,0 2-38 0 0,0 0 58 0 0,-1 0-63 0 0,0 1 56 0 0,0 0-68 0 0,0 0 109 0 0,-1 0-107 0 0,1-2 19 0 0,0 0-52 0 0,1-2 57 0 0,-1-1-20 0 0,0-2 3 0 0,1-2 5 0 0,-1-3-2 0 0,0-1 43 0 0,0-1-54 0 0,0-2-24 0 0,-1 0 48 0 0,0-1 34 0 0,-1-1-56 0 0,0 0 25 0 0,-1-1 34 0 0,0 0-1 0 0,-2 0 12 0 0,1 0 3 0 0,-1 0 47 0 0,1-1 20 0 0,0-1 21 0 0,2-2 119 0 0,-1-1 6 0 0,2-2-148 0 0,-1-3-38 0 0,1-3-16 0 0,-1-1-45 0 0,1-3-24 0 0,-1 0 3 0 0,0-3-4 0 0,0-1 5 0 0,-1 0-6 0 0,-1-2 1 0 0,0 2 5 0 0,-1 0-6 0 0,0 2 6 0 0,-1 2 40 0 0,-1 3 3 0 0,0 3 12 0 0,0 4 3 0 0,0 1-14 0 0,-1 3 19 0 0,1 2-10 0 0,-1 0-72 0 0,0 0 11 0 0,-2 0-3 0 0,0 0-35 0 0,-2 0 14 0 0,-1 0-20 0 0,-2-1-41 0 0,-3 1-50 0 0,-1 0 57 0 0,-3 1 39 0 0,-3 0-1 0 0,-1 0 33 0 0,-2 2-43 0 0,-1 1 52 0 0,1 1-7 0 0,0 0 58 0 0,3-1-60 0 0,2 0 76 0 0,2 0-22 0 0,4-1 13 0 0,2-1-11 0 0,4 0-57 0 0,1-1-69 0 0,2 1-7 0 0,1-1-48 0 0,0-1-37 0 0,1 1-17 0 0,0 0-23 0 0,-1 0-25 0 0,2 0-9 0 0,0 0 159 0 0,2-1-239 0 0,1 0 21 0 0,3 0-272 0 0,1 0-200 0 0,2-1-484 0 0,2-1-873 0 0,1 0-1627 0 0,1 0-4677 0 0,-26 5 350 0 0,-3 0 9650 0 0</inkml:trace>
  <inkml:trace contextRef="#ctx0" brushRef="#br1" timeOffset="417.939">407 1 12825 0 0,'0'0'0'0'0,"0"1"7329"0"0,0 4-7776 0 0,1 3 2311 0 0,0 2-941 0 0,1 4-472 0 0,0 1-223 0 0,3 3-95 0 0,1 0-50 0 0,2 2-43 0 0,2 2-32 0 0,0 1 52 0 0,1 1-75 0 0,1 0-103 0 0,-2 0 154 0 0,0 0 39 0 0,-2-2-45 0 0,-1-2 74 0 0,-1-2 70 0 0,-1-3-47 0 0,-3-3-67 0 0,0-4 90 0 0,-2-3 71 0 0,0-3 139 0 0,0-1 277 0 0,0-1-139 0 0,-2-2 13 0 0,-1-3-299 0 0,-1-3-154 0 0,-2-5-23 0 0,-2-4-30 0 0,-1-4-50 0 0,2-4 49 0 0,0 0-55 0 0,2-2-12 0 0,2 0 22 0 0,1 2-28 0 0,1 3-11 0 0,3 2-21 0 0,1 5 0 0 0,2 2-40 0 0,1 5-27 0 0,2 1-4 0 0,1 2 35 0 0,0 2 39 0 0,2 2 0 0 0,-1 0 28 0 0,1 1-1 0 0,-1 0 40 0 0,-1 3 22 0 0,0 0-46 0 0,-2 1-179 0 0,0 0-220 0 0,-1-1 86 0 0,-2 1-162 0 0,0-1-396 0 0,-2-1-807 0 0,-1-1-1480 0 0,0 0-3740 0 0,-1-1-980 0 0,0 0 6093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13.8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084.6875"/>
      <inkml:brushProperty name="anchorY" value="-315924.09375"/>
      <inkml:brushProperty name="scaleFactor" value="0.5"/>
    </inkml:brush>
  </inkml:definitions>
  <inkml:trace contextRef="#ctx0" brushRef="#br0">5 1 17046 0 0,'0'0'0'0'0,"-1"0"3144"0"0,0 1-2511 0 0,0-1-164 0 0,1 1 271 0 0,-1-1-5 0 0,1 0-301 0 0,0 0-249 0 0,0 0-166 0 0,3 1 23 0 0,1 0 287 0 0,3-1 82 0 0,4 1 15 0 0,0 0-167 0 0,3 0-52 0 0,1 1 9 0 0,4 1 86 0 0,0 0-220 0 0,-1-1 23 0 0,-2 1-61 0 0,-2-1-45 0 0,-2-1 8 0 0,-4 0-7 0 0,-3 0 33 0 0,-1-1 37 0 0,-3 0 10 0 0,0 0 25 0 0,-1 0 14 0 0,-1 0 22 0 0,1 0-75 0 0,-1 0-69 0 0,-1 0-296 0 0,0 0-256 0 0,-2 0-169 0 0,0 0-414 0 0,-1 0-1239 0 0,-1 2-5048 0 0,0 0-7202 0 0,7-2 16156 0 0,1 0-82 0 0,3 0-3636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14.3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903.3125"/>
      <inkml:brushProperty name="anchorY" value="-316597.78125"/>
      <inkml:brushProperty name="scaleFactor" value="0.5"/>
    </inkml:brush>
  </inkml:definitions>
  <inkml:trace contextRef="#ctx0" brushRef="#br0">1 0 22086 0 0,'0'0'0'0'0,"0"0"1188"0"0,0 0-1097 0 0,0 0 81 0 0,0 0 175 0 0,0 0 106 0 0,0 0-262 0 0,0 0-297 0 0,0 0-155 0 0,0 0-97 0 0,0 0-316 0 0,1 0-350 0 0,0 0-525 0 0,1 1-538 0 0,1 0-1240 0 0,0 0-4102 0 0,0 0-508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29.1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7017.09375"/>
      <inkml:brushProperty name="anchorY" value="-318970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8316.4375"/>
      <inkml:brushProperty name="anchorY" value="-319661.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9038.78125"/>
      <inkml:brushProperty name="anchorY" value="-320636.03125"/>
      <inkml:brushProperty name="scaleFactor" value="0.5"/>
    </inkml:brush>
  </inkml:definitions>
  <inkml:trace contextRef="#ctx0" brushRef="#br0">2 195 17694 0 0,'0'0'0'0'0,"0"0"2608"0"0,-1 0-2156 0 0,1 0 471 0 0,-1 0 103 0 0,1 0-421 0 0,0 0-147 0 0,0 0-120 0 0,0 0-117 0 0,0 0-76 0 0,1 0-16 0 0,0 0-10 0 0,1 0 35 0 0,1 0 156 0 0,1 0 56 0 0,1 0-102 0 0,1 0-37 0 0,1 0-71 0 0,1 0-40 0 0,0 0 41 0 0,1 1-56 0 0,1 0-7 0 0,2 0 1 0 0,0 0-35 0 0,2 1-1 0 0,1-1 3 0 0,2 0-26 0 0,1 1 17 0 0,1-1-63 0 0,0 0 18 0 0,1-1-17 0 0,1 1 12 0 0,-1 0-5 0 0,2 0 2 0 0,-1 1 56 0 0,1-1-72 0 0,-1 1 24 0 0,1 0-12 0 0,-1 1 5 0 0,0 0 8 0 0,-1-1 35 0 0,0 2-56 0 0,-1-1 14 0 0,-2 0-1 0 0,0 0-2 0 0,-3 0 1 0 0,-1 0 10 0 0,-2 0-13 0 0,-2-2 4 0 0,-2 1-5 0 0,-2-2 5 0 0,-2 1-2 0 0,0-1 6 0 0,-2 0 31 0 0,0 0 10 0 0,0-1 4 0 0,-1 1 6 0 0,0 0-28 0 0,0 0-20 0 0,0 0 32 0 0,0 0-50 0 0,-1 0 16 0 0,1 0-11 0 0,0 0 2 0 0,0 0-6 0 0,0 0 11 0 0,0 0-3 0 0,0 0 1 0 0,0 0-150 0 0,0 0-106 0 0,0 0-77 0 0,0 0-86 0 0,-1 0-123 0 0,0 0-180 0 0,-2 0-619 0 0,-1-2-2515 0 0,-1-1-3340 0 0,-1-3-3697 0 0,8 6 10665 0 0,1 2-814 0 0</inkml:trace>
  <inkml:trace contextRef="#ctx0" brushRef="#br1" timeOffset="411.582">460 90 18934 0 0,'0'0'0'0'0,"0"0"2392"0"0,0 0-2114 0 0,0 0 581 0 0,0 0 7 0 0,0 0-350 0 0,1 0-177 0 0,0 0-158 0 0,3 1 7 0 0,1 1 169 0 0,3 2-61 0 0,2 1-28 0 0,2 2-100 0 0,2 1-83 0 0,0 1 5 0 0,1 0 6 0 0,-1 1-49 0 0,0-1-8 0 0,-1 0-32 0 0,-2-2 5 0 0,-1 0 71 0 0,-1-1-31 0 0,-3-1 4 0 0,-1-1 11 0 0,-1-1 14 0 0,-2 0 6 0 0,-1-2 32 0 0,-1 1 25 0 0,0-2 28 0 0,0 0 23 0 0,0 1-26 0 0,-1 1-3 0 0,0 2 0 0 0,-1 3-72 0 0,-2 2-13 0 0,-1 3-42 0 0,-2 1-35 0 0,-2 3 34 0 0,0 0 9 0 0,-1 0-26 0 0,0 1-13 0 0,0-2 60 0 0,2-2-81 0 0,1-2 58 0 0,2-3-50 0 0,1-2 14 0 0,1-2 23 0 0,2-2-36 0 0,1-1 7 0 0,-1 0-2 0 0,2-1-6 0 0,-1-1-3 0 0,0 1 1 0 0,0 0 8 0 0,1 0-40 0 0,-1-1-39 0 0,0 1-60 0 0,0 0-49 0 0,0 0-104 0 0,-1 0-122 0 0,1-1-166 0 0,-1 0-264 0 0,-1 0-601 0 0,0 0-2790 0 0,0-1-6325 0 0,2 2 1298 0 0,1 1 11008 0 0</inkml:trace>
  <inkml:trace contextRef="#ctx0" brushRef="#br2" timeOffset="1148.501">130 1 15949 0 0,'0'0'0'0'0,"0"0"3689"0"0,0 0-2913 0 0,0 0-50 0 0,1 0 233 0 0,-1 0-95 0 0,1 0-335 0 0,-1 0-131 0 0,0 0-164 0 0,1 0-68 0 0,-1 0 8 0 0,1 0-20 0 0,-1 0-7 0 0,0 0-2 0 0,0 0 4 0 0,0 2-2 0 0,0 0-69 0 0,-2 1-78 0 0,-1 2 14 0 0,-1 2-9 0 0,-2 2 45 0 0,-2 1-59 0 0,0 1 24 0 0,-2 1 39 0 0,0 0 1 0 0,0 1 13 0 0,-1-1 36 0 0,1 0-10 0 0,0 0 20 0 0,1-1-8 0 0,1 0 26 0 0,1-3 16 0 0,1-1 1 0 0,1-2 49 0 0,2-1-41 0 0,1-2-59 0 0,1 0-7 0 0,1-1 10 0 0,0-1-30 0 0,0 0 4 0 0,0 0-63 0 0,0 0-7 0 0,1 0-72 0 0,1 1 87 0 0,2 0 78 0 0,1 2-26 0 0,2 2-77 0 0,1 1 50 0 0,2 2-44 0 0,1 0 53 0 0,1 2-30 0 0,1 1 61 0 0,1 0-40 0 0,-1 1 19 0 0,0 0-74 0 0,0 0 15 0 0,-2-1-8 0 0,-1-1-34 0 0,-2-1 5 0 0,-1-3 1 0 0,-3-1 36 0 0,-1-1-6 0 0,-2-2 79 0 0,0-1 8 0 0,-1-1 16 0 0,0 0 4 0 0,-1 0-124 0 0,1 0-100 0 0,-1-1-90 0 0,-1 1-180 0 0,-2-1-343 0 0,-1 0-334 0 0,-3 1-879 0 0,-1-1-5091 0 0,-1 1-9778 0 0,11 0 18439 0 0,1 0-359 0 0,4 1-3540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36.3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9805.28125"/>
      <inkml:brushProperty name="anchorY" value="-324017.6875"/>
      <inkml:brushProperty name="scaleFactor" value="0.5"/>
    </inkml:brush>
  </inkml:definitions>
  <inkml:trace contextRef="#ctx0" brushRef="#br0">86 10 21718 0 0,'0'0'0'0'0,"0"-1"1676"0"0,0-2-1573 0 0,0 2 184 0 0,0-1 346 0 0,0 1-96 0 0,0 0-177 0 0,0 1-92 0 0,0 0-91 0 0,0 0-73 0 0,0 0-49 0 0,0 0-46 0 0,0 0 6 0 0,0 0 45 0 0,0 0-30 0 0,0 0 31 0 0,0 1-26 0 0,0 0-39 0 0,-1 1 1 0 0,-2 3-60 0 0,-1 2 43 0 0,-2 3 12 0 0,-2 2-60 0 0,-1 2 6 0 0,0 2-13 0 0,0 1 24 0 0,1 2-41 0 0,0 1 3 0 0,2 1-16 0 0,0 2-1 0 0,2-1 36 0 0,2 0-63 0 0,0-3 58 0 0,2-3-70 0 0,0-4 6 0 0,1-3 105 0 0,1-2 27 0 0,2-3 8 0 0,1-2 117 0 0,3-1-6 0 0,1-1-15 0 0,2-1 15 0 0,2-2-9 0 0,1-1-45 0 0,0-2-11 0 0,-1-1-51 0 0,0-1 11 0 0,-2 1 31 0 0,-1-1-12 0 0,-2 2 48 0 0,-1 0-12 0 0,-2 2 53 0 0,-2-1 47 0 0,-1 1-6 0 0,-1-1-25 0 0,-1-1-14 0 0,-1-1-58 0 0,-1-2-57 0 0,-2-3 12 0 0,0 0-10 0 0,-2-2 33 0 0,0 1-10 0 0,-1-1 15 0 0,1 2-13 0 0,-1 1 32 0 0,1 2 5 0 0,1 1-32 0 0,1 1 43 0 0,0 2 38 0 0,1 1-15 0 0,0 1 120 0 0,1 1-45 0 0,1 0-84 0 0,0 2-94 0 0,1 0 11 0 0,-1 0-126 0 0,1 0-3 0 0,0 0-16 0 0,1 0-2 0 0,-1 0-38 0 0,2 2 183 0 0,2 1-27 0 0,0 4 218 0 0,3 2-110 0 0,1 4 50 0 0,0 4-98 0 0,0 2 2 0 0,1 5 4 0 0,-1 1-2 0 0,1 2-46 0 0,-2 1 56 0 0,0 0-66 0 0,-1-1 15 0 0,0-3-38 0 0,-1-2 46 0 0,-1-4-15 0 0,-1-3-5 0 0,-1-3-20 0 0,-1-4 34 0 0,1-3-8 0 0,-2-2 78 0 0,1-1-16 0 0,-1-2 19 0 0,0 0-91 0 0,0 0-29 0 0,-1-1-58 0 0,1 0-93 0 0,-1 0-162 0 0,-2-2-382 0 0,-2 0-363 0 0,-1-1-812 0 0,-2 1-4475 0 0,-1 1-8208 0 0,2 0 14260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37.2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522.375"/>
      <inkml:brushProperty name="anchorY" value="-325101.59375"/>
      <inkml:brushProperty name="scaleFactor" value="0.5"/>
    </inkml:brush>
  </inkml:definitions>
  <inkml:trace contextRef="#ctx0" brushRef="#br0">14 0 19114 0 0,'0'0'0'0'0,"0"0"1752"0"0,-1 0-1409 0 0,0 0 1004 0 0,0 0-779 0 0,1 0-153 0 0,0 2-236 0 0,-1 2-17 0 0,1 2 42 0 0,0 4 35 0 0,1 3-166 0 0,0 4-21 0 0,0 2-6 0 0,-1 0-42 0 0,1 2 158 0 0,-1 0-71 0 0,0 0 24 0 0,0-2-17 0 0,0-2-24 0 0,0-2-8 0 0,-1-2-14 0 0,-1-4 2 0 0,1-2 92 0 0,-1-3-9 0 0,0-2 74 0 0,1-1 198 0 0,0-1 23 0 0,0-1-238 0 0,1-2-199 0 0,-1-1 17 0 0,0-4-4 0 0,0-1-12 0 0,1-2-5 0 0,0-2-30 0 0,2 0 12 0 0,1-2 27 0 0,1 0-9 0 0,2 0 1 0 0,1 1 5 0 0,0 1-6 0 0,1 1-27 0 0,0 2-1 0 0,-1 0-2 0 0,1 1-19 0 0,-1 2-28 0 0,-1 0-17 0 0,1 3 2 0 0,-2 1 81 0 0,1 2 14 0 0,0 1 103 0 0,0 2-33 0 0,0 1 45 0 0,1 3-23 0 0,1 2-6 0 0,-1 1-7 0 0,1 3 19 0 0,-1 1-39 0 0,0 3 25 0 0,-1 1-22 0 0,-1 3-17 0 0,-1 1-5 0 0,0 2-1 0 0,-1 1-38 0 0,0 1 10 0 0,-1-1-5 0 0,-1-3-51 0 0,1-3 0 0 0,-1-4 7 0 0,1-3-38 0 0,-1-4 99 0 0,-1-3 3 0 0,1-1 45 0 0,-1-2 3 0 0,0-1-82 0 0,0-1 17 0 0,0-1-70 0 0,0-1-125 0 0,0-1-304 0 0,-2-2-106 0 0,0-2-285 0 0,-2 0-504 0 0,-1-1-3274 0 0,0-1-5234 0 0,1 3 1089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32.8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9686.84375"/>
      <inkml:brushProperty name="anchorY" value="-321660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466.34375"/>
      <inkml:brushProperty name="anchorY" value="-323078.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342.46875"/>
      <inkml:brushProperty name="anchorY" value="-326086.3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694.125"/>
      <inkml:brushProperty name="anchorY" value="-325502.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6504.375"/>
      <inkml:brushProperty name="anchorY" value="-330958.43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981.34375"/>
      <inkml:brushProperty name="anchorY" value="-332790.59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9676"/>
      <inkml:brushProperty name="anchorY" value="-333988.5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0376.8125"/>
      <inkml:brushProperty name="anchorY" value="-335056.93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1033.75"/>
      <inkml:brushProperty name="anchorY" value="-336089.3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7375.8125"/>
      <inkml:brushProperty name="anchorY" value="-331617.5312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227.40625"/>
      <inkml:brushProperty name="anchorY" value="-331845.312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4473.09375"/>
      <inkml:brushProperty name="anchorY" value="-328542.968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5150.15625"/>
      <inkml:brushProperty name="anchorY" value="-329529.37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5802.84375"/>
      <inkml:brushProperty name="anchorY" value="-330438.687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029.9375"/>
      <inkml:brushProperty name="anchorY" value="-324854.37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790.96875"/>
      <inkml:brushProperty name="anchorY" value="-325063.187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514.4375"/>
      <inkml:brushProperty name="anchorY" value="-325747.1562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277.53125"/>
      <inkml:brushProperty name="anchorY" value="-326372.312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997.375"/>
      <inkml:brushProperty name="anchorY" value="-327259.312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3749.65625"/>
      <inkml:brushProperty name="anchorY" value="-327882.375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1673.21875"/>
      <inkml:brushProperty name="anchorY" value="-336719.15625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726.46875"/>
      <inkml:brushProperty name="anchorY" value="-337685.3125"/>
      <inkml:brushProperty name="scaleFactor" value="0.5"/>
    </inkml:brush>
    <inkml:brush xml:id="br2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9757.09375"/>
      <inkml:brushProperty name="anchorY" value="-338255.5625"/>
      <inkml:brushProperty name="scaleFactor" value="0.5"/>
    </inkml:brush>
    <inkml:brush xml:id="br2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0404.46875"/>
      <inkml:brushProperty name="anchorY" value="-340388.84375"/>
      <inkml:brushProperty name="scaleFactor" value="0.5"/>
    </inkml:brush>
    <inkml:brush xml:id="br2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490.3125"/>
      <inkml:brushProperty name="anchorY" value="-341174"/>
      <inkml:brushProperty name="scaleFactor" value="0.5"/>
    </inkml:brush>
    <inkml:brush xml:id="br2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2511.125"/>
      <inkml:brushProperty name="anchorY" value="-341807.375"/>
      <inkml:brushProperty name="scaleFactor" value="0.5"/>
    </inkml:brush>
    <inkml:brush xml:id="br2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836.40625"/>
      <inkml:brushProperty name="anchorY" value="-342346.4375"/>
      <inkml:brushProperty name="scaleFactor" value="0.5"/>
    </inkml:brush>
  </inkml:definitions>
  <inkml:trace contextRef="#ctx0" brushRef="#br0">132 225 18270 0 0,'0'0'0'0'0,"0"0"2004"0"0,-1 0-1713 0 0,0 0 761 0 0,1 0 825 0 0,-1 0-1801 0 0,1 0 405 0 0,0 0-316 0 0,0 0-6 0 0,0 0-58 0 0,0 0-23 0 0,0 0-26 0 0,0 0 9 0 0,0 1-66 0 0,0 1 115 0 0,0 2 128 0 0,1 3-62 0 0,0 2-42 0 0,0 4-40 0 0,1 2-31 0 0,-1 3-58 0 0,1 2 58 0 0,-1 3-26 0 0,0 3-39 0 0,0 1 12 0 0,0 3-15 0 0,0 1 2 0 0,0 0 4 0 0,0 1-11 0 0,0 0-25 0 0,0-1 45 0 0,0-1 124 0 0,0-1-94 0 0,0-1-6 0 0,1 0-24 0 0,-1-2 54 0 0,1 0 18 0 0,0-1-32 0 0,0 0 19 0 0,0-1-6 0 0,0-1-64 0 0,0-3 46 0 0,0-1-49 0 0,0-4 17 0 0,0-2-10 0 0,-1-3 6 0 0,0-3-2 0 0,0-1-3 0 0,-1-4 33 0 0,1 0-10 0 0,-1-2 5 0 0,0 0 28 0 0,0 0 11 0 0,0-1 31 0 0,0 1 45 0 0,0 0 78 0 0,0-1 71 0 0,0 1-101 0 0,0 0-60 0 0,0 0-46 0 0,0 0-24 0 0,0 0-25 0 0,0 0-38 0 0,0 0 3 0 0,0-2-4 0 0,-1 1-235 0 0,0-2 194 0 0,0 1 32 0 0,0 0-48 0 0,-1 0-7 0 0,0 1 22 0 0,1 0 14 0 0,-1 0-103 0 0,0 0 56 0 0,-1 0 48 0 0,1 0-25 0 0,-2 0 54 0 0,0 0-73 0 0,-1 0 55 0 0,0 1-32 0 0,0 0 47 0 0,-1 0-51 0 0,0 0 16 0 0,0 1 37 0 0,1 1-63 0 0,-1 1 39 0 0,0 0 15 0 0,0 1-33 0 0,1 1 50 0 0,0 0 50 0 0,0 1-42 0 0,0 1-19 0 0,-1-1 11 0 0,1 1-7 0 0,0-1 53 0 0,1 1-34 0 0,-1 1-20 0 0,1-1 11 0 0,1 1-6 0 0,0 0 29 0 0,0 1 11 0 0,-1 0 3 0 0,1 0-13 0 0,-1 0-32 0 0,1 1 8 0 0,0-1 23 0 0,0 0-12 0 0,0 0-24 0 0,2 1 13 0 0,-1 0-6 0 0,0 1-3 0 0,1 0 33 0 0,0 0-42 0 0,1 2 13 0 0,-1 1 29 0 0,0 1 51 0 0,0 1-55 0 0,1 0-35 0 0,-1 0-32 0 0,1 0 46 0 0,0-1 20 0 0,0 0-1 0 0,1 1 37 0 0,1 1-4 0 0,0-1-76 0 0,0 1 24 0 0,1 0-12 0 0,1-1 0 0 0,0 0 42 0 0,1-1 2 0 0,-1 0-54 0 0,2-2 18 0 0,-1 0-8 0 0,1-1 9 0 0,0-1-2 0 0,1-1-9 0 0,1 1 8 0 0,0-2-7 0 0,0 1 6 0 0,0-1-6 0 0,2-1 11 0 0,-1 1-13 0 0,2-1-5 0 0,-1 0 6 0 0,2 0 2 0 0,0 0 0 0 0,0 0 4 0 0,1 0 4 0 0,1-1-5 0 0,1 1 2 0 0,0-1-6 0 0,1 0 6 0 0,0 0-6 0 0,1-1 2 0 0,-1-1 3 0 0,1 0-5 0 0,0 0 2 0 0,-1-1-6 0 0,0-1-31 0 0,-1 0 46 0 0,0-1-11 0 0,-2-1 56 0 0,-1-1-66 0 0,-1 0 102 0 0,0-1-82 0 0,-1 1-1 0 0,-1-2 32 0 0,0 0-45 0 0,0-1 18 0 0,0 0 23 0 0,-1-1-36 0 0,1 0 44 0 0,0-2-50 0 0,0 0 67 0 0,1-1-16 0 0,0-1 35 0 0,1 0-46 0 0,-1-3 2 0 0,1 0-2 0 0,-1-1 2 0 0,1-1-5 0 0,-1-1-31 0 0,0 0 37 0 0,0-1-37 0 0,-1 1 2 0 0,-1 0 9 0 0,-1 1-4 0 0,0 1 33 0 0,-1 0-41 0 0,-1 0 42 0 0,0 0-18 0 0,-1 0-18 0 0,0 0 30 0 0,-1 0-6 0 0,1-1-30 0 0,-2 0 42 0 0,0-1-46 0 0,0 0 56 0 0,0 0-31 0 0,-2-2 14 0 0,1 0-35 0 0,-1 0 38 0 0,0-1-37 0 0,0 1 35 0 0,-1-1-38 0 0,-1 1 48 0 0,0 1-52 0 0,0 0 17 0 0,-2 0-6 0 0,1 3 65 0 0,0-1-51 0 0,-1 2-14 0 0,1 0 5 0 0,-2 1-1 0 0,1-1 32 0 0,-1 0-41 0 0,-1-1 9 0 0,1 1 1 0 0,-1-2-11 0 0,0 0-24 0 0,-1 1 34 0 0,1-1-3 0 0,0 2 34 0 0,-1 1-40 0 0,1 0 14 0 0,0 1-5 0 0,0 1-5 0 0,0 0 58 0 0,0 1-73 0 0,-1 1 19 0 0,1 0-6 0 0,-2 1-43 0 0,0-1 44 0 0,-2 1-66 0 0,0-1 38 0 0,-2-1 25 0 0,-1 1-41 0 0,-1 0 1 0 0,-1 1 17 0 0,-2 0 17 0 0,0 1 0 0 0,-1 1 7 0 0,0 0 4 0 0,0 1 32 0 0,1 1-4 0 0,0 0 4 0 0,1 1 4 0 0,1 0 4 0 0,2 0-47 0 0,1-1 18 0 0,2 1 35 0 0,2-1-12 0 0,1 0 15 0 0,2 0-21 0 0,2 0-31 0 0,1 1 4 0 0,1-1-9 0 0,1 1-55 0 0,0 0 5 0 0,0 0-37 0 0,0 0-2 0 0,1 0-20 0 0,-1 0-34 0 0,0 0 4 0 0,0 0-23 0 0,0 0-5 0 0,0 0-46 0 0,0 0-334 0 0,0 0-34 0 0,0 1-316 0 0,0 1-123 0 0,0 3-1151 0 0,0 0-4437 0 0,-1 2-7310 0 0,1-8 13573 0 0,0-2-798 0 0</inkml:trace>
  <inkml:trace contextRef="#ctx0" brushRef="#br1" timeOffset="1993.032">257 1611 10609 0 0,'0'0'0'0'0,"0"0"2816"0"0,0 0-2058 0 0,-1 0 817 0 0,0 0-219 0 0,1 0-274 0 0,-1 0-198 0 0,1 0-136 0 0,0 0-186 0 0,0 0-161 0 0,0 0-35 0 0,0 0-56 0 0,0 0 56 0 0,0 0-21 0 0,0 0 30 0 0,0 0-67 0 0,0 0-44 0 0,0 0-38 0 0,0 0-60 0 0,0 0-49 0 0,0 0-35 0 0,0 0-10 0 0,0 0-11 0 0,0 0-56 0 0,0 1 1 0 0,0 1 132 0 0,0 3-93 0 0,0 1 48 0 0,0 2-29 0 0,0 1 11 0 0,0 3 34 0 0,0 0-20 0 0,0 2 78 0 0,0 0-72 0 0,0 1 38 0 0,0 1-29 0 0,0 1-8 0 0,1 0-7 0 0,0 1 0 0 0,-1 1-24 0 0,1-1-31 0 0,0 1 31 0 0,0 1 11 0 0,-1-1-50 0 0,0 0 40 0 0,0-1-79 0 0,0 0 32 0 0,0-1 48 0 0,0-2-25 0 0,0 0 7 0 0,0-1-5 0 0,0 0 5 0 0,0-1-16 0 0,0-1 10 0 0,0 1 1 0 0,0-2 13 0 0,-1 2-21 0 0,1-1 6 0 0,0 1-39 0 0,-1 2 43 0 0,0 1 9 0 0,1 1 7 0 0,-1 1-74 0 0,0 0 22 0 0,0 2-10 0 0,1 0 0 0 0,-1 1 0 0 0,1 0 0 0 0,0 0 28 0 0,0 1-36 0 0,0-1 12 0 0,0-1-4 0 0,0 0 5 0 0,0-1-2 0 0,0-1 39 0 0,0-1-49 0 0,0 0 49 0 0,0-1-47 0 0,0 0 18 0 0,0 1 32 0 0,0 0-53 0 0,0 1 18 0 0,0 0-1 0 0,0 0-2 0 0,0-1 1 0 0,0-1 42 0 0,0 1-58 0 0,0-2 51 0 0,0-1-16 0 0,0 0-27 0 0,0-2 4 0 0,0 1-4 0 0,0 0 10 0 0,0 0 62 0 0,0 1-55 0 0,0 0-12 0 0,0 0 3 0 0,0 0 29 0 0,0 0-42 0 0,0-1 13 0 0,0-1 48 0 0,0-1-72 0 0,0 1 24 0 0,0-2-3 0 0,0 1-2 0 0,0-2 6 0 0,0-1-2 0 0,0 0-3 0 0,0 0 5 0 0,0-2-2 0 0,0 0 1 0 0,0-1 0 0 0,0 0-9 0 0,0-1 2 0 0,0-2-1 0 0,0 1 0 0 0,0-1-4 0 0,0 0 5 0 0,0 0 50 0 0,0-1-57 0 0,0 1 16 0 0,0-2-1 0 0,0 1 26 0 0,0-1-35 0 0,0 0 40 0 0,0 0-40 0 0,0 0 45 0 0,0 0-18 0 0,0 0-23 0 0,0 0-1 0 0,0 0-109 0 0,0 0 48 0 0,0 0-114 0 0,0 0-167 0 0,0 0-176 0 0,-1 0-218 0 0,-1-1-565 0 0,-2 0-1320 0 0,-1-1-5705 0 0,-3-4-5166 0 0,9 6 16284 0 0,2 1-4916 0 0</inkml:trace>
  <inkml:trace contextRef="#ctx0" brushRef="#br2" timeOffset="5428.414">116 102 17938 0 0,'0'0'0'0'0,"0"0"1876"0"0,0 0-1937 0 0,0 0 806 0 0,0 0-27 0 0,1 0-308 0 0,-1 0-232 0 0,1 1-155 0 0,1 1 273 0 0,0 0-54 0 0,1 2-98 0 0,0 1 92 0 0,0 1-68 0 0,0 1 3 0 0,-1 0-1 0 0,-1 0-35 0 0,0 0-4 0 0,-1-1-48 0 0,0-1-86 0 0,-1 0 87 0 0,-1 0-15 0 0,-1-2 70 0 0,0 0-54 0 0,-2 0 58 0 0,0-2-73 0 0,-1 0 22 0 0,1 0-8 0 0,-1-2-18 0 0,1-1 130 0 0,0 0-70 0 0,1-2-11 0 0,1 1-17 0 0,1 0-41 0 0,1-1-61 0 0,0 0-74 0 0,1 0 10 0 0,1-1-30 0 0,1-2 51 0 0,1 1 50 0 0,1-1-17 0 0,1 0 10 0 0,0 1-32 0 0,1 1-164 0 0,-1 2 68 0 0,0 1 99 0 0,1 1 22 0 0,-1 2 143 0 0,0 2 71 0 0,-1 1-98 0 0,0 3-21 0 0,-1 0-19 0 0,-1 2-2 0 0,-1 1-73 0 0,0 0 25 0 0,-2 0 26 0 0,-1 0 17 0 0,-1-2 22 0 0,-1 0-22 0 0,-1-1 55 0 0,0-2 8 0 0,-1-1 13 0 0,1-2 10 0 0,-1-1-16 0 0,1 0 2 0 0,0-1 82 0 0,0-2-19 0 0,0-2-144 0 0,0-1-29 0 0,1-2-11 0 0,1 0-26 0 0,1-1-62 0 0,0 0-35 0 0,1 1-74 0 0,1 1-101 0 0,2 1-954 0 0,2 0 370 0 0,1 1-1548 0 0,2 2-4453 0 0,0 1-8015 0 0,-4 1 16377 0 0,0 1-189 0 0</inkml:trace>
  <inkml:trace contextRef="#ctx0" brushRef="#br3" timeOffset="6665.802">247 2860 720 0 0,'0'0'0'0'0,"0"0"13989"0"0,0 0-13758 0 0,0 0 2209 0 0,0 0-1302 0 0,0 0 224 0 0,0 0-325 0 0,0 0-503 0 0,0 1-108 0 0,0 0-157 0 0,0-1-118 0 0,0 1-56 0 0,0-1-6 0 0,0 2-36 0 0,0 0 236 0 0,0 0-103 0 0,0 1-22 0 0,1 1-20 0 0,-1 0 48 0 0,1 1-70 0 0,0-1-7 0 0,-1 1-64 0 0,-1-1 19 0 0,1 0 8 0 0,-2-1 19 0 0,0 0 42 0 0,0-1-14 0 0,-1 0-7 0 0,0-1-10 0 0,-1-1-40 0 0,1 0 24 0 0,0-1-103 0 0,-1-1 173 0 0,0-1-153 0 0,0-2 7 0 0,1-1-6 0 0,1-1-6 0 0,0-1 0 0 0,1-1-4 0 0,0 0-9 0 0,2 0 2 0 0,1 0 4 0 0,2 0-62 0 0,0 0 13 0 0,1 1-31 0 0,1 2-26 0 0,-1 1-18 0 0,0 1-2 0 0,0 1-12 0 0,0 1 12 0 0,0 1 93 0 0,0 3 30 0 0,0 1 227 0 0,-1 4-174 0 0,0 2 61 0 0,-1 3-11 0 0,-1 4-67 0 0,-1 0-37 0 0,-1 1 17 0 0,-1-2 44 0 0,-1-3-4 0 0,-1-2 42 0 0,-1-3 9 0 0,0-1 14 0 0,-1-3 51 0 0,0-1-60 0 0,0-1-26 0 0,-1-1 20 0 0,-1 0-56 0 0,0-2 70 0 0,0-1 67 0 0,1-1-74 0 0,0-1-3 0 0,1-2-9 0 0,1-1-62 0 0,1 0-31 0 0,2-2-33 0 0,1 0-5 0 0,1-1 2 0 0,3 0-7 0 0,2-2 39 0 0,2 0-44 0 0,1 1 19 0 0,1 1-66 0 0,-1 2-62 0 0,0 2-51 0 0,-2 3 40 0 0,-1 2 107 0 0,-1 1 53 0 0,0 2-1 0 0,-1 3 136 0 0,-1 2 35 0 0,-1 3-95 0 0,-1 3-15 0 0,-1 1 6 0 0,-1 0-32 0 0,-2 1-16 0 0,0-1 36 0 0,-1-2 1 0 0,-1-2 48 0 0,0-3 16 0 0,0-1 65 0 0,0-3-86 0 0,1 0-58 0 0,0-2-28 0 0,0-1-196 0 0,1-2-71 0 0,-1-3-8 0 0,1-1 1 0 0,1-1-76 0 0,-1 0-66 0 0,2 1-186 0 0,-1 1-525 0 0,1 1-1962 0 0,1 3-6552 0 0,0 0-813 0 0,0 2 12659 0 0</inkml:trace>
  <inkml:trace contextRef="#ctx0" brushRef="#br4" timeOffset="13532.31">1760 1263 12825 0 0,'0'0'0'0'0,"0"0"7177"0"0,0 0-7496 0 0,0 1 1839 0 0,0 0-812 0 0,2-1-359 0 0,1 0 45 0 0,3 1-78 0 0,2 0 27 0 0,3 0-65 0 0,2 1-53 0 0,3-1-75 0 0,1 0-56 0 0,1 1-10 0 0,-1-2 69 0 0,1 1-140 0 0,-2 0-3 0 0,-2 0-4 0 0,-2 0 78 0 0,-2 0-5 0 0,-2 0-40 0 0,-2 0 11 0 0,-2-1 18 0 0,-1 0 11 0 0,-2 0-58 0 0,0 0-9 0 0,-1 0 0 0 0,0 0-4 0 0,0 0-9 0 0,-1 0-203 0 0,1 0-55 0 0,0 0-155 0 0,0 0-187 0 0,-1 0-343 0 0,0 0-747 0 0,-1 0-1607 0 0,-1 0-5324 0 0,-1 1-371 0 0,4-1 10835 0 0,2 0-3435 0 0</inkml:trace>
  <inkml:trace contextRef="#ctx0" brushRef="#br5" timeOffset="15494.942">2444 927 17998 0 0,'0'0'0'0'0,"1"0"2540"0"0,-1 0-1969 0 0,1 0-63 0 0,0 0 387 0 0,-1 0 84 0 0,1 0-346 0 0,0 0-152 0 0,-1 0-150 0 0,1 0-110 0 0,-1 0-48 0 0,0 0-38 0 0,1 1-40 0 0,-1-1-7 0 0,0 1 45 0 0,1 0 8 0 0,-1-1-5 0 0,0 0-28 0 0,0 1-1 0 0,0 0-39 0 0,0 2 0 0 0,0 1 2 0 0,0 2 30 0 0,-1 4-37 0 0,-1 2-61 0 0,0 4 16 0 0,-2 3 28 0 0,-2 2-54 0 0,1 2 14 0 0,-2 2-6 0 0,0 0-37 0 0,-1 1 48 0 0,0-1-26 0 0,0 1 18 0 0,1-1 0 0 0,-1-2 0 0 0,1-2 6 0 0,1-2-6 0 0,1-3 34 0 0,0-3-38 0 0,1-3 60 0 0,1-3 24 0 0,1-2-47 0 0,0-2 4 0 0,2-1-6 0 0,-1-2-2 0 0,1 0 10 0 0,0 0 1 0 0,0-1 42 0 0,1 1-20 0 0,-1-1 32 0 0,0 1 10 0 0,0 0-1 0 0,0 0-82 0 0,0 0-9 0 0,0 0 26 0 0,0 0-41 0 0,0 0 12 0 0,0 0-14 0 0,0 0-6 0 0,0 0-54 0 0,0 0 9 0 0,1 1-20 0 0,1 0 87 0 0,1 1 67 0 0,1 1-103 0 0,2 2 43 0 0,1 1 24 0 0,2 0-6 0 0,1-1-37 0 0,1 1 7 0 0,2 0 0 0 0,0-1-6 0 0,1 1-3 0 0,-1-1 1 0 0,0-1-1 0 0,-2 0 0 0 0,-2 0 37 0 0,-2-2-10 0 0,-1 0-28 0 0,-3-1 14 0 0,0-1 46 0 0,-2 1 4 0 0,0-1 12 0 0,-1-1-10 0 0,0 1-28 0 0,0 0-6 0 0,0 0-25 0 0,-1 0 1 0 0,1 0-7 0 0,0 0 1 0 0,0 0-1 0 0,0 0-10 0 0,0 0-34 0 0,0 0 24 0 0,0 0-38 0 0,0 0-182 0 0,0 0-42 0 0,0 0-145 0 0,-1 0-89 0 0,0 0-174 0 0,-1 0-421 0 0,-1 0-1053 0 0,0 0-5060 0 0,-1-1-8006 0 0,4 1 16426 0 0,1 0-232 0 0,1 0-2944 0 0</inkml:trace>
  <inkml:trace contextRef="#ctx0" brushRef="#br6" timeOffset="16265.617">2799 939 21478 0 0,'0'0'0'0'0,"0"0"1584"0"0,0-1-1736 0 0,0 0 687 0 0,0 0 221 0 0,0 0-71 0 0,0 0-319 0 0,0 1-47 0 0,1-1-227 0 0,-1 1-77 0 0,0 0-59 0 0,1 0 5 0 0,-1 0-14 0 0,0 0 62 0 0,0 0 43 0 0,0 1 71 0 0,0 0-66 0 0,0 0-58 0 0,0 3 59 0 0,-1 1 79 0 0,0 4-80 0 0,-3 2-6 0 0,0 2-44 0 0,-3 2 35 0 0,0 2-46 0 0,-1 0 73 0 0,-1 0-40 0 0,1-1-29 0 0,0-2 10 0 0,1-1-10 0 0,2-2 38 0 0,-1-1-40 0 0,2-3 47 0 0,0-2-18 0 0,2-1 80 0 0,1-1-87 0 0,0-2-17 0 0,0 1-1 0 0,1-2-34 0 0,0 1 41 0 0,1-1 66 0 0,-1 0-33 0 0,0 0-49 0 0,0 0 16 0 0,2-1-9 0 0,0 2 98 0 0,2 0-51 0 0,1 2-50 0 0,2 0 13 0 0,1 1-14 0 0,2 0 5 0 0,1 1-2 0 0,0 0 6 0 0,1 0-6 0 0,0 1-45 0 0,-1-2 54 0 0,0 1-22 0 0,-1 0-22 0 0,-1-2 36 0 0,-2 0-35 0 0,-2 0 43 0 0,-1-2 53 0 0,-2 0 23 0 0,-1-1 31 0 0,0 1-4 0 0,-1-2-9 0 0,-1 1 70 0 0,1-2 30 0 0,0-2-234 0 0,-1-1 68 0 0,0-3-36 0 0,-1-2-88 0 0,-1-1-13 0 0,0 0 22 0 0,0 0 20 0 0,0 1-20 0 0,1 2 19 0 0,0 1 60 0 0,0 2-8 0 0,2 1 6 0 0,-1 2 2 0 0,1 1 0 0 0,0 0-4 0 0,0 1-56 0 0,0 0 30 0 0,0 1 35 0 0,0-1-49 0 0,0 0-11 0 0,0 0-20 0 0,0 0-40 0 0,0 1 0 0 0,0 1-8 0 0,0 1 144 0 0,1 2 84 0 0,0 3-85 0 0,1 2 48 0 0,0 3-32 0 0,0 2-31 0 0,0 2 36 0 0,-1 1-3 0 0,1 0 0 0 0,-1 0 2 0 0,0 1-42 0 0,0-2 45 0 0,-1-2-11 0 0,1-2-29 0 0,0-2 9 0 0,0-3-4 0 0,-1-2 28 0 0,1-2 2 0 0,-1-2 24 0 0,0-1-1 0 0,1-1 7 0 0,-1 0 4 0 0,0-1-19 0 0,-1 1 1 0 0,1-1-25 0 0,0 1-31 0 0,0 0-72 0 0,0 0-62 0 0,0 0-54 0 0,0-1-91 0 0,0 0-121 0 0,0-1-170 0 0,0-1-258 0 0,-1-1-691 0 0,0-1-2628 0 0,1 0-3835 0 0,-1-2-3809 0 0,2 9 14323 0 0,-1 3-4462 0 0</inkml:trace>
  <inkml:trace contextRef="#ctx0" brushRef="#br7" timeOffset="17107.505">3074 986 2180 0 0,'0'0'0'0'0,"0"0"5013"0"0,0-1-3543 0 0,0 0-103 0 0,0-1-328 0 0,1 1-254 0 0,0-1 65 0 0,0 0-415 0 0,1 0 143 0 0,1 0-10 0 0,0 1 371 0 0,0 0 164 0 0,0 1 3 0 0,0-1-273 0 0,-1 1-17 0 0,-1 0-124 0 0,0 0 2 0 0,-1 0-82 0 0,0 0-75 0 0,0 0-68 0 0,0 0-124 0 0,0 0-58 0 0,0 0-51 0 0,0 0-19 0 0,0 0-7 0 0,0 0 23 0 0,0 0 15 0 0,0 0 1 0 0,0 0 26 0 0,0 0-30 0 0,-1 0-60 0 0,0 0-1 0 0,-1 0-127 0 0,-2 0-10 0 0,0 0 5 0 0,-1 0-52 0 0,0 0 10 0 0,-2 0-1 0 0,0 0-6 0 0,0 0 6 0 0,0 0 106 0 0,0 0-31 0 0,-1 0 35 0 0,2 0-15 0 0,0 0-32 0 0,1 0 42 0 0,0 0 27 0 0,1 0 21 0 0,1 0-25 0 0,0 1-41 0 0,2-1-59 0 0,1 1-33 0 0,-1 0-2 0 0,1 0-85 0 0,1 1-52 0 0,-1 2 84 0 0,-1 1 52 0 0,1 3-13 0 0,-1 2 59 0 0,0 3-51 0 0,1 1 73 0 0,0 1-21 0 0,0 1-52 0 0,0 0 16 0 0,1 0 44 0 0,-1 0-16 0 0,2-1 36 0 0,-1-1-54 0 0,1 0-12 0 0,0-3 68 0 0,0-3-61 0 0,-1-1-17 0 0,0-3 80 0 0,0-1 57 0 0,0-1 57 0 0,0-2 100 0 0,0 0-87 0 0,0 0-59 0 0,0 0-62 0 0,0-1-32 0 0,1-1-52 0 0,0 0 5 0 0,2-2-11 0 0,0 0 1 0 0,2-1-43 0 0,1-1 16 0 0,0 0-16 0 0,0 1-24 0 0,1 1 1 0 0,-1 0 21 0 0,-1 2-12 0 0,0 0 0 0 0,0 1 15 0 0,-1 1 13 0 0,0 0-17 0 0,-1 0-16 0 0,0 1-84 0 0,0 1 40 0 0,0 0 15 0 0,0 3 54 0 0,-1 1 39 0 0,0 1-7 0 0,-1 2 8 0 0,0 1 5 0 0,-1 2 3 0 0,0 1-5 0 0,0 0 6 0 0,-1 1-11 0 0,0-1-34 0 0,0 0 37 0 0,0-2-8 0 0,0 0 7 0 0,-1-2 9 0 0,1-1 30 0 0,-2-1 25 0 0,1-2 9 0 0,-1 0 25 0 0,1-1 8 0 0,-1-1 28 0 0,-1-2 13 0 0,0 1-29 0 0,0-2-28 0 0,-1 0-11 0 0,1 0-10 0 0,-1 0 10 0 0,1 0-23 0 0,1-1 44 0 0,0 1-51 0 0,1 0-21 0 0,1 0-27 0 0,0 0-52 0 0,0 0-3 0 0,0-1-42 0 0,0 0-23 0 0,0 0-15 0 0,0 0-18 0 0,0 0-30 0 0,0 1-45 0 0,0-1-111 0 0,0 0-99 0 0,0 1-144 0 0,0-2-303 0 0,0 1-685 0 0,-1-1-2846 0 0,1 0-4273 0 0,-1-1-1855 0 0,1 4 12760 0 0,0 2-4026 0 0</inkml:trace>
  <inkml:trace contextRef="#ctx0" brushRef="#br8" timeOffset="17309.946">3299 1007 21846 0 0,'0'0'0'0'0,"0"0"3312"0"0,1-2-3504 0 0,-1 0 711 0 0,0 1-254 0 0,1-1 103 0 0,-1 1-228 0 0,0 0-144 0 0,1 1 27 0 0,-1 0-221 0 0,0 0-138 0 0,0 0-211 0 0,1 0-388 0 0,-1 0-519 0 0,0 0-900 0 0,0 1-1790 0 0,0 1-5414 0 0,0 0 3044 0 0</inkml:trace>
  <inkml:trace contextRef="#ctx0" brushRef="#br9" timeOffset="14135.31">1706 1860 19870 0 0,'0'0'0'0'0,"0"0"2872"0"0,-1 1-2137 0 0,1-1 64 0 0,-1-2 127 0 0,0-3-503 0 0,0-2-137 0 0,-1-2-167 0 0,1-3 13 0 0,1 1-102 0 0,-1 0 34 0 0,1 1-74 0 0,0 3-38 0 0,0 2-52 0 0,0 1-52 0 0,1 2-52 0 0,1 1 74 0 0,2 1-4 0 0,3 2 54 0 0,0 1 86 0 0,3 2 36 0 0,0 2-58 0 0,1 3-74 0 0,0 1 48 0 0,0 1-40 0 0,-1-1 22 0 0,0 1-24 0 0,-3-2 100 0 0,0-1-114 0 0,-2-1 90 0 0,-2-3 5 0 0,0-2 143 0 0,-2-1 33 0 0,0-1 71 0 0,-1-1 37 0 0,0 0-18 0 0,0-1 16 0 0,0-2-200 0 0,-1-3-69 0 0,1-3 8 0 0,-1-5-18 0 0,0-4 66 0 0,-1-3-1 0 0,0-5-80 0 0,-1-2-61 0 0,-1-3-39 0 0,1-1 86 0 0,0 1-31 0 0,0 1 59 0 0,1 4-4 0 0,1 3-34 0 0,0 6-6 0 0,1 3 46 0 0,0 5-62 0 0,0 3 5 0 0,0 3 68 0 0,1 1-106 0 0,1 1 20 0 0,1 1 11 0 0,10-2 114 0 0,1 0-75 0 0,2 0 30 0 0,-2 0-10 0 0,-1 0 0 0 0,-4 2 5 0 0,-2-1-16 0 0,-2 1 15 0 0,-2 0-1 0 0,-1 0 5 0 0,-1 0 55 0 0,-1 0-5 0 0,0 0-66 0 0,0 0-94 0 0,0 0-118 0 0,-1 0-111 0 0,1 0-182 0 0,-2 0-238 0 0,0 0-524 0 0,0 0-1653 0 0,-1 1-4171 0 0,-1 1-3921 0 0,5-2 10730 0 0,0 0-724 0 0</inkml:trace>
  <inkml:trace contextRef="#ctx0" brushRef="#br10" timeOffset="14575.346">1921 1614 17866 0 0,'0'0'0'0'0,"1"0"1596"0"0,0 0-1755 0 0,1 1 1421 0 0,0 0-210 0 0,2 1-156 0 0,0 0-314 0 0,1 1-88 0 0,2 2-69 0 0,-1 0-181 0 0,2 2-2 0 0,-1 1-40 0 0,0 2-58 0 0,0 0-25 0 0,-1 1-12 0 0,-2 0-5 0 0,0-1-16 0 0,-2 0 0 0 0,-1-3 26 0 0,0 0-3 0 0,-1-1 26 0 0,-1-1 17 0 0,-1 0 15 0 0,-2 0-58 0 0,-2 0-27 0 0,-1 1-52 0 0,0-1 57 0 0,0 1-50 0 0,0-2 6 0 0,2 1-44 0 0,0-1 7 0 0,1-1-1 0 0,2 0-6 0 0,0-1 1 0 0,1 0 0 0 0,1-1 38 0 0,0 0 35 0 0,0 0-17 0 0,1-1-19 0 0,-1 0 7 0 0,2 1 108 0 0,1 2-130 0 0,1 0 68 0 0,1 1-50 0 0,1 0-39 0 0,1 2 48 0 0,0 0-56 0 0,1 1 12 0 0,-1 0 0 0 0,1 1-6 0 0,0 0 1 0 0,0-1 5 0 0,-2-1-6 0 0,-1-1-8 0 0,-1-1 2 0 0,-1 0 9 0 0,-1-2 34 0 0,0-1 28 0 0,-2-1 27 0 0,0 0 6 0 0,0 0 16 0 0,0 0-17 0 0,0 0 10 0 0,-1 0-58 0 0,1-1-50 0 0,-1 1-254 0 0,-1 0-173 0 0,-1-2-300 0 0,-1 0-448 0 0,-1-2-1975 0 0,-1-1-7634 0 0,7 6-742 0 0,3 0 13974 0 0</inkml:trace>
  <inkml:trace contextRef="#ctx0" brushRef="#br11" timeOffset="11697.256">1577 773 1564 0 0,'0'0'0'0'0,"0"0"18164"0"0,0 0-16906 0 0,0 0-2781 0 0,0 0 4443 0 0,1 0-2304 0 0,0 0-106 0 0,2 0-199 0 0,1 0 61 0 0,3 1 44 0 0,1-1-73 0 0,3 2-88 0 0,2 1-91 0 0,0 0-58 0 0,2 0 23 0 0,-2 1-53 0 0,-1 0-5 0 0,-1-1 18 0 0,-2 1-45 0 0,-2-1-47 0 0,-2-1 21 0 0,-2 0 49 0 0,-1-1-11 0 0,-1 0 17 0 0,-1 0 35 0 0,0 0-19 0 0,0 0 4 0 0,-1-1-43 0 0,0 1 3 0 0,-1 0-50 0 0,-1 1 2 0 0,-1 0-78 0 0,0 1 38 0 0,-2 0 3 0 0,-1 2-3 0 0,0-1 41 0 0,1 2 138 0 0,0-1-112 0 0,0-1-28 0 0,2 1 6 0 0,1-2-14 0 0,1 0-88 0 0,1-1-32 0 0,1 1 84 0 0,-1 1 29 0 0,2 1-71 0 0,0 1 65 0 0,2 2 12 0 0,1 0-4 0 0,1 2-37 0 0,1 0 59 0 0,1 2-15 0 0,-1-1 5 0 0,1 1 43 0 0,0 0-54 0 0,-1 0 14 0 0,-1 0-6 0 0,0-1 10 0 0,-2-2-8 0 0,0 1 54 0 0,-1-2-34 0 0,0-2 64 0 0,-1-2-13 0 0,-1 0 62 0 0,0-2 4 0 0,-1 0-63 0 0,0 0 17 0 0,-3-1-13 0 0,0 1-28 0 0,-2-1 22 0 0,-2 1-22 0 0,0 0 11 0 0,-2 0 10 0 0,-1 0 12 0 0,0 0 39 0 0,0-1 8 0 0,0 0 30 0 0,1 0-44 0 0,2 0-3 0 0,1-1-33 0 0,3 1-54 0 0,1-1-15 0 0,2 0 50 0 0,0 0-79 0 0,1 0-83 0 0,1 0 9 0 0,-1 0-45 0 0,0 0-30 0 0,1 0-45 0 0,-1 0-9 0 0,0-1-68 0 0,0 0-110 0 0,0 1-66 0 0,0-1-155 0 0,0 1-340 0 0,0 0-664 0 0,1-1-1146 0 0,1 1-3374 0 0,-1 0-3846 0 0,-1 1 6876 0 0,0 0 3022 0 0</inkml:trace>
  <inkml:trace contextRef="#ctx0" brushRef="#br12" timeOffset="12469.318">1881 850 9321 0 0,'0'0'0'0'0,"0"0"2272"0"0,1 0-1391 0 0,0 0 534 0 0,1-2-481 0 0,0 1-224 0 0,1-1-132 0 0,1 1-131 0 0,-1-1 50 0 0,-1 0 49 0 0,0 1-59 0 0,-1-1-80 0 0,0 1 47 0 0,-1 0 49 0 0,0 1 62 0 0,0 0 7 0 0,0-1-98 0 0,0 1-112 0 0,0 1-29 0 0,0-1-70 0 0,0 0-46 0 0,-1 0-26 0 0,-1 0-213 0 0,0 0 57 0 0,-1 0 44 0 0,0 0 34 0 0,0 0 9 0 0,-1 0 37 0 0,-1-1 48 0 0,1 0-2 0 0,-2 0-31 0 0,1-1 53 0 0,0 0-49 0 0,0 1 10 0 0,-1 0 10 0 0,2 1-41 0 0,-1-1-20 0 0,2 1-29 0 0,-1 0-10 0 0,2 0-42 0 0,0 0-50 0 0,1 1 1 0 0,0 0-10 0 0,0 0-75 0 0,1 1 16 0 0,-1 1 65 0 0,0 1-54 0 0,1 0 61 0 0,0 3 26 0 0,-1 1 55 0 0,1 1-72 0 0,0 0 35 0 0,0 1-54 0 0,0 1 136 0 0,0 0-107 0 0,0 0 32 0 0,0 1-9 0 0,0-1-51 0 0,1-2 56 0 0,0-1-9 0 0,-1-2-58 0 0,1-2 18 0 0,0-1 34 0 0,0-2 63 0 0,-1 0 96 0 0,1-1 63 0 0,-1-1 53 0 0,1 1-146 0 0,-1 0-63 0 0,1 0-44 0 0,0-1-65 0 0,1 1-88 0 0,0 0 33 0 0,1 0 66 0 0,1 0-22 0 0,2 0-53 0 0,1-2-19 0 0,0 1-8 0 0,1 0-21 0 0,0 0-34 0 0,0 1 41 0 0,-1 1-57 0 0,-1 1-11 0 0,0 1-7 0 0,0 1-6 0 0,-1 1 79 0 0,-1 0 102 0 0,-1 1-61 0 0,0 1 80 0 0,-1-1 82 0 0,0 1-12 0 0,-1 0 35 0 0,-1 0 36 0 0,1-1-36 0 0,-2 1-28 0 0,-1-1 18 0 0,0 1-10 0 0,-1-2-16 0 0,0 1-5 0 0,-1-1 10 0 0,0-1-9 0 0,1-1 21 0 0,-1 0-15 0 0,1-2 10 0 0,1 0 2 0 0,0-1-10 0 0,0 0-15 0 0,1 0-81 0 0,0-1-43 0 0,1 1-115 0 0,-1 0-63 0 0,1 0-58 0 0,1 0-115 0 0,-1 0-110 0 0,0 0-86 0 0,0-1-250 0 0,0 1-650 0 0,0-2-1669 0 0,0 1-3764 0 0,0 0-1926 0 0,0 2 6748 0 0,0 0 1753 0 0</inkml:trace>
  <inkml:trace contextRef="#ctx0" brushRef="#br13" timeOffset="12970.875">1999 936 11033 0 0,'0'0'0'0'0,"0"0"7333"0"0,0 0-7477 0 0,0 0 1548 0 0,0 0-317 0 0,0 0-437 0 0,1 0-339 0 0,0 0-302 0 0,1 1 111 0 0,0 1-138 0 0,2 2 386 0 0,0 1-167 0 0,1 2-17 0 0,0 2-63 0 0,1 1 52 0 0,2 1 28 0 0,-1 1-8 0 0,2 0 16 0 0,0 1 12 0 0,0-1 25 0 0,0 1-225 0 0,1-1 66 0 0,-2-2-31 0 0,0 0 47 0 0,0-3-9 0 0,-2-2-13 0 0,-1-1 61 0 0,-1-1 188 0 0,-2-1 102 0 0,0-2-4 0 0,0-1-19 0 0,0-1-62 0 0,0-3-129 0 0,1-3-82 0 0,1-3-30 0 0,0-3-36 0 0,1-3 16 0 0,0 0-31 0 0,0-3-6 0 0,0-2-17 0 0,1-1-26 0 0,-1-1 35 0 0,0 0-9 0 0,-1 1 36 0 0,0 2-18 0 0,-2 3-25 0 0,0 3 40 0 0,-1 4-9 0 0,-1 4-6 0 0,0 3 18 0 0,0 1-2 0 0,0 2-64 0 0,-1 0 90 0 0,-1 0-110 0 0,-1 1 127 0 0,-1-1-104 0 0,-2 1 0 0 0,-2-2-10 0 0,-1 1-95 0 0,-2 0 12 0 0,-1 1 8 0 0,0-1 22 0 0,-1 1 17 0 0,1 0-77 0 0,2 0 43 0 0,2 1 8 0 0,2 0-65 0 0,2-1-54 0 0,1 1-39 0 0,0-1-84 0 0,2 2-127 0 0,-1 0-107 0 0,0 2-262 0 0,0 1-387 0 0,-1 1-985 0 0,0 1-3254 0 0,0 0-4493 0 0,1-2 4507 0 0</inkml:trace>
  <inkml:trace contextRef="#ctx0" brushRef="#br14" timeOffset="9300.417">880 1364 19334 0 0,'0'0'0'0'0,"0"0"1704"0"0,-2 0-1657 0 0,1-1 796 0 0,-1-1-44 0 0,0-3-279 0 0,-1-3-248 0 0,1-4-96 0 0,1-1 33 0 0,0-4-81 0 0,1-3 70 0 0,-1-1-50 0 0,2-2-49 0 0,-1 0 14 0 0,2-1 10 0 0,0 1-1 0 0,0 0-50 0 0,0 3-17 0 0,1 1 6 0 0,-2 2-10 0 0,1 1 1 0 0,-1 3 24 0 0,0 1 30 0 0,0 3-3 0 0,0 1 37 0 0,-1 3-32 0 0,1 0 25 0 0,0 2-30 0 0,-1 1-1 0 0,1 1-61 0 0,-1 1-41 0 0,1 0 8 0 0,0 0-45 0 0,-1 0-8 0 0,1 0-15 0 0,-1 0-7 0 0,2 0 80 0 0,1 0 55 0 0,1 0 44 0 0,1 0-74 0 0,1 1-32 0 0,1-2 48 0 0,0 0-57 0 0,1 1 72 0 0,0-1-11 0 0,0 1-33 0 0,0-1-20 0 0,0 0 36 0 0,-1 0-46 0 0,0 0 13 0 0,-2 0-8 0 0,0 0 0 0 0,-1 1 0 0 0,-1-1 5 0 0,-1 1 3 0 0,-1 0 46 0 0,-1 0-22 0 0,1 0 0 0 0,-1-1-36 0 0,-1 1-140 0 0,1-1 0 0 0,0 1-99 0 0,0-1-158 0 0,0 1-130 0 0,-1 0-201 0 0,0 0-240 0 0,-2 0-890 0 0,-1 1-3030 0 0,0 2-3198 0 0,-2 1-522 0 0,8-3 10284 0 0,0-1-3174 0 0</inkml:trace>
  <inkml:trace contextRef="#ctx0" brushRef="#br15" timeOffset="9519.533">900 1161 14197 0 0,'0'0'0'0'0,"0"0"5673"0"0,0 0-5498 0 0,0 0 1085 0 0,0 0-194 0 0,0 0-260 0 0,0 0-388 0 0,0 0-131 0 0,1 0-293 0 0,1 1 104 0 0,1-1-114 0 0,2 1 164 0 0,1-1-99 0 0,3 1-12 0 0,-1-1-37 0 0,1 1 2 0 0,0 0-52 0 0,-1-1 54 0 0,-1 1-8 0 0,-1-1-54 0 0,-1 1 0 0 0,-2 0-18 0 0,0-1-54 0 0,-2 1-429 0 0,0-1-27 0 0,-1 1-320 0 0,0 0-724 0 0,-1 2-494 0 0,0 1-1539 0 0,-2 2-1944 0 0,-1 2-3734 0 0,0 0 11448 0 0</inkml:trace>
  <inkml:trace contextRef="#ctx0" brushRef="#br16" timeOffset="9757.349">887 1389 10353 0 0,'0'0'0'0'0,"0"0"5680"0"0,0 0-4465 0 0,0 0 397 0 0,0 0-69 0 0,0 0-510 0 0,1 0-473 0 0,0 0-85 0 0,3 0-19 0 0,1 0-70 0 0,2-1-73 0 0,1 0-93 0 0,1 0-82 0 0,1 0-6 0 0,0 0-75 0 0,-1 0 30 0 0,-1 1-36 0 0,0 0-57 0 0,-2-1 20 0 0,0 1-11 0 0,-2 1 6 0 0,0-1-11 0 0,-2 0-1 0 0,0 0 4 0 0,-1 0 8 0 0,0 0-12 0 0,-1 0-243 0 0,0 0-131 0 0,0 0-166 0 0,0-1-221 0 0,0 0-405 0 0,0 1-1088 0 0,0-1-1663 0 0,1 1-3812 0 0,-2 0 322 0 0,0 1 8816 0 0</inkml:trace>
  <inkml:trace contextRef="#ctx0" brushRef="#br17" timeOffset="10427.359">1146 1367 19478 0 0,'0'0'0'0'0,"0"0"2396"0"0,0-1-2053 0 0,0 0 787 0 0,0 0-52 0 0,0 0-281 0 0,0 0-303 0 0,0 0-116 0 0,0 1-193 0 0,0 0-48 0 0,0 0-39 0 0,0 0-62 0 0,0 0-34 0 0,0 0 4 0 0,0 1-71 0 0,0 0 0 0 0,0 0-70 0 0,0 2-21 0 0,-3 1-41 0 0,0 3 31 0 0,-2 3 84 0 0,-1 3-47 0 0,-2 4 44 0 0,1 2 8 0 0,-1 2 31 0 0,1 0-81 0 0,0 0 2 0 0,2-2 66 0 0,1-2-18 0 0,1-4 13 0 0,2-2-5 0 0,0-3-13 0 0,1-2 4 0 0,1-2 31 0 0,0-1 51 0 0,2-2 43 0 0,1 0 31 0 0,1 0-27 0 0,1 0-6 0 0,2-1 15 0 0,0 1 8 0 0,1-1 82 0 0,1-1-59 0 0,0 0 27 0 0,-2-1 31 0 0,1-2-25 0 0,-2-1 43 0 0,-2-1-21 0 0,0 0 3 0 0,-1-1 13 0 0,-2 1-41 0 0,0-1-34 0 0,-1-1-25 0 0,0 1 26 0 0,-1-1-30 0 0,0 1-62 0 0,0 0 70 0 0,-1-1-82 0 0,0 1 29 0 0,0 0-5 0 0,-1 1 37 0 0,0 0-57 0 0,0 2 28 0 0,-1 0 14 0 0,0 0-38 0 0,1 1 12 0 0,-1 1 6 0 0,1 0-8 0 0,0 0 35 0 0,1 1-42 0 0,0 0 9 0 0,1 1-50 0 0,-1 0-11 0 0,1 0-23 0 0,0 0-25 0 0,1 0-18 0 0,-1 0-2 0 0,0 0-21 0 0,0 0-5 0 0,0 0 0 0 0,0 0-29 0 0,1 1 214 0 0,2 0 16 0 0,0 2 151 0 0,2 2-118 0 0,0 1-15 0 0,1 3-5 0 0,-1 1-62 0 0,1 0 53 0 0,0 2-20 0 0,-1 0 25 0 0,0 1-71 0 0,0 0 31 0 0,-1 0-17 0 0,0-1 2 0 0,-1-1 5 0 0,-1-3 45 0 0,0-1-64 0 0,-1-1 54 0 0,0-3 2 0 0,-1-1 37 0 0,1-1 5 0 0,-1 0 2 0 0,0-1-2 0 0,-1-1-4 0 0,1 1-98 0 0,0 0-4 0 0,0 0-174 0 0,0-1-96 0 0,-1 1-96 0 0,0-2-188 0 0,-2-1-384 0 0,0-2-552 0 0,-3-2-2756 0 0,1-3-4617 0 0,0-2-1300 0 0,8 15 12292 0 0,1 2-3878 0 0</inkml:trace>
  <inkml:trace contextRef="#ctx0" brushRef="#br18" timeOffset="10700.122">1280 1136 19318 0 0,'0'0'0'0'0,"0"0"2176"0"0,1-1-1797 0 0,-1 1 346 0 0,1-1 71 0 0,0 1-174 0 0,0-1-266 0 0,1 1-165 0 0,0 0-186 0 0,1 0 77 0 0,2 0 34 0 0,1-2 8 0 0,2 1-75 0 0,0-1-44 0 0,2 0 9 0 0,-1 0-19 0 0,0 1 7 0 0,-1 0-17 0 0,0 0-41 0 0,-1 1 62 0 0,-2 0-54 0 0,0 0 54 0 0,-1 0-72 0 0,-2 0 41 0 0,0 0-46 0 0,-1 0-311 0 0,-1 0 9 0 0,0 0-239 0 0,0 0-327 0 0,-1 0-721 0 0,-1 1-1455 0 0,0 0-6157 0 0,-1 0-1464 0 0,2 0 13907 0 0,-2 1-986 0 0</inkml:trace>
  <inkml:trace contextRef="#ctx0" brushRef="#br19" timeOffset="10942.91">1318 1253 16786 0 0,'0'0'0'0'0,"1"0"3812"0"0,-1 0-3551 0 0,1 1 547 0 0,-1 0 52 0 0,2 0-72 0 0,-1 0-388 0 0,2 0-140 0 0,1 0 24 0 0,0 1-50 0 0,3-1-62 0 0,0 0-81 0 0,1 1 10 0 0,0 0-21 0 0,0 0-41 0 0,0 0 11 0 0,-1-1 13 0 0,-2 1-76 0 0,0-1 23 0 0,-2 0 0 0 0,-2 0 57 0 0,0 0 8 0 0,0-1 48 0 0,-1 0-24 0 0,-1 0-35 0 0,1 0-69 0 0,0 0-278 0 0,0 0-155 0 0,-1 0-248 0 0,-1 0-409 0 0,-1-1-1831 0 0,0 0-7717 0 0,-1-1-1746 0 0,4 2 16179 0 0,0 0-1245 0 0,2 0-5939 0 0</inkml:trace>
  <inkml:trace contextRef="#ctx0" brushRef="#br20" timeOffset="23626.604">180 59 12257 0 0,'0'0'0'0'0,"-1"0"1596"0"0,1 0-1558 0 0,-1 1 617 0 0,1-1 204 0 0,0 1-101 0 0,0-1-43 0 0,0 1-107 0 0,0-1-79 0 0,0 0-112 0 0,0 0-49 0 0,0 0 53 0 0,0 0 18 0 0,0 0-19 0 0,0 0-51 0 0,0 0-21 0 0,0 0-74 0 0,0 0-137 0 0,0 0-14 0 0,1 0 197 0 0,1 0-23 0 0,2 0-53 0 0,0 0-25 0 0,2 0-19 0 0,0 0-6 0 0,1 0 46 0 0,1 0-52 0 0,0 0 50 0 0,1 0-85 0 0,0 0-21 0 0,2 0-7 0 0,0 0-46 0 0,1 0 11 0 0,1 0 13 0 0,1 0 32 0 0,1 1-88 0 0,0-1 42 0 0,1 2 27 0 0,1-1-52 0 0,1 0 42 0 0,1-1 28 0 0,2 1-50 0 0,0-1-19 0 0,1 0-33 0 0,1 0-27 0 0,1 1 59 0 0,2 0 13 0 0,0-1 31 0 0,3 1-42 0 0,0-1-69 0 0,2 0 15 0 0,1 1-12 0 0,1 0-46 0 0,0 0 59 0 0,1 0-20 0 0,0 0 7 0 0,-1 0 0 0 0,1-1 0 0 0,0 1 0 0 0,-2-1-70 0 0,-1 1 86 0 0,-1 0-25 0 0,-2 1 8 0 0,-1 0 1 0 0,-1 1 10 0 0,-1 0 127 0 0,-1 1-68 0 0,0 0-75 0 0,-1 1 24 0 0,-1-1-14 0 0,1-1 5 0 0,-2-1 26 0 0,1 0-44 0 0,0-1 10 0 0,1-1 0 0 0,1 0-2 0 0,1 0 1 0 0,1 0-74 0 0,1 0 95 0 0,-1 0-36 0 0,2 2-63 0 0,0 0-17 0 0,1 2 117 0 0,1 1-34 0 0,0 2 207 0 0,2 0-251 0 0,0 2 52 0 0,0 0 13 0 0,0 0-14 0 0,-1 0 5 0 0,1-1 0 0 0,-2-1 56 0 0,0-1-72 0 0,-2-1 15 0 0,-1-1 4 0 0,0-2-9 0 0,-2 1-2 0 0,0-1-37 0 0,-1 0 52 0 0,0 0-17 0 0,1 1 2 0 0,-1 0-102 0 0,1 1 140 0 0,1 0-78 0 0,-1-1 57 0 0,2 1 19 0 0,-1 0-37 0 0,1-2-43 0 0,-1 1 68 0 0,0-1 46 0 0,0-1-82 0 0,-1 0-2 0 0,-2-1-6 0 0,0 0 29 0 0,-1 0-10 0 0,-1 0-41 0 0,0 0 3 0 0,0 0 48 0 0,0 0-17 0 0,-1 1-34 0 0,0 0-6 0 0,0 1 59 0 0,1 1-10 0 0,0 0 15 0 0,0 1-6 0 0,-1-1 7 0 0,0-1-6 0 0,0 0 43 0 0,-1 0-58 0 0,-1 0 9 0 0,0-1-36 0 0,-2 0 49 0 0,-1 0 50 0 0,0 0 89 0 0,-1 0-141 0 0,0 0 3 0 0,1 0-5 0 0,-1 0-1 0 0,2 1 3 0 0,0-1-1 0 0,1 1 39 0 0,0 0-58 0 0,1 0 9 0 0,0 0 6 0 0,0-1 33 0 0,-1 0 23 0 0,1-1-27 0 0,0 0-35 0 0,-1 0 9 0 0,0-1-43 0 0,0 1 48 0 0,0-2 49 0 0,0 1-79 0 0,-2 0 19 0 0,1 1-7 0 0,-1-1 9 0 0,-1 1 6 0 0,0 2 40 0 0,-1-1-52 0 0,0 1 46 0 0,0 1-9 0 0,0 0-2 0 0,0-1 25 0 0,0 0-31 0 0,0 0 24 0 0,0-1-11 0 0,0 0 16 0 0,3-1 29 0 0,-1 0-101 0 0,-1 0 31 0 0,1 0-13 0 0,-3 0 10 0 0,0 0 24 0 0,-1 0-34 0 0,0-1 8 0 0,-1 1-4 0 0,1 0 42 0 0,1 0 7 0 0,0 0-9 0 0,1 0-13 0 0,1 0 22 0 0,1-2-17 0 0,0 0-4 0 0,1 0-36 0 0,-2-1 0 0 0,0 0-3 0 0,-3 1-38 0 0,-1 0-8 0 0,-3 1-5 0 0,-1 0 12 0 0,-2 0 52 0 0,-1 0 56 0 0,-1 1 12 0 0,0-1-35 0 0,-1 1 5 0 0,0 0-35 0 0,0 0 3 0 0,0 0-4 0 0,-1 0 38 0 0,0 0-49 0 0,0 0 44 0 0,0 0-41 0 0,0 0 50 0 0,0 0-16 0 0,0 0-3 0 0,0 0 21 0 0,0 0 77 0 0,0 0-67 0 0,0 0 48 0 0,0 0 14 0 0,0 0-36 0 0,0 0-44 0 0,0 0-11 0 0,0 0-25 0 0,0 0 3 0 0,0 0-7 0 0,0 0 0 0 0,0 0 0 0 0,0 0 33 0 0,0 0-37 0 0,0 0 58 0 0,0 0-16 0 0,0 0 10 0 0,0 0-5 0 0,0 0-50 0 0,0 1 43 0 0,0 0-2 0 0,-1-1-38 0 0,0 1 46 0 0,1-1-10 0 0,-1 0-1 0 0,0 0-3 0 0,1 0-4 0 0,-1 0 15 0 0,0 0-52 0 0,-1-1-3 0 0,-1 0 13 0 0,1-1-3 0 0,-2-1 11 0 0,1-1-7 0 0,-1-1 3 0 0,0-1-6 0 0,0-1 6 0 0,1 0 3 0 0,-1-1 23 0 0,1-1-39 0 0,-1 0 3 0 0,1-2-1 0 0,0 1-30 0 0,1-2 45 0 0,0 1-5 0 0,0-1-7 0 0,2 0 9 0 0,-1 0-2 0 0,1-1 42 0 0,0 2-54 0 0,1 0 88 0 0,0 0-59 0 0,0 1-22 0 0,2 1 2 0 0,-1-1-4 0 0,2 1-29 0 0,0 1 31 0 0,0 0-38 0 0,1 0 15 0 0,0 1-18 0 0,-1 1 18 0 0,1 2-20 0 0,-1-1 43 0 0,1 2-64 0 0,-1 0 44 0 0,1 1-10 0 0,0 0-11 0 0,1 0 8 0 0,1 0 30 0 0,0 1-46 0 0,0-1 58 0 0,2 1-51 0 0,2 0 48 0 0,0 0-65 0 0,2 0 20 0 0,0 2-4 0 0,1 1-5 0 0,0 1 20 0 0,0 3 32 0 0,1 1-9 0 0,-1 2 76 0 0,0 0-90 0 0,-1 3-2 0 0,-1 1 26 0 0,-1 1-49 0 0,-1 2 10 0 0,0 1 42 0 0,-3 1-14 0 0,-1 0 7 0 0,-1 1 0 0 0,-2 0-4 0 0,-1 0 0 0 0,-1-1 0 0 0,0-1-32 0 0,-1-1 46 0 0,0-1-20 0 0,0-3-73 0 0,0-2 106 0 0,0-2-30 0 0,-1-3 10 0 0,0-1 1 0 0,1-2 70 0 0,-1-1-15 0 0,-1-1 41 0 0,1 0-4 0 0,-1 0-104 0 0,-2-1 60 0 0,0 1-1 0 0,-1-1-7 0 0,-1 0-51 0 0,1-1-18 0 0,-1-1 25 0 0,1 0-67 0 0,1-1 84 0 0,0 0-26 0 0,0-1 4 0 0,1-1-31 0 0,0-1 41 0 0,1 0-74 0 0,0-1 77 0 0,1 0-56 0 0,0-1 2 0 0,0 1 47 0 0,0-1-16 0 0,1 0 12 0 0,0 1-44 0 0,0 0 55 0 0,1 1-18 0 0,0 0 6 0 0,1 2 5 0 0,1-1-2 0 0,0 0 1 0 0,1 1 0 0 0,0-1-4 0 0,1 0-32 0 0,1 0 41 0 0,0-1-18 0 0,1-1-23 0 0,0 0 46 0 0,1-1-16 0 0,1 0 11 0 0,-1 1-6 0 0,2-1-3 0 0,-2 2-56 0 0,1 1 68 0 0,-2 0-70 0 0,1 2 20 0 0,-2 0 46 0 0,0 2-16 0 0,-1 0 13 0 0,0 0-2 0 0,1 0-8 0 0,0 1 7 0 0,0 0-45 0 0,2 1 51 0 0,-1-1-50 0 0,1 1 47 0 0,1 0-4 0 0,0 1 6 0 0,1-1 5 0 0,0 2-1 0 0,1-1 1 0 0,0 3 61 0 0,0 1-22 0 0,-1 1-51 0 0,0 1 16 0 0,0 1-12 0 0,-1 2 0 0 0,0 0 5 0 0,-1 2-2 0 0,0 0 6 0 0,-1 2 26 0 0,0 0-11 0 0,0 1-19 0 0,-1 0 6 0 0,-1 1-3 0 0,0 0-9 0 0,-1 0 2 0 0,0-2-1 0 0,-1 0-9 0 0,-1-2 2 0 0,-1-3-1 0 0,0-1-32 0 0,-1-3-52 0 0,1-1 115 0 0,-2-2-38 0 0,1-1 57 0 0,0 0 12 0 0,0-1-20 0 0,0 0 4 0 0,0 0 31 0 0,0 0 0 0 0,0-1-3 0 0,-2 1 17 0 0,1 0-89 0 0,-2 0 49 0 0,-1-2-46 0 0,-1-1 48 0 0,0 0-56 0 0,0-3-72 0 0,-1 0 99 0 0,1 0-31 0 0,1-1 15 0 0,1 1 37 0 0,0 1-10 0 0,1-1-28 0 0,0 2 5 0 0,1 0-8 0 0,1-1-32 0 0,0 1-15 0 0,0-2 7 0 0,0 0 42 0 0,0-2-13 0 0,0-1 7 0 0,1 0-23 0 0,0 0 30 0 0,1 1-11 0 0,0-1-24 0 0,0 3 46 0 0,1 0 45 0 0,0 1-72 0 0,1 0 21 0 0,0-1-50 0 0,2 0 50 0 0,0-1-13 0 0,1 0-47 0 0,1-1 62 0 0,0 0-16 0 0,2 0-27 0 0,1-1 47 0 0,1 1-20 0 0,0 0 6 0 0,0 1 0 0 0,0 0-32 0 0,0 2 36 0 0,-2 0-35 0 0,-1 2-4 0 0,-1 1 39 0 0,-1 0-51 0 0,0 0 58 0 0,0 2-17 0 0,1-1 2 0 0,-1 0 0 0 0,2 0 10 0 0,-2 1-4 0 0,1-1-7 0 0,-1 1-30 0 0,1 0 12 0 0,-1 0-6 0 0,0 0 34 0 0,0 1-14 0 0,0 0 15 0 0,0 1 1 0 0,0 1 89 0 0,-1 1-85 0 0,1 1 6 0 0,-2 1-2 0 0,1 0 35 0 0,-1 2-54 0 0,0 1 18 0 0,1 1 27 0 0,0 1-10 0 0,1 0-27 0 0,0 1 13 0 0,-1 1-15 0 0,1 0 3 0 0,-1 0-1 0 0,-1 0 10 0 0,1 0 38 0 0,-2 0-24 0 0,0 1-18 0 0,-1 0 6 0 0,-1 0 48 0 0,-1-2-67 0 0,-1 0 18 0 0,1-2-11 0 0,-1-1 0 0 0,-1-2-32 0 0,1-2 4 0 0,0-2 29 0 0,0-1-5 0 0,-1-2 3 0 0,1 1 6 0 0,-1-1 50 0 0,0-1-61 0 0,-1 1 20 0 0,1 0-15 0 0,-2 1 2 0 0,-1-1-57 0 0,0 1 63 0 0,-1-1-17 0 0,0 0 10 0 0,0 0-1 0 0,0 1 1 0 0,1 0 5 0 0,-1-1-6 0 0,2 1 11 0 0,0-1 24 0 0,0 0-6 0 0,1 1-28 0 0,0-1 50 0 0,1 0-62 0 0,1 0-10 0 0,0 0-7 0 0,0-1 36 0 0,0 1-8 0 0,0 0 9 0 0,0 0-1 0 0,0 0 39 0 0,0 0-26 0 0,0 0-13 0 0,1 0 4 0 0,0 0 26 0 0,0 0-42 0 0,-1-1 9 0 0,1-1-46 0 0,-1 0 54 0 0,0 0-18 0 0,1-1 6 0 0,-1 1 5 0 0,1 0-6 0 0,-1 0-3 0 0,1 1-28 0 0,-1-1 41 0 0,0 1-18 0 0,0 0 5 0 0,0 1-4 0 0,0 0 5 0 0,0 0-2 0 0,0 0-3 0 0,0 0 0 0 0,0 0-28 0 0,0 0 41 0 0,0 0-9 0 0,0 0 41 0 0,0 0-43 0 0,0 0 10 0 0,0 0-8 0 0,0 0-32 0 0,0 0 8 0 0,0 0 24 0 0,0 0-8 0 0,0 0 4 0 0,0 0 5 0 0,0 0-2 0 0,0 0 6 0 0,0 0-6 0 0,0 0-55 0 0,0 0-16 0 0,0 0 5 0 0,0 0-10 0 0,0 0-13 0 0,0 0 0 0 0,0 0 26 0 0,0 0 20 0 0,0 0 10 0 0,0 0 33 0 0,0 0-8 0 0,0 0 66 0 0,0 0-13 0 0,0 0 17 0 0,0 0 7 0 0,0 0 8 0 0,0 0-20 0 0,0 0 2 0 0,0 0-16 0 0,0 0 14 0 0,0 0-29 0 0,0 0 13 0 0,0 0-5 0 0,0 0 1 0 0,0 0 10 0 0,0 0-18 0 0,0 0-17 0 0,0-1-5 0 0,0 1-1 0 0,0-2-1 0 0,0 1-135 0 0,0-2 108 0 0,0-1 27 0 0,0 1-14 0 0,0-1 20 0 0,0 1-8 0 0,0 1 44 0 0,0-1-54 0 0,0 0-28 0 0,0 0 48 0 0,0-1-60 0 0,0 1 60 0 0,0 0-13 0 0,0 0 4 0 0,0 0 1 0 0,0 1 0 0 0,0 0 38 0 0,0 0-40 0 0,0 0 10 0 0,0 1 1 0 0,0 0-11 0 0,0 0 3 0 0,0 1-1 0 0,0 0 10 0 0,0 0-4 0 0,0-1 2 0 0,0 0-9 0 0,1 0-7 0 0,-1-2 6 0 0,1 0 2 0 0,0 0 4 0 0,0 0-1 0 0,-1 0 34 0 0,1 1-42 0 0,0 0 13 0 0,0-1 38 0 0,-1 0 35 0 0,1 1-40 0 0,-1 0 1 0 0,0 1-37 0 0,1 0 46 0 0,-1 0-63 0 0,0-1 18 0 0,1 0-62 0 0,0-1 35 0 0,0-1-23 0 0,0-1 43 0 0,2 1-73 0 0,0-1 83 0 0,0 0-63 0 0,0 0 61 0 0,1 0-17 0 0,0 0 6 0 0,-1 1 5 0 0,0 1 3 0 0,-1 0 4 0 0,0 1 32 0 0,0-1 5 0 0,0 1-50 0 0,0-1 12 0 0,0-1-7 0 0,2-1 0 0 0,-1 1-9 0 0,2-1-21 0 0,0-1 33 0 0,1 1-11 0 0,-1-1-28 0 0,1 2 36 0 0,-2-1-40 0 0,0 2 40 0 0,-1 0-7 0 0,-1 1 7 0 0,-2 1 9 0 0,1 0-3 0 0,-1 1 35 0 0,0 0-42 0 0,0 0 9 0 0,-1 0-4 0 0,1 0-4 0 0,0 0 0 0 0,0 0 0 0 0,0 0 0 0 0,1 0-9 0 0,0 0-30 0 0,-1 0 12 0 0,1 0 22 0 0,0 0 3 0 0,0 0 19 0 0,1 0-18 0 0,2 0 7 0 0,0 0-6 0 0,-1 0 0 0 0,1 0 10 0 0,-1 0-8 0 0,-1 0 2 0 0,0 0 5 0 0,0 0-2 0 0,0 0 1 0 0,-1 0 28 0 0,-1 0-36 0 0,1 0 50 0 0,-1 0-53 0 0,0 0 40 0 0,0 0-36 0 0,0 0 6 0 0,0 0-7 0 0,1 0-4 0 0,0 0 5 0 0,0 0 36 0 0,1 0-39 0 0,1 0 52 0 0,-1 0-62 0 0,0 0 14 0 0,0 1-1 0 0,1 0 17 0 0,-1 1 131 0 0,1 0-116 0 0,0 1-23 0 0,0 0 3 0 0,0 0-8 0 0,0 1 50 0 0,0 1-61 0 0,0 0 44 0 0,1 2 5 0 0,-1 1-43 0 0,1 1 70 0 0,0 1-55 0 0,0 1-6 0 0,0 1-2 0 0,-1 1 2 0 0,1 0 22 0 0,-1 0-30 0 0,0 0 1 0 0,0 0 0 0 0,0-2-7 0 0,-1-1-3 0 0,0-1 5 0 0,0-3-6 0 0,-1-1 6 0 0,0-1-6 0 0,0-1 2 0 0,0 1 8 0 0,0 0-2 0 0,-1 0 1 0 0,1 1 9 0 0,-1 1-2 0 0,1 0 61 0 0,0-1-86 0 0,0 0 28 0 0,0 0-10 0 0,-1-1 0 0 0,1-1 0 0 0,-1-1 9 0 0,0-1-2 0 0,0 0-4 0 0,0-1 34 0 0,0 0-47 0 0,0 0 16 0 0,0-1-11 0 0,0 1-3 0 0,0 0-27 0 0,0 0 35 0 0,0 0-8 0 0,0 0-1 0 0,0 0 6 0 0,0 0 3 0 0,0 0 0 0 0,0 0 4 0 0,0 0 42 0 0,0 0-17 0 0,0 0 12 0 0,0 0-48 0 0,0 0-33 0 0,0 0-59 0 0,0 0-48 0 0,0 0-58 0 0,-1 0-78 0 0,0 0-199 0 0,-3 0-386 0 0,-3 0-895 0 0,-1 0-4293 0 0,-4 0-10748 0 0,14 0 17829 0 0,3 0-2708 0 0</inkml:trace>
  <inkml:trace contextRef="#ctx0" brushRef="#br21" timeOffset="26068.598">4642 274 11693 0 0,'0'0'0'0'0,"0"0"2764"0"0,0 0-2170 0 0,-1 0 368 0 0,1 0 71 0 0,0 0 201 0 0,-1 0-216 0 0,1 0-186 0 0,0 0-163 0 0,0 0-169 0 0,0 0-70 0 0,0 0-146 0 0,1 0-102 0 0,0 0 17 0 0,-1 0-19 0 0,2 0-51 0 0,0 0 5 0 0,1 0 32 0 0,1-1-62 0 0,2 1 52 0 0,2-2-36 0 0,1 1 2 0 0,2 0-15 0 0,1-1-53 0 0,1 0 24 0 0,1 0-35 0 0,2 0 22 0 0,1-1 35 0 0,2 1-66 0 0,1 0-29 0 0,0 0 2 0 0,1 0-16 0 0,0 1 2 0 0,1-1-57 0 0,0 1 82 0 0,1 0 24 0 0,1 0 4 0 0,1 1 130 0 0,1-1-132 0 0,-1 0 0 0 0,1 0 22 0 0,0 0-23 0 0,-2-1-50 0 0,0 0 76 0 0,-1 1-77 0 0,-1-1 70 0 0,-1 1-77 0 0,-2 0 23 0 0,0 0-8 0 0,-1 0 5 0 0,0-1 8 0 0,0 1-17 0 0,-1 1 58 0 0,1-1 85 0 0,-1 1-59 0 0,0 0-82 0 0,-1 0 77 0 0,1 0-40 0 0,-1 0-32 0 0,0 0 16 0 0,0 0-17 0 0,0 0 59 0 0,1 0-35 0 0,-1 1-30 0 0,1-1 10 0 0,-1 1-38 0 0,0 0 41 0 0,-1-1-14 0 0,0 0 19 0 0,0 0 20 0 0,0 0-29 0 0,-1 0 34 0 0,1 0 69 0 0,0 0-43 0 0,0 0-70 0 0,-1 0 59 0 0,0 0-56 0 0,-1 0 61 0 0,0 0-64 0 0,0-1 108 0 0,0 0-92 0 0,-1 1 1 0 0,-1 0 52 0 0,-1-1-10 0 0,-2 1-28 0 0,-1 0-22 0 0,-1-1 51 0 0,-2 0-22 0 0,-2 1 3 0 0,0-1 14 0 0,-1 1 20 0 0,-1 0 13 0 0,0 0 17 0 0,0 0 2 0 0,0 0 11 0 0,0 0 7 0 0,0 0-44 0 0,0 0-9 0 0,0 0-37 0 0,0 0-25 0 0,1 0 3 0 0,-1 0-4 0 0,0 0 0 0 0,0 0 5 0 0,0 0-11 0 0,0 0 3 0 0,0 0 4 0 0,0 0-2 0 0,0 0-3 0 0,0 0 0 0 0,0 0 0 0 0,0 0-102 0 0,0 0 14 0 0,0 0 4 0 0,0 0-43 0 0,0 0-6 0 0,0 0-66 0 0,0 0 7 0 0,0 0-30 0 0,-1 0-65 0 0,1 0-67 0 0,-1 0-121 0 0,0 0-188 0 0,-1 0-393 0 0,0 0-961 0 0,-1 0-1692 0 0,-1 0-6269 0 0,5 0 3305 0 0,1 0 7745 0 0</inkml:trace>
  <inkml:trace contextRef="#ctx0" brushRef="#br22" timeOffset="27821.826">5719 188 15597 0 0,'0'0'0'0'0,"0"0"2581"0"0,0 0-2027 0 0,0 0 412 0 0,0 0-4 0 0,0 0-64 0 0,0 0-329 0 0,0 0-202 0 0,0 0-126 0 0,0 0-54 0 0,0 0-72 0 0,0 0-13 0 0,0 0-17 0 0,0 0 6 0 0,0 0-27 0 0,0 1 54 0 0,0 0 137 0 0,0 2-4 0 0,1 1-6 0 0,0 1-42 0 0,1 2-67 0 0,-1 2 6 0 0,1 0-41 0 0,0 2-2 0 0,0 0-30 0 0,-1 2 7 0 0,1 1-78 0 0,-2 0 95 0 0,1 2-36 0 0,-1 0 7 0 0,0 2-9 0 0,0 0-12 0 0,0 1 17 0 0,0-1-1 0 0,0 2-60 0 0,0 0 45 0 0,0-1 8 0 0,0 2-55 0 0,0-1 46 0 0,0 0-47 0 0,0 0 54 0 0,0 1-11 0 0,1 0-38 0 0,-1 1 121 0 0,1-1-94 0 0,-1 1-28 0 0,1-1-66 0 0,-1 0 87 0 0,0 0-32 0 0,1 0 11 0 0,-1 1 10 0 0,1 0-13 0 0,0 0-5 0 0,0 0 11 0 0,0 0-5 0 0,0 0 7 0 0,0-1-6 0 0,0 0 1 0 0,0-1 0 0 0,0 1-51 0 0,0-1 66 0 0,0 1-23 0 0,0-1 46 0 0,-1 0-7 0 0,0-1-38 0 0,0-1 18 0 0,0-1-17 0 0,0-2 8 0 0,0 0-3 0 0,0 0 11 0 0,0 0 132 0 0,0-1-131 0 0,0 1-5 0 0,0 1-3 0 0,-1-1-2 0 0,1 2 138 0 0,0 0-95 0 0,-1 2-10 0 0,1 0-24 0 0,0 1 49 0 0,0 1-27 0 0,0-2-28 0 0,0 0 9 0 0,0-3 33 0 0,0-2-58 0 0,0-2 18 0 0,0-3-6 0 0,0-3 0 0 0,0-3 75 0 0,0-1 34 0 0,0-1-42 0 0,0-1 9 0 0,0-1-12 0 0,0 1-13 0 0,0-1-15 0 0,0 1-40 0 0,0 0-116 0 0,0-1-161 0 0,-1 1-174 0 0,0 0-251 0 0,-3 1-272 0 0,-1 1-695 0 0,-1 0-3295 0 0,-1 1-4784 0 0,9-3 1932 0 0,2-1 9162 0 0</inkml:trace>
  <inkml:trace contextRef="#ctx0" brushRef="#br23" timeOffset="29269.09">5430 1223 12757 0 0,'0'0'0'0'0,"-1"-1"2548"0"0,1 0-1941 0 0,-1 0 690 0 0,0-1 449 0 0,0 0-334 0 0,0 0-562 0 0,1 0-172 0 0,-1 1-214 0 0,1 0-180 0 0,0 1-56 0 0,0 0-28 0 0,0 0-33 0 0,0 0 14 0 0,0 0 8 0 0,0 1-3 0 0,0 0-44 0 0,1 1-44 0 0,-1 0-8 0 0,1 2 169 0 0,0 3-28 0 0,1 1-29 0 0,0 3-44 0 0,0 2-22 0 0,0 2-18 0 0,-1 2-56 0 0,1 2 5 0 0,-1 0-20 0 0,0 2-43 0 0,-1 2 1 0 0,1 1 1 0 0,-1 1-12 0 0,0 0 8 0 0,0 1-40 0 0,0 0 49 0 0,0-1-7 0 0,0 0 35 0 0,0-1-45 0 0,0-1 11 0 0,0-1-5 0 0,0 0 10 0 0,0 0 57 0 0,0 0-39 0 0,0 0 57 0 0,0 0-61 0 0,-1 0-24 0 0,1 0 2 0 0,-1-1-10 0 0,0-1 0 0 0,0 0 0 0 0,-1 0-42 0 0,1-2 64 0 0,0-1-17 0 0,0-1 6 0 0,1-1 6 0 0,-1-2-2 0 0,0 0 1 0 0,1-1-9 0 0,0-1 16 0 0,0-1-14 0 0,0 1 4 0 0,-1-2-1 0 0,1-1 5 0 0,-1 0-6 0 0,0-2 1 0 0,1-1 47 0 0,-1-2-60 0 0,1-1 57 0 0,0 0 24 0 0,0-2 22 0 0,0 1 22 0 0,0-1 10 0 0,0 0 66 0 0,0 0 34 0 0,0 0-57 0 0,0-1-57 0 0,0 1-27 0 0,0 0-31 0 0,0 0-21 0 0,0 0 2 0 0,0 0-40 0 0,0 0-32 0 0,0 0-44 0 0,0 0-6 0 0,0 0-7 0 0,1 0 12 0 0,0 0 94 0 0,2 1 63 0 0,1 0-91 0 0,2 1 77 0 0,0 0-74 0 0,3 1-22 0 0,0 0 47 0 0,2-1-18 0 0,1 1 6 0 0,3-1-65 0 0,0 1 18 0 0,3 0 1 0 0,1 0 43 0 0,1 0-12 0 0,2 1-39 0 0,0 0 12 0 0,0 0 13 0 0,-1-1 27 0 0,0 1-2 0 0,-2-2-6 0 0,-1 0-90 0 0,-3 0 21 0 0,-1 0 85 0 0,-4-1-28 0 0,-1 1-23 0 0,-2-2 57 0 0,-2 1-23 0 0,0-1 3 0 0,-2 1-28 0 0,-1-1 36 0 0,0 1-44 0 0,-1-1 54 0 0,0 1-11 0 0,1-1 42 0 0,0 0-48 0 0,0 0 16 0 0,-1 0 37 0 0,1 0-2 0 0,0 0 26 0 0,-1 0 74 0 0,1 0-94 0 0,-1 0 23 0 0,-1 0 11 0 0,1 0-7 0 0,-1-1 3 0 0,1-1 14 0 0,0 0-41 0 0,0-2-11 0 0,0 0 29 0 0,0-2-39 0 0,0 0-30 0 0,0-2 8 0 0,-1-1-6 0 0,0-1 33 0 0,0-3-5 0 0,0-2-39 0 0,0-2 13 0 0,0-2 4 0 0,0-2-3 0 0,0-3 33 0 0,0-1-41 0 0,0-2 46 0 0,0 0-46 0 0,0 0 9 0 0,-1-1-8 0 0,0 1 1 0 0,0 1 3 0 0,-1 0 0 0 0,1 2 0 0 0,0 1-5 0 0,0 1 11 0 0,1 1 25 0 0,-1 1-40 0 0,1 0 42 0 0,0 1-37 0 0,0 1 12 0 0,0-1 24 0 0,0 1-41 0 0,0 1 9 0 0,0-1-8 0 0,0 1 1 0 0,0 1 3 0 0,0 1 0 0 0,0 0 4 0 0,0 1 4 0 0,0 2-5 0 0,0 1-3 0 0,0 2 10 0 0,0 1-13 0 0,0 2 14 0 0,0 0-9 0 0,0 2 7 0 0,0 1-1 0 0,0 1-5 0 0,0 1-3 0 0,0 0-4 0 0,0 0-27 0 0,0 1 2 0 0,0-1 26 0 0,0 1-65 0 0,0 0 24 0 0,0 0-4 0 0,0 1-10 0 0,0-1 8 0 0,0 0-7 0 0,0 0 11 0 0,0 0-18 0 0,0 0 11 0 0,0 0-4 0 0,0 0-22 0 0,0 0-50 0 0,0 0-52 0 0,0 0-88 0 0,0 0-111 0 0,0 0-108 0 0,-1 0-136 0 0,0 0-436 0 0,0 0-781 0 0,-1 0-1754 0 0,-1 1-4724 0 0,-1 1-2002 0 0,5-2 12474 0 0,1-1-3900 0 0</inkml:trace>
  <inkml:trace contextRef="#ctx0" brushRef="#br24" timeOffset="29725.067">5475 1297 11865 0 0,'0'0'0'0'0,"-1"0"3400"0"0,0 0-2977 0 0,0 0 463 0 0,-1 0 610 0 0,1 0-82 0 0,0 0-361 0 0,1 0-241 0 0,0 0-246 0 0,0 0-102 0 0,0 0-14 0 0,0 0-31 0 0,0 0-72 0 0,0 0-59 0 0,0 0-119 0 0,0 0-59 0 0,1 0-17 0 0,0 0-29 0 0,1 0 3 0 0,1 0 81 0 0,1 0-28 0 0,3 0 87 0 0,1 0-54 0 0,3 0 5 0 0,2 0 14 0 0,2 0-48 0 0,3-1-32 0 0,1 0-40 0 0,2-1 11 0 0,2-1-73 0 0,0 1 15 0 0,1-1-41 0 0,-1 1-6 0 0,-2 0 14 0 0,0 0 27 0 0,-3 1-8 0 0,-2 1 10 0 0,-2 0 45 0 0,-4 0-8 0 0,-1 0-9 0 0,-4 1 29 0 0,-1 0 37 0 0,-3-1 0 0 0,0 1-6 0 0,-1-1 0 0 0,0 0-10 0 0,0 0-16 0 0,0 0 8 0 0,-1 0-27 0 0,1 0-49 0 0,0 0-309 0 0,-1 0-168 0 0,0 0-328 0 0,-1 1-571 0 0,0 2-2645 0 0,-2 2-4585 0 0,-1 3-2647 0 0,6-9 13707 0 0,1-1-4362 0 0</inkml:trace>
  <inkml:trace contextRef="#ctx0" brushRef="#br25" timeOffset="30835.951">5593 2109 6253 0 0,'0'0'0'0'0,"-1"0"8152"0"0,1-2-7835 0 0,-1 1 1422 0 0,1-1-252 0 0,-1 0 90 0 0,1 0-599 0 0,-1 0-334 0 0,1 0-172 0 0,0 1-84 0 0,0 0-106 0 0,0 1 20 0 0,0 0-80 0 0,0-1 10 0 0,0 1-26 0 0,0 1-18 0 0,0-1-44 0 0,0 0-21 0 0,0 0-45 0 0,0 0-6 0 0,0 0-16 0 0,0 1-7 0 0,0 0 10 0 0,0 0-14 0 0,0 0 14 0 0,0 2 70 0 0,1 0 36 0 0,0 1-23 0 0,0 3-20 0 0,1 0-36 0 0,-1 1 8 0 0,1 2 4 0 0,-1 1-32 0 0,0 2-13 0 0,0 1 26 0 0,0 2-15 0 0,-1 1-24 0 0,1 2 8 0 0,-1 0 43 0 0,0 1-65 0 0,0 0 35 0 0,0-1-11 0 0,0 1-12 0 0,0-1-33 0 0,0 0 41 0 0,0 0-57 0 0,0 0 17 0 0,0 0-6 0 0,0 0 0 0 0,0 2 5 0 0,0 0-2 0 0,-1 1-3 0 0,1 0 0 0 0,-1-1 10 0 0,0 0 29 0 0,-1-1-12 0 0,1-2-27 0 0,0-1 8 0 0,-1-2-8 0 0,1 0 70 0 0,1-2-90 0 0,-1 0 30 0 0,0 0-10 0 0,0 1 0 0 0,1-1 61 0 0,-1 2 6 0 0,0-1-83 0 0,0 1 19 0 0,0 0 0 0 0,0 1 28 0 0,1-1 16 0 0,-1 1-59 0 0,1-1 20 0 0,-1-1-8 0 0,1-2 5 0 0,0-1 3 0 0,0-1-1 0 0,0 0 48 0 0,0 0-65 0 0,0 0 91 0 0,0 0-45 0 0,0 1-37 0 0,0 0 12 0 0,0 0 26 0 0,0-1-47 0 0,0 1 15 0 0,0-2-14 0 0,0 0 12 0 0,0-1 33 0 0,0-1-42 0 0,0-1 19 0 0,0-2-6 0 0,0-1 29 0 0,-1 0-8 0 0,1-1-24 0 0,-1 0-1 0 0,1 1-11 0 0,-1 1 6 0 0,1 0-3 0 0,-1 0 1 0 0,1 1-4 0 0,0 0 0 0 0,0 0 10 0 0,0 0-8 0 0,0-1 2 0 0,0-1 5 0 0,0-1-2 0 0,0-1 71 0 0,0 0-34 0 0,0 0-42 0 0,0-1-4 0 0,0 0-83 0 0,0-1-78 0 0,0 1-67 0 0,-1-1-209 0 0,-1 0-253 0 0,-2-1-617 0 0,0-1-1708 0 0,-2 0-6296 0 0,0-3-2281 0 0,8 7 14164 0 0,1 2-4562 0 0</inkml:trace>
  <inkml:trace contextRef="#ctx0" brushRef="#br26" timeOffset="33262.306">279 2900 11297 0 0,'0'0'0'0'0,"0"0"2564"0"0,0 0-1736 0 0,0 0 263 0 0,0 0-69 0 0,0 0-267 0 0,0 0 18 0 0,0 0-209 0 0,0 0-162 0 0,0 0-155 0 0,2 0 309 0 0,0 0-6 0 0,1 0-8 0 0,2 1-184 0 0,2 0 22 0 0,0 1 84 0 0,2-1-212 0 0,1 0-28 0 0,2 1-46 0 0,0 0-78 0 0,2 0 15 0 0,0 0-76 0 0,2 1 65 0 0,0-1-56 0 0,2 1 26 0 0,0-1-16 0 0,1 1-62 0 0,0 0 69 0 0,1-1-34 0 0,1 1 57 0 0,0 0-61 0 0,1-1-18 0 0,1 0 79 0 0,0-1-22 0 0,1 0 70 0 0,1-1-101 0 0,0 0-32 0 0,0 0 6 0 0,0 0 29 0 0,1 0 40 0 0,1 0 51 0 0,0 0-80 0 0,1 0-13 0 0,0-1-30 0 0,0 1-2 0 0,0 0 10 0 0,-1 0-8 0 0,1 0 2 0 0,-1 0-4 0 0,-1 1 5 0 0,0 0-11 0 0,0 0-34 0 0,0 0 47 0 0,-2 0-7 0 0,1 0-7 0 0,-2 1 4 0 0,0 0-1 0 0,-1-1 0 0 0,-1 0 5 0 0,0 0 40 0 0,-1 0-57 0 0,-1 1-56 0 0,0-1-14 0 0,0 0 45 0 0,-1 1 38 0 0,1 0-4 0 0,0 0 100 0 0,2 0 127 0 0,0 1-221 0 0,2-1 76 0 0,2 0-83 0 0,0-1 12 0 0,2-1-12 0 0,1 1-56 0 0,-1-1 26 0 0,1 1-30 0 0,0 0 76 0 0,-1-1-26 0 0,-1 0 6 0 0,-1 0-42 0 0,0 1 59 0 0,-2-1-57 0 0,-1 0 27 0 0,0 0 24 0 0,-1-1 90 0 0,0 2 1 0 0,0 0-40 0 0,-1-1-2 0 0,-1 1-58 0 0,1 1 5 0 0,-2 0-1 0 0,1-1 2 0 0,-1 1-5 0 0,0-1 6 0 0,1 1 40 0 0,0 0-11 0 0,0-1 39 0 0,0 0-84 0 0,-1 0 25 0 0,1 0-10 0 0,0 0-4 0 0,0 0 0 0 0,-1 0 5 0 0,1-1 50 0 0,0 0-15 0 0,-1 0-43 0 0,1 0 24 0 0,-1 1-20 0 0,0-1 9 0 0,-1 1-3 0 0,0 0-3 0 0,0 0 70 0 0,-1 0-80 0 0,1 1 68 0 0,0 1-1 0 0,0-1-9 0 0,1 0-13 0 0,-1 0-25 0 0,0 0 48 0 0,1-1-58 0 0,-1 0 14 0 0,0 0-10 0 0,0 0-4 0 0,0-1 0 0 0,0 0 0 0 0,0 0-4 0 0,0 0 5 0 0,-1 0-11 0 0,0 0-29 0 0,0 1 49 0 0,0-1 45 0 0,-1 1-26 0 0,2 0 37 0 0,0 0 0 0 0,0 0-23 0 0,0-1 22 0 0,2 0-25 0 0,-1 1 2 0 0,1-1-11 0 0,0 0-21 0 0,0 0 38 0 0,0 0-22 0 0,1 0-16 0 0,-1 0 1 0 0,0 0 25 0 0,0 0-36 0 0,1 0 12 0 0,0 0 29 0 0,0 0-47 0 0,1 0 11 0 0,-1 0-9 0 0,0 0 5 0 0,-1-1-2 0 0,1 0 6 0 0,-1 1-6 0 0,0-1 1 0 0,-1 1-4 0 0,1 0 5 0 0,-1 0 40 0 0,1-1 27 0 0,-1 0-48 0 0,0 1-10 0 0,1-1 2 0 0,-1 1-8 0 0,0 0 5 0 0,1-1-2 0 0,0 1 57 0 0,-1 0-25 0 0,1 0-41 0 0,1 0 55 0 0,-1 0-56 0 0,2 0 16 0 0,-1 1 33 0 0,2-2-49 0 0,0 0 16 0 0,1-1 23 0 0,1-1-36 0 0,-1 0 59 0 0,1 0-69 0 0,-2 1 17 0 0,0 0-7 0 0,-1 1 0 0 0,0 0 10 0 0,-1 1-13 0 0,0-1 14 0 0,-1 2-14 0 0,1-1 51 0 0,-1 0-61 0 0,1 0 19 0 0,0 1-6 0 0,1 0 0 0 0,0-1 5 0 0,2 1 3 0 0,-1-1-1 0 0,1 0 39 0 0,0 0-54 0 0,-1 0 14 0 0,1 0-10 0 0,-2 0 5 0 0,1 0-2 0 0,-2 0 1 0 0,0 0 5 0 0,0 0 3 0 0,-1 0-1 0 0,1 0 29 0 0,-1 0-40 0 0,0 0 12 0 0,0-1 1 0 0,-1 0 54 0 0,1 1-71 0 0,0-1 20 0 0,-1 1-3 0 0,1-1 64 0 0,-1 1-89 0 0,0-1 26 0 0,0 1-10 0 0,0-1 0 0 0,1 1 0 0 0,-1 0-9 0 0,0 0 12 0 0,0 0-5 0 0,0 0-7 0 0,0 0 12 0 0,0 0-5 0 0,1 0 7 0 0,-1 0-2 0 0,1 0 6 0 0,-1 0-11 0 0,1 0 41 0 0,0 1 43 0 0,0-1-33 0 0,0 1-46 0 0,0-1 88 0 0,1 1-81 0 0,-1 0-3 0 0,0-1 1 0 0,1 1 1 0 0,0 0-2 0 0,0-1 1 0 0,0 0 33 0 0,0 0-42 0 0,-1 0 13 0 0,0 0-8 0 0,0 1-4 0 0,-1 0 0 0 0,-1 0 0 0 0,0 0 38 0 0,0 1-12 0 0,-1-1-22 0 0,-1 1 46 0 0,1-1-11 0 0,-1 1 0 0 0,0-1-36 0 0,-1 0 6 0 0,-1 1-9 0 0,0-1 10 0 0,-1 0 34 0 0,0 0-51 0 0,0 0 12 0 0,-1 0-4 0 0,0 0-1 0 0,0 0-5 0 0,-1 0 2 0 0,-1 1-1 0 0,0-1-5 0 0,0 0 2 0 0,-1 1-1 0 0,1 0 0 0 0,-1 0 9 0 0,0 0-3 0 0,1 0 12 0 0,0 0-13 0 0,0 0 14 0 0,1 0-4 0 0,-1 0-9 0 0,0 0 4 0 0,0-1-2 0 0,1 1 9 0 0,0-1-7 0 0,-1-1 3 0 0,1 1-6 0 0,-1-1 2 0 0,0 0-6 0 0,-1 0 6 0 0,-1 1 3 0 0,1-1 0 0 0,0 1-5 0 0,1 0 11 0 0,1 0-13 0 0,2-1 9 0 0,-1 1-2 0 0,1-1-5 0 0,-1 1 2 0 0,0 0-6 0 0,-1 0 6 0 0,0-1-1 0 0,-1 1 4 0 0,0 0-5 0 0,1 0 6 0 0,-1-1-1 0 0,0 1 0 0 0,0-1-5 0 0,-2 0 2 0 0,-1 0-6 0 0,-1 0-3 0 0,-1 0-27 0 0,-2 0 35 0 0,0 0-8 0 0,-1 0 4 0 0,-1 0 0 0 0,0 0 4 0 0,0 0 0 0 0,-1 0 0 0 0,1 0 4 0 0,0 0 0 0 0,0 1-5 0 0,0 0 2 0 0,0-1 3 0 0,0 1 0 0 0,0-1-5 0 0,0 0-55 0 0,0 0-119 0 0,0 0 49 0 0,-1 0-53 0 0,-2 0-87 0 0,-2 0-186 0 0,-4 0-369 0 0,-2 0-817 0 0,-4 0-4179 0 0,-5 0-9607 0 0,3 0 14816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 21374 0 0,'-20'-10'4500'0'0,"18"10"-4486"0"0,1 0 0 0 0,0 0 0 0 0,0 0-1 0 0,0 0 1 0 0,0 0 0 0 0,-1 1 0 0 0,1-1 0 0 0,0 0 0 0 0,0 0 0 0 0,0 1-1 0 0,0-1 1 0 0,0 1 0 0 0,0-1 0 0 0,0 1 0 0 0,0 0 0 0 0,0-1-1 0 0,0 1 1 0 0,0 0 0 0 0,0-1 0 0 0,0 1 0 0 0,1 0 0 0 0,-1 0 0 0 0,0 0-1 0 0,0 0 1 0 0,1 0 0 0 0,-1 0 0 0 0,1 0 0 0 0,-1 0-14 0 0,-9 22-80 0 0,2 0-1 0 0,0 1 1 0 0,1 0 0 0 0,2 0 0 0 0,0 1 0 0 0,2-1 0 0 0,0 1-1 0 0,2 0 1 0 0,1 12 80 0 0,0-35-6 0 0,0-1-1 0 0,0 0 1 0 0,0 1-1 0 0,1-1 1 0 0,-1 0-1 0 0,0 0 1 0 0,1 1-1 0 0,-1-1 1 0 0,0 0-1 0 0,1 0 1 0 0,-1 0-1 0 0,1 0 1 0 0,0 1-1 0 0,-1-1 1 0 0,1 0-1 0 0,0 0 0 0 0,0 0 1 0 0,0 0-1 0 0,0 0 1 0 0,0-1-1 0 0,0 1 1 0 0,0 0-1 0 0,0 0 1 0 0,0-1-1 0 0,0 1 1 0 0,0 0-1 0 0,0-1 1 0 0,1 0-1 0 0,-1 1 1 0 0,0-1-1 0 0,0 1 1 0 0,0-1-1 0 0,1 0 1 0 0,-1 0-1 0 0,0 0 1 0 0,1 0-1 0 0,-1 0 1 0 0,1 0 6 0 0,50-11 37 0 0,47-30 5 0 0,-98 41-6 0 0,1-1 0 0 0,-1 0 0 0 0,0 1-1 0 0,0-1 1 0 0,0 0 0 0 0,0 0 0 0 0,1 0 0 0 0,-1 0 0 0 0,-1 0 0 0 0,1 0 0 0 0,0 0 0 0 0,0 0 0 0 0,0 0 0 0 0,0-1 0 0 0,-1 1 0 0 0,1 0 0 0 0,-1-1 0 0 0,1 1 0 0 0,-1 0 0 0 0,1-1 0 0 0,-1 1 0 0 0,0 0 0 0 0,0-1 0 0 0,0 1-1 0 0,1-1 1 0 0,-1 1 0 0 0,0 0 0 0 0,-1-1 0 0 0,1 1 0 0 0,0-1 0 0 0,0 1 0 0 0,-1 0 0 0 0,1-1 0 0 0,-1 1 0 0 0,1 0 0 0 0,-1-1 0 0 0,1 1 0 0 0,-1 0 0 0 0,-1-2-36 0 0,0-6 19 0 0,-2-1 1 0 0,1 1-1 0 0,-1-1 1 0 0,-1 1-1 0 0,0 0 1 0 0,0 0-1 0 0,0 1 1 0 0,-1 0-1 0 0,-1 0 1 0 0,1 0-1 0 0,-6-4-19 0 0,11 10 48 0 0,0 1-127 0 0,1 1-72 0 0,0 0-37 0 0,32 31-188 0 0,-20-14 441 0 0,0 1-1 0 0,-2 0 1 0 0,1 1-1 0 0,-2-1 0 0 0,-1 2 1 0 0,0-1-1 0 0,-1 1 1 0 0,-2 1-1 0 0,0-1 0 0 0,0 2-64 0 0,-22-44-1236 0 0,8-13-1142 0 0,7 8-4793 0 0,2 1-3097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08.1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8910.4375"/>
      <inkml:brushProperty name="anchorY" value="-343692.46875"/>
      <inkml:brushProperty name="scaleFactor" value="0.5"/>
    </inkml:brush>
  </inkml:definitions>
  <inkml:trace contextRef="#ctx0" brushRef="#br0">0 3 21450 0 0,'0'0'0'0'0,"1"0"1908"0"0,-1-1-2226 0 0,1 1 692 0 0,-1-1-297 0 0,1 1 40 0 0,-1-1-142 0 0,1 1-311 0 0,0 0-262 0 0,2 0-709 0 0,0 1-272 0 0,3 0-1088 0 0,0 2-5161 0 0,1 0-1910 0 0,0 1 11881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07.55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8788.6875"/>
      <inkml:brushProperty name="anchorY" value="-343195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9578.28125"/>
      <inkml:brushProperty name="anchorY" value="-343878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9589.65625"/>
      <inkml:brushProperty name="anchorY" value="-344337.65625"/>
      <inkml:brushProperty name="scaleFactor" value="0.5"/>
    </inkml:brush>
  </inkml:definitions>
  <inkml:trace contextRef="#ctx0" brushRef="#br0">0 151 20938 0 0,'0'0'0'0'0,"0"0"1676"0"0,0 1-2030 0 0,0 0 655 0 0,1-1 136 0 0,1 1-248 0 0,2 1 74 0 0,3 0 106 0 0,3 1-201 0 0,1 0-2 0 0,3 1-65 0 0,-1 1-53 0 0,1-1 36 0 0,-1 0 59 0 0,-2 0-78 0 0,-2-1-61 0 0,-2-1 7 0 0,-1-1-10 0 0,-3 0-1 0 0,-1-1 80 0 0,-1 0-19 0 0,0 0-74 0 0,-2 0-138 0 0,1 0-218 0 0,0 0-165 0 0,-1 0-256 0 0,1-1-529 0 0,0 1-1004 0 0,0 0-1514 0 0,0 0-5434 0 0,0-1 3415 0 0</inkml:trace>
  <inkml:trace contextRef="#ctx0" brushRef="#br1" timeOffset="453.999">317 38 19370 0 0,'0'0'0'0'0,"0"0"2672"0"0,1 0-2287 0 0,-1 0-4 0 0,0 0 309 0 0,1 0-26 0 0,0 0-318 0 0,0 0-262 0 0,1 0-45 0 0,0 2-24 0 0,1 1 116 0 0,1 3 28 0 0,2 2-33 0 0,1 3-19 0 0,0 3 11 0 0,0 2 12 0 0,1 3-98 0 0,-1 3 34 0 0,-1 2-24 0 0,0 2-39 0 0,-2 3 53 0 0,0 1-60 0 0,0 1 18 0 0,-2-2 46 0 0,0-1-39 0 0,0-4-23 0 0,-2-3 12 0 0,0-3 31 0 0,1-5 17 0 0,-2-3 17 0 0,1-4 73 0 0,0-2 28 0 0,0-2 123 0 0,0-2 65 0 0,-1 0-103 0 0,0 0-62 0 0,-1-1-208 0 0,-1 0 133 0 0,-2 1-89 0 0,0 0 31 0 0,-1 0-40 0 0,0-1-22 0 0,-1 1 0 0 0,-1-1-13 0 0,0 0 12 0 0,-1 0 5 0 0,2 0 69 0 0,0 0-47 0 0,1 1-29 0 0,1-1 14 0 0,1 1 21 0 0,1 0-36 0 0,1 0 44 0 0,0 0-45 0 0,1 0 14 0 0,1 0-10 0 0,0 0-3 0 0,0 0-32 0 0,0 0-117 0 0,0 0-21 0 0,0 0-96 0 0,-1 0-32 0 0,0 0-97 0 0,0-1-72 0 0,-1 0-300 0 0,-1-1-69 0 0,0-1-662 0 0,-1-2-2782 0 0,0-1-3610 0 0,0-2-3482 0 0,7 10 13883 0 0,1 2-4408 0 0</inkml:trace>
  <inkml:trace contextRef="#ctx0" brushRef="#br2" timeOffset="1211.572">587 1 20814 0 0,'0'0'0'0'0,"2"1"3252"0"0,2 3-3304 0 0,1 1 963 0 0,2 2-678 0 0,1 1-34 0 0,2 2-100 0 0,0 1-3 0 0,1 0-42 0 0,-1 0 2 0 0,0 0 85 0 0,-2-1-58 0 0,-1-1 49 0 0,-1 0-16 0 0,-1 0 42 0 0,0 1 21 0 0,-2 1-36 0 0,0 0-24 0 0,-1 0-50 0 0,-1 1-12 0 0,0-1 3 0 0,-1-1-23 0 0,0-1 29 0 0,-1-2-5 0 0,0-1 63 0 0,-2-1-7 0 0,-1-1-8 0 0,-1 0-14 0 0,-2 0-29 0 0,-1 0-63 0 0,-1 1 15 0 0,-1-1-20 0 0,1 0-1 0 0,0 1-33 0 0,1-1 46 0 0,2 0-15 0 0,1-1 5 0 0,1 1-52 0 0,1-2 16 0 0,1 0-22 0 0,1-1 18 0 0,1 0 8 0 0,0-1 35 0 0,0 0 43 0 0,0 0 5 0 0,0 0-53 0 0,0 0 8 0 0,0 1-4 0 0,1 0-40 0 0,0 1 49 0 0,1 1 119 0 0,1 0-136 0 0,0 1 25 0 0,2 2-17 0 0,0-1 0 0 0,0 1-2 0 0,1 1 0 0 0,0 0-10 0 0,-1-1 4 0 0,1 2-30 0 0,0-1 45 0 0,-1 0-14 0 0,-1-1 5 0 0,1 0-10 0 0,-1-1 4 0 0,-1 0-2 0 0,0-1 4 0 0,-1-2 4 0 0,0 1-10 0 0,-1-1 13 0 0,0-1 5 0 0,0-1-1 0 0,-1 1 38 0 0,0-1-6 0 0,1 0-37 0 0,-1 0 72 0 0,0 0-46 0 0,0-1 11 0 0,0 1-12 0 0,-1 0-30 0 0,1 0-160 0 0,0 0 61 0 0,0 0-108 0 0,0 0-101 0 0,0-2-143 0 0,-2 1-231 0 0,-1-2-440 0 0,-1-1-966 0 0,0-1-4473 0 0,-1 0-7041 0 0,7 7 12722 0 0,0 1-88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13.7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0340.21875"/>
      <inkml:brushProperty name="anchorY" value="-345421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9631.40625"/>
      <inkml:brushProperty name="anchorY" value="-345140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0301.1875"/>
      <inkml:brushProperty name="anchorY" value="-345792.6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052.1875"/>
      <inkml:brushProperty name="anchorY" value="-346446.468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696.5625"/>
      <inkml:brushProperty name="anchorY" value="-347063.28125"/>
      <inkml:brushProperty name="scaleFactor" value="0.5"/>
    </inkml:brush>
  </inkml:definitions>
  <inkml:trace contextRef="#ctx0" brushRef="#br0">66 99 20474 0 0,'0'0'0'0'0,"0"0"1912"0"0,0-1-1703 0 0,0 1 267 0 0,0-1 155 0 0,0 1-113 0 0,0-1-329 0 0,1 2-134 0 0,1 1 146 0 0,2 3 31 0 0,1 3 3 0 0,2 4-105 0 0,1 2-40 0 0,0 2 32 0 0,1 2 34 0 0,0 2-49 0 0,-1 1 4 0 0,-1 2-10 0 0,-1 0 10 0 0,-2 1-28 0 0,0-1 27 0 0,-2 0-74 0 0,-1-2 21 0 0,-1-1 10 0 0,0-3-24 0 0,-1-3 31 0 0,0-4 23 0 0,0-2-6 0 0,-1-3 47 0 0,-1-2 7 0 0,0-2 47 0 0,-1 0-151 0 0,-2-1 80 0 0,-2 0-62 0 0,-1 0-19 0 0,-3 0 9 0 0,0 0-10 0 0,0-1-3 0 0,0 1 24 0 0,1-2-3 0 0,1 1-16 0 0,2 0-8 0 0,2 0-4 0 0,1 0 4 0 0,1 0-1 0 0,2 0-38 0 0,0 1 7 0 0,2-1-9 0 0,-1 1-32 0 0,2-2-113 0 0,-1 1 12 0 0,0 0-92 0 0,-1 0-92 0 0,1-1-77 0 0,-1 0-25 0 0,-1-2-116 0 0,0 1-267 0 0,0-1-599 0 0,-1-2-1499 0 0,0 0-3704 0 0,1-4-3355 0 0,4 15 6994 0 0,1 2 2815 0 0</inkml:trace>
  <inkml:trace contextRef="#ctx0" brushRef="#br1" timeOffset="160.447">36 4 3620 0 0,'0'0'0'0'0,"0"-1"16529"0"0,0 1-15350 0 0,0 0-2292 0 0,0-1 3840 0 0,0 1-2181 0 0,1-1 52 0 0,-1 1-296 0 0,0 0-334 0 0,0 0 29 0 0,1 0-324 0 0,-1 0-344 0 0,1 0-300 0 0,1 0-786 0 0,2 2-236 0 0,0 1-1026 0 0,4 4-12013 0 0,-1-2 16299 0 0</inkml:trace>
  <inkml:trace contextRef="#ctx0" brushRef="#br2" timeOffset="731.45">358 78 2040 0 0,'0'0'0'0'0,"0"0"15517"0"0,0 0-14911 0 0,0 0-1195 0 0,0 0 3078 0 0,0 0-1588 0 0,0 0-9 0 0,0 0-266 0 0,0 2-233 0 0,0 1-46 0 0,0 2-48 0 0,0 4 83 0 0,0 4-73 0 0,0 3-96 0 0,0 3-93 0 0,1 1-25 0 0,0 2-33 0 0,2 1 119 0 0,1 0-61 0 0,1 0-19 0 0,1-1-70 0 0,0 0-26 0 0,1-2 6 0 0,-1-2-8 0 0,1-1 34 0 0,-1-2-47 0 0,0-3 6 0 0,-1-3 2 0 0,-1-1-12 0 0,-1-3 17 0 0,0-2 224 0 0,-2-1-134 0 0,1-2 11 0 0,-1 0 26 0 0,2-1 61 0 0,0-2-4 0 0,1-2-7 0 0,1-2-45 0 0,2-2-2 0 0,-1-2-40 0 0,2-3-10 0 0,1 0-10 0 0,-1-3-23 0 0,0 0 1 0 0,1 0-21 0 0,-1-1 4 0 0,0 0-30 0 0,-1 1-1 0 0,-1 0 45 0 0,-1 2-24 0 0,-1 1 19 0 0,-1 2-9 0 0,-1 1 16 0 0,-1 2 6 0 0,-1 3-25 0 0,0 0 41 0 0,0 1-12 0 0,0 1-10 0 0,-1 0-20 0 0,0 1 57 0 0,0-1-70 0 0,-2 1-15 0 0,-1-1 4 0 0,-2 0-2 0 0,0 0 37 0 0,-2 1-52 0 0,0-1-21 0 0,-2 1 6 0 0,0 0-11 0 0,-1 0 2 0 0,1 1 36 0 0,0 1-43 0 0,1 0 43 0 0,2 0-65 0 0,1 0 24 0 0,2 0-27 0 0,1 0-46 0 0,2 0-100 0 0,0 1-110 0 0,1-1-76 0 0,0 0-47 0 0,0 0-86 0 0,1 1-217 0 0,0-1-403 0 0,1 1-594 0 0,2 0-1235 0 0,1 1-3740 0 0,1 2-2894 0 0,-1-1 8472 0 0</inkml:trace>
  <inkml:trace contextRef="#ctx0" brushRef="#br3" timeOffset="935.98">691 324 22086 0 0,'0'0'0'0'0,"0"0"1996"0"0,1 0-1717 0 0,-1 0 332 0 0,0 0 0 0 0,1 0-56 0 0,-1 0-305 0 0,0 0-86 0 0,0 0-162 0 0,1 0-71 0 0,-1 0-208 0 0,0 0-163 0 0,0 0-208 0 0,1-1-158 0 0,-1-2-197 0 0,1 0-1025 0 0,0-1-1633 0 0,1 0-5199 0 0,0-1-106 0 0,-3 7 10763 0 0,0 1-3390 0 0</inkml:trace>
  <inkml:trace contextRef="#ctx0" brushRef="#br4" timeOffset="1284.673">914 81 2356 0 0,'0'0'0'0'0,"0"0"18697"0"0,0 0-17004 0 0,0 0-3326 0 0,0 0 4982 0 0,0 0-2713 0 0,0 0 35 0 0,0 0-160 0 0,0 0-198 0 0,0 0-126 0 0,0 0-344 0 0,1 1 11 0 0,0 2 121 0 0,1 3 13 0 0,1 5 142 0 0,1 3 31 0 0,-1 5-35 0 0,1 3-27 0 0,-1 3-25 0 0,-1 1-12 0 0,-1 2 14 0 0,0 0-29 0 0,0 0-43 0 0,-1-3 35 0 0,0-3-38 0 0,0-4 48 0 0,0-3-14 0 0,0-4 14 0 0,1-4-26 0 0,-1-2 23 0 0,0-3-4 0 0,0-1 25 0 0,0-1 8 0 0,0-1-11 0 0,0 1 15 0 0,0-1-60 0 0,0 0-16 0 0,0 1-138 0 0,0 0-54 0 0,0-1-149 0 0,-1 0-131 0 0,0 0-181 0 0,0-2-450 0 0,-2 1-829 0 0,0 0-4697 0 0,-1-2-7434 0 0,5 5 13406 0 0,0 1-413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28.9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359.84375"/>
      <inkml:brushProperty name="anchorY" value="-350438.46875"/>
      <inkml:brushProperty name="scaleFactor" value="0.5"/>
    </inkml:brush>
  </inkml:definitions>
  <inkml:trace contextRef="#ctx0" brushRef="#br0">1 1 20922 0 0,'0'0'0'0'0,"0"0"1832"0"0,0 0-1680 0 0,0 1 209 0 0,0 0 300 0 0,0-1-166 0 0,1 1-458 0 0,3 1 98 0 0,1 0-18 0 0,5 1 149 0 0,3 2 5 0 0,4 1-69 0 0,2 1-50 0 0,2 0-68 0 0,1-1 21 0 0,0 0-33 0 0,-2 0 34 0 0,-2-2-56 0 0,-2-1-16 0 0,-3-1 12 0 0,-4 0-54 0 0,-2-1 52 0 0,-3-1 10 0 0,-2 0 26 0 0,-1 0-4 0 0,-1 0-5 0 0,0 0-2 0 0,0 0-24 0 0,-1-1-50 0 0,1 1-295 0 0,-1 0-144 0 0,0 0-241 0 0,-1 1-345 0 0,-1 0-683 0 0,-1 1-4413 0 0,-2 0-7659 0 0,7-2 12919 0 0,1-1-93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29.9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250.4375"/>
      <inkml:brushProperty name="anchorY" value="-351157.9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196.65625"/>
      <inkml:brushProperty name="anchorY" value="-351767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918.8125"/>
      <inkml:brushProperty name="anchorY" value="-352400.78125"/>
      <inkml:brushProperty name="scaleFactor" value="0.5"/>
    </inkml:brush>
  </inkml:definitions>
  <inkml:trace contextRef="#ctx0" brushRef="#br0">1 38 19006 0 0,'0'0'0'0'0,"0"0"3452"0"0,0 0-4023 0 0,0 0 1808 0 0,0 0-716 0 0,1 2-223 0 0,0 0-238 0 0,2 3 383 0 0,2 2-124 0 0,3 4-74 0 0,0 3-128 0 0,2 2-54 0 0,1 3 25 0 0,0 2 41 0 0,1 1-42 0 0,-1 2-1 0 0,0 0-84 0 0,-1-1 83 0 0,-1 1-6 0 0,0-1 34 0 0,-1-2-136 0 0,-2-1 130 0 0,1-3-81 0 0,-2-2 37 0 0,0-3-69 0 0,-1-3 14 0 0,-1-2-8 0 0,-1-2 5 0 0,-1-3 68 0 0,-1-1 28 0 0,1 0 57 0 0,-1-2 255 0 0,1 1 69 0 0,-1-1-174 0 0,1-2-39 0 0,0-2-110 0 0,2-5-118 0 0,2-4 27 0 0,0-4-72 0 0,2-4 48 0 0,1-3-54 0 0,1-3 20 0 0,-1-1-6 0 0,1-1 32 0 0,-1 1-41 0 0,0 1 9 0 0,-1 2-3 0 0,-1 3-1 0 0,0 3 0 0 0,-2 3 9 0 0,-1 4-12 0 0,0 3 9 0 0,-1 2 2 0 0,-1 4-10 0 0,0 1 4 0 0,-1 2-2 0 0,0 1-47 0 0,0 0 9 0 0,0 1-15 0 0,0-1 17 0 0,0 1-11 0 0,0-1 18 0 0,0 0 23 0 0,0 0-30 0 0,0 0 44 0 0,0 0-12 0 0,0 0 8 0 0,0 0-5 0 0,0 0-68 0 0,0 0-33 0 0,0 0 29 0 0,0 0-14 0 0,0 0-39 0 0,0 0-49 0 0,0 0 2 0 0,0 0 4 0 0,-1 0 5 0 0,1 0 64 0 0,-1 0 43 0 0,-1 0-8 0 0,0 0-107 0 0,0 0 186 0 0,-1 0-32 0 0,0-1 52 0 0,0 0 2 0 0,1 1 26 0 0,1-1-20 0 0,-1 1-1 0 0,2 0-46 0 0,0 0 63 0 0,0 0 11 0 0,0 0-44 0 0,0 0 22 0 0,0 0-50 0 0,0 0 9 0 0,1 0-62 0 0,0 0-2 0 0,0 0 6 0 0,1 0 60 0 0,-1 0-18 0 0,2 0 132 0 0,-1 0-101 0 0,1 0-20 0 0,0 0-35 0 0,-1 0 46 0 0,0 0-50 0 0,-2 0-144 0 0,1 0-86 0 0,-1 0-56 0 0,0 0-119 0 0,0 0-195 0 0,0 0-253 0 0,-1 0-423 0 0,-1 0-1199 0 0,-2 0-1355 0 0,0 0-4580 0 0,-2 1 531 0 0,7-1 9426 0 0,2 0-2930 0 0</inkml:trace>
  <inkml:trace contextRef="#ctx0" brushRef="#br1" timeOffset="280.898">21 10 14801 0 0,'0'0'0'0'0,"-1"0"3081"0"0,1-1-2895 0 0,-1 1 692 0 0,0-1 788 0 0,1 1-651 0 0,-1-1-411 0 0,1 1-72 0 0,0 0-234 0 0,0 0-216 0 0,0 0-62 0 0,0-1-66 0 0,1 1-11 0 0,1-1 70 0 0,0 0 163 0 0,2 1 13 0 0,0 0-59 0 0,2 0-61 0 0,0 0-68 0 0,0 0-3 0 0,0-1-73 0 0,0 1 86 0 0,-1-1-122 0 0,0 0-20 0 0,-2 1-188 0 0,1 0-421 0 0,-1 0-201 0 0,-1 0-693 0 0,1 0-928 0 0,-1 2-2843 0 0,1 1-3950 0 0,-1 0 7995 0 0</inkml:trace>
  <inkml:trace contextRef="#ctx0" brushRef="#br2" timeOffset="983.764">348 318 6917 0 0,'0'0'0'0'0,"0"0"11629"0"0,0 1-11579 0 0,0 0 1665 0 0,1-1-367 0 0,0 1-198 0 0,0-1-367 0 0,0 0-195 0 0,0 0-154 0 0,1-1-124 0 0,1-2-57 0 0,1-3-42 0 0,2-1-71 0 0,1-2 0 0 0,1-2-20 0 0,-1 1 7 0 0,0 0-50 0 0,-2 2-29 0 0,0 2-50 0 0,-2 2 10 0 0,-1 2-12 0 0,-1 1-4 0 0,0 0-56 0 0,-1 1 12 0 0,0 1 6 0 0,0-1-8 0 0,0 0 16 0 0,1 1-36 0 0,-1-1 71 0 0,1 2-3 0 0,0 2 59 0 0,2 3-69 0 0,0 3 15 0 0,0 3-76 0 0,1 3 52 0 0,-1 4 22 0 0,1 1-58 0 0,-1 3 39 0 0,-1 1-45 0 0,0 1-26 0 0,-1 0-3 0 0,0 0 21 0 0,0 0 43 0 0,-1-2-7 0 0,1-2 30 0 0,-1-3-53 0 0,0-2 77 0 0,0-4-24 0 0,0-4 19 0 0,0-2 127 0 0,0-3 58 0 0,0-3 19 0 0,0 0 2 0 0,0-1-10 0 0,0-1-61 0 0,-1 1-2 0 0,-1-1-154 0 0,-1 1 31 0 0,-1-1-84 0 0,-1 1 78 0 0,0 1-97 0 0,-1 0 11 0 0,1 1 83 0 0,0 0-23 0 0,0 0 16 0 0,2 0-5 0 0,0-1-73 0 0,2 0 20 0 0,0 0-33 0 0,0-1-3 0 0,1 1 107 0 0,0 0 56 0 0,1-1-56 0 0,1 0-17 0 0,1 1 212 0 0,2 0-131 0 0,1 1 44 0 0,1 0-107 0 0,1 0-4 0 0,0 0-10 0 0,1 1-4 0 0,1 0-4 0 0,-1 0-79 0 0,0 0 55 0 0,-1 0-7 0 0,-2 0 39 0 0,-1-1-10 0 0,-1-1 11 0 0,-2-1 115 0 0,-1 1-28 0 0,0-1 20 0 0,-1 0-1 0 0,0 0-3 0 0,-1 0-23 0 0,1-1 2 0 0,0 1-54 0 0,0 0-32 0 0,0 0-233 0 0,-1 0-120 0 0,0 0-224 0 0,-2 0-247 0 0,-1 0-577 0 0,-1 0-2570 0 0,-2 0-5467 0 0,-1-3-1139 0 0,11 3 12784 0 0,1 0-4058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6:28.08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124.59375"/>
      <inkml:brushProperty name="anchorY" value="-349892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003.34375"/>
      <inkml:brushProperty name="anchorY" value="-350545.5"/>
      <inkml:brushProperty name="scaleFactor" value="0.5"/>
    </inkml:brush>
  </inkml:definitions>
  <inkml:trace contextRef="#ctx0" brushRef="#br0">1 142 21078 0 0,'0'0'0'0'0,"0"0"1680"0"0,0-1-1563 0 0,0 0 395 0 0,0 1 67 0 0,2 0-208 0 0,2-1-271 0 0,3 1 170 0 0,3 0-61 0 0,5 0-70 0 0,3 0 20 0 0,3 1-71 0 0,1 1-49 0 0,1 1-36 0 0,-1 1-67 0 0,-1 0 42 0 0,-3 1 15 0 0,-2-1-6 0 0,-3 0-69 0 0,-4-1 62 0 0,-2-1-17 0 0,-3 0 42 0 0,-3-1-281 0 0,0-1 120 0 0,-1 0-143 0 0,-1 0-33 0 0,-1 0-121 0 0,-1-1-645 0 0,-2-1-1268 0 0,-3-2-1593 0 0,0-1-4538 0 0,0 0 781 0 0</inkml:trace>
  <inkml:trace contextRef="#ctx0" brushRef="#br1" timeOffset="292.862">113 1 18170 0 0,'0'0'0'0'0,"0"0"2952"0"0,0 0-2459 0 0,1 0 329 0 0,0 0 54 0 0,0 0-213 0 0,0 0-273 0 0,1 0-152 0 0,-1 2-190 0 0,1 3 232 0 0,0 2 22 0 0,1 4-11 0 0,0 5-80 0 0,-1 3-15 0 0,0 4-128 0 0,0 3 72 0 0,-2 3-156 0 0,1 1 126 0 0,-2 2-130 0 0,0 0 36 0 0,-1 1-16 0 0,0-1 10 0 0,0-2-13 0 0,0-2-5 0 0,0-3-92 0 0,1-5 11 0 0,0-4 43 0 0,0-5-18 0 0,1-3 64 0 0,0-3-6 0 0,0-3 56 0 0,0-1-65 0 0,-1-1-10 0 0,1-1-251 0 0,-1 1-39 0 0,0-2-216 0 0,-1 1-305 0 0,0-2-639 0 0,0 1-4389 0 0,-2 1-6836 0 0,1 0 9949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0.9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366"/>
      <inkml:brushProperty name="anchorY" value="-380750.1875"/>
      <inkml:brushProperty name="scaleFactor" value="0.5"/>
    </inkml:brush>
  </inkml:definitions>
  <inkml:trace contextRef="#ctx0" brushRef="#br0">0 21 15333 0 0,'0'0'0'0'0,"1"-1"9549"0"0,0-1-9622 0 0,-1 0 1632 0 0,1 0-1453 0 0,-1 0-74 0 0,1-1 6 0 0,-1 1-49 0 0,0 0-240 0 0,0 0-455 0 0,0 0-667 0 0,0 1-2512 0 0,0 2-6796 0 0,0-1-1802 0 0,0 1 16241 0 0,0 0-2459 0 0,0-1-60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1.0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005.46875"/>
      <inkml:brushProperty name="anchorY" value="-381362.9375"/>
      <inkml:brushProperty name="scaleFactor" value="0.5"/>
    </inkml:brush>
  </inkml:definitions>
  <inkml:trace contextRef="#ctx0" brushRef="#br0">24 65 21462 0 0,'0'0'0'0'0,"0"0"2232"0"0,0 1-1740 0 0,0 0-152 0 0,0-2-176 0 0,0-2-162 0 0,-1-2-58 0 0,-1-2-600 0 0,0-1-398 0 0,-1-2-967 0 0,-1-1-4781 0 0,-2 0-5151 0 0,1 1 11250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09.2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033.0625"/>
      <inkml:brushProperty name="anchorY" value="-377419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816.09375"/>
      <inkml:brushProperty name="anchorY" value="-378064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8827.21875"/>
      <inkml:brushProperty name="anchorY" value="-378953.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9608.125"/>
      <inkml:brushProperty name="anchorY" value="-380012.5625"/>
      <inkml:brushProperty name="scaleFactor" value="0.5"/>
    </inkml:brush>
  </inkml:definitions>
  <inkml:trace contextRef="#ctx0" brushRef="#br0">0 81 5833 0 0,'0'0'0'0'0,"1"0"13815"0"0,0 2-14540 0 0,0 1 3053 0 0,0 4-1782 0 0,1 3 525 0 0,1 4-156 0 0,1 4-406 0 0,1 3-167 0 0,1 2-262 0 0,0 3 50 0 0,1 0 8 0 0,-1-1-23 0 0,1 0-41 0 0,-2-3 65 0 0,0-1-51 0 0,-2-4 26 0 0,-1-3-17 0 0,0-3 0 0 0,-1-4 51 0 0,-1-2 54 0 0,0-2 58 0 0,0-2 107 0 0,0-1-24 0 0,-1-2-146 0 0,-1-3-65 0 0,-2-4-53 0 0,-1-4-22 0 0,-1-5-20 0 0,0-5-40 0 0,-1-4 9 0 0,2-3-44 0 0,1 0 49 0 0,1 0-49 0 0,2 2 43 0 0,1 4-83 0 0,1 4-18 0 0,2 3-17 0 0,2 3 41 0 0,1 4-37 0 0,1 2-6 0 0,0 3 1 0 0,2 1 3 0 0,0 2 26 0 0,0 0 21 0 0,0 2 1 0 0,-1 1-30 0 0,-1-1-75 0 0,-1 2 86 0 0,-1 0-4 0 0,-2 0-2 0 0,0-1-14 0 0,-2 1-19 0 0,0-2-52 0 0,-1 1-113 0 0,0 0-144 0 0,0 0-320 0 0,-1 0-577 0 0,1 0-942 0 0,0 1-3715 0 0,0 1-2088 0 0,0 1 2081 0 0,0 0 6646 0 0</inkml:trace>
  <inkml:trace contextRef="#ctx0" brushRef="#br1" timeOffset="701.141">200 121 12061 0 0,'0'0'0'0'0,"0"-1"8293"0"0,0 0-8154 0 0,0 0 1285 0 0,0 0-578 0 0,0-1 287 0 0,0 1-317 0 0,0 0-356 0 0,0 0-226 0 0,0 1-202 0 0,0-1-2 0 0,0 1-84 0 0,0 0-9 0 0,0 1 78 0 0,1 1-27 0 0,0 2 129 0 0,0 2-43 0 0,1 2 1 0 0,-1 3 13 0 0,-1 1-34 0 0,1 3-22 0 0,-1 1-24 0 0,0 2 0 0 0,0 0-8 0 0,0 0-37 0 0,0 1-69 0 0,0 0 13 0 0,1-1-6 0 0,0-1 8 0 0,1-2-63 0 0,0-2 0 0 0,2-3 29 0 0,1-3 21 0 0,1-2 0 0 0,3-3 120 0 0,2-2 61 0 0,4-5-95 0 0,3-2 183 0 0,4-3-35 0 0,2-2-157 0 0,1-1 51 0 0,1 0-33 0 0,0 1 7 0 0,-1 2-40 0 0,-2 0 44 0 0,-1 3-57 0 0,-4 1 59 0 0,-4 2-8 0 0,-3 1 12 0 0,-3 1 31 0 0,-4 1 165 0 0,-1 0 39 0 0,-3-1-22 0 0,-1-1-252 0 0,-1-2 167 0 0,-2-2-47 0 0,-2-2 55 0 0,0-1-90 0 0,-2-1-3 0 0,-1-2-7 0 0,0 2-46 0 0,0-1 54 0 0,0 1-22 0 0,1 0-36 0 0,0 2 12 0 0,1 1-6 0 0,1 2 0 0 0,2 1 0 0 0,0 1 0 0 0,1 2 10 0 0,1 0 38 0 0,1 0-24 0 0,0 1 38 0 0,1 1 0 0 0,0 0-9 0 0,0 0-5 0 0,1 0-45 0 0,-1 0 11 0 0,0 0-6 0 0,0 0-4 0 0,0 0-4 0 0,0 0-9 0 0,0 0-44 0 0,0 0 2 0 0,0 0-22 0 0,0 0-25 0 0,0 0-3 0 0,0 0-2 0 0,0 0-5 0 0,0 2 126 0 0,1 0-36 0 0,1 2 144 0 0,1 2-50 0 0,2 2-6 0 0,-1 3 16 0 0,2 1-17 0 0,-1 2-14 0 0,1 1-25 0 0,0 2-22 0 0,-1 0 4 0 0,1 1-4 0 0,0 1 0 0 0,-1-1 56 0 0,0 0 17 0 0,0 0 26 0 0,0-1-31 0 0,-1-2-76 0 0,-1-3 48 0 0,-1-2-20 0 0,-1-3 4 0 0,-1-2-32 0 0,1-2 50 0 0,-1-2-11 0 0,0 0 18 0 0,-1-1-3 0 0,1 0-12 0 0,0-1-47 0 0,0 1-114 0 0,0-1-55 0 0,0-1-185 0 0,0-2-205 0 0,-1-3-185 0 0,0-2-363 0 0,0-2-811 0 0,0-3-3452 0 0,0 0-3429 0 0,2 20 739 0 0,0 4 9510 0 0</inkml:trace>
  <inkml:trace contextRef="#ctx0" brushRef="#br2" timeOffset="997.032">614 10 17358 0 0,'0'0'0'0'0,"0"-1"4076"0"0,0-1-4195 0 0,0 0 1735 0 0,0 0-622 0 0,0 1-353 0 0,1 0-219 0 0,-1 1-282 0 0,1 0-116 0 0,1 1-2 0 0,1 2 258 0 0,2 3-66 0 0,0 2 27 0 0,2 4-42 0 0,0 2-49 0 0,1 4 1 0 0,-1 1-10 0 0,0 4-5 0 0,0 1-46 0 0,-2 2 8 0 0,0 2 13 0 0,-2 0-6 0 0,-1 2-39 0 0,0-1-6 0 0,-1 0-34 0 0,-1-3-17 0 0,0-3-7 0 0,1-3-5 0 0,-2-4-5 0 0,1-4-37 0 0,0-4-116 0 0,0-4-85 0 0,0-2-70 0 0,0-1-80 0 0,0-2-137 0 0,1-2-236 0 0,1-1-337 0 0,1-3-710 0 0,2 0-1718 0 0,1-2-3404 0 0,1 1 1268 0 0,3 0 63 0 0,-2 1 6443 0 0</inkml:trace>
  <inkml:trace contextRef="#ctx0" brushRef="#br3" timeOffset="1544.92">888 305 8433 0 0,'0'0'0'0'0,"2"-1"8841"0"0,1-1-7818 0 0,2-1 1002 0 0,1-2-648 0 0,1-1 154 0 0,0-2-292 0 0,2-1-254 0 0,1-2-279 0 0,0-1-208 0 0,1-3-113 0 0,2-1-81 0 0,0-2-57 0 0,0-1-55 0 0,1-1-85 0 0,-2 2-70 0 0,-1 3-21 0 0,-2 3 20 0 0,-3 4-7 0 0,-2 2-2 0 0,-2 3-31 0 0,-1 2-15 0 0,-1 1-35 0 0,-3 0-39 0 0,0 0-11 0 0,-3-1 3 0 0,-1 0-36 0 0,-2 1 33 0 0,-2-1-2 0 0,-2 0-4 0 0,-2 2 21 0 0,-3 0-29 0 0,0 2 33 0 0,-1 0 22 0 0,-1 0 18 0 0,1 0 11 0 0,2 0 0 0 0,3-1 35 0 0,1-1-5 0 0,3 0 59 0 0,3 0-1 0 0,2-1-66 0 0,2 0 18 0 0,1 0-5 0 0,2 0-39 0 0,0 0-17 0 0,0 0 27 0 0,1 0-16 0 0,-1 0 0 0 0,1 0 5 0 0,-1 0 40 0 0,0 0-11 0 0,0 0 11 0 0,0 0-11 0 0,0 1 13 0 0,0-1-5 0 0,0 1 2 0 0,0 0 0 0 0,0 0 5 0 0,0 2 31 0 0,0 2 19 0 0,1 2-31 0 0,0 3 12 0 0,2 2 52 0 0,1 3-20 0 0,1 2 22 0 0,2 1-27 0 0,0 2 4 0 0,1 1 2 0 0,1 0-34 0 0,1 0 0 0 0,1 1 8 0 0,0-2 75 0 0,1 0-68 0 0,0-3-45 0 0,0-1 3 0 0,-1-4 40 0 0,-1-2 0 0 0,-2-2 39 0 0,-1-2-46 0 0,-2-2 17 0 0,-1-2-2 0 0,-2-1 4 0 0,0-1-19 0 0,-2 0-8 0 0,0 0-32 0 0,0-1 8 0 0,0 1-1 0 0,0 0-10 0 0,0 0-34 0 0,0-1-51 0 0,0 1-21 0 0,1 0-4 0 0,-1-1-8 0 0,0-1-51 0 0,0-1-93 0 0,0-2-117 0 0,0-2-222 0 0,0-1-351 0 0,0-2-803 0 0,0 3-8059 0 0,0 2 1432 0 0,0 10 4621 0 0,-1 2 3619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05.7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434.65625"/>
      <inkml:brushProperty name="anchorY" value="-370467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1185.8125"/>
      <inkml:brushProperty name="anchorY" value="-371332.0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1853.78125"/>
      <inkml:brushProperty name="anchorY" value="-372192.2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2492.75"/>
      <inkml:brushProperty name="anchorY" value="-372867.5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327.875"/>
      <inkml:brushProperty name="anchorY" value="-373521.65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996.875"/>
      <inkml:brushProperty name="anchorY" value="-374429.09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4687.625"/>
      <inkml:brushProperty name="anchorY" value="-375153.68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5532.5"/>
      <inkml:brushProperty name="anchorY" value="-376149.8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6250"/>
      <inkml:brushProperty name="anchorY" value="-376884.09375"/>
      <inkml:brushProperty name="scaleFactor" value="0.5"/>
    </inkml:brush>
  </inkml:definitions>
  <inkml:trace contextRef="#ctx0" brushRef="#br0">86 164 19390 0 0,'0'0'0'0'0,"0"-2"3800"0"0,0 0-3738 0 0,0 0 485 0 0,0 0-293 0 0,0 0 609 0 0,0 1-207 0 0,0 0-337 0 0,0 0-170 0 0,0 1-91 0 0,-1 0 4 0 0,0 0-71 0 0,-1 0-63 0 0,-1 1-64 0 0,-2 1 11 0 0,-1 1 41 0 0,-1 4 22 0 0,-1 3-41 0 0,-1 4 58 0 0,0 4 7 0 0,1 3-6 0 0,0 3-10 0 0,1 1 60 0 0,1 0-64 0 0,3 0-26 0 0,0-3-31 0 0,3-3 37 0 0,2-2 83 0 0,2-4-74 0 0,2-2 80 0 0,2-2-83 0 0,2-3 90 0 0,2-2-28 0 0,1-2 90 0 0,0-1-103 0 0,1-1 34 0 0,-1-1 45 0 0,0-1-67 0 0,-2-1 18 0 0,-1-3 73 0 0,-2 0 14 0 0,-1-2 14 0 0,-2-1 16 0 0,-2-1 40 0 0,-2-1 9 0 0,0-2-56 0 0,-1-2-9 0 0,-1-1-46 0 0,-1-2-57 0 0,-2-1 12 0 0,0-1 66 0 0,-1 0-101 0 0,-2 0 29 0 0,1 1-20 0 0,-1 1 2 0 0,0 1 9 0 0,1 2-13 0 0,-1 0-24 0 0,1 2 3 0 0,0 1 38 0 0,1 0-2 0 0,0 1 58 0 0,0 2-74 0 0,1 1 66 0 0,1 0-66 0 0,1 3 74 0 0,0 1 48 0 0,1 1-7 0 0,0 1-57 0 0,1 1 1 0 0,0 1-51 0 0,0 0 1 0 0,0 0-60 0 0,0 0 6 0 0,0 1-15 0 0,0-1-13 0 0,0 0 8 0 0,0 0-22 0 0,0 0 24 0 0,0 0-12 0 0,1 0-29 0 0,1 1 139 0 0,1 1 38 0 0,1 2 5 0 0,2 2 41 0 0,0 3 6 0 0,2 2-69 0 0,0 3 22 0 0,0 3-66 0 0,0 3 7 0 0,1 2-6 0 0,-2 1-10 0 0,1 2 12 0 0,-1 1-9 0 0,-1-1-7 0 0,0-1 7 0 0,-1-1 7 0 0,-1-3 7 0 0,0-2 3 0 0,-2-3-4 0 0,1-4 1 0 0,-1-2-9 0 0,-1-4 7 0 0,-1-2 58 0 0,1-1 11 0 0,-1-2 20 0 0,0 0 31 0 0,-1-1-151 0 0,1 1-43 0 0,0-1-94 0 0,0-1-105 0 0,0-1-194 0 0,0-2-87 0 0,0-2-199 0 0,0-2-441 0 0,1-2-978 0 0,0 0-3904 0 0,2-1-3348 0 0,-3 19 4383 0 0,0 3 5535 0 0</inkml:trace>
  <inkml:trace contextRef="#ctx0" brushRef="#br1" timeOffset="255.089">281 182 3460 0 0,'0'0'0'0'0,"0"0"15750"0"0,0 0-15331 0 0,0-1-1056 0 0,-1 1 3305 0 0,0-1-1569 0 0,1 1 61 0 0,-1-1-464 0 0,1 1-301 0 0,-1 0-217 0 0,1 0-161 0 0,0 0-94 0 0,0 0-48 0 0,1 1-9 0 0,1 0 159 0 0,1 4 87 0 0,2 2-39 0 0,2 4 87 0 0,0 3-53 0 0,1 3 8 0 0,-2 2-44 0 0,0 3-21 0 0,-1 0-12 0 0,-1 1-42 0 0,-1-2-4 0 0,-1-3-34 0 0,-1-3-134 0 0,0-3-38 0 0,-1-3-74 0 0,0-3-60 0 0,-1-3-116 0 0,0-2-170 0 0,-2-2-573 0 0,0-2-722 0 0,-2-3-1767 0 0,-1-3-4557 0 0,0-2-312 0 0,1 1 10284 0 0</inkml:trace>
  <inkml:trace contextRef="#ctx0" brushRef="#br2" timeOffset="403.861">379 0 18270 0 0,'0'0'0'0'0,"0"0"3560"0"0,0 0-3136 0 0,0 0-117 0 0,0 0 295 0 0,0 0 178 0 0,0 0-321 0 0,0 1-516 0 0,0 0 127 0 0,0 0-423 0 0,0 1-360 0 0,0 1-16 0 0,0 2-770 0 0,1 2-2254 0 0,0 0-5557 0 0,0-1 1227 0 0</inkml:trace>
  <inkml:trace contextRef="#ctx0" brushRef="#br3" timeOffset="837.494">419 170 2068 0 0,'0'0'0'0'0,"0"0"17366"0"0,0 0-16289 0 0,0 0-2412 0 0,0 0 3898 0 0,0 0-2310 0 0,1 2 444 0 0,0 1 122 0 0,2 4-263 0 0,1 4-218 0 0,2 2-133 0 0,2 5-129 0 0,2 3 179 0 0,2 2-67 0 0,0 2 80 0 0,2 2-104 0 0,0 0-5 0 0,0-1 8 0 0,-1-2-60 0 0,-1-3-44 0 0,-1-3-9 0 0,-3-3-55 0 0,-2-5 54 0 0,-2-3 47 0 0,-1-3 108 0 0,-1-2 110 0 0,-2-2 81 0 0,0-3-98 0 0,1-3-240 0 0,-1-4-27 0 0,1-4 11 0 0,0-5-48 0 0,1-4 6 0 0,1-3-7 0 0,1-3-4 0 0,2-3 1 0 0,0-1-25 0 0,1 0 31 0 0,2 1-62 0 0,-1 5 42 0 0,-1 3-28 0 0,0 6-17 0 0,-2 5 76 0 0,-2 5-29 0 0,-1 3 12 0 0,-1 3-1 0 0,-1 2-71 0 0,0 0 45 0 0,0 1-8 0 0,-1 0-14 0 0,-2 1-68 0 0,0 1 42 0 0,-3 1 6 0 0,0 2-55 0 0,-1 0-66 0 0,-1 1-29 0 0,1-1-51 0 0,0 1-99 0 0,1-1-140 0 0,2-1-277 0 0,0-2-579 0 0,1 1-854 0 0,2-2-3701 0 0,0 1-1717 0 0,1-1 514 0 0</inkml:trace>
  <inkml:trace contextRef="#ctx0" brushRef="#br4" timeOffset="1103.193">728 179 20606 0 0,'0'0'0'0'0,"0"0"2212"0"0,0 0-2021 0 0,0 0 434 0 0,0 0 232 0 0,0 0-64 0 0,0 0-351 0 0,0 0-284 0 0,0 1-360 0 0,1 0 188 0 0,1 4 12 0 0,1 2 61 0 0,1 5-29 0 0,0 3 36 0 0,1 2-13 0 0,0 5 8 0 0,0 1-34 0 0,-1 1 70 0 0,0 1 2 0 0,-1 0-55 0 0,0-1-45 0 0,-2-3 15 0 0,0-2-15 0 0,0-3-139 0 0,-1-5-100 0 0,0-2-82 0 0,0-4-6 0 0,0-2-94 0 0,-1-2-132 0 0,-1-3-416 0 0,0-3-561 0 0,-1-4-1732 0 0,0-5-3666 0 0,-1-3-1063 0 0,1 1 5218 0 0</inkml:trace>
  <inkml:trace contextRef="#ctx0" brushRef="#br5" timeOffset="1228.189">801 0 15045 0 0,'0'0'0'0'0,"0"0"3821"0"0,1 0-4458 0 0,0 1 340 0 0,0 1 564 0 0,0 1-106 0 0,1 2 581 0 0,1 1-680 0 0,0 1-17 0 0,1 1-1170 0 0,1 0-798 0 0,0 1-996 0 0,1 0-1482 0 0,1 0-2244 0 0,-1-2 5108 0 0</inkml:trace>
  <inkml:trace contextRef="#ctx0" brushRef="#br6" timeOffset="1848.466">980 136 17526 0 0,'0'0'0'0'0,"0"-1"3752"0"0,0 1-3220 0 0,0-1-116 0 0,0 1 167 0 0,-2-1 66 0 0,1 1-125 0 0,-2 0-282 0 0,-2 2-112 0 0,-1 3-120 0 0,-1 1-34 0 0,-1 4-15 0 0,0 2 48 0 0,0 1-17 0 0,2 2 4 0 0,-1 1-9 0 0,2 1-35 0 0,0 1 61 0 0,1 1-25 0 0,1 0 13 0 0,1 0-67 0 0,0 0-4 0 0,2-2 77 0 0,1-2-17 0 0,2-2 130 0 0,3-3-38 0 0,1-2 14 0 0,3-2 10 0 0,2-2 43 0 0,2-2-96 0 0,0-1-48 0 0,2-1 43 0 0,0-2-53 0 0,0-2 13 0 0,0 0 34 0 0,-2-3-49 0 0,0 1 21 0 0,-3 0 45 0 0,-2 0 18 0 0,-2 1 36 0 0,-3 1 59 0 0,-1-1-9 0 0,-2 1 13 0 0,-1-2-1 0 0,0-1 11 0 0,0-1-92 0 0,-1-3-44 0 0,-1 0-10 0 0,-1-2-38 0 0,-2-2 39 0 0,1-2-14 0 0,-2-1-32 0 0,0-3-55 0 0,0-2-61 0 0,0 0 35 0 0,0-1-41 0 0,-1 0 104 0 0,1 2 16 0 0,1 2 61 0 0,-1 3-34 0 0,2 3-13 0 0,0 3 75 0 0,0 3-56 0 0,1 3 60 0 0,1 1 8 0 0,1 2-48 0 0,1 1-49 0 0,0 1-20 0 0,0 0-57 0 0,0 0-20 0 0,0 0-46 0 0,0 1 8 0 0,2 1 162 0 0,0 2 41 0 0,3 1-2 0 0,1 3 79 0 0,1 3-38 0 0,2 3-46 0 0,0 2-4 0 0,0 3 52 0 0,0 4-36 0 0,0 2-72 0 0,-1 3 97 0 0,1 2-10 0 0,-1 2 36 0 0,-1 1 27 0 0,1 0 23 0 0,-2-1-49 0 0,0-1-35 0 0,0-4-34 0 0,-2-4-55 0 0,0-5 10 0 0,-1-4-17 0 0,-1-4 7 0 0,0-4 2 0 0,-1-4 56 0 0,0-1-72 0 0,-1-1-5 0 0,0-1-97 0 0,0 0-22 0 0,0-1-86 0 0,0-1-126 0 0,0-2-107 0 0,0-1-178 0 0,0-1-406 0 0,1-2-868 0 0,1 0-3628 0 0,1 0-3801 0 0,-3 15 2015 0 0,-1 2 8516 0 0</inkml:trace>
  <inkml:trace contextRef="#ctx0" brushRef="#br7" timeOffset="2355.053">1318 321 19210 0 0,'0'0'0'0'0,"0"0"2796"0"0,0 0-2282 0 0,0-1 423 0 0,0 0 324 0 0,1-2-317 0 0,1-1-276 0 0,1-2-235 0 0,1-2-186 0 0,3-4-137 0 0,1-2-2 0 0,2-2-41 0 0,1-2-19 0 0,0-1-48 0 0,0 0 16 0 0,-2 2-18 0 0,0 1-6 0 0,-2 3-106 0 0,-3 3 39 0 0,0 3 14 0 0,-3 1 2 0 0,0 3 6 0 0,-1 1-4 0 0,-1 1 15 0 0,-1 1-83 0 0,-2 0 66 0 0,-2 1-13 0 0,-1-1 16 0 0,-3 0 8 0 0,-2 1-11 0 0,-2 1 65 0 0,-2 1-23 0 0,-1 2-103 0 0,-1 0 42 0 0,-1 1-10 0 0,1-1 26 0 0,1 1 64 0 0,3-1-11 0 0,2-1 8 0 0,4-1-3 0 0,2-1 5 0 0,3 0-2 0 0,1-1-45 0 0,2-1 59 0 0,0 0 8 0 0,0 0 18 0 0,1 0-48 0 0,-1 0-50 0 0,1 0-6 0 0,-1 0 0 0 0,0 1-13 0 0,0 0 92 0 0,0 3 62 0 0,1 0-13 0 0,0 3-10 0 0,1 1 109 0 0,1 2-33 0 0,1 1-106 0 0,3 1 44 0 0,1 1 21 0 0,1 2 4 0 0,1 0-35 0 0,2 2 50 0 0,-1 0-49 0 0,0-1 52 0 0,0 2-48 0 0,-1-1 14 0 0,-1-1-36 0 0,-1-2 41 0 0,-1-1-93 0 0,-1-2 27 0 0,-1-3-15 0 0,-1-1-4 0 0,0-3-4 0 0,-1-1-46 0 0,0-2-67 0 0,-1-1-82 0 0,1 0 83 0 0,0 0-80 0 0,0-1-160 0 0,0-1-192 0 0,-1-2-336 0 0,0 0-607 0 0,-1-2-2427 0 0,0-1-3578 0 0,-1 0-2696 0 0,0 1 9976 0 0</inkml:trace>
  <inkml:trace contextRef="#ctx0" brushRef="#br8" timeOffset="2764.408">1420 259 7721 0 0,'0'0'0'0'0,"0"-1"10901"0"0,0-1-10856 0 0,1-1 1604 0 0,0 1-1006 0 0,1 0 321 0 0,0 0-140 0 0,1 0-248 0 0,1 1-147 0 0,1 2-123 0 0,1 3-50 0 0,1 2 10 0 0,1 3-12 0 0,1 3-72 0 0,0 4 11 0 0,0 2-3 0 0,1 2 53 0 0,-1 2 32 0 0,0 0-127 0 0,0-1-61 0 0,-2-3-49 0 0,-1-2 30 0 0,-1-3-25 0 0,-2-3 16 0 0,-2-5 117 0 0,0-1 18 0 0,-1-3 110 0 0,0-1 93 0 0,-2-1-246 0 0,-1-3-30 0 0,-2-2-34 0 0,-2-4-48 0 0,0-3-40 0 0,-2-3 45 0 0,0-5-55 0 0,0-3 17 0 0,1-5-11 0 0,1-2-124 0 0,1-2 86 0 0,2 1 38 0 0,1 2-65 0 0,2 5 16 0 0,1 4 14 0 0,2 7 8 0 0,0 4-44 0 0,2 5 28 0 0,0 3 46 0 0,3 1-52 0 0,0 2 5 0 0,2 1 51 0 0,1 0-18 0 0,0 2 13 0 0,0 1-2 0 0,-1 1 1 0 0,0 0-4 0 0,-1 0-28 0 0,-2-2 46 0 0,0 0-20 0 0,-3-1 11 0 0,0-2-2 0 0,-2 0 34 0 0,0 0-42 0 0,-1-1-29 0 0,0 0-52 0 0,-1 0-50 0 0,0-1-108 0 0,0 1-167 0 0,-2 0-307 0 0,-3 0-680 0 0,0 0-2906 0 0,-3-1-7700 0 0,0 1 4529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22150 0 0,'17'16'4104'0'0,"-15"-9"-3929"0"0,1 1 0 0 0,-1 0 1 0 0,0-1-1 0 0,-1 1 0 0 0,1 0 0 0 0,-2 0 1 0 0,1 0-1 0 0,-1 0 0 0 0,0 6-175 0 0,-1-7 86 0 0,2-6-88 0 0,-1 0-1 0 0,0 0 1 0 0,0 0-1 0 0,0 0 1 0 0,0 0 0 0 0,0 1-1 0 0,0-1 1 0 0,0 0-1 0 0,0 0 1 0 0,0 0-1 0 0,-1 0 1 0 0,1 0-1 0 0,0 0 1 0 0,-1 1-1 0 0,1-1 1 0 0,-1 0 0 0 0,1 0-1 0 0,-1 0 1 0 0,0 0-1 0 0,1-1 1 0 0,-1 1-1 0 0,0 0 1 0 0,0 0-1 0 0,0 0 1 0 0,1 0-1 0 0,-1-1 1 0 0,0 1 0 0 0,0 0-1 0 0,0-1 1 0 0,0 1-1 0 0,0-1 1 0 0,0 1-1 0 0,0-1 1 0 0,-1 1 2 0 0,0-2-124 0 0,0 1 0 0 0,0 0 0 0 0,0-1 0 0 0,0 1 0 0 0,0-1-1 0 0,0 0 1 0 0,0 0 0 0 0,1 1 0 0 0,-1-1 0 0 0,0 0 0 0 0,1-1 0 0 0,-1 1 0 0 0,0 0 0 0 0,1 0 0 0 0,0-1 0 0 0,-1 1 0 0 0,1-1 0 0 0,0 1-1 0 0,-1-1 1 0 0,1 0 0 0 0,0 1 0 0 0,0-2 124 0 0,-6-6-1505 0 0,0-2-3803 0 0,-3-3-5494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5:15.0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553.96875"/>
      <inkml:brushProperty name="anchorY" value="-317237.2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217.34375"/>
      <inkml:brushProperty name="anchorY" value="-354541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0973.21875"/>
      <inkml:brushProperty name="anchorY" value="-358479.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873.03125"/>
      <inkml:brushProperty name="anchorY" value="-359471.8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190.65625"/>
      <inkml:brushProperty name="anchorY" value="-359210.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0554.46875"/>
      <inkml:brushProperty name="anchorY" value="-358777.81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215.53125"/>
      <inkml:brushProperty name="anchorY" value="-359427.343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2168.40625"/>
      <inkml:brushProperty name="anchorY" value="-360279.18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2808.28125"/>
      <inkml:brushProperty name="anchorY" value="-361395.437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3460.3125"/>
      <inkml:brushProperty name="anchorY" value="-362538.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228.5625"/>
      <inkml:brushProperty name="anchorY" value="-363104.7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125.5"/>
      <inkml:brushProperty name="anchorY" value="-364266.468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822.15625"/>
      <inkml:brushProperty name="anchorY" value="-364944.9062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645.78125"/>
      <inkml:brushProperty name="anchorY" value="-365575.5312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7361.5625"/>
      <inkml:brushProperty name="anchorY" value="-366215.9062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8088.96875"/>
      <inkml:brushProperty name="anchorY" value="-367270.2187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8767"/>
      <inkml:brushProperty name="anchorY" value="-368384.2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529.03125"/>
      <inkml:brushProperty name="anchorY" value="-368958.2187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418.0625"/>
      <inkml:brushProperty name="anchorY" value="-369940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734.9375"/>
      <inkml:brushProperty name="anchorY" value="-369793.75"/>
      <inkml:brushProperty name="scaleFactor" value="0.5"/>
    </inkml:brush>
  </inkml:definitions>
  <inkml:trace contextRef="#ctx0" brushRef="#br0">-6282 2522 12225 0 0,'0'0'0'0'0,"0"0"8953"0"0,0 0-9460 0 0,1 1 1820 0 0,0 0-1094 0 0,1 0 469 0 0,1 1 8 0 0,1 1-114 0 0,2 2-185 0 0,1 0-61 0 0,2 1-158 0 0,1 0-42 0 0,1 0-16 0 0,0 0-1 0 0,0 0 10 0 0,0 0 11 0 0,0-1-53 0 0,-1 0-12 0 0,0 0-13 0 0,-2 0-28 0 0,-1 1 11 0 0,-1 0 22 0 0,-1 0 21 0 0,-1 2 52 0 0,-2 1-40 0 0,0 0 49 0 0,-2 1-46 0 0,1 1-24 0 0,-2 0-8 0 0,-2 0-24 0 0,-1 0 4 0 0,-1 0 2 0 0,-2 0-16 0 0,-2-1 15 0 0,0 1-20 0 0,-3 0 2 0 0,1 0-30 0 0,-1-1 4 0 0,2 0 29 0 0,0-2 46 0 0,1 0-43 0 0,3-2 12 0 0,1-1-27 0 0,2-2-26 0 0,1 0-4 0 0,1-2-1 0 0,1 0-2 0 0,0-1 4 0 0,1 0 0 0 0,-1 0 4 0 0,0-1 0 0 0,0 1 9 0 0,1 1-12 0 0,1 0 247 0 0,1 1-243 0 0,2 2 102 0 0,1 0-39 0 0,1 1-8 0 0,2 0-12 0 0,0 0-12 0 0,1 1-31 0 0,2 1 3 0 0,1 0-8 0 0,0 1-4 0 0,2 0-23 0 0,0 1 35 0 0,0 0-17 0 0,0-2 6 0 0,-2 0-1 0 0,-2-1-38 0 0,-2-1 26 0 0,-2-1 22 0 0,-3-1 26 0 0,-1-2 24 0 0,-2 1 24 0 0,0-2 24 0 0,-2 0-9 0 0,1 0 20 0 0,0 0-10 0 0,-1 0 36 0 0,1 0 5 0 0,0 0-47 0 0,0 0-45 0 0,0 0-45 0 0,0 0 2 0 0,-1 0-179 0 0,0 0-91 0 0,-1 0-135 0 0,-1-1-200 0 0,-2 0-141 0 0,0 0-422 0 0,-3-1-1155 0 0,1 1-4802 0 0,-2-1-6889 0 0,14 3 13743 0 0,2 0-943 0 0</inkml:trace>
  <inkml:trace contextRef="#ctx0" brushRef="#br1" timeOffset="280554.028">4295-2249 19902 0 0,'0'0'0'0'0,"0"0"2340"0"0,0 1-2730 0 0,0 0 551 0 0,0 0-161 0 0,1 2-14 0 0,0 2 700 0 0,1 2-376 0 0,1 3 27 0 0,1 3-5 0 0,1 5-107 0 0,2 4-97 0 0,1 4-91 0 0,1 3-27 0 0,1 2 94 0 0,1 3-66 0 0,-2 2 111 0 0,0 1-109 0 0,-1 2 26 0 0,-1 0-69 0 0,-2 1 109 0 0,-1-1-129 0 0,-1-1 45 0 0,-1 0 37 0 0,-1 0 18 0 0,-1-2 120 0 0,0 0-152 0 0,-1-1 71 0 0,0-1-60 0 0,-1-2-57 0 0,-1-1 53 0 0,-1-3-64 0 0,0 0 14 0 0,-1-3-1 0 0,-1-1-2 0 0,-1-2 11 0 0,0-2 38 0 0,-2 1-61 0 0,-2 0 20 0 0,0 0 35 0 0,-2 1-12 0 0,-1 0-36 0 0,-1 0 12 0 0,0 0-10 0 0,-1 0 0 0 0,-1 0 0 0 0,0 0 0 0 0,-2 0-4 0 0,1-1 10 0 0,-2 1-13 0 0,0-1 9 0 0,-1 1-7 0 0,-1 0 1 0 0,0 0 5 0 0,-1 1 3 0 0,0 0 9 0 0,-1-1-12 0 0,2 0 14 0 0,-1-1 47 0 0,2-2-28 0 0,0-1-25 0 0,1 0-1 0 0,1-2 2 0 0,0 1-7 0 0,-1-2 6 0 0,1 1 180 0 0,-1 0-172 0 0,-1 1 0 0 0,1-1-5 0 0,0 1 2 0 0,0 0-4 0 0,-1 1 58 0 0,1-1-30 0 0,-1 1-30 0 0,-1 0 38 0 0,0 1 19 0 0,-1 0-24 0 0,-1 1-37 0 0,-2 0 10 0 0,0 2 4 0 0,-2 0 48 0 0,0 1 0 0 0,-2 1-70 0 0,0 1 60 0 0,-2 0-26 0 0,-1 0-31 0 0,0 1 94 0 0,-2 1-71 0 0,-2 0-13 0 0,-1 2 32 0 0,-1 0-41 0 0,-1 0 8 0 0,-1 1 6 0 0,0-1 34 0 0,-1-1 18 0 0,0 0-30 0 0,-1-2-30 0 0,-1 0 4 0 0,0-1-1 0 0,0-1-6 0 0,-2 0 1 0 0,0-2 5 0 0,0 0 36 0 0,0-1-15 0 0,0-1 6 0 0,1 0-37 0 0,0-2 10 0 0,0 1-5 0 0,1-2 0 0 0,0 0-4 0 0,1 0 0 0 0,-1 0 5 0 0,1 0 31 0 0,1 0-41 0 0,0 1 9 0 0,0-1 1 0 0,1 0-6 0 0,0 0 1 0 0,0-1 5 0 0,1 0-2 0 0,1-1 1 0 0,0 0-4 0 0,1 0 0 0 0,-1-2 5 0 0,0 0-2 0 0,1 0-3 0 0,0-1 0 0 0,0 1 5 0 0,2-1-2 0 0,0 1 1 0 0,1 0 0 0 0,1-1 0 0 0,0 2 0 0 0,1 0 0 0 0,1 0 0 0 0,0 0-4 0 0,0 0 5 0 0,1 0-2 0 0,1 0-8 0 0,0 0-21 0 0,0 0 38 0 0,1 1-13 0 0,-1 0 10 0 0,1 0-6 0 0,-1 0-3 0 0,1 1 5 0 0,-1 0-6 0 0,0 1 6 0 0,0 0-2 0 0,-1 0 6 0 0,1 1 3 0 0,0-1-10 0 0,0-1 50 0 0,1 1-19 0 0,0-1-7 0 0,0-1-24 0 0,0 1 6 0 0,1 0-4 0 0,-1 0 10 0 0,1 2 118 0 0,2-1-80 0 0,0 1-49 0 0,1 1 86 0 0,2 0-96 0 0,1 1 24 0 0,2 1-9 0 0,2 0 5 0 0,1 2 36 0 0,3 0 13 0 0,1 1-6 0 0,4 0-52 0 0,2 1 96 0 0,2 0-120 0 0,3 0 36 0 0,1 1 7 0 0,0 1 22 0 0,3-1-51 0 0,0 0-40 0 0,0-2 57 0 0,1-2-17 0 0,1-4 5 0 0,-1-2 6 0 0,0-3-2 0 0,-1-3 1 0 0,0-3 33 0 0,-1-3 23 0 0,-1-2 28 0 0,1-1 38 0 0,-1-1-13 0 0,-1 0 78 0 0,-2-2-49 0 0,-2-2-160 0 0,-2-3-22 0 0,-3-4-2 0 0,-2-5-24 0 0,0-2 50 0 0,0-2 18 0 0,1 1 30 0 0,2 3 19 0 0,3 3-58 0 0,2 5-37 0 0,2 2-44 0 0,1 3-20 0 0,1 2-57 0 0,1 2 79 0 0,1 3 98 0 0,2 2 119 0 0,2 5-75 0 0,2 3 22 0 0,2 3-37 0 0,1 2-34 0 0,0 1 119 0 0,1-1-76 0 0,0-2 65 0 0,-1-2 16 0 0,-1-2-8 0 0,-2-4-27 0 0,0-1-15 0 0,-3-4 12 0 0,-1-1-16 0 0,-1-2 28 0 0,0-1-22 0 0,-2 0-17 0 0,2-1 1 0 0,1-1 100 0 0,1-2-90 0 0,2-3-10 0 0,1-1-67 0 0,1-2-24 0 0,0 0-17 0 0,-1 0-47 0 0,-1 2-153 0 0,-2 2-113 0 0,-1 2-130 0 0,-2 1-193 0 0,-1 3-567 0 0,0 1-1076 0 0,-1 2-6223 0 0,-1 0-1345 0 0,1 3 6482 0 0</inkml:trace>
  <inkml:trace contextRef="#ctx0" brushRef="#br2" timeOffset="282148.733">-92 1781 14349 0 0,'0'0'0'0'0,"-1"0"5937"0"0,1-1-5312 0 0,-1 0 487 0 0,0 1-255 0 0,1-1-76 0 0,-1 1-292 0 0,1 0-213 0 0,0 0-278 0 0,0 0 30 0 0,0 0-84 0 0,0 0 29 0 0,1 2 30 0 0,0 2 374 0 0,0 2-262 0 0,0 1 53 0 0,1 3-52 0 0,-1 1-8 0 0,0 1-34 0 0,0 2 6 0 0,-1 1-41 0 0,1 2-41 0 0,-1 0-33 0 0,0 0-23 0 0,0 0 16 0 0,1 0-3 0 0,1-2-28 0 0,1 0-5 0 0,0-2 33 0 0,1-1-35 0 0,1-1 53 0 0,1-2-57 0 0,1-1 14 0 0,0-1 36 0 0,2-2 35 0 0,0-2-8 0 0,2-2 59 0 0,1 0-6 0 0,0-1 37 0 0,0-2-92 0 0,0-1 57 0 0,-1 0-52 0 0,-1-1 12 0 0,0-1 52 0 0,-1-1 17 0 0,-2 0 17 0 0,-1 0 9 0 0,0 0-5 0 0,-2-1-44 0 0,0-1-58 0 0,-2 0-42 0 0,0 0 58 0 0,-2-2-103 0 0,1 0 77 0 0,-1-2-29 0 0,-1 1-30 0 0,-1 0 90 0 0,0 0 83 0 0,-2 0-85 0 0,1 1-3 0 0,-2 1 53 0 0,1 1-77 0 0,-1 1 20 0 0,0 1 44 0 0,1 0 22 0 0,-1 1-27 0 0,2 1-44 0 0,0 1 60 0 0,1 0-17 0 0,0 1 5 0 0,1 0 39 0 0,0 1-63 0 0,1 1-22 0 0,0 0 10 0 0,0 0-17 0 0,0 0-6 0 0,0 0-45 0 0,0 0 7 0 0,0 0-34 0 0,0 0-20 0 0,1 1-47 0 0,0 0 178 0 0,1 2-3 0 0,1 2 102 0 0,1 2-94 0 0,1 3 6 0 0,0 2-39 0 0,1 3 6 0 0,0 2-5 0 0,0 1 66 0 0,-1 2-85 0 0,1 1 24 0 0,-2 0 1 0 0,0 2-4 0 0,0-1-2 0 0,-1-2 0 0 0,-1-1 10 0 0,0-3-18 0 0,0-3 6 0 0,-1-4-72 0 0,0-2 90 0 0,0-2 3 0 0,-1-2 47 0 0,1-2 29 0 0,-1-1 19 0 0,0 0-142 0 0,0-1-40 0 0,0-1-234 0 0,0-1-252 0 0,-1-3-123 0 0,1-2-260 0 0,0-1-710 0 0,0-2-2956 0 0,0 1-3512 0 0,2-3-1412 0 0,-2 20 11472 0 0,0 4-3586 0 0</inkml:trace>
  <inkml:trace contextRef="#ctx0" brushRef="#br3" timeOffset="282687.753">346 1830 21078 0 0,'0'0'0'0'0,"0"-1"1808"0"0,0 0-1727 0 0,0 0 942 0 0,0 0-62 0 0,0 0-455 0 0,0 0-229 0 0,0 1-257 0 0,0 0 23 0 0,0 0-102 0 0,0 0 71 0 0,0 0-80 0 0,0 0 6 0 0,0 0 43 0 0,0 0 17 0 0,-1 0 7 0 0,0 1-8 0 0,-3 0-145 0 0,0 1 102 0 0,-3 3 50 0 0,-1 1-12 0 0,0 1 77 0 0,-1 2-42 0 0,0 0-30 0 0,1 1 5 0 0,0 1-1 0 0,1 0 8 0 0,2-1-12 0 0,0 0-56 0 0,2 0-13 0 0,2 0 42 0 0,0-1-11 0 0,1 1-10 0 0,1 0 61 0 0,2 0-18 0 0,2 0-1 0 0,2 0-49 0 0,0 0 32 0 0,2-1 29 0 0,1 0 29 0 0,1 0-43 0 0,-1-1 12 0 0,1 0-5 0 0,-1-1 0 0 0,-1 0 0 0 0,0 0 5 0 0,-1-1-2 0 0,-2 0 62 0 0,-1-1 24 0 0,-1 1 175 0 0,-2-1-97 0 0,0 0-25 0 0,-1 0 7 0 0,-1-1-37 0 0,0 1 8 0 0,-1-1 6 0 0,-1-1 20 0 0,-1 0-29 0 0,-2 0 48 0 0,-1 0 23 0 0,-1-1 8 0 0,-1 0-35 0 0,0-1-34 0 0,-1 0-39 0 0,0-1-3 0 0,1 1-31 0 0,1 0 10 0 0,2-1-28 0 0,1 1-34 0 0,2-1 3 0 0,1 0-79 0 0,0 0 11 0 0,1 0-21 0 0,1 0-22 0 0,-1 0-4 0 0,0 0 4 0 0,0 0 21 0 0,1 0-11 0 0,-1 0 18 0 0,0 0-172 0 0,0 0-85 0 0,0 0-107 0 0,0 0-139 0 0,0 0-327 0 0,0 0-515 0 0,0 0-1537 0 0,2-2-5338 0 0,1-1-4023 0 0,-3 3 15007 0 0,-1 0-4700 0 0</inkml:trace>
  <inkml:trace contextRef="#ctx0" brushRef="#br4" timeOffset="282985.771">520 1846 20474 0 0,'0'0'0'0'0,"0"-1"2376"0"0,0 0-2310 0 0,0 1 604 0 0,0-1 232 0 0,0 1-327 0 0,0 0-254 0 0,0 0-325 0 0,0-1-54 0 0,0 1-175 0 0,0 1 59 0 0,0 1 203 0 0,1 2 119 0 0,1 3-111 0 0,0 3-22 0 0,1 2 133 0 0,0 2-55 0 0,0 2 16 0 0,0 3-29 0 0,-1 1-29 0 0,1 1-54 0 0,-2 0 11 0 0,1 0-17 0 0,-1-2-2 0 0,0-3-85 0 0,1-2 48 0 0,-2-3 4 0 0,1-3-8 0 0,0-3 56 0 0,-1-2-62 0 0,0-1-162 0 0,0-2-5 0 0,-1 0-110 0 0,-1-2-441 0 0,-1-3-321 0 0,-2-3-911 0 0,-1-4-1946 0 0,0-3-4110 0 0,1-3-835 0 0,1 1 10710 0 0</inkml:trace>
  <inkml:trace contextRef="#ctx0" brushRef="#br5" timeOffset="283132.769">574 1713 17062 0 0,'0'0'0'0'0,"1"-1"3084"0"0,0-1-2389 0 0,-1 0-9 0 0,1 0 347 0 0,-1 0-384 0 0,1 1-462 0 0,-1 0-146 0 0,0 0-485 0 0,1 1-309 0 0,0 0-275 0 0,1 3-685 0 0,2 1-1665 0 0,-2 0-5101 0 0,1 1-1356 0 0,-1-1 12711 0 0,1 0-829 0 0</inkml:trace>
  <inkml:trace contextRef="#ctx0" brushRef="#br6" timeOffset="283670.852">657 1880 18830 0 0,'0'0'0'0'0,"0"0"2164"0"0,1 0-2002 0 0,-1 0 651 0 0,1 0 205 0 0,-1 1-326 0 0,0-1-330 0 0,0 2-298 0 0,1 2-7 0 0,0 2 281 0 0,1 3-95 0 0,0 4 16 0 0,0 3-33 0 0,1 3-108 0 0,0 1-72 0 0,0 0-39 0 0,0-1 0 0 0,0-1-7 0 0,0-3 0 0 0,0-3 38 0 0,-2-2-40 0 0,0-3 154 0 0,-1-3 12 0 0,1-2 14 0 0,-1-1 18 0 0,0 0 124 0 0,-1-2 78 0 0,1 0-326 0 0,-2-1 95 0 0,0-1-112 0 0,-1-2-46 0 0,0-2-1 0 0,0 0-35 0 0,0-3-2 0 0,1 0-2 0 0,1-2 27 0 0,0 0-73 0 0,2-2 55 0 0,1 0 19 0 0,2 0-39 0 0,1-1 14 0 0,1 1 1 0 0,1 0-6 0 0,1 2-17 0 0,1 0-5 0 0,0 1-4 0 0,1 1-1 0 0,1 0 14 0 0,1 1 6 0 0,0 1-39 0 0,0 2 31 0 0,1 0-39 0 0,-1 3 2 0 0,-1 0 92 0 0,0 2-19 0 0,-2 1 66 0 0,0 3-70 0 0,-2 2 34 0 0,0 3 49 0 0,0 1-81 0 0,-1 3 125 0 0,0 1-130 0 0,-1 4 134 0 0,0 0-97 0 0,-1 3 30 0 0,0-1-54 0 0,0 2 12 0 0,-1-1-71 0 0,-1-2 74 0 0,0-1-20 0 0,0-3-36 0 0,0-3 55 0 0,-1-3-55 0 0,0-2 58 0 0,-1-2 49 0 0,0-2-23 0 0,0-1-6 0 0,0-1 22 0 0,0 0 2 0 0,0 0-57 0 0,0-1 9 0 0,0 1-174 0 0,0 0 1 0 0,0 0-128 0 0,0 0-109 0 0,0-1-132 0 0,1-1-255 0 0,0-2-390 0 0,1-2-1312 0 0,0 1-5854 0 0,0-1-1332 0 0,-2 7 8864 0 0,-1 2-206 0 0</inkml:trace>
  <inkml:trace contextRef="#ctx0" brushRef="#br7" timeOffset="284269.785">1105 1855 16694 0 0,'0'0'0'0'0,"-1"-1"5552"0"0,-2 0-5731 0 0,0-1 1162 0 0,-1 0-34 0 0,-1 0-132 0 0,-2 0-349 0 0,1 1-164 0 0,-1 0-212 0 0,1 0-72 0 0,-1 1-52 0 0,1 1-16 0 0,0 2-58 0 0,1 2-14 0 0,0 2 5 0 0,2 3 92 0 0,1 3-36 0 0,1 2 63 0 0,1 1-85 0 0,1 1 13 0 0,3 1 41 0 0,0 0-16 0 0,3-1 45 0 0,1 0-58 0 0,0-1 28 0 0,1-3-243 0 0,0-1 218 0 0,-1-4-67 0 0,0-2 135 0 0,-1-2 43 0 0,-1-4 140 0 0,0-3-35 0 0,0-5-58 0 0,1-4-52 0 0,0-5 19 0 0,1-3-32 0 0,-1-1 20 0 0,0 0 50 0 0,-1 2 19 0 0,-2 3 22 0 0,-1 3 67 0 0,-1 5-20 0 0,-1 3 10 0 0,-1 2 61 0 0,0 3-22 0 0,0 0-89 0 0,-1 0-84 0 0,1 1-70 0 0,0 0-43 0 0,0-1-54 0 0,0 1-47 0 0,0 1-48 0 0,0 1 153 0 0,0 3 20 0 0,0 2-59 0 0,1 3 26 0 0,0 4 20 0 0,2 0 25 0 0,0 3-48 0 0,2 0 8 0 0,1 2-13 0 0,0 1 57 0 0,2 1-68 0 0,-1 0 83 0 0,0 0 22 0 0,-1 0-47 0 0,0 0 61 0 0,-2-1-18 0 0,-1-2 16 0 0,-2-2 6 0 0,0-1 26 0 0,-3-3 22 0 0,-1-2 29 0 0,-1-1-15 0 0,-3-2 45 0 0,0-2 6 0 0,-2-1 10 0 0,-2-2 32 0 0,0-1 16 0 0,-1-1 26 0 0,0 0-33 0 0,1-1-72 0 0,0 0-32 0 0,0-1-15 0 0,1-1-12 0 0,2 0-9 0 0,2 0-22 0 0,1-1-22 0 0,2 1-38 0 0,1 0-53 0 0,2 1-30 0 0,-1 0-63 0 0,2 0-61 0 0,-1 1-105 0 0,0-1-75 0 0,1 1-139 0 0,0-2-185 0 0,1 1-311 0 0,2-1-1241 0 0,-2 1-9795 0 0,0 0-1907 0 0,0 0 18079 0 0,0 1-1586 0 0</inkml:trace>
  <inkml:trace contextRef="#ctx0" brushRef="#br8" timeOffset="284887.925">1896 1639 2568 0 0,'0'0'0'0'0,"0"0"17344"0"0,0 0-16220 0 0,0 0-2542 0 0,0 0 4072 0 0,1 0-2431 0 0,0 0 573 0 0,-1 0-499 0 0,2 2-240 0 0,-1 3 196 0 0,2 4-88 0 0,0 4-46 0 0,1 5-1 0 0,0 5-78 0 0,0 3 37 0 0,-1 4-86 0 0,0 1 23 0 0,0 3-10 0 0,-1 2-9 0 0,-1 1-72 0 0,0 0-32 0 0,0-1 56 0 0,-1-3-4 0 0,0-3-124 0 0,-1-6-208 0 0,1-5-74 0 0,0-6-106 0 0,0-5-21 0 0,-1-4-66 0 0,0-3-566 0 0,-2-5-1999 0 0,0-4-1078 0 0,-2-4-323 0 0,0-3-1523 0 0,1 1 5050 0 0</inkml:trace>
  <inkml:trace contextRef="#ctx0" brushRef="#br9" timeOffset="285015.614">1883 1901 908 0 0,'0'0'0'0'0,"0"-1"11161"0"0,0-3-9348 0 0,0 1 1817 0 0,0 0-1657 0 0,0 0-361 0 0,0 1-597 0 0,0 0-334 0 0,0 1-296 0 0,0 1-352 0 0,1-1 99 0 0,1 0-23 0 0,2-1-133 0 0,3 0 19 0 0,2-1-381 0 0,2-1-196 0 0,1 0-256 0 0,1 0-666 0 0,1 0-1207 0 0,-1 0-2477 0 0,0-1-4628 0 0,-3 2 8471 0 0</inkml:trace>
  <inkml:trace contextRef="#ctx0" brushRef="#br10" timeOffset="285522.814">2079 1683 19170 0 0,'0'0'0'0'0,"0"-1"2184"0"0,0 0-1820 0 0,-1-1 282 0 0,1 1 499 0 0,0 0-82 0 0,-1 1-481 0 0,1-1-208 0 0,0 1-220 0 0,0 0-140 0 0,0 0-48 0 0,0 1-66 0 0,0 3 74 0 0,0 3 24 0 0,1 5 74 0 0,0 4-86 0 0,1 5 23 0 0,0 4 2 0 0,0 3-9 0 0,1 1 7 0 0,-1 3-2 0 0,0 0 1 0 0,0 1 33 0 0,0-1-5 0 0,0-1 27 0 0,-1-4-77 0 0,1-3 24 0 0,-1-5-14 0 0,0-5 5 0 0,-1-4 59 0 0,1-4 100 0 0,-1-3 125 0 0,0-2 15 0 0,0-1 48 0 0,0-4-57 0 0,0-1-330 0 0,0-5 89 0 0,-1-2-59 0 0,1-5-30 0 0,0-2 45 0 0,0-2-11 0 0,2-1-33 0 0,1-1 39 0 0,2 1-59 0 0,1 2 21 0 0,1 2-31 0 0,0 2-16 0 0,0 4-34 0 0,1 2-16 0 0,-1 4-8 0 0,0 2 4 0 0,1 3 161 0 0,0 1-19 0 0,0 3 26 0 0,1 4 24 0 0,0 2-1 0 0,0 3 40 0 0,0 3-39 0 0,-1 2-23 0 0,0 4-31 0 0,-1 1 10 0 0,-1 1-11 0 0,0 1 62 0 0,-1-1-78 0 0,0-2 25 0 0,-1-1-12 0 0,-1-3 0 0 0,-1-3-42 0 0,-1-3-16 0 0,0-4-119 0 0,0-2 72 0 0,-1-2-71 0 0,-1-2-80 0 0,1-1-113 0 0,0 0-172 0 0,0-1-252 0 0,0 1-599 0 0,1-1-1213 0 0,1 1-1558 0 0,1 0-3259 0 0,2-1-334 0 0,-1 1 8098 0 0</inkml:trace>
  <inkml:trace contextRef="#ctx0" brushRef="#br11" timeOffset="286006.548">2439 2117 15081 0 0,'0'0'0'0'0,"0"-1"3325"0"0,1 0-2199 0 0,0-2 348 0 0,1 0 223 0 0,1-3-398 0 0,1-2-393 0 0,1-2-290 0 0,1-3-140 0 0,1-2-99 0 0,0-1-56 0 0,0-3-141 0 0,1-1-61 0 0,-1 0-64 0 0,-1 0-44 0 0,0 2 32 0 0,-3 3-43 0 0,0 2 59 0 0,-1 3-74 0 0,-1 2-51 0 0,-1 3 40 0 0,0 2-69 0 0,-1 0-10 0 0,0 1-22 0 0,0 0 2 0 0,-2 0 7 0 0,-1 0-4 0 0,0 0-7 0 0,-2 1-30 0 0,0 0 31 0 0,-2 0 7 0 0,-2 0 12 0 0,-1 1 46 0 0,-1 0 58 0 0,0 1-50 0 0,-1 0 67 0 0,1 1 23 0 0,1 0 0 0 0,0 1-33 0 0,2-1 44 0 0,1 1-47 0 0,1-1 51 0 0,1-1-53 0 0,1 1 21 0 0,1-1 87 0 0,1 0-8 0 0,0 0-15 0 0,2-1 9 0 0,0 0-21 0 0,0 1-70 0 0,1-1 9 0 0,0 1-17 0 0,0-1-73 0 0,0 1-9 0 0,1 1 110 0 0,0 2 20 0 0,1 2 66 0 0,1 3-58 0 0,2 3 64 0 0,0 1-41 0 0,2 2-34 0 0,1 2-33 0 0,1 0 86 0 0,1 2-6 0 0,1 0-5 0 0,0 1-87 0 0,1 0 25 0 0,0 0 43 0 0,0-1-72 0 0,-1-2 20 0 0,0-3-40 0 0,-2-2 4 0 0,-1-3 34 0 0,-2-3 21 0 0,-2-2 136 0 0,-1-2-16 0 0,-2-2-14 0 0,0 0-35 0 0,0-3-47 0 0,-1 0-52 0 0,1-2 5 0 0,-1 0-213 0 0,0 0-128 0 0,0 1-317 0 0,-2 2-308 0 0,0 0-985 0 0,-2 2-6663 0 0,-2 3-6954 0 0,3-1 17259 0 0,0 0-7 0 0</inkml:trace>
  <inkml:trace contextRef="#ctx0" brushRef="#br12" timeOffset="286737.99">2991 1840 21118 0 0,'0'0'0'0'0,"0"0"1572"0"0,1 0-1638 0 0,-1 2 655 0 0,2 2 412 0 0,1 4-275 0 0,3 4-348 0 0,1 4-55 0 0,2 3-50 0 0,2 2-157 0 0,1 2-15 0 0,1-1-62 0 0,0-1 19 0 0,0-2 7 0 0,-1-2-22 0 0,-2-1 7 0 0,-1-3 17 0 0,-2-3 18 0 0,-2-2-9 0 0,-1-3-14 0 0,-1-1 4 0 0,-2-3-16 0 0,0 0-10 0 0,-1-1 2 0 0,0-1-11 0 0,0 1-26 0 0,0-1 3 0 0,0 1-4 0 0,0 0 0 0 0,-1 0 33 0 0,1 0-38 0 0,0 0 65 0 0,0 0-6 0 0,0 0 28 0 0,0 0 8 0 0,0 0 61 0 0,0-2 31 0 0,0-1-79 0 0,0-5-117 0 0,0-4 31 0 0,0-5-21 0 0,1-4 0 0 0,-1-3 0 0 0,2-1-5 0 0,-1-2-3 0 0,1 2-32 0 0,-1 3 46 0 0,1 2-11 0 0,-1 3 9 0 0,1 5 0 0 0,-1 3 32 0 0,0 3-13 0 0,0 2-18 0 0,-1 3-3 0 0,0 0 0 0 0,0 2-12 0 0,0-1-29 0 0,0 1-6 0 0,0-1 22 0 0,0 1-13 0 0,0-1 9 0 0,0 0-15 0 0,0 0-10 0 0,0 0-31 0 0,0 0-16 0 0,0 0 21 0 0,0 0-32 0 0,0 0-42 0 0,0 0-77 0 0,0 0-43 0 0,0 0-38 0 0,-1 0-66 0 0,1 0-130 0 0,-1 0-245 0 0,0 1-432 0 0,1 1-552 0 0,-1 0-1774 0 0,1 1-4468 0 0,1 1-2598 0 0,0-5 12828 0 0,0-1-4024 0 0</inkml:trace>
  <inkml:trace contextRef="#ctx0" brushRef="#br13" timeOffset="287233.685">3279 1843 1432 0 0,'0'0'0'0'0,"-1"0"16181"0"0,1 0-15844 0 0,0 0-1509 0 0,-2 0 3548 0 0,1 0-1775 0 0,1 0 501 0 0,-1 1-544 0 0,1 1-399 0 0,-1 1-94 0 0,1 2 217 0 0,1 2 16 0 0,1 1 29 0 0,1 3-56 0 0,1 1 27 0 0,0 0-53 0 0,1 2 65 0 0,1 1 30 0 0,0-1-87 0 0,1 1-68 0 0,0-1-1 0 0,0 1 9 0 0,0-1 16 0 0,2 0-28 0 0,-1-1-148 0 0,1 0 41 0 0,1-2-17 0 0,-2-1-58 0 0,1-3 13 0 0,-1-2 48 0 0,-1-2 22 0 0,-1-1 24 0 0,0-1 129 0 0,0-1 4 0 0,-1-1 35 0 0,0-2-20 0 0,1-2-66 0 0,0-2-56 0 0,0-2-36 0 0,0-2 7 0 0,0-2-40 0 0,0-1 5 0 0,-1-1-22 0 0,-2 0 0 0 0,0-1-6 0 0,-2 0 1 0 0,0-1-43 0 0,-1 0 44 0 0,0 0 0 0 0,-1 2-47 0 0,-1 0 72 0 0,1 4-14 0 0,-1 2-13 0 0,-1 3-7 0 0,1 1-27 0 0,0 2-4 0 0,0 2 0 0 0,-2-1-40 0 0,0 1-2 0 0,-1 1-40 0 0,-2-1-70 0 0,-1 1 74 0 0,-3 0-5 0 0,0 0-17 0 0,-2 0 4 0 0,0 1-25 0 0,0 0 58 0 0,1 0-70 0 0,2 0-20 0 0,3 0-79 0 0,1 0-38 0 0,3-1-136 0 0,1 1-173 0 0,1-1-326 0 0,1 0-938 0 0,1 0-2371 0 0,2 0-2471 0 0,2 0-3196 0 0,-1 1 9524 0 0</inkml:trace>
  <inkml:trace contextRef="#ctx0" brushRef="#br14" timeOffset="287558.614">3554 1738 20302 0 0,'0'0'0'0'0,"0"-1"2232"0"0,0 1-1853 0 0,0-1 26 0 0,0 1 393 0 0,0-1 4 0 0,0 1-396 0 0,0 0-253 0 0,0 0-121 0 0,1 0-273 0 0,-1 0 19 0 0,2 2 269 0 0,1 3 22 0 0,2 2 114 0 0,1 4-42 0 0,0 3 42 0 0,0 3-108 0 0,0 3-39 0 0,-1 3 67 0 0,0 3-46 0 0,-1 1-15 0 0,0 2-40 0 0,-1 2 41 0 0,0-1 59 0 0,0 0-129 0 0,0-4 43 0 0,-1 0-81 0 0,1-6 28 0 0,-1-5-83 0 0,-1-4 116 0 0,0-5-10 0 0,0-3-199 0 0,-1-2 25 0 0,0-1-65 0 0,0-1-109 0 0,0 0-146 0 0,0-1-183 0 0,0-1-419 0 0,-1-2-1021 0 0,2 0-6543 0 0,-1-1-1363 0 0,1-5 10384 0 0</inkml:trace>
  <inkml:trace contextRef="#ctx0" brushRef="#br15" timeOffset="287827.742">3791 1710 4456 0 0,'0'0'0'0'0,"0"0"16277"0"0,0-1-15338 0 0,-1 1-2414 0 0,0-1 4070 0 0,0 1-1872 0 0,-1-1 155 0 0,1 1-331 0 0,1 0-295 0 0,-1 0-236 0 0,1 1-268 0 0,0 2 113 0 0,1 2 160 0 0,0 5 101 0 0,2 3-166 0 0,1 4 66 0 0,2 3-92 0 0,-1 3 81 0 0,2 3-18 0 0,0 2 5 0 0,-1 3 147 0 0,1 2-102 0 0,-1-1-37 0 0,-1 1 12 0 0,-1-3 42 0 0,-1-4-76 0 0,-1-3-88 0 0,0-4-358 0 0,-2-5-132 0 0,1-4-130 0 0,-2-2-57 0 0,0-4-315 0 0,-2-2-1268 0 0,-1-2-1652 0 0,-2-4-1668 0 0,-1-2-2944 0 0,2 0 9175 0 0</inkml:trace>
  <inkml:trace contextRef="#ctx0" brushRef="#br16" timeOffset="287953.224">3773 1876 10101 0 0,'0'0'0'0'0,"1"-1"5564"0"0,0-2-4806 0 0,0-1-18 0 0,1 0 79 0 0,0 0 495 0 0,2-2-587 0 0,0 1-487 0 0,2 1-184 0 0,1-1-172 0 0,1 1-823 0 0,1 1-240 0 0,2 0-847 0 0,1 1-1911 0 0,0 1-2282 0 0,1 1 320 0 0,-2 0 6935 0 0</inkml:trace>
  <inkml:trace contextRef="#ctx0" brushRef="#br17" timeOffset="288568.641">4050 1775 3700 0 0,'0'0'0'0'0,"0"-1"15526"0"0,0 0-14777 0 0,0 0-1689 0 0,0-1 3459 0 0,0 0-1944 0 0,0 0 413 0 0,-1 0-29 0 0,0 1-396 0 0,0 0-183 0 0,1 0-202 0 0,-1 0-60 0 0,0 1-53 0 0,-1-1-69 0 0,1 2 10 0 0,-1 1-182 0 0,-1 2 30 0 0,-1 2 64 0 0,-1 3 12 0 0,-1 3 75 0 0,0 3-6 0 0,0 3 40 0 0,-1 3-50 0 0,1 3 13 0 0,0 2-38 0 0,1 1-29 0 0,1 0 72 0 0,1 0-118 0 0,2-3 4 0 0,1-2 37 0 0,2-4 68 0 0,3-2-8 0 0,1-3 97 0 0,3-3 42 0 0,2-3-77 0 0,2-2 40 0 0,2-2-28 0 0,2-2-17 0 0,1-1 70 0 0,1-2-74 0 0,-1-2-32 0 0,1-1 47 0 0,-2-2-1 0 0,-1 1-14 0 0,-3-1 12 0 0,-2-1 62 0 0,-3 1 14 0 0,-2 0-14 0 0,-3-1-47 0 0,-1 0-32 0 0,-2-2 0 0 0,-3-2 18 0 0,-1-1-12 0 0,-3-3 14 0 0,-2-2-69 0 0,-1-1-50 0 0,-2-1 81 0 0,0-2-30 0 0,-1 2 15 0 0,1 1-6 0 0,1 3 48 0 0,1 3-14 0 0,2 4-2 0 0,1 2-30 0 0,2 3 68 0 0,1 1 6 0 0,2 3-92 0 0,0-1-30 0 0,2 2-29 0 0,-1-1-70 0 0,2 1-44 0 0,-1-1-54 0 0,1 1 69 0 0,1 1 198 0 0,2 1 43 0 0,2 4 23 0 0,1 2-29 0 0,1 2-61 0 0,1 3 81 0 0,2 2 17 0 0,-2 2-13 0 0,2 1-98 0 0,-2 0 127 0 0,0 2 4 0 0,0 0-60 0 0,-2 1-5 0 0,0-1 0 0 0,-1 1 24 0 0,-1-2-36 0 0,-1-1 22 0 0,0-3-73 0 0,-2-3 16 0 0,0-3-60 0 0,0-3 66 0 0,-1-3-27 0 0,0-2 18 0 0,-1-1 43 0 0,0-2-58 0 0,1 1-102 0 0,-1-1-74 0 0,0 1-91 0 0,0-1-149 0 0,0-2-159 0 0,1 0-300 0 0,1-2-493 0 0,3-3-1259 0 0,2-2-3898 0 0,2-1-967 0 0,3-2 2015 0 0,-2 2 6138 0 0</inkml:trace>
  <inkml:trace contextRef="#ctx0" brushRef="#br18" timeOffset="289166.94">4414 1833 15473 0 0,'0'0'0'0'0,"0"-1"5645"0"0,0-3-5508 0 0,-2 1 855 0 0,0-2-324 0 0,-1 0 411 0 0,-2 1-336 0 0,1 0-268 0 0,-1 0-188 0 0,0 2-134 0 0,1 1-65 0 0,-1 1-81 0 0,0 1 3 0 0,1 2-116 0 0,-1 3 29 0 0,1 2 23 0 0,1 3 21 0 0,1 3 20 0 0,1 2-45 0 0,0 3-7 0 0,1 0 42 0 0,2 1 23 0 0,1 1-6 0 0,1-1 6 0 0,2-1-4 0 0,0-1-74 0 0,1-2 90 0 0,0-3-72 0 0,0-2 64 0 0,0-4-50 0 0,0-2-37 0 0,-1-4 104 0 0,0-2 143 0 0,-1-5-47 0 0,1-5-42 0 0,0-4 19 0 0,1-4-47 0 0,-1-3-13 0 0,-1-2 34 0 0,0 0 34 0 0,-1 2 1 0 0,-1 3-1 0 0,-2 2 2 0 0,0 5 19 0 0,-1 3-24 0 0,0 3 7 0 0,0 2 68 0 0,0 2-43 0 0,0 1-82 0 0,-1 1-45 0 0,1 1-73 0 0,0-1-48 0 0,0 2-55 0 0,0 1 144 0 0,0 4 18 0 0,1 3 56 0 0,0 4-62 0 0,2 3-8 0 0,1 3-14 0 0,0 2 42 0 0,1 2-42 0 0,1 2 47 0 0,0 2 42 0 0,0 1-20 0 0,-2 1-32 0 0,0-1 16 0 0,-1 1 34 0 0,-1-2-15 0 0,-1-2-31 0 0,-1-3 48 0 0,-1-4-17 0 0,-1-4 34 0 0,-1-4 20 0 0,0-3 38 0 0,-1-3-36 0 0,-2-3-37 0 0,-1-1 15 0 0,-1-1-13 0 0,-2 0 90 0 0,-1-2-25 0 0,-1 0 40 0 0,-2 0-32 0 0,0-1-26 0 0,-1 0-16 0 0,1 1-17 0 0,1 0 2 0 0,2 1-13 0 0,2 0 18 0 0,3 0-20 0 0,1 1-55 0 0,2 0 6 0 0,2 0-52 0 0,0 1-21 0 0,1-1-7 0 0,1 0-20 0 0,-1 0-118 0 0,1-1-37 0 0,1 1 34 0 0,0-1 14 0 0,1 0-93 0 0,0 0-106 0 0,1-1-188 0 0,0 0-304 0 0,0 0-758 0 0,1 0-1418 0 0,0-1-5630 0 0,1 0-3268 0 0,-12 5 14428 0 0,0 1-4419 0 0</inkml:trace>
  <inkml:trace contextRef="#ctx0" brushRef="#br19" timeOffset="289684.754">4615 2095 8525 0 0,'0'0'0'0'0,"1"-3"14409"0"0,1 0-13757 0 0,-1 0-2416 0 0,3-5 4820 0 0,1-3-2155 0 0,1-2-289 0 0,2 0-217 0 0,0-2-215 0 0,0-1-103 0 0,1 1-62 0 0,0-1 2 0 0,-1 0 37 0 0,-1 0-27 0 0,-1 3-21 0 0,-1 0 53 0 0,-2 3-8 0 0,-1 1-62 0 0,-1 1 20 0 0,0 2-18 0 0,-2 0-58 0 0,-1 1 20 0 0,0 1-33 0 0,-1-1 21 0 0,-2 1-7 0 0,1 0-21 0 0,-2-1-3 0 0,0 1-15 0 0,-1 0-25 0 0,-1 1 2 0 0,-1 0-8 0 0,-1 1 47 0 0,0 0 14 0 0,0 1-1 0 0,0 1 42 0 0,1 0 26 0 0,0 2-1 0 0,1-1 4 0 0,1 1 1 0 0,1 0 5 0 0,0 0 8 0 0,2 0 25 0 0,-1 0-43 0 0,1 0 14 0 0,1 0-5 0 0,0-1 0 0 0,0 1-9 0 0,1 1-49 0 0,0-1 37 0 0,0 2 23 0 0,1-1 30 0 0,0 2 27 0 0,1 0 20 0 0,0 1-40 0 0,-1 0 42 0 0,2 2 39 0 0,1 0 21 0 0,2 3-30 0 0,0 1 23 0 0,3 2-17 0 0,1 1 0 0 0,2 2-10 0 0,0 1-16 0 0,2 0-39 0 0,0 1-55 0 0,0-2 17 0 0,0-1 31 0 0,-1 0-57 0 0,-1-3 18 0 0,-1-2-6 0 0,-2-2 5 0 0,-2-2-2 0 0,-1-3 53 0 0,-2-1 8 0 0,-1-2-4 0 0,0 0 19 0 0,-1-1-5 0 0,-1-1-26 0 0,1 1-53 0 0,0-1-38 0 0,-1 1-101 0 0,1 0-121 0 0,0 0-152 0 0,-1 0-306 0 0,-2 0-629 0 0,-2 0-2331 0 0,-2 0-9140 0 0,7 0 5007 0 0,2 0 9044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4.4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908.90625"/>
      <inkml:brushProperty name="anchorY" value="-382885.53125"/>
      <inkml:brushProperty name="scaleFactor" value="0.5"/>
    </inkml:brush>
  </inkml:definitions>
  <inkml:trace contextRef="#ctx0" brushRef="#br0">0 37 22070 0 0,'0'0'0'0'0,"0"0"1228"0"0,1 0-1433 0 0,0 0 410 0 0,1-1 5 0 0,2 0 430 0 0,2-1-460 0 0,2-1-35 0 0,3-1-136 0 0,2 0 2 0 0,1 0-8 0 0,1 1-19 0 0,-1-1 16 0 0,-1 2-71 0 0,-2-1 48 0 0,-2 2 25 0 0,-2 0-12 0 0,-3 0-381 0 0,-1 0-39 0 0,-2 0-186 0 0,0 1-316 0 0,-1-1-1014 0 0,-1 1-2563 0 0,-2 0-6787 0 0,0 0 7924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4.6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3704.125"/>
      <inkml:brushProperty name="anchorY" value="-383475.15625"/>
      <inkml:brushProperty name="scaleFactor" value="0.5"/>
    </inkml:brush>
  </inkml:definitions>
  <inkml:trace contextRef="#ctx0" brushRef="#br0">0 1 3120 0 0,'0'0'0'0'0,"0"0"17127"0"0,0 0-16068 0 0,0 0-2571 0 0,1 0 4207 0 0,0 0-1937 0 0,1 0 63 0 0,1 0-355 0 0,1 1-176 0 0,2 0-148 0 0,2-1-134 0 0,2 1 3 0 0,2-1-78 0 0,-1 0 81 0 0,1 1-23 0 0,-2-1-34 0 0,-1 1-113 0 0,-2-1-147 0 0,-2 1-70 0 0,-1-1 83 0 0,-3 0-38 0 0,0 0-133 0 0,-3 0-252 0 0,-1 0-1071 0 0,-3 0-1398 0 0,-1 0-4462 0 0,-4 0-2522 0 0,2 0 12407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3.1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342.625"/>
      <inkml:brushProperty name="anchorY" value="-380649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322.125"/>
      <inkml:brushProperty name="anchorY" value="-381299.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041.28125"/>
      <inkml:brushProperty name="anchorY" value="-381928.46875"/>
      <inkml:brushProperty name="scaleFactor" value="0.5"/>
    </inkml:brush>
  </inkml:definitions>
  <inkml:trace contextRef="#ctx0" brushRef="#br0">4 37 248 0 0,'0'0'0'0'0,"-1"0"18733"0"0,1-1-17487 0 0,-1 1-2843 0 0,0-1 4531 0 0,1 1-2584 0 0,-1-1 407 0 0,1 1-457 0 0,0 1-333 0 0,2 1 180 0 0,1 3 74 0 0,3 3 89 0 0,2 3-105 0 0,2 4 44 0 0,1 3-69 0 0,1 1 58 0 0,1 3 4 0 0,-1 1 3 0 0,1 1-114 0 0,-1 1-46 0 0,0 0-26 0 0,-1 0 39 0 0,0 0-53 0 0,-1-1 12 0 0,-1-2 51 0 0,0-3-53 0 0,-2-1 18 0 0,0-3-28 0 0,-1-3 39 0 0,-2-2-22 0 0,0-3-2 0 0,-1-1 71 0 0,-1-2-63 0 0,-1-2 55 0 0,0 0 31 0 0,0-2 99 0 0,-1 0 64 0 0,0 0-28 0 0,0-1-38 0 0,0-1-48 0 0,0-1-32 0 0,1-4-151 0 0,2-2-4 0 0,0-5-6 0 0,2-2 36 0 0,0-4-54 0 0,1-2 18 0 0,0-2-11 0 0,1-1 2 0 0,0 0-39 0 0,0 0 49 0 0,-1 0-26 0 0,1 2-19 0 0,-1 2 38 0 0,0 1-12 0 0,-1 3 4 0 0,-2 2 0 0 0,0 2 0 0 0,0 2 0 0 0,-2 3 4 0 0,1 0-5 0 0,-1 2-40 0 0,0 0 48 0 0,0 0-49 0 0,-1 2 47 0 0,1 1-4 0 0,0 0-8 0 0,-1 2-33 0 0,0 0 24 0 0,0 0-15 0 0,0 0-1 0 0,0 1-4 0 0,0 0-13 0 0,0 0 3 0 0,0 0-124 0 0,0 0 82 0 0,0 0-7 0 0,0 0 4 0 0,0 0 21 0 0,0 0 0 0 0,0 0 20 0 0,-1 0-9 0 0,-1 0-67 0 0,-1 0 58 0 0,0 0 44 0 0,-2 0 19 0 0,0 0 0 0 0,-1 0 10 0 0,1 0 3 0 0,0 0 4 0 0,1 0 37 0 0,1 0 41 0 0,0 0-52 0 0,0 0-3 0 0,1 0-23 0 0,0 0 87 0 0,1 0-22 0 0,0 0-4 0 0,0 0-41 0 0,0 0-22 0 0,1 0-2 0 0,0 0-46 0 0,0 0-39 0 0,0 0-24 0 0,0 0-17 0 0,2 0 56 0 0,0 1 71 0 0,2-1 71 0 0,2 2-45 0 0,0-1-35 0 0,1 0 12 0 0,1 1-17 0 0,-2-1-26 0 0,0 0 40 0 0,-2 0-14 0 0,0 0 1 0 0,-2 0 10 0 0,0-1-4 0 0,-1 0-161 0 0,-1 1 23 0 0,0-1-45 0 0,0 0-46 0 0,0 0-97 0 0,0 0-149 0 0,-2 0-237 0 0,0-1-839 0 0,-2 1-2500 0 0,0 0-3165 0 0,-3 0-4533 0 0,8 0 13714 0 0,2 0-3686 0 0</inkml:trace>
  <inkml:trace contextRef="#ctx0" brushRef="#br1" timeOffset="326.497">38 6 9777 0 0,'0'0'0'0'0,"0"0"4032"0"0,0 0-3299 0 0,0 0 443 0 0,0 0 414 0 0,1 0 0 0 0,0 0-427 0 0,2 0-535 0 0,1 0-213 0 0,1 0-52 0 0,1 0-50 0 0,1-1-45 0 0,0 0-41 0 0,-1 1-43 0 0,-1 0-58 0 0,0-1-50 0 0,-1 1-80 0 0,-1 0 17 0 0,-1 0-27 0 0,0 0 4 0 0,-1 0-63 0 0,-1-1-178 0 0,0 0-308 0 0,0 1-169 0 0,0-1-597 0 0,0 1-261 0 0,1 0-901 0 0,1 0-2574 0 0,0 1-3529 0 0,0-1 7571 0 0</inkml:trace>
  <inkml:trace contextRef="#ctx0" brushRef="#br2" timeOffset="1043.183">362 407 2092 0 0,'0'0'0'0'0,"0"0"17543"0"0,0 0-17080 0 0,0 1-2637 0 0,0-1 5604 0 0,0 1-2351 0 0,0-1-217 0 0,0 1-386 0 0,0-1-178 0 0,0 0-60 0 0,1-1 15 0 0,1-1-18 0 0,1-2-80 0 0,1-2 11 0 0,2-3-12 0 0,0-1 17 0 0,0 0-6 0 0,-1 1-76 0 0,0 0-43 0 0,0 3-44 0 0,-1 0-37 0 0,0 3-51 0 0,-2 1-27 0 0,1 1 2 0 0,-1 0-70 0 0,0 1 219 0 0,0 1-25 0 0,0-1 64 0 0,0 3-8 0 0,1 1-2 0 0,1 3-21 0 0,-1 2-9 0 0,1 4-8 0 0,0 4-32 0 0,0 1 3 0 0,0 3-8 0 0,-1 2 5 0 0,1 1-44 0 0,-1 0 46 0 0,0 1-67 0 0,-1 0 33 0 0,0-2 31 0 0,0-1-5 0 0,0-2 9 0 0,-1-4-1 0 0,-1-3 53 0 0,0-4-62 0 0,1-3 202 0 0,-1-3 3 0 0,-1-1 4 0 0,1-2-5 0 0,-3-1-224 0 0,-1 1 62 0 0,-1-1-22 0 0,-2 0 34 0 0,1 0-56 0 0,-1 0 18 0 0,0-1-43 0 0,1 1 1 0 0,1 0 7 0 0,1 1-14 0 0,1 0-38 0 0,1-1-21 0 0,1 1-35 0 0,1 1-31 0 0,0-1-41 0 0,0 0-21 0 0,0 0 170 0 0,1 0 51 0 0,2 0 139 0 0,1 2-3 0 0,2-1 23 0 0,2 2-88 0 0,1-1-2 0 0,1 0-60 0 0,1 0 12 0 0,0-1-12 0 0,1 1-9 0 0,0 0-26 0 0,0 0-16 0 0,-1 1 54 0 0,-1-1-56 0 0,-1 0 56 0 0,-2 0-21 0 0,-2-1 20 0 0,-2 0 6 0 0,-1 0 115 0 0,-1-1 10 0 0,-1 0 43 0 0,0 0-164 0 0,-1 0 4 0 0,1 0-10 0 0,0 0-160 0 0,-1 0-96 0 0,1-1-378 0 0,-2-1-234 0 0,0 0-515 0 0,-1-2-2940 0 0,-1-1-5126 0 0,5 6 342 0 0,1 1 10867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20.9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7446.34375"/>
      <inkml:brushProperty name="anchorY" value="-388445.21875"/>
      <inkml:brushProperty name="scaleFactor" value="0.5"/>
    </inkml:brush>
  </inkml:definitions>
  <inkml:trace contextRef="#ctx0" brushRef="#br0">0 13 16265 0 0,'0'0'0'0'0,"0"0"2157"0"0,0 0-2223 0 0,0 0 486 0 0,0 0 566 0 0,0 0 237 0 0,0 0-619 0 0,1 0-249 0 0,1 0-52 0 0,2 0 25 0 0,3-1 79 0 0,1 0-32 0 0,3 1-113 0 0,1-1-61 0 0,1 1 0 0 0,2-1 30 0 0,0 0 48 0 0,2 0-128 0 0,0 0-47 0 0,2 0-48 0 0,1 0-52 0 0,0-1 64 0 0,1 2-24 0 0,2-1-43 0 0,1 0 10 0 0,0 1-11 0 0,2 0-4 0 0,1 0 5 0 0,2 0 3 0 0,0 0 55 0 0,2 1 4 0 0,-1 0-72 0 0,1 1 19 0 0,-1 1-5 0 0,0-1 115 0 0,0 1-84 0 0,1-1-39 0 0,-1 1 13 0 0,1 0-10 0 0,0-1-4 0 0,-1-1 0 0 0,1 1-56 0 0,0-2 77 0 0,-1 0-21 0 0,1 1 54 0 0,1-2-59 0 0,-1 1 15 0 0,0 0-48 0 0,-2 0 54 0 0,1 0-18 0 0,-1 0 6 0 0,-2 0-37 0 0,0 0-13 0 0,0-1 57 0 0,-2 1-14 0 0,0-1-3 0 0,-1 1-29 0 0,0-1 49 0 0,0 1-16 0 0,0 0 6 0 0,0 0 70 0 0,0 0-85 0 0,0 0 24 0 0,0 0-69 0 0,-1 0 72 0 0,1 0-19 0 0,-1 0 6 0 0,0 0 6 0 0,0 0-11 0 0,-1 0-1 0 0,1-1-29 0 0,-1 1 46 0 0,-1-1-16 0 0,1 1 6 0 0,-1-1 0 0 0,0 1 5 0 0,-2 0 82 0 0,1 0-111 0 0,-2 0-6 0 0,-1 0 42 0 0,0 0-18 0 0,-1 0 6 0 0,-2 1 5 0 0,-1 0-6 0 0,-1 1 1 0 0,-3-1-4 0 0,-2-1 5 0 0,-2 1 12 0 0,-2-1 63 0 0,-1 0-4 0 0,-2 0 30 0 0,0 0 88 0 0,0 0-98 0 0,-1 0-31 0 0,1 0-20 0 0,0 0-43 0 0,0 1-76 0 0,-1-1-117 0 0,1 1-90 0 0,-1-1-239 0 0,-1 1-252 0 0,-2 1-606 0 0,-1 0-1331 0 0,-1 0-5497 0 0,-4 1-4104 0 0,12-4 15096 0 0,2-1-4821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18.1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4423.15625"/>
      <inkml:brushProperty name="anchorY" value="-384117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139.46875"/>
      <inkml:brushProperty name="anchorY" value="-385226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997"/>
      <inkml:brushProperty name="anchorY" value="-385852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303.25"/>
      <inkml:brushProperty name="anchorY" value="-385608.03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966.9375"/>
      <inkml:brushProperty name="anchorY" value="-386239.21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6700.5625"/>
      <inkml:brushProperty name="anchorY" value="-387314.3125"/>
      <inkml:brushProperty name="scaleFactor" value="0.5"/>
    </inkml:brush>
  </inkml:definitions>
  <inkml:trace contextRef="#ctx0" brushRef="#br0">37 32 19390 0 0,'0'0'0'0'0,"0"-2"1720"0"0,0-1-1792 0 0,0-1 353 0 0,0 0 569 0 0,0 0 91 0 0,-1-1-419 0 0,1 2-224 0 0,0 0-127 0 0,-1 1-6 0 0,1 1 22 0 0,0 1-18 0 0,0 0-25 0 0,0 0-1 0 0,0 0-48 0 0,0 0-35 0 0,-1 1-64 0 0,0 1-88 0 0,-2 2 88 0 0,0 4-1 0 0,-1 3 10 0 0,0 5-8 0 0,0 3-80 0 0,0 5 47 0 0,0 3 36 0 0,1 3-16 0 0,1 2-24 0 0,1 1 41 0 0,0 2-149 0 0,2-1 179 0 0,1-1-143 0 0,2-3 49 0 0,2-3-56 0 0,1-3 13 0 0,2-3 111 0 0,1-4-24 0 0,1-2 13 0 0,1-2-35 0 0,-1-2-36 0 0,1-3 96 0 0,-2-1-36 0 0,-1-2 18 0 0,-1-1-67 0 0,-3-2 85 0 0,-1-1 51 0 0,-2-1-93 0 0,-1 0-87 0 0,-1 0-65 0 0,0-3-184 0 0,-2-1-75 0 0,1-2-329 0 0,-2-3-374 0 0,0-2-1328 0 0,-1-2-1659 0 0,0-3-12100 0 0,2 10 18551 0 0,1-1-564 0 0</inkml:trace>
  <inkml:trace contextRef="#ctx0" brushRef="#br1" timeOffset="206.702">211 229 19098 0 0,'0'0'0'0'0,"0"0"2312"0"0,1-1-2226 0 0,0 1 169 0 0,1-1 581 0 0,1 1-14 0 0,1-1-193 0 0,3 1-186 0 0,3 0-197 0 0,1 0-139 0 0,3 0-99 0 0,0 0-1 0 0,2 0-65 0 0,-1 0 65 0 0,-1 0-209 0 0,0 0-210 0 0,-2 0-94 0 0,-2 0-124 0 0,-1 0-231 0 0,-2-1-559 0 0,-2 0-1331 0 0,-1 1-1842 0 0,0 0-3164 0 0,-1-1 2363 0 0,-1 0 6139 0 0</inkml:trace>
  <inkml:trace contextRef="#ctx0" brushRef="#br2" timeOffset="634.782">596 143 20750 0 0,'0'0'0'0'0,"0"0"2044"0"0,1 0-1881 0 0,-1 0 174 0 0,0 0 526 0 0,1 0-119 0 0,0 0-438 0 0,0 0-301 0 0,0 1-186 0 0,0 0 200 0 0,2 2-39 0 0,0 2 115 0 0,2 3-73 0 0,1 2-13 0 0,0 4 38 0 0,2 2-48 0 0,0 4 144 0 0,0 2-177 0 0,0 2 53 0 0,0 3-23 0 0,0 2 0 0 0,-1 1-32 0 0,0 0 36 0 0,-1 0-7 0 0,-1-2-40 0 0,0-2 60 0 0,-2-4-20 0 0,-1-4 68 0 0,-1-4-32 0 0,0-4 88 0 0,-1-3 116 0 0,0-3 46 0 0,-2-3 3 0 0,-2 0-191 0 0,-1-3 20 0 0,-3-1 66 0 0,-1-2-1 0 0,-3-1-66 0 0,0-1-18 0 0,-2-1-2 0 0,0 0-29 0 0,0 0-8 0 0,0 1-50 0 0,2 1 12 0 0,0 1-6 0 0,2 2 40 0 0,2 0-53 0 0,2 1 42 0 0,2 1-46 0 0,1 1-16 0 0,2-1-42 0 0,1 1-43 0 0,0 0-20 0 0,0 0-27 0 0,1 0-14 0 0,-1 0-84 0 0,0 0-202 0 0,0 0-55 0 0,0 0-170 0 0,1 0-275 0 0,-1-1-557 0 0,0 0-1448 0 0,0-1-3731 0 0,0-1-2672 0 0,0 3 7047 0 0,0 1 2003 0 0</inkml:trace>
  <inkml:trace contextRef="#ctx0" brushRef="#br3" timeOffset="807.927">640 14 19426 0 0,'0'0'0'0'0,"0"-1"3240"0"0,0 1-3561 0 0,0-1 1046 0 0,0 0-764 0 0,0 1 676 0 0,0 0-809 0 0,0 0 25 0 0,0 0-809 0 0,2 0-292 0 0,1 0-825 0 0,3 0-787 0 0,0 0-5363 0 0,0 0 34 0 0</inkml:trace>
  <inkml:trace contextRef="#ctx0" brushRef="#br4" timeOffset="1319.097">888 48 19882 0 0,'0'0'0'0'0,"0"0"2288"0"0,0 0-2618 0 0,1 0 963 0 0,0 1-413 0 0,2 1 361 0 0,1 1 80 0 0,2 1-324 0 0,2 2-149 0 0,2 2-82 0 0,1 2 32 0 0,1 1-93 0 0,1 0 15 0 0,-1 1-58 0 0,-1 0 9 0 0,-2-1 110 0 0,-2-1-71 0 0,-2-1 32 0 0,-1 0 49 0 0,-2-2 4 0 0,-2 0 7 0 0,-2 0-22 0 0,-2-1-21 0 0,-2 0-13 0 0,-1 0-37 0 0,-3 0-43 0 0,-1 1 9 0 0,0 0-16 0 0,-1 0 2 0 0,0 1-1 0 0,0-2 5 0 0,0 1 82 0 0,3 0 29 0 0,0-2-55 0 0,3 0 8 0 0,1-1-21 0 0,1 0 2 0 0,1 0-58 0 0,1-1-40 0 0,1 0 46 0 0,1 0-10 0 0,0 0 12 0 0,0 1-48 0 0,1 0 14 0 0,0 1 41 0 0,1 0-14 0 0,1 1 17 0 0,1 0-13 0 0,2 0 9 0 0,0 2-7 0 0,2 0 57 0 0,1 1 12 0 0,0-1-46 0 0,0 1-12 0 0,-1-2-12 0 0,0 0 5 0 0,-1-1-4 0 0,-1 0 6 0 0,-1-2-6 0 0,-2 1 1 0 0,0-2 0 0 0,-1-1 5 0 0,-1-1 68 0 0,-1 0-37 0 0,0-1 5 0 0,0 0 38 0 0,0 0-31 0 0,0 0-18 0 0,0-1-17 0 0,-1 1-12 0 0,1 0-143 0 0,0 0-307 0 0,0 0-85 0 0,0 0-269 0 0,0 0-283 0 0,0-1-801 0 0,0 0-4451 0 0,0-4-5291 0 0,0 5 8968 0 0,0 1 2333 0 0</inkml:trace>
  <inkml:trace contextRef="#ctx0" brushRef="#br5" timeOffset="1690.003">1138 140 1408 0 0,'0'0'0'0'0,"0"0"18449"0"0,0-1-17121 0 0,0 1-3023 0 0,1-1 4692 0 0,-1 1-2258 0 0,1-1 65 0 0,0 1-234 0 0,1 0-508 0 0,0 0 6 0 0,1 1-48 0 0,3 0 153 0 0,1 3-26 0 0,3 2-85 0 0,1 3 9 0 0,2 3 48 0 0,1 3-107 0 0,0 5 65 0 0,2 3-45 0 0,-1 5 53 0 0,0 3 13 0 0,0 2-109 0 0,-2 0 30 0 0,-2 0 107 0 0,-2-2-92 0 0,-2-3 16 0 0,-3-4 43 0 0,-2-4 54 0 0,-1-4 11 0 0,0-5 100 0 0,-2-4 107 0 0,-2-2-98 0 0,-1-2-54 0 0,-1-2-72 0 0,-2 0 7 0 0,-1 0-25 0 0,0-1-39 0 0,0 0-18 0 0,0 1-22 0 0,1 0-6 0 0,0 0-5 0 0,1 0-38 0 0,1 0 11 0 0,1 0-11 0 0,0 0 6 0 0,1 0-1 0 0,1 0-5 0 0,0-1-40 0 0,1 1-41 0 0,0-1-219 0 0,0 0-73 0 0,1 0-140 0 0,-1 0-192 0 0,1-1-408 0 0,-2 2-1199 0 0,1 0-5192 0 0,-2-1-6982 0 0,1 1 16012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24.4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793.21875"/>
      <inkml:brushProperty name="anchorY" value="-390706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512.75"/>
      <inkml:brushProperty name="anchorY" value="-391395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157.59375"/>
      <inkml:brushProperty name="anchorY" value="-392032.78125"/>
      <inkml:brushProperty name="scaleFactor" value="0.5"/>
    </inkml:brush>
  </inkml:definitions>
  <inkml:trace contextRef="#ctx0" brushRef="#br0">4 1 15169 0 0,'0'0'0'0'0,"0"0"3541"0"0,0 0-3035 0 0,0 0 341 0 0,0 0 313 0 0,0 0-133 0 0,0 0-404 0 0,0 0-307 0 0,0 0-164 0 0,0 0-27 0 0,0 1 36 0 0,0 3 72 0 0,0 1-93 0 0,0 3-17 0 0,-1 4-28 0 0,1 2-17 0 0,-1 2-79 0 0,0 2 53 0 0,1 1-63 0 0,0 0 22 0 0,0 1-12 0 0,0 0 34 0 0,2 0-42 0 0,1 1-29 0 0,1-1 41 0 0,2 1-11 0 0,1-1-1 0 0,0-2-97 0 0,1 0 61 0 0,0-3-14 0 0,1-2 62 0 0,-1-2-16 0 0,0-3 14 0 0,-1-2 73 0 0,1-3 35 0 0,-1-1 9 0 0,0-1 37 0 0,0-2-31 0 0,-1-2 21 0 0,-1-2 7 0 0,0-1-16 0 0,0-3 48 0 0,-1-2-23 0 0,0-1-43 0 0,1-2 18 0 0,-1-2-60 0 0,0-2 6 0 0,0 0-5 0 0,0-2 4 0 0,0 1-20 0 0,-2 0 19 0 0,0 1-10 0 0,0 2-26 0 0,-2 1 18 0 0,1 1-8 0 0,-1 1-16 0 0,0 2-5 0 0,-1 1-32 0 0,-1 0 49 0 0,0 1 3 0 0,-1 1-18 0 0,1 2-30 0 0,-1 1 55 0 0,1 0-28 0 0,0 1 37 0 0,-1 2-27 0 0,1 0-48 0 0,-1 0 14 0 0,-1 0-68 0 0,-1 1-54 0 0,-1-1-34 0 0,-1 1-30 0 0,-1 0-12 0 0,0 1-32 0 0,0-1 34 0 0,0 1-142 0 0,2 0-39 0 0,1 0-136 0 0,2 0-167 0 0,1 1-333 0 0,1 1-743 0 0,1 1-1051 0 0,0 4-12759 0 0,1 0 14374 0 0</inkml:trace>
  <inkml:trace contextRef="#ctx0" brushRef="#br1" timeOffset="191.619">301 207 1828 0 0,'0'0'0'0'0,"0"0"18723"0"0,0 0-17172 0 0,0 0-3205 0 0,0 1 4734 0 0,0 0-2642 0 0,0-1 215 0 0,0 1-178 0 0,0-1-525 0 0,0 0 132 0 0,0 0-582 0 0,0 0-158 0 0,0 0-184 0 0,0 0-457 0 0,1 0-1280 0 0,1 0-3340 0 0,-1 0-2510 0 0,1-1 4044 0 0,0 1 4767 0 0</inkml:trace>
  <inkml:trace contextRef="#ctx0" brushRef="#br2" timeOffset="526.848">460 13 20986 0 0,'0'0'0'0'0,"0"0"1744"0"0,0 0-1619 0 0,0 0 485 0 0,0 0 202 0 0,0 0-113 0 0,0 0-407 0 0,0 0-393 0 0,1 0-98 0 0,-1 2 267 0 0,2 2-91 0 0,1 3 214 0 0,1 2-193 0 0,1 3 99 0 0,0 2 73 0 0,0 3-85 0 0,0 2 50 0 0,-1 1-28 0 0,0 2-35 0 0,0 1 6 0 0,-2 1-1 0 0,0-1 40 0 0,-1 1-39 0 0,0-2-88 0 0,-1-2 24 0 0,0-3-14 0 0,0-5-37 0 0,0-3 43 0 0,0-3-10 0 0,0-3 78 0 0,0-1-30 0 0,-1-2-43 0 0,1-1 6 0 0,0 1-183 0 0,0-1-30 0 0,0 0-110 0 0,0 1-139 0 0,0 0-213 0 0,0 0-355 0 0,0-1-919 0 0,1-1-3874 0 0,1 0-3604 0 0,-2 2 3528 0 0,0 1 6652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23.2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233.65625"/>
      <inkml:brushProperty name="anchorY" value="-389106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876.3125"/>
      <inkml:brushProperty name="anchorY" value="-390363.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141.4375"/>
      <inkml:brushProperty name="anchorY" value="-390076.21875"/>
      <inkml:brushProperty name="scaleFactor" value="0.5"/>
    </inkml:brush>
  </inkml:definitions>
  <inkml:trace contextRef="#ctx0" brushRef="#br0">82 25 13321 0 0,'0'0'0'0'0,"0"0"8577"0"0,-1-1-9633 0 0,0 0 2551 0 0,0 1-1491 0 0,0-1 824 0 0,0 1-367 0 0,1 0-245 0 0,0 0-202 0 0,-1 0-46 0 0,1 1 48 0 0,-1 1-30 0 0,0 1-18 0 0,-3 3 41 0 0,0 3 56 0 0,-2 3 23 0 0,0 3 36 0 0,-1 2-43 0 0,-1 2 7 0 0,1 2 7 0 0,0 2-9 0 0,0 2-58 0 0,1 2-26 0 0,2 1 0 0 0,0 2-90 0 0,2 2 15 0 0,1 0 84 0 0,0 0-71 0 0,2 0 68 0 0,2-2-144 0 0,2-3 61 0 0,2-2 37 0 0,0-3 37 0 0,2-4 110 0 0,0-3 2 0 0,1-3-70 0 0,-1-3 12 0 0,-1-3-58 0 0,-1-1 26 0 0,-2-2-15 0 0,0-1 35 0 0,-2-2-42 0 0,-2 0 13 0 0,1 0 76 0 0,-2 0 0 0 0,1 0-108 0 0,-1-1-62 0 0,0 1-81 0 0,0 0-132 0 0,-1 0-122 0 0,1-1-174 0 0,0-1-259 0 0,-1-3-1064 0 0,1-1-1472 0 0,-1-3-3889 0 0,0-2-2271 0 0,1 14 11038 0 0,0 2-2940 0 0</inkml:trace>
  <inkml:trace contextRef="#ctx0" brushRef="#br1" timeOffset="405.2">336 139 20362 0 0,'0'0'0'0'0,"0"0"1552"0"0,0 0-1797 0 0,0 1 645 0 0,0-1 340 0 0,1 3-154 0 0,0 1-181 0 0,2 2-221 0 0,0 2-112 0 0,1 3-54 0 0,2 3 69 0 0,0 2-104 0 0,0 2 36 0 0,1 1-16 0 0,0 2 71 0 0,0 0 18 0 0,0 2-39 0 0,-1 1 21 0 0,-1 0-44 0 0,0 0 119 0 0,-2 0-51 0 0,0-2 58 0 0,-2-1 10 0 0,0-4-72 0 0,-1-3-8 0 0,0-4 82 0 0,0-3 38 0 0,0-4 76 0 0,-1-1 66 0 0,-1-2 7 0 0,-2 0-232 0 0,-2-1 1 0 0,-2-1 42 0 0,-2-1-16 0 0,-3-1-66 0 0,-1-1-20 0 0,-3-1-11 0 0,0-1-3 0 0,0 0 2 0 0,1 1 4 0 0,1 0 4 0 0,2 2-10 0 0,2 0-48 0 0,3 1 74 0 0,2 1-90 0 0,3 0 23 0 0,1 1-116 0 0,1 0-49 0 0,1 0-95 0 0,0 1-95 0 0,1 0-131 0 0,-1 0-137 0 0,1-1-63 0 0,1 1 6 0 0,2-1-471 0 0,0 0-1148 0 0,1 0-3638 0 0,0-1-3132 0 0,0-2 3560 0 0,-8 5 6091 0 0,-1 0-1655 0 0</inkml:trace>
  <inkml:trace contextRef="#ctx0" brushRef="#br2" timeOffset="585.15">356 7 18846 0 0,'0'0'0'0'0,"0"-1"2964"0"0,0 0-3458 0 0,0 0 414 0 0,0 0 244 0 0,0 0 491 0 0,0 0-865 0 0,0 1-329 0 0,0-1-1597 0 0,0 1-999 0 0,2 0-1360 0 0,1 0-259 0 0,1 2-1938 0 0,0-1 7621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25.2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852.625"/>
      <inkml:brushProperty name="anchorY" value="-393039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604.46875"/>
      <inkml:brushProperty name="anchorY" value="-394099.71875"/>
      <inkml:brushProperty name="scaleFactor" value="0.5"/>
    </inkml:brush>
  </inkml:definitions>
  <inkml:trace contextRef="#ctx0" brushRef="#br0">1 173 13997 0 0,'0'0'0'0'0,"0"0"8661"0"0,0-1-9185 0 0,0 0 1761 0 0,0 1-730 0 0,1-1 136 0 0,0 1-105 0 0,2 0-392 0 0,1 0-110 0 0,1 0-3 0 0,4 0-33 0 0,2 0 70 0 0,2 0-48 0 0,2 0-24 0 0,2 0-1 0 0,-1 0-64 0 0,1 0 81 0 0,-2 1-23 0 0,-1 0 8 0 0,-2 0-78 0 0,-2 0-20 0 0,-4 0 113 0 0,-2 0-66 0 0,-2-1 48 0 0,-1 1-68 0 0,-1 0 30 0 0,-1-1-105 0 0,0 1-140 0 0,-1-1-254 0 0,-2 0-563 0 0,-1-2-978 0 0,-2-1-2044 0 0,-1-1-5442 0 0,0 1 2640 0 0</inkml:trace>
  <inkml:trace contextRef="#ctx0" brushRef="#br1" timeOffset="2567.391">104 13 13773 0 0,'0'0'0'0'0,"-1"0"3577"0"0,1-2-2647 0 0,-1 0-299 0 0,-1 1 736 0 0,2-2 98 0 0,-1 2-512 0 0,0-1-384 0 0,1 1-283 0 0,0 1-54 0 0,0 0-61 0 0,0-1-194 0 0,0 1 41 0 0,0 1-95 0 0,0 1 99 0 0,1 2 88 0 0,0 2 214 0 0,1 4-92 0 0,0 3-10 0 0,2 4 24 0 0,-1 3-82 0 0,0 3-20 0 0,-1 1-63 0 0,-1 2 31 0 0,0 1-75 0 0,0-1 24 0 0,-1 0 0 0 0,0-3-73 0 0,0-2 13 0 0,0-3-45 0 0,-1-4 47 0 0,1-4-59 0 0,0-2 70 0 0,0-4 6 0 0,0-2 42 0 0,0-1 2 0 0,0 0 12 0 0,-1-2 45 0 0,1 1-72 0 0,0-1-51 0 0,0 1-142 0 0,-1-1-166 0 0,1 1-222 0 0,0 0-198 0 0,0-1-365 0 0,0 0-858 0 0,-1-1-3238 0 0,1-1-4395 0 0,0 4 3499 0 0,1-1 6930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29.7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254.5625"/>
      <inkml:brushProperty name="anchorY" value="-395107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901.4375"/>
      <inkml:brushProperty name="anchorY" value="-396301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722.59375"/>
      <inkml:brushProperty name="anchorY" value="-396931.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069.03125"/>
      <inkml:brushProperty name="anchorY" value="-396667.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704.90625"/>
      <inkml:brushProperty name="anchorY" value="-397286.531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6488.75"/>
      <inkml:brushProperty name="anchorY" value="-398363.4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7255.75"/>
      <inkml:brushProperty name="anchorY" value="-399425.90625"/>
      <inkml:brushProperty name="scaleFactor" value="0.5"/>
    </inkml:brush>
  </inkml:definitions>
  <inkml:trace contextRef="#ctx0" brushRef="#br0">71 68 1460 0 0,'0'0'0'0'0,"-1"-1"17382"0"0,0 1-16600 0 0,0-1-2280 0 0,-1 0 4359 0 0,0 0-2445 0 0,-1 0 366 0 0,1 0-106 0 0,0 1-388 0 0,1 0-166 0 0,0-1-91 0 0,-1 1-16 0 0,1 2-9 0 0,-1 1 34 0 0,-1 3 66 0 0,-1 2 39 0 0,-1 4 9 0 0,0 3-47 0 0,0 2-49 0 0,0 4 67 0 0,0 1-6 0 0,0 3-26 0 0,1 2-49 0 0,0 2-39 0 0,2 0 2 0 0,0 1-58 0 0,2-1 66 0 0,1 1-23 0 0,2-1 13 0 0,2-2-6 0 0,2-2 1 0 0,0-2-107 0 0,1-3-2 0 0,0-3 68 0 0,0-3-35 0 0,0-1 32 0 0,0-4-77 0 0,-2-2 93 0 0,-1-1-90 0 0,-2-3-352 0 0,0-1 175 0 0,-2-1-90 0 0,0-1-106 0 0,-1-1-267 0 0,0-2-585 0 0,0-3-1741 0 0,-1 0-5780 0 0,1-1-1450 0 0,-1 1 13388 0 0,1-2-938 0 0</inkml:trace>
  <inkml:trace contextRef="#ctx0" brushRef="#br1" timeOffset="199.976">118 308 19982 0 0,'0'0'0'0'0,"0"0"1788"0"0,1-1-1475 0 0,0 1 100 0 0,0-1 357 0 0,0 1 112 0 0,0-1-496 0 0,2 1-270 0 0,1 0 32 0 0,2 0-14 0 0,2 0-58 0 0,1 0-24 0 0,2 0-54 0 0,2 0-69 0 0,0 0 10 0 0,0 0-151 0 0,-1 0-240 0 0,0 0-42 0 0,-1 0-250 0 0,-2 0-324 0 0,-1 0-986 0 0,-1 0-1715 0 0,-2-1-4603 0 0,-1 1 522 0 0</inkml:trace>
  <inkml:trace contextRef="#ctx0" brushRef="#br2" timeOffset="641.974">397 197 7813 0 0,'0'0'0'0'0,"0"0"13250"0"0,0 0-13666 0 0,0 0 2493 0 0,0 0-1530 0 0,0 0 211 0 0,0 0-96 0 0,1 0-461 0 0,0 0-173 0 0,0 0-210 0 0,1 2 247 0 0,1 2-4 0 0,1 3 178 0 0,1 3-199 0 0,2 4 62 0 0,0 3-72 0 0,2 4 18 0 0,-1 3 24 0 0,1 2-83 0 0,-1 2 21 0 0,-1 1-14 0 0,0-1-4 0 0,-1-1-28 0 0,-1-2 46 0 0,-1-3-16 0 0,-1-5 76 0 0,-1-4 27 0 0,-1-4-22 0 0,-1-3 81 0 0,0-3 25 0 0,0-2-8 0 0,0-1 63 0 0,0-1 101 0 0,-1 0-49 0 0,-1 1-285 0 0,-2-1 174 0 0,0 1-112 0 0,-2 0-7 0 0,-2 0-11 0 0,1 1-15 0 0,-2-1 2 0 0,0 1 35 0 0,0-1-24 0 0,0 0 9 0 0,1 1 7 0 0,0-1-16 0 0,2 0 28 0 0,1 0-18 0 0,1 0 7 0 0,1 0-12 0 0,2 0-20 0 0,0 0-27 0 0,0 0 1 0 0,1 0-36 0 0,1 0-19 0 0,-1 0-16 0 0,0 0-115 0 0,0 0 7 0 0,0 0-66 0 0,0 0-75 0 0,0 0-35 0 0,0 0-82 0 0,-1-2-146 0 0,-1 0-409 0 0,0-3-564 0 0,-1-2-2949 0 0,-1-3-4797 0 0,1-2-35 0 0,4 15 11162 0 0,2 2-3489 0 0</inkml:trace>
  <inkml:trace contextRef="#ctx0" brushRef="#br3" timeOffset="796.833">448 19 10269 0 0,'0'0'0'0'0,"0"-2"11300"0"0,0-1-14679 0 0,0 1 4561 0 0,0 0-1237 0 0,0 0-626 0 0,0 1-2275 0 0,0 0-6158 0 0,0 1 2708 0 0</inkml:trace>
  <inkml:trace contextRef="#ctx0" brushRef="#br4" timeOffset="1348.615">643 49 9869 0 0,'0'0'0'0'0,"0"1"11766"0"0,0 0-12339 0 0,0-1 2211 0 0,1 1-1349 0 0,0 0 301 0 0,0 1-163 0 0,3 2 105 0 0,1 2-236 0 0,3 3-137 0 0,1 2-20 0 0,1 2-147 0 0,1 1 100 0 0,0 0-112 0 0,0 0 142 0 0,-1-1 0 0 0,-2-1 0 0 0,-2-2-17 0 0,-2-1 30 0 0,-1-2 45 0 0,-2-1-2 0 0,0-1 9 0 0,-1 0-42 0 0,-1 0 32 0 0,0-1-68 0 0,-2 0-32 0 0,-2 1-17 0 0,-1 0-19 0 0,0 0-36 0 0,-2 0 32 0 0,0 0-45 0 0,0 1 3 0 0,-1-1 3 0 0,0 1-35 0 0,1-1 37 0 0,0 0-35 0 0,2 0 6 0 0,2 0-31 0 0,0-2-6 0 0,2 0-23 0 0,0-2-14 0 0,2 0-3 0 0,-1-1 3 0 0,1 1-20 0 0,1-1 43 0 0,-1 2 89 0 0,2 0 275 0 0,0 0-262 0 0,1 2 46 0 0,1 0-59 0 0,1 0 5 0 0,1 0-15 0 0,2 2 2 0 0,1 1-1 0 0,1 2 0 0 0,1 1 47 0 0,1 3-60 0 0,1 1 57 0 0,-1-1 24 0 0,-2 0-85 0 0,-1-3-9 0 0,-3-1 37 0 0,-1-3-17 0 0,-2-2 6 0 0,-1-2 108 0 0,-2-1 1 0 0,0 0 2 0 0,0-1-4 0 0,0 0-16 0 0,-1 0-29 0 0,1 0-3 0 0,0 0-34 0 0,0 0-16 0 0,0 0 40 0 0,0 0-61 0 0,0 0-238 0 0,0 0-32 0 0,0 0-148 0 0,-1 0-81 0 0,0-1-316 0 0,-2-2-343 0 0,0 0-897 0 0,-2-2-3493 0 0,1-1-2466 0 0,-1-2-346 0 0,7 10 9940 0 0,2 2-3025 0 0</inkml:trace>
  <inkml:trace contextRef="#ctx0" brushRef="#br5" timeOffset="1780.968">889 120 16874 0 0,'0'0'0'0'0,"0"0"4960"0"0,0 0-5227 0 0,1 0 934 0 0,-1 0-265 0 0,1 0 159 0 0,0 0-211 0 0,1 0-397 0 0,1 1 243 0 0,1 1-68 0 0,3 1 151 0 0,1 4-59 0 0,3 1 37 0 0,1 4-81 0 0,1 2-43 0 0,1 4 27 0 0,1 2-24 0 0,0 3 24 0 0,0 3-11 0 0,-1 1-113 0 0,-1 1 28 0 0,-1 0 59 0 0,-2-1-26 0 0,-2-3 53 0 0,-2-3-105 0 0,-3-3 126 0 0,-1-4 20 0 0,-1-4 20 0 0,-1-2 29 0 0,-1-3-13 0 0,1-3 35 0 0,-1-1-10 0 0,-1 0-80 0 0,-2-1-42 0 0,0 1-53 0 0,-2 0 8 0 0,-1-1-19 0 0,1 1 4 0 0,-2-1-40 0 0,1 0 7 0 0,0 0-9 0 0,0 0-23 0 0,1 0 35 0 0,0 0-8 0 0,2 0-34 0 0,1 0 7 0 0,2 0-9 0 0,0 0-32 0 0,1 0 4 0 0,0 0-31 0 0,0 0-3 0 0,0 0-10 0 0,0 0-8 0 0,1 0-87 0 0,-1 0 19 0 0,0 0-105 0 0,0 0-53 0 0,0 0-65 0 0,0 0-117 0 0,0 0-100 0 0,0 0-280 0 0,-1 0-699 0 0,1 0-2400 0 0,-1 0-3532 0 0,0-1-3856 0 0,1 1 12718 0 0,0 0-2900 0 0</inkml:trace>
  <inkml:trace contextRef="#ctx0" brushRef="#br6" timeOffset="2393.753">1103 0 15297 0 0,'0'0'0'0'0,"0"0"2701"0"0,0 0-2330 0 0,0 0 782 0 0,0 0 335 0 0,0 0-431 0 0,0 0-339 0 0,0 0-318 0 0,0 0-194 0 0,0 0-108 0 0,0 0-15 0 0,1 1-13 0 0,0 0 45 0 0,2 1 276 0 0,1 3 54 0 0,3 2-61 0 0,0 2-75 0 0,3 2-51 0 0,0 2-24 0 0,1 2-2 0 0,1 2-74 0 0,0 1-36 0 0,0 1-12 0 0,0 2-18 0 0,0 1-21 0 0,1 1 32 0 0,-1 3-39 0 0,0 0 8 0 0,0 3 38 0 0,0 1-44 0 0,-1 0-18 0 0,0 2 37 0 0,-2-2-28 0 0,0 0 9 0 0,-2-1 3 0 0,-1-2-6 0 0,-1-3 16 0 0,-2-4-47 0 0,0-4-33 0 0,-2-5 45 0 0,0-3 6 0 0,-1-3 36 0 0,1-3 21 0 0,-2-1 39 0 0,1 0 94 0 0,-1-1 6 0 0,0 1-83 0 0,-3 1-106 0 0,0 1-39 0 0,-3 1-5 0 0,0 0 34 0 0,0 1-9 0 0,1-1 24 0 0,1-1-23 0 0,1-1-34 0 0,2 0 32 0 0,0-1-40 0 0,2-1 6 0 0,0 0-7 0 0,0 0-4 0 0,0 0-125 0 0,0 0-3 0 0,1-1-62 0 0,-1 1-74 0 0,0 0-124 0 0,0-2-85 0 0,-1 1-178 0 0,0-1-391 0 0,0 1-1011 0 0,0-1-4813 0 0,-2 0-8671 0 0,3 4 16549 0 0,1-1-2652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 1988 0 0,'-1'-5'13548'0'0,"-2"1"-6666"0"0,-4 2-1969 0 0,-2 4-4481 0 0,-9 5-3961 0 0,10-2 5185 0 0,4-3-1647 0 0,1 0 1 0 0,0 0 0 0 0,0 0 0 0 0,0 0-1 0 0,0 1 1 0 0,0-1 0 0 0,1 1 0 0 0,-1 0-1 0 0,1 0 1 0 0,0 0 0 0 0,0 0 0 0 0,0 0-1 0 0,0 1 1 0 0,0-1 0 0 0,1 1 0 0 0,-1-1-1 0 0,1 1 1 0 0,0-1 0 0 0,0 1 0 0 0,0 0-1 0 0,1 0 1 0 0,-1-1 0 0 0,1 1 0 0 0,0 0-1 0 0,0 0 1 0 0,1 1-10 0 0,-1 2 9 0 0,0 1 1 0 0,1-1-1 0 0,0 1 1 0 0,1-1-1 0 0,-1 1 1 0 0,1-1-1 0 0,1 0 1 0 0,0 1-1 0 0,0-1 0 0 0,0-1 1 0 0,0 1-1 0 0,1 0 1 0 0,3 3-10 0 0,1 1 1 0 0,4 6 0 0 0,0 1 0 0 0,0 0 0 0 0,-2 0 0 0 0,-1 1 0 0 0,0 1 0 0 0,-1 0 0 0 0,0 2-1 0 0,0 23 552 0 0,-26-39 177 0 0,-90 10 69 0 0,103-16-756 0 0,-6-6 508 0 0,11 6-608 0 0,0 0-42 0 0,4-10-1599 0 0,19-3-3037 0 0,-18 11-7862 0 0,-37 27 2844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35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460.25"/>
      <inkml:brushProperty name="anchorY" value="-402039.875"/>
      <inkml:brushProperty name="scaleFactor" value="0.5"/>
    </inkml:brush>
  </inkml:definitions>
  <inkml:trace contextRef="#ctx0" brushRef="#br0">61 3 21306 0 0,'0'0'0'0'0,"0"0"1944"0"0,0-1-1932 0 0,0 1 375 0 0,0-1 362 0 0,0 1 78 0 0,0-1-460 0 0,0 1-174 0 0,0 0-131 0 0,0 0-45 0 0,0 0-15 0 0,0 0-6 0 0,0 0-42 0 0,0 1-30 0 0,0 0 16 0 0,0 1-19 0 0,-1 0-24 0 0,0 2-53 0 0,-2 2 40 0 0,-1 3 22 0 0,-1 3 20 0 0,-1 3 12 0 0,-1 3 28 0 0,-1 1 27 0 0,1 1-99 0 0,1 0 50 0 0,1-2-47 0 0,1-2 2 0 0,2-4-58 0 0,1-2 29 0 0,0-3 54 0 0,2-2 80 0 0,2-2-18 0 0,1-1 19 0 0,3-1 31 0 0,1 0 43 0 0,1-1-1 0 0,2-1 37 0 0,2-2-59 0 0,0 0 43 0 0,1-2-80 0 0,0 0 36 0 0,-1-1 1 0 0,-2 2-16 0 0,-2 0 16 0 0,-3 0 106 0 0,-1 1-16 0 0,-2 2 8 0 0,-2 0 63 0 0,0-1 15 0 0,-1 2 4 0 0,0-2-15 0 0,-1 0-149 0 0,1-2-65 0 0,-2-2 4 0 0,0-1-10 0 0,-2-1 3 0 0,0-2 4 0 0,-2 0 37 0 0,0-1-57 0 0,-1 0 23 0 0,0 1-12 0 0,1 1 48 0 0,0 0-14 0 0,1 3 7 0 0,2 2 10 0 0,1 1 10 0 0,1 1-6 0 0,0 2-30 0 0,1 0-24 0 0,1 0-52 0 0,-1 1 3 0 0,0-1-43 0 0,0 0-42 0 0,0 1-23 0 0,0-1-55 0 0,1 0 148 0 0,1 3 60 0 0,2 2 245 0 0,2 3-156 0 0,2 3-28 0 0,1 3 31 0 0,0 3-51 0 0,1 2-31 0 0,-1 4 64 0 0,0 1-78 0 0,-1 2 71 0 0,0-1-40 0 0,-2-1 11 0 0,-1-2-2 0 0,-1-4-32 0 0,0-3 8 0 0,-2-3 1 0 0,-1-5 73 0 0,0-3 12 0 0,-1-2 11 0 0,0-1 1 0 0,0-1 35 0 0,0-1-5 0 0,0 0-15 0 0,0 1-97 0 0,-1-1-15 0 0,0 1-302 0 0,-1-1-187 0 0,-1 0-138 0 0,-2-1-265 0 0,0-1-627 0 0,-2 1-3070 0 0,0 1-6312 0 0,10 2 2792 0 0,2 1 9476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34.3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8117.8125"/>
      <inkml:brushProperty name="anchorY" value="-400775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8833"/>
      <inkml:brushProperty name="anchorY" value="-400822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9650.6875"/>
      <inkml:brushProperty name="anchorY" value="-401453.8125"/>
      <inkml:brushProperty name="scaleFactor" value="0.5"/>
    </inkml:brush>
  </inkml:definitions>
  <inkml:trace contextRef="#ctx0" brushRef="#br0">41 493 18678 0 0,'0'0'0'0'0,"0"0"1804"0"0,0 1-1535 0 0,0 0 121 0 0,0-1 734 0 0,0 1-30 0 0,0-1-492 0 0,0 0-65 0 0,0 0-70 0 0,0-1-13 0 0,0 0 3 0 0,0-3-31 0 0,0-2-344 0 0,-1-5 40 0 0,0-5-15 0 0,-1-5-51 0 0,-1-4 32 0 0,-1-4-20 0 0,0-4 19 0 0,0-1-98 0 0,0-1 24 0 0,0-1-22 0 0,1 2 7 0 0,0 1-3 0 0,0 2 6 0 0,1 3 8 0 0,1 3-3 0 0,0 3-7 0 0,1 4 2 0 0,0 3-1 0 0,0 3-4 0 0,0 4 5 0 0,0 2-6 0 0,0 2-3 0 0,0 1-23 0 0,0 3-17 0 0,0-1-15 0 0,1 2-22 0 0,0-1 14 0 0,1 1 82 0 0,2-1-14 0 0,2 0 56 0 0,1-1-12 0 0,2-1 7 0 0,0 1-56 0 0,0 0 21 0 0,1 1-19 0 0,0-1 8 0 0,0 1-12 0 0,-1 0 13 0 0,-1 0-42 0 0,0 0 12 0 0,-2 0-33 0 0,-1 0 27 0 0,-2 0-19 0 0,-1 0 52 0 0,-1 0-85 0 0,0 0-61 0 0,-1 0 42 0 0,0 0-104 0 0,-1 0-102 0 0,1 0-60 0 0,0 0-162 0 0,-1 0-169 0 0,0 0-400 0 0,-1 2-1048 0 0,-1 0-1934 0 0,-1 2-4441 0 0,-3 2 174 0 0,8-6 9967 0 0,2-2-3104 0 0</inkml:trace>
  <inkml:trace contextRef="#ctx0" brushRef="#br1" timeOffset="198.684">21 170 5977 0 0,'0'0'0'0'0,"0"0"11573"0"0,0 0-11500 0 0,0 0 1624 0 0,1 0-467 0 0,1 0-209 0 0,1-1-97 0 0,2 0-242 0 0,2-2-246 0 0,2 0-113 0 0,1-1-122 0 0,2-1-30 0 0,1 0-75 0 0,-1 1-93 0 0,1 1 11 0 0,0 0-78 0 0,-2 2 8 0 0,0 0-30 0 0,-2 0-303 0 0,-1 1-4 0 0,-3 0-284 0 0,0 1-226 0 0,-3 0-395 0 0,0 2-643 0 0,-2 2-962 0 0,0 1-2232 0 0,-1 2-3339 0 0,-1-1 7307 0 0</inkml:trace>
  <inkml:trace contextRef="#ctx0" brushRef="#br2" timeOffset="436.685">74 447 14501 0 0,'0'0'0'0'0,"0"0"2449"0"0,0 1-1653 0 0,2 0 957 0 0,1-1-136 0 0,2 0-685 0 0,2-1-241 0 0,2 0-160 0 0,3-2-99 0 0,1-2-111 0 0,2 0-75 0 0,-1 0-110 0 0,0 1 3 0 0,-2-1-73 0 0,-1 1 14 0 0,-2 1-92 0 0,-2 1 24 0 0,-2 1-54 0 0,-2 0 12 0 0,-1 0 27 0 0,-1 1-10 0 0,-1-1-27 0 0,0 1 46 0 0,0 0-398 0 0,-1 0-58 0 0,1 0-183 0 0,0 0-245 0 0,0 0-712 0 0,0 0-1674 0 0,0 0-4382 0 0,0 0-2205 0 0,0 0 11608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2.0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814.28125"/>
      <inkml:brushProperty name="anchorY" value="-404380.53125"/>
      <inkml:brushProperty name="scaleFactor" value="0.5"/>
    </inkml:brush>
  </inkml:definitions>
  <inkml:trace contextRef="#ctx0" brushRef="#br0">1 0 20522 0 0,'0'0'0'0'0,"0"0"1780"0"0,0 0-1960 0 0,0 0 448 0 0,0 0 559 0 0,0 0-278 0 0,1 1-451 0 0,0 1-45 0 0,0 2-24 0 0,1 2 27 0 0,1 3 176 0 0,-1 5-66 0 0,1 4-10 0 0,-1 2-41 0 0,0 4 8 0 0,0 1-49 0 0,-1 1-20 0 0,0 1-49 0 0,-1 1 10 0 0,1 0 21 0 0,-1 0 11 0 0,0-1-53 0 0,0-3 59 0 0,0-1-65 0 0,0-4-24 0 0,0-3-3 0 0,0-3 38 0 0,0-4-59 0 0,0-2 74 0 0,0-4 53 0 0,0-1 5 0 0,0-2-88 0 0,0 0-157 0 0,0 0-185 0 0,0-1-120 0 0,0 0-179 0 0,0-1-327 0 0,0-1-1162 0 0,0-2-3954 0 0,0-2-4351 0 0,0 1 7704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4.1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442.0625"/>
      <inkml:brushProperty name="anchorY" value="-407815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169.15625"/>
      <inkml:brushProperty name="anchorY" value="-407983.4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955.125"/>
      <inkml:brushProperty name="anchorY" value="-408628.28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7723.53125"/>
      <inkml:brushProperty name="anchorY" value="-409237.03125"/>
      <inkml:brushProperty name="scaleFactor" value="0.5"/>
    </inkml:brush>
  </inkml:definitions>
  <inkml:trace contextRef="#ctx0" brushRef="#br0">19 385 3224 0 0,'0'0'0'0'0,"0"0"14338"0"0,0 0-14548 0 0,1 0 2774 0 0,-1 0-1192 0 0,1 0 54 0 0,0-1-410 0 0,-1-2-666 0 0,0-3-40 0 0,0-3-152 0 0,0-4 43 0 0,-1-3-4 0 0,-1-4-15 0 0,0-3-57 0 0,-1-2-77 0 0,1-3-34 0 0,-1 0 99 0 0,1-1-53 0 0,0 1-33 0 0,0 1 12 0 0,1 2-44 0 0,0 3 24 0 0,1 3 15 0 0,-1 3-38 0 0,1 4 68 0 0,0 2-34 0 0,0 3 36 0 0,0 3-38 0 0,1 1-25 0 0,-1 2 2 0 0,0 0-56 0 0,0 1-9 0 0,0 0-33 0 0,0 0-37 0 0,1 0 97 0 0,2-1-8 0 0,2 0 5 0 0,1 0 42 0 0,1 0-7 0 0,1-1 79 0 0,1 1-91 0 0,0 0 59 0 0,1 1-13 0 0,-1 0-30 0 0,-1-1 9 0 0,-1 1-13 0 0,-1 0-58 0 0,-1 0 34 0 0,-1 1-51 0 0,-1-1 27 0 0,-2 0-4 0 0,1 0-32 0 0,-2 0-33 0 0,0 0-90 0 0,0 0-118 0 0,0 0-137 0 0,0 0-221 0 0,-2 0-508 0 0,0 0-1627 0 0,-1 1-5666 0 0,1 0-1390 0 0,1-1 11055 0 0,1 0-2810 0 0</inkml:trace>
  <inkml:trace contextRef="#ctx0" brushRef="#br1" timeOffset="208.397">6 127 4328 0 0,'0'0'0'0'0,"0"0"14250"0"0,0 0-15030 0 0,0 0 2874 0 0,1 0-1202 0 0,1 0-36 0 0,0 0-224 0 0,2 0-370 0 0,2-1-169 0 0,2 0-60 0 0,3-1 23 0 0,1 0 39 0 0,1 0-119 0 0,0 0-22 0 0,0 1 50 0 0,-1 0-18 0 0,-1 0-135 0 0,-3 1-477 0 0,-1 0-115 0 0,-3 0-592 0 0,-1 1-712 0 0,-2 2-1289 0 0,-1 1-2238 0 0,-4 3-4004 0 0,1-1 11770 0 0</inkml:trace>
  <inkml:trace contextRef="#ctx0" brushRef="#br2" timeOffset="434.491">42 349 5797 0 0,'0'0'0'0'0,"0"0"13685"0"0,0 0-14366 0 0,1 0 2793 0 0,-1 0-1392 0 0,2 0 266 0 0,0 0-261 0 0,1 0-416 0 0,2-1-162 0 0,2 0-114 0 0,1 0 62 0 0,1-1-27 0 0,1 1-40 0 0,0-1-28 0 0,1 1 6 0 0,-1-1 36 0 0,-1 1-49 0 0,-2-1 16 0 0,0 1-9 0 0,-3 0-354 0 0,-1 0-157 0 0,-1 0-331 0 0,-2 0-383 0 0,0 0-1123 0 0,0 0-2115 0 0,0 0-5769 0 0,0 1 6913 0 0</inkml:trace>
  <inkml:trace contextRef="#ctx0" brushRef="#br3" timeOffset="1177.157">325 333 17938 0 0,'0'0'0'0'0,"-1"0"4644"0"0,1-2-4699 0 0,-1 1 717 0 0,1-1-91 0 0,-1 1 360 0 0,0-1-342 0 0,0 2-350 0 0,1-1-144 0 0,-1 1-69 0 0,1 0-44 0 0,0 0 22 0 0,0 0-7 0 0,-1 0-105 0 0,0 1 50 0 0,-1 1 3 0 0,-1 1-61 0 0,0 2-40 0 0,-2 1 64 0 0,0 3 32 0 0,-1 2-50 0 0,0 2 39 0 0,0 1 21 0 0,-1 2 12 0 0,1 1-10 0 0,1 0-4 0 0,1 0-134 0 0,0-1 112 0 0,2-3-41 0 0,1-1 2 0 0,0-2 2 0 0,1-3 13 0 0,1-1 34 0 0,0-2-117 0 0,2-1 73 0 0,1-1 115 0 0,2 0-26 0 0,1-1 79 0 0,2-1 25 0 0,2 0-17 0 0,2 0-74 0 0,0 0 92 0 0,2-1-13 0 0,-1-1 9 0 0,-1 0 34 0 0,-1 0-23 0 0,-2-1 56 0 0,-3 0-25 0 0,-1 1 19 0 0,-3-1 47 0 0,0 1 38 0 0,-2-1 44 0 0,0 1-50 0 0,-1-2-148 0 0,0-1 14 0 0,-1-1 12 0 0,0-2-49 0 0,-1-1-46 0 0,-1-1 7 0 0,-1-1 25 0 0,-1 1-14 0 0,0-1-27 0 0,0 1-1 0 0,0 1 8 0 0,-1 2 33 0 0,1 0-42 0 0,1 1 80 0 0,0 2-89 0 0,0-1 28 0 0,0 1-13 0 0,1 1 0 0 0,1 0 103 0 0,1 1-6 0 0,0 1-16 0 0,1 0-27 0 0,0 1-2 0 0,0-1-3 0 0,0 2-57 0 0,0-1 7 0 0,0 0-71 0 0,0 0-20 0 0,0 0-27 0 0,0 0-20 0 0,0 1 2 0 0,1 0 161 0 0,1 1 50 0 0,1 3 1 0 0,2 1 17 0 0,1 1-43 0 0,1 4-15 0 0,1 1-26 0 0,-1 1 32 0 0,0 1-2 0 0,0 2-42 0 0,-1 0 47 0 0,0-1 3 0 0,-1 0-47 0 0,-1-2 53 0 0,-1-2 10 0 0,0-2-39 0 0,-1-2-14 0 0,-1-2-1 0 0,0-1 1 0 0,-1-2 45 0 0,0-1-22 0 0,0 0 19 0 0,0 0 5 0 0,0-1 12 0 0,0 0 3 0 0,0 0-14 0 0,0 0-65 0 0,-1 0 9 0 0,1 0-134 0 0,0 0-86 0 0,0 0-124 0 0,-1 0-145 0 0,-2 0-158 0 0,-1-1-578 0 0,-1 1-2514 0 0,-3-1-6164 0 0,10 1-674 0 0,1 0 12768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2.1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475.78125"/>
      <inkml:brushProperty name="anchorY" value="-405476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113"/>
      <inkml:brushProperty name="anchorY" value="-406107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794.65625"/>
      <inkml:brushProperty name="anchorY" value="-406698.4375"/>
      <inkml:brushProperty name="scaleFactor" value="0.5"/>
    </inkml:brush>
  </inkml:definitions>
  <inkml:trace contextRef="#ctx0" brushRef="#br0">0 195 12793 0 0,'0'0'0'0'0,"0"-1"8129"0"0,0 1-8177 0 0,0-1 1403 0 0,1 1-426 0 0,-1-1 119 0 0,1 1-529 0 0,-1 0-352 0 0,0 0-118 0 0,0 0-183 0 0,0 0 27 0 0,0 0-325 0 0,0 0-264 0 0,0 0-362 0 0,0 0-1157 0 0,0 0-1572 0 0,0 0-5174 0 0,0 0 1426 0 0</inkml:trace>
  <inkml:trace contextRef="#ctx0" brushRef="#br1" timeOffset="564.019">153 87 20614 0 0,'0'0'0'0'0,"0"1"1824"0"0,0-1-2123 0 0,0 1 653 0 0,0 0 364 0 0,0-1-289 0 0,0 1-402 0 0,0 0 34 0 0,0 2-299 0 0,1 3 310 0 0,1 2 28 0 0,0 3-36 0 0,2 3-60 0 0,0 1 123 0 0,2 2-70 0 0,0 2 154 0 0,1 1-23 0 0,1 1-94 0 0,0 0-41 0 0,1 0-51 0 0,0-1 72 0 0,1-1-88 0 0,-1-2 73 0 0,0-1-73 0 0,0-3-58 0 0,-1-2 85 0 0,0-2-21 0 0,-2-3 39 0 0,0-1 170 0 0,-1-3-112 0 0,-1-1 44 0 0,-1 0 52 0 0,0-2-8 0 0,0-1 33 0 0,-1-1 18 0 0,1-1-36 0 0,0-1-48 0 0,1-3-20 0 0,0-1-9 0 0,1-2-48 0 0,0-2-17 0 0,1-1-12 0 0,0-3-4 0 0,-1 0 8 0 0,0-2 34 0 0,-1-1-19 0 0,-1 0-62 0 0,-1 0 66 0 0,-1 1-70 0 0,0 2 61 0 0,-1 1 6 0 0,0 2-6 0 0,-2 2-24 0 0,0 2 32 0 0,-1 1-26 0 0,-1 1 8 0 0,1 1-44 0 0,-1 0 12 0 0,1 1 36 0 0,0 2-30 0 0,-1-1-18 0 0,-1 2 6 0 0,0 1-60 0 0,-1 0-44 0 0,-2 0 36 0 0,0 0-11 0 0,-2 0-12 0 0,-1 0 19 0 0,-1 0-34 0 0,-1 1 57 0 0,0-1-41 0 0,1 2 37 0 0,2-1-20 0 0,0 0-22 0 0,3 0-21 0 0,1 0-84 0 0,1 1-134 0 0,2 0-117 0 0,1 0-115 0 0,1 0-174 0 0,1 0-469 0 0,0 0-1381 0 0,0 0-1759 0 0,1 0-1191 0 0,1 2-2819 0 0,0 0 7502 0 0</inkml:trace>
  <inkml:trace contextRef="#ctx0" brushRef="#br2" timeOffset="1232.107">640 7 18638 0 0,'0'0'0'0'0,"0"0"2024"0"0,0 0-2221 0 0,1 0 601 0 0,-1 0 435 0 0,1 0-2 0 0,-1-1-427 0 0,1 0-218 0 0,-1 1-120 0 0,0-1 24 0 0,0 0 107 0 0,0 1-114 0 0,-2-1 61 0 0,0 1-3 0 0,-1-1 13 0 0,-1 1-58 0 0,-1 0 37 0 0,0 0-51 0 0,-1 0-10 0 0,-1 0 11 0 0,0 0-30 0 0,-1 0-20 0 0,-1 0-41 0 0,1 0-29 0 0,-1 0 42 0 0,-1 1-12 0 0,1 0 93 0 0,0 1-57 0 0,1-1 35 0 0,1 2-22 0 0,2-1-22 0 0,1 1-26 0 0,1 1-66 0 0,0 2-16 0 0,2 0 50 0 0,0 3-20 0 0,0 2 50 0 0,1 3-2 0 0,1 1 2 0 0,0 2 2 0 0,2 0 56 0 0,0 0-30 0 0,2-1 12 0 0,0 0-39 0 0,0-2 48 0 0,1-1-49 0 0,-2-2 56 0 0,1-2-6 0 0,-1-3 12 0 0,-1-2 12 0 0,-1-1 87 0 0,0-2 4 0 0,-1 0-18 0 0,1-1-22 0 0,0 0-79 0 0,1-1 76 0 0,1-1-74 0 0,2 1-50 0 0,0-1 10 0 0,2 0-75 0 0,-1 0 4 0 0,1 0-42 0 0,0 1 32 0 0,0 0-41 0 0,-1 1 31 0 0,0 0 37 0 0,0 1-20 0 0,1 2-117 0 0,-1 1 119 0 0,1 1 10 0 0,-1 2 48 0 0,1 1-101 0 0,-1 1 128 0 0,-1 2-83 0 0,1 0-34 0 0,-2 1 48 0 0,-1 0 55 0 0,-1 1 59 0 0,0 0-6 0 0,-2 1 23 0 0,0-1 39 0 0,-1-1-42 0 0,-1-1 84 0 0,-1-2 46 0 0,-1-1-66 0 0,-1-1-2 0 0,-1-2-4 0 0,0-1-18 0 0,-1-1-14 0 0,0-1-16 0 0,0-1-12 0 0,-1-1-40 0 0,1 0 66 0 0,1 0 16 0 0,1 0-4 0 0,1 0-17 0 0,1 0-3 0 0,2-1-5 0 0,-1 1-61 0 0,1 0-26 0 0,1 0-108 0 0,-1-1-44 0 0,0 0-136 0 0,0 0-147 0 0,0 0-156 0 0,0-1-243 0 0,0 1-697 0 0,0 0-3646 0 0,0 1-6534 0 0,0 1 6315 0 0,0 1 5911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1.2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1224.6875"/>
      <inkml:brushProperty name="anchorY" value="-403061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020.40625"/>
      <inkml:brushProperty name="anchorY" value="-403704.09375"/>
      <inkml:brushProperty name="scaleFactor" value="0.5"/>
    </inkml:brush>
  </inkml:definitions>
  <inkml:trace contextRef="#ctx0" brushRef="#br0">2 6 14297 0 0,'0'0'0'0'0,"0"0"4413"0"0,0 1-2185 0 0,-1 0-2041 0 0,1-1 394 0 0,0 1 172 0 0,0-1-190 0 0,2 0-400 0 0,2 0 157 0 0,3 0 5 0 0,3 0-25 0 0,2 0-48 0 0,1 0-54 0 0,2 0-48 0 0,1-1-31 0 0,-2 1-63 0 0,0-2-57 0 0,-1 1-40 0 0,-2 0 14 0 0,-3 0-29 0 0,-2 1-78 0 0,-2 0 55 0 0,-1 0-22 0 0,-2-1-284 0 0,-1 0-81 0 0,0 1-247 0 0,0-1-474 0 0,-2 2-978 0 0,0 0-734 0 0,-2 1-4784 0 0,-2 2-1709 0 0,0 0 11427 0 0</inkml:trace>
  <inkml:trace contextRef="#ctx0" brushRef="#br1" timeOffset="246.953">28 95 19494 0 0,'0'0'0'0'0,"0"0"2140"0"0,0 0-2193 0 0,0 1 724 0 0,0-1 191 0 0,0 1-320 0 0,1-1-450 0 0,2 1 68 0 0,1 0-34 0 0,3 1 146 0 0,2 0-95 0 0,2 0-64 0 0,2 0-39 0 0,1 1 16 0 0,0 0 49 0 0,1 0-34 0 0,-1-1-19 0 0,-2 0-54 0 0,-1 0-25 0 0,-3 0 7 0 0,-2-1-11 0 0,-2 0 39 0 0,-1-1 30 0 0,-2 0-1 0 0,-1 0 4 0 0,0 0-87 0 0,-1 0-349 0 0,1 0-74 0 0,-1 0-247 0 0,-1 0-343 0 0,-1 0-1217 0 0,-1 0-5757 0 0,-1 2-5445 0 0,3-2 14886 0 0,0 1 95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7.3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8457.125"/>
      <inkml:brushProperty name="anchorY" value="-410144.90625"/>
      <inkml:brushProperty name="scaleFactor" value="0.5"/>
    </inkml:brush>
  </inkml:definitions>
  <inkml:trace contextRef="#ctx0" brushRef="#br0">1 4 19514 0 0,'0'0'0'0'0,"0"0"1492"0"0,0 0-1741 0 0,2 0 498 0 0,0 0 316 0 0,3 0 333 0 0,2 0-458 0 0,1 0-100 0 0,3 0-134 0 0,2 0-65 0 0,0 0-49 0 0,2 0-100 0 0,-2-1 18 0 0,0 0-23 0 0,-1 1-54 0 0,-3-1-18 0 0,-2 1-301 0 0,-2 0-353 0 0,-3-1-250 0 0,0 1-640 0 0,-2 0-994 0 0,0 0-2706 0 0,-3 2-3207 0 0,0-1 6001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7.5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9254.625"/>
      <inkml:brushProperty name="anchorY" value="-410779.125"/>
      <inkml:brushProperty name="scaleFactor" value="0.5"/>
    </inkml:brush>
  </inkml:definitions>
  <inkml:trace contextRef="#ctx0" brushRef="#br0">0 1 16309 0 0,'0'0'0'0'0,"0"0"2961"0"0,0 0-2643 0 0,1 0 359 0 0,-1 0 63 0 0,2 0 222 0 0,0 0-348 0 0,2 0-150 0 0,2 0-99 0 0,2 0-52 0 0,2 2-43 0 0,2-1-81 0 0,1 1-79 0 0,0 0-16 0 0,1 1-94 0 0,0 1 11 0 0,0-1-61 0 0,-1 1-1 0 0,-1-1 7 0 0,-1 0 8 0 0,-3-1-478 0 0,-1-1-16 0 0,-3 0-220 0 0,-1-1-241 0 0,-1 0-664 0 0,-1 0-941 0 0,-1 0-2456 0 0,-1-1-5435 0 0,0 0 10096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1:00.1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855.875"/>
      <inkml:brushProperty name="anchorY" value="-412778.0625"/>
      <inkml:brushProperty name="scaleFactor" value="0.5"/>
    </inkml:brush>
  </inkml:definitions>
  <inkml:trace contextRef="#ctx0" brushRef="#br0">0 1 14701 0 0,'0'0'0'0'0,"0"0"2885"0"0,0 0-2820 0 0,0 0 278 0 0,0 0 855 0 0,0 0 61 0 0,1 0-574 0 0,0 1-356 0 0,1 0-84 0 0,2 0 19 0 0,2 0 184 0 0,2 2-121 0 0,1-1-48 0 0,2 1 0 0 0,2-1-45 0 0,2 1-2 0 0,1-1-21 0 0,1 0-71 0 0,1 1 23 0 0,2-2-114 0 0,2 0-3 0 0,0 1-48 0 0,1-1 4 0 0,0 0-10 0 0,0 1-60 0 0,1-1 86 0 0,-2 0-23 0 0,0 0 111 0 0,-2 0-24 0 0,-2 1-94 0 0,-3-1 31 0 0,-2 0-10 0 0,-3 0 64 0 0,-3 0 0 0 0,-2-1 56 0 0,-2 1 6 0 0,-1-1-16 0 0,-1 1 3 0 0,-1-1 12 0 0,0 1-60 0 0,0-1-10 0 0,0 1-60 0 0,-1-1 40 0 0,1 0-53 0 0,0 0-28 0 0,0 0-86 0 0,0 0-59 0 0,-1 0-177 0 0,0 1-164 0 0,0 0-220 0 0,-3 1-358 0 0,-1 2-921 0 0,0 1-2348 0 0,-4 3-6281 0 0,11-9 5890 0 0,2-2 5207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1:00.8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1972.1875"/>
      <inkml:brushProperty name="anchorY" value="-413490.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2910.875"/>
      <inkml:brushProperty name="anchorY" value="-413617.96875"/>
      <inkml:brushProperty name="scaleFactor" value="0.5"/>
    </inkml:brush>
  </inkml:definitions>
  <inkml:trace contextRef="#ctx0" brushRef="#br0">7 419 21490 0 0,'0'0'0'0'0,"0"0"1728"0"0,0 0-2016 0 0,0-2 576 0 0,0-2 356 0 0,-1-2 283 0 0,-1-1-522 0 0,1-1-221 0 0,0-1-92 0 0,0 1-6 0 0,0 0-19 0 0,1 1-79 0 0,1 2-51 0 0,0 1-84 0 0,2 1 49 0 0,1 1-18 0 0,2 1 17 0 0,3 1-26 0 0,1 0 148 0 0,2 2 60 0 0,1 2-112 0 0,1 2-8 0 0,-1 1-42 0 0,0 1-4 0 0,0 1 38 0 0,-3 0-8 0 0,-1-1-70 0 0,-2-1 143 0 0,-1-1-97 0 0,-3-2 93 0 0,-1-1 129 0 0,-1-1 17 0 0,-1-2 30 0 0,0 1 47 0 0,0-2 18 0 0,-1 1-10 0 0,1-1-17 0 0,0-1 38 0 0,-1-2-232 0 0,0-4-17 0 0,-1-3-11 0 0,-1-5-7 0 0,-1-4-6 0 0,0-3 1 0 0,0-2 0 0 0,0-2-4 0 0,0-1-46 0 0,1 0-6 0 0,1 2 8 0 0,0 1-6 0 0,1 2 2 0 0,1 2 56 0 0,0 2-44 0 0,0 4 7 0 0,0 1-6 0 0,1 2 41 0 0,1 2-12 0 0,0 1-31 0 0,0 2-13 0 0,0 0 62 0 0,0 1-72 0 0,0 2 84 0 0,0 0 3 0 0,0 1 11 0 0,0 1-37 0 0,-1 1 8 0 0,2 0 0 0 0,0 0 8 0 0,2 0 35 0 0,0 0-47 0 0,3 1 16 0 0,0-2-5 0 0,1 1 61 0 0,1 0-88 0 0,1 0 34 0 0,-1 0-12 0 0,0 0 43 0 0,0 1-49 0 0,-1-1 12 0 0,-1 0 0 0 0,-1 0-11 0 0,-2 1 13 0 0,-2-1-9 0 0,0 1 7 0 0,-2 0 45 0 0,-1-1-69 0 0,0 0-135 0 0,0 1-43 0 0,0-1-102 0 0,-1 1-95 0 0,1 0-201 0 0,0-1-304 0 0,-1 1-696 0 0,-1 0-1867 0 0,1 1-4274 0 0,-1 1-2258 0 0,2-1 10666 0 0,1-1-1947 0 0</inkml:trace>
  <inkml:trace contextRef="#ctx0" brushRef="#br1" timeOffset="551.34">270 87 456 0 0,'0'0'0'0'0,"0"0"16917"0"0,0 0-16328 0 0,0 0-1678 0 0,1 0 3558 0 0,-1 0-1710 0 0,2 0 283 0 0,0 0-158 0 0,0 1-452 0 0,0 0-116 0 0,2 1-66 0 0,1 0-35 0 0,1 1-28 0 0,1 0-85 0 0,1 2 5 0 0,0 0 66 0 0,0 1-10 0 0,0 0 35 0 0,0 2-29 0 0,-1 0 62 0 0,-1 0-37 0 0,0 1 31 0 0,-2 1-68 0 0,-2-1-13 0 0,0 0-9 0 0,-1 1 12 0 0,-1-2-37 0 0,-1 0-4 0 0,-1 0-4 0 0,-1 0-2 0 0,-1-1-14 0 0,-1 0-5 0 0,-2-1-18 0 0,0 1-25 0 0,-2-1-31 0 0,1 0-3 0 0,0 0-7 0 0,1-1-33 0 0,1 0-10 0 0,2-1 56 0 0,1 0 52 0 0,0-1-26 0 0,2-1 0 0 0,0-1-40 0 0,0 0 20 0 0,1 0 18 0 0,0 0-6 0 0,0-1 23 0 0,1 0-10 0 0,-1 0-39 0 0,0 0 3 0 0,0 0-4 0 0,1 1-1 0 0,0 1 112 0 0,1 1-92 0 0,2 1-14 0 0,0 1 4 0 0,1 1-1 0 0,1 0-6 0 0,1 1 34 0 0,1 1-42 0 0,1 0 9 0 0,1 1-4 0 0,0 0 182 0 0,1 0-182 0 0,0 0 11 0 0,-2-2-4 0 0,-2-1-7 0 0,-1-1 0 0 0,-2-2 0 0 0,-2-2 0 0 0,-1 1 47 0 0,0-2 10 0 0,-1 1-15 0 0,0-1 4 0 0,-1 0 3 0 0,1 0-48 0 0,0 0 41 0 0,0 0-42 0 0,0 0 12 0 0,0 0-13 0 0,0 0-2 0 0,0 0-33 0 0,0 0 41 0 0,0 0-9 0 0,0 0 3 0 0,0 0 1 0 0,0 0-289 0 0,0 0-6 0 0,-1 0-194 0 0,-1 0-186 0 0,-1-1-446 0 0,-2 0-981 0 0,-1-1-4515 0 0,-2-3-5260 0 0,10 5 9358 0 0,1 1 2118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1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76 18882 0 0,'-2'0'6184'0'0,"-5"0"-5780"0"0,1 0-400 0 0,1-8-4 0 0,-2 1 192 0 0,5-1-192 0 0,-4-3 0 0 0,6 3-508 0 0,-3 1-348 0 0,-1-1-424 0 0,0-3-1624 0 0,-1 3-7033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21898 0 0,'0'0'2226'0'0,"8"-3"-154"0"0,34-1-1875 0 0,26-11-104 0 0,-65 12-1726 0 0,-12 3-6010 0 0,2 0-1798 0 0</inkml:trace>
  <inkml:trace contextRef="#ctx0" brushRef="#br0" timeOffset="298.006">43 105 20354 0 0,'0'0'1710'0'0,"0"0"-1037"0"0,10 3 2036 0 0,3-2-2576 0 0,0 2-1 0 0,0-1 1 0 0,0 2 0 0 0,0 0-1 0 0,0 0 1 0 0,11 6-133 0 0,-16-5 202 0 0,-14-4 323 0 0,-14-3-709 0 0,-3 1-2087 0 0,12 1-4083 0 0,1 0-5113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0:58.1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099.875"/>
      <inkml:brushProperty name="anchorY" value="-411450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815.25"/>
      <inkml:brushProperty name="anchorY" value="-412496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146.3125"/>
      <inkml:brushProperty name="anchorY" value="-412106.15625"/>
      <inkml:brushProperty name="scaleFactor" value="0.5"/>
    </inkml:brush>
  </inkml:definitions>
  <inkml:trace contextRef="#ctx0" brushRef="#br0">1 0 14629 0 0,'0'0'0'0'0,"0"0"7921"0"0,1 0-9054 0 0,0 0 2399 0 0,1 0-418 0 0,2 0-340 0 0,2 1-89 0 0,3 0-73 0 0,2 1-117 0 0,3 1-96 0 0,2 0 34 0 0,1 2-68 0 0,0-1-50 0 0,-1 0-48 0 0,-2-1 68 0 0,-2 0-77 0 0,-2 0 23 0 0,-4-2 45 0 0,-1 0 68 0 0,-3 0 26 0 0,-1-1-51 0 0,0 0 16 0 0,-2 1 17 0 0,0 0-40 0 0,-1 0-25 0 0,-1 2-22 0 0,-1 1-53 0 0,-2 1 12 0 0,-2 3-12 0 0,-2 0 0 0 0,0 1 5 0 0,0 2-11 0 0,1-2-53 0 0,1 0 34 0 0,2 0-79 0 0,1-2-58 0 0,2 0-15 0 0,1-1 109 0 0,1 0 25 0 0,2 1-81 0 0,1 0 78 0 0,2 1 13 0 0,2 1 0 0 0,0 0 42 0 0,2 1 27 0 0,0 0-43 0 0,1 1 16 0 0,1 1-5 0 0,-1 0 10 0 0,0 1 29 0 0,0 0-45 0 0,0 0 71 0 0,-2 0-72 0 0,0 1 92 0 0,-2-1-17 0 0,-1-2 6 0 0,-2-2 30 0 0,-1-2 53 0 0,-1-1 33 0 0,-1-2 9 0 0,-2-2-95 0 0,-2 1 2 0 0,-3-2-10 0 0,-2 0-4 0 0,-2 0-14 0 0,-1-1 0 0 0,-1-1 31 0 0,1 0-33 0 0,1-1 16 0 0,1-1-46 0 0,1 0-40 0 0,3 1 5 0 0,0 0-6 0 0,3 1-6 0 0,1 0-8 0 0,1 0-58 0 0,1 1-87 0 0,1-1-152 0 0,0 1-54 0 0,1-1-102 0 0,-1 1-110 0 0,0 0-202 0 0,0-1-439 0 0,1 0-860 0 0,1 0-1128 0 0,4-1-13118 0 0,-6 3 16171 0 0,-1 0-1003 0 0</inkml:trace>
  <inkml:trace contextRef="#ctx0" brushRef="#br1" timeOffset="583.006">363 25 17718 0 0,'0'0'0'0'0,"0"-1"2644"0"0,0 0-2590 0 0,0 0 339 0 0,0 0 836 0 0,0 0-271 0 0,0 0-469 0 0,0 1-236 0 0,0-1-161 0 0,0 1-18 0 0,0 0 84 0 0,0 0 18 0 0,0 0-37 0 0,-1 1-28 0 0,1-1 17 0 0,-1 1-14 0 0,0 0-12 0 0,0 2-33 0 0,-1 0-76 0 0,-1 2 10 0 0,0 2-42 0 0,0 1 40 0 0,-1 2-65 0 0,0 2 1 0 0,0 1 2 0 0,1 2-8 0 0,0 1 81 0 0,1 1-38 0 0,1 1-21 0 0,0 1-24 0 0,1 1 87 0 0,0 0-28 0 0,1 0 12 0 0,1-1-84 0 0,2 0 43 0 0,1-1-27 0 0,0-2 24 0 0,1-1-58 0 0,1-2 125 0 0,1-1 59 0 0,0-2 142 0 0,1-1-118 0 0,-1 0-66 0 0,1-3-26 0 0,-1-1 43 0 0,-1-2-66 0 0,0-1 66 0 0,-1-2 4 0 0,0-1 55 0 0,-1-2 77 0 0,0 0-4 0 0,0-1-19 0 0,-1-2 71 0 0,-1 0 25 0 0,1-2 5 0 0,-1 0-76 0 0,-1 0-74 0 0,0-1-34 0 0,0-1-9 0 0,-1 1-23 0 0,-1-1-53 0 0,0-1 38 0 0,0 0-11 0 0,-1-1-26 0 0,0 0 0 0 0,-1 1 3 0 0,0 1-7 0 0,0 2 85 0 0,-1 2-70 0 0,0 2-13 0 0,0 0-66 0 0,0 2 76 0 0,-2 1-65 0 0,0 1 10 0 0,-1-1-26 0 0,-2 2-46 0 0,-1-1 2 0 0,-2 1-9 0 0,-1 0 13 0 0,0 1 6 0 0,0 1-2 0 0,1 0 40 0 0,2 0-26 0 0,2-1-22 0 0,2 0 2 0 0,1-1-55 0 0,3 0-126 0 0,0-1-102 0 0,1 0-126 0 0,0 0-137 0 0,1 0-345 0 0,-1 0-919 0 0,1 0-1583 0 0,-1 0-3703 0 0,1 0-386 0 0,1 0 6086 0 0</inkml:trace>
  <inkml:trace contextRef="#ctx0" brushRef="#br2" timeOffset="1265.212">593 9 18482 0 0,'0'0'0'0'0,"-1"0"2268"0"0,0 0-2380 0 0,0 0 535 0 0,0 1 463 0 0,0 0-276 0 0,1-1-329 0 0,-1 1-274 0 0,1 0-188 0 0,0 2-157 0 0,0-1 406 0 0,1 2-122 0 0,1 1 211 0 0,1 2-77 0 0,1 1-4 0 0,2 1 0 0 0,0 1 114 0 0,2 1-54 0 0,1 1 14 0 0,1 1-43 0 0,0 1 62 0 0,2 1-76 0 0,0 2-33 0 0,1 1 414 0 0,0 2-278 0 0,0-1-140 0 0,0 1 46 0 0,-1 0 36 0 0,0 0-104 0 0,-2-1 48 0 0,0 0 40 0 0,-2-2 108 0 0,-2-1-140 0 0,-2-2 69 0 0,-1-3 11 0 0,-1-1 21 0 0,-1-3-21 0 0,-1-1 8 0 0,-1-1 17 0 0,-2-1-15 0 0,-1 0-46 0 0,-1-2-38 0 0,-3 1-2 0 0,-1-1-37 0 0,-3-1 3 0 0,-1-1-4 0 0,-3 1-28 0 0,0-2-29 0 0,-1 0 6 0 0,1-2-5 0 0,2 0 33 0 0,1 0-42 0 0,3-1 51 0 0,3 1-6 0 0,2 0-35 0 0,3 1 12 0 0,1 0-5 0 0,0 0-9 0 0,2 0-35 0 0,0-1-37 0 0,1-1-63 0 0,1-1 70 0 0,1-3 7 0 0,2-3 17 0 0,1-2 9 0 0,2-2 27 0 0,1-2-1 0 0,1-1 7 0 0,1 0 83 0 0,0 0-13 0 0,1 0-1 0 0,-1 2-28 0 0,-1 0 12 0 0,0 2 22 0 0,-2 0-21 0 0,-1 3 4 0 0,-1 1-6 0 0,-2 2 24 0 0,-2 1-17 0 0,0 0-7 0 0,-2 1-3 0 0,-1 1 23 0 0,1-1-21 0 0,-2 0-17 0 0,1 1 20 0 0,0-2-60 0 0,-1 1 50 0 0,-1 0-16 0 0,-1 0 8 0 0,-1 0-33 0 0,-1 1 80 0 0,-1 1-100 0 0,0 0 36 0 0,-1 1-21 0 0,0-1-34 0 0,-1 2-42 0 0,-1 0-32 0 0,1 0-1 0 0,0 0-14 0 0,0 1-35 0 0,2 0 19 0 0,0 0-55 0 0,2 1-60 0 0,0 0-42 0 0,1 0-12 0 0,0 0-125 0 0,1 0-210 0 0,0 0-448 0 0,-1 0-914 0 0,0 2-3415 0 0,0 2-3135 0 0,0-1 772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1:02.9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690.40625"/>
      <inkml:brushProperty name="anchorY" value="-414635.1875"/>
      <inkml:brushProperty name="scaleFactor" value="0.5"/>
    </inkml:brush>
  </inkml:definitions>
  <inkml:trace contextRef="#ctx0" brushRef="#br0">84 1 20178 0 0,'0'0'0'0'0,"0"0"1860"0"0,1 0-1587 0 0,0 0 449 0 0,-1 0 289 0 0,1 0-69 0 0,1 0-454 0 0,-1 0-240 0 0,0 0-100 0 0,0 0-58 0 0,-1 0-3 0 0,1 0-26 0 0,0 0-4 0 0,-1 0-28 0 0,1 0 7 0 0,-1 0-4 0 0,0 0-28 0 0,0 0 69 0 0,0 0-36 0 0,0 0-5 0 0,0 0-35 0 0,0 1 8 0 0,0 1 0 0 0,0 2 36 0 0,0 2 17 0 0,0 3-34 0 0,0 3 12 0 0,0 4-36 0 0,0 3 13 0 0,-2 2 18 0 0,-1 4-39 0 0,0 1 3 0 0,-2 2 3 0 0,0 1 2 0 0,0 1-1 0 0,-1 1 1 0 0,0-1-37 0 0,0 0 38 0 0,0 0-8 0 0,0-2 7 0 0,0-2-1 0 0,0-2 6 0 0,0-3-2 0 0,0-3 6 0 0,1-3-2 0 0,1-4 57 0 0,1-3 3 0 0,0-2-7 0 0,2-2-18 0 0,0-2 19 0 0,0-2-7 0 0,1 1-2 0 0,0-2 14 0 0,1 1 1 0 0,-1-1 14 0 0,0 1 68 0 0,0 0-1 0 0,0 0-55 0 0,0 0-32 0 0,0 0 11 0 0,0 0-41 0 0,0 0-23 0 0,0 0 0 0 0,0 0-8 0 0,1 0 1 0 0,0 0-53 0 0,1 0 39 0 0,3 0 14 0 0,2 1-1 0 0,1 1-1 0 0,3 1-36 0 0,2 1 11 0 0,1-1 26 0 0,2 0-13 0 0,0 0 15 0 0,0 0-8 0 0,0-1 3 0 0,-2 1-1 0 0,-1-2-5 0 0,-3 0 2 0 0,-2 0-1 0 0,-2 0 9 0 0,-3-1 26 0 0,-1 1 2 0 0,-1 0 25 0 0,-1-1 4 0 0,0 0 1 0 0,-1 0 5 0 0,1 1-14 0 0,0-1-20 0 0,-1 0 1 0 0,1 0-30 0 0,0 0 2 0 0,0-1-35 0 0,0 1-117 0 0,0 0-44 0 0,0 0-85 0 0,-1 0-116 0 0,0 0-106 0 0,-2 0-187 0 0,0-1-501 0 0,-2-2-995 0 0,0 0-4518 0 0,-1-2-7144 0 0,9 6 13712 0 0,0 1-1075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1:03.7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423.0625"/>
      <inkml:brushProperty name="anchorY" value="-415924.375"/>
      <inkml:brushProperty name="scaleFactor" value="0.5"/>
    </inkml:brush>
  </inkml:definitions>
  <inkml:trace contextRef="#ctx0" brushRef="#br0">134 7 19590 0 0,'0'0'0'0'0,"0"-1"1756"0"0,0 1-1689 0 0,0-2 650 0 0,0 1 416 0 0,0 0-248 0 0,1 0-485 0 0,-1 1-178 0 0,1 0-125 0 0,0 0-14 0 0,-1 0 28 0 0,0 0 10 0 0,1 0-19 0 0,-1 0-1 0 0,0 0 28 0 0,0 0 5 0 0,0 2-32 0 0,0-1-18 0 0,0 1-5 0 0,-1 0-20 0 0,0 2-11 0 0,-1 2 2 0 0,-2 2-2 0 0,-1 4-9 0 0,-2 2 2 0 0,-1 3-47 0 0,-2 1 22 0 0,0 1-10 0 0,-1 0 30 0 0,-1 1-45 0 0,1-2 24 0 0,-1 0-9 0 0,1-2 2 0 0,2-2-4 0 0,1-2 0 0 0,2-3 5 0 0,2-2 82 0 0,1-3-60 0 0,1-2 13 0 0,2-1-12 0 0,-1-1 67 0 0,2 0-67 0 0,-1-1-24 0 0,1 1-3 0 0,1-1-4 0 0,1 2-1 0 0,1 0 52 0 0,2 1-67 0 0,2 0 22 0 0,1 1-11 0 0,2 0 0 0 0,0 0 0 0 0,1 0 0 0 0,0 0-4 0 0,1 1 5 0 0,0 0-6 0 0,0-1-45 0 0,0 0-16 0 0,-2-1-68 0 0,0-1 58 0 0,-3 0 90 0 0,-1 0-21 0 0,-3-1 10 0 0,-1 0 99 0 0,-2 0 14 0 0,-1 0 12 0 0,0-2-110 0 0,0-1-3 0 0,0-2-15 0 0,-2-3-40 0 0,1-2-65 0 0,-1-2-31 0 0,-1 0 16 0 0,1-1-24 0 0,-1-1 2 0 0,1 2 54 0 0,0 0 31 0 0,0 2-1 0 0,1 1 61 0 0,-1 2-5 0 0,1 1 46 0 0,1 2-5 0 0,0 2-33 0 0,0 0 11 0 0,0 2 112 0 0,0 0-71 0 0,0 0-61 0 0,0 1 19 0 0,0-1-91 0 0,0 1 32 0 0,0 1-10 0 0,0 1 66 0 0,0 2 19 0 0,0 3 59 0 0,0 2-30 0 0,1 3-10 0 0,0 1 51 0 0,1 1-63 0 0,0 2 10 0 0,0 1-13 0 0,0 0 11 0 0,0 1 0 0 0,0 1-4 0 0,-1 0-36 0 0,1 0 57 0 0,-1 0 0 0 0,1-1-17 0 0,-1-2 54 0 0,0-2-114 0 0,0-4 35 0 0,-1-2-9 0 0,1-4 54 0 0,-1-1-38 0 0,0-3 38 0 0,0 0 17 0 0,0-2-8 0 0,-1 1 9 0 0,1-1-44 0 0,0 1-38 0 0,0-1-43 0 0,0 1-35 0 0,0-1-65 0 0,0 1-93 0 0,0-2-82 0 0,0 0-131 0 0,0-1-226 0 0,0-3-153 0 0,-2-1-547 0 0,1-2-2742 0 0,-1 0-4342 0 0,1-3-2355 0 0,2 18 13142 0 0,0 2-4170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1:04.5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105.84375"/>
      <inkml:brushProperty name="anchorY" value="-417048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441"/>
      <inkml:brushProperty name="anchorY" value="-416830.5"/>
      <inkml:brushProperty name="scaleFactor" value="0.5"/>
    </inkml:brush>
  </inkml:definitions>
  <inkml:trace contextRef="#ctx0" brushRef="#br0">122 87 1380 0 0,'0'0'0'0'0,"0"-1"10313"0"0,1 1-9773 0 0,0-2 1122 0 0,0 1-705 0 0,-1 0 484 0 0,1 0 18 0 0,0 1-388 0 0,0 0-358 0 0,0-1-125 0 0,-1 1-28 0 0,0 0 72 0 0,0 1 12 0 0,0 0-124 0 0,0-1-135 0 0,0 1-57 0 0,-1-1-88 0 0,1 1-71 0 0,-2 0-185 0 0,-1 0 30 0 0,-1-1-15 0 0,0 1-9 0 0,-2-2-58 0 0,0 1 40 0 0,0-2 22 0 0,-2 1-114 0 0,0 0 152 0 0,-1 0 21 0 0,0 1 100 0 0,0 0 27 0 0,0-1-13 0 0,1 1 35 0 0,0 0-14 0 0,1 0 14 0 0,2 1 10 0 0,0 0-30 0 0,2 0 24 0 0,1 0-54 0 0,1 0-46 0 0,0 1-46 0 0,1-1-62 0 0,0 2-53 0 0,0 0 4 0 0,-1 3 1 0 0,0 2 52 0 0,0 2-60 0 0,1 2 72 0 0,-1 2 20 0 0,1 1-8 0 0,0 1 30 0 0,2 0-64 0 0,-1-1 67 0 0,2 0-64 0 0,-1-2 80 0 0,2-1-38 0 0,-2-2 27 0 0,1-2-66 0 0,0-3 70 0 0,-1-1 23 0 0,0-2 83 0 0,-1-1 14 0 0,0-1 27 0 0,0 0-17 0 0,0 0-80 0 0,1-1-52 0 0,0-1-29 0 0,1-1-32 0 0,1 0 8 0 0,1-2-15 0 0,2-1-1 0 0,0 1-47 0 0,2 0-62 0 0,1 0-18 0 0,-1 0 17 0 0,2 1-28 0 0,-1 1 21 0 0,-1 1-10 0 0,0 0 7 0 0,-1 2-95 0 0,0 0 51 0 0,-2 2 77 0 0,-1 1 93 0 0,-1 3 22 0 0,-1 1 61 0 0,-1 3 79 0 0,-1 2-41 0 0,0 3-23 0 0,-1 1-14 0 0,0 2-98 0 0,-1 2 30 0 0,-1 0-20 0 0,0 0 6 0 0,-1-1 12 0 0,0-1 25 0 0,-1-3 4 0 0,1-2 38 0 0,-1-3 0 0 0,-1-2 44 0 0,0-2-5 0 0,0-2 4 0 0,-1-1 1 0 0,0-1-23 0 0,0-1 11 0 0,0-1-56 0 0,0-1 62 0 0,1 0 45 0 0,0-1-40 0 0,3-1 40 0 0,0 1-80 0 0,1 0-52 0 0,0 0-30 0 0,1 0-46 0 0,0 0-34 0 0,0 1-28 0 0,1-1-57 0 0,-1 1-30 0 0,1-2-10 0 0,1 1 36 0 0,0-1-149 0 0,0 0-58 0 0,1-1-117 0 0,0 0-183 0 0,0 0-445 0 0,0 0-1100 0 0,-1-1-3438 0 0,1 1-3886 0 0,-7 9 3474 0 0,-1 2 6876 0 0</inkml:trace>
  <inkml:trace contextRef="#ctx0" brushRef="#br1" timeOffset="293.319">305 4 6037 0 0,'0'0'0'0'0,"1"-1"15520"0"0,-1 1-14712 0 0,1-1-2339 0 0,0 1 4021 0 0,0-1-2352 0 0,0 1 68 0 0,0 0 332 0 0,0 0-520 0 0,-1 1 22 0 0,2 2 57 0 0,-1 1 68 0 0,0 0-16 0 0,0 1 80 0 0,0 0 23 0 0,0 1-67 0 0,-1-1 43 0 0,0 0-29 0 0,-1 0 3 0 0,-2-1-25 0 0,-1-1-26 0 0,0-1-23 0 0,-1 0-24 0 0,0-1 9 0 0,-1 0-132 0 0,1-2-23 0 0,1-1-81 0 0,-1-1-23 0 0,2-1-108 0 0,0-2-87 0 0,1 1-137 0 0,0-1-182 0 0,1 1-162 0 0,-1 1-697 0 0,0-1-14453 0 0,1 1 10643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04.1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752.9375"/>
      <inkml:brushProperty name="anchorY" value="-416205.71875"/>
      <inkml:brushProperty name="scaleFactor" value="0.5"/>
    </inkml:brush>
  </inkml:definitions>
  <inkml:trace contextRef="#ctx0" brushRef="#br0">12 35 15905 0 0,'0'0'0'0'0,"-1"-3"6537"0"0,-1-1-6968 0 0,0-1 2294 0 0,0-1-887 0 0,0 1-371 0 0,1 2-140 0 0,0-1-161 0 0,0 2-84 0 0,1 0-77 0 0,0 1-71 0 0,0 1-73 0 0,0 0 13 0 0,0 0-77 0 0,1 0 18 0 0,-1 1-18 0 0,1 1 77 0 0,1 2 5 0 0,2 3 97 0 0,0 3-61 0 0,1 5 48 0 0,1 3-8 0 0,-1 3-40 0 0,0 3-52 0 0,-1 2 8 0 0,-1 1-32 0 0,0-1 30 0 0,-1 0-6 0 0,0-2-2 0 0,-1-3 1 0 0,0-3 0 0 0,0-3 0 0 0,0-3 0 0 0,-1-4 42 0 0,0-2 54 0 0,0-4 5 0 0,0-1 117 0 0,0-1 72 0 0,0 0-36 0 0,0-1-86 0 0,0 1-38 0 0,0-1-66 0 0,0 1-56 0 0,0 0 0 0 0,-1-1-156 0 0,1 1-94 0 0,0 0-113 0 0,-1 0-146 0 0,-1 0-205 0 0,1 0-675 0 0,-1 1-1154 0 0,-1 0-5777 0 0,0 0-6188 0 0,3-1 15801 0 0,1 0 24 0 0,1 0-3458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04.9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422.8125"/>
      <inkml:brushProperty name="anchorY" value="-417212.78125"/>
      <inkml:brushProperty name="scaleFactor" value="0.5"/>
    </inkml:brush>
  </inkml:definitions>
  <inkml:trace contextRef="#ctx0" brushRef="#br0">5 6 3408 0 0,'0'0'0'0'0,"-1"0"15289"0"0,1 0-14648 0 0,-1 0-1453 0 0,1 0 3500 0 0,-1 0-1543 0 0,0 0-36 0 0,1 0-349 0 0,0 0-276 0 0,0 0-149 0 0,0 0-98 0 0,0 0-101 0 0,0 0-37 0 0,1 0-51 0 0,2 0-44 0 0,5 0 567 0 0,4 0-372 0 0,2 0 3 0 0,3 0-75 0 0,1-1-23 0 0,1 1-36 0 0,-1-1-10 0 0,-1 0-65 0 0,-2 0 16 0 0,-1 0-18 0 0,-3 1 2 0 0,-2-1-80 0 0,-2 1 64 0 0,-3 0-13 0 0,-1 0 35 0 0,-1 0-12 0 0,-2 0 10 0 0,0 0-6 0 0,0 0-297 0 0,-1 0 70 0 0,1 0-154 0 0,-1 0-142 0 0,0 0-276 0 0,-1 1-468 0 0,-1 1-1427 0 0,-1 0-4408 0 0,-2 1-4293 0 0,7-3 10887 0 0,2-1-460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06.8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263.6875"/>
      <inkml:brushProperty name="anchorY" value="-417849.09375"/>
      <inkml:brushProperty name="scaleFactor" value="0.5"/>
    </inkml:brush>
  </inkml:definitions>
  <inkml:trace contextRef="#ctx0" brushRef="#br0">0 0 12249 0 0,'0'0'0'0'0,"0"0"10073"0"0,0 0-11056 0 0,0 0 2514 0 0,0 0-1106 0 0,0 0 176 0 0,0 0-287 0 0,0 0-296 0 0,0 2 145 0 0,1 0-155 0 0,1 4 185 0 0,0 3-45 0 0,2 4-84 0 0,1 2 30 0 0,0 2-4 0 0,0 2 15 0 0,0 1 29 0 0,0 0-58 0 0,0 1 24 0 0,-2-1-37 0 0,0-1-61 0 0,0-1 12 0 0,-1-2-5 0 0,-1-2-11 0 0,0-3 3 0 0,0-1-1 0 0,-1-4 0 0 0,0-2 70 0 0,0-2 18 0 0,0-1-11 0 0,0-1 8 0 0,0 0-99 0 0,-1 0-140 0 0,1-1-120 0 0,0 1-218 0 0,0-1-276 0 0,0 1-269 0 0,-2-2-1329 0 0,1 1-4250 0 0,-2-2-5213 0 0,0 1 10972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39.7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949.46875"/>
      <inkml:brushProperty name="anchorY" value="-418823.8125"/>
      <inkml:brushProperty name="scaleFactor" value="0.5"/>
    </inkml:brush>
  </inkml:definitions>
  <inkml:trace contextRef="#ctx0" brushRef="#br0">3 5 20842 0 0,'0'0'0'0'0,"-1"-1"1348"0"0,1 0-1414 0 0,-1 0 460 0 0,1 1 622 0 0,0-1-512 0 0,0 1-313 0 0,-1 0-155 0 0,1 0-143 0 0,0 0 41 0 0,0 0-60 0 0,1 4 150 0 0,0 2 213 0 0,1 3-114 0 0,1 6 16 0 0,-1 4-21 0 0,0 3-83 0 0,1 4-30 0 0,-1 2 40 0 0,-1 3-56 0 0,1 0 7 0 0,-1 1-87 0 0,0-2 61 0 0,0-2-33 0 0,0-3 8 0 0,1-3 18 0 0,-1-5-1 0 0,-1-2-97 0 0,1-6 25 0 0,-1-3 122 0 0,0-3-362 0 0,0-2 154 0 0,0-4-198 0 0,-1-5-747 0 0,-1-5-956 0 0,0-7-1578 0 0,-2-4-4413 0 0,1-6-301 0 0,0 4 10067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39.9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6593.4375"/>
      <inkml:brushProperty name="anchorY" value="-419709.6875"/>
      <inkml:brushProperty name="scaleFactor" value="0.5"/>
    </inkml:brush>
  </inkml:definitions>
  <inkml:trace contextRef="#ctx0" brushRef="#br0">0 0 116 0 0,'0'0'0'0'0,"1"0"16691"0"0,-1 0-16689 0 0,0 0-1509 0 0,1 0 4427 0 0,-1 0-2434 0 0,2 0 642 0 0,0 1-551 0 0,1 1-230 0 0,1 2-247 0 0,1 2-68 0 0,2 2-172 0 0,-1 0 30 0 0,2 2-27 0 0,-1 0-941 0 0,1 1-1033 0 0,1 1-1196 0 0,-1 0-1592 0 0,0 1-4102 0 0,-1-3 10207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0.5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7313.9375"/>
      <inkml:brushProperty name="anchorY" value="-420451.8125"/>
      <inkml:brushProperty name="scaleFactor" value="0.5"/>
    </inkml:brush>
  </inkml:definitions>
  <inkml:trace contextRef="#ctx0" brushRef="#br0">18 13 18846 0 0,'0'0'0'0'0,"-1"0"1868"0"0,0 0-1773 0 0,0 0 1131 0 0,1 0-62 0 0,-1 0-591 0 0,1 0-413 0 0,-1 0-98 0 0,1 0-286 0 0,0 0 156 0 0,1 3 72 0 0,0 3 163 0 0,1 3-178 0 0,1 4 35 0 0,0 3 54 0 0,1 4-84 0 0,-1 3 54 0 0,-1 2 17 0 0,0 1-1 0 0,-1 1-71 0 0,0 0 73 0 0,-1 1-30 0 0,-1-3 4 0 0,0-2 5 0 0,-1-4-39 0 0,-1-4 95 0 0,1-5-5 0 0,0-3 84 0 0,1-4-15 0 0,-1-1 52 0 0,0-2 55 0 0,0-1 47 0 0,-1-4-232 0 0,-1-3 8 0 0,1-5 24 0 0,0-4-137 0 0,1-4 71 0 0,0-2-54 0 0,2-3 97 0 0,1 0 42 0 0,1 0-40 0 0,2 1-10 0 0,1 3-42 0 0,0 1-1 0 0,2 3-50 0 0,0 1 7 0 0,1 4-48 0 0,0 2-6 0 0,2 1 26 0 0,0 2-10 0 0,2 0 4 0 0,0 2-42 0 0,0 0 8 0 0,1 2-43 0 0,-1 2 1 0 0,1 0 58 0 0,-2 1-37 0 0,1 3 93 0 0,0 1-77 0 0,-1 2 87 0 0,0 3 36 0 0,0 2 117 0 0,-1 2-36 0 0,-1 2-101 0 0,0 3 52 0 0,-2 3-41 0 0,-1 2 31 0 0,-2 2-5 0 0,-1 1-16 0 0,-1 2-55 0 0,-1-1 10 0 0,0-1-8 0 0,-1-1-9 0 0,0-3-86 0 0,0-4 121 0 0,0-4-96 0 0,-1-4 26 0 0,1-3 53 0 0,0-2 57 0 0,0-3-13 0 0,0-1 11 0 0,0 0 10 0 0,0-1-41 0 0,0 1-34 0 0,0-1 3 0 0,0 1-104 0 0,0 0-154 0 0,0-1-162 0 0,0 1-170 0 0,0 0-205 0 0,1 0-377 0 0,0-3-928 0 0,2-1-3396 0 0,1-2-2683 0 0,-4 6 699 0 0,-1 2 8786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 22006 0 0,'0'4'1875'0'0,"27"194"-438"0"0,-23-78-1087 0 0,-4-120-132 0 0,-2-5 388 0 0,-24-140-324 0 0,17-39-337 0 0,9 183 42 0 0,0 1 1 0 0,0-1-1 0 0,0 0 1 0 0,0 1-1 0 0,0-1 0 0 0,1 0 1 0 0,-1 0-1 0 0,0 1 1 0 0,0-1-1 0 0,0 0 0 0 0,1 1 1 0 0,-1-1-1 0 0,0 0 0 0 0,1 1 1 0 0,-1-1-1 0 0,1 0 1 0 0,-1 1-1 0 0,0-1 0 0 0,1 1 1 0 0,0-1-1 0 0,-1 1 1 0 0,1-1-1 0 0,-1 1 0 0 0,1-1 1 0 0,-1 1-1 0 0,1 0 0 0 0,0-1 1 0 0,-1 1-1 0 0,1 0 1 0 0,0 0-1 0 0,0-1 0 0 0,-1 1 1 0 0,1 0-1 0 0,0 0 1 0 0,-1 0-1 0 0,1 0 0 0 0,0 0 1 0 0,0 0-1 0 0,-1 0 0 0 0,1 0 1 0 0,0 0-1 0 0,0 0 1 0 0,-1 0-1 0 0,1 0 0 0 0,0 1 1 0 0,-1-1-1 0 0,2 1 13 0 0,7-1-30 0 0,-3 2 34 0 0,0 0-1 0 0,-1 0 0 0 0,1 0 0 0 0,0 1 0 0 0,-1 0 1 0 0,0 0-1 0 0,1 1 0 0 0,-1-1 0 0 0,0 1 1 0 0,-1 0-1 0 0,1 1 0 0 0,-1-1 0 0 0,0 1 0 0 0,0 0 1 0 0,0 0-1 0 0,-1 0 0 0 0,1 0 0 0 0,0 4-3 0 0,3 1 0 0 0,0 0-1 0 0,-2 0 0 0 0,1 1 0 0 0,-1 0 1 0 0,-1 0-1 0 0,0 0 0 0 0,0 1 0 0 0,-1-1 0 0 0,0 1 1 0 0,-1 0-1 0 0,-1-1 0 0 0,0 5 1 0 0,-2-14 28 0 0,0 0 0 0 0,0-1 0 0 0,-1 1-1 0 0,1 0 1 0 0,-1-1 0 0 0,0 0 0 0 0,1 1 0 0 0,-1-1 0 0 0,0 0 0 0 0,0 0 0 0 0,1 0-1 0 0,-1 0 1 0 0,0 0 0 0 0,0-1 0 0 0,0 1 0 0 0,0 0 0 0 0,0-1 0 0 0,0 0-1 0 0,-1 1 1 0 0,1-1 0 0 0,0 0 0 0 0,0 0 0 0 0,0 0 0 0 0,0 0 0 0 0,0-1-1 0 0,0 1 1 0 0,-2-1-28 0 0,0 1 11 0 0,-78 0 119 0 0,65-4-50 0 0,32-2-1826 0 0,23-4-301 0 0,-11 2-6750 0 0,-25 7 7528 0 0,13-5-8562 0 0</inkml:trace>
  <inkml:trace contextRef="#ctx0" brushRef="#br0" timeOffset="490.181">259 110 20050 0 0,'10'8'5823'0'0,"5"21"-6037"0"0,-7-15 587 0 0,52 87-224 0 0,-56-96-156 0 0,-2-2 6 0 0,0 0 1 0 0,-1-1-1 0 0,1 1 0 0 0,0-1 0 0 0,0 1 1 0 0,0-1-1 0 0,1 0 0 0 0,-1 0 1 0 0,1 0-1 0 0,-1 0 0 0 0,1 0 0 0 0,-1 0 1 0 0,1-1-1 0 0,0 1 0 0 0,0-1 1 0 0,0 0-1 0 0,0 0 0 0 0,0 0 0 0 0,0 0 1 0 0,2 0 0 0 0,-4-2 21 0 0,0 0 1 0 0,0 1-1 0 0,1-1 1 0 0,-1 0-1 0 0,0 0 1 0 0,0 0-1 0 0,0 0 0 0 0,0 0 1 0 0,0-1-1 0 0,0 1 1 0 0,0 0-1 0 0,-1 0 1 0 0,1-1-1 0 0,0 1 1 0 0,0 0-1 0 0,-1-1 1 0 0,1 1-1 0 0,-1-1 1 0 0,0 1-1 0 0,1-1 0 0 0,-1 1 1 0 0,0-1-22 0 0,2-5 70 0 0,38-122 653 0 0,-36 120-680 0 0,-2 4-9 0 0,0 0 0 0 0,0 0 0 0 0,-1 0 1 0 0,0 0-1 0 0,1 0 0 0 0,-2-1 0 0 0,1 1 1 0 0,-1 0-1 0 0,1-1 0 0 0,-1 1 1 0 0,-1-1-35 0 0,-29-13 222 0 0,18 15-228 0 0,3 1-22 0 0,0 0-1 0 0,0 2 0 0 0,-1-1 1 0 0,1 1-1 0 0,0 0 1 0 0,0 1-1 0 0,-1 0 0 0 0,1 0 1 0 0,-7 2 28 0 0,-41 13-423 0 0,56-15 258 0 0,1 0-35 0 0,0 0-116 0 0,9 7-1469 0 0,21 0-1967 0 0,-10-4-6201 0 0,-3 2-1241 0 0</inkml:trace>
  <inkml:trace contextRef="#ctx0" brushRef="#br0" timeOffset="1104.051">604 57 9169 0 0,'-1'-3'8635'0'0,"-2"0"-4313"0"0,-8-3-304 0 0,6 31-4040 0 0,1 0 0 0 0,2 0 0 0 0,1 0 1 0 0,0 0-1 0 0,2 0 0 0 0,2 10 22 0 0,-3-30-10 0 0,1-1 0 0 0,-1 0 0 0 0,1 1 0 0 0,0-1 0 0 0,0 0 1 0 0,1 0-1 0 0,-1 0 0 0 0,1 0 0 0 0,0 0 0 0 0,0 0 0 0 0,0 0 0 0 0,1 0 0 0 0,-1-1 0 0 0,1 1 0 0 0,0-1 0 0 0,0 0 1 0 0,0 0-1 0 0,0 0 0 0 0,1 0 0 0 0,-1 0 0 0 0,1-1 0 0 0,2 2 10 0 0,-5-4 13 0 0,1 0 1 0 0,-1 0-1 0 0,1 0 1 0 0,0 0-1 0 0,-1-1 0 0 0,1 1 1 0 0,-1-1-1 0 0,1 1 0 0 0,-1-1 1 0 0,1 1-1 0 0,-1-1 0 0 0,1 0 1 0 0,-1 1-1 0 0,1-1 1 0 0,-1 0-1 0 0,0 0 0 0 0,0 0 1 0 0,1 0-1 0 0,-1 0 0 0 0,0-1 1 0 0,0 1-1 0 0,0 0 1 0 0,0 0-1 0 0,0-1 0 0 0,-1 1 1 0 0,1-1-1 0 0,0 1 0 0 0,0-2-13 0 0,19-45 192 0 0,-4-32 117 0 0,-16 79-228 0 0,0 1 2 0 0,0 0 5 0 0,0 0 26 0 0,0 0-16 0 0,0 0-78 0 0,0 12-604 0 0,24 51 383 0 0,35 22 190 0 0,-52-77 12 0 0,0-1 0 0 0,0 1 0 0 0,0-1 0 0 0,1 0 0 0 0,0-1 0 0 0,1 0 0 0 0,8 5-1 0 0,-13-30 969 0 0,-36-97-600 0 0,-12-23-241 0 0,43 136-130 0 0,0 3-14 0 0,1 0-44 0 0,0 0-16 0 0,0 0-11 0 0,0 0-24 0 0,0 0-19 0 0,0 0-13 0 0,0 0-19 0 0,0 0-50 0 0,23 23-2833 0 0,-17-16 558 0 0,1 3-13122 0 0,-43-50 9918 0 0</inkml:trace>
  <inkml:trace contextRef="#ctx0" brushRef="#br0" timeOffset="1644.128">1052 328 21098 0 0,'0'0'1965'0'0,"2"-13"1012"0"0,38-188-1253 0 0,-39 199-1747 0 0,-1 0-1 0 0,0 1 1 0 0,0-1 0 0 0,0 0 0 0 0,0 0-1 0 0,0 0 1 0 0,-1 1 0 0 0,1-1-1 0 0,0 0 1 0 0,-1 0 0 0 0,1 1 0 0 0,-1-1-1 0 0,0 0 1 0 0,1 1 0 0 0,-1-1-1 0 0,0 1 1 0 0,0-1 0 0 0,0 1 0 0 0,0-1-1 0 0,0 1 1 0 0,0 0 0 0 0,-1-1 0 0 0,1 1-1 0 0,0 0 1 0 0,-1 0 0 0 0,1 0-1 0 0,-1 0 1 0 0,1 0 0 0 0,-1 0 0 0 0,1 1-1 0 0,-1-1 1 0 0,0 0 0 0 0,1 1 0 0 0,-1-1-1 0 0,0 1 1 0 0,0 0 0 0 0,1-1-1 0 0,-1 1 1 0 0,0 0 0 0 0,0 0 0 0 0,1 0-1 0 0,-1 0 1 0 0,0 1 0 0 0,0-1 23 0 0,-52 3-118 0 0,24 26-168 0 0,29-26 278 0 0,-1 0 0 0 0,1 0 1 0 0,0 0-1 0 0,1 0 0 0 0,-1 0 1 0 0,1 0-1 0 0,-1 0 0 0 0,1 1 1 0 0,0-1-1 0 0,0 0 0 0 0,0 0 1 0 0,0 1-1 0 0,1-1 0 0 0,-1 0 0 0 0,1 0 1 0 0,0 0-1 0 0,0 0 0 0 0,0 0 1 0 0,1 0-1 0 0,-1 0 0 0 0,1 2 8 0 0,61 98 125 0 0,-58-96-103 0 0,2 2 53 0 0,-1-1-1 0 0,1 0 1 0 0,1 0 0 0 0,-1-1 0 0 0,1 0 0 0 0,1 0-1 0 0,7 5-74 0 0,-4-6 98 0 0,-12-6-79 0 0,0 0-6 0 0,0 0-126 0 0,0-7-451 0 0,0-12-667 0 0,-1-9-2581 0 0,3 8-5928 0 0,-1 14 4517 0 0,-1 13 996 0 0,-2 66 2163 0 0</inkml:trace>
  <inkml:trace contextRef="#ctx0" brushRef="#br0" timeOffset="2047.871">1198 88 14829 0 0,'4'1'9041'0'0,"16"17"-8017"0"0,-6-1-844 0 0,-1 0 0 0 0,0 1 0 0 0,-2 0 0 0 0,0 1 0 0 0,-1 1 0 0 0,2 7-180 0 0,24 41 156 0 0,-25-42-128 0 0,-11-26 82 0 0,0 0 70 0 0,-2-1-124 0 0,-1 0-1 0 0,1 0 1 0 0,0 0-1 0 0,0-1 1 0 0,0 1-1 0 0,0-1 1 0 0,0 1-1 0 0,1-1 1 0 0,-1 0-1 0 0,0 0 1 0 0,1 0-1 0 0,-1 0 1 0 0,1 0-1 0 0,0 0 1 0 0,-1 0-1 0 0,1-2-55 0 0,-1 2 53 0 0,-7-15-42 0 0,0 0 0 0 0,1-1 0 0 0,1 0 0 0 0,0 0 0 0 0,1-1 0 0 0,2 0 0 0 0,-1 0-1 0 0,2 0 1 0 0,1 0 0 0 0,0-1 0 0 0,2-15-11 0 0,0 33-7 0 0,0 1 0 0 0,1-1-1 0 0,-1 0 1 0 0,1 1 0 0 0,-1-1 0 0 0,1 1 0 0 0,-1-1-1 0 0,1 0 1 0 0,0 1 0 0 0,0-1 0 0 0,0 1-1 0 0,0 0 1 0 0,0-1 0 0 0,0 1 0 0 0,0 0-1 0 0,1 0 1 0 0,-1 0 0 0 0,0 0 0 0 0,1 0-1 0 0,-1 0 1 0 0,1 0 0 0 0,-1 0 0 0 0,1 0 0 0 0,-1 1-1 0 0,1-1 1 0 0,0 1 0 0 0,-1-1 0 0 0,2 0 7 0 0,47-6-196 0 0,-11 7 19 0 0,-38 1 90 0 0,0 0 0 0 0,0 0 0 0 0,0 0-1 0 0,0 0 1 0 0,0 0 0 0 0,-1 1 0 0 0,1-1 0 0 0,0 0 0 0 0,-1 1 0 0 0,1-1 0 0 0,-1 0 0 0 0,1 1 0 0 0,-1-1-1 0 0,0 0 1 0 0,0 1 0 0 0,0-1 0 0 0,1 1 0 0 0,-1-1 0 0 0,0 0 0 0 0,-1 1 0 0 0,1-1 0 0 0,0 1 0 0 0,0-1 0 0 0,-1 0-1 0 0,1 1 1 0 0,0-1 0 0 0,-1 1 87 0 0,-1 0-752 0 0,0 4-5958 0 0,0 3-3793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0.9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841.625"/>
      <inkml:brushProperty name="anchorY" value="-422318.125"/>
      <inkml:brushProperty name="scaleFactor" value="0.5"/>
    </inkml:brush>
  </inkml:definitions>
  <inkml:trace contextRef="#ctx0" brushRef="#br0">0 5 19210 0 0,'0'0'0'0'0,"0"-1"1736"0"0,0 0-1773 0 0,0 1 315 0 0,1-1 678 0 0,-1 1-361 0 0,1-1-705 0 0,0 1 83 0 0,0 0-743 0 0,2 0-564 0 0,0 0-837 0 0,2 0-1943 0 0,1 0-4905 0 0,2 0 4258 0 0,-2 0 5322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0.8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1349.375"/>
      <inkml:brushProperty name="anchorY" value="-435663.59375"/>
      <inkml:brushProperty name="scaleFactor" value="0.5"/>
    </inkml:brush>
  </inkml:definitions>
  <inkml:trace contextRef="#ctx0" brushRef="#br0">1 0 19634 0 0,'0'0'0'0'0,"0"1"3928"0"0,0 0-4401 0 0,1-1 1076 0 0,0 1-820 0 0,0 0-45 0 0,-1-1-625 0 0,1 0-1316 0 0,-1 0-7400 0 0,-2 3-1402 0 0,0 0 13428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0.9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1984.90625"/>
      <inkml:brushProperty name="anchorY" value="-436308.5625"/>
      <inkml:brushProperty name="scaleFactor" value="0.5"/>
    </inkml:brush>
  </inkml:definitions>
  <inkml:trace contextRef="#ctx0" brushRef="#br0">44 26 22138 0 0,'0'0'0'0'0,"0"0"1996"0"0,0 0-1619 0 0,0 0 136 0 0,0 0-8 0 0,-1 0-284 0 0,0-1-237 0 0,-1 0-28 0 0,-1-1-547 0 0,0-1-72 0 0,-1-1-332 0 0,-2 1-687 0 0,-2-1-3831 0 0,0 0-4471 0 0,0 1 4175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7.9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725.34375"/>
      <inkml:brushProperty name="anchorY" value="-432112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6922.5625"/>
      <inkml:brushProperty name="anchorY" value="-432040.5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704.59375"/>
      <inkml:brushProperty name="anchorY" value="-432529.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428.65625"/>
      <inkml:brushProperty name="anchorY" value="-433096.718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221.375"/>
      <inkml:brushProperty name="anchorY" value="-433664.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412.09375"/>
      <inkml:brushProperty name="anchorY" value="-434407.406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1253.5625"/>
      <inkml:brushProperty name="anchorY" value="-435341.718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603.53125"/>
      <inkml:brushProperty name="anchorY" value="-435044.21875"/>
      <inkml:brushProperty name="scaleFactor" value="0.5"/>
    </inkml:brush>
  </inkml:definitions>
  <inkml:trace contextRef="#ctx0" brushRef="#br0">169 16 20966 0 0,'0'0'0'0'0,"0"-1"2064"0"0,0 0-2408 0 0,0 0 777 0 0,0-1-459 0 0,-1 0 935 0 0,-1 0-773 0 0,-1-1-78 0 0,0 2-14 0 0,-2-1-178 0 0,-1 2 44 0 0,-1-1 23 0 0,-1 1-21 0 0,0 0-23 0 0,0 2 133 0 0,-1 1 110 0 0,1 1-44 0 0,1 3-95 0 0,0 2 98 0 0,0 3 1 0 0,2 3-16 0 0,1 2-88 0 0,0 2 106 0 0,1 3-66 0 0,2 1-31 0 0,0 2 24 0 0,1 1 41 0 0,2 0 10 0 0,2 1-32 0 0,1 0 8 0 0,2-1-46 0 0,1 0 54 0 0,1-1 57 0 0,1 0-20 0 0,0-2-49 0 0,0-1 142 0 0,1-1-6 0 0,-1 0-17 0 0,-1-2 36 0 0,-1 0 22 0 0,-1-2-99 0 0,-1-1 17 0 0,-2-2-23 0 0,-2-2 35 0 0,-1-1-12 0 0,-1-2 10 0 0,0-2 8 0 0,-1 0-3 0 0,-2-2-7 0 0,-1 0-35 0 0,-2-1 10 0 0,-1-1-11 0 0,-2-1-40 0 0,-1 0 11 0 0,0-1-44 0 0,-2 0 21 0 0,1-1-32 0 0,-1-1-29 0 0,1 0 3 0 0,1 0-9 0 0,1 0-60 0 0,1 0-151 0 0,1-1 38 0 0,0 1-121 0 0,1 0-18 0 0,0-1-53 0 0,1 1-113 0 0,0 0-206 0 0,0-1-585 0 0,1 0-1001 0 0,-2-2-3771 0 0,0 0-3042 0 0,2 1 3041 0 0</inkml:trace>
  <inkml:trace contextRef="#ctx0" brushRef="#br1" timeOffset="171.154">7 377 19410 0 0,'0'0'0'0'0,"0"-2"2132"0"0,0-3-1918 0 0,1-3 217 0 0,0-2 702 0 0,1-2-187 0 0,1 0-396 0 0,0-1-324 0 0,2 2-195 0 0,0 0-120 0 0,2 1 74 0 0,2 2-58 0 0,1-1 1 0 0,2 2-413 0 0,2-1-281 0 0,1 2-360 0 0,1 1-1022 0 0,0 0-4626 0 0,0 2-3677 0 0,-4 2 8488 0 0</inkml:trace>
  <inkml:trace contextRef="#ctx0" brushRef="#br2" timeOffset="577.991">222 283 12981 0 0,'0'0'0'0'0,"0"0"6989"0"0,0 0-7197 0 0,0 0 1440 0 0,0 0-283 0 0,0 0 189 0 0,0 0-432 0 0,1 0-363 0 0,0 2-327 0 0,1 1 58 0 0,1 3 160 0 0,1 3 50 0 0,1 2-102 0 0,2 3-7 0 0,1 2-60 0 0,2 1-65 0 0,1 2 40 0 0,1 0 10 0 0,0-1-41 0 0,1 0-4 0 0,-1-3 74 0 0,-1-2-33 0 0,-2-2-24 0 0,-1-4 61 0 0,-2-3 26 0 0,-1-1 60 0 0,-1-3 104 0 0,0-1-56 0 0,1-3-54 0 0,1-4-65 0 0,0-3-82 0 0,2-5 2 0 0,0-4-24 0 0,1-3 6 0 0,-1-3-16 0 0,0-1 18 0 0,-1-2-62 0 0,0-1 13 0 0,-3 2-2 0 0,0 1 8 0 0,-2 2 40 0 0,-2 5-7 0 0,1 5-18 0 0,-1 4-16 0 0,-1 3-1 0 0,1 4 2 0 0,-2 1-1 0 0,0 3-10 0 0,-2 0-34 0 0,-2 0 38 0 0,0 1-56 0 0,-4 0-12 0 0,-1-1-36 0 0,-4 1-62 0 0,-3 2 18 0 0,-2 1-39 0 0,-1 1-75 0 0,-1 1 48 0 0,1 1-29 0 0,2 0-26 0 0,4-1-44 0 0,5 0-83 0 0,3-2-79 0 0,4-1-405 0 0,2-1-655 0 0,4 0 275 0 0,5 0-1361 0 0,4-1-2128 0 0,3 0-3624 0 0,3 0 3246 0 0,-2-1 5791 0 0</inkml:trace>
  <inkml:trace contextRef="#ctx0" brushRef="#br3" timeOffset="950.46">600 226 8 0 0,'0'0'0'0'0,"0"1"17114"0"0,0 0-16279 0 0,0 0-1640 0 0,1 1 3842 0 0,-1 2-2014 0 0,1 3 448 0 0,-1 1-494 0 0,1 2-328 0 0,0 3-148 0 0,0 1-173 0 0,2 3-95 0 0,0 1-87 0 0,1 2-40 0 0,1 1-73 0 0,1 0 149 0 0,-1 0-180 0 0,2-2 19 0 0,-1-1-8 0 0,1-3-5 0 0,-2-3 0 0 0,-1-3 0 0 0,-2-2 80 0 0,0-3 37 0 0,-1-2 4 0 0,-1-1 38 0 0,-1-3 72 0 0,-1-2-168 0 0,-2-3-11 0 0,-3-5-59 0 0,-2-5 7 0 0,-1-4-82 0 0,0-5 86 0 0,0-4-25 0 0,2-1 4 0 0,2 2 11 0 0,2 1-4 0 0,3 3-7 0 0,1 3-26 0 0,3 3 45 0 0,2 4-62 0 0,3 2 9 0 0,0 2-41 0 0,2 3 33 0 0,1 1-8 0 0,1 2 2 0 0,0 2 1 0 0,1 0 56 0 0,-1 1-72 0 0,0 1 52 0 0,-1 1 12 0 0,0-1-32 0 0,-2 1-44 0 0,-2 0-314 0 0,-1 1-28 0 0,-1-1-242 0 0,-2 0-493 0 0,-1 0-928 0 0,-1 1-4230 0 0,0 0-2373 0 0,0 2 2958 0 0,0 0 6249 0 0</inkml:trace>
  <inkml:trace contextRef="#ctx0" brushRef="#br4" timeOffset="1671.936">874 234 14125 0 0,'0'0'0'0'0,"0"0"4453"0"0,1 1-3744 0 0,-1 0 356 0 0,0 0 103 0 0,1 0-63 0 0,0 1-409 0 0,0 0-209 0 0,1 3-68 0 0,0 1-150 0 0,2 3-2 0 0,-1 3-114 0 0,1 2-40 0 0,1 2-61 0 0,-1 1 61 0 0,1 2 17 0 0,-1 0 146 0 0,1 0-173 0 0,-2-1-75 0 0,0-4-9 0 0,-1-3-15 0 0,-1-3 48 0 0,-1-4 40 0 0,0-2 30 0 0,0-1 48 0 0,0-1 14 0 0,-1-2-79 0 0,-1-2-48 0 0,0-4-19 0 0,-2-2-39 0 0,-1-4-26 0 0,2-2-11 0 0,0-3 47 0 0,1-1-20 0 0,2-1-25 0 0,1 0-29 0 0,3 0 34 0 0,2 0-22 0 0,3 2 53 0 0,1-1-75 0 0,3 2 56 0 0,-1 2-46 0 0,1 2-24 0 0,-1 3 16 0 0,-1 2-4 0 0,-1 4 33 0 0,-1 1 47 0 0,0 3 55 0 0,0 0-16 0 0,0 2-46 0 0,0 2 12 0 0,0 1-22 0 0,-1 2-19 0 0,1 1 32 0 0,0 3-1 0 0,0 1 10 0 0,0 2 96 0 0,-1 3-77 0 0,0 1 47 0 0,-1 2 25 0 0,-2 1-55 0 0,-1 0-38 0 0,-2 0 38 0 0,-1-2-44 0 0,0-1 40 0 0,-1-3-40 0 0,0-3 3 0 0,-1-4-2 0 0,1-1-1 0 0,0-3 75 0 0,-1-1 25 0 0,1-2-3 0 0,-2-1-21 0 0,1-1-85 0 0,-2-2 22 0 0,0-3-17 0 0,0-2-56 0 0,0-3 40 0 0,1 0-76 0 0,0-2 81 0 0,2 0 12 0 0,1 0 44 0 0,2 1-54 0 0,2 0 24 0 0,2 0 25 0 0,1 0-37 0 0,2 1 9 0 0,1 1-8 0 0,2-1-4 0 0,1 1-4 0 0,1 0-37 0 0,1 2 10 0 0,1 0 5 0 0,-1 1-13 0 0,-1 3-24 0 0,-3 1-21 0 0,-2 2 0 0 0,-1 1 29 0 0,-2 2 60 0 0,-2 2-10 0 0,-1 3 176 0 0,-1 1-65 0 0,0 3-4 0 0,0 2-36 0 0,-1 1-10 0 0,1 4-20 0 0,1 0-30 0 0,0 3 39 0 0,1 1-4 0 0,1 1 1 0 0,0 2-7 0 0,0-1-2 0 0,0-1-24 0 0,-1-1 6 0 0,0-2-7 0 0,-2-4 0 0 0,0-3-4 0 0,-1-4-9 0 0,-1-3-21 0 0,-1-2-195 0 0,0-3 44 0 0,0 0-77 0 0,0-2-75 0 0,0-2-146 0 0,0-3-353 0 0,1-3-412 0 0,3-3-837 0 0,3-4-4208 0 0,2-1-3393 0 0,3-3 5096 0 0,-1 3 4930 0 0</inkml:trace>
  <inkml:trace contextRef="#ctx0" brushRef="#br5" timeOffset="2303.739">1592 177 9545 0 0,'0'0'0'0'0,"0"-1"11545"0"0,0-1-11924 0 0,0-1 2193 0 0,0 0 197 0 0,0 0-1401 0 0,0 1 12 0 0,-1 0-328 0 0,0 0-152 0 0,0 2-47 0 0,-1 0-35 0 0,-1 1-66 0 0,0 3-13 0 0,-3 2-24 0 0,-1 2 7 0 0,0 3 33 0 0,-2 1-67 0 0,1 2 83 0 0,0 2-68 0 0,1 0 59 0 0,0 3-46 0 0,3 0 14 0 0,0 2-4 0 0,1 2 38 0 0,2 0-12 0 0,0 1 6 0 0,2-2-46 0 0,0-1-20 0 0,2-4-7 0 0,2-4 50 0 0,2-3 11 0 0,1-4-14 0 0,1-2 32 0 0,3-3 42 0 0,2-2-58 0 0,1-3 16 0 0,4-3 32 0 0,1-3-40 0 0,3-2 14 0 0,0-1 66 0 0,1-1-15 0 0,-3 1-66 0 0,-2 1 49 0 0,-3 3 1 0 0,-4 0 40 0 0,-4 3 15 0 0,-2 0 64 0 0,-4 1-62 0 0,-1-1-38 0 0,-1 0-13 0 0,-4-1-16 0 0,-1-2-31 0 0,-3-2 6 0 0,-1 0 20 0 0,-1-3-31 0 0,-2 1 1 0 0,0 0-1 0 0,0 0-75 0 0,-1 2 86 0 0,2 1-67 0 0,0 3 62 0 0,2 2-17 0 0,1 2 2 0 0,2 1-28 0 0,2 1 41 0 0,0 0-18 0 0,2 1-41 0 0,0 1-6 0 0,1-1-16 0 0,1 0-2 0 0,0 0-30 0 0,0 0 18 0 0,1 1 11 0 0,-1 1 90 0 0,2 1 101 0 0,1 1-26 0 0,1 2-19 0 0,1 1-18 0 0,2 1 3 0 0,0 0-13 0 0,2 2 2 0 0,0 1 46 0 0,1 4-65 0 0,1 2 45 0 0,1 2-1 0 0,1 2 33 0 0,0 2-12 0 0,0 0-37 0 0,-1 1-44 0 0,-1-1 1 0 0,-1-1 4 0 0,-1-2 19 0 0,-3-2-29 0 0,-1-3 6 0 0,-2-3-3 0 0,0-4 5 0 0,0-1 26 0 0,-2-3-35 0 0,0-2 68 0 0,-1-1-24 0 0,0-1 13 0 0,0-1-6 0 0,0 1-59 0 0,0-1-156 0 0,-1-1-95 0 0,0-1-93 0 0,-2-3-110 0 0,0-1-191 0 0,-1-3-321 0 0,0-2-738 0 0,0-2-3171 0 0,-1-1-4185 0 0,1-3 146 0 0,8 28 10624 0 0,1 5-3289 0 0</inkml:trace>
  <inkml:trace contextRef="#ctx0" brushRef="#br6" timeOffset="2604.206">1890 83 12249 0 0,'0'0'0'0'0,"0"0"8209"0"0,0-1-8308 0 0,0 0 1221 0 0,0 0-708 0 0,0 1 465 0 0,0 0-64 0 0,1-1-218 0 0,0 1-315 0 0,0 0-250 0 0,0 1 62 0 0,1 1-2 0 0,1 2 105 0 0,1 3-30 0 0,0 3-53 0 0,1 3 67 0 0,0 5-19 0 0,2 3-23 0 0,-2 4 5 0 0,0 3 1 0 0,-2 2-25 0 0,0 3-25 0 0,-2 3-41 0 0,0 0-1 0 0,-2 1-22 0 0,-1-2-1 0 0,0-3-34 0 0,-1-5 4 0 0,1-5-41 0 0,0-6-190 0 0,-1-5-5 0 0,2-5-16 0 0,-1-3-92 0 0,0-3-92 0 0,-1-2-320 0 0,-1-3-205 0 0,-1-2-363 0 0,0-3-1033 0 0,-2-4-1230 0 0,1-2-1002 0 0,-1-3-704 0 0,2-1-461 0 0,0 2 6530 0 0</inkml:trace>
  <inkml:trace contextRef="#ctx0" brushRef="#br7" timeOffset="2712.105">1895 260 14785 0 0,'0'0'0'0'0,"0"0"4013"0"0,1 0-3427 0 0,0 0 23 0 0,2 0 139 0 0,1 0 158 0 0,1 0-114 0 0,3 0-293 0 0,1 0-281 0 0,2-1-201 0 0,0 0-17 0 0,0-1-606 0 0,0 0-259 0 0,0 0-915 0 0,-2-1-1935 0 0,0 1-14653 0 0,-6 1 21217 0 0,1 0-785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6.8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452.75"/>
      <inkml:brushProperty name="anchorY" value="-431515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400.71875"/>
      <inkml:brushProperty name="anchorY" value="-432446.53125"/>
      <inkml:brushProperty name="scaleFactor" value="0.5"/>
    </inkml:brush>
  </inkml:definitions>
  <inkml:trace contextRef="#ctx0" brushRef="#br0">1 1 2568 0 0,'0'0'0'0'0,"0"0"15109"0"0,1 0-14833 0 0,-1 0-1125 0 0,1 0 2823 0 0,0 0-1401 0 0,-1 0 874 0 0,1 0-54 0 0,-1 0-309 0 0,0 0-423 0 0,0 0-259 0 0,0 0-118 0 0,0 2-58 0 0,0 0-68 0 0,0 1-92 0 0,0 1-54 0 0,-1 2-3 0 0,0 0-12 0 0,0 1 4 0 0,0 3 26 0 0,1 2 63 0 0,-1 3-44 0 0,1 3 18 0 0,1 2-27 0 0,0 1-31 0 0,1 0 31 0 0,1-1-45 0 0,1 1-25 0 0,1-2 34 0 0,2-2-8 0 0,0-1 7 0 0,1-1-5 0 0,0-3-3 0 0,0-1 0 0 0,2-3 10 0 0,1-1 1 0 0,1-3-4 0 0,1-1 6 0 0,2-1-6 0 0,0-2-50 0 0,1 0 66 0 0,0-1 24 0 0,0-1-15 0 0,-3-1 33 0 0,-1-1-9 0 0,-2 0-19 0 0,-3-1 76 0 0,-2 1 24 0 0,-2 0 6 0 0,-1-2-95 0 0,-2-1 30 0 0,0-2-23 0 0,-1-3-54 0 0,-1-2 25 0 0,0-3-21 0 0,-2-3 0 0 0,0-1-5 0 0,-1-1-107 0 0,0 0 63 0 0,1 0-6 0 0,0 2 65 0 0,1 2-12 0 0,-1 4 4 0 0,1 4 43 0 0,0 3-54 0 0,1 2 18 0 0,0 2 4 0 0,1 1-8 0 0,-1 2 54 0 0,1 0-72 0 0,0 1 24 0 0,1-1-64 0 0,0 0-21 0 0,0 1-49 0 0,0-1-14 0 0,0 1-19 0 0,1 1 188 0 0,1 2 56 0 0,2 3 65 0 0,0 2-36 0 0,3 3-47 0 0,-1 4-14 0 0,2 4 18 0 0,-1 3 65 0 0,0 4-37 0 0,0 4 29 0 0,0 1-57 0 0,-1 1 54 0 0,-1 1-33 0 0,0-2-22 0 0,-2-3-26 0 0,1-4-47 0 0,-1-3 10 0 0,-1-6-63 0 0,0-5 68 0 0,-1-4-19 0 0,0-3 58 0 0,0-2 13 0 0,-1-2-79 0 0,0-1-100 0 0,0-1-3 0 0,0-3-98 0 0,1-1-96 0 0,-1-4-152 0 0,1-1-145 0 0,2-3-366 0 0,0-1-646 0 0,4-2-2609 0 0,1 0-3171 0 0,3 0-2868 0 0,-2 2 11093 0 0</inkml:trace>
  <inkml:trace contextRef="#ctx0" brushRef="#br1" timeOffset="444.474">507 102 19746 0 0,'0'0'0'0'0,"0"0"2152"0"0,0-2-1927 0 0,0 0 606 0 0,0-1 437 0 0,0-1-293 0 0,1 1-346 0 0,-1 0-255 0 0,0 0-174 0 0,1 1-68 0 0,-1 0-5 0 0,0 1-58 0 0,0 0-19 0 0,0 1-54 0 0,-2 0 12 0 0,-1 2-82 0 0,-2 0 2 0 0,-1 2 13 0 0,0 2 20 0 0,-1 0 42 0 0,-1 3-5 0 0,2 0 5 0 0,0 1-3 0 0,1 0 38 0 0,2 1-12 0 0,1 0-22 0 0,1 0-1 0 0,0-1 8 0 0,1 1 28 0 0,1 1-50 0 0,1-1 27 0 0,2 1 37 0 0,0-1-35 0 0,3 1 18 0 0,1-1 14 0 0,1 1 14 0 0,1 0-45 0 0,1 0-8 0 0,-1-1-4 0 0,1 0 2 0 0,-2-1-11 0 0,-1 0-1 0 0,-2-2 4 0 0,-1 1-2 0 0,-2-2 39 0 0,-1-1 7 0 0,0-1 24 0 0,-2-1 51 0 0,1 0 35 0 0,-2 0 153 0 0,-2-1-24 0 0,0 2-118 0 0,-2-1-61 0 0,-2 0-18 0 0,-1-1-35 0 0,0 0 13 0 0,-1 0-11 0 0,0-2-2 0 0,1 1-23 0 0,2-1-21 0 0,2-1 27 0 0,0 0-38 0 0,3 0 6 0 0,0 0-2 0 0,0 0-6 0 0,1 0-40 0 0,1 0-115 0 0,-2 0-59 0 0,1-1-95 0 0,0 0-105 0 0,-1-2-166 0 0,-2 1-506 0 0,-2 0-1897 0 0,0 1-9097 0 0,-1 0-1978 0 0,7 2 18398 0 0,-1-1-1457 0 0,2 2-6719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4.7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255.78125"/>
      <inkml:brushProperty name="anchorY" value="-428528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5057.5625"/>
      <inkml:brushProperty name="anchorY" value="-429456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5976.6875"/>
      <inkml:brushProperty name="anchorY" value="-430326.2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6751.8125"/>
      <inkml:brushProperty name="anchorY" value="-430963.5"/>
      <inkml:brushProperty name="scaleFactor" value="0.5"/>
    </inkml:brush>
  </inkml:definitions>
  <inkml:trace contextRef="#ctx0" brushRef="#br0">83 39 10669 0 0,'0'0'0'0'0,"0"-2"9809"0"0,0-2-10394 0 0,0-1 1981 0 0,0 0-811 0 0,0-1 536 0 0,0 1-356 0 0,0 1-353 0 0,1 1-204 0 0,-1 1-47 0 0,1 0 24 0 0,-1 2-34 0 0,0-1-64 0 0,0 2 1 0 0,0-1-38 0 0,-1 3-54 0 0,-2 2-48 0 0,-1 2-48 0 0,-2 4 36 0 0,-3 4 8 0 0,1 3 1 0 0,-2 3-21 0 0,0 3 31 0 0,1 2 8 0 0,0 1 3 0 0,3 2-59 0 0,1 0 22 0 0,2 0 0 0 0,1-1-73 0 0,3-3-10 0 0,2-4 124 0 0,3-3 21 0 0,3-5 42 0 0,2-4-45 0 0,3-3 182 0 0,1-3-68 0 0,2-3-65 0 0,0-4 34 0 0,0-2-12 0 0,0-2-18 0 0,-1-1-32 0 0,-1-2 36 0 0,-2 0-45 0 0,-2 1 87 0 0,-2-1-7 0 0,-2 2 38 0 0,-2 0 3 0 0,-1 1 20 0 0,-1 0-13 0 0,-2-1-41 0 0,0 0-7 0 0,-2-1-11 0 0,-2-2-42 0 0,-2-1-26 0 0,-1 0-38 0 0,0 0 49 0 0,-1 0 29 0 0,-1 1-45 0 0,2 2 8 0 0,0 1 2 0 0,0 2 44 0 0,1 1-27 0 0,2 1-21 0 0,0 2 72 0 0,1 1-14 0 0,1 1 6 0 0,1 1-77 0 0,0 0-34 0 0,0 0-55 0 0,0 0-62 0 0,0 1-58 0 0,0-1-50 0 0,2 1 272 0 0,0 3-32 0 0,3 3 307 0 0,2 4-186 0 0,0 2 8 0 0,2 3 2 0 0,1 3-46 0 0,-1 0 57 0 0,1 2-37 0 0,-1 0-26 0 0,0 2-15 0 0,-1-2 1 0 0,-1-2-40 0 0,-1-1 1 0 0,-1-3 7 0 0,-1-3-42 0 0,-1-2 12 0 0,-1-4 33 0 0,-1-2-12 0 0,0-2-250 0 0,-1-2-44 0 0,0 0-144 0 0,0 0-144 0 0,-1-2-280 0 0,-1-3-869 0 0,0-2-3003 0 0,-1-3-2479 0 0,2-3-2933 0 0,-1 2 12327 0 0</inkml:trace>
  <inkml:trace contextRef="#ctx0" brushRef="#br1" timeOffset="508.171">381 178 16978 0 0,'0'0'0'0'0,"0"0"3316"0"0,1 0-2753 0 0,-1 0 380 0 0,1 0 400 0 0,-1 1-396 0 0,0 0-371 0 0,0 0-310 0 0,1 1-162 0 0,0 0-48 0 0,0 3 192 0 0,0 2-145 0 0,1 2-18 0 0,-1 3-33 0 0,1 1 16 0 0,0 0-70 0 0,-1 1 46 0 0,0 1-44 0 0,-1 1 82 0 0,1-1-94 0 0,-2 1 21 0 0,0-1 44 0 0,0-1-63 0 0,-1-4 53 0 0,1-1 36 0 0,-1-3 45 0 0,1-3-68 0 0,1-1-60 0 0,-1-1 26 0 0,1-1-25 0 0,-1-1-117 0 0,0-2 1 0 0,0-3 99 0 0,1-2 6 0 0,-1-3 9 0 0,1-2 14 0 0,1-2 58 0 0,2-2 12 0 0,2-1 15 0 0,1-2 0 0 0,2 0-54 0 0,1-2-35 0 0,2 0 11 0 0,1 0 15 0 0,0 3-39 0 0,1 1-53 0 0,-1 3 5 0 0,0 3-72 0 0,-2 4-39 0 0,-1 2 59 0 0,-1 3 121 0 0,0 2 92 0 0,-1 3 9 0 0,0 1-36 0 0,0 3-2 0 0,1 2-20 0 0,-1 2 30 0 0,0 3-38 0 0,-1 1-6 0 0,2 2-9 0 0,-1 1 10 0 0,1 2-47 0 0,0 2 56 0 0,-1 0-18 0 0,1 1 25 0 0,-1 0-10 0 0,-2 0-20 0 0,0-1-26 0 0,-1-1 66 0 0,0-2-54 0 0,-2-3-15 0 0,0-3-5 0 0,-1-3-2 0 0,-1-3-94 0 0,0-3-11 0 0,0-1 16 0 0,0-2-81 0 0,0 0-56 0 0,-1-1-137 0 0,1 0-141 0 0,0 1-248 0 0,1-1-459 0 0,0 0-864 0 0,2 0-1685 0 0,1 0-3632 0 0,1-1-994 0 0,0 1 8016 0 0</inkml:trace>
  <inkml:trace contextRef="#ctx0" brushRef="#br2" timeOffset="987.8">812 419 16598 0 0,'0'0'0'0'0,"0"0"3108"0"0,0 0-2520 0 0,0 0 1005 0 0,1 0-73 0 0,1-1-396 0 0,0-2-389 0 0,2-3-217 0 0,0-4-133 0 0,3-3-55 0 0,0-6-95 0 0,2-4-90 0 0,1-3-61 0 0,1-3-44 0 0,1-1-34 0 0,-1 0-1 0 0,1 2-9 0 0,-1 2-4 0 0,-2 4-18 0 0,-1 6 32 0 0,-3 4-10 0 0,-1 5-38 0 0,-2 4 50 0 0,-1 2-60 0 0,-1 1 14 0 0,0 1 36 0 0,-1 0-68 0 0,-2-1-66 0 0,-3 1 7 0 0,-1 0-14 0 0,-4-1-1 0 0,-2 0 56 0 0,-3 2 17 0 0,-1 0 31 0 0,-1 2 5 0 0,-1 1 29 0 0,1 0 4 0 0,1 1-9 0 0,2 0-56 0 0,3-1 81 0 0,1-1-23 0 0,3-1 13 0 0,2-1 9 0 0,3 0-17 0 0,0-1 6 0 0,3 0-2 0 0,-1 0-14 0 0,1-1 14 0 0,0 1-48 0 0,0 0 10 0 0,0 0-24 0 0,0 0-24 0 0,0 1 76 0 0,0 3 4 0 0,0 1 82 0 0,2 1-29 0 0,0 4 42 0 0,2 1 29 0 0,2 2-31 0 0,2 1 3 0 0,1 2 27 0 0,2 1-32 0 0,2 1-13 0 0,1 1-25 0 0,0 1-13 0 0,2-1-32 0 0,-1 1 114 0 0,1-1-40 0 0,-1-2-86 0 0,-1-1 28 0 0,-2-2-14 0 0,-1-2 5 0 0,-2-4-11 0 0,-1-1-6 0 0,-3-2 11 0 0,-2-3 33 0 0,-1 0-47 0 0,-2-2-82 0 0,1-1-42 0 0,-2-1-84 0 0,1-1-129 0 0,0-2-191 0 0,-1-3-298 0 0,1-1-551 0 0,0-2-1379 0 0,1-2-5698 0 0,1-2-3282 0 0,0 1 13360 0 0</inkml:trace>
  <inkml:trace contextRef="#ctx0" brushRef="#br3" timeOffset="1432.321">1055 261 20838 0 0,'0'0'0'0'0,"0"0"1624"0"0,-1 0-1755 0 0,-1 0 805 0 0,1 0 163 0 0,0 1-217 0 0,0 0-409 0 0,1 2-182 0 0,1 0 15 0 0,2 4-20 0 0,2 2 81 0 0,2 3-73 0 0,3 2 18 0 0,2 4-47 0 0,2 1 2 0 0,0 3 141 0 0,2 0 88 0 0,1 1-166 0 0,-1-1-4 0 0,-1-1-26 0 0,-2-4 11 0 0,-1-2-49 0 0,-3-3 10 0 0,-2-4-1 0 0,-3-3 101 0 0,0-2 41 0 0,-2-1 149 0 0,-1-2 111 0 0,-1-3-85 0 0,1-4-208 0 0,0-4-46 0 0,0-5-56 0 0,1-5 37 0 0,0-5-28 0 0,-1-3-20 0 0,2-6-2 0 0,-1-1-11 0 0,0-2 6 0 0,1 1-3 0 0,0 4 6 0 0,0 5 8 0 0,-1 5 95 0 0,0 6-67 0 0,-1 5-41 0 0,0 3 23 0 0,-1 3 34 0 0,0 3-11 0 0,0 1-8 0 0,-1 1 50 0 0,-2 1-103 0 0,-1 1 4 0 0,-2-1-29 0 0,-3 2-38 0 0,-2 1-16 0 0,-3 1-8 0 0,-2 1-15 0 0,-2 1-20 0 0,0 1 32 0 0,0 0-11 0 0,3-2-14 0 0,2 0-28 0 0,3-2-50 0 0,4-1-30 0 0,2 0-103 0 0,2-2-186 0 0,1 0-342 0 0,1 0-573 0 0,2 0-662 0 0,2 0-945 0 0,2 0-1672 0 0,3-1-1250 0 0,-1 1-1083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1.9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0378.75"/>
      <inkml:brushProperty name="anchorY" value="-423836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9689.4375"/>
      <inkml:brushProperty name="anchorY" value="-423584.0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0345.5"/>
      <inkml:brushProperty name="anchorY" value="-424652.2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106.0625"/>
      <inkml:brushProperty name="anchorY" value="-425246.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902.1875"/>
      <inkml:brushProperty name="anchorY" value="-426125.343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2841.875"/>
      <inkml:brushProperty name="anchorY" value="-426906.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3538.40625"/>
      <inkml:brushProperty name="anchorY" value="-427961.21875"/>
      <inkml:brushProperty name="scaleFactor" value="0.5"/>
    </inkml:brush>
  </inkml:definitions>
  <inkml:trace contextRef="#ctx0" brushRef="#br0">99 75 21018 0 0,'0'0'0'0'0,"0"0"2128"0"0,0-2-1997 0 0,0 1 836 0 0,0-1 45 0 0,0 1-437 0 0,0 0-302 0 0,0-1-157 0 0,-1 1-96 0 0,1 1-80 0 0,-1-1 2 0 0,1 1-42 0 0,-2 0-24 0 0,0 1-5 0 0,-2 0-114 0 0,-3 5 64 0 0,-2 1 208 0 0,0 3 124 0 0,-1 1-48 0 0,-1 1 3 0 0,2 1-33 0 0,0-1 6 0 0,1 1-37 0 0,2-1-48 0 0,2-1-53 0 0,1-1 24 0 0,1 0 39 0 0,1-1-14 0 0,2 1-62 0 0,2-1 48 0 0,1 1-13 0 0,3 0 40 0 0,2 0 27 0 0,1 1-34 0 0,1-1 10 0 0,2 0 1 0 0,0 1-11 0 0,1-1 8 0 0,1 1-3 0 0,-1 0 43 0 0,-1 0 2 0 0,-2 0-49 0 0,0 0 96 0 0,-2 0 2 0 0,-2-1-63 0 0,-2-1 19 0 0,-2 0-4 0 0,-1-2-2 0 0,0-2 48 0 0,-2-1 24 0 0,0-1 75 0 0,-1-1 52 0 0,-1 1-3 0 0,-2 0-94 0 0,-1-1 2 0 0,-3 2-3 0 0,-1-1-14 0 0,-1 1-38 0 0,-1-1-18 0 0,-1 0 11 0 0,0 0-100 0 0,-1 0 24 0 0,1 0-59 0 0,0 1 27 0 0,2-1-16 0 0,1 0 36 0 0,2 0-42 0 0,2-2-10 0 0,1 0-16 0 0,2-1-8 0 0,1 1-9 0 0,1-2-8 0 0,0 1-17 0 0,0 0-151 0 0,1 0-32 0 0,-1 0-76 0 0,0 0-134 0 0,1 0-198 0 0,1 0-296 0 0,1-1-781 0 0,2-1-3115 0 0,-2-1-4227 0 0,1 0-1599 0 0,-5 3 13722 0 0,1 0-746 0 0,-2 0-5268 0 0</inkml:trace>
  <inkml:trace contextRef="#ctx0" brushRef="#br1" timeOffset="286.987">260 0 21078 0 0,'0'0'0'0'0,"0"0"2136"0"0,0 0-1974 0 0,0 0 541 0 0,0 0 200 0 0,0 0-265 0 0,0 0-311 0 0,1 0-329 0 0,0 1-25 0 0,0 0-125 0 0,2 3 190 0 0,0 3 67 0 0,2 3-96 0 0,1 4 6 0 0,1 4-6 0 0,0 4-5 0 0,1 4 61 0 0,0 4 80 0 0,-1 4-23 0 0,0 2 52 0 0,-1 2-124 0 0,-1 0-46 0 0,-1-1 4 0 0,-1-3-12 0 0,-1-5-4 0 0,-1-4 0 0 0,-1-5-74 0 0,0-5-255 0 0,0-5-72 0 0,-1-4-125 0 0,-2-2-58 0 0,-1-2-250 0 0,-3-2-437 0 0,0 0-1178 0 0,-3-2-1696 0 0,-1-5-1304 0 0,0-2-3210 0 0,2-1 8023 0 0</inkml:trace>
  <inkml:trace contextRef="#ctx0" brushRef="#br2" timeOffset="393.98">267 241 12853 0 0,'0'0'0'0'0,"0"0"2620"0"0,1-1-2235 0 0,1 1 816 0 0,1-2 376 0 0,1 0-463 0 0,1-1-617 0 0,2 0-263 0 0,1-1-181 0 0,2 1-28 0 0,1-1-143 0 0,2 0-1155 0 0,2 0-1138 0 0,1 0-1563 0 0,1 0-2077 0 0,-3 1-864 0 0</inkml:trace>
  <inkml:trace contextRef="#ctx0" brushRef="#br3" timeOffset="963.994">572 128 15809 0 0,'0'0'0'0'0,"0"-1"5441"0"0,0 0-5466 0 0,0-1 1133 0 0,0 0-76 0 0,-2 0-12 0 0,-1 0-413 0 0,0 0-176 0 0,-1 1-178 0 0,0 0-66 0 0,-1 0-50 0 0,0 1-59 0 0,0 0-50 0 0,0 1-24 0 0,-1 2-9 0 0,-1 3-48 0 0,1 2 21 0 0,0 3 0 0 0,0 3 36 0 0,1 1-24 0 0,0 3 15 0 0,2 1-60 0 0,1 1-6 0 0,0 2-2 0 0,2-1 25 0 0,1 0-26 0 0,2-1 41 0 0,1-1-16 0 0,2-2 52 0 0,2-1-9 0 0,1-3-4 0 0,1-1-29 0 0,1-2 49 0 0,2-2-11 0 0,-1-1 88 0 0,1-3-69 0 0,0-1 29 0 0,-1-1 62 0 0,0-2-75 0 0,-1 0 54 0 0,-1-2 3 0 0,-1-1-25 0 0,-1-2-19 0 0,-1-2 52 0 0,-1-1-18 0 0,-1-3-7 0 0,-2-2 9 0 0,0-2-41 0 0,-2-2 2 0 0,0-3-49 0 0,-2-1-82 0 0,-1-3-26 0 0,0 0 93 0 0,-2 0 13 0 0,0 2 38 0 0,0 3-5 0 0,0 3 6 0 0,0 3-32 0 0,0 2 41 0 0,1 4-4 0 0,0 2 11 0 0,1 2-58 0 0,1 1 18 0 0,0 1-73 0 0,1 1-10 0 0,0 0-19 0 0,0 1 19 0 0,0-1-50 0 0,0 0-31 0 0,1 1-26 0 0,0 0 217 0 0,2 2 32 0 0,2 3 129 0 0,2 2-92 0 0,0 3 6 0 0,2 4-20 0 0,0 3 38 0 0,0 3-70 0 0,0 2 4 0 0,0 3-32 0 0,0 0 67 0 0,-1 2-68 0 0,-1-2-30 0 0,-1-2-1 0 0,0-3 0 0 0,-2-4-35 0 0,0-3 37 0 0,-2-4-49 0 0,0-4 61 0 0,-1-3-19 0 0,-1-2-245 0 0,0-1-7 0 0,0 0-116 0 0,-2-2-174 0 0,-1-2-482 0 0,-1-2-677 0 0,-1-5-1718 0 0,0-1-4456 0 0,2-5-2155 0 0,0 1 10350 0 0</inkml:trace>
  <inkml:trace contextRef="#ctx0" brushRef="#br4" timeOffset="1465.924">879 200 13349 0 0,'0'0'0'0'0,"0"0"6485"0"0,0 0-6516 0 0,0 0 1325 0 0,1 0-68 0 0,-1 0-195 0 0,1 0-352 0 0,-1 1-286 0 0,2 3-20 0 0,-1 2-5 0 0,1 3-91 0 0,0 3-101 0 0,1 3-44 0 0,0 1-12 0 0,-1 2 8 0 0,0 2-20 0 0,-1 0-31 0 0,-1 1 69 0 0,1-1-83 0 0,-1-1-63 0 0,0-2 49 0 0,0-2-50 0 0,-1-4 41 0 0,1-4 16 0 0,0-2 34 0 0,0-2 16 0 0,0-2 26 0 0,0-1 6 0 0,0-2 10 0 0,0 0-6 0 0,-1-2-166 0 0,-1-3-8 0 0,0-3 44 0 0,0-3-56 0 0,0-4 12 0 0,1-3-18 0 0,1-4-14 0 0,2-1 26 0 0,2-3 42 0 0,3 0 16 0 0,2 0 19 0 0,2 1 22 0 0,2 1-65 0 0,2 2 20 0 0,-1 2-8 0 0,1 3-9 0 0,-1 3 2 0 0,0 3-71 0 0,-2 4-22 0 0,-2 3-21 0 0,-1 2 47 0 0,-1 3 72 0 0,-1 2 33 0 0,0 3 81 0 0,0 2 40 0 0,0 3-88 0 0,0 3 9 0 0,1 2-52 0 0,0 3 5 0 0,0 3-29 0 0,1 2 7 0 0,0 1-9 0 0,0 1-3 0 0,1 1 1 0 0,-1 0-43 0 0,1 1 54 0 0,-1 1-9 0 0,-1-1 4 0 0,0 0 1 0 0,-1-2 0 0 0,-1-1-10 0 0,-2-3 4 0 0,0-3-2 0 0,-2-5-38 0 0,0-3 49 0 0,-2-4 30 0 0,1-3 30 0 0,-1-1-88 0 0,0-1 10 0 0,-1 0-123 0 0,1-3-82 0 0,-2-1-166 0 0,0-2-216 0 0,-2-3-276 0 0,-1-5-448 0 0,1-3-1297 0 0,0-3-4635 0 0,1-1-2105 0 0,1-4 5365 0 0,1 5 4124 0 0</inkml:trace>
  <inkml:trace contextRef="#ctx0" brushRef="#br5" timeOffset="1729.009">1262 49 18862 0 0,'0'0'0'0'0,"0"-1"2444"0"0,0 0-2081 0 0,0-1 407 0 0,0 1 504 0 0,0 0-460 0 0,0 0-283 0 0,0 1-337 0 0,1-1-164 0 0,0 1-212 0 0,2 2 243 0 0,1 2-78 0 0,3 3 177 0 0,2 3-88 0 0,1 5 114 0 0,1 6-20 0 0,1 4-48 0 0,-1 6 60 0 0,-1 4-1 0 0,0 5-42 0 0,-2 3-69 0 0,-1 1-61 0 0,-1-1 6 0 0,-2-3-15 0 0,-1-5 5 0 0,-1-4-58 0 0,-1-7-211 0 0,-1-7-140 0 0,0-5-78 0 0,0-5-135 0 0,-2-3-97 0 0,-2-3-475 0 0,-2-3-885 0 0,-3-3-1514 0 0,-1-5-1002 0 0,0-4-930 0 0,0-3-509 0 0,2 2 6051 0 0</inkml:trace>
  <inkml:trace contextRef="#ctx0" brushRef="#br6" timeOffset="1847.296">1304 328 11649 0 0,'0'0'0'0'0,"0"-1"5225"0"0,0 0-3184 0 0,0 0-485 0 0,1-2-421 0 0,0 1-118 0 0,1 0-219 0 0,1-1-293 0 0,1 0-176 0 0,1-1-169 0 0,1 0-83 0 0,1-2-73 0 0,1 1-50 0 0,1 0 62 0 0,0 0-80 0 0,-1 1-540 0 0,-1-1-221 0 0,-2 1-511 0 0,-1 0-1598 0 0,-2 1-5444 0 0,-1 1-2509 0 0,-1 1 13309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40.8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200.15625"/>
      <inkml:brushProperty name="anchorY" value="-421395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9511.40625"/>
      <inkml:brushProperty name="anchorY" value="-422949.375"/>
      <inkml:brushProperty name="scaleFactor" value="0.5"/>
    </inkml:brush>
  </inkml:definitions>
  <inkml:trace contextRef="#ctx0" brushRef="#br0">5 34 21090 0 0,'0'0'0'0'0,"-1"-1"1584"0"0,0 1-1699 0 0,0-1 887 0 0,0 0 59 0 0,1 1-357 0 0,-1-1-448 0 0,1 2 47 0 0,0 1-342 0 0,0 3 349 0 0,2 4 109 0 0,0 3-114 0 0,2 5-78 0 0,2 3 82 0 0,0 2-16 0 0,0 3 49 0 0,-1 2-57 0 0,0 0-51 0 0,-1 1 5 0 0,-2-2-8 0 0,0-2-15 0 0,-1-2-52 0 0,-1-3 80 0 0,0-3-23 0 0,0-3 18 0 0,0-4-12 0 0,0-3-117 0 0,0-2-340 0 0,-1-2-60 0 0,-2-2-160 0 0,0-2-922 0 0,-2-3-1399 0 0,-2-6-3897 0 0,-1-2-1807 0 0,1 0 6537 0 0</inkml:trace>
  <inkml:trace contextRef="#ctx0" brushRef="#br1" timeOffset="676.888">190 57 7337 0 0,'0'0'0'0'0,"0"0"11565"0"0,0 1-11878 0 0,0 1 1887 0 0,0 1-254 0 0,0 1-174 0 0,0 2-406 0 0,0 3-243 0 0,0 3-145 0 0,0 2-41 0 0,0 3-41 0 0,0 2-115 0 0,0 2-83 0 0,0 1-58 0 0,0 0 56 0 0,0 0-16 0 0,0 0 0 0 0,0-1-2 0 0,0-3-9 0 0,0-2-44 0 0,0-2 11 0 0,0-5 130 0 0,0-3-2 0 0,0-3 36 0 0,0-1-11 0 0,0-2 6 0 0,0 0 69 0 0,-1-1 41 0 0,0 0-17 0 0,-1-1-245 0 0,0-2 104 0 0,0-2-60 0 0,0-3-65 0 0,1-4 23 0 0,0-2-12 0 0,0-3-3 0 0,2-4 0 0 0,1-2-4 0 0,2-3-9 0 0,2-1-21 0 0,1-1 1 0 0,1 2 25 0 0,1 1-54 0 0,1 2 12 0 0,-1 4-38 0 0,0 4-15 0 0,0 3-21 0 0,-1 5-25 0 0,-1 3 38 0 0,0 2 10 0 0,0 2 109 0 0,0 2 0 0 0,1-1 55 0 0,0 3-28 0 0,1 1-35 0 0,0 3 99 0 0,0 1-8 0 0,0 4-60 0 0,1 2 4 0 0,-2 2-9 0 0,1 2-34 0 0,-1 2 8 0 0,0 2 1 0 0,-1 2-2 0 0,-1 1-3 0 0,0 1-9 0 0,0 2 12 0 0,0-2 33 0 0,-2 0-42 0 0,1-3 10 0 0,-1-3-8 0 0,-2-3-42 0 0,0-5-16 0 0,-1-3 2 0 0,0-3 71 0 0,-1-3 34 0 0,0-1 33 0 0,0-2 24 0 0,0 0-72 0 0,0-1-27 0 0,-1 0-187 0 0,1-2-97 0 0,0-3-346 0 0,-1-3-179 0 0,-2-4-462 0 0,1-3-1369 0 0,-1-1-5212 0 0,0-2-3849 0 0,5 27 11775 0 0,0 5-1284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4.9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2843.625"/>
      <inkml:brushProperty name="anchorY" value="-437284.46875"/>
      <inkml:brushProperty name="scaleFactor" value="0.5"/>
    </inkml:brush>
  </inkml:definitions>
  <inkml:trace contextRef="#ctx0" brushRef="#br0">65 8 14493 0 0,'0'0'0'0'0,"0"0"2373"0"0,0-1-2386 0 0,0 0 574 0 0,0 0 1165 0 0,-1 0-515 0 0,1-1-561 0 0,-1 2-247 0 0,1-1-70 0 0,-1 1 39 0 0,0 0-7 0 0,1 0-81 0 0,0 0-37 0 0,-1 0-45 0 0,1 0-9 0 0,-2 1-134 0 0,0 2-53 0 0,-2 2-2 0 0,-1 2-6 0 0,0 3 2 0 0,-2 3-1 0 0,1 2 48 0 0,-1 3-61 0 0,1 1 82 0 0,1 3-76 0 0,1 1 51 0 0,1 1-48 0 0,1 2 9 0 0,1 2 11 0 0,1 1-10 0 0,1 3 88 0 0,2 1-113 0 0,2 1 32 0 0,1 0-16 0 0,2 0-4 0 0,1-3-103 0 0,1-1 95 0 0,1-3-47 0 0,0-4-29 0 0,1-3-60 0 0,-1-4 131 0 0,-1-4-49 0 0,-1-2 75 0 0,-2-4-12 0 0,-2-2 85 0 0,-1-1 119 0 0,-2-2 27 0 0,-1-1-28 0 0,-1 0 7 0 0,0-1-44 0 0,0 1-35 0 0,0-1-26 0 0,-1 1-110 0 0,1 0-214 0 0,0 0-153 0 0,0 0-163 0 0,0 0-208 0 0,-1-1-563 0 0,0-1-1812 0 0,0-1-4168 0 0,0-3-1921 0 0,1 7 8861 0 0,1 0-550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5.9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5009.28125"/>
      <inkml:brushProperty name="anchorY" value="-440003.90625"/>
      <inkml:brushProperty name="scaleFactor" value="0.5"/>
    </inkml:brush>
  </inkml:definitions>
  <inkml:trace contextRef="#ctx0" brushRef="#br0">0 0 16830 0 0,'0'0'0'0'0,"0"0"5164"0"0,1 0-5143 0 0,0 0 597 0 0,0 0 80 0 0,0 0 138 0 0,1 0-335 0 0,0 1-242 0 0,1 1 59 0 0,3 3-25 0 0,1 2-51 0 0,3 3-7 0 0,1 4-98 0 0,1 3-45 0 0,2 3-31 0 0,1 2 19 0 0,1 4 45 0 0,0 2-41 0 0,-1 3-16 0 0,1 2 79 0 0,-2 1-86 0 0,-1 1-61 0 0,-1-1 82 0 0,-2-1-92 0 0,-1-1 17 0 0,-2-3-1 0 0,-2-3-7 0 0,-1-4 39 0 0,-2-3-40 0 0,-1-5 94 0 0,0-2-23 0 0,-1-4 24 0 0,-1 0 63 0 0,-2-3-27 0 0,-1 0 8 0 0,-2-1 0 0 0,0 0-34 0 0,-3-1-14 0 0,-1-1 7 0 0,-2-1-23 0 0,-1-1-13 0 0,0 1-7 0 0,-1-1-13 0 0,1-1-45 0 0,1 1 16 0 0,2 0 30 0 0,2 0-52 0 0,3 0-25 0 0,1 0-18 0 0,3 0-50 0 0,0 0-40 0 0,1 0-11 0 0,0 0-273 0 0,1 0-52 0 0,-1 0-114 0 0,1 0-182 0 0,1 0-90 0 0,2-1-538 0 0,2-1-940 0 0,1-1-4349 0 0,3-3-3480 0 0,-12 6 6971 0 0,-2 2 3096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27 206 17674 0 0,'1'34'5241'0'0,"5"18"-2892"0"0,-2-15-1979 0 0,19 82-134 0 0,-22-113 764 0 0,-4-13-660 0 0,-3-18-378 0 0,6 24 68 0 0,-10-48-147 0 0,2 1 1 0 0,3-1-1 0 0,1 0 1 0 0,3-21 116 0 0,-1 55 10 0 0,2 14-35 0 0,0 1-70 0 0,1 0-68 0 0,6 1 174 0 0,0 2 0 0 0,0-1 0 0 0,0 1 0 0 0,0 0 0 0 0,-1 0 0 0 0,0 1-1 0 0,1 0 1 0 0,-1 0 0 0 0,-1 1 0 0 0,1-1 0 0 0,-1 1 0 0 0,1 0 0 0 0,-1 1 0 0 0,1 1-11 0 0,3 4 14 0 0,-3-6 3 0 0,-1 0-1 0 0,0 1 1 0 0,0-1 0 0 0,-1 1-1 0 0,1 0 1 0 0,-1 0 0 0 0,-1 0 0 0 0,1 1-1 0 0,-1 0 1 0 0,0-1 0 0 0,0 1-1 0 0,-1 0 1 0 0,0 0 0 0 0,0 0-1 0 0,-1 1 1 0 0,0-1 0 0 0,0 7-17 0 0,-2-12 19 0 0,0 0 0 0 0,0 0-1 0 0,0-1 1 0 0,-1 1 0 0 0,1 0 0 0 0,-1-1 0 0 0,1 1 0 0 0,-1-1 0 0 0,1 0 0 0 0,-1 1 0 0 0,0-1-1 0 0,0 0 1 0 0,1 0 0 0 0,-1 0 0 0 0,0 0 0 0 0,0 0 0 0 0,0-1 0 0 0,0 1 0 0 0,0-1 0 0 0,0 1-1 0 0,0-1 1 0 0,-1 0-19 0 0,-6 3 39 0 0,-79 21 40 0 0,41-5-88 0 0,46-18-81 0 0,1-1-45 0 0,10 0-415 0 0,-6-1 441 0 0,0 1 0 0 0,0-1-1 0 0,0 0 1 0 0,0-1 0 0 0,0 1 0 0 0,0-1-1 0 0,0 0 1 0 0,0 1 0 0 0,0-2-1 0 0,-1 1 1 0 0,1 0 0 0 0,-1-1 0 0 0,1 0 109 0 0,12-11-3692 0 0,-1-1-4772 0 0,-3-2-3223 0 0</inkml:trace>
  <inkml:trace contextRef="#ctx0" brushRef="#br0" timeOffset="269.15">303 1 20522 0 0,'-3'1'5644'0'0,"13"22"-6278"0"0,-7-15 1120 0 0,8 25-315 0 0,-1 0 0 0 0,-2 1 0 0 0,-2 0-1 0 0,-1 0 1 0 0,-1 1 0 0 0,-1 18-171 0 0,5 43 89 0 0,-7-88-686 0 0,-1-14-1612 0 0,1-7-2244 0 0,2 4-3538 0 0,5-8-3663 0 0</inkml:trace>
  <inkml:trace contextRef="#ctx0" brushRef="#br0" timeOffset="766.048">536 250 7517 0 0,'13'-4'13157'0'0,"-2"-5"-6959"0"0,-3-4-4318 0 0,6-46-2882 0 0,-14 25 866 0 0,-33 17-981 0 0,-33 14 180 0 0,27 20 627 0 0,35 16 352 0 0,19-10 410 0 0,55 99 225 0 0,-22-52-348 0 0,-37-60-391 0 0,-11-10-1 0 0,2-10-482 0 0,1-24-886 0 0,-1 2-1482 0 0,3 7-3247 0 0,1-7-3643 0 0</inkml:trace>
  <inkml:trace contextRef="#ctx0" brushRef="#br0" timeOffset="1313.752">671 102 2224 0 0,'0'0'15461'0'0,"1"0"-10842"0"0,7 0-3979 0 0,38 44 1776 0 0,-36-33-2335 0 0,-1 1 0 0 0,-1-1 1 0 0,0 1-1 0 0,0 1 0 0 0,-1 0 1 0 0,-1 0-1 0 0,0 0 0 0 0,-1 0 1 0 0,3 14-82 0 0,-7-24 28 0 0,0 0 1 0 0,0 0-1 0 0,-1-1 1 0 0,0 1-1 0 0,1 0 1 0 0,-1 0 0 0 0,0 0-1 0 0,0 0 1 0 0,-1 0-1 0 0,1 0 1 0 0,0-1-1 0 0,-1 1 1 0 0,0 0-1 0 0,0 0 1 0 0,0-1-1 0 0,0 1 1 0 0,0 0-1 0 0,0-1 1 0 0,-1 1 0 0 0,1-1-1 0 0,-1 1-28 0 0,-45 40 473 0 0,46-55-126 0 0,51-86-551 0 0,60-100 791 0 0,-102 176-424 0 0,-8 22-85 0 0,-7 0 12 0 0,1 1-109 0 0,-1 1 0 0 0,1 0-1 0 0,0 0 1 0 0,0 0 0 0 0,0 1-1 0 0,0 0 1 0 0,1 1 0 0 0,-1-1 0 0 0,1 1-1 0 0,0 0 1 0 0,0 0 0 0 0,0 0-1 0 0,1 1 1 0 0,-1 0 0 0 0,1 0-1 0 0,0 0 1 0 0,0 1 0 0 0,1-1-1 0 0,0 1 1 0 0,0-1 0 0 0,0 1 0 0 0,0 2 19 0 0,1-3-9 0 0,0 0 1 0 0,1 0-1 0 0,0 0 1 0 0,0 0-1 0 0,0 0 1 0 0,0 0-1 0 0,1 1 1 0 0,0-1-1 0 0,0 0 1 0 0,0 1-1 0 0,1-1 1 0 0,0 0 0 0 0,0 0-1 0 0,0 0 1 0 0,1 0-1 0 0,-1 0 1 0 0,1 0-1 0 0,0 0 1 0 0,1 0-1 0 0,-1-1 1 0 0,1 1-1 0 0,0-1 1 0 0,3 4 8 0 0,43 55 160 0 0,-41-54-97 0 0,-3-4-27 0 0,0 1 0 0 0,0-1 0 0 0,0 0 0 0 0,1 0 0 0 0,0-1 0 0 0,0 0 0 0 0,0 0 0 0 0,1 0 0 0 0,-1-1 0 0 0,7 3-36 0 0,-13-6-1 0 0,0 0-1 0 0,0-1 0 0 0,0 1 1 0 0,-1 0-1 0 0,1 0 0 0 0,0 0 1 0 0,0-1-1 0 0,0 1 0 0 0,0 0 1 0 0,0 0-1 0 0,0 0 1 0 0,0-1-1 0 0,0 1 0 0 0,0 0 1 0 0,0 0-1 0 0,0 0 0 0 0,0-1 1 0 0,0 1-1 0 0,0 0 0 0 0,0 0 1 0 0,0 0-1 0 0,0-1 0 0 0,0 1 1 0 0,0 0-1 0 0,0 0 0 0 0,0 0 1 0 0,0-1-1 0 0,0 1 1 0 0,0 0-1 0 0,1 0 0 0 0,-1 0 1 0 0,0-1-1 0 0,0 1 0 0 0,0 0 1 0 0,0 0-1 0 0,0 0 0 0 0,1 0 1 0 0,-1 0-1 0 0,0-1 0 0 0,0 1 1 0 0,0 0-1 0 0,0 0 1 0 0,1 0-1 0 0,-1 0 0 0 0,0 0 1 0 0,0 0-1 0 0,0 0 0 0 0,1 0 1 0 0,-1 0-1 0 0,0 0 0 0 0,0 0 1 0 0,1 0-1 0 0,-1 0 0 0 0,0 0 1 0 0,0 0-1 0 0,0 0 1 0 0,1 0-1 0 0,-1 0 0 0 0,0 0 1 0 0,0 0-1 0 0,0 0 0 0 0,1 0 1 0 0,-1 0 1 0 0,-13-13-364 0 0,-24 9-2999 0 0,31 4 1625 0 0,-13 0-5722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6.1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5750.8125"/>
      <inkml:brushProperty name="anchorY" value="-441174.21875"/>
      <inkml:brushProperty name="scaleFactor" value="0.5"/>
    </inkml:brush>
  </inkml:definitions>
  <inkml:trace contextRef="#ctx0" brushRef="#br0">0 42 22354 0 0,'0'0'0'0'0,"0"0"2084"0"0,0 0-1932 0 0,0 0 445 0 0,0 0 142 0 0,1-1-94 0 0,1 1-388 0 0,1-2-207 0 0,2 0-8 0 0,2-2-82 0 0,3 0 48 0 0,2 0-60 0 0,1 0 9 0 0,1-1 1 0 0,-1 1 11 0 0,0 1-12 0 0,-1 0-262 0 0,-2 0 5 0 0,-2 2-64 0 0,-2 0-96 0 0,-1 0-244 0 0,-2 1-493 0 0,-2 0-725 0 0,-1 0-3207 0 0,0 0-2551 0 0,-4 1-1172 0 0,0 0 10605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6.35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6515.34375"/>
      <inkml:brushProperty name="anchorY" value="-441769.21875"/>
      <inkml:brushProperty name="scaleFactor" value="0.5"/>
    </inkml:brush>
  </inkml:definitions>
  <inkml:trace contextRef="#ctx0" brushRef="#br0">1 0 20270 0 0,'0'0'0'0'0,"0"0"2240"0"0,0 0-2021 0 0,0 0 195 0 0,1 0 540 0 0,0 0 85 0 0,0 1-468 0 0,1 0-194 0 0,0 0-197 0 0,2-1 28 0 0,1 2-70 0 0,2-1-36 0 0,0 2-71 0 0,2 0-26 0 0,0 1-3 0 0,0 0-10 0 0,0-1 5 0 0,-1 1-6 0 0,-2-1-27 0 0,-1-1 46 0 0,-1 0-118 0 0,-2-1-3 0 0,-1-1-32 0 0,-1 0-104 0 0,-1 0-72 0 0,-2 0-155 0 0,-3 0-404 0 0,-2-1-726 0 0,1 1-6476 0 0,-1 0-1260 0 0,-7 0 5201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5.3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3535.125"/>
      <inkml:brushProperty name="anchorY" value="-438492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4288.8125"/>
      <inkml:brushProperty name="anchorY" value="-439515.96875"/>
      <inkml:brushProperty name="scaleFactor" value="0.5"/>
    </inkml:brush>
  </inkml:definitions>
  <inkml:trace contextRef="#ctx0" brushRef="#br0">0 8 10157 0 0,'0'0'0'0'0,"0"-1"11940"0"0,0-1-13437 0 0,0 1 4366 0 0,0 0-1794 0 0,0 0-571 0 0,0 0-201 0 0,0 1-291 0 0,0 0 7 0 0,0 0-53 0 0,0 0-23 0 0,0 0-94 0 0,1 3 189 0 0,0 2 130 0 0,1 4-27 0 0,0 4-44 0 0,1 5 26 0 0,0 4-16 0 0,0 4-8 0 0,0 3-44 0 0,-1 3-59 0 0,0 1 14 0 0,0 2-14 0 0,0 0 5 0 0,0-1-2 0 0,-1-1-3 0 0,1-2-42 0 0,0-4 50 0 0,-1-5-18 0 0,1-5-50 0 0,-1-4 40 0 0,0-5 26 0 0,0-4 58 0 0,0-2-9 0 0,-1-1-1 0 0,0-2 17 0 0,0 0 70 0 0,0 0-10 0 0,0 1-58 0 0,0-1 16 0 0,1 1-41 0 0,1 0-10 0 0,0 0 150 0 0,3 0-60 0 0,1-1 17 0 0,2-1 0 0 0,2-1-71 0 0,0-1-3 0 0,1-1-27 0 0,-1 0-6 0 0,1 0-38 0 0,-2 1 10 0 0,-1-1-16 0 0,-2 2 8 0 0,-2 0-44 0 0,0 2 54 0 0,-3 0-14 0 0,0 0 10 0 0,0 0-5 0 0,-1 0-8 0 0,-1 1-180 0 0,1 0-23 0 0,0-1-80 0 0,-1 1-106 0 0,-1-1-206 0 0,-1-1-460 0 0,-4 0-611 0 0,-3 0-11590 0 0,-4-2 5338 0 0,16 6 7687 0 0,3 0-956 0 0</inkml:trace>
  <inkml:trace contextRef="#ctx0" brushRef="#br1" timeOffset="144.012">38 291 1116 0 0,'0'0'0'0'0,"0"-2"17386"0"0,0 1-16286 0 0,0 0-2128 0 0,0-3 3780 0 0,1-2-2013 0 0,0-1 293 0 0,2-3-248 0 0,1-1-451 0 0,0-1-319 0 0,3 0 10 0 0,0-1-166 0 0,1 1-137 0 0,1 1-488 0 0,0 0-272 0 0,0 1-772 0 0,0 0-2122 0 0,-1 2-4541 0 0,-2 2 592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3.7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1305.78125"/>
      <inkml:brushProperty name="anchorY" value="-435648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2179.90625"/>
      <inkml:brushProperty name="anchorY" value="-436334.71875"/>
      <inkml:brushProperty name="scaleFactor" value="0.5"/>
    </inkml:brush>
  </inkml:definitions>
  <inkml:trace contextRef="#ctx0" brushRef="#br0">0 26 20922 0 0,'0'0'0'0'0,"0"0"1756"0"0,0 0-1885 0 0,0 0 1005 0 0,1 2-977 0 0,1 2 301 0 0,2 5-88 0 0,2 6-40 0 0,3 4 168 0 0,1 5-101 0 0,2 3-62 0 0,0 3 3 0 0,2 2 84 0 0,-1 2-48 0 0,0 1 14 0 0,0-1-72 0 0,0 0 34 0 0,-1-4 5 0 0,-1-3-22 0 0,-1-4-11 0 0,-2-4-21 0 0,-1-5-10 0 0,-2-5 39 0 0,-1-4 42 0 0,-1-2 56 0 0,-1-3 77 0 0,-1 0 82 0 0,0-1-80 0 0,0-3 46 0 0,2-3-157 0 0,2-4-28 0 0,1-5-23 0 0,1-5-36 0 0,1-5-18 0 0,1-5-26 0 0,-1-2 5 0 0,1-4 24 0 0,-1-1-40 0 0,1-1 8 0 0,-1 2-4 0 0,0 3 5 0 0,-1 4-6 0 0,-2 4 6 0 0,0 5-6 0 0,-1 4 6 0 0,-2 6 31 0 0,-1 3-37 0 0,0 4 41 0 0,-1 2-49 0 0,0 1 24 0 0,-1 2-13 0 0,1-1-2 0 0,0 1 0 0 0,0 0-84 0 0,0-1 66 0 0,-1 0-19 0 0,-1 1-5 0 0,-1-1-179 0 0,-3 2 126 0 0,-2 0 41 0 0,-1 0-43 0 0,-2 1-77 0 0,0 0 1 0 0,0-1 20 0 0,2 0-48 0 0,1 0 0 0 0,2-2-85 0 0,2 2-136 0 0,2-2-271 0 0,1 3-496 0 0,1 0-280 0 0,3 3-839 0 0,2 2-2500 0 0,2 2-3421 0 0,2 3 2415 0 0,-1-2 6498 0 0</inkml:trace>
  <inkml:trace contextRef="#ctx0" brushRef="#br1" timeOffset="467.371">387 301 15809 0 0,'0'0'0'0'0,"0"0"4017"0"0,0 0-3422 0 0,0 0 301 0 0,0 0 251 0 0,0 0-290 0 0,0 0-514 0 0,0 2-318 0 0,1 3 216 0 0,0 3-19 0 0,2 4-46 0 0,0 3 64 0 0,0 4-27 0 0,1 2 18 0 0,-1 3-14 0 0,0 1-70 0 0,-1 0-27 0 0,0 1-7 0 0,0-1-41 0 0,-1 0-28 0 0,0-2 1 0 0,-1-2-47 0 0,0-3 8 0 0,0-5-10 0 0,0-3-4 0 0,0-4 10 0 0,0-3 57 0 0,0-2-39 0 0,0-1-22 0 0,0-1-81 0 0,0 1-135 0 0,0-1-70 0 0,0 0-180 0 0,0 1-200 0 0,0 0-233 0 0,0-1-432 0 0,0-2-1490 0 0,0 0-4767 0 0,0-1-3216 0 0,0 4 11744 0 0,0 2-2322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7.7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7194.34375"/>
      <inkml:brushProperty name="anchorY" value="-442438.125"/>
      <inkml:brushProperty name="scaleFactor" value="0.5"/>
    </inkml:brush>
  </inkml:definitions>
  <inkml:trace contextRef="#ctx0" brushRef="#br0">0 0 20906 0 0,'0'0'0'0'0,"0"0"1576"0"0,0 0-1839 0 0,2 0 778 0 0,1 0 328 0 0,2 1-345 0 0,3 1-205 0 0,3 0-118 0 0,1 1 4 0 0,2 0 20 0 0,0 1-93 0 0,-1-1-45 0 0,-1 0 5 0 0,-3-1-66 0 0,-1 0 12 0 0,-3 0 39 0 0,-2-1 47 0 0,-1 0-6 0 0,-2 0 21 0 0,0-1 189 0 0,-4 6-212 0 0,-1 2-91 0 0,-3 2 20 0 0,0 3-18 0 0,-1 1-6 0 0,0 2-45 0 0,2 0 54 0 0,1 1-64 0 0,1-1-24 0 0,3 1 34 0 0,0-2-23 0 0,2 1-31 0 0,3 0 9 0 0,1-1 23 0 0,2 1-26 0 0,3 0 116 0 0,2 0-34 0 0,0 1 12 0 0,1 0-88 0 0,-1 0 118 0 0,-1 0-40 0 0,-1 1 66 0 0,-1 1-58 0 0,-1-2 53 0 0,-1-1-16 0 0,-2-2 10 0 0,-2-3 59 0 0,0-3-7 0 0,-2-2 85 0 0,0-2 67 0 0,-1-1 5 0 0,-3-1-161 0 0,-2 0 19 0 0,-3-1-6 0 0,-2 1 2 0 0,-2-1-2 0 0,-1 0 63 0 0,-1 0-46 0 0,0-1 41 0 0,1 0-91 0 0,2-1 13 0 0,2 1-60 0 0,2-1-10 0 0,3 0 28 0 0,2 1-50 0 0,1-2-36 0 0,2 2-65 0 0,0-1-43 0 0,0 0-68 0 0,1 1-62 0 0,-1-1-55 0 0,1 1-15 0 0,-1 0-82 0 0,0 0-121 0 0,0 0-227 0 0,2 0-209 0 0,1 0-461 0 0,1-1-1314 0 0,3-1-14703 0 0,-7 2 18086 0 0,-2 0-2025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8.2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7873.9375"/>
      <inkml:brushProperty name="anchorY" value="-443528.84375"/>
      <inkml:brushProperty name="scaleFactor" value="0.5"/>
    </inkml:brush>
  </inkml:definitions>
  <inkml:trace contextRef="#ctx0" brushRef="#br0">58 4 9517 0 0,'0'0'0'0'0,"0"-1"12220"0"0,0 1-13094 0 0,0-1 2820 0 0,0 0-1482 0 0,0 1 438 0 0,0-1-376 0 0,0 1-386 0 0,0 0-93 0 0,0 0-143 0 0,0 0 132 0 0,0 0-2 0 0,0 2 21 0 0,-1 1-58 0 0,-1 3 15 0 0,-1 3 39 0 0,-2 3-56 0 0,-1 3 52 0 0,0 4-16 0 0,-1 1 24 0 0,0 3 18 0 0,1 1-89 0 0,1 2 33 0 0,1 2 19 0 0,1 1-46 0 0,1 3 15 0 0,1 1 28 0 0,2 2 9 0 0,1-2-52 0 0,2 0-67 0 0,1-4 50 0 0,1-2-64 0 0,1-5 59 0 0,1-3 34 0 0,1-4-5 0 0,-1-4 11 0 0,-1-4 79 0 0,1-3 33 0 0,-1-1 52 0 0,1-4-54 0 0,-1-1 62 0 0,1-3-46 0 0,0-3-18 0 0,0-2-10 0 0,-1-2-23 0 0,-1-1-28 0 0,-1 0 24 0 0,-2-1 0 0 0,0 0-19 0 0,-2 0-3 0 0,-1 1-18 0 0,1-1-6 0 0,-2 2 19 0 0,1 0-21 0 0,-2 2 12 0 0,0 1 1 0 0,-2 1-5 0 0,0 2-36 0 0,-1 0 10 0 0,-1 3-14 0 0,0 0-26 0 0,-2 2-49 0 0,0 0-16 0 0,-1 1 19 0 0,-1 0-117 0 0,0 1 19 0 0,0 0-81 0 0,1 0-33 0 0,1 2-61 0 0,1 0-110 0 0,1 0-199 0 0,3 1-280 0 0,0 0-447 0 0,2 0-1059 0 0,1 0-1762 0 0,1-1-2968 0 0,1-1-1128 0 0,2 0 9977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2:58.8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7202.375"/>
      <inkml:brushProperty name="anchorY" value="-443239.46875"/>
      <inkml:brushProperty name="scaleFactor" value="0.5"/>
    </inkml:brush>
  </inkml:definitions>
  <inkml:trace contextRef="#ctx0" brushRef="#br0">1 95 20402 0 0,'0'0'0'0'0,"0"0"2024"0"0,0 0-1909 0 0,0 0 653 0 0,0 0 155 0 0,0 0-219 0 0,0 0-410 0 0,0 1-509 0 0,0 0 246 0 0,2 1-37 0 0,2 3 114 0 0,2 2-78 0 0,3 3 20 0 0,2 3-55 0 0,2 2 12 0 0,2 2-7 0 0,3 5 220 0 0,2 1-17 0 0,1 3-33 0 0,1 2-95 0 0,0 1-68 0 0,-1 1 15 0 0,-2 0 46 0 0,-2-1-21 0 0,-3-2-19 0 0,-3-1-20 0 0,-4-4 51 0 0,-2-2 122 0 0,-3-4-61 0 0,0-3 24 0 0,-2-3 29 0 0,-2-3 56 0 0,0-2 9 0 0,-2-3-100 0 0,-2 0-33 0 0,-2-2-23 0 0,-2 0-30 0 0,-1-1-10 0 0,-3-1-10 0 0,-1-2-36 0 0,-2-2 5 0 0,-1-2-4 0 0,-1-1 3 0 0,-1 0 0 0 0,2 0 9 0 0,1 0 21 0 0,4 1-29 0 0,2 2 48 0 0,4 0-19 0 0,2 2-35 0 0,3 1-27 0 0,1 0-36 0 0,2-1-22 0 0,1-2-22 0 0,4-3 50 0 0,2-2 35 0 0,3-5 20 0 0,3-3-1 0 0,2-3 8 0 0,2-2 37 0 0,1-2-10 0 0,0-2 14 0 0,-1 0 2 0 0,-1 0 10 0 0,-2 0 72 0 0,-2 1-52 0 0,-2 2-8 0 0,-2 2-11 0 0,-2 2-19 0 0,-3 2-1 0 0,-1 2 3 0 0,-2 3-34 0 0,-1 2 56 0 0,-1 3-69 0 0,-3 2 68 0 0,-1 2 36 0 0,-1 0-71 0 0,-2 2-21 0 0,-2 0 5 0 0,-2 1-17 0 0,-1 1-38 0 0,-2-1 24 0 0,-1 1-15 0 0,0 1-10 0 0,-1 0-2 0 0,1-1 18 0 0,1 1-38 0 0,3 0-35 0 0,2 1-19 0 0,2-1-18 0 0,4 0-120 0 0,1 0-89 0 0,2 0-127 0 0,1 0-131 0 0,1 1-293 0 0,1 2-179 0 0,2 0-974 0 0,1 2-4412 0 0,2 1-5167 0 0,-1-2 9080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0.5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7923.90625"/>
      <inkml:brushProperty name="anchorY" value="-443803"/>
      <inkml:brushProperty name="scaleFactor" value="0.5"/>
    </inkml:brush>
  </inkml:definitions>
  <inkml:trace contextRef="#ctx0" brushRef="#br0">115 47 18878 0 0,'0'0'0'0'0,"-1"-2"2600"0"0,-1-2-2301 0 0,0-1 1204 0 0,-1-1-597 0 0,1 0-445 0 0,-1 1-264 0 0,0 0-42 0 0,0 0-22 0 0,1 2-61 0 0,-1 0 14 0 0,1 2-38 0 0,-1 0 4 0 0,0 1-60 0 0,0 0 16 0 0,-1 0-64 0 0,0 0-21 0 0,-1 1 35 0 0,-1 1 4 0 0,0 2 4 0 0,0 2-45 0 0,-2 3 13 0 0,0 2 8 0 0,0 2-4 0 0,1 3-12 0 0,1 1-14 0 0,1 2 21 0 0,1 1-26 0 0,2 3 68 0 0,1 0 22 0 0,2 2-3 0 0,2 0-3 0 0,2 1-100 0 0,1-2 51 0 0,2-1 16 0 0,0-2-12 0 0,2-2 53 0 0,0-3-46 0 0,1-3 53 0 0,-1-3-422 0 0,0-3 24 0 0,-2-2-170 0 0,0-2-128 0 0,-2-2-200 0 0,-1-3-626 0 0,-1-3-1670 0 0,-1-3-2247 0 0,0-4-3749 0 0,0 1 8309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1.0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8565.1875"/>
      <inkml:brushProperty name="anchorY" value="-444735.96875"/>
      <inkml:brushProperty name="scaleFactor" value="0.5"/>
    </inkml:brush>
  </inkml:definitions>
  <inkml:trace contextRef="#ctx0" brushRef="#br0">1 0 19246 0 0,'0'0'0'0'0,"0"1"2216"0"0,0 0-2133 0 0,0 0 540 0 0,0 2 359 0 0,0-1-250 0 0,0 2-526 0 0,0 2-10 0 0,0 2-47 0 0,1 2-70 0 0,2 4 49 0 0,1 1-36 0 0,2 2-36 0 0,1 2 43 0 0,1 2 45 0 0,0 1-22 0 0,2 1 44 0 0,-1 1-81 0 0,2-1-3 0 0,-1 1-44 0 0,0-2 120 0 0,1-1 28 0 0,-2-2-176 0 0,0-3 12 0 0,-2-4-12 0 0,-1-3-10 0 0,-3-3 0 0 0,0-3 94 0 0,-2-1 131 0 0,1-1-55 0 0,-1-3 99 0 0,1-1 10 0 0,0-5-88 0 0,1-3-83 0 0,1-6-40 0 0,1-5-4 0 0,1-4-68 0 0,0-4 17 0 0,0-1-9 0 0,-1-1 0 0 0,0 3-5 0 0,-1 3 2 0 0,0 3 3 0 0,-1 5-5 0 0,-1 3 6 0 0,-1 4 50 0 0,-1 3-14 0 0,0 3-17 0 0,0 2 31 0 0,0 1-66 0 0,-2 0-56 0 0,-1 0 0 0 0,-1 1-21 0 0,-2-1-41 0 0,-1 0-7 0 0,-2 0-20 0 0,-1 0-63 0 0,-1 1 12 0 0,-2 0-23 0 0,0 1 18 0 0,1-1 36 0 0,0 1-19 0 0,1 0-15 0 0,4 0-102 0 0,1 0-75 0 0,3 1-281 0 0,2-1-434 0 0,0 0-565 0 0,3 0-1394 0 0,2-1-676 0 0,3 0-1364 0 0,3 0-3865 0 0,-1 1 9745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1.4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9298.375"/>
      <inkml:brushProperty name="anchorY" value="-445379.34375"/>
      <inkml:brushProperty name="scaleFactor" value="0.5"/>
    </inkml:brush>
  </inkml:definitions>
  <inkml:trace contextRef="#ctx0" brushRef="#br0">92 16 16834 0 0,'0'0'0'0'0,"0"0"2760"0"0,0-2-2497 0 0,0 0 789 0 0,0 0 237 0 0,0-1-20 0 0,0 1-570 0 0,0 0-279 0 0,-1 1-162 0 0,0 0-92 0 0,0 1-24 0 0,0 0-92 0 0,-2 0-48 0 0,0 0-136 0 0,-1 1 119 0 0,-1 1 10 0 0,-2 2-3 0 0,-1 1 8 0 0,0 3 126 0 0,-1-1 39 0 0,0 2-64 0 0,1 1-33 0 0,1 0-15 0 0,1 0-58 0 0,1 1 13 0 0,2 0-45 0 0,1 0-13 0 0,1 1 29 0 0,2 0 22 0 0,2 0 4 0 0,2 1 1 0 0,1-1-7 0 0,2 1-2 0 0,1 1-1 0 0,1-1 0 0 0,0 1 5 0 0,0 0-11 0 0,1 1 13 0 0,-1-1 5 0 0,-1 1 115 0 0,0-1-69 0 0,-2 0-61 0 0,0-2 57 0 0,-2-1 18 0 0,-2-3 64 0 0,-1-1-18 0 0,-1-1 48 0 0,0-2 49 0 0,-1-1 124 0 0,-2-1-35 0 0,-1 0-162 0 0,-1 0-32 0 0,-3 1-34 0 0,-1-1-8 0 0,-1-1-17 0 0,-1 1-7 0 0,0-2-12 0 0,0 1 6 0 0,1-1-30 0 0,1 0 8 0 0,2 0 28 0 0,1 0-50 0 0,1 0 16 0 0,2 0-81 0 0,1 0-72 0 0,1-1-35 0 0,0 1-45 0 0,0 0-27 0 0,1 0-96 0 0,-1 0-69 0 0,0 0-95 0 0,1 0-169 0 0,0-1-331 0 0,2-1-295 0 0,1 0-1304 0 0,0 0-5042 0 0,2-1-3609 0 0,-7 4 12020 0 0,-2 1-2118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 18014 0 0,'-15'-9'4959'0'0,"-15"6"-3578"0"0,28 3-1367 0 0,-1 0 1 0 0,1 0-1 0 0,-1 0 1 0 0,0 0-1 0 0,1 0 1 0 0,-1 1-1 0 0,1-1 1 0 0,-1 1-1 0 0,1 0 1 0 0,-1 0-1 0 0,1 0 0 0 0,0 0 1 0 0,-1 0-1 0 0,1 0 1 0 0,0 1-1 0 0,0-1 1 0 0,0 1-1 0 0,0-1 1 0 0,0 1-1 0 0,0 0 1 0 0,0 0-1 0 0,1 0 1 0 0,-2 2-15 0 0,-2 4 2 0 0,1 0 0 0 0,0 0 1 0 0,1 0-1 0 0,0 1 0 0 0,0-1 1 0 0,0 1-1 0 0,1 0 0 0 0,1 0 0 0 0,0 0 1 0 0,0 0-1 0 0,0 0 0 0 0,1 1 0 0 0,1-1 1 0 0,-1 0-1 0 0,3 7-2 0 0,-2-7-27 0 0,0-1 1 0 0,1 0-1 0 0,0 0 1 0 0,1 0-1 0 0,0 0 1 0 0,0 0-1 0 0,1-1 1 0 0,0 1-1 0 0,0-1 1 0 0,0 0-1 0 0,1 0 1 0 0,0-1-1 0 0,0 1 1 0 0,1-1-1 0 0,0 0 0 0 0,0-1 1 0 0,1 1-1 0 0,-1-1 1 0 0,6 3 26 0 0,-10-7-89 0 0,-1 0 1 0 0,1 0 0 0 0,-1 0-1 0 0,1-1 1 0 0,0 1-1 0 0,-1 0 1 0 0,1-1 0 0 0,0 1-1 0 0,0-1 1 0 0,-1 0-1 0 0,1 1 1 0 0,0-1 0 0 0,0 0-1 0 0,0 0 1 0 0,-1 0-1 0 0,1-1 1 0 0,0 1 0 0 0,0 0-1 0 0,0-1 1 0 0,-1 1-1 0 0,1-1 1 0 0,0 1 0 0 0,-1-1-1 0 0,1 0 89 0 0,8-9-3877 0 0,-4-7-3819 0 0,-3-3-2238 0 0</inkml:trace>
  <inkml:trace contextRef="#ctx0" brushRef="#br0" timeOffset="442.305">168 133 19134 0 0,'13'19'3490'0'0,"78"76"-1882"0"0,-35-35-1254 0 0,-55-60-314 0 0,-1 0 1 0 0,1 0 0 0 0,-1 0 0 0 0,1 0-1 0 0,0 0 1 0 0,-1 1 0 0 0,1-2 0 0 0,-1 1 0 0 0,1 0-1 0 0,0 0 1 0 0,-1 0 0 0 0,1 0 0 0 0,-1 0 0 0 0,1 0-1 0 0,-1-1 1 0 0,1 1 0 0 0,-1 0 0 0 0,1 0-1 0 0,-1-1 1 0 0,1 1 0 0 0,-1 0 0 0 0,1-1 0 0 0,-1 1-1 0 0,1 0 1 0 0,-1-1 0 0 0,1 1 0 0 0,-1-1-1 0 0,0 1 1 0 0,1-1 0 0 0,-1 1 0 0 0,0-1 0 0 0,1 1-1 0 0,-1-1 1 0 0,0 1 0 0 0,0-1 0 0 0,0 0 0 0 0,0 1-1 0 0,1-1 1 0 0,-1 1 0 0 0,0-1 0 0 0,0 0-1 0 0,0 1 1 0 0,0-1 0 0 0,0 1 0 0 0,0-1 0 0 0,0 1-1 0 0,-1-1 1 0 0,1 0 0 0 0,0 1 0 0 0,0-1-1 0 0,0 1 1 0 0,0-1 0 0 0,-1 1 0 0 0,1-1-41 0 0,0-5-212 0 0,23-207 779 0 0,-23 165-317 0 0,-11 45-190 0 0,5 2-86 0 0,0 0-1 0 0,0 1 0 0 0,0 0 1 0 0,1 0-1 0 0,-1 0 1 0 0,0 1-1 0 0,0 0 0 0 0,0 0 1 0 0,0 1-1 0 0,-4 1 27 0 0,-91 47-1059 0 0,101-49 815 0 0,0 0 0 0 0,0-1 1 0 0,1 1-1 0 0,-1-1 0 0 0,0 1 0 0 0,0 0 0 0 0,0-1 0 0 0,0 1 0 0 0,1-1 0 0 0,-1 1 0 0 0,0-1 0 0 0,1 1 0 0 0,-1-1 0 0 0,0 1 0 0 0,1-1 0 0 0,-1 1 0 0 0,1-1 0 0 0,-1 1 0 0 0,1-1 0 0 0,-1 1 0 0 0,1-1 0 0 0,-1 0 0 0 0,1 1 0 0 0,-1-1 0 0 0,1 0 0 0 0,-1 0 0 0 0,1 1 0 0 0,0-1 1 0 0,-1 0-1 0 0,1 0 0 0 0,-1 0 0 0 0,1 0 0 0 0,0 0 0 0 0,-1 0 0 0 0,1 0 0 0 0,-1 0 0 0 0,1 0 0 0 0,0 0 0 0 0,-1 0 0 0 0,1 0 0 0 0,0 0 0 0 0,-1 0 0 0 0,1-1 0 0 0,-1 1 0 0 0,1 0 0 0 0,-1 0 0 0 0,1-1 244 0 0,0 1-1281 0 0,15 1-7244 0 0</inkml:trace>
  <inkml:trace contextRef="#ctx0" brushRef="#br0" timeOffset="1128.231">455 67 1540 0 0,'1'0'13687'0'0,"0"1"-7710"0"0,7 4-2823 0 0,26 62-2065 0 0,-24-35-1076 0 0,-2 0-1 0 0,-1 0 1 0 0,-2 1 0 0 0,0 11-13 0 0,-4-26 526 0 0,-10-89-341 0 0,8 55-155 0 0,0 1 0 0 0,2-1 0 0 0,-1 1 0 0 0,2-1 0 0 0,0 1 0 0 0,1-1 0 0 0,1 1 0 0 0,0 0 1 0 0,1 1-1 0 0,0-1 0 0 0,2 1 0 0 0,-1 0 0 0 0,3-1-30 0 0,-8 13-19 0 0,0 0 1 0 0,0 0 0 0 0,0 1 0 0 0,0-1-1 0 0,0 1 1 0 0,0-1 0 0 0,1 1-1 0 0,-1 0 1 0 0,1-1 0 0 0,-1 1 0 0 0,1 0-1 0 0,0 0 1 0 0,-1 0 0 0 0,1 0 0 0 0,0 0-1 0 0,0 0 1 0 0,-1 1 0 0 0,1-1-1 0 0,0 1 1 0 0,0-1 0 0 0,0 1 0 0 0,0 0-1 0 0,0-1 1 0 0,0 1 0 0 0,0 0-1 0 0,0 0 1 0 0,0 1 0 0 0,0-1 0 0 0,0 0-1 0 0,0 1 1 0 0,-1-1 0 0 0,1 1-1 0 0,0-1 1 0 0,0 1 0 0 0,0 0 0 0 0,0 0-1 0 0,-1 0 1 0 0,1 0 0 0 0,-1 0-1 0 0,1 0 19 0 0,3 10 20 0 0,0 0 0 0 0,-1-1 0 0 0,0 2 0 0 0,-1-1 0 0 0,0 0 0 0 0,-1 1 0 0 0,0-1 0 0 0,0 1 0 0 0,-2 0 0 0 0,1 3-20 0 0,1 17-82 0 0,2 34-230 0 0,-10-70 958 0 0,3-2-624 0 0,-1-1 1 0 0,2 1-1 0 0,-1-1 1 0 0,1 0-1 0 0,0 0 1 0 0,0 0-1 0 0,1 0 1 0 0,-1 0-1 0 0,2 0 1 0 0,-1 0 0 0 0,1-1-1 0 0,0 1 1 0 0,1 0-1 0 0,0-5-22 0 0,1 4-15 0 0,0 0-1 0 0,1 0 1 0 0,0 0-1 0 0,0 1 1 0 0,0-1-1 0 0,1 1 1 0 0,0 0-1 0 0,1 0 1 0 0,-1 0 0 0 0,2 1-1 0 0,-1 0 1 0 0,0 0-1 0 0,1 0 1 0 0,0 0-1 0 0,1 1 1 0 0,1-1 15 0 0,-5 3-9 0 0,0 0 1 0 0,0 0-1 0 0,1 1 0 0 0,-1-1 1 0 0,0 1-1 0 0,1 0 1 0 0,-1 0-1 0 0,1 0 0 0 0,0 1 1 0 0,0-1-1 0 0,0 1 1 0 0,0 0-1 0 0,0 0 0 0 0,0 1 1 0 0,0-1-1 0 0,0 1 1 0 0,0-1-1 0 0,0 1 0 0 0,0 1 1 0 0,3-1 8 0 0,-5 2 18 0 0,1 0-1 0 0,-1 0 1 0 0,0 0 0 0 0,0 0 0 0 0,0 1 0 0 0,0-1 0 0 0,0 1 0 0 0,-1-1-1 0 0,1 1 1 0 0,-1 0 0 0 0,1-1 0 0 0,-1 1 0 0 0,0 0 0 0 0,0 0 0 0 0,0 0 0 0 0,-1 0-1 0 0,1 0 1 0 0,0 3-18 0 0,0-2 27 0 0,26 125 140 0 0,-27-111-453 0 0,0-26-2986 0 0,0 1-133 0 0,0-11-11745 0 0,0 20 12527 0 0,2 34 628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3.9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1603.46875"/>
      <inkml:brushProperty name="anchorY" value="-448599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2375.03125"/>
      <inkml:brushProperty name="anchorY" value="-449284.53125"/>
      <inkml:brushProperty name="scaleFactor" value="0.5"/>
    </inkml:brush>
  </inkml:definitions>
  <inkml:trace contextRef="#ctx0" brushRef="#br0">0 166 8525 0 0,'0'0'0'0'0,"1"0"11061"0"0,1 0-12083 0 0,0 1 2817 0 0,2 0-1297 0 0,2 1 702 0 0,2 1-314 0 0,2 0-435 0 0,2 2-141 0 0,2 0-74 0 0,1 2-87 0 0,1 0 22 0 0,0 2-3 0 0,0 0-11 0 0,0 0-70 0 0,-2-1 1 0 0,-2-1-90 0 0,-2-2 18 0 0,-2-1-12 0 0,-3-2 61 0 0,-2-1 20 0 0,-1-1 25 0 0,-2 0-132 0 0,0 0-142 0 0,0-1-190 0 0,-3 1-274 0 0,0-1-317 0 0,-2 0-409 0 0,-2-3-1123 0 0,-3-2-3574 0 0,1-1-2105 0 0,-1-2 3761 0 0,2 0 4790 0 0</inkml:trace>
  <inkml:trace contextRef="#ctx0" brushRef="#br1" timeOffset="276.858">93 1 7781 0 0,'0'0'0'0'0,"0"0"12033"0"0,0 0-12676 0 0,0 0 2395 0 0,0 0-1069 0 0,0 0 189 0 0,0 3-136 0 0,0 0-252 0 0,0 4-56 0 0,0 3-101 0 0,0 4-73 0 0,2 4-28 0 0,0 3 32 0 0,0 3 13 0 0,2 2-17 0 0,-1 2 8 0 0,1 2-76 0 0,-1 2-12 0 0,0 2-11 0 0,-1 0-6 0 0,0 0-10 0 0,0-2-77 0 0,-1-2-72 0 0,0-6 15 0 0,0-5-22 0 0,-1-5 2 0 0,1-6-1 0 0,-1-3 10 0 0,0-3 38 0 0,0-2-52 0 0,0-1-192 0 0,0 0 50 0 0,0 0-72 0 0,0-2-95 0 0,0 0-172 0 0,0-3-360 0 0,-2-2-600 0 0,-1-3-2549 0 0,-1 0-5370 0 0,-3-4-738 0 0,1 2 12185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3.1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0131.53125"/>
      <inkml:brushProperty name="anchorY" value="-446924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0921.5625"/>
      <inkml:brushProperty name="anchorY" value="-447998.75"/>
      <inkml:brushProperty name="scaleFactor" value="0.5"/>
    </inkml:brush>
  </inkml:definitions>
  <inkml:trace contextRef="#ctx0" brushRef="#br0">7 16 16830 0 0,'0'0'0'0'0,"0"-1"5016"0"0,0-1-5315 0 0,0-1 991 0 0,-1 0-254 0 0,0 0 621 0 0,0 2-307 0 0,0 0-382 0 0,0 0-356 0 0,0 1 55 0 0,1 0-231 0 0,0 0 36 0 0,0 1 143 0 0,1 2-39 0 0,2 2 160 0 0,1 4-52 0 0,2 2 94 0 0,0 4-36 0 0,0 3 33 0 0,1 3 20 0 0,-1 3-28 0 0,1 3-50 0 0,-2 1 37 0 0,1 2-6 0 0,-1 2-74 0 0,0 0 4 0 0,-1 1-24 0 0,0-1-54 0 0,0 0 150 0 0,-1-2-108 0 0,0 0-38 0 0,0-2 87 0 0,0-3-22 0 0,-1-2-77 0 0,1-4 17 0 0,-1-4-10 0 0,-1-3-5 0 0,0-5 5 0 0,1-2 64 0 0,-2-3 5 0 0,1-2 26 0 0,-1 0 48 0 0,1-1 96 0 0,-1 1 28 0 0,1-2-116 0 0,0 0-67 0 0,1-1-83 0 0,0-1 16 0 0,1 0-19 0 0,0-1 2 0 0,1 1-6 0 0,-1 1-3 0 0,2-1-37 0 0,0 1 48 0 0,0-1-16 0 0,2 0 9 0 0,-1 0-5 0 0,1 0 6 0 0,0 0 3 0 0,-1 0 0 0 0,0 0-5 0 0,0 0 2 0 0,-2 1-85 0 0,-1 0-56 0 0,-1 1 40 0 0,-1 1-81 0 0,-1 0-63 0 0,0-1-77 0 0,-1 1-210 0 0,-2-1-345 0 0,-1 0-648 0 0,-2-1-2308 0 0,2 2-5838 0 0,-1-1-1618 0 0,1 0 13801 0 0,-1 0-1091 0 0</inkml:trace>
  <inkml:trace contextRef="#ctx0" brushRef="#br1" timeOffset="174.03">54 261 10269 0 0,'0'0'0'0'0,"0"-1"11300"0"0,0 0-11888 0 0,0-2 2307 0 0,0 1-1332 0 0,0 0 500 0 0,0-1-225 0 0,1 0-372 0 0,1-1-210 0 0,3 0-42 0 0,2 1-79 0 0,1-1 4 0 0,1 0-72 0 0,1 1-290 0 0,-1 0-149 0 0,-1 1-181 0 0,-1 0-371 0 0,-2 1-989 0 0,-1 1-4780 0 0,-3 0-3646 0 0,-15 5 9110 0 0,-1 1 754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1.9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8616.15625"/>
      <inkml:brushProperty name="anchorY" value="-445086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9276.46875"/>
      <inkml:brushProperty name="anchorY" value="-446327.5625"/>
      <inkml:brushProperty name="scaleFactor" value="0.5"/>
    </inkml:brush>
  </inkml:definitions>
  <inkml:trace contextRef="#ctx0" brushRef="#br0">80 12 20330 0 0,'0'0'0'0'0,"0"0"1600"0"0,0-2-1867 0 0,0 0 534 0 0,0 0 382 0 0,0 0 122 0 0,0 0-326 0 0,0 1-300 0 0,0 1-109 0 0,0 0 65 0 0,0 0 32 0 0,0 0 15 0 0,0 0 0 0 0,-1 2 9 0 0,0 2 54 0 0,-1 3-61 0 0,-2 3-17 0 0,-1 3-24 0 0,-1 4 3 0 0,-2 1-22 0 0,1 3-5 0 0,-1 2-84 0 0,0 2 9 0 0,0 3 2 0 0,1 1-6 0 0,1 2 30 0 0,2 2-45 0 0,1 2-4 0 0,1 1 18 0 0,3 0 67 0 0,1 1-93 0 0,4-1 27 0 0,2 0-5 0 0,2-3-6 0 0,2-2 6 0 0,2-2-2 0 0,-1-5-3 0 0,0-3-28 0 0,-2-5 41 0 0,-1-4-14 0 0,-3-5 5 0 0,-1-2 108 0 0,-3-3 29 0 0,-1-1-34 0 0,-1-1 8 0 0,-1-1-6 0 0,0 0 18 0 0,0 1 4 0 0,-1-1-5 0 0,1 1-21 0 0,0 0-115 0 0,-1-1-127 0 0,1-1-164 0 0,0-2-243 0 0,-1-1-112 0 0,-1-2-277 0 0,-1-2-606 0 0,-1-1-1544 0 0,1 4-6263 0 0,1-1-1490 0 0,2 9 13147 0 0,1 1-1148 0 0,1 5-3570 0 0</inkml:trace>
  <inkml:trace contextRef="#ctx0" brushRef="#br1" timeOffset="799.192">272 193 19802 0 0,'0'0'0'0'0,"0"-1"2460"0"0,0 0-2511 0 0,-2-1 368 0 0,0 0 376 0 0,0 0 170 0 0,-1 1-375 0 0,0-1-383 0 0,0 2-50 0 0,1-1-173 0 0,0 1-47 0 0,0 0 3 0 0,0 0-57 0 0,0 1 9 0 0,-1 1 74 0 0,0 3 56 0 0,0 1 67 0 0,0 3 4 0 0,-1 2 185 0 0,1 2-92 0 0,0 2 34 0 0,1 1-57 0 0,0 1 33 0 0,1 2-69 0 0,0 1-18 0 0,1-1 12 0 0,1 1 29 0 0,1 0-10 0 0,2-2-45 0 0,1 0 5 0 0,1-2-70 0 0,1-2 78 0 0,1-1-13 0 0,1-3 10 0 0,1-1 136 0 0,0-3 31 0 0,1-2 0 0 0,0-2-22 0 0,1-2-57 0 0,-1-3 5 0 0,1-3-39 0 0,1-3 40 0 0,0-4-74 0 0,0-2 40 0 0,1-3-70 0 0,0-2 75 0 0,-1 0-47 0 0,-2 0 28 0 0,0 1-53 0 0,-4 2 10 0 0,-1 2 46 0 0,-2 2 31 0 0,-1 4 32 0 0,-2 1-42 0 0,-1 3-30 0 0,-1 0-44 0 0,-2 3 148 0 0,-2 0-182 0 0,0 1 54 0 0,-1 0-23 0 0,0 1-46 0 0,-1 1 64 0 0,1-1-82 0 0,1 0 48 0 0,1 0-67 0 0,1 0 0 0 0,1 0-26 0 0,1 0-19 0 0,0 1-76 0 0,1 0 5 0 0,0 1-11 0 0,0 0 250 0 0,0 3-67 0 0,1 0 39 0 0,1 2-1 0 0,0 1-8 0 0,2 1 44 0 0,1 0-55 0 0,0 1 18 0 0,1-1-1 0 0,1 1-2 0 0,0 1 6 0 0,1 0 31 0 0,1 1 145 0 0,2 1 92 0 0,1 0-174 0 0,1 0-35 0 0,1-1-54 0 0,0-2 49 0 0,-1-1-17 0 0,-1-3 15 0 0,-2-1 44 0 0,-2-2-2 0 0,-3-2 27 0 0,-1 0 32 0 0,-1-1 20 0 0,-2-1 87 0 0,0 0 16 0 0,0-1-41 0 0,0-3-117 0 0,0-3-56 0 0,0-2-13 0 0,0-3-21 0 0,0-2-32 0 0,0-1 31 0 0,-1-2-39 0 0,0-2 11 0 0,-2-1-9 0 0,-1-2-8 0 0,-2 0-86 0 0,-1-1 38 0 0,-2 1 67 0 0,0 2-23 0 0,-2 3 56 0 0,1 1-18 0 0,0 5 36 0 0,1 2-19 0 0,0 3 12 0 0,1 2-30 0 0,1 1-20 0 0,2 1 8 0 0,0 1-4 0 0,2 2-10 0 0,0-1-52 0 0,1 1 0 0 0,1 0-32 0 0,0 1-23 0 0,0-1-88 0 0,0 0-34 0 0,0 0-62 0 0,0 0-46 0 0,1 0-142 0 0,-1 0-143 0 0,0 0-83 0 0,0 2-516 0 0,1 2-921 0 0,0 1-3666 0 0,1 2-2039 0 0,-2-8 502 0 0,-1-2 8619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6.1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020.75"/>
      <inkml:brushProperty name="anchorY" value="-450299.34375"/>
      <inkml:brushProperty name="scaleFactor" value="0.5"/>
    </inkml:brush>
  </inkml:definitions>
  <inkml:trace contextRef="#ctx0" brushRef="#br0">173 39 7161 0 0,'0'0'0'0'0,"0"-2"12954"0"0,0-1-13632 0 0,0-2 2645 0 0,0 0-1766 0 0,0-1 1823 0 0,1 1-1899 0 0,-1 0 156 0 0,0 2-232 0 0,1 0-9 0 0,-1 2 64 0 0,0 1-26 0 0,0-1-37 0 0,0 2-37 0 0,0-1 96 0 0,0 0-28 0 0,0 0 7 0 0,0 0-8 0 0,0 1 21 0 0,0 1-16 0 0,0 1-27 0 0,-1 2 40 0 0,-1 3-37 0 0,-2 4-17 0 0,-3 3-32 0 0,-1 3 2 0 0,-2 2 9 0 0,-2 2-13 0 0,-1 0 9 0 0,-1 0 39 0 0,0-1-48 0 0,-1 0 72 0 0,1-2-86 0 0,0-1 73 0 0,1-3-74 0 0,2-2 21 0 0,2-3-16 0 0,3-2-40 0 0,2-3 2 0 0,2-2-27 0 0,1-2-13 0 0,1 0 1 0 0,0 0 68 0 0,2 0 340 0 0,3 0-196 0 0,3 2 15 0 0,3 0-56 0 0,3 0-16 0 0,3 1-25 0 0,1 0-48 0 0,1 0 7 0 0,0 1-53 0 0,1-1 17 0 0,-1 1-12 0 0,-2-1 15 0 0,-1 1 1 0 0,-2 0 33 0 0,-1 0-4 0 0,-2-1 36 0 0,-2 0-46 0 0,-3-2 20 0 0,-1 0 63 0 0,-3-1 56 0 0,-1-1-7 0 0,0 0 70 0 0,-1 0 11 0 0,-1 0 43 0 0,1-3-157 0 0,-2-1-87 0 0,-1-5-76 0 0,-1-3 12 0 0,-1-3-103 0 0,0-1 16 0 0,0-3 37 0 0,0 1 27 0 0,1 0 14 0 0,0 2 24 0 0,0 1 51 0 0,2 4-2 0 0,0 2 56 0 0,0 4-74 0 0,2 1 24 0 0,-1 2-8 0 0,1 2 56 0 0,0 0-72 0 0,0 0 15 0 0,0 1-71 0 0,0-1-15 0 0,1 2-24 0 0,-1 3 133 0 0,0 3 174 0 0,2 3-15 0 0,0 4-103 0 0,1 3-30 0 0,0 3-44 0 0,0 2 2 0 0,0 0 32 0 0,0 2 86 0 0,0 1-110 0 0,-1 0 38 0 0,0 1 16 0 0,1 0-36 0 0,-2-1 12 0 0,1-3-46 0 0,0-4 8 0 0,-1-3-6 0 0,0-3 0 0 0,0-5-4 0 0,-1-2 5 0 0,0-3 8 0 0,1-1 35 0 0,-1-2 9 0 0,-1-1 19 0 0,1 1-31 0 0,0-1 7 0 0,0 1-55 0 0,0-1-93 0 0,0 1-42 0 0,0 0-95 0 0,0-1-88 0 0,0 0-133 0 0,0-2-178 0 0,0-2-383 0 0,0-1-735 0 0,0-3-2722 0 0,1-1-3253 0 0,3-4-2697 0 0,-4 19 12664 0 0,0 2-3989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7.5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2402.65625"/>
      <inkml:brushProperty name="anchorY" value="-450555.46875"/>
      <inkml:brushProperty name="scaleFactor" value="0.5"/>
    </inkml:brush>
  </inkml:definitions>
  <inkml:trace contextRef="#ctx0" brushRef="#br0">0 1 19666 0 0,'0'0'0'0'0,"0"0"2288"0"0,0 0-2259 0 0,0 0 287 0 0,0 3 470 0 0,1 1 129 0 0,1 3-396 0 0,0 2-158 0 0,2 4-135 0 0,1 4-35 0 0,1 3 70 0 0,2 3-10 0 0,1 3 34 0 0,2 2-93 0 0,-1 2-46 0 0,2 0 13 0 0,0 0-72 0 0,-1 1 22 0 0,-1-1-5 0 0,-2-1 4 0 0,-2 0 18 0 0,-2-1-19 0 0,-1-2-44 0 0,-2-2 27 0 0,0-2-26 0 0,-1-4-13 0 0,-1-3 27 0 0,-2-2-23 0 0,0-3 25 0 0,-1-2 26 0 0,-1-3 31 0 0,-1-1 78 0 0,0-1-38 0 0,-1-1-66 0 0,-1-1-40 0 0,0 0-22 0 0,0 0-20 0 0,-1 0-31 0 0,0 1 7 0 0,1-1-5 0 0,2 0 0 0 0,0 1-10 0 0,1-1-29 0 0,3-1 40 0 0,0 1-65 0 0,1-1 20 0 0,1 0-32 0 0,0 0-198 0 0,0 0-80 0 0,1-1-84 0 0,-1-1-58 0 0,0-1-214 0 0,0-2-474 0 0,0 0-1416 0 0,0-2-5695 0 0,-1-2-5400 0 0,0 12 15404 0 0,1 2-3531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3:06.7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724.21875"/>
      <inkml:brushProperty name="anchorY" value="-451409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059.78125"/>
      <inkml:brushProperty name="anchorY" value="-451202.5"/>
      <inkml:brushProperty name="scaleFactor" value="0.5"/>
    </inkml:brush>
  </inkml:definitions>
  <inkml:trace contextRef="#ctx0" brushRef="#br0">151 69 13637 0 0,'0'0'0'0'0,"0"-1"6333"0"0,0-1-7207 0 0,0 1 2144 0 0,-2-1-1059 0 0,1 0 784 0 0,-2 0-599 0 0,0 0-277 0 0,1 0-71 0 0,0 1-100 0 0,1 1-6 0 0,-1-1-9 0 0,1 1-29 0 0,0 0 36 0 0,-1 0 7 0 0,-1 0 59 0 0,-1 1-15 0 0,-2-1 14 0 0,-1 2 7 0 0,-2 1 64 0 0,0 1-31 0 0,-2-1-38 0 0,0 1 119 0 0,0-1-65 0 0,0 0 116 0 0,1-1 73 0 0,2-1 30 0 0,0 0 62 0 0,1 0 12 0 0,2-1 13 0 0,1 1-94 0 0,2 0-32 0 0,0 0-95 0 0,0 0-92 0 0,2 2-47 0 0,-1 0-7 0 0,1 3 3 0 0,0 3 37 0 0,1 1 32 0 0,-1 2-1 0 0,0 2 0 0 0,0 1 29 0 0,1 0-17 0 0,1 0 48 0 0,0-1-22 0 0,1-1 22 0 0,-1-1-9 0 0,1-2-16 0 0,-1-1 9 0 0,0-3-46 0 0,0-1-10 0 0,-1-2-4 0 0,0-1 16 0 0,0-1 18 0 0,1-1 33 0 0,-1 0-26 0 0,1 0-60 0 0,1-1-24 0 0,0 0-7 0 0,2 0 62 0 0,2 0-86 0 0,1-2 28 0 0,1 1-13 0 0,0 0-70 0 0,0 0-64 0 0,1 0 19 0 0,0 1 38 0 0,0 1-38 0 0,-1 1 33 0 0,0 2-23 0 0,1 1-53 0 0,-2 3 38 0 0,0 2 106 0 0,-1 2 6 0 0,-1 2 6 0 0,0 3 62 0 0,-2 2-72 0 0,0 2 29 0 0,-2 1 93 0 0,0 1-89 0 0,-1-1-1 0 0,-1 0 33 0 0,0-1-56 0 0,-2-1 13 0 0,-1-2 130 0 0,-1-2-96 0 0,-1-2 36 0 0,0-3 30 0 0,0-2-49 0 0,0-2 40 0 0,0-3 15 0 0,0 0 15 0 0,0-2-11 0 0,0-1-9 0 0,0-1-1 0 0,1 0-48 0 0,0-2 54 0 0,0 0 1 0 0,1-1-32 0 0,1 1-12 0 0,0 0-30 0 0,1 0-41 0 0,0 2 4 0 0,0-1-94 0 0,1 0-18 0 0,0 1-46 0 0,0 0-64 0 0,0 0-32 0 0,0 0-105 0 0,0-1-148 0 0,1 0-97 0 0,1-1-254 0 0,0-1-567 0 0,0-2-1414 0 0,2-1-5414 0 0,-1-1-2858 0 0,-4 13 12469 0 0,-1 1-2921 0 0</inkml:trace>
  <inkml:trace contextRef="#ctx0" brushRef="#br1" timeOffset="300.057">352 12 14829 0 0,'0'0'0'0'0,"1"0"8661"0"0,-1-1-9456 0 0,1 0 2054 0 0,-1 0-1167 0 0,1 1 557 0 0,-1 0-349 0 0,1-1-346 0 0,0 1-11 0 0,0 0-112 0 0,-1 1 210 0 0,1 1 13 0 0,-1 0 67 0 0,0 2-71 0 0,0 0 74 0 0,-2 1 33 0 0,0 1-13 0 0,-3 0-29 0 0,-1 0-32 0 0,-1-1 35 0 0,-1-1-23 0 0,0-1 11 0 0,1-2-3 0 0,0 0-27 0 0,1-1-6 0 0,2-2-79 0 0,0 0-87 0 0,1-2-51 0 0,2-1-121 0 0,0-1-62 0 0,1 0-54 0 0,2 0-94 0 0,0-1-129 0 0,3 2-201 0 0,1-1-333 0 0,0 2-1078 0 0,2 2-4177 0 0,-1 0-3695 0 0,-1 1 7910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4.9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5301.03125"/>
      <inkml:brushProperty name="anchorY" value="-454425.8125"/>
      <inkml:brushProperty name="scaleFactor" value="0.5"/>
    </inkml:brush>
  </inkml:definitions>
  <inkml:trace contextRef="#ctx0" brushRef="#br0">2 4 10669 0 0,'0'0'0'0'0,"0"0"9993"0"0,-1-1-10081 0 0,1 0 2045 0 0,0 0-805 0 0,-1 1-373 0 0,1 0-388 0 0,0 1-213 0 0,2 2 39 0 0,0 3-97 0 0,2 3 42 0 0,0 4 5 0 0,2 4-53 0 0,-1 3 69 0 0,1 5 1 0 0,-1 4-42 0 0,-2 2 26 0 0,0 1-94 0 0,0-1-11 0 0,-2 0-67 0 0,0-3 13 0 0,-1-5-13 0 0,0-3-60 0 0,0-5 26 0 0,0-5 35 0 0,0-4-133 0 0,-1-3-94 0 0,1-3-25 0 0,-1-4-193 0 0,0-4-103 0 0,-2-4-194 0 0,-1-6-348 0 0,0-5-755 0 0,0-7-1731 0 0,0-6-1499 0 0,0-3-4736 0 0,2 6 8055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5.0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5950.9375"/>
      <inkml:brushProperty name="anchorY" value="-455207.875"/>
      <inkml:brushProperty name="scaleFactor" value="0.5"/>
    </inkml:brush>
  </inkml:definitions>
  <inkml:trace contextRef="#ctx0" brushRef="#br0">1 1 11177 0 0,'0'0'0'0'0,"0"0"7157"0"0,1 0-7090 0 0,-1 0 994 0 0,0 0-358 0 0,1 0-49 0 0,-1 0-282 0 0,1 0-178 0 0,1 1-186 0 0,1 1-78 0 0,1 1-199 0 0,0 2-757 0 0,1 0-892 0 0,1 1-1408 0 0,1 2-1349 0 0,0 0-3659 0 0,-1-2 7506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5.6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6633.03125"/>
      <inkml:brushProperty name="anchorY" value="-455886.90625"/>
      <inkml:brushProperty name="scaleFactor" value="0.5"/>
    </inkml:brush>
  </inkml:definitions>
  <inkml:trace contextRef="#ctx0" brushRef="#br0">21 28 11701 0 0,'0'0'0'0'0,"0"1"5197"0"0,0 1-4346 0 0,0 3 658 0 0,0 1 340 0 0,0 3-571 0 0,0 2-387 0 0,0 1-339 0 0,0 3-150 0 0,1 1-33 0 0,-1 1-12 0 0,2 1-7 0 0,0 3-142 0 0,0-1-39 0 0,0 1-77 0 0,-1 0 30 0 0,0-1-26 0 0,-1-2-18 0 0,0-2-9 0 0,0-2-3 0 0,-1-3 17 0 0,-1-3 22 0 0,0-2 23 0 0,-1-3 1 0 0,-1-2-54 0 0,0-2-15 0 0,1-3-18 0 0,-1-3-9 0 0,0-2-28 0 0,2-3 31 0 0,0-2-44 0 0,2-2-30 0 0,-1-3 50 0 0,2 0-13 0 0,1-2 37 0 0,2 0-9 0 0,2 0-27 0 0,1 0 41 0 0,1 0-18 0 0,1 2-18 0 0,1 1 34 0 0,0 2-43 0 0,0 2 54 0 0,2 2-25 0 0,-1 1 8 0 0,1 3-38 0 0,-1 1 10 0 0,0 3-9 0 0,-1 1-32 0 0,0 2 46 0 0,-1 1 36 0 0,-1 2-52 0 0,0 2 11 0 0,0 2 62 0 0,-1 3-81 0 0,0 1 68 0 0,-1 2 18 0 0,0 3-85 0 0,1 2 33 0 0,-1 3 25 0 0,-1 1-52 0 0,0 2 49 0 0,-1 1-47 0 0,0 1 56 0 0,-2 1-55 0 0,1 0 41 0 0,-2-1-40 0 0,1-1 11 0 0,-1-2-9 0 0,0-4-3 0 0,0-2-4 0 0,0-4-27 0 0,0-4 44 0 0,0-4 65 0 0,0-1-27 0 0,0-2-55 0 0,0-3 8 0 0,0-2-146 0 0,0-2-70 0 0,0-1-68 0 0,0-1-100 0 0,-1-1-177 0 0,0 0-178 0 0,0 0-325 0 0,1 0-1110 0 0,1 0-4096 0 0,0 0-3252 0 0,3-1 3964 0 0,-6 24 5974 0 0,-1 2-1464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6.3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7509.1875"/>
      <inkml:brushProperty name="anchorY" value="-456806.59375"/>
      <inkml:brushProperty name="scaleFactor" value="0.5"/>
    </inkml:brush>
  </inkml:definitions>
  <inkml:trace contextRef="#ctx0" brushRef="#br0">97 137 9517 0 0,'0'0'0'0'0,"0"-1"11716"0"0,-1-2-11825 0 0,0 0 2332 0 0,0-1-1160 0 0,-1 0-163 0 0,-1-1-376 0 0,0 1-164 0 0,0 0-153 0 0,0 1-116 0 0,0 1-59 0 0,0 1-26 0 0,0 0-58 0 0,-1 3-25 0 0,-1 2 30 0 0,0 3 15 0 0,-1 5-13 0 0,0 2 16 0 0,-1 5-5 0 0,0 3-7 0 0,0 3-12 0 0,1 3 17 0 0,0 0 4 0 0,1 1-39 0 0,1-3 8 0 0,2-1 0 0 0,1-3 31 0 0,3-4-23 0 0,2-3 23 0 0,3-3 36 0 0,2-3-14 0 0,2-4 11 0 0,2-2 68 0 0,2-1-51 0 0,1-2 18 0 0,1 0-32 0 0,1-2 41 0 0,1-1-18 0 0,-1-1 10 0 0,-2-2-6 0 0,-1-1-27 0 0,-2 0 111 0 0,-2-1-15 0 0,-3 0 5 0 0,-2-2 27 0 0,-2 1-17 0 0,-2 0 53 0 0,-1-1-10 0 0,-2-1-4 0 0,-1 1 3 0 0,-1-3-19 0 0,-2-1-56 0 0,-1-1-79 0 0,0-1 9 0 0,-2-2-10 0 0,0 0-2 0 0,1-1-38 0 0,-2 1 12 0 0,2 0-6 0 0,-1 1-10 0 0,0 1-1 0 0,0 1 4 0 0,0 1 40 0 0,1 2-11 0 0,0 0 6 0 0,0 1 0 0 0,1 1 5 0 0,0 0 36 0 0,0 2-1 0 0,1 1 7 0 0,1 0-41 0 0,0 0 12 0 0,0 2-11 0 0,0 0 6 0 0,2 0 36 0 0,0 1-52 0 0,1 1 21 0 0,0 0 40 0 0,1 1-31 0 0,0 1-21 0 0,0 0 7 0 0,0 1-5 0 0,1 0-5 0 0,-1 0-3 0 0,0 0-51 0 0,0 0 43 0 0,2 1 12 0 0,1 1 5 0 0,2 2 72 0 0,1 3-10 0 0,1 2-48 0 0,2 4 49 0 0,1 3-21 0 0,0 4-4 0 0,1 3-44 0 0,-1 4 58 0 0,1 2-15 0 0,-2 3-8 0 0,-1 0 8 0 0,-1 2 12 0 0,-1 0 52 0 0,-1-1-19 0 0,-2-1 66 0 0,0-1-31 0 0,0-3-44 0 0,-2-3-24 0 0,1-5-24 0 0,-1-3 6 0 0,1-5-37 0 0,-1-3 14 0 0,0-3 60 0 0,-1-3 24 0 0,1-2-8 0 0,-1-2-11 0 0,0-1-89 0 0,0-3-36 0 0,0-2-80 0 0,0-1-41 0 0,-1-2-80 0 0,-1 0-96 0 0,-1 1-78 0 0,-1 1-171 0 0,-2 1-334 0 0,0 2-1007 0 0,1 3-9013 0 0,0 0-1723 0 0,6 7 14666 0 0,1 2-1721 0 0,3 8-2485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16694 0 0,'0'0'4783'0'0,"0"0"-3463"0"0,0 0-1097 0 0,0 0 242 0 0,4 8 913 0 0,8 27-1165 0 0,-1 0 0 0 0,-2 1 1 0 0,-2 0-1 0 0,-1 1 0 0 0,-2 0 0 0 0,-1 6-213 0 0,6 40 215 0 0,7 36-1234 0 0,-16-117 291 0 0,-2-12-1539 0 0,-18-50-11094 0 0,14 32 7403 0 0</inkml:trace>
  <inkml:trace contextRef="#ctx0" brushRef="#br0" timeOffset="164.598">38 149 1248 0 0,'0'-10'15230'0'0,"0"7"-11518"0"0,0 3-2156 0 0,0 0-600 0 0,0 0-92 0 0,0 0-256 0 0,0 0-244 0 0,2 0-364 0 0,1 0-8 0 0,6-3-52 0 0,1 0 60 0 0,-1 0 0 0 0,2-1-440 0 0,0-2-444 0 0,-4 0-480 0 0,1 3-2100 0 0,-4-4-6001 0 0,-78 42 612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6.9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8226.125"/>
      <inkml:brushProperty name="anchorY" value="-457756.5625"/>
      <inkml:brushProperty name="scaleFactor" value="0.5"/>
    </inkml:brush>
  </inkml:definitions>
  <inkml:trace contextRef="#ctx0" brushRef="#br0">1 0 10353 0 0,'0'0'0'0'0,"0"0"9629"0"0,0 0-10072 0 0,0 0 1721 0 0,0 0-465 0 0,0 1 76 0 0,0 2-77 0 0,0 3-349 0 0,0 4-181 0 0,0 5-69 0 0,1 4-6 0 0,0 4-40 0 0,1 3-38 0 0,-1 4-33 0 0,1 2-12 0 0,0 1-25 0 0,0 1-66 0 0,0-2-25 0 0,0-1 30 0 0,0-4-51 0 0,0-2 66 0 0,0-6-63 0 0,-1-4 62 0 0,0-5-60 0 0,0-3-154 0 0,-1-4 24 0 0,1-3-127 0 0,-1-4-322 0 0,-1-3-354 0 0,-1-4-554 0 0,-1-5-1036 0 0,0-3-2127 0 0,-1-9-10184 0 0,3 16 16756 0 0,-1-1-419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7.0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8870.53125"/>
      <inkml:brushProperty name="anchorY" value="-458682.34375"/>
      <inkml:brushProperty name="scaleFactor" value="0.5"/>
    </inkml:brush>
  </inkml:definitions>
  <inkml:trace contextRef="#ctx0" brushRef="#br0">1 31 1672 0 0,'0'0'0'0'0,"0"-1"17392"0"0,0-1-16458 0 0,0 0-2328 0 0,0-2 4282 0 0,0 0-2435 0 0,0-1 303 0 0,0 0-386 0 0,0 2-414 0 0,0 0 100 0 0,0 2-708 0 0,0 0-325 0 0,3 2-531 0 0,0 2-1244 0 0,2 3-4153 0 0,0 3-3931 0 0,0 0 13148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7.5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9527.28125"/>
      <inkml:brushProperty name="anchorY" value="-459314.03125"/>
      <inkml:brushProperty name="scaleFactor" value="0.5"/>
    </inkml:brush>
  </inkml:definitions>
  <inkml:trace contextRef="#ctx0" brushRef="#br0">26 0 15761 0 0,'0'0'0'0'0,"0"0"6521"0"0,0 0-6749 0 0,1 0 1359 0 0,0 2-307 0 0,2 1 95 0 0,1 2-375 0 0,1 3-190 0 0,2 3-122 0 0,0 2-74 0 0,2 1-88 0 0,0 2-32 0 0,1 1 10 0 0,0 0 0 0 0,-2 0-20 0 0,-1-2 48 0 0,-2 0-28 0 0,-2-3 10 0 0,-1-1 8 0 0,-1-2 29 0 0,-2-1 44 0 0,-1-1 64 0 0,-2-1 29 0 0,-3 1-110 0 0,-2 1-23 0 0,-2 0-17 0 0,-1 1-22 0 0,-1 1 40 0 0,0 1-13 0 0,0 1 14 0 0,3-2 2 0 0,2-2-13 0 0,2 0-10 0 0,1-2-36 0 0,3 0-4 0 0,0-1-12 0 0,3-1-22 0 0,1 1 48 0 0,2-1-21 0 0,1 2 3 0 0,3 0-32 0 0,1 1 4 0 0,1-1-3 0 0,1 1-1 0 0,0 0 32 0 0,0 0-13 0 0,0 1-27 0 0,-1-1-1 0 0,-1-1-43 0 0,-2-1 28 0 0,-2-1 13 0 0,-1-1-4 0 0,-1-1 7 0 0,-1 0 4 0 0,-1-1 46 0 0,-1-1-8 0 0,0 0 24 0 0,0 0-74 0 0,0 0-25 0 0,-1 0-85 0 0,0 0-47 0 0,-1-1-119 0 0,0-1-114 0 0,-2-1-133 0 0,-1-1-222 0 0,0-1-390 0 0,-1-1-1152 0 0,1 0-6121 0 0,-1-2-5527 0 0,11 12 15473 0 0,2 1-3316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7.8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0234.9375"/>
      <inkml:brushProperty name="anchorY" value="-460334.09375"/>
      <inkml:brushProperty name="scaleFactor" value="0.5"/>
    </inkml:brush>
  </inkml:definitions>
  <inkml:trace contextRef="#ctx0" brushRef="#br0">28 6 24034 0 0,'0'0'0'0'0,"1"-1"1592"0"0,0-1-1582 0 0,0 0 233 0 0,0 1 88 0 0,1 2 47 0 0,1 1-3 0 0,2 3-115 0 0,1 3-68 0 0,2 3-91 0 0,1 4 4 0 0,0 3-39 0 0,0 2-41 0 0,-1 1-14 0 0,-2 1 29 0 0,-1-2 11 0 0,-1-2-12 0 0,-2-3 11 0 0,-1-3-7 0 0,-1-3-3 0 0,-1-3 24 0 0,-1-3-26 0 0,-2-1-43 0 0,-2-3-193 0 0,-3-1-84 0 0,-1-1-163 0 0,-3-2-223 0 0,0-1-414 0 0,-1 0-1192 0 0,1-1-6545 0 0,0 0-6226 0 0,8 4 16584 0 0,0 0 64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8.7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9572"/>
      <inkml:brushProperty name="anchorY" value="-459858.65625"/>
      <inkml:brushProperty name="scaleFactor" value="0.5"/>
    </inkml:brush>
  </inkml:definitions>
  <inkml:trace contextRef="#ctx0" brushRef="#br0">36 5 18522 0 0,'0'0'0'0'0,"0"0"2340"0"0,-2 0-2184 0 0,1 0 335 0 0,-1 0 582 0 0,0 0-254 0 0,0 0-436 0 0,1 0-181 0 0,-1 0-178 0 0,-1 0 8 0 0,1 3 42 0 0,0 1-20 0 0,-1 4-22 0 0,0 2 46 0 0,0 2 31 0 0,1 4 34 0 0,0 1-56 0 0,0 4 6 0 0,1 2-45 0 0,1 2 1 0 0,1 3 1 0 0,1 0-59 0 0,2 0 8 0 0,2-1-57 0 0,2-2 13 0 0,1-2 54 0 0,2-4 57 0 0,1-3-50 0 0,1-5-11 0 0,0-4 83 0 0,0-4 42 0 0,0-5 2 0 0,-1-4-12 0 0,0-6-12 0 0,-1-5-35 0 0,-2-4-34 0 0,0-2 21 0 0,-3-2-14 0 0,-1 0-49 0 0,-1 3 19 0 0,-2 2 71 0 0,-1 4 5 0 0,-1 5 65 0 0,-1 3 10 0 0,0 4 62 0 0,-1 2-42 0 0,1 1-71 0 0,0 2-124 0 0,0 1-65 0 0,0 3 90 0 0,1 2-32 0 0,2 2-32 0 0,1 2 4 0 0,2 3 6 0 0,3 2 0 0 0,3 1-60 0 0,2 1 120 0 0,2 0-75 0 0,2 0 58 0 0,0-2-10 0 0,1-2-53 0 0,-1-2 73 0 0,-2-2-24 0 0,-1-3 18 0 0,-3-2-8 0 0,-3-2 91 0 0,-2-3 110 0 0,-1-2-50 0 0,-2-5 12 0 0,-1-3-55 0 0,0-5-37 0 0,-2-4-8 0 0,0-4 21 0 0,-1-3 14 0 0,-3-3-31 0 0,-2-2-22 0 0,-1-1-46 0 0,-2-1 15 0 0,1 3 20 0 0,0 3-4 0 0,1 5-29 0 0,1 6 0 0 0,2 4-39 0 0,1 5-79 0 0,2 3-27 0 0,0 3-79 0 0,1 1-54 0 0,1 0 23 0 0,1 1 108 0 0,1 0-225 0 0,2 1-254 0 0,2 0-210 0 0,1 2-654 0 0,1 0-1486 0 0,1 2-4305 0 0,1 0-2123 0 0,-2 0 6973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9.2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0531.84375"/>
      <inkml:brushProperty name="anchorY" value="-460521.9375"/>
      <inkml:brushProperty name="scaleFactor" value="0.5"/>
    </inkml:brush>
  </inkml:definitions>
  <inkml:trace contextRef="#ctx0" brushRef="#br0">76 283 11145 0 0,'0'0'0'0'0,"0"0"8905"0"0,1 0-8387 0 0,-1 0 1691 0 0,2-1-716 0 0,1-1-526 0 0,1-3-263 0 0,1-2-191 0 0,2-4-157 0 0,1-3-100 0 0,1-3-29 0 0,0-2-85 0 0,1-1-62 0 0,0-2-77 0 0,0 1 65 0 0,-1 1-83 0 0,-2 1 32 0 0,0 1 18 0 0,-3 3-45 0 0,-1 1 11 0 0,-1 4 0 0 0,-1 2-6 0 0,-1 1-3 0 0,0 2-79 0 0,-2 0-57 0 0,-1 1-2 0 0,-1 0 10 0 0,-1 0 35 0 0,-2 1-23 0 0,0 0 38 0 0,-3 1-33 0 0,-1 0 48 0 0,-2 1-15 0 0,-2 1 62 0 0,-1 2-20 0 0,0 1 50 0 0,0 1-16 0 0,1 0 2 0 0,1 1 0 0 0,3-1 5 0 0,3 1-34 0 0,2-2-28 0 0,2 0 2 0 0,2-1 9 0 0,1 2 52 0 0,1 0-4 0 0,0 2 9 0 0,0 1 5 0 0,1 1-1 0 0,0 1 39 0 0,0 2-58 0 0,0 0 56 0 0,2 1-50 0 0,0 2 10 0 0,0 0-4 0 0,1 2 10 0 0,2-1 57 0 0,0 0-11 0 0,1 1-11 0 0,2 1 52 0 0,1-1-34 0 0,0-1 21 0 0,0 1 4 0 0,1-1-16 0 0,0-1 48 0 0,-1 0-37 0 0,0-1 3 0 0,-1-1-24 0 0,1-1-65 0 0,-1-1 13 0 0,0-2-10 0 0,-1-2-9 0 0,0-2-40 0 0,-1-2 7 0 0,-1-1-24 0 0,-2-1-112 0 0,-1 0-2 0 0,-1-1-50 0 0,-1-2-141 0 0,-1-1-155 0 0,-3-1-247 0 0,-1-2-871 0 0,-3 1-3454 0 0,-2-1-5717 0 0,1 2 3946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0.0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1253.78125"/>
      <inkml:brushProperty name="anchorY" value="-461206.4375"/>
      <inkml:brushProperty name="scaleFactor" value="0.5"/>
    </inkml:brush>
  </inkml:definitions>
  <inkml:trace contextRef="#ctx0" brushRef="#br0">1 51 21146 0 0,'0'0'0'0'0,"0"1"2512"0"0,0 2-2725 0 0,0 2 1502 0 0,0 2-363 0 0,0 4-318 0 0,2 2-220 0 0,0 4-202 0 0,3 2-90 0 0,1 2-36 0 0,0 3-54 0 0,0 1 4 0 0,0 1-6 0 0,-1 1-4 0 0,-1-1-4 0 0,-2 0 0 0 0,0-3 0 0 0,-2-3 5 0 0,-1-4-2 0 0,-1-3 57 0 0,-1-4 17 0 0,-1-3 3 0 0,-1-6-90 0 0,1-4 27 0 0,-1-4-50 0 0,0-6 1 0 0,0-4-17 0 0,2-4 17 0 0,0-4-15 0 0,2-2 51 0 0,2-1-15 0 0,2-1 17 0 0,2 0-4 0 0,2 0 40 0 0,0 4-40 0 0,2 0 52 0 0,1 3-2 0 0,0 3-12 0 0,1 3-36 0 0,-1 3 6 0 0,0 4-43 0 0,0 3 38 0 0,0 2-3 0 0,1 4 5 0 0,0 2 5 0 0,1 4-10 0 0,0 3 3 0 0,0 2-38 0 0,1 5 15 0 0,-1 1-11 0 0,-1 3 29 0 0,0 0-3 0 0,-1 2 7 0 0,-2 1-1 0 0,-1 2 1 0 0,-2 1 10 0 0,-2 0-13 0 0,-1 1 60 0 0,-1 1-26 0 0,-1-2-27 0 0,0-1 61 0 0,-1-2-44 0 0,1-5-14 0 0,0-3 1 0 0,0-5 38 0 0,-1-3 26 0 0,1-3 27 0 0,0-3-120 0 0,0-3-88 0 0,0-3-159 0 0,-1-3 10 0 0,0-3-56 0 0,-1-1-156 0 0,0-1-183 0 0,1 0-257 0 0,0 1-667 0 0,1 2-1526 0 0,1 1-5141 0 0,2 2-2346 0 0,-1 26 11231 0 0,0 4-1966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0.5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2135.53125"/>
      <inkml:brushProperty name="anchorY" value="-462101.71875"/>
      <inkml:brushProperty name="scaleFactor" value="0.5"/>
    </inkml:brush>
  </inkml:definitions>
  <inkml:trace contextRef="#ctx0" brushRef="#br0">60 295 6885 0 0,'0'0'0'0'0,"1"0"12069"0"0,1 0-11607 0 0,0-1 2056 0 0,2-2-1060 0 0,0-1-94 0 0,2-4-458 0 0,0-2-279 0 0,1-2-166 0 0,1-2-174 0 0,0-1-52 0 0,1-2-88 0 0,0-1-62 0 0,0 1-79 0 0,0-2 15 0 0,-1 2-13 0 0,0 1-10 0 0,-2 1-6 0 0,-1 1-31 0 0,-1 3 12 0 0,-2 0-1 0 0,-1 2-108 0 0,-1 0 36 0 0,0 2-7 0 0,-1 0 21 0 0,-1 0 18 0 0,-2 0-8 0 0,-1 2 28 0 0,-2 0-22 0 0,-1-1-1 0 0,-2 2 0 0 0,-2 1 9 0 0,-1 1 24 0 0,-1 1-34 0 0,0 1 78 0 0,-1 1-24 0 0,1 1 10 0 0,1 2-46 0 0,2-1 64 0 0,1 1-26 0 0,3 1 8 0 0,1-2 5 0 0,3-1 3 0 0,0 1 83 0 0,2-1 29 0 0,0-1-27 0 0,1-1 24 0 0,0 2-2 0 0,-1-1 0 0 0,1 1-3 0 0,-1 1-4 0 0,1 1-14 0 0,-1 1-19 0 0,1 1-9 0 0,-1 3-14 0 0,2 0-3 0 0,1 2-38 0 0,1 2 57 0 0,3 1-32 0 0,2 1-23 0 0,1 2 50 0 0,2 1-31 0 0,2 1 14 0 0,0 1 21 0 0,0 2 8 0 0,1 2-29 0 0,-1 1 98 0 0,-1 0 107 0 0,0 1-82 0 0,-1-3-96 0 0,-1-1-12 0 0,-2-3-54 0 0,0-4 3 0 0,-1-3-52 0 0,-2-5 31 0 0,0-2 12 0 0,-1-3-28 0 0,-1-2-55 0 0,-1-2-64 0 0,1-1-89 0 0,0-3-108 0 0,-1 0-92 0 0,1-1-167 0 0,1-1-412 0 0,1 0-700 0 0,0 1-2478 0 0,-2 3-5895 0 0,1 1-1686 0 0,0 0 15068 0 0,-1 0-1002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1.0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2942.8125"/>
      <inkml:brushProperty name="anchorY" value="-462808.03125"/>
      <inkml:brushProperty name="scaleFactor" value="0.5"/>
    </inkml:brush>
  </inkml:definitions>
  <inkml:trace contextRef="#ctx0" brushRef="#br0">66 246 16962 0 0,'0'0'0'0'0,"1"-1"3572"0"0,1-1-2917 0 0,0-1 647 0 0,2-2 300 0 0,1-2-515 0 0,3-4-231 0 0,1-1-294 0 0,1-3-136 0 0,3-2-83 0 0,0-2-83 0 0,1 0-35 0 0,0 0-115 0 0,-1 1-43 0 0,-1 1-67 0 0,-3 2-28 0 0,0 1 30 0 0,-3 4-38 0 0,-2 0-54 0 0,-1 4-12 0 0,-2 1-16 0 0,-1 1-10 0 0,-1 0 16 0 0,-1 2 31 0 0,-1 0-4 0 0,-2-1 18 0 0,-3 1-7 0 0,0 1-12 0 0,-2 0 18 0 0,-2 0-10 0 0,-2 1 7 0 0,-1 0 8 0 0,-1 0 30 0 0,-1 0-3 0 0,0 2-11 0 0,0 0 19 0 0,2 1-6 0 0,1 0 30 0 0,3 0-36 0 0,1-1 50 0 0,3 0-16 0 0,1-1 16 0 0,2 0 34 0 0,1-1 9 0 0,2 0-18 0 0,0 0-30 0 0,1 0 8 0 0,0 1-14 0 0,0 0-35 0 0,0 1-28 0 0,0 0 80 0 0,1 0-27 0 0,-1 1 142 0 0,0 2-131 0 0,0 1 8 0 0,0 2-3 0 0,1 1-5 0 0,1 2 38 0 0,2 2 12 0 0,2 2 12 0 0,2 2 33 0 0,3 1-50 0 0,0 3 17 0 0,1 1-29 0 0,1 1 67 0 0,1 1-16 0 0,-1 0 3 0 0,-1 0-3 0 0,0-2-18 0 0,-2-2-5 0 0,-1-3-23 0 0,-2-2-41 0 0,-1-4 14 0 0,-2-3-12 0 0,-1-3 34 0 0,-1-2 23 0 0,0-2-70 0 0,0-2-42 0 0,0-1-74 0 0,0-2-70 0 0,1 0-82 0 0,0-1-69 0 0,0 0-143 0 0,0-1-224 0 0,1 1-444 0 0,1 0-736 0 0,0-1-2640 0 0,0 0-2784 0 0,2-1-2800 0 0,-13 14 11207 0 0,-2 3-2463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1.6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3706.125"/>
      <inkml:brushProperty name="anchorY" value="-463531.34375"/>
      <inkml:brushProperty name="scaleFactor" value="0.5"/>
    </inkml:brush>
  </inkml:definitions>
  <inkml:trace contextRef="#ctx0" brushRef="#br0">85 261 19390 0 0,'0'0'0'0'0,"0"-2"3000"0"0,0-2-2231 0 0,1-1 102 0 0,-1-1 267 0 0,1 0-237 0 0,-1 1-278 0 0,-1 1-157 0 0,1 1-173 0 0,-1 1-154 0 0,-1 1-86 0 0,0 1 7 0 0,-1 0-63 0 0,1 0 9 0 0,-2 3-5 0 0,1 1-1 0 0,-2 1 0 0 0,0 3-38 0 0,-1 2 16 0 0,0 2-30 0 0,0 3-6 0 0,-2 4 28 0 0,1 3-57 0 0,0 2-24 0 0,1 3 9 0 0,1 1 31 0 0,1-2 3 0 0,2 0 68 0 0,1-4-13 0 0,2-3-24 0 0,3-3 47 0 0,2-5-20 0 0,2-3 11 0 0,3-3-2 0 0,0-4 76 0 0,2-3 30 0 0,1-4-47 0 0,1-3-3 0 0,-1-2 24 0 0,0-3-24 0 0,-2 0 11 0 0,-3-2 12 0 0,-1 1-23 0 0,-3-1 17 0 0,-2-1-33 0 0,-2-1 13 0 0,0 0-18 0 0,-2 0-29 0 0,-1-1 50 0 0,0-1-69 0 0,-2-1 17 0 0,0-2-11 0 0,0 0 1 0 0,-1 0 3 0 0,1 0 0 0 0,-1-1 4 0 0,0 2-10 0 0,-1 2-24 0 0,0 1 43 0 0,0 1-14 0 0,0 2 5 0 0,0 2 9 0 0,0 2 35 0 0,1 1-51 0 0,0 1 21 0 0,0 1-6 0 0,1 2 0 0 0,1 1-5 0 0,1 0 2 0 0,0 2-6 0 0,1 0 2 0 0,0 2-11 0 0,1 0-48 0 0,0 1 32 0 0,0 1 30 0 0,0 0-10 0 0,1 0 43 0 0,1 1-6 0 0,2 2 42 0 0,0 2-43 0 0,2 2-27 0 0,1 3 39 0 0,0 4 88 0 0,1 3 64 0 0,0 4-34 0 0,0 3-55 0 0,1 5-113 0 0,-1 3-6 0 0,-1 1 23 0 0,0 2 29 0 0,-2 0-46 0 0,1 0 13 0 0,-3-1-9 0 0,0-1 5 0 0,0-1 31 0 0,-1-3 29 0 0,-1-3-76 0 0,0-4 25 0 0,0-3-10 0 0,0-5-5 0 0,0-3 2 0 0,-1-3 3 0 0,0-3 9 0 0,0-3 21 0 0,0-1-38 0 0,0-1-113 0 0,0-1-25 0 0,-1-1-152 0 0,-3-1-137 0 0,-2-1-323 0 0,-5-2-591 0 0,-2-1-1881 0 0,-3-3-4772 0 0,-2-1-7071 0 0,10 7 16583 0 0,0-1-4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16201 0 0,'1'3'7294'0'0,"2"3"-4290"0"0,10 28-3515 0 0,5 38 517 0 0,-4 1-1 0 0,-2 0 1 0 0,-3 15-6 0 0,-3 45-3549 0 0,-11-150-8169 0 0,-1-3 3224 0 0</inkml:trace>
  <inkml:trace contextRef="#ctx0" brushRef="#br0" timeOffset="192.897">21 234 17382 0 0,'0'-3'2700'0'0,"0"3"-2112"0"0,0 0-188 0 0,0 0 272 0 0,0 0-8 0 0,5 0-308 0 0,1 0-248 0 0,3-4-108 0 0,0-2-84 0 0,2 3 72 0 0,2-3-776 0 0,0-4-804 0 0,0 4-1456 0 0,-6-4-4221 0 0,6 1-2808 0 0</inkml:trace>
  <inkml:trace contextRef="#ctx0" brushRef="#br0" timeOffset="627.671">202 63 20330 0 0,'0'0'1658'0'0,"0"0"-1009"0"0,0 0-41 0 0,0 0 273 0 0,0 0-131 0 0,2 1-310 0 0,21 43-394 0 0,-15-19 18 0 0,-2 1 0 0 0,-1-1 0 0 0,0 1 0 0 0,-2 0 0 0 0,-2 0 0 0 0,0 16-64 0 0,2 17 12 0 0,0 19-125 0 0,0-96 978 0 0,-3 0-855 0 0,2 0 0 0 0,0 1 0 0 0,1-1 0 0 0,1 1 0 0 0,1 0 0 0 0,0 0 0 0 0,1 1 0 0 0,1 0 0 0 0,0 0 0 0 0,9-13-10 0 0,9 1-253 0 0,-24 27 250 0 0,-1 0 1 0 0,1 1-1 0 0,0-1 1 0 0,-1 1-1 0 0,1-1 1 0 0,0 1-1 0 0,0-1 1 0 0,-1 1-1 0 0,1 0 1 0 0,0-1-1 0 0,0 1 1 0 0,0 0-1 0 0,0 0 1 0 0,-1 0-1 0 0,1 0 1 0 0,0-1-1 0 0,0 1 1 0 0,0 0-1 0 0,0 0 1 0 0,0 1-1 0 0,0-1 1 0 0,-1 0-1 0 0,1 0 1 0 0,0 0-1 0 0,0 1 1 0 0,0-1-1 0 0,0 0 1 0 0,-1 1-1 0 0,1-1 1 0 0,0 0-1 0 0,0 1 1 0 0,-1-1-1 0 0,1 1 1 0 0,0-1-1 0 0,-1 1 1 0 0,1 0-1 0 0,0-1 1 0 0,-1 1-1 0 0,1 0 1 0 0,-1-1-1 0 0,1 1 3 0 0,7 14 70 0 0,-1-1-1 0 0,0 1 0 0 0,-1 0 1 0 0,0 1-1 0 0,-1-1 0 0 0,-1 1 1 0 0,1 9-70 0 0,8 25-1 0 0,1-1-85 0 0,-13-45-179 0 0,-1-4-680 0 0,0-11-604 0 0,4-9-2089 0 0,3 5-5036 0 0,2-3-1780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4.5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5344"/>
      <inkml:brushProperty name="anchorY" value="-454026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4547.125"/>
      <inkml:brushProperty name="anchorY" value="-453844.3125"/>
      <inkml:brushProperty name="scaleFactor" value="0.5"/>
    </inkml:brush>
  </inkml:definitions>
  <inkml:trace contextRef="#ctx0" brushRef="#br0">167 27 16850 0 0,'0'0'0'0'0,"0"-1"3300"0"0,0-2-3122 0 0,0 0 533 0 0,0 0 781 0 0,-1-1-779 0 0,0 0-241 0 0,-1 1-148 0 0,0 0-122 0 0,0 2-104 0 0,0 0-2 0 0,0 0 4 0 0,0 1-85 0 0,-1 0 1 0 0,0 0 61 0 0,-2 2 38 0 0,-2 1-40 0 0,0 2 27 0 0,-2 1 34 0 0,-1 2 0 0 0,0 1 40 0 0,0 2-42 0 0,-1 1-28 0 0,2 2 13 0 0,0 1-40 0 0,1 1 0 0 0,2 2-53 0 0,2 0-24 0 0,1 2 13 0 0,2 2-13 0 0,3 2 2 0 0,1 1 0 0 0,3 2 0 0 0,2 3-4 0 0,1 0-46 0 0,2 1 50 0 0,0 0-8 0 0,2 0 7 0 0,-2-1 33 0 0,1-2-32 0 0,-1-2 7 0 0,-1-1-3 0 0,-1-3 66 0 0,-2-3 36 0 0,-1-2-15 0 0,-2-4 6 0 0,-1-1-15 0 0,-1-4 51 0 0,-1-2 124 0 0,-2-2 103 0 0,-2-3-169 0 0,-2 0-54 0 0,-2-1-40 0 0,-1-1-1 0 0,-1-2-46 0 0,-2 0-16 0 0,0-1-31 0 0,-2-1 6 0 0,1-1-15 0 0,-1 2-6 0 0,0-1-40 0 0,2 1 52 0 0,0 1-14 0 0,3 1-55 0 0,0 0-15 0 0,1-1-60 0 0,1 0-207 0 0,1 0-6 0 0,1-2-108 0 0,0 0-126 0 0,1-3-192 0 0,1-1-630 0 0,1-1-1342 0 0,1-2-3745 0 0,1-1-1720 0 0,0-1 2598 0 0,1 1 6167 0 0</inkml:trace>
  <inkml:trace contextRef="#ctx0" brushRef="#br1" timeOffset="150.294">28 317 8761 0 0,'0'0'0'0'0,"0"-1"10325"0"0,0 0-10618 0 0,0-1 2301 0 0,1-1-467 0 0,1 0-835 0 0,1-2-202 0 0,2 0-185 0 0,1-1-332 0 0,2 1 61 0 0,1 0-276 0 0,2 0 83 0 0,2 1-701 0 0,0 0-610 0 0,0 2-1340 0 0,-1 0-3740 0 0,1 2-4104 0 0,-3-1 10800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33.3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055.75"/>
      <inkml:brushProperty name="anchorY" value="-451715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970.59375"/>
      <inkml:brushProperty name="anchorY" value="-452290.3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4612.28125"/>
      <inkml:brushProperty name="anchorY" value="-453384.3125"/>
      <inkml:brushProperty name="scaleFactor" value="0.5"/>
    </inkml:brush>
  </inkml:definitions>
  <inkml:trace contextRef="#ctx0" brushRef="#br0">4 80 22190 0 0,'0'0'0'0'0,"-1"0"1540"0"0,0-1-1339 0 0,0 0 340 0 0,1 1 269 0 0,2-2-474 0 0,4 0 67 0 0,3-2-87 0 0,6 0-46 0 0,4-3-51 0 0,4 0-65 0 0,4-1-6 0 0,1 0-57 0 0,2 1-30 0 0,-1 0-27 0 0,-1 2-35 0 0,-2 2-31 0 0,-3 1-37 0 0,-4 1 49 0 0,-3 1-27 0 0,-4 1-10 0 0,-4 0 17 0 0,-2 0-183 0 0,-3 0-134 0 0,-2-1-47 0 0,-1 1-80 0 0,-1-1-158 0 0,-3 0-293 0 0,-2 1-821 0 0,-1 0-3023 0 0,-2-1-1547 0 0,-2 1-2718 0 0,2-1 8020 0 0</inkml:trace>
  <inkml:trace contextRef="#ctx0" brushRef="#br1" timeOffset="247.817">174 1 15045 0 0,'0'0'0'0'0,"0"1"4009"0"0,0-1-3800 0 0,0 2 1259 0 0,0 0 32 0 0,1 2-438 0 0,0 0-300 0 0,1 3-168 0 0,1 2-179 0 0,1 3-111 0 0,0 2-74 0 0,1 2-8 0 0,-1 4-138 0 0,-1 1 6 0 0,0 2-33 0 0,-1 1-63 0 0,-1 2 20 0 0,0 0 22 0 0,-1 2 15 0 0,-1 1-54 0 0,-1 1 46 0 0,-1 0-52 0 0,-1 0 5 0 0,0-2-3 0 0,0-3-47 0 0,0-2 3 0 0,1-4-22 0 0,2-4-118 0 0,-1-3-154 0 0,2-4-53 0 0,0-3-132 0 0,0-3-97 0 0,0-1-115 0 0,0-2-464 0 0,0-2-1113 0 0,0-3-3927 0 0,0-1-2394 0 0,0-4 4483 0 0,0 2 4442 0 0</inkml:trace>
  <inkml:trace contextRef="#ctx0" brushRef="#br2" timeOffset="685.747">304 242 20370 0 0,'0'0'0'0'0,"0"0"1724"0"0,0 0-1475 0 0,0 0 1043 0 0,0 0-487 0 0,-1 1-345 0 0,1 2-54 0 0,0 3-186 0 0,-1 3-18 0 0,1 3-68 0 0,1 5-69 0 0,1 2 10 0 0,0 3-39 0 0,2 1-1 0 0,2 2-34 0 0,0 0 40 0 0,2 1-51 0 0,0-2 25 0 0,2-1-18 0 0,0-1 4 0 0,1-4-10 0 0,1-1 12 0 0,0-4 5 0 0,1-2 45 0 0,0-3-63 0 0,0-3 17 0 0,1-2 3 0 0,-1-2 118 0 0,1-4-118 0 0,0-3 98 0 0,-1-3-32 0 0,-1-5 4 0 0,1-4-28 0 0,-3-3 18 0 0,-1-4-26 0 0,-1-3 11 0 0,-2-3-27 0 0,-2 1 45 0 0,-1-1-80 0 0,-1 0 94 0 0,-3 2-71 0 0,-2 3 41 0 0,-2 4-26 0 0,-2 5 31 0 0,-2 3-38 0 0,-1 5 12 0 0,-1 2 20 0 0,-3 3-12 0 0,0 2-47 0 0,-3 3 15 0 0,0 1-13 0 0,-1 2-8 0 0,-1 1-26 0 0,1 0 35 0 0,0 0-12 0 0,1 0 4 0 0,2 0-32 0 0,2-1-24 0 0,3-1 0 0 0,3-1-83 0 0,3 0-108 0 0,2-1-166 0 0,1-1 4 0 0,4 0 5 0 0,2 1-128 0 0,3 0-197 0 0,2-1-417 0 0,3 2-1005 0 0,2-1-2962 0 0,1 0-2205 0 0,-3 0-1313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50.2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7972.125"/>
      <inkml:brushProperty name="anchorY" value="-467411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8647.375"/>
      <inkml:brushProperty name="anchorY" value="-468331.375"/>
      <inkml:brushProperty name="scaleFactor" value="0.5"/>
    </inkml:brush>
  </inkml:definitions>
  <inkml:trace contextRef="#ctx0" brushRef="#br0">1 190 19282 0 0,'0'0'0'0'0,"1"6"4276"0"0,4 24-3626 0 0,4 26 145 0 0,0 4-726 0 0,0-4 47 0 0,-3-11-129 0 0,-1-12 81 0 0,-2-12 106 0 0,-1-10 13 0 0,-1-6 227 0 0,-1-5-25 0 0,0-1-132 0 0,0-2-109 0 0,-1 0-76 0 0,1 0-59 0 0,1-2-5 0 0,0-1-151 0 0,1-2 63 0 0,1-2-37 0 0,1-1 44 0 0,1-2 1 0 0,1 0 35 0 0,0 2 2 0 0,1 0-8 0 0,-1 1-24 0 0,0 2-30 0 0,0 1-12 0 0,-2 3-5 0 0,0 1-25 0 0,0 1-3 0 0,-1 1-38 0 0,1 1 61 0 0,-2 1 124 0 0,1 2-76 0 0,1 2 43 0 0,-1 2 32 0 0,0 2 51 0 0,0 3 2 0 0,-1 2 10 0 0,-1 2-28 0 0,0 1-37 0 0,0 1 46 0 0,-1-1-60 0 0,-1-3 28 0 0,0-1 28 0 0,-2-3 42 0 0,0-1 42 0 0,0-4 58 0 0,-1-1-30 0 0,-2-2-9 0 0,0-1-19 0 0,0-1-15 0 0,-2 0 1 0 0,-1-1-44 0 0,0-1-16 0 0,0-1 105 0 0,-1-3-38 0 0,0-1-8 0 0,2 0-50 0 0,0 0-1 0 0,2 1-3 0 0,1 1-69 0 0,2 1 15 0 0,1 2-69 0 0,1 1 2 0 0,1 0-36 0 0,0 0-45 0 0,0 0-69 0 0,1 1-31 0 0,-1-1-78 0 0,0 0-77 0 0,1-1-111 0 0,0-1-177 0 0,1 0-200 0 0,2-3-753 0 0,0-1-2968 0 0,1-1-3536 0 0,0-1-1488 0 0,-7 14 11609 0 0,-2 2-3632 0 0</inkml:trace>
  <inkml:trace contextRef="#ctx0" brushRef="#br1" timeOffset="250.513">200 182 17978 0 0,'0'0'0'0'0,"0"-2"5740"0"0,0-5-5857 0 0,0-1 988 0 0,0-5-146 0 0,0-2 68 0 0,2-2-329 0 0,1-1-185 0 0,1-2-224 0 0,1 2-25 0 0,0 1-78 0 0,-1 2 60 0 0,1 3-56 0 0,-2 4 2 0 0,0 3-4 0 0,-2 1-25 0 0,0 2 2 0 0,-1 1-12 0 0,0 1-44 0 0,0 0-180 0 0,0 1-59 0 0,0-1-123 0 0,-1 0-114 0 0,1 1-236 0 0,0-1-493 0 0,1 0-827 0 0,0 0-1955 0 0,1 1-4665 0 0,-2-1 1490 0 0,-1 1 8585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9.4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6502.4375"/>
      <inkml:brushProperty name="anchorY" value="-465905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7314.5625"/>
      <inkml:brushProperty name="anchorY" value="-466888"/>
      <inkml:brushProperty name="scaleFactor" value="0.5"/>
    </inkml:brush>
  </inkml:definitions>
  <inkml:trace contextRef="#ctx0" brushRef="#br0">43 25 7065 0 0,'0'0'0'0'0,"0"-2"14428"0"0,1 1-13610 0 0,-1 0-1955 0 0,0-2 3330 0 0,1 0-1797 0 0,-1 0 393 0 0,0 0-140 0 0,0 1-261 0 0,0 1-137 0 0,0 0-158 0 0,0 1-12 0 0,0 0 25 0 0,0 0-53 0 0,0 0-49 0 0,0 0 4 0 0,0 1-7 0 0,0 0 4 0 0,0 1-6 0 0,0-1 1 0 0,0 0-4 0 0,0 1-60 0 0,0 1 16 0 0,-1 2-26 0 0,-1 2 0 0 0,-2 3 8 0 0,-2 3 15 0 0,0 3 10 0 0,0 4-15 0 0,-1 2-31 0 0,2 2-1 0 0,1 2-3 0 0,2-1 9 0 0,0-1 6 0 0,3-3-16 0 0,0-2 6 0 0,3-4 40 0 0,2-2 49 0 0,1-3 35 0 0,3-2-47 0 0,1-3 117 0 0,2-1-85 0 0,1-1 38 0 0,0-2-29 0 0,1 0-26 0 0,0-1 62 0 0,-1-1 4 0 0,-2-1-37 0 0,-1 0 108 0 0,-2-1-28 0 0,-1-2 31 0 0,-2 1 37 0 0,-2-3-23 0 0,-2-2-64 0 0,0-1 0 0 0,-2-2-10 0 0,0-3-25 0 0,0-1-68 0 0,-1 0-29 0 0,-2-1 49 0 0,-1 1-29 0 0,0 0 19 0 0,-1 3-5 0 0,1 2 2 0 0,0 2 56 0 0,0 2-67 0 0,2 3 18 0 0,0 1-44 0 0,0 2 43 0 0,1 1-19 0 0,0 0-51 0 0,1 1 7 0 0,0-1-43 0 0,0 1-47 0 0,0-1-21 0 0,0 0-32 0 0,0 0-38 0 0,1 2 88 0 0,0 3 166 0 0,1 3 36 0 0,2 3-14 0 0,0 3 54 0 0,2 4-32 0 0,1 2 85 0 0,-1 3-70 0 0,1 0-42 0 0,-1 1 26 0 0,0-1-59 0 0,1-1 10 0 0,-1-1-10 0 0,-1-3-56 0 0,-1-4 30 0 0,-1-4-26 0 0,0-2 62 0 0,-2-3 20 0 0,0-3 57 0 0,0 0 21 0 0,-1-2 27 0 0,0 0 2 0 0,-1 0-40 0 0,1-1-108 0 0,0 1-149 0 0,0-1-121 0 0,0 1-125 0 0,0 0-224 0 0,0-2-297 0 0,-1 0-683 0 0,1-1-4045 0 0,-1-2-5330 0 0,1 6 5831 0 0,0 0 5618 0 0</inkml:trace>
  <inkml:trace contextRef="#ctx0" brushRef="#br1" timeOffset="251.111">335 134 20718 0 0,'0'0'0'0'0,"0"-2"2264"0"0,-1-2-1488 0 0,0-3 415 0 0,0 0-471 0 0,0-2-281 0 0,1-1-226 0 0,-1 0-168 0 0,1-1-22 0 0,1-1-27 0 0,0 1-31 0 0,1 0 35 0 0,1 1-91 0 0,-1 1 68 0 0,0 2-23 0 0,0 1 6 0 0,0 3-37 0 0,-1 0 1 0 0,0 2 11 0 0,-1 1-42 0 0,1 0-6 0 0,-1 0-43 0 0,0 0-237 0 0,0 0-141 0 0,0 1-84 0 0,0-1-218 0 0,1 1-238 0 0,1 1-229 0 0,0 2-1329 0 0,1 1-1926 0 0,-1 1-2905 0 0,1 2 1698 0 0,-5-10 6413 0 0,0-2-1638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48.2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4722.03125"/>
      <inkml:brushProperty name="anchorY" value="-464542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5750.3125"/>
      <inkml:brushProperty name="anchorY" value="-465260.5625"/>
      <inkml:brushProperty name="scaleFactor" value="0.5"/>
    </inkml:brush>
  </inkml:definitions>
  <inkml:trace contextRef="#ctx0" brushRef="#br0">44 23 15521 0 0,'0'0'0'0'0,"0"0"6813"0"0,0 0-7314 0 0,0 0 1516 0 0,0 0-531 0 0,0 1-93 0 0,1 1-270 0 0,1 3-10 0 0,1 2 44 0 0,2 6 44 0 0,4 4-46 0 0,1 5-55 0 0,3 5-96 0 0,2 3 22 0 0,2 3 138 0 0,0 2-11 0 0,1 2-30 0 0,0 1-43 0 0,0 0-4 0 0,-1 0-18 0 0,-1-2 26 0 0,-1-4-19 0 0,-2-1-26 0 0,-1-6 21 0 0,-1-4-59 0 0,-2-4 7 0 0,-1-5-5 0 0,-2-4 4 0 0,-2-3 50 0 0,-2-2 116 0 0,0-2 171 0 0,-1-1 55 0 0,0-1-97 0 0,0-1-14 0 0,0-1-40 0 0,1-3-79 0 0,2-3-72 0 0,1-4-24 0 0,2-4-25 0 0,2-3-3 0 0,0-4-21 0 0,0-2-19 0 0,1-2 0 0 0,-1-3 2 0 0,1 0-6 0 0,-1-2 2 0 0,-1 0-1 0 0,0 2 0 0 0,-1 3 0 0 0,-1 2 9 0 0,-1 4 40 0 0,-2 4-53 0 0,0 5 69 0 0,-2 4-25 0 0,0 2-15 0 0,0 3-17 0 0,0 2 4 0 0,-1 1-9 0 0,0 1-3 0 0,0 0-9 0 0,0 1-35 0 0,0-1 14 0 0,0 1-90 0 0,0-1-9 0 0,0 0 26 0 0,0 0 5 0 0,0 0 14 0 0,0 0-3 0 0,0 0-29 0 0,0 0-6 0 0,0 0-46 0 0,-1 0 29 0 0,-1 0 49 0 0,-1 0 4 0 0,-2 0-169 0 0,-1 0 159 0 0,-2 0 56 0 0,-2 0-6 0 0,0 0 50 0 0,0 0-5 0 0,1 0 37 0 0,1 0 29 0 0,2 0 31 0 0,2 0-48 0 0,1 0-47 0 0,2 0 110 0 0,1 0 38 0 0,0 0-78 0 0,0 0-76 0 0,1 0 16 0 0,1 0-57 0 0,1 0 50 0 0,1-1-8 0 0,2 0 2 0 0,2-1-7 0 0,1 0-44 0 0,1 0 35 0 0,-1-1 19 0 0,0 1-6 0 0,0 1-4 0 0,-2 0 2 0 0,0 1-1 0 0,-2 0-28 0 0,-1 0 46 0 0,0 0-25 0 0,-2 0-20 0 0,0 0 35 0 0,-1 0-7 0 0,-1 0-152 0 0,0 0-99 0 0,0 0-56 0 0,0 0-121 0 0,-1 0-200 0 0,1 0-265 0 0,-1 0-504 0 0,-1 0-1368 0 0,-1 0-1747 0 0,-1 0-5780 0 0,-2 0 6256 0 0,7 0 4293 0 0,1 0-1185 0 0</inkml:trace>
  <inkml:trace contextRef="#ctx0" brushRef="#br1" timeOffset="328.517">0 4 16209 0 0,'0'0'0'0'0,"0"0"2097"0"0,0 0-2036 0 0,0-1 2449 0 0,0 0-2034 0 0,0 1 151 0 0,0-1-260 0 0,1 1-340 0 0,1 0 79 0 0,2 0-66 0 0,2 0 118 0 0,3 0-15 0 0,1 0-32 0 0,2 0-4 0 0,1 0-9 0 0,-1 0-71 0 0,0 2-23 0 0,-1 0-49 0 0,-3-1-25 0 0,-1 1-16 0 0,-2-1 43 0 0,-1 1 36 0 0,-2-2-344 0 0,-1 1-32 0 0,-1-1-136 0 0,0 0-310 0 0,-1 0-475 0 0,1 0-440 0 0,0 0-1121 0 0,0 1-2242 0 0,-1 0-2792 0 0,1-1 6881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54.5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9320.78125"/>
      <inkml:brushProperty name="anchorY" value="-468788.09375"/>
      <inkml:brushProperty name="scaleFactor" value="0.5"/>
    </inkml:brush>
  </inkml:definitions>
  <inkml:trace contextRef="#ctx0" brushRef="#br0">126 12 13793 0 0,'0'0'0'0'0,"0"-1"8093"0"0,0 0-9218 0 0,0 0 2583 0 0,0-1-1172 0 0,0 1 347 0 0,0 0-331 0 0,0-1-44 0 0,0 1-275 0 0,0 0 58 0 0,0 1-50 0 0,0-1 12 0 0,0 1-5 0 0,0 0 44 0 0,-1 0 16 0 0,0 0 31 0 0,-1 1-108 0 0,0 1-46 0 0,-2-1 55 0 0,0 2 8 0 0,-2-1 44 0 0,0 1-55 0 0,0 0 24 0 0,-1 1-12 0 0,-1 2 15 0 0,1 1 38 0 0,-1 1-24 0 0,0 2 15 0 0,1 1-46 0 0,0 1 51 0 0,1-1-60 0 0,1 2 18 0 0,1-1-80 0 0,1-1 6 0 0,2 0 41 0 0,0 0-20 0 0,1 0 54 0 0,1 0 61 0 0,2 2-75 0 0,1 0 121 0 0,3 1-54 0 0,0 0-19 0 0,2 1-43 0 0,0 1 9 0 0,2 1-16 0 0,0 0-30 0 0,0-1-16 0 0,-1 1 68 0 0,1 0-60 0 0,-2 0 53 0 0,0-2-10 0 0,-2-1-1 0 0,-1-4-3 0 0,-2-1 10 0 0,-1-2 85 0 0,-1-3 158 0 0,-2-1 64 0 0,0-2-27 0 0,-1-1 73 0 0,-1 0-112 0 0,-2-1-92 0 0,-3 1-61 0 0,-2 0-3 0 0,-2 1 23 0 0,-1-1-57 0 0,-1 1-48 0 0,-1-1 59 0 0,0 1-74 0 0,0 0 91 0 0,1 0-17 0 0,1 0 34 0 0,2 1-6 0 0,2-1-5 0 0,2-1-100 0 0,3 1 27 0 0,1-1-107 0 0,2 0 26 0 0,0 0-125 0 0,0 0-80 0 0,1 0-100 0 0,1 0-91 0 0,1 0 164 0 0,1 0-152 0 0,2-1-110 0 0,2 0-361 0 0,-1-2-815 0 0,2-1-1847 0 0,-1-1-4776 0 0,1-1-1027 0 0,-16 7 11341 0 0,-3 2-3590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55.0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8600.59375"/>
      <inkml:brushProperty name="anchorY" value="-468547.28125"/>
      <inkml:brushProperty name="scaleFactor" value="0.5"/>
    </inkml:brush>
  </inkml:definitions>
  <inkml:trace contextRef="#ctx0" brushRef="#br0">3 182 21034 0 0,'0'0'0'0'0,"0"0"1744"0"0,-1 0-1787 0 0,1 0 729 0 0,0 0 1 0 0,-1 0-289 0 0,1 0-179 0 0,0 0-216 0 0,0 0-315 0 0,0 2-87 0 0,1 0 380 0 0,1 3-21 0 0,2 4 113 0 0,1 4-33 0 0,2 2-4 0 0,2 3-25 0 0,0 2 1 0 0,2 2 71 0 0,0 0-17 0 0,1 1-23 0 0,0-1-47 0 0,1-2 12 0 0,0-1-50 0 0,-2-3 50 0 0,0-3-13 0 0,-1-2 4 0 0,-1-4 48 0 0,-2-3 131 0 0,-1-2 222 0 0,-1-1-71 0 0,-1-2-10 0 0,2-4-34 0 0,-1-4-93 0 0,1-4-24 0 0,1-4-95 0 0,1-3 2 0 0,-1-4-9 0 0,1-3-30 0 0,0-1 32 0 0,-1-2-72 0 0,-1-1 67 0 0,0-1-78 0 0,0 1 70 0 0,-2 2-64 0 0,0 3 52 0 0,-1 3 22 0 0,-1 3 21 0 0,-1 4 31 0 0,-1 4-76 0 0,-2 3 30 0 0,0 2-35 0 0,-3 2 26 0 0,0 1 80 0 0,-2 0-97 0 0,-2 0-36 0 0,-2 0-1 0 0,-2-1-53 0 0,-1 1-26 0 0,-1 1 79 0 0,-2 1-153 0 0,0 1 103 0 0,-1 0-85 0 0,1 1 8 0 0,0 1 16 0 0,3 0-36 0 0,2 2-12 0 0,3-1 12 0 0,3 0-58 0 0,3 0-72 0 0,1-1-202 0 0,2 0-192 0 0,1 1-420 0 0,2 1 185 0 0,3 0-894 0 0,2 2-1974 0 0,2 1-4812 0 0,3-1-164 0 0,-3-1 10488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55.2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9335.78125"/>
      <inkml:brushProperty name="anchorY" value="-469041.96875"/>
      <inkml:brushProperty name="scaleFactor" value="0.5"/>
    </inkml:brush>
  </inkml:definitions>
  <inkml:trace contextRef="#ctx0" brushRef="#br0">0 0 22538 0 0,'0'0'0'0'0,"0"0"1444"0"0,0 0-1633 0 0,0 0 504 0 0,0 0-7 0 0,0 0-244 0 0,0 0-637 0 0,0 0-515 0 0,0 1-978 0 0,0 1-3924 0 0,0 1-1063 0 0,0 0-767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7:55.3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9970.78125"/>
      <inkml:brushProperty name="anchorY" value="-469686.03125"/>
      <inkml:brushProperty name="scaleFactor" value="0.5"/>
    </inkml:brush>
  </inkml:definitions>
  <inkml:trace contextRef="#ctx0" brushRef="#br0">0 39 7005 0 0,'0'0'0'0'0,"1"0"11673"0"0,0 1-11640 0 0,0 0 2122 0 0,-1-1-1179 0 0,1 1-133 0 0,-1-1-296 0 0,1-1-423 0 0,-1-1-76 0 0,0-2-493 0 0,1-1-307 0 0,-1-2-728 0 0,1 0-2213 0 0,-1-1-6899 0 0,0 1 4543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8:11.0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0612.375"/>
      <inkml:brushProperty name="anchorY" value="-470283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1341.71875"/>
      <inkml:brushProperty name="anchorY" value="-471630.40625"/>
      <inkml:brushProperty name="scaleFactor" value="0.5"/>
    </inkml:brush>
  </inkml:definitions>
  <inkml:trace contextRef="#ctx0" brushRef="#br0">90 4 14349 0 0,'0'0'0'0'0,"0"0"5621"0"0,0-1-5923 0 0,0 0 1286 0 0,0 0 91 0 0,0 1-371 0 0,0-1-248 0 0,0 1-153 0 0,0 0-277 0 0,0 0 11 0 0,0 0-79 0 0,0 0 46 0 0,1 0-92 0 0,0 1 111 0 0,0 1 236 0 0,1 3-61 0 0,0 2 5 0 0,0 1-9 0 0,0 2-18 0 0,0 2-16 0 0,0 2-30 0 0,0 1 2 0 0,0 2-78 0 0,-1 1 16 0 0,1 2 4 0 0,-1 0-78 0 0,0 2 64 0 0,0 0-68 0 0,0 0 65 0 0,0 1-71 0 0,-1 5 21 0 0,0 1-7 0 0,0 0 70 0 0,1 0-29 0 0,-1-3 3 0 0,1 0-8 0 0,0-2 11 0 0,-1-1 5 0 0,1-1-11 0 0,-1-2 18 0 0,0 1-33 0 0,0-1-18 0 0,0-1 46 0 0,-1 1-30 0 0,-1-2 20 0 0,0 0-1 0 0,0-1-14 0 0,0 1-23 0 0,1-1 86 0 0,-1 1-65 0 0,1-1-24 0 0,1 0 12 0 0,0 0 48 0 0,0-2-75 0 0,0 0 20 0 0,0-2-12 0 0,0-2 0 0 0,0-2 5 0 0,0-2 45 0 0,0-3 62 0 0,0-2 9 0 0,0-1-11 0 0,0-1 13 0 0,0 0-46 0 0,0-1-15 0 0,0 1-54 0 0,0-1 3 0 0,0 1-10 0 0,0 0-43 0 0,0 0 22 0 0,0 0-10 0 0,0 0 35 0 0,0 0-5 0 0,0 0 3 0 0,0 0 67 0 0,0 0 36 0 0,0 0 32 0 0,-1 0-18 0 0,0 0-8 0 0,-1-1-124 0 0,-2-2-101 0 0,-2-2-26 0 0,-2-4 54 0 0,-1-1 4 0 0,0-3 29 0 0,-1-1-22 0 0,1 0 36 0 0,0 0-24 0 0,0 1 41 0 0,2 0 26 0 0,1 1-2 0 0,0 1 4 0 0,2 2 53 0 0,1 3-2 0 0,1 1-38 0 0,0 2-14 0 0,2 2-72 0 0,0 1 35 0 0,0 0 40 0 0,0 0-50 0 0,0 0 18 0 0,1 1 23 0 0,-1-1-59 0 0,0 0 14 0 0,0 0-11 0 0,0 0 24 0 0,2 1 39 0 0,0 1 144 0 0,3 2-93 0 0,1 1-50 0 0,1 2 12 0 0,1 2-7 0 0,1 0 64 0 0,-1 2-42 0 0,2 0 2 0 0,-1 1 11 0 0,1 0-52 0 0,-1-1 61 0 0,0 1-29 0 0,-1 0 14 0 0,0-2-35 0 0,-1-1 0 0 0,-1-2-2 0 0,-1-1-1 0 0,-1-1 0 0 0,-1-2 94 0 0,-1 0 33 0 0,0-2 29 0 0,-2 0 23 0 0,1-1 86 0 0,-1 0 35 0 0,0-1-37 0 0,1-1-38 0 0,2-1-17 0 0,1-4-117 0 0,1-2-31 0 0,0-2-13 0 0,1-1-47 0 0,1 1 5 0 0,-2 1-9 0 0,0 1 1 0 0,-1 2-6 0 0,-1 2-22 0 0,0 1 35 0 0,-2 2-8 0 0,0 0-1 0 0,-1 1 2 0 0,0 1-6 0 0,0 0-22 0 0,0 0 30 0 0,-1 1-43 0 0,1-1 8 0 0,0 0-8 0 0,0 0 15 0 0,0 0-10 0 0,0 0 8 0 0,0 0-25 0 0,0 0-146 0 0,0 0 35 0 0,0 0-104 0 0,0 0-76 0 0,0 0-71 0 0,0 0-158 0 0,-2 0-351 0 0,0 0-768 0 0,-1-1-3703 0 0,-2-1-5820 0 0,6 2 4983 0 0,1 0 7009 0 0</inkml:trace>
  <inkml:trace contextRef="#ctx0" brushRef="#br1" timeOffset="693.051">117 46 13989 0 0,'0'0'0'0'0,"0"-1"2509"0"0,-1-1-1490 0 0,0 1 724 0 0,1-1 72 0 0,-1 1-745 0 0,0 0-229 0 0,1 1-250 0 0,-1 0-116 0 0,1 0-84 0 0,0 0-94 0 0,0 0-57 0 0,-1 0-92 0 0,-1 0-140 0 0,0 2 12 0 0,-2 2-88 0 0,-1 2 79 0 0,-1 3-23 0 0,-1 2 12 0 0,-1 2 37 0 0,1 2 3 0 0,0 0 2 0 0,0-1-44 0 0,2 0 17 0 0,0-3 25 0 0,2-2-9 0 0,0-2 24 0 0,1-3 8 0 0,0-1 13 0 0,1-2 8 0 0,1-1-30 0 0,0-1 20 0 0,0 1 30 0 0,0-1 18 0 0,0 1-2 0 0,0-2-112 0 0,0-3 4 0 0,0-3-45 0 0,1-3 44 0 0,1-2 21 0 0,1-2-34 0 0,0-1 52 0 0,1 1-11 0 0,0 2-47 0 0,0-1 20 0 0,0 3-9 0 0,0 1 43 0 0,0 2-54 0 0,1 2 14 0 0,-1 1-62 0 0,0 1-12 0 0,0 1 10 0 0,1 1 58 0 0,1 1-8 0 0,1 0 44 0 0,2 2 51 0 0,2 1 12 0 0,2 2-17 0 0,0 2 8 0 0,2 2 45 0 0,1 2-60 0 0,1 1 47 0 0,-1 1-135 0 0,1 0 76 0 0,-3 0-66 0 0,0-1 16 0 0,-3-1-5 0 0,-1-1 80 0 0,-2-2-103 0 0,-1-1 62 0 0,-3-2-9 0 0,-2-1 28 0 0,-1-2 8 0 0,0 0 28 0 0,-1-1 9 0 0,0 0 22 0 0,-1 0-28 0 0,1-1 6 0 0,0 1-119 0 0,-1 0 23 0 0,1 0-289 0 0,-1 0-95 0 0,-1 0-243 0 0,-2 0-306 0 0,-3 0-682 0 0,0 2-3264 0 0,-4 0-6879 0 0,14-2 4895 0 0,1 0 7796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19974 0 0,'6'6'4158'0'0,"-3"10"-3362"0"0,-2-12-488 0 0,3 12-18 0 0,5 23-156 0 0,-1 1 0 0 0,-3 0 0 0 0,-1 0 0 0 0,-1 2-134 0 0,-3-42 79 0 0,0 0 36 0 0,0 0 15 0 0,0 0-16 0 0,0 0-53 0 0,0-10 250 0 0,0-11-269 0 0,-1 7-14 0 0,1 0 0 0 0,0 0 0 0 0,1 0-1 0 0,1 0 1 0 0,0 0 0 0 0,1 1 0 0 0,0-1-1 0 0,3-5-27 0 0,-3 13-15 0 0,-3 4-21 0 0,0 0-1 0 0,1 0 1 0 0,0 0-1 0 0,-1 0 1 0 0,1 0-1 0 0,0 0 1 0 0,0 0-1 0 0,0 0 1 0 0,0 0 0 0 0,0 1-1 0 0,1-1 1 0 0,-1 0-1 0 0,1 1 1 0 0,-1-1-1 0 0,1 1 1 0 0,-1-1-1 0 0,1 1 1 0 0,0 0-1 0 0,0-1 1 0 0,0 1 0 0 0,-1 0-1 0 0,2 0 37 0 0,-2 2 13 0 0,1 0-1 0 0,-1-1 1 0 0,1 1-1 0 0,-1 0 1 0 0,0 0-1 0 0,1 0 1 0 0,-1 1-1 0 0,0-1 1 0 0,0 0-1 0 0,0 0 1 0 0,0 0-1 0 0,0 1 1 0 0,0-1-1 0 0,0 1 1 0 0,0-1-1 0 0,0 1 1 0 0,-1-1-1 0 0,1 1 1 0 0,-1-1-1 0 0,1 1 1 0 0,-1 0-13 0 0,2 2 23 0 0,47 154 124 0 0,-23-83-221 0 0,-26-75-100 0 0,-4-14-4239 0 0,1-1-4853 0 0,1 0-2363 0 0</inkml:trace>
  <inkml:trace contextRef="#ctx0" brushRef="#br0" timeOffset="444.711">250 139 17466 0 0,'7'27'6779'0'0,"17"11"-6039"0"0,-20-33-417 0 0,9 15-191 0 0,2 0 0 0 0,0-1-1 0 0,1-1 1 0 0,1 0 0 0 0,0-1 0 0 0,1-1-1 0 0,16 10-131 0 0,-33-25 13 0 0,-1-1 0 0 0,0 1 0 0 0,1-1-1 0 0,-1 1 1 0 0,1-1 0 0 0,0 1-1 0 0,-1-1 1 0 0,1 0 0 0 0,-1 1 0 0 0,1-1-1 0 0,-1 0 1 0 0,1 1 0 0 0,0-1 0 0 0,-1 0-1 0 0,1 0 1 0 0,0 0 0 0 0,-1 0-1 0 0,1 1 1 0 0,0-1 0 0 0,-1 0 0 0 0,1 0-1 0 0,0 0 1 0 0,-1-1 0 0 0,1 1 0 0 0,0 0-1 0 0,-1 0 1 0 0,1 0 0 0 0,0 0-1 0 0,-1-1 1 0 0,1 1 0 0 0,0 0 0 0 0,-1 0-1 0 0,1-1 1 0 0,-1 1 0 0 0,1-1 0 0 0,-1 1-1 0 0,1 0 1 0 0,-1-1 0 0 0,1 1-1 0 0,-1-1 1 0 0,1 1 0 0 0,-1-1 0 0 0,1 0-1 0 0,-1 1 1 0 0,0-1 0 0 0,1 1 0 0 0,-1-1-1 0 0,0 0 1 0 0,0 1 0 0 0,1-1-1 0 0,-1 0 1 0 0,0 1 0 0 0,0-1 0 0 0,0 0-1 0 0,0 1 1 0 0,0-1 0 0 0,0 0-13 0 0,8-83 355 0 0,-3 0 1 0 0,-5-30-356 0 0,0 79 158 0 0,-20 28 54 0 0,10 6-274 0 0,0 2 0 0 0,1-1 1 0 0,-1 1-1 0 0,0 1 0 0 0,1 0 0 0 0,-1 0 0 0 0,-7 3 62 0 0,-41 16-371 0 0,57-20 630 0 0,-2 9-5670 0 0,7-4 1976 0 0,1 1-4471 0 0,4-1-2834 0 0</inkml:trace>
  <inkml:trace contextRef="#ctx0" brushRef="#br0" timeOffset="1012.75">589 51 21990 0 0,'-22'3'4466'0'0,"20"14"-4770"0"0,2-4 308 0 0,0 0-1 0 0,1 0 1 0 0,0 0-1 0 0,1 0 1 0 0,1 0-1 0 0,0-1 1 0 0,0 1-1 0 0,1-1 1 0 0,1 0-1 0 0,0 0 1 0 0,1 0-1 0 0,0-1 0 0 0,1 0 1 0 0,0 0-1 0 0,4 5-3 0 0,-10-15 20 0 0,0 0 0 0 0,0 0 0 0 0,0 0 0 0 0,0 0 0 0 0,0 0 0 0 0,0 0 0 0 0,1 0 0 0 0,-1 0 0 0 0,0-1 0 0 0,1 1 0 0 0,-1 0 0 0 0,0-1 0 0 0,1 1 0 0 0,-1-1 0 0 0,1 1 0 0 0,-1-1 0 0 0,0 0 0 0 0,1 0 0 0 0,-1 0 0 0 0,1 1 0 0 0,-1-1 0 0 0,1-1-20 0 0,11-21 452 0 0,2-62-47 0 0,-15 83-395 0 0,0 1-69 0 0,0 0-40 0 0,33 29-433 0 0,-27-23 541 0 0,9 11-18 0 0,1-1-1 0 0,0-1 0 0 0,1 0 0 0 0,1-1 1 0 0,0-1-1 0 0,1-1 0 0 0,16 8 10 0 0,-13-10 82 0 0,-21-10 117 0 0,-2-6 483 0 0,-39-118-136 0 0,-15-54-485 0 0,53 170-1133 0 0,8 40-3109 0 0,-6-29 2566 0 0,-1 5-6894 0 0,-2-12-1724 0 0,-3-37 7511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33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5997.1875"/>
      <inkml:brushProperty name="anchorY" value="-476289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1230.8125"/>
      <inkml:brushProperty name="anchorY" value="-476592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2096.75"/>
      <inkml:brushProperty name="anchorY" value="-477441.3125"/>
      <inkml:brushProperty name="scaleFactor" value="0.5"/>
    </inkml:brush>
  </inkml:definitions>
  <inkml:trace contextRef="#ctx0" brushRef="#br0">6 848 9637 0 0,'0'0'0'0'0,"-1"0"2816"0"0,0 0-2011 0 0,0 0-205 0 0,0 0 71 0 0,1 0-20 0 0,-1 0 823 0 0,1 0 263 0 0,0 0-1040 0 0,0 0-190 0 0,0 0-203 0 0,0 0-31 0 0,0 0-22 0 0,0 0 1 0 0,0 0 64 0 0,0 0-54 0 0,0 0-4 0 0,0 0-97 0 0,0 0-45 0 0,0 0-31 0 0,0 0 51 0 0,0 0-5 0 0,0 0 31 0 0,0 0-6 0 0,0 0-19 0 0,0 0-8 0 0,0 0-27 0 0,0 0-3 0 0,0 0 7 0 0,0 0 11 0 0,0 0 6 0 0,0 0 5 0 0,0 0-48 0 0,0 0-46 0 0,0 0-115 0 0,0 0 8 0 0,0 0-12 0 0,1 0 100 0 0,0 1 26 0 0,2-1 92 0 0,1 2 10 0 0,2 0-46 0 0,2 1-28 0 0,0-1 5 0 0,1 1 27 0 0,2 0 32 0 0,1 0 21 0 0,2 1-20 0 0,0-1-10 0 0,2 1-12 0 0,1 0-35 0 0,0-1 18 0 0,2 2-41 0 0,0 0 43 0 0,2 1 10 0 0,-1 0-7 0 0,2 1-75 0 0,0-1 74 0 0,0-1-50 0 0,0 0 24 0 0,0-1-77 0 0,1-1 130 0 0,0 0-32 0 0,0-1-48 0 0,1 0-47 0 0,-1-1 10 0 0,1-1-9 0 0,-1 1 61 0 0,0-1-69 0 0,0 0 51 0 0,-1 0-10 0 0,0 0-35 0 0,0-1 49 0 0,-1-1-54 0 0,-1 0 49 0 0,0-1-43 0 0,-1 0 46 0 0,0-1-56 0 0,0 0 17 0 0,0 1-6 0 0,1 0 5 0 0,0-1 92 0 0,0 0-78 0 0,0 0-9 0 0,0 0-6 0 0,-2 0 2 0 0,1-1 2 0 0,-2 0 27 0 0,1 1-39 0 0,-1-2 45 0 0,0 1-42 0 0,-1 0 13 0 0,1-1-8 0 0,0-1 5 0 0,-1 0-6 0 0,0-1 34 0 0,0 0-47 0 0,0 0 15 0 0,-1-1-14 0 0,0 1-26 0 0,-2 0 35 0 0,-1 1-49 0 0,0 1 61 0 0,-1-1-14 0 0,-1 2 1 0 0,0 0 1 0 0,-1 0 0 0 0,-1 0 10 0 0,1 0 34 0 0,1 0-47 0 0,0-1 16 0 0,1 0 33 0 0,0-2-49 0 0,2 0 12 0 0,-1 0-9 0 0,1-1-9 0 0,-1 2-26 0 0,0-1 40 0 0,-1 1-14 0 0,0 0 10 0 0,0 1-2 0 0,0-1 6 0 0,1-1 40 0 0,-1 1-48 0 0,0-1 16 0 0,1-1-14 0 0,-1 0 2 0 0,1 0-1 0 0,-1 0 0 0 0,1 0-4 0 0,1 0 0 0 0,-1 0-4 0 0,0 0-28 0 0,0 1 46 0 0,0 0-62 0 0,-1 0 60 0 0,0 1-13 0 0,-1 0 4 0 0,0 2 6 0 0,0-2-2 0 0,-1 1 62 0 0,0 0-74 0 0,1-1 21 0 0,-1 0-12 0 0,1-1 10 0 0,-1 1-8 0 0,2-1-2 0 0,-1 1-4 0 0,1-1 0 0 0,1 1-4 0 0,0-1 5 0 0,1 0-2 0 0,0 0 1 0 0,1 0 5 0 0,0-1-2 0 0,0 0 39 0 0,1 0-40 0 0,1 0 14 0 0,-1-1-4 0 0,2 1 0 0 0,-1-1 0 0 0,1 0-9 0 0,-1 1-7 0 0,1-1 11 0 0,-1 1-14 0 0,0 1 4 0 0,0 0 9 0 0,0 0-4 0 0,0 0 2 0 0,0 2 66 0 0,-1-1-29 0 0,0 0-39 0 0,0 1 9 0 0,0 1-2 0 0,1-1 3 0 0,-1 1-10 0 0,0-1 8 0 0,1 0 30 0 0,1 0-9 0 0,0-1-23 0 0,1 0 4 0 0,0-1 1 0 0,1 1-11 0 0,-1-1 3 0 0,-1 1-5 0 0,1-1 5 0 0,-1 1 3 0 0,0 0-1 0 0,3 1 43 0 0,0-1-54 0 0,1 0 14 0 0,-1 2-1 0 0,0-1-2 0 0,0 1 1 0 0,-2 0 0 0 0,1 0 5 0 0,0 0-2 0 0,-1 1 29 0 0,1-1-40 0 0,-1 0 12 0 0,1 0 1 0 0,-1 0-2 0 0,0 0 1 0 0,-1 0 24 0 0,1 0-36 0 0,0 1 8 0 0,0 1 1 0 0,0 0-2 0 0,-1 1-3 0 0,0 0 0 0 0,1 0-4 0 0,-1 0 0 0 0,0 0 5 0 0,0 0-2 0 0,0-1 11 0 0,1 0 24 0 0,0 0-38 0 0,0 0 8 0 0,1 0-4 0 0,0 0 0 0 0,1 1-4 0 0,-1-1 0 0 0,0 1 5 0 0,0 0-2 0 0,0 1 48 0 0,-1 1 10 0 0,-1 0-61 0 0,1 0 11 0 0,-1 0 4 0 0,0 0-14 0 0,0 0 4 0 0,0 0-1 0 0,1-1 5 0 0,0 1 36 0 0,0-1-53 0 0,-1 0 14 0 0,1 1-1 0 0,-1-1-2 0 0,0 0 6 0 0,-1 0-2 0 0,1 0 1 0 0,-2-1-4 0 0,1 0-4 0 0,-1 0-32 0 0,0 1 41 0 0,1 0-14 0 0,-1 1 5 0 0,0 0 5 0 0,1 0-2 0 0,0 0 1 0 0,0 0 0 0 0,1 0 5 0 0,-1 0-2 0 0,1 0 6 0 0,0 0 45 0 0,0 0-64 0 0,0 0 21 0 0,-1 0-7 0 0,1 0 5 0 0,0 0-2 0 0,-1 0 1 0 0,1 0 38 0 0,0 1-58 0 0,0 0 18 0 0,0 1-6 0 0,-1-1 0 0 0,0 1 0 0 0,0 0-4 0 0,-1 0 5 0 0,1-1 3 0 0,-2 1-5 0 0,-1 1 1 0 0,0 0-9 0 0,0-1 2 0 0,-1 1-24 0 0,0 0 39 0 0,1 0 29 0 0,0 1-7 0 0,0 0-26 0 0,0 2 8 0 0,2-1-4 0 0,-1 0-9 0 0,1 0-2 0 0,1 0-5 0 0,-1 1 0 0 0,1-1 0 0 0,-2 1 0 0 0,0 0 10 0 0,0-1 1 0 0,-1 0 66 0 0,0 0-79 0 0,0 1 17 0 0,0-1-15 0 0,0 1 11 0 0,0-1-14 0 0,-2 1-42 0 0,1 0 63 0 0,-1-1-22 0 0,0 1 4 0 0,0-1 0 0 0,0 1-46 0 0,0-1 31 0 0,0 0 26 0 0,0 0-13 0 0,0 0 11 0 0,1 1-6 0 0,-1 0 1 0 0,2-1 5 0 0,-1 1 36 0 0,0 0 41 0 0,1 0-94 0 0,0 0 28 0 0,-1 0-21 0 0,1 0 7 0 0,-1 1-59 0 0,0-1 69 0 0,-1 0-14 0 0,-1 0 4 0 0,1 0-2 0 0,-2 0 0 0 0,0-1-56 0 0,-1 0 77 0 0,0 0-35 0 0,0 1 16 0 0,0-1-45 0 0,0 1 60 0 0,0 0-24 0 0,1 0 7 0 0,-1 0 0 0 0,0 0-4 0 0,0 0 0 0 0,-1-1 10 0 0,1 1-4 0 0,-1 0 2 0 0,0-1 0 0 0,1 1 0 0 0,-1 0 0 0 0,1-1 0 0 0,-1 0-4 0 0,1 0 5 0 0,-1 0-6 0 0,0 0 1 0 0,-1 1 0 0 0,0-1 5 0 0,0 1-39 0 0,0-1 39 0 0,-1 0-8 0 0,-1-1 7 0 0,0 0 32 0 0,0 0 10 0 0,-1 0-15 0 0,1 0-21 0 0,-1 0-3 0 0,1 0-6 0 0,0-2-1 0 0,0 1-4 0 0,0 0 5 0 0,1 0-2 0 0,1 2 6 0 0,0-1 3 0 0,1 0 51 0 0,0 0-29 0 0,1 1-20 0 0,0 0 2 0 0,-1 0-8 0 0,0 0 0 0 0,0-1 0 0 0,-1 0-9 0 0,-1-1-26 0 0,-1-1 40 0 0,-1 0-18 0 0,0-2 15 0 0,-2 1 1 0 0,0 0 33 0 0,0-1-4 0 0,-1 1 36 0 0,0-1-23 0 0,0 1 14 0 0,0-1-13 0 0,-1 0 3 0 0,1 0-52 0 0,0 0 56 0 0,0 0-19 0 0,0 0 16 0 0,0 0-17 0 0,0 0-28 0 0,0 0 8 0 0,0 0-15 0 0,0 0-169 0 0,-1 0-163 0 0,0 0-202 0 0,-3 0-316 0 0,-2 0-872 0 0,-2 1-5354 0 0,-3 1-9506 0 0,12-2 17938 0 0,0 0-382 0 0,3 0-3072 0 0</inkml:trace>
  <inkml:trace contextRef="#ctx0" brushRef="#br1" timeOffset="1139.393">4413 946 13613 0 0,'0'0'0'0'0,"0"-1"6641"0"0,0 0-7123 0 0,0 0 1518 0 0,0 1-702 0 0,0-1 485 0 0,0 1-318 0 0,0 0-280 0 0,0 0-205 0 0,0 0-76 0 0,0 0 90 0 0,1 3 6 0 0,1 2 197 0 0,0 3-114 0 0,1 3-10 0 0,0 4 7 0 0,0 1-27 0 0,0 3-45 0 0,0 0-36 0 0,-1 1 105 0 0,-1 0-86 0 0,0 1 42 0 0,-1-2-11 0 0,1-2-58 0 0,-1-2 12 0 0,-1-4-12 0 0,1-3 80 0 0,0-3 70 0 0,0-2 8 0 0,0-2 48 0 0,0-1 156 0 0,0 0 154 0 0,0-1-153 0 0,0 0-78 0 0,0-2-303 0 0,0-2 161 0 0,0-2-123 0 0,0-3 51 0 0,0 0-38 0 0,0-2 10 0 0,0-1-49 0 0,0 0 22 0 0,2 0 23 0 0,0-1-50 0 0,2-1 22 0 0,0 1-12 0 0,2 0-3 0 0,0 1-4 0 0,1 0-56 0 0,1 0 72 0 0,0 2-61 0 0,0 1 18 0 0,-1 2-14 0 0,0 1-21 0 0,-2 2-4 0 0,0 1-10 0 0,-1 1 1 0 0,1 2 9 0 0,-1 0 48 0 0,1 1 10 0 0,0 1 14 0 0,0-1-51 0 0,1 0 58 0 0,1 1-56 0 0,0 2 54 0 0,0 0-7 0 0,0 1 152 0 0,1 2-182 0 0,-1 0 58 0 0,0 2-24 0 0,-1 1 52 0 0,0 2-30 0 0,0 0-16 0 0,-1 3 6 0 0,-1 0-4 0 0,0 1 28 0 0,-1 0 25 0 0,0 1-29 0 0,-1-1-35 0 0,0-2 9 0 0,0 0-6 0 0,-1 0 0 0 0,0-3-9 0 0,0-1-68 0 0,0-2 47 0 0,0-1-4 0 0,0-3 33 0 0,-1-1-3 0 0,0-1 13 0 0,0-1 49 0 0,0 0-18 0 0,0 0 41 0 0,0-1-28 0 0,0 1 19 0 0,0 0-10 0 0,0-1-35 0 0,0 1-18 0 0,0 0 3 0 0,0 0-13 0 0,0 0-180 0 0,0 0 61 0 0,0 0-114 0 0,0 0-95 0 0,0 0-122 0 0,0 0-205 0 0,0 0-236 0 0,-1-2-694 0 0,-1-1-2082 0 0,0-1-4834 0 0,0-1-1302 0 0,3 6 11864 0 0,0 1-3762 0 0</inkml:trace>
  <inkml:trace contextRef="#ctx0" brushRef="#br2" timeOffset="1596.113">4720 1040 18710 0 0,'0'0'0'0'0,"0"0"1796"0"0,-1-1-1783 0 0,1-1 636 0 0,-1-2 376 0 0,1-3-158 0 0,0-2-432 0 0,0-4-156 0 0,2-2-43 0 0,1-1 75 0 0,1 0 28 0 0,2-1 28 0 0,0 2-88 0 0,0 1-73 0 0,-1 2-40 0 0,-1 3-7 0 0,-1 3-43 0 0,-1 2-56 0 0,-1 1-52 0 0,0 2 0 0 0,-1 1-11 0 0,-1 0-61 0 0,1 1 2 0 0,0-1-4 0 0,0 0-6 0 0,1 1 14 0 0,-1-1-111 0 0,0 0-66 0 0,1 0-57 0 0,-1 0-110 0 0,0 0-118 0 0,0 0-153 0 0,0 0-269 0 0,0 0-574 0 0,0 0-1756 0 0,-1 0-3400 0 0,1 0-1938 0 0,-1 0 7204 0 0,1 0 877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4.9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7304.8125"/>
      <inkml:brushProperty name="anchorY" value="-481978.25"/>
      <inkml:brushProperty name="scaleFactor" value="0.5"/>
    </inkml:brush>
  </inkml:definitions>
  <inkml:trace contextRef="#ctx0" brushRef="#br0">0 19 20410 0 0,'0'0'0'0'0,"0"0"2012"0"0,0 0-2007 0 0,0 0 247 0 0,0 1 484 0 0,0 0-161 0 0,1 0-221 0 0,1-1-146 0 0,2 1-76 0 0,4-1-71 0 0,3-1 60 0 0,3 1 8 0 0,2-2-2 0 0,1 0-65 0 0,1-1 58 0 0,0 0-138 0 0,-2 0 34 0 0,-1 1-16 0 0,-3 0-9 0 0,-2 1-72 0 0,-2 1 33 0 0,-3 0-18 0 0,-1 0 77 0 0,-2 0-8 0 0,-2 0-7 0 0,0 0-292 0 0,0 0-81 0 0,-1 0-224 0 0,0 0-239 0 0,-1 0-381 0 0,-2-1-2018 0 0,-2 0-4264 0 0,-1 0-1289 0 0,0 1 7647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5.1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8092.96875"/>
      <inkml:brushProperty name="anchorY" value="-482594.78125"/>
      <inkml:brushProperty name="scaleFactor" value="0.5"/>
    </inkml:brush>
  </inkml:definitions>
  <inkml:trace contextRef="#ctx0" brushRef="#br0">0 0 9253 0 0,'0'0'0'0'0,"0"1"9557"0"0,0 0-9479 0 0,0-1 1784 0 0,0 1-665 0 0,1-1-119 0 0,0 1-369 0 0,1-1-284 0 0,1 1-134 0 0,2 0 30 0 0,2 0-42 0 0,2 0-51 0 0,2 1-128 0 0,2 0-89 0 0,1 1 14 0 0,0-1 30 0 0,0 1-65 0 0,-1 0 17 0 0,-1 0-11 0 0,-2 0-37 0 0,-2-1 52 0 0,-2 0-59 0 0,-2 0 60 0 0,-2-1 80 0 0,-1 0 20 0 0,-1 0-138 0 0,0-1 14 0 0,-1 0-310 0 0,0 0-83 0 0,-2 0-248 0 0,-2-1-628 0 0,-2 0-1513 0 0,-2-2-5439 0 0,-3 0-4209 0 0,2 1 15049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4.3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5963.5625"/>
      <inkml:brushProperty name="anchorY" value="-480608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6621.1875"/>
      <inkml:brushProperty name="anchorY" value="-481537.4375"/>
      <inkml:brushProperty name="scaleFactor" value="0.5"/>
    </inkml:brush>
  </inkml:definitions>
  <inkml:trace contextRef="#ctx0" brushRef="#br0">1 81 6253 0 0,'0'0'0'0'0,"0"0"14313"0"0,0 0-13626 0 0,0 0-1644 0 0,0 1 3334 0 0,0 0-1528 0 0,0-1-5 0 0,0 2-410 0 0,0-1-290 0 0,0 0-107 0 0,0 1-278 0 0,1 1 201 0 0,0 3 35 0 0,2 2 91 0 0,0 4-22 0 0,1 3 36 0 0,0 3-16 0 0,0 1-55 0 0,0 3-27 0 0,-1 0 74 0 0,0 2-26 0 0,0-2-46 0 0,-1-1 54 0 0,-1-2-66 0 0,0-4 23 0 0,0-3-8 0 0,-1-3 1 0 0,0-3 98 0 0,0-3 5 0 0,0-1 37 0 0,0-2 42 0 0,-1 0 267 0 0,2-1-77 0 0,0 1-165 0 0,0-2-54 0 0,-1-1-109 0 0,2-1-44 0 0,-1-2-172 0 0,1-2 106 0 0,1-2-53 0 0,1-2 26 0 0,1-1 5 0 0,1 1 17 0 0,0-1-27 0 0,1 2 5 0 0,0 0 7 0 0,0 3-22 0 0,-1 0-12 0 0,1 2 7 0 0,-2 1-50 0 0,0 2 18 0 0,0 1 44 0 0,0 1-5 0 0,-1 1-168 0 0,0 1 176 0 0,0 1 34 0 0,0 2 46 0 0,0 1 3 0 0,-1 2 20 0 0,0 2 35 0 0,0 0-24 0 0,-1 3 24 0 0,0 1 36 0 0,-1 1-52 0 0,-1 1-28 0 0,0 0 11 0 0,0 0 72 0 0,-2 1-102 0 0,0 1 76 0 0,-1-1-37 0 0,-1-1 24 0 0,1-1-48 0 0,-1-2 52 0 0,0-2-13 0 0,1-3 79 0 0,1-2 138 0 0,-1-2-81 0 0,1-2 40 0 0,0-1 30 0 0,-1 0-39 0 0,-1-1-168 0 0,-2 0 90 0 0,-1 0 23 0 0,-2-4-21 0 0,-2-1-26 0 0,-1-2 0 0 0,0-2-2 0 0,1 0 7 0 0,1 1 12 0 0,2 1-22 0 0,2 2-114 0 0,2 3 19 0 0,1 0-98 0 0,2 2-39 0 0,1 1-41 0 0,0 0-42 0 0,0 0-8 0 0,1 1-16 0 0,-1-1-166 0 0,0 0-108 0 0,0 1-45 0 0,1-1-74 0 0,0 0-605 0 0,1 0-833 0 0,0 0-3741 0 0,-2 0-11576 0 0,0 0 19854 0 0,-1 0-446 0 0</inkml:trace>
  <inkml:trace contextRef="#ctx0" brushRef="#br1" timeOffset="279.228">255 198 18170 0 0,'0'0'0'0'0,"0"-1"5412"0"0,0-1-5675 0 0,0-2 1146 0 0,0 0-147 0 0,0-3-103 0 0,0-1-354 0 0,0-3-53 0 0,1-2-223 0 0,2-3 32 0 0,1-3-35 0 0,2-1 61 0 0,1 1-41 0 0,0 0-17 0 0,0 4 47 0 0,-2 2-6 0 0,-1 4-7 0 0,-1 3 4 0 0,-2 3-10 0 0,0 1-26 0 0,0 2-2 0 0,-1 0-6 0 0,-1 0-61 0 0,1 0-58 0 0,0 0-249 0 0,0-1 13 0 0,0 0-163 0 0,0 0-177 0 0,0 0-329 0 0,0 1-745 0 0,0-2-3263 0 0,0 2-3208 0 0,0 1-55 0 0,0 1 9864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2.1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2771.59375"/>
      <inkml:brushProperty name="anchorY" value="-477914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3764.9375"/>
      <inkml:brushProperty name="anchorY" value="-478545.1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4491.03125"/>
      <inkml:brushProperty name="anchorY" value="-479196.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5279.15625"/>
      <inkml:brushProperty name="anchorY" value="-480115.25"/>
      <inkml:brushProperty name="scaleFactor" value="0.5"/>
    </inkml:brush>
  </inkml:definitions>
  <inkml:trace contextRef="#ctx0" brushRef="#br0">7 46 21018 0 0,'0'0'0'0'0,"-1"-1"1400"0"0,-1 0-1339 0 0,1 1 797 0 0,0-1 111 0 0,0 0-509 0 0,0 1-166 0 0,1 0-136 0 0,0 0-156 0 0,0 1-50 0 0,1-1-95 0 0,1 4 180 0 0,2 0 121 0 0,2 3 61 0 0,1 3-28 0 0,1 3 45 0 0,2 2-128 0 0,-1 2-10 0 0,0 3-69 0 0,-1 2 22 0 0,1 3-55 0 0,-1 2 14 0 0,1 1-6 0 0,-1 1-4 0 0,1 1 10 0 0,-1 0-13 0 0,1-1-84 0 0,0 0 103 0 0,1-2-26 0 0,-1-1 78 0 0,1-2 15 0 0,-2-2-18 0 0,0-3-9 0 0,0-3-58 0 0,-3-2 47 0 0,0-5-8 0 0,-2-1-36 0 0,0-3 3 0 0,-2-3-3 0 0,0 0-1 0 0,0-2 0 0 0,0 0 0 0 0,-1-1 0 0 0,0 1 10 0 0,0 0 43 0 0,0-1 7 0 0,0 1 76 0 0,0 0 23 0 0,0 0 172 0 0,0 0-90 0 0,0 0-28 0 0,0 0-20 0 0,1-2 0 0 0,1-2-19 0 0,1-5-43 0 0,2-5-96 0 0,1-6-17 0 0,2-5-14 0 0,2-6-2 0 0,0-2-12 0 0,1-2-38 0 0,1 0 19 0 0,-1 0 24 0 0,0 2-7 0 0,-1 2 4 0 0,0 3 9 0 0,-1 2-2 0 0,-1 3 5 0 0,-2 2 28 0 0,0 2-36 0 0,-1 1 12 0 0,-1 2-9 0 0,-1 2 2 0 0,0 0 3 0 0,-1 3 4 0 0,0 3 0 0 0,-1 1-5 0 0,1 2 30 0 0,-1 0-42 0 0,0 2 14 0 0,-1 2-15 0 0,1 0-52 0 0,-1 0 18 0 0,0 1-4 0 0,0 0-14 0 0,0 0 4 0 0,-1 1-2 0 0,1-1 0 0 0,0 0-5 0 0,0 0-96 0 0,0 0 92 0 0,0 0-4 0 0,0 0 1 0 0,0 0 13 0 0,0 0 2 0 0,0 0 19 0 0,0 0 5 0 0,0 0 37 0 0,-2 0-14 0 0,0 0-78 0 0,-1 0 57 0 0,-1 1 30 0 0,0 0-6 0 0,1 0 11 0 0,0 1-1 0 0,0-1 1 0 0,1 0 42 0 0,0-1-7 0 0,2 1 47 0 0,-1-1-45 0 0,1 0 2 0 0,0 0 22 0 0,0 0-32 0 0,0 0-27 0 0,1 0-2 0 0,0 0-2 0 0,0 0-44 0 0,0 0-26 0 0,0 0-32 0 0,1 0 122 0 0,2 0 22 0 0,0 0-52 0 0,2 0 14 0 0,-1 0-9 0 0,0 0 0 0 0,0 0-6 0 0,-2 0-36 0 0,-1 0 53 0 0,0 0-51 0 0,-2 0-129 0 0,1 0 36 0 0,-1 0-43 0 0,-1 0-36 0 0,1 0-75 0 0,0 0-122 0 0,-1 0-396 0 0,-2 0-702 0 0,-1 2-2987 0 0,-2 0-4234 0 0,-2 2-2115 0 0,9-4 13142 0 0,2-1-4150 0 0</inkml:trace>
  <inkml:trace contextRef="#ctx0" brushRef="#br1" timeOffset="450.459">0 1 15313 0 0,'0'0'0'0'0,"0"0"2597"0"0,0 0-2307 0 0,0 0 1308 0 0,0 0-411 0 0,0 0-517 0 0,0 0-192 0 0,0 0-220 0 0,0 0-319 0 0,1 0 117 0 0,0 0-50 0 0,4 0 209 0 0,0 1 5 0 0,3 1-22 0 0,2-1-56 0 0,-1 1-142 0 0,1 0 91 0 0,0 0-109 0 0,-1 0 23 0 0,-2-1-8 0 0,-1 0-38 0 0,-2 0 52 0 0,-1-1-22 0 0,-2 0-230 0 0,0 0-64 0 0,-1 0-122 0 0,0 0-174 0 0,0 0-473 0 0,-1 0-805 0 0,1 0-1336 0 0,0 0-4105 0 0,1 0-172 0 0,0 1 8033 0 0</inkml:trace>
  <inkml:trace contextRef="#ctx0" brushRef="#br2" timeOffset="1291.105">489 501 3408 0 0,'0'0'0'0'0,"0"0"15446"0"0,0-1-14905 0 0,0 0-1577 0 0,0-2 3601 0 0,0-1-1554 0 0,1 0 217 0 0,0 0-518 0 0,0 1-169 0 0,-1 0-190 0 0,1 1-168 0 0,-1 1-27 0 0,0 0-9 0 0,0 1-31 0 0,0 0 21 0 0,0 0 35 0 0,0 1-28 0 0,0 0-50 0 0,0 1-51 0 0,0-1-32 0 0,0 1-6 0 0,-2 2-55 0 0,0 0-80 0 0,-2 2-23 0 0,-1 4 60 0 0,-2 2 4 0 0,-1 3-41 0 0,0 2 86 0 0,0 2-58 0 0,1 1 42 0 0,2 0-16 0 0,1 0 18 0 0,2-2-78 0 0,0 0 106 0 0,1-3-76 0 0,2-2-18 0 0,1-2 86 0 0,1-1 36 0 0,2-2 86 0 0,2-1-60 0 0,0-1 50 0 0,2-2-46 0 0,0-1 8 0 0,1 0 1 0 0,1-2 8 0 0,0 0-54 0 0,1 0 21 0 0,0-1 38 0 0,-1-1-3 0 0,0-2 36 0 0,-1 0 11 0 0,-1-1-29 0 0,-1-1 7 0 0,-1 0 76 0 0,-1-3-24 0 0,-2 0-20 0 0,0-2-1 0 0,-2 0-11 0 0,0-2-106 0 0,-1-1 25 0 0,-1-1-47 0 0,0 0-1 0 0,-1-1-34 0 0,0 1 87 0 0,-1 1 52 0 0,-1 1-12 0 0,0 1-6 0 0,-1 1 32 0 0,1 2-52 0 0,-1 1-30 0 0,1 3 72 0 0,1 0-2 0 0,0 2 7 0 0,1 0-16 0 0,0 1-13 0 0,1 1 2 0 0,0 0-11 0 0,0 0 12 0 0,0 1-23 0 0,0-1-26 0 0,1 0 2 0 0,-1 0-60 0 0,0 0-12 0 0,0 0 0 0 0,0 0-27 0 0,0 0-26 0 0,0 1-13 0 0,0 0 0 0 0,0 2 157 0 0,1 3 34 0 0,1 1-43 0 0,1 2 29 0 0,0 3-50 0 0,2 1 9 0 0,-1 2-1 0 0,2 1 45 0 0,-1 1 15 0 0,0 2-15 0 0,0 0-43 0 0,0 0 8 0 0,0 0-7 0 0,-1-1-4 0 0,1-2 0 0 0,-1-2-46 0 0,0-3 54 0 0,-1-2-78 0 0,-1-3 32 0 0,0-1 12 0 0,-1-2 27 0 0,0-1 74 0 0,-1-1 5 0 0,0-1 14 0 0,0 0 10 0 0,0 0-11 0 0,0-1-19 0 0,0 1-27 0 0,0 0-46 0 0,0 0 6 0 0,0 0-49 0 0,0 0-338 0 0,0 0-18 0 0,0 0-195 0 0,-1-1-204 0 0,0-1-316 0 0,0 0-2018 0 0,-1-1-6069 0 0,-1-2-2248 0 0,4 6 13970 0 0,0 1-4496 0 0</inkml:trace>
  <inkml:trace contextRef="#ctx0" brushRef="#br3" timeOffset="1568.728">738 535 19906 0 0,'0'0'0'0'0,"0"-1"2508"0"0,0-2-2091 0 0,0-2 953 0 0,0-2-905 0 0,1-2-159 0 0,1-2-130 0 0,1-2-85 0 0,2 0-51 0 0,0-1-1 0 0,1 0-39 0 0,-1 1 13 0 0,0 2-15 0 0,-1 2 3 0 0,-1 2 9 0 0,0 2-8 0 0,-2 1-2 0 0,0 3-51 0 0,0 0 56 0 0,-1 1-70 0 0,0 0 20 0 0,0 1-11 0 0,0-1-23 0 0,0 0 20 0 0,0 1-63 0 0,0-1-266 0 0,0 0 16 0 0,0 0-220 0 0,0 0-195 0 0,0 0-420 0 0,0-1-1532 0 0,1 0-2037 0 0,0 1-4259 0 0,2-1 4571 0 0,-3 1 4895 0 0,0 1-1372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9.1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2020.5"/>
      <inkml:brushProperty name="anchorY" value="-485962.09375"/>
      <inkml:brushProperty name="scaleFactor" value="0.5"/>
    </inkml:brush>
  </inkml:definitions>
  <inkml:trace contextRef="#ctx0" brushRef="#br0">1 25 14377 0 0,'0'0'0'0'0,"0"0"7073"0"0,0 0-7318 0 0,0 0 1507 0 0,0 0-487 0 0,0 0 6 0 0,0 1-366 0 0,0-1-170 0 0,0 1-241 0 0,0 0-203 0 0,1 1 15 0 0,0 3 222 0 0,0 1 113 0 0,1 3-139 0 0,1 4 52 0 0,0 2 32 0 0,0 2 46 0 0,0 1-81 0 0,-1 2 81 0 0,0-1-16 0 0,-1 0-24 0 0,-1 0-27 0 0,1-1-3 0 0,-1-3-45 0 0,-1-2-17 0 0,1-4 54 0 0,0-2 27 0 0,0-4 55 0 0,0-1 27 0 0,0-2 2 0 0,0 0 154 0 0,0-1 93 0 0,0-2-214 0 0,0-3-190 0 0,0-3 20 0 0,0-3-34 0 0,0-2-4 0 0,1-2-4 0 0,0-1 5 0 0,1 0-2 0 0,1-1 1 0 0,1 1 5 0 0,0 1-6 0 0,1 2 1 0 0,0 1-9 0 0,1 1-35 0 0,0 1 0 0 0,0 1 11 0 0,1 0-28 0 0,1 1 18 0 0,0 1-21 0 0,-1 1-8 0 0,0 1-26 0 0,-1 2-3 0 0,1 1 17 0 0,-1 1-16 0 0,0 1 66 0 0,-1 1-42 0 0,1 0 85 0 0,0 0-18 0 0,0 2 120 0 0,0 1-133 0 0,0 2 40 0 0,0 1-9 0 0,0 2 45 0 0,0 1-59 0 0,1 2 66 0 0,0 3 8 0 0,0 3-29 0 0,-1 2 12 0 0,1 2-18 0 0,-2 1 9 0 0,1 2-50 0 0,-1-2 9 0 0,-1 0-6 0 0,0-4 5 0 0,-1-1-2 0 0,0-4-8 0 0,-2-3 12 0 0,1-3 61 0 0,-1-2 52 0 0,-1-3 9 0 0,0-1 23 0 0,0-1-21 0 0,0 0-39 0 0,0-1-17 0 0,0 1-79 0 0,0-1 10 0 0,-1 1-69 0 0,1-1-27 0 0,0 0-80 0 0,0 0-117 0 0,0-1-193 0 0,0-1-311 0 0,-2-1-444 0 0,-2-2-14974 0 0,4 8 8816 0 0,0 0 8443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9.7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2896.9375"/>
      <inkml:brushProperty name="anchorY" value="-486835.375"/>
      <inkml:brushProperty name="scaleFactor" value="0.5"/>
    </inkml:brush>
  </inkml:definitions>
  <inkml:trace contextRef="#ctx0" brushRef="#br0">1 0 21578 0 0,'0'0'0'0'0,"0"0"1568"0"0,0 0-1741 0 0,0 0 559 0 0,0 0 125 0 0,0 0-495 0 0,2 1 61 0 0,3 0 105 0 0,3 2 111 0 0,5 2-52 0 0,3 0 7 0 0,3 1-104 0 0,2-1-52 0 0,-1 1-21 0 0,-1 0-26 0 0,-2-2-40 0 0,-3 0 0 0 0,-4-1-4 0 0,-2 0-1 0 0,-2-2 98 0 0,-3-1-18 0 0,-1 1 38 0 0,-2-1 8 0 0,0-1 10 0 0,0 1-160 0 0,-1 0-42 0 0,0 0-399 0 0,-1 0-271 0 0,-2 0-408 0 0,-2 0-1794 0 0,2 0-7916 0 0,-2 0-1767 0 0,2 0 16485 0 0,-1 0-1271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47.3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8829.71875"/>
      <inkml:brushProperty name="anchorY" value="-483257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9808.90625"/>
      <inkml:brushProperty name="anchorY" value="-483941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0574.28125"/>
      <inkml:brushProperty name="anchorY" value="-484564.6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1338.6875"/>
      <inkml:brushProperty name="anchorY" value="-485505.625"/>
      <inkml:brushProperty name="scaleFactor" value="0.5"/>
    </inkml:brush>
  </inkml:definitions>
  <inkml:trace contextRef="#ctx0" brushRef="#br0">5 12 18702 0 0,'0'0'0'0'0,"-1"0"2772"0"0,0 0-2357 0 0,0 0-7 0 0,1 0 202 0 0,-1 0-74 0 0,1 0-209 0 0,0 0-213 0 0,-1 1-92 0 0,2 0-184 0 0,1 3 214 0 0,1 2 146 0 0,2 4 107 0 0,1 3-94 0 0,1 4-29 0 0,2 4-38 0 0,0 2 35 0 0,-1 3-76 0 0,1 1 21 0 0,-1 2-26 0 0,1 0-70 0 0,-1 1-19 0 0,0 0 5 0 0,0 0 26 0 0,0 0 15 0 0,1-1-59 0 0,-1 0 53 0 0,1-1-60 0 0,-1-3 31 0 0,1-2 23 0 0,0-2-45 0 0,-1-3 48 0 0,-1-3-47 0 0,-1-3 4 0 0,0-3-2 0 0,-2-2-1 0 0,-1-3 122 0 0,-1-1 25 0 0,-1-2 52 0 0,0 0 133 0 0,0-2-27 0 0,0 1-80 0 0,-1-1-3 0 0,2-3-33 0 0,0 0-58 0 0,1-3-56 0 0,1-3-22 0 0,1-4-47 0 0,2-3 32 0 0,1-2-46 0 0,0-3 13 0 0,1-2-10 0 0,0-2 2 0 0,1-1-1 0 0,0-1 4 0 0,-1 0 9 0 0,2-1-7 0 0,-2 1-2 0 0,1 1 5 0 0,-1 3-6 0 0,-1 1 2 0 0,-2 4-1 0 0,0 2-61 0 0,-1 2 69 0 0,-1 4-23 0 0,-1 1 7 0 0,-2 4-28 0 0,0 2 36 0 0,0 1-36 0 0,-1 2-12 0 0,-1 0 27 0 0,1 0-15 0 0,0 1 5 0 0,0 0-34 0 0,0 0 14 0 0,0 0 4 0 0,0 1 2 0 0,0-1-23 0 0,0 0 17 0 0,0 0-21 0 0,0 0 30 0 0,0 0 0 0 0,0-1-14 0 0,-1 0-8 0 0,-1-1-156 0 0,-1 1 108 0 0,-1-1 89 0 0,0 0 10 0 0,-1 0 7 0 0,0 1 11 0 0,0-1-2 0 0,-1 1 43 0 0,1-1 7 0 0,1 1 19 0 0,0 0 11 0 0,1 1-43 0 0,0 0-9 0 0,1 0 5 0 0,1 0-5 0 0,0 0-31 0 0,1 0 41 0 0,0 0-14 0 0,0 0 5 0 0,0 0-32 0 0,0 0 4 0 0,0 0-60 0 0,0 0 12 0 0,1-1-3 0 0,1 0 50 0 0,1 0-10 0 0,1-1 100 0 0,2 1-50 0 0,1 0 6 0 0,1-1-45 0 0,0 0 6 0 0,0 1-10 0 0,-1-1 0 0 0,-1 0-4 0 0,-1 1 5 0 0,-1-1-2 0 0,-2 1 1 0 0,0 0-121 0 0,0 0 39 0 0,-2 0-51 0 0,1 0-51 0 0,-1 0-76 0 0,0-1-105 0 0,-1 1-188 0 0,-1-1-596 0 0,-2 1-1024 0 0,-2 0-3578 0 0,-2 0-3327 0 0,1 0 2181 0 0</inkml:trace>
  <inkml:trace contextRef="#ctx0" brushRef="#br1" timeOffset="275.481">38 31 15929 0 0,'0'0'0'0'0,"0"0"2833"0"0,-1 0-2633 0 0,1 0 1559 0 0,0-1-802 0 0,0 0-454 0 0,1 0-144 0 0,2 0-257 0 0,2-1-77 0 0,2-2 162 0 0,3 1-110 0 0,1-2-88 0 0,0 1-32 0 0,1 0 51 0 0,-1 2-79 0 0,-1 0 4 0 0,-1 1-44 0 0,-1 1-10 0 0,-1 0-560 0 0,-1 0-146 0 0,-1 0-741 0 0,-1 1-795 0 0,0 2-2221 0 0,-1 1-3567 0 0,0 2 4306 0 0,-1-1 4170 0 0</inkml:trace>
  <inkml:trace contextRef="#ctx0" brushRef="#br2" timeOffset="1013.068">496 573 18918 0 0,'0'0'0'0'0,"0"-1"2360"0"0,0-1-2137 0 0,0 0 325 0 0,0-1 505 0 0,0 2-62 0 0,0-1-430 0 0,0 2-191 0 0,0-1-201 0 0,0 1-119 0 0,0 0 24 0 0,0 0 22 0 0,0 0-11 0 0,0 0-63 0 0,0 0-12 0 0,0 1-2 0 0,0 1 1 0 0,-1 1-6 0 0,0 1 1 0 0,-2 2-4 0 0,-1 2-9 0 0,-1 3-40 0 0,-2 1 25 0 0,0 1-33 0 0,-1 3 22 0 0,0 0 31 0 0,0 0-10 0 0,1 2-31 0 0,1 0-4 0 0,0-1-15 0 0,2-1-35 0 0,1-1-10 0 0,1-2-5 0 0,1-2-30 0 0,1-2 83 0 0,1-2 63 0 0,3-1 74 0 0,1-1 6 0 0,3-2 3 0 0,1-1 22 0 0,3-1-43 0 0,1 0 41 0 0,2-1-55 0 0,1-1 16 0 0,-1-1-34 0 0,1 0-34 0 0,-2-1 13 0 0,-1 0-12 0 0,-1 0 39 0 0,-2 0-40 0 0,-3 1 94 0 0,-2 0 61 0 0,-1 1 80 0 0,-1-1-43 0 0,-2-1 32 0 0,0-1-115 0 0,-1-2 9 0 0,-1-2-55 0 0,-1-2-19 0 0,-2-2-12 0 0,0 0-32 0 0,-2-1 2 0 0,0 1 1 0 0,1 1 8 0 0,-1 2 53 0 0,1 3-37 0 0,1 1 19 0 0,0 3 5 0 0,1 0 16 0 0,0 1-27 0 0,2 0-33 0 0,-1 1 0 0 0,1 0-4 0 0,1 0-66 0 0,0 0 0 0 0,0 0-9 0 0,0 1 3 0 0,0-1-11 0 0,0 0-34 0 0,0 0-5 0 0,0 0-15 0 0,1 0-7 0 0,0 4 168 0 0,1 1 91 0 0,2 4-25 0 0,1 3-34 0 0,1 3-3 0 0,1 3-50 0 0,1 1 6 0 0,-1 2-10 0 0,1 0 5 0 0,0-1-2 0 0,0 0-3 0 0,-1-2-4 0 0,-1-1 5 0 0,0-4-39 0 0,-1-3 11 0 0,-2-2 33 0 0,0-3 40 0 0,-2-3 51 0 0,0 0 18 0 0,0-2 1 0 0,-1 0 14 0 0,0-1-36 0 0,0 1-18 0 0,0-1 0 0 0,0 1-88 0 0,0 0 24 0 0,-1 0-175 0 0,1-1-98 0 0,-1-1-342 0 0,-2-2-146 0 0,0-1-374 0 0,-1-2-916 0 0,-1-2-4672 0 0,2-2-5807 0 0,5 15 10942 0 0,1 2 861 0 0</inkml:trace>
  <inkml:trace contextRef="#ctx0" brushRef="#br3" timeOffset="1263.993">695 607 18446 0 0,'0'0'0'0'0,"0"-3"4148"0"0,0-3-4223 0 0,1-2 828 0 0,-1-4 229 0 0,2-2-164 0 0,0-3-423 0 0,1-1-147 0 0,1-1-134 0 0,2 1-108 0 0,-1 0 5 0 0,0 2-10 0 0,-1 2-2 0 0,1 2 1 0 0,-1 5-9 0 0,-2 1 2 0 0,0 2-52 0 0,-1 3-9 0 0,0 0-15 0 0,-1 1-41 0 0,0 0-144 0 0,0 1-204 0 0,-1-1-80 0 0,1 0-143 0 0,0 1-265 0 0,0 1-51 0 0,0 1-859 0 0,0 2-972 0 0,0 1-2304 0 0,0-7-7714 0 0,0-1 16047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1.0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3682.1875"/>
      <inkml:brushProperty name="anchorY" value="-487523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4683.75"/>
      <inkml:brushProperty name="anchorY" value="-488098.59375"/>
      <inkml:brushProperty name="scaleFactor" value="0.5"/>
    </inkml:brush>
  </inkml:definitions>
  <inkml:trace contextRef="#ctx0" brushRef="#br0">5 69 18718 0 0,'0'0'0'0'0,"-1"0"2300"0"0,1 0-2366 0 0,-1 0 531 0 0,1 0-81 0 0,0 0 127 0 0,0 3-314 0 0,1 0 98 0 0,2 4 47 0 0,1 3-21 0 0,2 3-8 0 0,2 5 1 0 0,2 3-114 0 0,0 4 0 0 0,2 2-45 0 0,0 2-3 0 0,1 2-115 0 0,0 1 22 0 0,0-2 28 0 0,-1 1-13 0 0,1-1 16 0 0,-2-2-36 0 0,0-1-8 0 0,0-3-46 0 0,-1-2 6 0 0,0-3-1 0 0,-1-3 3 0 0,-1-4-1 0 0,-2-2-8 0 0,0-3 7 0 0,-2-3 53 0 0,-1-1 79 0 0,-2-2 64 0 0,0-1 144 0 0,0 0 80 0 0,-1 0-94 0 0,0-1-67 0 0,1 0-42 0 0,-1-1-40 0 0,2-1-91 0 0,0-3-34 0 0,1-2-50 0 0,1-3 40 0 0,0-3-54 0 0,2-3 20 0 0,-1-2-6 0 0,2-3 23 0 0,0-1-34 0 0,1-3 6 0 0,-1-1-63 0 0,0-1-2 0 0,0 0 29 0 0,0 1 26 0 0,-1 0-76 0 0,0 1 62 0 0,-1 2-25 0 0,-1 1 44 0 0,0 2-2 0 0,-1 3 35 0 0,0 2-35 0 0,-1 2 7 0 0,0 2-2 0 0,-1 2-1 0 0,0 1 0 0 0,0 1 9 0 0,-1 0-12 0 0,1 2 5 0 0,0 1-12 0 0,-1 0 4 0 0,1 1 2 0 0,-1 0-42 0 0,0 0 16 0 0,1 1-39 0 0,-1 0 19 0 0,1 0 16 0 0,0 0-1 0 0,0 1-16 0 0,-1 0-4 0 0,0 1 14 0 0,0 0-9 0 0,1 1 2 0 0,-1 0 14 0 0,-1 0-8 0 0,1 0-26 0 0,0 0-104 0 0,0 0 66 0 0,0 0 10 0 0,0 0-34 0 0,-1 0 145 0 0,0 0-32 0 0,-1 0 71 0 0,-1 0-60 0 0,-1 0 11 0 0,0 0-4 0 0,0 0 4 0 0,-1-1 40 0 0,2 1 36 0 0,0-1 30 0 0,1 0-51 0 0,0 1 9 0 0,1 0-32 0 0,0-1-39 0 0,0 1-38 0 0,1 0-17 0 0,0 0-32 0 0,-1 0 5 0 0,2 0 6 0 0,-1 0 80 0 0,0 0-17 0 0,0 0 10 0 0,0 0-3 0 0,1 0-84 0 0,0 0 71 0 0,2 0 21 0 0,0 0 87 0 0,2 0-25 0 0,2 0-28 0 0,1 0-25 0 0,0 0 60 0 0,1 0-49 0 0,-1-1 35 0 0,-1 0-56 0 0,-1 1 53 0 0,-1-2-27 0 0,-1 1-29 0 0,-2 0 9 0 0,0 1-9 0 0,0-1 5 0 0,-1 1-48 0 0,-1-1-15 0 0,0 0-68 0 0,0 0-63 0 0,0-1-76 0 0,0 1-127 0 0,-1 0-191 0 0,-1 1-658 0 0,-2-1-932 0 0,-1 0-2815 0 0,-2 0-2372 0 0,-1 0-1378 0 0,10 3 9687 0 0,2 0-2202 0 0</inkml:trace>
  <inkml:trace contextRef="#ctx0" brushRef="#br1" timeOffset="479.674">0 8 9949 0 0,'0'0'0'0'0,"0"0"4896"0"0,0 0-3728 0 0,0 0 159 0 0,0 0-54 0 0,0 0-38 0 0,1 0-648 0 0,0 0-211 0 0,2 0-99 0 0,1 0 47 0 0,2 0 60 0 0,2-1-37 0 0,0 0-22 0 0,2 0-196 0 0,-1 1-13 0 0,-1 0-2 0 0,-1-1 3 0 0,-2 0-3 0 0,-1 0-21 0 0,-2 1 1 0 0,0-1-1 0 0,-2 1 18 0 0,1 0-6 0 0,-1 0 41 0 0,-1 0-2 0 0,1 0-7 0 0,0 0-159 0 0,-1 0-11 0 0,0 0-39 0 0,0 0-98 0 0,-2 0 29 0 0,-1 0 73 0 0,0 0 12 0 0,0 0-2 0 0,1 0 58 0 0,0 0-113 0 0,1 0-86 0 0,1 0-134 0 0,1 0-155 0 0,-1 0-320 0 0,1 0-650 0 0,1 0-860 0 0,-1 0-1913 0 0,1 0-642 0 0,1 0-4279 0 0,0 0 11213 0 0,-1 0-3510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4.3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6704.59375"/>
      <inkml:brushProperty name="anchorY" value="-490175.15625"/>
      <inkml:brushProperty name="scaleFactor" value="0.5"/>
    </inkml:brush>
  </inkml:definitions>
  <inkml:trace contextRef="#ctx0" brushRef="#br0">2 130 3068 0 0,'0'0'0'0'0,"0"1"9793"0"0,-1 0-8508 0 0,1-1 1101 0 0,0 1-603 0 0,-1 0 43 0 0,1-1-711 0 0,0 1-222 0 0,0 0-267 0 0,0-1-21 0 0,0 1-82 0 0,0-1 438 0 0,0 1-686 0 0,0-1 160 0 0,0-2-156 0 0,0 0-61 0 0,1-2-140 0 0,-1-2-71 0 0,1-2-58 0 0,2-3 23 0 0,-1-2 32 0 0,2-2 27 0 0,0 0-33 0 0,1 1 70 0 0,-1 1-76 0 0,-1 1 20 0 0,1 4-12 0 0,-2 2 0 0 0,0 1-9 0 0,-1 3-26 0 0,-1 1 7 0 0,0 0-13 0 0,0 2-7 0 0,0-1-41 0 0,0 0-7 0 0,0 1-188 0 0,0-1-1 0 0,0 0-58 0 0,-1 0-55 0 0,1 0-153 0 0,0 0-125 0 0,0 0-271 0 0,0 0-653 0 0,0 1-734 0 0,0 1-1629 0 0,0 0-4617 0 0,0 1 3030 0 0,0-3 6303 0 0,0-1-1821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1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11625 0 0,'-3'-8'8933'0'0,"2"13"-4648"0"0,6 14-3590 0 0,3 23-583 0 0,-1-1 0 0 0,-2 1-1 0 0,-2 0 1 0 0,-1 0-1 0 0,-4 19-111 0 0,2-29 39 0 0,0 138 104 0 0,0-169-14 0 0,0-1 106 0 0,6-14 416 0 0,1-1-638 0 0,-2 2-37 0 0,0 0 0 0 0,2 0 1 0 0,-1 1-1 0 0,2-1 0 0 0,0 2 0 0 0,0-1 1 0 0,8-7 23 0 0,-14 16-28 0 0,1 1 0 0 0,0 0 0 0 0,-1 1 0 0 0,1-1 0 0 0,0 0 1 0 0,0 1-1 0 0,0 0 0 0 0,0 0 0 0 0,0 0 0 0 0,0 0 0 0 0,0 0 0 0 0,0 0 0 0 0,1 1 1 0 0,-1-1-1 0 0,0 1 0 0 0,0 0 0 0 0,1 0 0 0 0,-1 0 0 0 0,0 1 0 0 0,0-1 0 0 0,0 1 0 0 0,1 0 1 0 0,-1 0-1 0 0,0 0 0 0 0,0 0 0 0 0,0 0 0 0 0,1 2 28 0 0,3 3 15 0 0,0 2-1 0 0,0-1 1 0 0,-1 1-1 0 0,0 0 1 0 0,0 0-1 0 0,-1 0 1 0 0,0 1 0 0 0,-1 0-1 0 0,0 0 1 0 0,0 0-1 0 0,1 8-14 0 0,-3-13 10 0 0,0-1 15 0 0,-1-3 140 0 0,-1 0 105 0 0,0 0 36 0 0,0-1-5 0 0,-10-58 398 0 0,0-64-664 0 0,4-81-35 0 0,6 203-28 0 0,0 1-7 0 0,0 0-4 0 0,0 0-14 0 0,0 0-19 0 0,0 0-18 0 0,0 0-1 0 0,0 0-23 0 0,0 0-35 0 0,0 0-25 0 0,3 11-478 0 0,6 17-1176 0 0,-4-6-2667 0 0,-3-10-2701 0 0,-2-11-4193 0 0,-19-75 9436 0 0</inkml:trace>
  <inkml:trace contextRef="#ctx0" brushRef="#br0" timeOffset="502.102">477 352 21534 0 0,'1'-1'4312'0'0,"5"-3"-2992"0"0,11-42-941 0 0,43-86-413 0 0,-61 131 13 0 0,0 0 0 0 0,0 0-1 0 0,1 0 1 0 0,-1 0 0 0 0,0 0 0 0 0,0 0-1 0 0,0 0 1 0 0,-1 1 0 0 0,1-1 0 0 0,0 0-1 0 0,0 1 1 0 0,0-1 0 0 0,0 1 0 0 0,-1-1-1 0 0,1 1 1 0 0,0 0 0 0 0,-1-1 0 0 0,1 1-1 0 0,0 0 1 0 0,-1 0 0 0 0,1 0 0 0 0,0 0-1 0 0,-1 0 1 0 0,1 0 0 0 0,0 0 0 0 0,0 0-1 0 0,-1 1 1 0 0,1-1 0 0 0,0 0 0 0 0,-1 1-1 0 0,0 0 22 0 0,-5-1-23 0 0,-1 0-25 0 0,-1 1 0 0 0,1-1-1 0 0,0 1 1 0 0,0 1 0 0 0,0 0-1 0 0,0 0 1 0 0,1 1 0 0 0,-1-1 0 0 0,1 2-1 0 0,-4 1 49 0 0,-40 14 226 0 0,50-19-154 0 0,27 48-104 0 0,75 116 544 0 0,-67-99-450 0 0,-39-64-2795 0 0,-4-1-13864 0 0,25 0 8741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5.4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7372.78125"/>
      <inkml:brushProperty name="anchorY" value="-490689.1875"/>
      <inkml:brushProperty name="scaleFactor" value="0.5"/>
    </inkml:brush>
  </inkml:definitions>
  <inkml:trace contextRef="#ctx0" brushRef="#br0">1 0 17858 0 0,'0'0'0'0'0,"0"0"2556"0"0,0 0-2394 0 0,0 0 250 0 0,0 0 160 0 0,0 2-91 0 0,0 0-290 0 0,0 2-79 0 0,0 2 146 0 0,1 4-94 0 0,1 4 5 0 0,1 4-54 0 0,0 2-6 0 0,0 4-30 0 0,-1 1 5 0 0,0 1 29 0 0,-1-1-66 0 0,0 0 7 0 0,-1-3-55 0 0,0-3 12 0 0,0-3 73 0 0,0-4-98 0 0,-1-4 172 0 0,1-4-12 0 0,-1-1 36 0 0,1-2 22 0 0,0-2 24 0 0,-1 1 300 0 0,1-2-121 0 0,0-2-254 0 0,-1-3-141 0 0,1-2 16 0 0,0-3-27 0 0,-1-3 36 0 0,1-2-43 0 0,1-1 10 0 0,0-1-4 0 0,2 0 10 0 0,1-1 38 0 0,2 2-24 0 0,0-1 24 0 0,1 3-29 0 0,0-1-20 0 0,0 3-32 0 0,0 1-26 0 0,1 2-25 0 0,-1 2-5 0 0,0 2-25 0 0,0 2 19 0 0,1 2 82 0 0,-1 2 4 0 0,0 0 103 0 0,1 2-75 0 0,0 2-18 0 0,1 2 1 0 0,0 2-1 0 0,0 2-2 0 0,0 2 48 0 0,0 3-56 0 0,0 2 19 0 0,1 3 50 0 0,-2 1-11 0 0,0 1-12 0 0,-1 2-37 0 0,-1 1 10 0 0,0 0-6 0 0,-2-1-4 0 0,0-1 5 0 0,0-2 3 0 0,-1-3-10 0 0,-1-4-6 0 0,0-3 11 0 0,-1-3 33 0 0,1-3 88 0 0,-1-1 20 0 0,-1-2-16 0 0,1-1 24 0 0,-1 0-57 0 0,0-1-2 0 0,0 1-21 0 0,0-1-82 0 0,0 0-71 0 0,0 0-135 0 0,-1-1-265 0 0,-1-1-399 0 0,-1-1-306 0 0,0-2-1195 0 0,-2-1-5452 0 0,1-3-5502 0 0,6 13 15222 0 0,0 3-3709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5.6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8246.3125"/>
      <inkml:brushProperty name="anchorY" value="-491622.625"/>
      <inkml:brushProperty name="scaleFactor" value="0.5"/>
    </inkml:brush>
  </inkml:definitions>
  <inkml:trace contextRef="#ctx0" brushRef="#br0">1 271 21306 0 0,'0'0'0'0'0,"0"-4"2520"0"0,0-3-2109 0 0,0-4 0 0 0,0-4 352 0 0,0-4 0 0 0,0-5-527 0 0,0-2-114 0 0,1-2-90 0 0,1 0-18 0 0,1 1-18 0 0,1 4-42 0 0,0 3-6 0 0,-1 5-6 0 0,0 5-16 0 0,0 3 14 0 0,-1 3-24 0 0,-1 2-40 0 0,-1 1-130 0 0,1 2-129 0 0,-1-1-137 0 0,0 1-149 0 0,0 0-255 0 0,2 2 23 0 0,0 1-651 0 0,2 2-2189 0 0,0 2-4267 0 0,-1 2-1457 0 0,0-1 11437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6.1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8926.53125"/>
      <inkml:brushProperty name="anchorY" value="-492030.28125"/>
      <inkml:brushProperty name="scaleFactor" value="0.5"/>
    </inkml:brush>
  </inkml:definitions>
  <inkml:trace contextRef="#ctx0" brushRef="#br0">1 24 11033 0 0,'0'0'0'0'0,"0"0"9985"0"0,0 1-10758 0 0,0 0 2313 0 0,0 0-1170 0 0,0-1 241 0 0,3 0-254 0 0,2 1-1 0 0,3-1-53 0 0,4-1-31 0 0,3-1-28 0 0,3 0-28 0 0,2-2-80 0 0,1 0-78 0 0,-2 0-54 0 0,-2 0-31 0 0,-3 1 38 0 0,-2 1-26 0 0,-3 1-52 0 0,-3 0 20 0 0,-1 1 46 0 0,-3 0-15 0 0,-1 1 18 0 0,-1-1-344 0 0,0 0-88 0 0,0 0-201 0 0,-1 0-225 0 0,0 0-604 0 0,-2 0-1643 0 0,-1 0-4216 0 0,-2 2-2399 0 0,1 1 10474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6.3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9729.0625"/>
      <inkml:brushProperty name="anchorY" value="-492647.3125"/>
      <inkml:brushProperty name="scaleFactor" value="0.5"/>
    </inkml:brush>
  </inkml:definitions>
  <inkml:trace contextRef="#ctx0" brushRef="#br0">1 1 19426 0 0,'0'0'0'0'0,"0"0"2228"0"0,1 1-2189 0 0,0 0 495 0 0,0 0 290 0 0,1-1-153 0 0,1 0-342 0 0,2 1-18 0 0,1-1-56 0 0,4 0-33 0 0,2 0-59 0 0,3 0-29 0 0,1 0-75 0 0,-1 0-58 0 0,1 0 19 0 0,-3 0-14 0 0,-1 0 2 0 0,-2 0-9 0 0,-3 1 2 0 0,-3 0-1 0 0,-2-1 75 0 0,-1 1-22 0 0,0-1 21 0 0,-2 0-88 0 0,1 0-202 0 0,-1 0-97 0 0,1 0-204 0 0,-2 0-171 0 0,-1 0-325 0 0,-2 0-1734 0 0,-1 0-5416 0 0,-3-1-3039 0 0,0-1 12344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59:53.3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5375.75"/>
      <inkml:brushProperty name="anchorY" value="-488726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6012.125"/>
      <inkml:brushProperty name="anchorY" value="-489710.9375"/>
      <inkml:brushProperty name="scaleFactor" value="0.5"/>
    </inkml:brush>
  </inkml:definitions>
  <inkml:trace contextRef="#ctx0" brushRef="#br0">16 158 13217 0 0,'0'0'0'0'0,"0"0"6385"0"0,0 0-6614 0 0,0 0 1059 0 0,0 0-63 0 0,0 0-163 0 0,0 1-195 0 0,0 0-372 0 0,1 3 69 0 0,-1 3 35 0 0,1 4 77 0 0,0 4-78 0 0,1 6-60 0 0,-1 2-20 0 0,-1 3 48 0 0,1 1-33 0 0,-1 0 25 0 0,0-2 17 0 0,0-2-55 0 0,0-3 12 0 0,0-3 65 0 0,0-4-30 0 0,0-2-67 0 0,0-5 49 0 0,0-1 56 0 0,0-3 20 0 0,0-2 191 0 0,0 0 48 0 0,0-1-140 0 0,1 1-90 0 0,1-3-101 0 0,1-1-135 0 0,1-3-21 0 0,0-2 19 0 0,2-1-23 0 0,1-1-22 0 0,1 1-16 0 0,0 0 12 0 0,-1 2-39 0 0,2 1 1 0 0,-2 2-30 0 0,1 2 26 0 0,-1 1 46 0 0,0 1-167 0 0,0 3 33 0 0,0 2 185 0 0,0 3 42 0 0,-1 4 46 0 0,0 3 48 0 0,-1 3 12 0 0,-2 4 52 0 0,0 2-118 0 0,-2 1 98 0 0,0 1-103 0 0,-2-1 71 0 0,-1-2-12 0 0,-1-4 133 0 0,-1-2-36 0 0,0-5 61 0 0,0-2 35 0 0,-1-4-17 0 0,-1-3-75 0 0,-1 0-56 0 0,-1-2-13 0 0,-2-2 89 0 0,-2-2-21 0 0,0-2 15 0 0,-1-2-14 0 0,-1-2-60 0 0,2 0 26 0 0,0 0-64 0 0,2 1-30 0 0,3 2-46 0 0,2 2-1 0 0,2 2-93 0 0,1 1-14 0 0,2 2-44 0 0,0 0-105 0 0,1-1-48 0 0,-1 1-33 0 0,1-1-93 0 0,-1 0-123 0 0,0-2-136 0 0,2 0-86 0 0,0-1-327 0 0,2-2-1423 0 0,1 0-4080 0 0,1-3-4429 0 0,-7 12 10508 0 0,-2 3-403 0 0</inkml:trace>
  <inkml:trace contextRef="#ctx0" brushRef="#br1" timeOffset="222.302">204 184 14149 0 0,'0'0'0'0'0,"1"-2"9467"0"0,-1-2-10060 0 0,1-3 1926 0 0,0-3-765 0 0,1-2 36 0 0,0-2-222 0 0,2-3-294 0 0,1-1-51 0 0,1-1-102 0 0,1 1-9 0 0,0 1 11 0 0,0 2-8 0 0,-1 3-43 0 0,-2 4-156 0 0,-1 2 84 0 0,-1 3-59 0 0,-1 2-123 0 0,-1 1-156 0 0,0 0-133 0 0,0 1-306 0 0,-1 0-891 0 0,1 0-1089 0 0,0 1-3976 0 0,0 2-2727 0 0,0 0 9924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2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 8993 0 0,'-5'-8'6229'0'0,"-5"-10"703"0"0,10 18-6201 0 0,0 0-297 0 0,0 0-141 0 0,0 0-55 0 0,0 0-54 0 0,0 8-23 0 0,24 48 664 0 0,-12-7-622 0 0,-7-23-173 0 0,2 1 0 0 0,1-1 0 0 0,1 0 0 0 0,1-1 0 0 0,10 18-30 0 0,-18-40 14 0 0,0 0 1 0 0,0 0-1 0 0,1 0 0 0 0,-1 0 1 0 0,1-1-1 0 0,0 1 1 0 0,0-1-1 0 0,0 1 0 0 0,0-1 1 0 0,0 0-1 0 0,0 0 0 0 0,1 0 1 0 0,-1-1-1 0 0,1 1 0 0 0,-1-1 1 0 0,1 0-1 0 0,0 0 1 0 0,0 0-1 0 0,-1 0 0 0 0,1-1 1 0 0,0 0-1 0 0,0 1-14 0 0,179 9 257 0 0,64-9-134 0 0,-236-1-121 0 0,-1 1 0 0 0,1 0 0 0 0,-1 0 0 0 0,0 1 0 0 0,0 1-1 0 0,1-1 1 0 0,-1 2 0 0 0,-1-1 0 0 0,1 2 0 0 0,-1-1 0 0 0,1 1 0 0 0,-1 0 0 0 0,-1 1 0 0 0,1 0-1 0 0,-1 1 1 0 0,0 0 0 0 0,0 0 0 0 0,-1 0 0 0 0,0 1 0 0 0,0 0 0 0 0,-1 1 0 0 0,0-1 0 0 0,-1 1 0 0 0,0 0-1 0 0,2 6-1 0 0,-5-12 17 0 0,-1 1-1 0 0,0 0 0 0 0,0 0 0 0 0,0 0 1 0 0,-1 0-1 0 0,1 0 0 0 0,-1 0 0 0 0,0 0 1 0 0,0 0-1 0 0,0 0 0 0 0,-1-1 0 0 0,0 1 1 0 0,1 0-1 0 0,-1 0 0 0 0,-1 0 0 0 0,1 0 1 0 0,0-1-1 0 0,-1 1 0 0 0,-1 2-16 0 0,-22 28 694 0 0,26-34-698 0 0,-1 1 0 0 0,0-1-1 0 0,0 1 1 0 0,0-1 0 0 0,0 1 0 0 0,0-1-1 0 0,1 1 1 0 0,-1-1 0 0 0,0 1 0 0 0,0-1-1 0 0,1 1 1 0 0,-1-1 0 0 0,0 1 0 0 0,1-1-1 0 0,-1 1 1 0 0,1-1 0 0 0,-1 0-1 0 0,0 1 1 0 0,1-1 0 0 0,-1 0 0 0 0,1 1-1 0 0,-1-1 1 0 0,1 0 0 0 0,-1 1 0 0 0,1-1-1 0 0,-1 0 1 0 0,1 0 0 0 0,0 0 0 0 0,-1 0-1 0 0,1 0 1 0 0,-1 1 0 0 0,1-1 0 0 0,-1 0-1 0 0,1 0 1 0 0,0 0 0 0 0,-1-1 0 0 0,1 1-1 0 0,-1 0 1 0 0,1 0 0 0 0,-1 0 0 0 0,1 0 3 0 0,0 0-1 0 0,11 0 30 0 0,1 0 0 0 0,-1-1-1 0 0,0-1 1 0 0,1 0-1 0 0,-1-1 1 0 0,0 0 0 0 0,0 0-1 0 0,0-1 1 0 0,0-1 0 0 0,-1 0-1 0 0,0-1 1 0 0,2-1-28 0 0,29-12 22 0 0,196-78-17 0 0,-99 47-16 0 0,-136 49 35 0 0,0 0 1 0 0,0 0 0 0 0,0 0-1 0 0,-1-1 1 0 0,1 1-1 0 0,0-1 1 0 0,-1 0 0 0 0,1 0-1 0 0,-1 0 1 0 0,0 0-1 0 0,0 0 1 0 0,0 0 0 0 0,0-1-1 0 0,0 1 1 0 0,0-1-1 0 0,-1 1 1 0 0,1-1 0 0 0,-1 0-1 0 0,1 0 1 0 0,-1 0-1 0 0,0 1 1 0 0,0-1 0 0 0,-1 0-1 0 0,1 0 1 0 0,-1 0-1 0 0,1-1 1 0 0,-1 1-1 0 0,0 0 1 0 0,0 0 0 0 0,0 0-1 0 0,0 0 1 0 0,-1 0-1 0 0,0 0 1 0 0,1 0 0 0 0,-1 0-1 0 0,0 0 1 0 0,0 0-1 0 0,0 0 1 0 0,-1 1 0 0 0,1-1-1 0 0,-1 0 1 0 0,0 1-1 0 0,1-1 1 0 0,-1 1 0 0 0,-2-2-25 0 0,4 4-69 0 0,0 0 0 0 0,0 1 0 0 0,1-1 1 0 0,-1 0-1 0 0,0 1 0 0 0,0-1 0 0 0,0 0 1 0 0,0 0-1 0 0,0 1 0 0 0,0-1 0 0 0,0 0 0 0 0,0 1 1 0 0,-1-1-1 0 0,1 0 0 0 0,0 0 0 0 0,0 1 1 0 0,0-1-1 0 0,0 0 0 0 0,0 1 0 0 0,0-1 1 0 0,0 0-1 0 0,-1 0 0 0 0,1 1 0 0 0,0-1 1 0 0,0 0-1 0 0,0 0 0 0 0,-1 0 0 0 0,1 1 1 0 0,0-1-1 0 0,0 0 0 0 0,-1 0 0 0 0,1 0 0 0 0,0 0 1 0 0,0 0-1 0 0,-1 1 0 0 0,1-1 0 0 0,0 0 1 0 0,0 0-1 0 0,-1 0 0 0 0,1 0 0 0 0,0 0 1 0 0,-1 0-1 0 0,1 0 0 0 0,0 0 0 0 0,-1 0 1 0 0,1 0-1 0 0,0 0 0 0 0,0 0 0 0 0,-1 0 1 0 0,1 0-1 0 0,0 0 0 0 0,-1 0 0 0 0,1-1 0 0 0,0 1 1 0 0,0 0-1 0 0,-1 0 0 0 0,1 0 0 0 0,0 0 1 0 0,0 0-1 0 0,-1-1 0 0 0,1 1 0 0 0,0 0 1 0 0,0 0-1 0 0,0 0 0 0 0,-1-1 69 0 0,0 11-891 0 0,-1 1-1246 0 0,-5 15-7008 0 0,2-21-195 0 0,23-71 6926 0 0</inkml:trace>
  <inkml:trace contextRef="#ctx0" brushRef="#br0" timeOffset="461.526">1128 546 18134 0 0,'0'1'102'0'0,"0"-1"0"0"0,0 0-1 0 0,0 1 1 0 0,0-1 0 0 0,0 0 0 0 0,0 1 0 0 0,0-1 0 0 0,0 1 0 0 0,-1-1 0 0 0,1 0 0 0 0,0 1 0 0 0,0-1 0 0 0,0 0 0 0 0,0 1 0 0 0,-1-1 0 0 0,1 0 0 0 0,0 1 0 0 0,0-1 0 0 0,-1 0-1 0 0,1 0 1 0 0,0 1 0 0 0,0-1 0 0 0,-1 0 0 0 0,1 0 0 0 0,0 0 0 0 0,-1 1 0 0 0,1-1 0 0 0,0 0 0 0 0,-1 0 0 0 0,1 0 0 0 0,0 0 0 0 0,-1 0 0 0 0,1 0 0 0 0,-1 1 0 0 0,1-1 0 0 0,0 0-1 0 0,-1 0 1 0 0,1 0 0 0 0,0 0 0 0 0,-1 0 0 0 0,1-1 0 0 0,-1 1 0 0 0,1 0 0 0 0,0 0 0 0 0,-1 0 0 0 0,1 0 0 0 0,0 0 0 0 0,-1 0 0 0 0,1-1 0 0 0,0 1 0 0 0,-1 0 0 0 0,1 0-1 0 0,0 0 1 0 0,0-1 0 0 0,-1 1 0 0 0,1 0 0 0 0,0 0 0 0 0,0-1 0 0 0,-1 1 0 0 0,1 0 0 0 0,0-1 0 0 0,0 1 0 0 0,0 0 0 0 0,-1-1 0 0 0,1 1 0 0 0,0 0 0 0 0,0-1-102 0 0,-6 33 1170 0 0,3 118-668 0 0,6-117-504 0 0,3-1 0 0 0,0 1 0 0 0,2-1 1 0 0,1-1-1 0 0,2 0 0 0 0,1 0 0 0 0,2-1 1 0 0,0-1-1 0 0,2 0 0 0 0,1-1 0 0 0,2-1 0 0 0,20 24 2 0 0,67 65 51 0 0,-60-82-59 0 0,-46-33 65 0 0,0-1 27 0 0,0 0 17 0 0,0 0 6 0 0,-8-20-563 0 0,-1-3-749 0 0,-4-13-2867 0 0,10 8-5827 0 0,4 21 6013 0 0,4 18 406 0 0,22 92-528 0 0</inkml:trace>
  <inkml:trace contextRef="#ctx0" brushRef="#br0" timeOffset="809.769">1433 1017 14549 0 0,'0'0'3301'0'0,"7"-4"1239"0"0,26 31-2548 0 0,-24-20-1898 0 0,0 0 0 0 0,0 1 0 0 0,-1-1 0 0 0,0 2 0 0 0,0-1 1 0 0,-1 1-1 0 0,-1 0 0 0 0,1 0 0 0 0,-1 1 0 0 0,-1 0 0 0 0,0 0 0 0 0,0 1 1 0 0,-1-1-1 0 0,0 1 0 0 0,-1 0 0 0 0,0 0 0 0 0,-1 0 0 0 0,0 0-94 0 0,-2-1 79 0 0,1-9-47 0 0,-1 1 0 0 0,0-1 0 0 0,0 1 0 0 0,0 0-1 0 0,0 0 1 0 0,0-1 0 0 0,0 1 0 0 0,0-1 0 0 0,0 1 0 0 0,-1 0-1 0 0,1-1 1 0 0,-1 1 0 0 0,1 0 0 0 0,-1-1 0 0 0,0 1-1 0 0,0-1 1 0 0,1 0 0 0 0,-1 1 0 0 0,0-1 0 0 0,0 1 0 0 0,0-1-1 0 0,-1 0 1 0 0,0 1-32 0 0,-142 102 882 0 0,84-55-540 0 0,60-46-328 0 0,0-2-78 0 0,0-1-48 0 0,0 0-28 0 0,0 0-13 0 0,15-7-877 0 0,-11 0-2274 0 0,-11-5-12518 0 0,-5 38 8322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2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22494 0 0,'15'17'2060'0'0,"25"36"-1734"0"0,-3 1 0 0 0,-2 3 0 0 0,-3 0-1 0 0,-2 2 1 0 0,17 50-326 0 0,-39-93-20 0 0,-8-16 49 0 0,0 0 0 0 0,0 0 0 0 0,0 0 1 0 0,0 0-1 0 0,0 0 0 0 0,0-1 0 0 0,0 1 0 0 0,0 0 0 0 0,0 0 1 0 0,0 0-1 0 0,0 0 0 0 0,1 0 0 0 0,-1 0 0 0 0,0 0 0 0 0,0-1 1 0 0,0 1-1 0 0,0 0 0 0 0,0 0 0 0 0,0 0 0 0 0,1 0 0 0 0,-1 0 0 0 0,0 0 1 0 0,0 0-1 0 0,0 0 0 0 0,0 0 0 0 0,0 0 0 0 0,1 0 0 0 0,-1 0 1 0 0,0 0-1 0 0,0 0 0 0 0,0 0 0 0 0,0 0 0 0 0,1 0 0 0 0,-1 0 1 0 0,0 0-1 0 0,0 0 0 0 0,0 0 0 0 0,0 0 0 0 0,0 0 0 0 0,1 0 1 0 0,-1 0-1 0 0,0 0 0 0 0,0 1 0 0 0,0-1 0 0 0,0 0-29 0 0,29-203 697 0 0,24-63-827 0 0,-48 297-4270 0 0,-4-12 2247 0 0,-1 10-12981 0 0,-4-109 8779 0 0</inkml:trace>
  <inkml:trace contextRef="#ctx0" brushRef="#br0" timeOffset="621.522">498 621 12717 0 0,'-2'-6'6975'0'0,"-3"-18"-1273"0"0,5 24-5652 0 0,-2 0-30 0 0,-20 34-76 0 0,-11 86-349 0 0,32-116 407 0 0,-2 71-377 0 0,3-73 376 0 0,0 0-1 0 0,1 1 1 0 0,0-1-1 0 0,0 0 1 0 0,0 0-1 0 0,0 0 1 0 0,0 0-1 0 0,0 0 1 0 0,0 0-1 0 0,0 0 1 0 0,1 0-1 0 0,-1 0 1 0 0,1 0-1 0 0,0-1 1 0 0,-1 1-1 0 0,1-1 1 0 0,0 1-1 0 0,0-1 1 0 0,0 0-1 0 0,0 0 1 0 0,0 0-1 0 0,0 0 1 0 0,0 0-1 0 0,0 0 1 0 0,1 0-1 0 0,-1-1 0 0 0,0 1 1 0 0,1-1-1 0 0,-1 1 1 0 0,1-1-1 0 0,5 1 37 0 0,-1 0-1 0 0,1-1 1 0 0,-1 0 0 0 0,1 0 0 0 0,-1-1-1 0 0,1 0 1 0 0,-1 0 0 0 0,1 0 0 0 0,-1-1-1 0 0,0 0 1 0 0,0-1 0 0 0,0 0 0 0 0,0 0-1 0 0,0 0 1 0 0,0-1 0 0 0,4-3-37 0 0,-10 5 22 0 0,1 0 0 0 0,0 0 1 0 0,0 0-1 0 0,-1-1 0 0 0,1 1 0 0 0,-1 0 0 0 0,0-1 1 0 0,0 1-1 0 0,0-1 0 0 0,0 1 0 0 0,0-1 1 0 0,0 1-1 0 0,-1-1 0 0 0,1 0 0 0 0,-1 1 0 0 0,0-1 1 0 0,0 0-1 0 0,0 1 0 0 0,0-1 0 0 0,0 0 0 0 0,-1 1 1 0 0,1-1-1 0 0,-1 0 0 0 0,1 1 0 0 0,-1-1 0 0 0,0 1 1 0 0,-1-2-23 0 0,-34-65-34 0 0,5 28 335 0 0,29 41-255 0 0,2 0-93 0 0,0 0-50 0 0,0 0-21 0 0,0 0-48 0 0,5 5-155 0 0,17 37 492 0 0,-1 1 0 0 0,-2 1-1 0 0,-2 0 1 0 0,-3 1 0 0 0,2 13-171 0 0,0-4 221 0 0,-29-66-1333 0 0,10 6 704 0 0,-9-19-2467 0 0,5 8-1837 0 0,2 1-3776 0 0</inkml:trace>
  <inkml:trace contextRef="#ctx0" brushRef="#br0" timeOffset="896.545">730 629 21766 0 0,'-14'-56'4084'0'0,"13"-31"-3379"0"0,1 84-766 0 0,1 0 1 0 0,-1 0-1 0 0,1 0 0 0 0,0-1 0 0 0,0 1 1 0 0,0 0-1 0 0,0 0 0 0 0,0 0 0 0 0,1 1 1 0 0,-1-1-1 0 0,1 0 0 0 0,0 0 0 0 0,0 1 0 0 0,0-1 1 0 0,0 1-1 0 0,2-2 61 0 0,18-3-3964 0 0,-11 15-4113 0 0,-7-1 2052 0 0</inkml:trace>
  <inkml:trace contextRef="#ctx0" brushRef="#br0" timeOffset="1395.296">876 659 2960 0 0,'0'0'15010'0'0,"0"0"-10837"0"0,0 0-3661 0 0,0 0-119 0 0,0 0 214 0 0,0 0-107 0 0,2 12-533 0 0,8 23 205 0 0,-3 1-1 0 0,-1 0 1 0 0,-1 0-1 0 0,-2 1 1 0 0,-2 0 0 0 0,-2 15-172 0 0,1-51 120 0 0,0-1 36 0 0,0 0 38 0 0,0 0 129 0 0,0-5 373 0 0,-9-62-599 0 0,9 55-102 0 0,-1 7-9 0 0,1-1 1 0 0,0 0-1 0 0,0 0 1 0 0,0 1 0 0 0,1-1-1 0 0,0 1 1 0 0,0-1 0 0 0,0 0-1 0 0,1 1 1 0 0,0 0-1 0 0,0-1 1 0 0,0 1 0 0 0,1 0-1 0 0,-1 0 1 0 0,2-1 13 0 0,1 0-39 0 0,0 0 1 0 0,0 0-1 0 0,0 1 1 0 0,1 0-1 0 0,0 0 1 0 0,0 0-1 0 0,0 0 1 0 0,1 1-1 0 0,-1 0 1 0 0,1 1-1 0 0,0-1 1 0 0,1 1 38 0 0,-5 3 7 0 0,0 1 1 0 0,0-1 0 0 0,0 1 0 0 0,0 0 0 0 0,0 0-1 0 0,0 0 1 0 0,0 0 0 0 0,-1 0 0 0 0,1 1-1 0 0,0-1 1 0 0,-1 1 0 0 0,1 0 0 0 0,-1 0-1 0 0,1 0 1 0 0,-1 0 0 0 0,0 0 0 0 0,0 0-1 0 0,0 0 1 0 0,0 1 0 0 0,-1-1 0 0 0,1 1-1 0 0,0 0 1 0 0,-1-1 0 0 0,0 1 0 0 0,0 0-1 0 0,0 0 1 0 0,0 0 0 0 0,0 0 0 0 0,0 0 0 0 0,-1 0-1 0 0,1 0 1 0 0,-1 0 0 0 0,0 0 0 0 0,0 0-1 0 0,0 0-7 0 0,3 9-76 0 0,22 111 101 0 0,-11-40 23 0 0,-13-77-70 0 0,-3-6-2142 0 0,-2-6 1291 0 0,-2-13-10020 0 0,3 4-333 0 0</inkml:trace>
  <inkml:trace contextRef="#ctx0" brushRef="#br0" timeOffset="1681.357">1143 723 20206 0 0,'0'-18'1810'0'0,"-1"4"-1094"0"0,1 0 0 0 0,1 0 1 0 0,0 0-1 0 0,1 0 0 0 0,0 0 0 0 0,1 0 0 0 0,1-1-716 0 0,-2 11 2729 0 0,-1 2-5838 0 0,0 5-21882 0 0,-1-9 23333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3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19802 0 0,'17'5'5192'0'0,"6"14"-4935"0"0,-8-5 6 0 0,47 58-113 0 0,-60-70-126 0 0,0 1 0 0 0,-1 0 0 0 0,1-1 0 0 0,0 1 1 0 0,-1 0-1 0 0,0 0 0 0 0,0 0 0 0 0,1 1 0 0 0,-2-1 0 0 0,1 0 0 0 0,0 0 0 0 0,-1 0 0 0 0,1 1 0 0 0,-1-1 0 0 0,0 0 0 0 0,0 1 0 0 0,0-1 0 0 0,-1 0 0 0 0,1 0 0 0 0,-1 1 0 0 0,0-1 0 0 0,0 0 0 0 0,0 0 0 0 0,-1 2-24 0 0,-69 69 631 0 0,28-25-239 0 0,43-49-390 0 0,2 9-14 0 0,0 0 0 0 0,1-1 0 0 0,0 1 0 0 0,1-1-1 0 0,-1 1 1 0 0,2-1 0 0 0,-1-1 0 0 0,1 1-1 0 0,0 0 1 0 0,1-1 0 0 0,-1 0 0 0 0,8 6 12 0 0,2 6 28 0 0,45 47-94 0 0,-65-73-3192 0 0,3-5-3926 0 0,4 6-2435 0 0,5 32 2598 0 0</inkml:trace>
  <inkml:trace contextRef="#ctx0" brushRef="#br0" timeOffset="500.279">290 257 17086 0 0,'-1'5'8056'0'0,"10"16"-8188"0"0,13 18 247 0 0,-4-6-55 0 0,2-1-1 0 0,1-1 1 0 0,1-1 0 0 0,2 0-60 0 0,68 54 350 0 0,-87-80-328 0 0,-2-10 1498 0 0,25-379-686 0 0,-28 351-625 0 0,0 33-169 0 0,-11-6 35 0 0,3 4-88 0 0,1 1 0 0 0,-1 0 0 0 0,1 1 0 0 0,-1 0 0 0 0,0 0 0 0 0,1 1 0 0 0,-1 0 0 0 0,0 0 0 0 0,1 1 0 0 0,-1 0 0 0 0,1 0 0 0 0,-8 2 13 0 0,-55 23-106 0 0,8 11-150 0 0,62-36 191 0 0,0-1-45 0 0,0 0-58 0 0,-1 0-1230 0 0,-5 0-2406 0 0,2-1-6335 0 0,-3-2-869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3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 19850 0 0,'3'-3'7039'0'0,"-2"2"-7006"0"0,-1 1 5 0 0,0 0-29 0 0,-13 128 150 0 0,-89 278-157 0 0,80-339 115 0 0,22-66-82 0 0,0-1 22 0 0,0 0 23 0 0,0 0-2 0 0,0 0-26 0 0,0 0-14 0 0,0 0-4 0 0,0 0-20 0 0,0 0-9 0 0,0 0-18 0 0,0 0-31 0 0,0 0-8 0 0,0 0-2 0 0,25 14 81 0 0,109 35 19 0 0,-76-26-117 0 0,-56-23 81 0 0,-2 0 42 0 0,0 0 26 0 0,0 0 18 0 0,0 0 2 0 0,0 0-9 0 0,0 0 0 0 0,0 0 28 0 0,0 0 61 0 0,0 0 5 0 0,0 0-93 0 0,0 0-79 0 0,0 0-46 0 0,0 0-12 0 0,0 0-30 0 0,0 0-105 0 0,0 0-118 0 0,0 0-91 0 0,-8-3-3841 0 0,1-7-14670 0 0,22 23 14498 0 0</inkml:trace>
  <inkml:trace contextRef="#ctx0" brushRef="#br0" timeOffset="3598.98">378 253 20286 0 0,'10'8'2989'0'0,"26"4"-2946"0"0,-27-9 311 0 0,53 23-149 0 0,-18-4-371 0 0,-43-22 122 0 0,-1 0-42 0 0,0 0-308 0 0,0 0-198 0 0,0 0-246 0 0,-6 0-8080 0 0,1-3 259 0 0</inkml:trace>
  <inkml:trace contextRef="#ctx0" brushRef="#br0" timeOffset="3902.646">683 155 10805 0 0,'4'2'10371'0'0,"-1"2"-5988"0"0,0 13-6288 0 0,-3-13 3164 0 0,7 86-1012 0 0,-3 1 0 0 0,-6 30-247 0 0,1-17 2 0 0,1-75-1814 0 0,0-45-311 0 0,0-6-2277 0 0,1 0-3860 0 0,2-4-554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5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19834 0 0,'0'0'2073'0'0,"0"0"-1408"0"0,0 0-452 0 0,0 0 300 0 0,3 12 446 0 0,6 80-573 0 0,-4 1 0 0 0,-4 32-386 0 0,-1-120 23 0 0,0-4 140 0 0,0-1 64 0 0,0 0 167 0 0,0 0 88 0 0,0-9 248 0 0,-1-15-608 0 0,1 7-125 0 0,-1 0 0 0 0,2 0-1 0 0,0 0 1 0 0,1 1-1 0 0,1-1 1 0 0,1 0-1 0 0,4-13 4 0 0,28-34-112 0 0,-3 38-268 0 0,16 26 38 0 0,-41 9 350 0 0,-1 0 0 0 0,0 1 0 0 0,0-1 0 0 0,-1 1 0 0 0,0 1 0 0 0,-1-1 0 0 0,0 1 0 0 0,0 0 0 0 0,-1 0 1 0 0,-1 0-1 0 0,0 0 0 0 0,0 1 0 0 0,-1 5-8 0 0,2-4 11 0 0,20 111 162 0 0,-22-112-160 0 0,-2-12-55 0 0,0-1 0 0 0,0 1-1 0 0,-1 0 1 0 0,1 0 0 0 0,0 0 0 0 0,0 0 0 0 0,0 0 0 0 0,-1 0 0 0 0,1 0 0 0 0,0 0 0 0 0,0 0-1 0 0,-1 0 1 0 0,1 0 0 0 0,0 0 0 0 0,0 0 0 0 0,0 0 0 0 0,-1 0 0 0 0,1 0 0 0 0,0 0 0 0 0,0 0-1 0 0,-1 0 1 0 0,1 0 0 0 0,0 0 0 0 0,0 0 0 0 0,0 1 0 0 0,-1-1 0 0 0,1 0 0 0 0,0 0 0 0 0,0 0-1 0 0,0 0 1 0 0,0 1 42 0 0,-8-14-3216 0 0,1-5-15363 0 0,30 59 15066 0 0</inkml:trace>
  <inkml:trace contextRef="#ctx0" brushRef="#br0" timeOffset="241.741">319 188 1564 0 0,'0'-12'16264'0'0,"1"0"-9650"0"0,10-42-4545 0 0,39-52-1246 0 0,-50 107-4208 0 0,-14 17-9034 0 0,12-14 2740 0 0,23-31 7828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12281 0 0,'1'1'8037'0'0,"3"4"-3843"0"0,20 31-4165 0 0,-22-33 757 0 0,162 311 334 0 0,-153-304-983 0 0,-11-10-14 0 0,0 0 110 0 0,0 0 102 0 0,0 0-65 0 0,0 0-82 0 0,9-32 388 0 0,30-220-426 0 0,-39 183-47 0 0,0 68-107 0 0,0 1-3 0 0,0 0-1 0 0,0 0-4 0 0,0 0-9 0 0,0 0 6 0 0,0 0-13 0 0,0 0-1 0 0,0 0 2 0 0,0 0 11 0 0,0 0-22 0 0,0 0-2 0 0,0 0-5 0 0,0 0-14 0 0,0 0-9 0 0,0 0-6 0 0,0 0-5 0 0,0 0-11 0 0,0 0-6 0 0,0 0-8 0 0,0 0-68 0 0,0 19-3286 0 0,0-14 788 0 0,0-1-16749 0 0,0-32 17436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5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21478 0 0,'9'7'4011'0'0,"22"32"-3936"0"0,1 17 79 0 0,-4 1 0 0 0,-1 1 0 0 0,-4 2 0 0 0,-2 0-154 0 0,37 91 14 0 0,-35-110-27 0 0,-23-41 35 0 0,0 0 0 0 0,0-1 0 0 0,1 1 0 0 0,-1 0 0 0 0,0-1 0 0 0,0 1 0 0 0,0 0 0 0 0,0-1 0 0 0,0 1 0 0 0,1 0 0 0 0,-1-1 0 0 0,0 1 0 0 0,0 0 0 0 0,1-1 0 0 0,-1 1 0 0 0,0 0 0 0 0,0 0-1 0 0,1-1 1 0 0,-1 1 0 0 0,0 0 0 0 0,1 0 0 0 0,-1 0 0 0 0,0-1 0 0 0,1 1 0 0 0,-1 0 0 0 0,0 0 0 0 0,1 0 0 0 0,-1 0 0 0 0,1 0 0 0 0,-1 0 0 0 0,0 0 0 0 0,1 0 0 0 0,-1 0 0 0 0,1 0 0 0 0,-1 0 0 0 0,0 0 0 0 0,1 0 0 0 0,-1 0 0 0 0,0 0 0 0 0,1 0 0 0 0,-1 0 0 0 0,0 0 0 0 0,1 0 0 0 0,-1 1 0 0 0,1-1 0 0 0,-1 0 0 0 0,0 0 0 0 0,0 1 0 0 0,1-1-1 0 0,-1 0 1 0 0,0 0 0 0 0,1 1 0 0 0,-1-1 0 0 0,0 0 0 0 0,0 0 0 0 0,0 1 0 0 0,1-1 0 0 0,-1 0 0 0 0,0 1 0 0 0,0-1 0 0 0,0 1 0 0 0,0-1 0 0 0,1 0 0 0 0,-1 1 0 0 0,0-1 0 0 0,0 0 0 0 0,0 1 0 0 0,0-1 0 0 0,0 1-22 0 0,11-38 462 0 0,-9 28-481 0 0,37-137 126 0 0,13-106-107 0 0,-50 221-1879 0 0,-35 31 1575 0 0,21 0 300 0 0,17 0 4 0 0,39-4-280 0 0,-48-3-3098 0 0,-11 6-3526 0 0,-1 1-2995 0 0,-2-3 4300 0 0</inkml:trace>
  <inkml:trace contextRef="#ctx0" brushRef="#br0" timeOffset="288.679">51 11 15313 0 0,'3'0'6635'0'0,"22"-7"-6782"0"0,2 3-5163 0 0,-25 6-7746 0 0,-63 7 9621 0 0</inkml:trace>
  <inkml:trace contextRef="#ctx0" brushRef="#br0" timeOffset="865.502">610 452 12525 0 0,'0'-6'8870'0'0,"0"8"-5538"0"0,-5 10-3127 0 0,-9 11-243 0 0,1 2 0 0 0,1-1 0 0 0,1 2 0 0 0,1-1 0 0 0,1 2 0 0 0,-3 15 38 0 0,4 35-436 0 0,10-73 448 0 0,0-1-1 0 0,0 0 0 0 0,1-1 1 0 0,-1 1-1 0 0,1 0 0 0 0,0-1 1 0 0,0 1-1 0 0,0-1 0 0 0,0 0 1 0 0,0 0-1 0 0,0 0 0 0 0,0 0 1 0 0,1-1-1 0 0,-1 1 0 0 0,1-1 1 0 0,-1 0-1 0 0,1 0 0 0 0,0 0 1 0 0,-1 0-1 0 0,1-1 0 0 0,0 1 1 0 0,0-1-1 0 0,-1 0 0 0 0,1 0 1 0 0,0-1-1 0 0,0 1 0 0 0,-1-1 1 0 0,1 0-1 0 0,0 0 0 0 0,-1 0 1 0 0,1 0-1 0 0,-1-1 0 0 0,0 1 1 0 0,1-1-1 0 0,-1 0 0 0 0,0 0 1 0 0,0 0-1 0 0,1-1-11 0 0,-2 2 37 0 0,1-1 0 0 0,-1 1 0 0 0,1-1 1 0 0,-1 0-1 0 0,0 0 0 0 0,0 0 0 0 0,0 0 0 0 0,0-1 0 0 0,0 1 0 0 0,0 0 1 0 0,-1-1-1 0 0,1 1 0 0 0,-1-1 0 0 0,0 0 0 0 0,0 1 0 0 0,0-1 1 0 0,0 0-1 0 0,0 0 0 0 0,0 0 0 0 0,-1 0 0 0 0,0 0 0 0 0,1 0-37 0 0,-10-56 297 0 0,-30-17-220 0 0,92 207-111 0 0,-31-5 284 0 0,-18-98-214 0 0,-4-27 36 0 0,0-1 26 0 0,0 0-45 0 0,-5-13-871 0 0,-11-39-3173 0 0,11 15-7898 0 0,5 31 7408 0 0,4 16 970 0 0,18 88 1836 0 0</inkml:trace>
  <inkml:trace contextRef="#ctx0" brushRef="#br0" timeOffset="1118.018">754 527 19334 0 0,'7'-88'5801'0'0,"33"-39"-4564"0"0,-37 120-683 0 0,-3 7-696 0 0,0 0-1 0 0,1 0 0 0 0,-1 0 0 0 0,0 0 0 0 0,0 1 0 0 0,0-1 0 0 0,0 0 1 0 0,0 0-1 0 0,1 0 0 0 0,-1 0 0 0 0,0 0 0 0 0,0 0 0 0 0,0 1 0 0 0,0-1 1 0 0,1 0-1 0 0,-1 0 0 0 0,0 0 0 0 0,0 0 0 0 0,0 0 0 0 0,1 0 0 0 0,-1 0 1 0 0,0 0-1 0 0,0 0 0 0 0,0 0 0 0 0,1 0 0 0 0,-1 0 0 0 0,0 0 0 0 0,0 0 1 0 0,0 0-1 0 0,1 0 0 0 0,-1 0 0 0 0,0 0 0 0 0,0-1 0 0 0,0 1 0 0 0,1 0 1 0 0,-1 0-1 0 0,0 0 0 0 0,0 0 0 0 0,0 0 0 0 0,0 0 0 0 0,1 0 0 0 0,-1-1 1 0 0,0 1-1 0 0,0 0 0 0 0,0 0 143 0 0,3 14-5563 0 0,-2 2-3507 0 0,-1-5 3205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5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19194 0 0,'-9'3'5581'0'0,"-9"21"-5876"0"0,12-16 737 0 0,-32 52-122 0 0,-32 79-52 0 0,63-113-296 0 0,1-1 1 0 0,1 1 0 0 0,1 1 0 0 0,1-1-1 0 0,2 1 1 0 0,1-1 0 0 0,1 5 27 0 0,-1-12-11 0 0,3 16-34 0 0,1-1 1 0 0,2 1 0 0 0,2-2 0 0 0,1 1 0 0 0,11 26 44 0 0,-18-54-3 0 0,9 30-64 0 0,1 0 0 0 0,2-1 0 0 0,2-1 0 0 0,1 0 0 0 0,1-2 0 0 0,2 1 0 0 0,1-2 0 0 0,4 1 67 0 0,19 14-89 0 0,-49-56-3582 0 0,-4-12-10133 0 0,10 21 10266 0 0,14 35 92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3:5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20410 0 0,'0'-3'1299'0'0,"0"2"-567"0"0,0 1-121 0 0,0 0-146 0 0,0 0-159 0 0,0 0-148 0 0,0 0-154 0 0,13 43 211 0 0,10 117 598 0 0,-19-108-741 0 0,8 128-67 0 0,-11-175 1 0 0,-1-5 39 0 0,0 0 21 0 0,0 0 5 0 0,0 0-3 0 0,0 0-2 0 0,0 0-11 0 0,0 0-82 0 0,0 0-283 0 0,0 0-167 0 0,0-4-1171 0 0,7-9-1491 0 0,7-5-14068 0 0,-35 53 14548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0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19354 0 0,'0'0'1767'0'0,"0"0"-1277"0"0,0 0-312 0 0,7 2 468 0 0,45 26 766 0 0,45 6-502 0 0,-73-26-276 0 0,-23-8-527 0 0,-1 0 3 0 0,0 0 5 0 0,0 0 5 0 0,0 0-1 0 0,0 0-57 0 0,0 0-214 0 0,-5 0-1106 0 0,-5 0-3923 0 0,4 0-8019 0 0,27 0 6967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48 272 20034 0 0,'0'0'1830'0'0,"9"-5"2170"0"0,109-207-2901 0 0,-97 170-1000 0 0,-43 37-208 0 0,-60-2-622 0 0,15 7 571 0 0,64 2 154 0 0,1 0-1 0 0,0 1 0 0 0,0 0 1 0 0,0-1-1 0 0,0 1 0 0 0,0 0 1 0 0,1 0-1 0 0,-1 0 0 0 0,1 0 1 0 0,0 0-1 0 0,0 0 0 0 0,0 0 1 0 0,0 0-1 0 0,0 1 0 0 0,1-1 1 0 0,-1 0-1 0 0,1 1 0 0 0,0-1 1 0 0,0 0-1 0 0,0 0 0 0 0,1 1 1 0 0,0 2 6 0 0,-2 24 73 0 0,10 79 218 0 0,50 33-75 0 0,1-56 91 0 0,-37-74-114 0 0,-20-11 93 0 0,-2-6-3833 0 0,-5 1 1420 0 0,-12-3-13990 0 0,15 8 12770 0 0,20 13 1203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0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20442 0 0,'0'0'25'0'0,"0"0"0"0"0,-1 0-1 0 0,1 1 1 0 0,0-1 0 0 0,0 0 0 0 0,0 0 0 0 0,-1 1-1 0 0,1-1 1 0 0,0 0 0 0 0,0 1 0 0 0,0-1 0 0 0,0 0-1 0 0,0 0 1 0 0,0 1 0 0 0,0-1 0 0 0,0 0 0 0 0,0 1 0 0 0,0-1-1 0 0,0 0 1 0 0,0 1 0 0 0,0-1 0 0 0,0 0 0 0 0,0 1-1 0 0,0-1 1 0 0,0 0 0 0 0,0 1 0 0 0,0-1 0 0 0,0 0-1 0 0,0 1 1 0 0,0-1 0 0 0,1 0 0 0 0,-1 0 0 0 0,0 1 0 0 0,0-1-1 0 0,0 0 1 0 0,1 0 0 0 0,-1 1 0 0 0,0-1 0 0 0,0 0-1 0 0,1 0 1 0 0,-1 0 0 0 0,0 1 0 0 0,0-1 0 0 0,1 0-1 0 0,-1 0 1 0 0,0 0 0 0 0,1 0 0 0 0,-1 0 0 0 0,0 0 0 0 0,1 1-1 0 0,-1-1 1 0 0,0 0 0 0 0,0 0 0 0 0,1 0 0 0 0,-1 0-1 0 0,0 0 1 0 0,1 0 0 0 0,-1 0 0 0 0,0 0 0 0 0,1 0 0 0 0,-1-1-1 0 0,0 1 1 0 0,1 0 0 0 0,-1 0 0 0 0,0 0 0 0 0,1 0-1 0 0,-1 0 1 0 0,0-1 0 0 0,0 1 0 0 0,1 0-25 0 0,-1 0 53 0 0,105 26 608 0 0,-63-11-735 0 0,-38-31-15880 0 0,-4 2 9213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1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18078 0 0,'11'62'4292'0'0,"-4"-40"-3893"0"0,8 35 51 0 0,-3-1 0 0 0,-2 1-1 0 0,-3 1 1 0 0,0 36-450 0 0,-7-93 47 0 0,0 0-1 0 0,0 1 0 0 0,0-1 0 0 0,0 1 1 0 0,-1-1-1 0 0,1 0 0 0 0,0 1 1 0 0,0-1-1 0 0,-1 0 0 0 0,1 1 1 0 0,-1-1-1 0 0,0 0 0 0 0,1 0 1 0 0,-1 1-1 0 0,0-1 0 0 0,1 0 1 0 0,-1 0-1 0 0,0 0 0 0 0,0 0 0 0 0,0 0 1 0 0,0 0-1 0 0,0 0 0 0 0,0 0 1 0 0,-1 0-1 0 0,1-1 0 0 0,0 1 1 0 0,0 0-1 0 0,-1-1 0 0 0,1 1 1 0 0,0-1-1 0 0,0 1 0 0 0,-1-1 1 0 0,1 0-1 0 0,-1 1 0 0 0,1-1 0 0 0,0 0 1 0 0,-1 0-1 0 0,1 0 0 0 0,-1 0 1 0 0,1 0-1 0 0,0 0 0 0 0,-1-1 1 0 0,1 1-1 0 0,-1 0 0 0 0,1-1 1 0 0,0 1-1 0 0,0-1 0 0 0,-1 1 0 0 0,1-1 1 0 0,0 0-47 0 0,-6 0 56 0 0,0-1 0 0 0,0 0 0 0 0,0-1 0 0 0,0 1 0 0 0,0-1 0 0 0,1-1 0 0 0,0 1 0 0 0,-1-1 0 0 0,1 0 0 0 0,1-1 1 0 0,-5-3-57 0 0,-1 0-732 0 0,6-7 452 0 0,1-8-3745 0 0,3-14-16389 0 0,11 117 18364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1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21634 0 0,'0'0'1384'0'0,"0"0"-1384"0"0,2 0 136 0 0,-2 0-136 0 0,2 0 440 0 0,-2 0-440 0 0,0 0-80 0 0,2 0-320 0 0,3 0-152 0 0,-1 0 112 0 0,5 0 212 0 0,2 4-728 0 0,2 0-800 0 0,3 3-1149 0 0,-5 1-2155 0 0,2-4-3925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 14629 0 0,'4'-2'8381'0'0,"2"0"-7842"0"0,31 28 496 0 0,-35-24-994 0 0,1 0 1 0 0,-1 0-1 0 0,0 0 1 0 0,0 0-1 0 0,0 0 1 0 0,0 1-1 0 0,0-1 1 0 0,-1 0-1 0 0,1 1 1 0 0,-1 0-1 0 0,0-1 1 0 0,1 1-1 0 0,-1 0 1 0 0,-1 0 0 0 0,1-1-1 0 0,0 1 1 0 0,0 0-1 0 0,-1 0 1 0 0,0 0-1 0 0,0 0 1 0 0,0 1-42 0 0,0 0 30 0 0,0-1-1 0 0,-1 1 1 0 0,1 0 0 0 0,-1-1 0 0 0,0 1 0 0 0,0 0 0 0 0,0-1 0 0 0,-1 1 0 0 0,1-1 0 0 0,-1 0 0 0 0,0 1 0 0 0,0-1 0 0 0,0 0-1 0 0,-1 0 1 0 0,1 0 0 0 0,-1 0 0 0 0,1-1 0 0 0,-1 1 0 0 0,0-1 0 0 0,0 1 0 0 0,0-1 0 0 0,0 0 0 0 0,-2 0-30 0 0,-54 48 330 0 0,59-48-335 0 0,0 1-1 0 0,1-1 0 0 0,-1 1 0 0 0,1-1 1 0 0,-1 0-1 0 0,1 1 0 0 0,0-1 0 0 0,0 0 1 0 0,0 0-1 0 0,0 0 0 0 0,1 1 0 0 0,-1-1 1 0 0,0 0-1 0 0,1-1 0 0 0,0 1 0 0 0,-1 0 0 0 0,1 0 1 0 0,0-1-1 0 0,0 1 0 0 0,0-1 0 0 0,0 1 1 0 0,1 0 5 0 0,8 8-70 0 0,50 57 58 0 0,-43-44-1504 0 0,-17-35-6441 0 0,-1 12 209 0 0,-1 12-1297 0 0</inkml:trace>
  <inkml:trace contextRef="#ctx0" brushRef="#br0" timeOffset="425.773">255 389 17590 0 0,'0'0'2861'0'0,"0"-9"-735"0"0,32-200 724 0 0,-27 119-2526 0 0,8 93-908 0 0,-6 3 620 0 0,0 0 0 0 0,-1 0 0 0 0,1 0 0 0 0,-2 1 0 0 0,1 0 0 0 0,-1 1 0 0 0,0-1 0 0 0,0 1 0 0 0,0 3-36 0 0,65 160 142 0 0,-69-170-117 0 0,-1-1 84 0 0,0 0 23 0 0,0 0-79 0 0,-14-4-683 0 0,-24-34-2968 0 0,17 9-5122 0 0,14 16 1571 0 0,-2-4 1294 0 0</inkml:trace>
  <inkml:trace contextRef="#ctx0" brushRef="#br0" timeOffset="621.023">274 106 13341 0 0,'-1'-8'8058'0'0,"7"-2"-7029"0"0,7 1-760 0 0,-6 3-161 0 0,1-1 0 0 0,1 2 0 0 0,-1-1 0 0 0,1 1 0 0 0,0 1 0 0 0,0-1 0 0 0,1 2 0 0 0,7-3-108 0 0,21 1-1454 0 0,-34 24-8713 0 0,-4-9 3515 0 0,-2 6 1364 0 0</inkml:trace>
  <inkml:trace contextRef="#ctx0" brushRef="#br0" timeOffset="931.351">177 486 12845 0 0,'42'0'9940'0'0,"55"0"-9508"0"0,-97 0-801 0 0,0 0-377 0 0,0 0-516 0 0,0 0-740 0 0,0 0-1514 0 0,0 1-3163 0 0,-4 2-1964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1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17326 0 0,'0'0'1784'0'0,"8"1"535"0"0,62 25 14 0 0,-69-24-2265 0 0,-1 0 1 0 0,1-1 0 0 0,0 1 0 0 0,-1 0-1 0 0,1 0 1 0 0,-1 0 0 0 0,0 0 0 0 0,0 0-1 0 0,0 0 1 0 0,0 0 0 0 0,0 0 0 0 0,0 0-1 0 0,0 0 1 0 0,-1 0 0 0 0,1 0 0 0 0,-1 0-1 0 0,1 0 1 0 0,-1 0 0 0 0,0 0 0 0 0,1 0 0 0 0,-1-1-1 0 0,0 1 1 0 0,-1 0 0 0 0,1-1 0 0 0,0 1-1 0 0,0-1 1 0 0,-1 1 0 0 0,1-1 0 0 0,-1 1-1 0 0,0 0-68 0 0,0 0-29 0 0,-7 10 120 0 0,7-10-124 0 0,1-1 1 0 0,-1 1-1 0 0,1-1 1 0 0,-1 1-1 0 0,1 0 1 0 0,0 0-1 0 0,0-1 1 0 0,-1 1-1 0 0,1 0 1 0 0,0 0 0 0 0,1 0-1 0 0,-1 0 1 0 0,0 1-1 0 0,1-1 1 0 0,-1 0-1 0 0,1 0 1 0 0,-1 0-1 0 0,1 0 1 0 0,0 1-1 0 0,0-1 1 0 0,0 0 0 0 0,0 0-1 0 0,1 1 1 0 0,-1-1-1 0 0,0 0 1 0 0,1 0-1 0 0,0 0 1 0 0,-1 0-1 0 0,1 1 33 0 0,62 74-130 0 0,-61-75 175 0 0,-1-1-1 0 0,1 0 0 0 0,-1 1 0 0 0,0-1 1 0 0,0 1-1 0 0,0-1 0 0 0,0 1 0 0 0,0 0 1 0 0,0 0-1 0 0,0-1 0 0 0,0 1 0 0 0,-1 0 1 0 0,1 0-1 0 0,-1 0 0 0 0,1 0 0 0 0,-1 0 1 0 0,0-1-1 0 0,0 1 0 0 0,0 0 1 0 0,0 0-1 0 0,0 0 0 0 0,0 0 0 0 0,-1 0 1 0 0,1 0-1 0 0,0 0 0 0 0,-1 0 0 0 0,0-1 1 0 0,1 1-1 0 0,-1 0 0 0 0,0 0 0 0 0,0 0-44 0 0,-7 2 184 0 0,-1-1 0 0 0,1-1 0 0 0,-1 0 0 0 0,1 0 0 0 0,-1-1 0 0 0,1 0-1 0 0,-1 0 1 0 0,0-1 0 0 0,0 0 0 0 0,-2 0-184 0 0,-3-1 138 0 0,14 1-186 0 0,0 0-26 0 0,0 0-13 0 0,0 0-27 0 0,0 0-56 0 0,0 0-106 0 0,0 0-31 0 0,0 0-32 0 0,0 0-99 0 0,1-7-5914 0 0,0 3-6151 0 0,-3 15 5048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2620 0 0,'4'0'11509'0'0,"4"0"-2924"0"0,2 0-4830 0 0,27-3-6005 0 0,-22 0 4142 0 0,6-1-1616 0 0,-20 4-272 0 0,-1 0 9 0 0,0 0 25 0 0,0 0 25 0 0,0 0 12 0 0,0 0-7 0 0,0 0-12 0 0,0 10 36 0 0,6 14-51 0 0,-2 1-1 0 0,-1 0 1 0 0,-1 0-1 0 0,-1 14-40 0 0,-1-32-3 0 0,15 217-262 0 0,-15-177 354 0 0,-15-47 243 0 0,-33-39-217 0 0,42 38-542 0 0,161 1 560 0 0,-154 0-43 0 0,-1 0 34 0 0,0 0 23 0 0,0 0 7 0 0,0 0-26 0 0,0 0-20 0 0,-20-16-2338 0 0,17 15 1255 0 0,-4 0-4897 0 0,6 1-5806 0 0,32 18 4750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4:1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4352 0 0,'0'0'11484'0'0,"0"0"-8272"0"0,0 0-2794 0 0,0 0 34 0 0,0 0 454 0 0,0 0 35 0 0,0 0-357 0 0,0 0-292 0 0,0 0-145 0 0,3 1-44 0 0,54 81 1742 0 0,-22-1-1621 0 0,-4 1 0 0 0,-3 1 0 0 0,12 65-224 0 0,-25-80 322 0 0,-3 1 0 0 0,-3 1 0 0 0,-3 0 0 0 0,-3 55-322 0 0,-3-123 32 0 0,1-1 0 0 0,-1 1 1 0 0,0-1-1 0 0,0 1 1 0 0,1-1-1 0 0,-1 1 0 0 0,-1-1 1 0 0,1 1-1 0 0,0-1 0 0 0,0 0 1 0 0,0 1-1 0 0,-1-1 0 0 0,1 1 1 0 0,-1-1-1 0 0,1 0 1 0 0,-1 1-1 0 0,1-1 0 0 0,-1 0 1 0 0,0 1-1 0 0,0-1 0 0 0,0 0 1 0 0,0 0-1 0 0,0 0 0 0 0,0 0 1 0 0,0 0-1 0 0,0 0 0 0 0,0 0 1 0 0,0 0-1 0 0,0 0 1 0 0,-1-1-33 0 0,-26 12 416 0 0,-55 17-149 0 0,62-18-148 0 0,21-11-149 0 0,0 0-21 0 0,0 0-15 0 0,0 0-9 0 0,0 0-17 0 0,0 0-20 0 0,0 0-37 0 0,0 0-87 0 0,-6-3-7080 0 0,7 1-3280 0 0,4 7 850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0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15761 0 0,'18'0'7996'0'0,"6"3"-4868"0"0,60 7-4548 0 0,-69-8 2232 0 0,33 9-808 0 0,-38-8-5869 0 0,-16-5 1352 0 0,1 1-4405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08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19222 0 0,'0'0'2082'0'0,"0"0"-1275"0"0,0 0-453 0 0,0 0 416 0 0,14 3 1144 0 0,91 24-647 0 0,-34 3-1012 0 0,-70-30-305 0 0,-1 1-1 0 0,0-1 1 0 0,0 0-1 0 0,1 1 1 0 0,-1-1-1 0 0,0 1 1 0 0,0-1-1 0 0,0 1 1 0 0,0-1-1 0 0,0 1 0 0 0,0-1 1 0 0,0 0-1 0 0,0 1 1 0 0,0-1-1 0 0,0 1 1 0 0,0-1-1 0 0,0 1 1 0 0,0-1-1 0 0,0 1 1 0 0,0-1-1 0 0,0 0 1 0 0,0 1-1 0 0,-1-1 1 0 0,1 1-1 0 0,0-1 1 0 0,0 1-1 0 0,0-1 1 0 0,-1 0-1 0 0,1 1 1 0 0,0-1-1 0 0,-1 0 1 0 0,1 1-1 0 0,0-1 1 0 0,-1 0-1 0 0,1 1 1 0 0,0-1-1 0 0,-1 0 1 0 0,1 0-1 0 0,-1 0 1 0 0,1 1-1 0 0,0-1 1 0 0,-1 0-1 0 0,1 0 1 0 0,-1 0-1 0 0,1 0 1 0 0,-1 0-1 0 0,1 0 1 0 0,0 1-1 0 0,-1-1 1 0 0,1 0-1 0 0,-1-1 0 0 0,1 1 1 0 0,-1 0-1 0 0,1 0 1 0 0,-1 0 50 0 0,-18 5-3283 0 0,3-4-6289 0 0,-4-1-1466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1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10 155 16802 0 0,'0'0'4475'0'0,"0"0"-3203"0"0,0 0-1088 0 0,0 0 56 0 0,4 13 643 0 0,5 51-330 0 0,-3 0 1 0 0,-3 1 0 0 0,-3 23-554 0 0,0-85 65 0 0,0-3 159 0 0,0 0 12 0 0,0 0 2 0 0,-22-33 845 0 0,19 25-1097 0 0,1 0-1 0 0,1 0 1 0 0,-1 0-1 0 0,1 0 1 0 0,1 0 0 0 0,-1-1-1 0 0,1 1 1 0 0,1 0-1 0 0,-1 0 1 0 0,2 0-1 0 0,-1 0 1 0 0,1 0-1 0 0,0 0 1 0 0,1 0-1 0 0,-1 0 1 0 0,2 0 0 0 0,-1 1-1 0 0,1 0 1 0 0,0 0-1 0 0,1 0 1 0 0,2-4 14 0 0,-4 8-30 0 0,-1 0 0 0 0,0 1 1 0 0,1-1-1 0 0,0 1 0 0 0,-1 0 0 0 0,1 0 1 0 0,0 0-1 0 0,0 0 0 0 0,0 0 1 0 0,1 0-1 0 0,-1 1 0 0 0,0 0 0 0 0,1-1 1 0 0,-1 1-1 0 0,1 1 0 0 0,-1-1 0 0 0,1 0 1 0 0,-1 1-1 0 0,1 0 0 0 0,-1-1 1 0 0,1 2-1 0 0,-1-1 0 0 0,1 0 0 0 0,2 1 30 0 0,-1 2 14 0 0,-1 0 0 0 0,0-1-1 0 0,0 2 1 0 0,0-1-1 0 0,-1 0 1 0 0,1 1 0 0 0,-1 0-1 0 0,1 0 1 0 0,-1 0 0 0 0,-1 0-1 0 0,1 0 1 0 0,0 1-1 0 0,-1-1 1 0 0,0 1 0 0 0,0-1-1 0 0,0 1 1 0 0,-1 2-14 0 0,8 13-12 0 0,-2 1 0 0 0,-1 0 0 0 0,0 0 0 0 0,-2 0 0 0 0,0 1 0 0 0,-2-1 0 0 0,0 7 12 0 0,0 7-1667 0 0,-2-36 176 0 0,-2-4-7312 0 0,1 0 381 0 0,4 16 2311 0 0</inkml:trace>
  <inkml:trace contextRef="#ctx0" brushRef="#br0" timeOffset="279.263">334 223 21346 0 0,'12'-76'5229'0'0,"29"-33"-4194"0"0,-30 79-990 0 0,-9 26-2100 0 0,-4 13-5727 0 0,2-1-7548 0 0,0-28 12842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10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21634 0 0,'3'25'2717'0'0,"133"293"-1439"0"0,-68-168-791 0 0,-57-138 23 0 0,-10-12-254 0 0,1-5 799 0 0,22-155-395 0 0,37-126-758 0 0,-43 251-57 0 0,-16 37-5003 0 0,-3 13-15138 0 0,1-35 17406 0 0</inkml:trace>
  <inkml:trace contextRef="#ctx0" brushRef="#br0" timeOffset="311.894">288 34 15285 0 0,'6'-1'5924'0'0,"2"-1"-3979"0"0,22-2-2323 0 0,-17 4 311 0 0,2 0-180 0 0,-5 0-3482 0 0,-13 1-400 0 0,1 1 2019 0 0,-1-2-2241 0 0,-5 0-3124 0 0</inkml:trace>
  <inkml:trace contextRef="#ctx0" brushRef="#br0" timeOffset="590.838">1 0 10893 0 0,'0'0'4040'0'0,"0"0"-2385"0"0,0 0-1306 0 0,0 0 308 0 0,11 0 1808 0 0,48 0-1225 0 0,-39 0-3611 0 0,0 0-4155 0 0,-14 4-261 0 0,-22 0 3417 0 0,-73-12 1125 0 0</inkml:trace>
  <inkml:trace contextRef="#ctx0" brushRef="#br0" timeOffset="1248.556">383 557 16606 0 0,'2'-5'7760'0'0,"-4"15"-6760"0"0,-51 69-1299 0 0,42-55 222 0 0,0 0-1 0 0,1 1 1 0 0,2-1 0 0 0,1 2 0 0 0,0-1-1 0 0,2 1 1 0 0,1 2 77 0 0,3-26 2 0 0,1 0-1 0 0,0 0 1 0 0,-1 0-1 0 0,1 0 1 0 0,0 0-1 0 0,0 0 0 0 0,0 0 1 0 0,0 0-1 0 0,1 0 1 0 0,-1 0-1 0 0,1 0 1 0 0,-1 0-1 0 0,1 0 1 0 0,0-1-1 0 0,-1 1 1 0 0,1 0-1 0 0,0 0 1 0 0,0 0-1 0 0,0-1 0 0 0,1 1 1 0 0,-1 0-1 0 0,0-1 1 0 0,1 1-1 0 0,-1-1 1 0 0,1 0-1 0 0,-1 1 1 0 0,1-1-1 0 0,0 0 1 0 0,-1 0-1 0 0,1 0 1 0 0,0 0-1 0 0,0 0 0 0 0,0-1 1 0 0,0 1-1 0 0,-1 0 1 0 0,1-1-1 0 0,0 1 1 0 0,0-1-1 0 0,0 0 1 0 0,0 0-1 0 0,0 0 1 0 0,1 0-1 0 0,-1 0 1 0 0,0 0-1 0 0,0 0 0 0 0,0-1 1 0 0,0 1-2 0 0,-1 0 3 0 0,4 0 24 0 0,0 1 1 0 0,-1-1-1 0 0,1 1 0 0 0,0-1 0 0 0,0-1 0 0 0,0 1 0 0 0,0-1 0 0 0,-1 0 0 0 0,1 0 0 0 0,0 0 0 0 0,0 0 1 0 0,-1-1-1 0 0,1 0 0 0 0,-1 0 0 0 0,0 0 0 0 0,1-1 0 0 0,-1 1 0 0 0,0-1 0 0 0,0 0 0 0 0,-1 0 0 0 0,1-1 1 0 0,-1 1-1 0 0,1-1-27 0 0,-1-2 37 0 0,-1 0 0 0 0,0-1 0 0 0,0 1 0 0 0,0 0 0 0 0,-1-1 0 0 0,1 1 0 0 0,-2-1 0 0 0,1 1 0 0 0,-1-1 0 0 0,0 1 1 0 0,0-1-1 0 0,-1 0 0 0 0,0 1 0 0 0,0-1 0 0 0,0 1 0 0 0,-1 0 0 0 0,0-1 0 0 0,0 1 0 0 0,-1 0 0 0 0,0 0 0 0 0,0 0 0 0 0,0 1 0 0 0,-1-1 1 0 0,0 1-1 0 0,0 0 0 0 0,0 0 0 0 0,-2-2-37 0 0,-8-16 89 0 0,68 124-13 0 0,4 65-22 0 0,-41-106-86 0 0,-17-60-39 0 0,0-1 0 0 0,0 1 0 0 0,-1 0 0 0 0,1 0 0 0 0,0 0 0 0 0,0 0 0 0 0,0 0-1 0 0,-1-1 1 0 0,1 1 0 0 0,0 0 0 0 0,0 0 0 0 0,-1 0 0 0 0,1 0 0 0 0,0 0 0 0 0,0 0-1 0 0,-1 0 1 0 0,1 0 0 0 0,0 0 0 0 0,0 0 0 0 0,-1 0 0 0 0,1 0 0 0 0,0 0 0 0 0,0 0-1 0 0,-1 0 1 0 0,1 0 71 0 0,-4-25-3575 0 0,4 5-3992 0 0,0-1-2191 0 0</inkml:trace>
  <inkml:trace contextRef="#ctx0" brushRef="#br0" timeOffset="1526.146">628 674 20002 0 0,'0'-29'3246'0'0,"-1"16"-2848"0"0,1 0 1 0 0,0 0-1 0 0,1 0 1 0 0,0-1-1 0 0,1 1 1 0 0,1 0-1 0 0,0 1 1 0 0,0-1-1 0 0,3-3-398 0 0,0-2-146 0 0,-5 17 94 0 0,-1 1-10 0 0,0 0-4 0 0,0 0-26 0 0,0 0-86 0 0,0 0-75 0 0,0 0-58 0 0,0 0-59 0 0,16 0-7417 0 0,-15 0-2111 0 0,-18 0 2279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14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5 22218 0 0,'0'-4'720'0'0,"0"3"1769"0"0,-5 11-1644 0 0,-51 91-910 0 0,36-57 196 0 0,3 1 0 0 0,2 0 0 0 0,-6 35-131 0 0,6-16 60 0 0,4 1-1 0 0,3 1 0 0 0,2 0 1 0 0,3 0-1 0 0,6 66-59 0 0,2-92 15 0 0,1 1 0 0 0,2-1 0 0 0,2-1 0 0 0,1 0 0 0 0,2 0 0 0 0,9 15-15 0 0,16 22-69 0 0,-58-82-3593 0 0,14 3 1674 0 0,-17-10-6607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7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18810 0 0,'0'0'3815'0'0,"0"0"-2793"0"0,5 7 143 0 0,142 43-263 0 0,-136-46-929 0 0,-20 4 1147 0 0,7-7-1113 0 0,-7 5 8 0 0,1 0 0 0 0,-1 0-1 0 0,1 1 1 0 0,0 0 0 0 0,1 1 0 0 0,0-1-1 0 0,0 1 1 0 0,0 1 0 0 0,1-1 0 0 0,-4 9-15 0 0,10-12-24 0 0,-1 0 1 0 0,1 0-1 0 0,0 0 0 0 0,0 0 1 0 0,1 0-1 0 0,0 0 0 0 0,0 0 1 0 0,0 0-1 0 0,0 0 1 0 0,1 0-1 0 0,-1 0 0 0 0,1-1 1 0 0,0 1-1 0 0,1-1 0 0 0,-1 1 1 0 0,1-1-1 0 0,0 0 1 0 0,0 0-1 0 0,0 0 0 0 0,1 0 1 0 0,0-1-1 0 0,3 4 24 0 0,3 6-59 0 0,52 91 146 0 0,-62-103-69 0 0,1-1-1 0 0,-1 1 0 0 0,0-1 0 0 0,1 0 0 0 0,-1 1 1 0 0,0-1-1 0 0,1 1 0 0 0,-1-1 0 0 0,0 1 0 0 0,0-1 1 0 0,0 1-1 0 0,0-1 0 0 0,1 1 0 0 0,-1-1 0 0 0,0 1 1 0 0,0-1-1 0 0,0 1 0 0 0,0 0 0 0 0,0-1 0 0 0,0 1 1 0 0,0-1-1 0 0,0 1 0 0 0,-1-1 0 0 0,1 1 0 0 0,0-1 1 0 0,0 1-1 0 0,0-1 0 0 0,0 1 0 0 0,-1-1 0 0 0,1 1 1 0 0,0-1-1 0 0,-1 1 0 0 0,1-1 0 0 0,0 0 0 0 0,-1 1 1 0 0,1-1-1 0 0,0 1 0 0 0,-1-1 0 0 0,1 0 0 0 0,-1 1 0 0 0,1-1 1 0 0,-1 0-1 0 0,1 0 0 0 0,-1 1 0 0 0,1-1 0 0 0,-1 0 1 0 0,1 0-1 0 0,-1 0 0 0 0,1 0 0 0 0,-1 0 0 0 0,1 1 1 0 0,-1-1-1 0 0,1 0 0 0 0,-1 0 0 0 0,1 0 0 0 0,-1 0 1 0 0,1-1-1 0 0,-1 1 0 0 0,1 0 0 0 0,-1 0 0 0 0,1 0 1 0 0,-1 0-1 0 0,1 0 0 0 0,-1-1 0 0 0,1 1 0 0 0,-1 0 1 0 0,1 0-1 0 0,-1-1-17 0 0,-1 1 11 0 0,-116 0 418 0 0,102-7-158 0 0,16 7-324 0 0,0 13-14516 0 0,0-4 5032 0 0,0-31 5345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7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 21962 0 0,'10'-13'3212'0'0,"27"2"-3600"0"0,-30 10 636 0 0,124-15-448 0 0,-121 15 30 0 0,3 1-235 0 0,-4 1-8163 0 0,-10 0 2162 0 0,-3 2-1691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7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19210 0 0,'36'35'4798'0'0,"-32"-32"-4683"0"0,81 94 582 0 0,-84-95-656 0 0,0 0 1 0 0,0 1-1 0 0,0-1 1 0 0,0 1-1 0 0,-1-1 1 0 0,1 1-1 0 0,-1-1 1 0 0,0 1-1 0 0,0-1 1 0 0,0 1 0 0 0,0 0-1 0 0,0-1 1 0 0,-1 1-1 0 0,1-1 1 0 0,-1 1-1 0 0,1-1 1 0 0,-1 1-1 0 0,0-1 1 0 0,0 1-1 0 0,0-1 1 0 0,0 0 0 0 0,-1 0-1 0 0,1 1 1 0 0,0-1-1 0 0,-1 0 1 0 0,0 0-1 0 0,1 0 1 0 0,-1 0-1 0 0,0-1 1 0 0,0 1-1 0 0,0 0 1 0 0,0-1-1 0 0,-1 0 1 0 0,1 1 0 0 0,0-1-1 0 0,0 0 1 0 0,-1 0-1 0 0,0 0-41 0 0,-20 18 59 0 0,-42 53 412 0 0,62-53-711 0 0,70 44 387 0 0,-36-40-129 0 0,16 15-54 0 0,-37-31-10 0 0,-9-6 90 0 0,-1-1 71 0 0,0 0 40 0 0,0 0 2 0 0,0 0-1 0 0,0 0 7 0 0,0 0-29 0 0,0 0-41 0 0,0 0-58 0 0,0 0-128 0 0,-21-1-3879 0 0,16-2 590 0 0,-6-7-12798 0 0,14 10 13846 0 0,31 14 472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0 16694 0 0,'0'0'4503'0'0,"3"12"-1347"0"0,9 56-2187 0 0,-9-60-949 0 0,13 48 228 0 0,-2 1-1 0 0,-3 0 0 0 0,-2 0 1 0 0,1 57-248 0 0,-10-66 333 0 0,-16-47 757 0 0,3 0-1017 0 0,0-1 0 0 0,0 0 0 0 0,0-2 0 0 0,0 1 0 0 0,0-1 1 0 0,0-1-1 0 0,1 0 0 0 0,-13-6-73 0 0,-19-13 168 0 0,43 1-3092 0 0,2 19 2652 0 0,4-10-2140 0 0,7-25-13962 0 0,-13 37 11809 0 0,-20 64 2604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0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21506 0 0,'-5'-4'688'0'0,"5"4"-649"0"0,0 1 0 0 0,0-1 1 0 0,0 0-1 0 0,-1 0 0 0 0,1 1 0 0 0,0-1 0 0 0,0 0 0 0 0,0 0 0 0 0,0 1 1 0 0,0-1-1 0 0,0 0 0 0 0,0 0 0 0 0,0 1 0 0 0,-1-1 0 0 0,1 0 1 0 0,0 0-1 0 0,0 1 0 0 0,0-1 0 0 0,-1 0 0 0 0,1 0 0 0 0,0 0 0 0 0,0 0 1 0 0,0 1-1 0 0,-1-1 0 0 0,1 0 0 0 0,0 0 0 0 0,0 0 0 0 0,-1 0 0 0 0,1 0 1 0 0,0 0-1 0 0,0 0 0 0 0,-1 0 0 0 0,1 0 0 0 0,0 0 0 0 0,-1 0 1 0 0,1 0-1 0 0,0 0 0 0 0,0 0 0 0 0,-1 0 0 0 0,1 0 0 0 0,0 0 0 0 0,0 0 1 0 0,-1 0-1 0 0,1 0 0 0 0,0 0 0 0 0,0 0 0 0 0,-1 0 0 0 0,1 0 1 0 0,0-1-1 0 0,0 1 0 0 0,-1 0 0 0 0,1 0 0 0 0,0 0 0 0 0,0-1 0 0 0,0 1 1 0 0,-1 0-1 0 0,1 0 0 0 0,0 0 0 0 0,0-1 0 0 0,0 1 0 0 0,0 0 0 0 0,0 0 1 0 0,-1-1-1 0 0,1 1 0 0 0,0 0-39 0 0,3 228 435 0 0,-4-219-474 0 0,1 1 0 0 0,0-1 0 0 0,1 0 0 0 0,0 0 0 0 0,1 0 0 0 0,0 0 0 0 0,0 0 0 0 0,1 0 0 0 0,0-1 0 0 0,2 3 39 0 0,-3-9 13 0 0,1 0 0 0 0,0 0-1 0 0,0 0 1 0 0,0 0 0 0 0,0-1-1 0 0,0 1 1 0 0,0-1 0 0 0,1 0-1 0 0,-1 0 1 0 0,0 0 0 0 0,1-1-1 0 0,-1 1 1 0 0,0-1 0 0 0,1 0-1 0 0,-1 1 1 0 0,1-2 0 0 0,-1 1 0 0 0,0 0-1 0 0,1-1 1 0 0,-1 1 0 0 0,1-1-1 0 0,-1 0 1 0 0,0 0 0 0 0,0 0-1 0 0,1-1-12 0 0,9-1-2 0 0,168-34 376 0 0,-167 34-330 0 0,-12 3-26 0 0,-1 0 1 0 0,1 0-1 0 0,-1-1 1 0 0,1 1-1 0 0,0 0 0 0 0,-1-1 1 0 0,1 1-1 0 0,-1 0 1 0 0,1-1-1 0 0,-1 0 1 0 0,1 1-1 0 0,-1-1 0 0 0,0 0 1 0 0,1 0-1 0 0,-1 0 1 0 0,0 0-1 0 0,1 0 1 0 0,-1 0-1 0 0,0 0 0 0 0,0 0 1 0 0,0 0-1 0 0,0-1 1 0 0,0 1-1 0 0,0 0 0 0 0,-1-1 1 0 0,1 1-1 0 0,0-1 1 0 0,-1 1-1 0 0,1-1 1 0 0,-1 1-1 0 0,1-1 0 0 0,-1 1 1 0 0,0-1-1 0 0,1 1 1 0 0,-1-2-19 0 0,-1-5-9 0 0,-1-1 0 0 0,0 0 0 0 0,0 0 0 0 0,-1 1 0 0 0,0-1 0 0 0,0 1 0 0 0,-1 0 0 0 0,0 0 1 0 0,-1 0-1 0 0,1 1 0 0 0,-2-1 0 0 0,1 1 0 0 0,-1 0 0 0 0,0 1 0 0 0,-2-2 9 0 0,-34-48 0 0 0,39 47-131 0 0,8 13-236 0 0,10 13 470 0 0,9 58 342 0 0,3 127-353 0 0,-26-217-4248 0 0,-2-2-2432 0 0,1-3-2661 0 0</inkml:trace>
  <inkml:trace contextRef="#ctx0" brushRef="#br0" timeOffset="746.066">495 87 2224 0 0,'0'0'14735'0'0,"0"0"-10618"0"0,0 0-3502 0 0,7 15 2203 0 0,1 19-2579 0 0,-2 0 0 0 0,-1 0 1 0 0,-1 0-1 0 0,-2 0 0 0 0,-3 26-239 0 0,-4-30 136 0 0,5-29-122 0 0,1-1 0 0 0,-1 1 0 0 0,0-1-1 0 0,0 1 1 0 0,0-1 0 0 0,0 0-1 0 0,0 1 1 0 0,-1-1 0 0 0,1 1-1 0 0,0-1 1 0 0,0 1 0 0 0,0-1 0 0 0,0 0-1 0 0,0 1 1 0 0,-1-1 0 0 0,1 1-1 0 0,0-1 1 0 0,0 0 0 0 0,0 1 0 0 0,-1-1-1 0 0,1 0 1 0 0,0 1 0 0 0,-1-1-1 0 0,1 0 1 0 0,0 1 0 0 0,-1-1 0 0 0,1 0-1 0 0,-1 0 1 0 0,1 1 0 0 0,0-1-1 0 0,-1 0 1 0 0,1 0 0 0 0,-1 0 0 0 0,1 0-1 0 0,0 1 1 0 0,-1-1 0 0 0,1 0-1 0 0,-1 0 1 0 0,1 0 0 0 0,-1 0 0 0 0,1 0-1 0 0,-1 0 1 0 0,1 0 0 0 0,0 0-1 0 0,-1 0 1 0 0,1-1 0 0 0,-1 1 0 0 0,1 0-1 0 0,-1 0 1 0 0,1 0 0 0 0,0 0-1 0 0,-1-1 1 0 0,1 1 0 0 0,-1 0 0 0 0,1 0-1 0 0,0-1 1 0 0,-1 1 0 0 0,1 0-1 0 0,0-1 1 0 0,-1 1 0 0 0,1 0 0 0 0,0-1-1 0 0,0 1 1 0 0,-1 0 0 0 0,1-1-1 0 0,0 1-13 0 0,-2-5-22 0 0,0 0 0 0 0,0 0-1 0 0,1 0 1 0 0,-1 0-1 0 0,1 0 1 0 0,0 0-1 0 0,1 0 1 0 0,-1 0-1 0 0,1 0 1 0 0,0-1-1 0 0,0 1 1 0 0,1-2 22 0 0,-1-4-19 0 0,0-4 7 0 0,1 0-1 0 0,0 0 1 0 0,1 0 0 0 0,1 0 0 0 0,0 0-1 0 0,1 1 1 0 0,0-1 0 0 0,2 1 0 0 0,-1 0 0 0 0,2 1-1 0 0,0-1 1 0 0,0 1 0 0 0,1 0 0 0 0,1 1-1 0 0,10-11 13 0 0,-17 20-14 0 0,-1 0-1 0 0,1 1 0 0 0,0-1 1 0 0,1 1-1 0 0,-1-1 0 0 0,0 1 1 0 0,1 0-1 0 0,-1 0 0 0 0,1 0 1 0 0,0 0-1 0 0,-1 1 0 0 0,1-1 1 0 0,0 1-1 0 0,0-1 0 0 0,0 1 1 0 0,0 0-1 0 0,0 0 0 0 0,1 1 1 0 0,-1-1-1 0 0,0 1 0 0 0,0-1 1 0 0,0 1-1 0 0,1 0 0 0 0,-1 0 1 0 0,0 0-1 0 0,0 1 0 0 0,1-1 1 0 0,-1 1-1 0 0,0 0 0 0 0,0 0 1 0 0,0 0-1 0 0,0 0 0 0 0,0 0 1 0 0,0 1-1 0 0,0-1 0 0 0,0 1 1 0 0,-1 0-1 0 0,2 0 15 0 0,9 17 58 0 0,0 0 0 0 0,-2 1 0 0 0,0 0 0 0 0,-1 1-1 0 0,-1 0 1 0 0,-1 0 0 0 0,0 1 0 0 0,-2 0 0 0 0,-1 1 0 0 0,-1-1 0 0 0,1 15-58 0 0,-3-26-179 0 0,2 24 799 0 0,-14-47-12 0 0,5-6-632 0 0,0-1 1 0 0,1 1 0 0 0,1-1-1 0 0,1 0 1 0 0,1 0 0 0 0,1 0-1 0 0,0-7 24 0 0,2 21-23 0 0,-1 1 0 0 0,1-1 0 0 0,0 1 0 0 0,0-1 1 0 0,0 1-1 0 0,1 0 0 0 0,0-1 0 0 0,0 1 0 0 0,0 1 0 0 0,0-1 0 0 0,0 0 0 0 0,1 1 0 0 0,0 0 0 0 0,0-1 0 0 0,0 1 23 0 0,0-1 0 0 0,6-5-41 0 0,0 0-1 0 0,1 0 0 0 0,0 1 1 0 0,0 1-1 0 0,1-1 1 0 0,0 2-1 0 0,0 0 0 0 0,8-2 42 0 0,-19 7-5 0 0,1 1 0 0 0,0-1 0 0 0,0 1 0 0 0,0 0 0 0 0,0 0 0 0 0,0 0 0 0 0,0 0 0 0 0,0 0 0 0 0,0 0 0 0 0,0 1 0 0 0,-1-1 0 0 0,1 1 0 0 0,0-1 0 0 0,0 1 0 0 0,0 0 0 0 0,-1 0 0 0 0,1 0 0 0 0,0 0 0 0 0,-1 0 0 0 0,1 0 0 0 0,0 0 0 0 0,-1 0 0 0 0,0 1 0 0 0,1-1 0 0 0,-1 0 0 0 0,0 1 0 0 0,0-1 0 0 0,1 1 0 0 0,-1 0 0 0 0,-1-1 0 0 0,2 2 5 0 0,23 58 234 0 0,-12-5-53 0 0,-3 1 0 0 0,-2 0 0 0 0,1 53-181 0 0,-7-83 34 0 0,0-11 54 0 0,0-24 59 0 0,-2-66-4967 0 0,7 56-5522 0 0,-7 18 10120 0 0,0 0 0 0 0,0 0 0 0 0,0 1 0 0 0,0-1-1 0 0,-1 0 1 0 0,1 0 0 0 0,0 1 0 0 0,0-1 0 0 0,0 0 0 0 0,0 0 0 0 0,0 1-1 0 0,0-1 1 0 0,0 0 0 0 0,0 0 0 0 0,0 1 0 0 0,0-1 0 0 0,0 0 0 0 0,1 1-1 0 0,-1-1 1 0 0,0 0 0 0 0,0 0 0 0 0,0 1 0 0 0,0-1 0 0 0,0 0 0 0 0,0 0-1 0 0,1 0 1 0 0,-1 1 0 0 0,0-1 0 0 0,0 0 0 0 0,0 0 0 0 0,0 0 0 0 0,1 1-1 0 0,-1-1 1 0 0,0 0 0 0 0,0 0 0 0 0,1 0 0 0 0,-1 0 0 0 0,0 0-1 0 0,0 1 1 0 0,1-1 0 0 0,-1 0 0 0 0,0 0 0 0 0,0 0 0 0 0,1 0 0 0 0,-1 0-1 0 0,0 0 1 0 0,0 0 0 0 0,1 0 222 0 0,-14 95-1628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3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16225 0 0,'0'6'2278'0'0,"13"75"1598"0"0,-4-33-3202 0 0,13 103-9 0 0,-22-151-790 0 0,0 0 1 0 0,0 1-1 0 0,0-1 0 0 0,0 0 1 0 0,0 1-1 0 0,0-1 0 0 0,-1 0 1 0 0,1 1-1 0 0,0-1 0 0 0,0 0 0 0 0,0 0 1 0 0,-1 1-1 0 0,1-1 0 0 0,0 0 1 0 0,0 0-1 0 0,-1 1 0 0 0,1-1 0 0 0,0 0 1 0 0,0 0-1 0 0,-1 0 0 0 0,1 0 1 0 0,0 1-1 0 0,-1-1 0 0 0,1 0 0 0 0,0 0 1 0 0,-1 0-1 0 0,1 0 0 0 0,0 0 1 0 0,-1 0-1 0 0,1 0 0 0 0,0 0 1 0 0,-1 0-1 0 0,1 0 0 0 0,0 0 0 0 0,-1 0 1 0 0,1 0-1 0 0,0 0 0 0 0,-1 0 1 0 0,1 0-1 0 0,0 0 0 0 0,-1-1 0 0 0,1 1 1 0 0,0 0-1 0 0,-1 0 0 0 0,1 0 1 0 0,0 0-1 0 0,0-1 0 0 0,-1 1 1 0 0,1 0-1 0 0,0 0 0 0 0,0-1 0 0 0,-1 1 1 0 0,1 0-1 0 0,0-1 0 0 0,0 1 1 0 0,0 0-1 0 0,-1 0 0 0 0,1-1 0 0 0,0 1 1 0 0,0 0-1 0 0,0-1 0 0 0,0 1 1 0 0,0 0-1 0 0,0-1 0 0 0,0 1 0 0 0,0 0 1 0 0,0-1 124 0 0,-6-6-7506 0 0</inkml:trace>
  <inkml:trace contextRef="#ctx0" brushRef="#br0" timeOffset="454.133">0 76 18774 0 0,'0'0'2146'0'0,"0"0"-1526"0"0,0 0-397 0 0,10 0 1031 0 0,22 19-569 0 0,-12-6-616 0 0,-1 1 0 0 0,0 0 0 0 0,-1 2 0 0 0,-1 0 0 0 0,0 1 0 0 0,-1 1 0 0 0,-1 0 0 0 0,8 14-69 0 0,-11-17-790 0 0,-12-14 455 0 0,0-1-3 0 0,0-7-535 0 0,-9-37-3466 0 0,7 28 3484 0 0,1-93-13853 0 0,13 64 13151 0 0,-4 27 4993 0 0,0 2 3591 0 0,-7 15-4462 0 0,-1 1-335 0 0,0 0-200 0 0,0 0-310 0 0,-7 25 2321 0 0,-16 10-3993 0 0,14-23 418 0 0,-151 187-177 0 0,132-164-2062 0 0,28-35 749 0 0,0-6-5060 0 0,0 0-1073 0 0</inkml:trace>
  <inkml:trace contextRef="#ctx0" brushRef="#br0" timeOffset="712.371">41 193 13245 0 0,'0'0'6889'0'0,"9"0"-2202"0"0,95-13-3336 0 0,-66 13-3428 0 0,-24 0-910 0 0,-23 0-2718 0 0,-5 0-5042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9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22098 0 0,'0'0'1224'0'0,"0"0"-1224"0"0,0 0-444 0 0,0 0 272 0 0,2 0-40 0 0,0 0-332 0 0,-2 0-1584 0 0,5 0-4817 0 0,-3 8-5772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28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 15501 0 0,'0'0'5568'0'0,"0"0"-4202"0"0,9 3-716 0 0,95 12 233 0 0,-32-7-934 0 0,-77-19-1270 0 0,-2-1-887 0 0,0 0-1982 0 0,1 1-2586 0 0,-2-7-2646 0 0</inkml:trace>
  <inkml:trace contextRef="#ctx0" brushRef="#br0" timeOffset="384.561">87 1 16177 0 0,'-2'3'7737'0'0,"6"9"-8435"0"0,-2-7 1359 0 0,15 133 780 0 0,-11 30-1174 0 0,-6-160-13 0 0,1-7-3888 0 0,3-8-7635 0 0,4-5 3049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38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10917 0 0,'15'14'7676'0'0,"-1"1"-3958"0"0,25 35-3139 0 0,-28-35 236 0 0,-9-14-770 0 0,-1 1-1 0 0,1 0 0 0 0,-1 0 1 0 0,0 0-1 0 0,1 0 0 0 0,-1 0 1 0 0,0 0-1 0 0,0 0 0 0 0,0 0 1 0 0,-1 0-1 0 0,1 0 0 0 0,0 0 1 0 0,-1 1-1 0 0,1-1 0 0 0,-1 0 1 0 0,0 0-1 0 0,0 1 0 0 0,0-1 1 0 0,0 0-1 0 0,0 1 0 0 0,-1-1 1 0 0,1 0-1 0 0,-1 0 0 0 0,1 1 1 0 0,-1-1-1 0 0,0 0 0 0 0,0 0 1 0 0,0 0-1 0 0,0 1-44 0 0,-124 75 1533 0 0,125-76-1545 0 0,-1 0 1 0 0,1 0-1 0 0,-1 0 1 0 0,1 0-1 0 0,0 0 1 0 0,0 0-1 0 0,0-1 1 0 0,0 1-1 0 0,0 0 0 0 0,1 0 1 0 0,-1 0-1 0 0,0 0 1 0 0,1 0-1 0 0,-1 0 1 0 0,1 0-1 0 0,0-1 1 0 0,0 1-1 0 0,0 0 1 0 0,0 0-1 0 0,0-1 1 0 0,0 1-1 0 0,0-1 1 0 0,0 1-1 0 0,1-1 0 0 0,-1 0 1 0 0,1 1-1 0 0,-1-1 1 0 0,1 0-1 0 0,-1 0 1 0 0,1 0-1 0 0,0 0 1 0 0,-1 0-1 0 0,1 0 1 0 0,0 0 11 0 0,4 4-31 0 0,117 130 98 0 0,-90-93-35 0 0,-33-41 99 0 0,0-1 90 0 0,0 0 15 0 0,0 0-23 0 0,0 0 4 0 0,0 0-8 0 0,0 0-45 0 0,-13-7-473 0 0,8 4-637 0 0,-1-1-1514 0 0,1-3-4740 0 0,8 4-2872 0 0,23 27 3468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38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16065 0 0,'8'-2'6608'0'0,"13"24"-5311"0"0,-20-22-1234 0 0,31 48 303 0 0,-2 1 0 0 0,-3 1 0 0 0,-1 1 0 0 0,-3 1 0 0 0,-2 2 0 0 0,5 21-366 0 0,12 61 131 0 0,-6 1-1 0 0,-5 3-130 0 0,-18-90 232 0 0,-3 0 0 0 0,-1 0 0 0 0,-3 1 1 0 0,-3 34-233 0 0,1-83 44 0 0,-1 0 1 0 0,0 1 0 0 0,0-1 0 0 0,0 0 0 0 0,0 1 0 0 0,0-1-1 0 0,0 0 1 0 0,-1 0 0 0 0,1 0 0 0 0,-1 0 0 0 0,1-1 0 0 0,-1 1-1 0 0,0 0 1 0 0,0-1 0 0 0,1 1 0 0 0,-1-1 0 0 0,0 1 0 0 0,-1-1-1 0 0,1 0 1 0 0,0 0 0 0 0,0 0 0 0 0,-1 0 0 0 0,1 0 0 0 0,0 0-1 0 0,-1-1 1 0 0,1 1 0 0 0,0-1 0 0 0,-1 0 0 0 0,-2 0-45 0 0,-24 10-32 0 0,-16 13 104 0 0,43-22-12514 0 0,-3 1 3083 0 0,9-5 2401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6:37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11 761 10669 0 0,'-6'-2'8404'0'0,"4"-5"-4646"0"0,1-22-4238 0 0,1 21 1880 0 0,0-7-942 0 0,-1 4-251 0 0,1 0 0 0 0,0 0 0 0 0,0 0 0 0 0,1 0-1 0 0,1-1 1 0 0,0 2 0 0 0,1-1 0 0 0,0 0 0 0 0,0 0 0 0 0,1 1-1 0 0,4-8-206 0 0,-7 17 9 0 0,1 0 0 0 0,-1 0 0 0 0,1 1 0 0 0,0-1 0 0 0,0 0 0 0 0,-1 1 0 0 0,1-1 0 0 0,0 1 0 0 0,0-1 0 0 0,0 1 0 0 0,-1 0 0 0 0,1 0 0 0 0,0 0 0 0 0,0 0 0 0 0,0 0 0 0 0,0 0 0 0 0,-1 0 0 0 0,1 0 0 0 0,0 1 0 0 0,0-1 0 0 0,0 1 0 0 0,-1 0 0 0 0,1-1 0 0 0,0 1 0 0 0,-1 0 0 0 0,1 0 0 0 0,-1 0 0 0 0,1 0 0 0 0,-1 0 0 0 0,1 1 0 0 0,-1-1 0 0 0,0 0 0 0 0,1 1-1 0 0,-1-1 1 0 0,0 1-9 0 0,23 19-20 0 0,-2 1 0 0 0,0 0-1 0 0,-2 2 1 0 0,0 0-1 0 0,-2 2 1 0 0,6 11 20 0 0,1-6 186 0 0,-25-44 254 0 0,-17-103-249 0 0,12 82-181 0 0,-7-47-29 0 0,3-1 1 0 0,3-32 18 0 0,5 50-20 0 0,0 17 12 0 0,1 1-1 0 0,3-1 1 0 0,7-35 8 0 0,-10 80-9 0 0,0 0 0 0 0,0-1 1 0 0,1 1-1 0 0,-1 0 0 0 0,1-1 1 0 0,-1 1-1 0 0,1 0 0 0 0,0 0 1 0 0,0 0-1 0 0,0 0 1 0 0,0-1-1 0 0,0 1 0 0 0,1 1 1 0 0,-1-1-1 0 0,1 0 0 0 0,-1 0 1 0 0,1 0-1 0 0,-1 1 1 0 0,1-1-1 0 0,0 1 0 0 0,0-1 1 0 0,0 1-1 0 0,0 0 0 0 0,0 0 1 0 0,0 0-1 0 0,0 0 1 0 0,0 0-1 0 0,1 0 0 0 0,-1 1 1 0 0,0-1-1 0 0,1 1 0 0 0,-1-1 1 0 0,0 1-1 0 0,1 0 1 0 0,1 0 7 0 0,150 0 20 0 0,-154 0-48 0 0,0 0 9 0 0,0 0-21 0 0,0 0-44 0 0,0 0-182 0 0,-11 5-4375 0 0,8 2 2758 0 0,-7 19-13936 0 0,11-26 12328 0 0,22-38 2635 0 0</inkml:trace>
  <inkml:trace contextRef="#ctx0" brushRef="#br0" timeOffset="473.055">400 170 8645 0 0,'0'6'7726'0'0,"1"1"-3424"0"0,11 15 676 0 0,22-12-4212 0 0,-24-8-739 0 0,1 1 0 0 0,0 1 0 0 0,-1 0 0 0 0,0 0 0 0 0,0 1 0 0 0,0 0 1 0 0,-1 1-1 0 0,6 4-27 0 0,-14-9 11 0 0,0 0 1 0 0,0 0 0 0 0,0 0-1 0 0,0 0 1 0 0,0 1 0 0 0,0-1-1 0 0,-1 0 1 0 0,1 1-1 0 0,0-1 1 0 0,-1 0 0 0 0,1 1-1 0 0,-1-1 1 0 0,1 1 0 0 0,-1-1-1 0 0,0 1 1 0 0,1-1 0 0 0,-1 1-1 0 0,0-1 1 0 0,0 1-1 0 0,0 0 1 0 0,-1-1 0 0 0,1 1-1 0 0,0-1 1 0 0,0 1 0 0 0,-1-1-1 0 0,1 1 1 0 0,-1-1 0 0 0,1 1-1 0 0,-1-1 1 0 0,0 0-1 0 0,0 1 1 0 0,1-1 0 0 0,-1 0-1 0 0,0 0 1 0 0,0 1 0 0 0,0-1-1 0 0,0 0 1 0 0,-1 0 0 0 0,1 0-1 0 0,0 0 1 0 0,0 0-1 0 0,-1-1 1 0 0,1 1 0 0 0,-2 1-12 0 0,-17 24 16 0 0,18-23-38 0 0,0 0-1 0 0,0 0 0 0 0,1 0 0 0 0,-1 0 0 0 0,1 1 1 0 0,0-1-1 0 0,0 1 0 0 0,0-1 0 0 0,1 1 0 0 0,-1-1 0 0 0,1 1 1 0 0,0-1-1 0 0,0 1 0 0 0,0-1 0 0 0,0 1 0 0 0,1-1 0 0 0,-1 1 1 0 0,1-1-1 0 0,0 1 0 0 0,0-1 0 0 0,0 0 0 0 0,0 1 1 0 0,1-1-1 0 0,-1 0 0 0 0,1 0 0 0 0,1 1 23 0 0,6 6 53 0 0,0 1 1 0 0,0 1-1 0 0,-1 0 1 0 0,-1 0-1 0 0,0 0 0 0 0,0 1 1 0 0,-1 0-1 0 0,-1 0 1 0 0,0 1-1 0 0,-1 0 0 0 0,0-1 1 0 0,-1 1-1 0 0,0 7-53 0 0,-23-21 751 0 0,-50-7-430 0 0,20-15-97 0 0,55 30-4798 0 0,0 3 1893 0 0,-1-5-2246 0 0,0 2-3501 0 0</inkml:trace>
  <inkml:trace contextRef="#ctx0" brushRef="#br0" timeOffset="761.071">245 833 7993 0 0,'2'7'9813'0'0,"4"0"-5470"0"0,21 5-4687 0 0,-17-8 1652 0 0,96 15 397 0 0,-44-12-1511 0 0,-56-6 56 0 0,6 1-2358 0 0,-15-1-3398 0 0,-7-1-5010 0 0,-2 0 3400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31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2016 0 0,'0'0'14541'0'0,"0"0"-9915"0"0,0 0-3624 0 0,0 0-193 0 0,0 0 156 0 0,8 0 702 0 0,213 0-1534 0 0,-240 7-3414 0 0,11-2-726 0 0,-3-2-3806 0 0,9-5-983 0 0,47-11 6934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31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14977 0 0,'18'3'8549'0'0,"26"10"-6666"0"0,8 1-1870 0 0,61 21 767 0 0,-95-28-576 0 0,-16-4-186 0 0,-1-2 20 0 0,-1-1 16 0 0,0 0-25 0 0,0 0-118 0 0,0 0-169 0 0,-15 1-2776 0 0,9 0 226 0 0,-1 0-3711 0 0,-7-1-6518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32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10917 0 0,'3'36'10205'0'0,"5"-1"-6199"0"0,34 67-4701 0 0,-37-91 1442 0 0,118 256 77 0 0,-77-158-225 0 0,-46-108-552 0 0,0 0 0 0 0,0 0 0 0 0,0 0 0 0 0,1 0 0 0 0,-1 1-1 0 0,0-1 1 0 0,0 0 0 0 0,1 0 0 0 0,-1 0 0 0 0,1 0 0 0 0,-1 0 0 0 0,1 0 0 0 0,-1 0-1 0 0,1 0 1 0 0,0-1 0 0 0,0 1 0 0 0,-1 0 0 0 0,1 0 0 0 0,0 0 0 0 0,0-1 0 0 0,0 1 0 0 0,0 0-1 0 0,0-1 1 0 0,0 1 0 0 0,0-1 0 0 0,0 1 0 0 0,0-1 0 0 0,0 1 0 0 0,0-1 0 0 0,0 0 0 0 0,0 1-47 0 0,68-391 527 0 0,-61 326-525 0 0,4 90-22330 0 0,-20-56 16070 0 0</inkml:trace>
  <inkml:trace contextRef="#ctx0" brushRef="#br0" timeOffset="700.616">251 91 14377 0 0,'0'0'2351'0'0,"0"0"-1481"0"0,0 0-287 0 0,0 0 376 0 0,0 0 24 0 0,0 0-327 0 0,13 0-100 0 0,29 0 511 0 0,-19 0-4115 0 0,-30-4-4284 0 0,0 0-1414 0 0</inkml:trace>
  <inkml:trace contextRef="#ctx0" brushRef="#br0" timeOffset="986.186">14 1 11177 0 0,'0'0'4362'0'0,"0"0"-2755"0"0,0 0-1280 0 0,0 0-64 0 0,0 0 648 0 0,0 0 52 0 0,11 0 70 0 0,56 0-1681 0 0,-60 7-2894 0 0,-4 2-3107 0 0,0 1 725 0 0</inkml:trace>
  <inkml:trace contextRef="#ctx0" brushRef="#br0" timeOffset="1628.471">452 595 19710 0 0,'1'0'4393'0'0,"-3"12"-3806"0"0,-9 8-666 0 0,2 0 0 0 0,0 1 0 0 0,1 0 0 0 0,1 0 0 0 0,1 1 0 0 0,1 0 0 0 0,0 0 0 0 0,2 0 0 0 0,0 9 79 0 0,4-29 10 0 0,0 0 1 0 0,0 1 0 0 0,1-1-1 0 0,-1 0 1 0 0,0 0 0 0 0,1 0-1 0 0,-1 0 1 0 0,1 0 0 0 0,0 0-1 0 0,0-1 1 0 0,0 1-1 0 0,0 0 1 0 0,0-1 0 0 0,0 1-1 0 0,0-1 1 0 0,0 0 0 0 0,0 0-1 0 0,1 0 1 0 0,-1 0 0 0 0,0 0-1 0 0,1 0 1 0 0,-1-1-1 0 0,1 1 1 0 0,-1-1 0 0 0,1 0-1 0 0,-1 1 1 0 0,1-1 0 0 0,-1 0-1 0 0,1-1 1 0 0,-1 1 0 0 0,1 0-1 0 0,-1-1 1 0 0,1 1-1 0 0,-1-1 1 0 0,2 0-11 0 0,7 0 165 0 0,-8 1-139 0 0,0 0-1 0 0,1 0 0 0 0,-1-1 0 0 0,0 0 1 0 0,0 0-1 0 0,0 0 0 0 0,0 0 0 0 0,0 0 1 0 0,0 0-1 0 0,0-1 0 0 0,0 0 0 0 0,0 1 1 0 0,0-1-1 0 0,-1 0 0 0 0,1 0 0 0 0,-1-1 1 0 0,0 1-1 0 0,1 0 0 0 0,-1-1 0 0 0,0 1 1 0 0,0-1-1 0 0,-1 0 0 0 0,1 0 1 0 0,-1 0-1 0 0,1 0 0 0 0,-1 0 0 0 0,0 0 1 0 0,0 0-1 0 0,0 0 0 0 0,0 0 0 0 0,-1-1 1 0 0,1 1-1 0 0,-1 0 0 0 0,0 0 0 0 0,0-1 1 0 0,0-2-26 0 0,0 2 17 0 0,0-1 4 0 0,0-1 0 0 0,0 0 0 0 0,0 1-1 0 0,-1-1 1 0 0,0 0 0 0 0,0 1 0 0 0,0-1-1 0 0,-1 1 1 0 0,1-1 0 0 0,-1 1 0 0 0,-2-4-21 0 0,-41-52 235 0 0,94 133-460 0 0,12 56 533 0 0,-52-103-285 0 0,-9-24 52 0 0,0-1 21 0 0,0 0-29 0 0,-4-4-436 0 0,-26-36-2528 0 0,25 25-608 0 0,2-3-3721 0 0,4 19 7021 0 0,-1-1 0 0 0,0 0 0 0 0,0 0 0 0 0,0 0 0 0 0,0 0 1 0 0,0 1-1 0 0,0-1 0 0 0,1 0 0 0 0,-1 0 0 0 0,0 0 0 0 0,0 0 0 0 0,0 0 1 0 0,1 0-1 0 0,-1 0 0 0 0,0 1 0 0 0,0-1 0 0 0,0 0 0 0 0,1 0 0 0 0,-1 0 0 0 0,0 0 1 0 0,0 0-1 0 0,0 0 0 0 0,1 0 0 0 0,-1 0 0 0 0,0 0 0 0 0,0 0 0 0 0,0 0 1 0 0,1 0-1 0 0,-1 0 0 0 0,0 0 0 0 0,0-1 0 0 0,0 1 0 0 0,1 0 0 0 0,-1 0 0 0 0,0 0 1 0 0,0 0-1 0 0,0 0 205 0 0,35 75-4674 0 0</inkml:trace>
  <inkml:trace contextRef="#ctx0" brushRef="#br0" timeOffset="1881.91">620 607 18478 0 0,'26'-125'5918'0'0,"-21"111"-5576"0"0,13-36 420 0 0,-15 46-3797 0 0,-2 8-3381 0 0,-1 13-4006 0 0,0-3 4795 0 0</inkml:trace>
  <inkml:trace contextRef="#ctx0" brushRef="#br0" timeOffset="2426.693">774 599 11677 0 0,'0'0'6925'0'0,"7"8"-3308"0"0,13 143-1661 0 0,-16-85-1392 0 0,-1-52 471 0 0,1-27 376 0 0,0-3-1790 0 0,4-6 350 0 0,0 0-1 0 0,2 1 1 0 0,0 1 0 0 0,1-1 0 0 0,9-10 29 0 0,17-14-207 0 0,-12 45 110 0 0,-19 6 118 0 0,0 1 0 0 0,0 0 1 0 0,0 1-1 0 0,-1-1 0 0 0,0 1 0 0 0,-1 0 1 0 0,0 0-1 0 0,0 1 0 0 0,0-1 0 0 0,-1 1 1 0 0,-1 0-1 0 0,0 0 0 0 0,1 5-21 0 0,5 11 25 0 0,29 140-20 0 0,-35-156-380 0 0,-5-14-1102 0 0,-6-18-6273 0 0,11 18-682 0 0,9 40-196 0 0</inkml:trace>
  <inkml:trace contextRef="#ctx0" brushRef="#br0" timeOffset="2704.161">1139 640 20938 0 0,'22'-129'5180'0'0,"-9"71"-4200"0"0,-13 54-926 0 0,0 4-52 0 0,0 0-33 0 0,0 0-48 0 0,0 0-77 0 0,0 0-94 0 0,0 0-122 0 0,0 18-8350 0 0,0-10 1320 0 0,-2 3-2740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3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5 591 21374 0 0,'-5'-8'4067'0'0,"10"-30"-4014"0"0,-5 37-74 0 0,1-1 0 0 0,-1 1 1 0 0,0 0-1 0 0,1-1 0 0 0,0 1 1 0 0,-1 0-1 0 0,1 0 0 0 0,0-1 1 0 0,0 1-1 0 0,-1 0 1 0 0,1 0-1 0 0,0 0 0 0 0,0 0 1 0 0,0 0-1 0 0,0 0 0 0 0,1 0 1 0 0,-1 0-1 0 0,0 1 0 0 0,0-1 1 0 0,0 0-1 0 0,1 1 0 0 0,-1-1 1 0 0,0 1-1 0 0,1-1 0 0 0,-1 1 1 0 0,1 0-1 0 0,-1-1 0 0 0,0 1 1 0 0,1 0-1 0 0,-1 0 1 0 0,1 0-1 0 0,-1 0 0 0 0,1 0 1 0 0,0 1 20 0 0,7 1 6 0 0,1 1 0 0 0,-1 0 1 0 0,0 1-1 0 0,0 0 0 0 0,-1 1 1 0 0,1-1-1 0 0,-1 2 1 0 0,0-1-1 0 0,0 1 0 0 0,-1 1 1 0 0,1-1-1 0 0,-1 1 0 0 0,-1 0 1 0 0,1 1-1 0 0,-1-1 0 0 0,-1 1 1 0 0,0 1-1 0 0,0-1 1 0 0,0 1-1 0 0,3 8-6 0 0,25 58-3 0 0,-33-111 1641 0 0,-20-91-1638 0 0,5-1 0 0 0,4-42 0 0 0,11 0 5 0 0,0 167-10 0 0,0 0 0 0 0,0 0 0 0 0,0 1 1 0 0,1-1-1 0 0,-1 0 0 0 0,1 0 0 0 0,-1 0 0 0 0,1 0 0 0 0,0 0 0 0 0,0 0 0 0 0,0 1 1 0 0,1-1-1 0 0,-1 0 0 0 0,0 1 0 0 0,1-1 0 0 0,0 1 0 0 0,0 0 0 0 0,0 0 0 0 0,0-1 0 0 0,0 1 1 0 0,0 0-1 0 0,0 0 0 0 0,1 1 0 0 0,-1-1 0 0 0,1 1 0 0 0,-1-1 0 0 0,1 1 0 0 0,0-1 5 0 0,74-17 73 0 0,-34 14 306 0 0,-8 0-1389 0 0,-21 4-6768 0 0,-17 2-2965 0 0,2 3 5209 0 0,11-9 3725 0 0</inkml:trace>
  <inkml:trace contextRef="#ctx0" brushRef="#br0" timeOffset="506.749">458 177 14701 0 0,'2'0'8210'0'0,"8"0"-5921"0"0,90 11-1566 0 0,-98-11-710 0 0,0 1-1 0 0,-1-1 0 0 0,1 0 1 0 0,0 1-1 0 0,0-1 1 0 0,-1 1-1 0 0,1-1 1 0 0,-1 1-1 0 0,1 0 1 0 0,0 0-1 0 0,-1 0 1 0 0,0-1-1 0 0,1 1 1 0 0,-1 1-1 0 0,1-1 1 0 0,-1 0-1 0 0,0 0 1 0 0,0 0-1 0 0,0 1 0 0 0,0-1 1 0 0,0 1-1 0 0,0-1 1 0 0,0 1-1 0 0,0-1 1 0 0,0 1-1 0 0,-1-1 1 0 0,1 1-1 0 0,-1 0 1 0 0,1-1-1 0 0,-1 1 1 0 0,0 0-1 0 0,0 0 1 0 0,1-1-1 0 0,-1 1 1 0 0,0 0-1 0 0,-1 0 0 0 0,1 0-12 0 0,-1 5 28 0 0,0 0 0 0 0,-1-1 0 0 0,0 1 0 0 0,0-1 0 0 0,0 1 0 0 0,-1-1 0 0 0,0 0 0 0 0,0 0 0 0 0,-1 0 0 0 0,0-1 0 0 0,-1 3-28 0 0,-15 27 6 0 0,16-30-33 0 0,1 0 1 0 0,0 0-1 0 0,1 0 1 0 0,-1 0 0 0 0,1 0-1 0 0,0 1 1 0 0,1-1-1 0 0,-1 1 1 0 0,1 0-1 0 0,0-1 1 0 0,1 1-1 0 0,-1 0 1 0 0,1 0-1 0 0,0 0 1 0 0,1-1-1 0 0,-1 1 1 0 0,1 0 0 0 0,0-1-1 0 0,0 1 1 0 0,1 0-1 0 0,0-1 1 0 0,0 1-1 0 0,0-1 1 0 0,1 0-1 0 0,0 1 27 0 0,99 84-149 0 0,-101-89 169 0 0,0 0-1 0 0,0-1 1 0 0,0 1 0 0 0,0 0-1 0 0,-1 0 1 0 0,1 0-1 0 0,0 0 1 0 0,0 0 0 0 0,0 0-1 0 0,-1 1 1 0 0,1-1 0 0 0,-1 0-1 0 0,1 0 1 0 0,-1 0-1 0 0,1 1 1 0 0,-1-1 0 0 0,0 0-1 0 0,1 0 1 0 0,-1 1-1 0 0,0-1 1 0 0,0 0 0 0 0,0 1-1 0 0,0-1 1 0 0,0 0 0 0 0,0 1-1 0 0,0-1 1 0 0,-1 0-1 0 0,1 0 1 0 0,0 1 0 0 0,-1-1-1 0 0,1 0 1 0 0,-1 0 0 0 0,0 1-1 0 0,1-1 1 0 0,-1 0-1 0 0,0 0 1 0 0,1 0 0 0 0,-1 0-1 0 0,0 0 1 0 0,0 0 0 0 0,0 0-1 0 0,0 0 1 0 0,0-1-1 0 0,0 1 1 0 0,0 0 0 0 0,0-1-1 0 0,-1 1 1 0 0,1 0 0 0 0,0-1-1 0 0,0 1 1 0 0,-1-1-20 0 0,-9 5 153 0 0,-1-1 0 0 0,0-1 0 0 0,0 0 0 0 0,0 0-1 0 0,-1-2 1 0 0,1 1 0 0 0,0-1 0 0 0,-2-1-153 0 0,-4 0-1197 0 0,17 0 737 0 0,1 0-205 0 0,0 0-399 0 0,0 0-934 0 0,0 0-2199 0 0,0 0-3101 0 0,1 0-1305 0 0,0 0 5974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2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57 295 22086 0 0,'-4'0'1417'0'0,"3"0"-982"0"0,1 0-157 0 0,0 0 298 0 0,1-2-27 0 0,13-34-301 0 0,1 0-1 0 0,2 0 1 0 0,1 2-1 0 0,21-29-247 0 0,-28 41 1 0 0,-11 21 9 0 0,0 1 14 0 0,0 0-12 0 0,0 0-14 0 0,0 0-44 0 0,0 0-12 0 0,0 0 11 0 0,-6-6-189 0 0,-94-43-515 0 0,52 41 1023 0 0,43 7-243 0 0,1 10-88 0 0,2 21 81 0 0,1 0-1 0 0,1 0 1 0 0,2 0-1 0 0,1 0 1 0 0,2 0-22 0 0,-2-9 27 0 0,2 0 0 0 0,0 0 0 0 0,1 0 0 0 0,1 0 0 0 0,2-1 0 0 0,-1 0 0 0 0,2-1 0 0 0,1 0 0 0 0,3 4-27 0 0,40 15 183 0 0,-32-27-83 0 0,-27-23-3669 0 0,0 6-524 0 0,2 6-4811 0 0,20 19-644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3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21090 0 0,'-3'-1'3938'0'0,"21"-2"-3462"0"0,94 3 142 0 0,-112 0-620 0 0,0 0-30 0 0,0 0-151 0 0,0 0-108 0 0,0 0-117 0 0,0 0-143 0 0,0 0-184 0 0,-1 1-2047 0 0,-9 3-16610 0 0,21-9 17646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4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11313 0 0,'3'8'10634'0'0,"6"14"-8113"0"0,4 8-3007 0 0,-2 4 630 0 0,-1 1 0 0 0,-2 0 1 0 0,-2 1-1 0 0,-1-1 0 0 0,-1 1 0 0 0,-2 23-144 0 0,-7 2 658 0 0,-34-61 611 0 0,32 0-1218 0 0,1-1 1 0 0,0 0 0 0 0,1 0 0 0 0,-1-1-1 0 0,0 1 1 0 0,0-1 0 0 0,1-1-1 0 0,-1 1 1 0 0,1-1 0 0 0,-1 0-1 0 0,1 0 1 0 0,0 0 0 0 0,0-1-52 0 0,4 3 8 0 0,1-2-14 0 0,0 2-27 0 0,0 1-11 0 0,0 0-27 0 0,0 0-67 0 0,0 0-40 0 0,-4-12-1422 0 0,0-19-2928 0 0,4 23 380 0 0,1 8-3519 0 0,6 51-1374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4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21102 0 0,'0'0'1404'0'0,"0"0"-1404"0"0,2 0 0 0 0,-2 0 104 0 0,0 0 272 0 0,2 0-376 0 0,-2 0-232 0 0,0 0-116 0 0,5 0-264 0 0,-3 0-928 0 0,5 0-632 0 0,-1 4-1261 0 0,3 0-2211 0 0,0 3-3361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5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 19602 0 0,'0'27'4465'0'0,"-7"105"-2990"0"0,-56 164-1371 0 0,61-291-1327 0 0,4-10-958 0 0,1-8-3097 0 0,-2 10-3955 0 0,-6 27 1502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6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8197 0 0,'0'0'9907'0'0,"0"0"-7090"0"0,0 0-2314 0 0,0 0 258 0 0,0 0 303 0 0,0 0-201 0 0,0 0-307 0 0,0 0-222 0 0,0 0-158 0 0,0 0-61 0 0,0 0-15 0 0,-7 8 8 0 0,0 3-125 0 0,1 0 0 0 0,0 0 1 0 0,1 0-1 0 0,0 1 0 0 0,1 0 0 0 0,0 0 0 0 0,1 0 1 0 0,0 0-1 0 0,1 0 0 0 0,0 1 0 0 0,1-1 0 0 0,1 1 1 0 0,0 0-1 0 0,0-1 0 0 0,2 4 17 0 0,-2 1-8 0 0,1 0 0 0 0,1 0 0 0 0,0-1 0 0 0,2 1 0 0 0,0-1 0 0 0,0 1 0 0 0,2-1 0 0 0,0-1 0 0 0,1 1 0 0 0,0-1 0 0 0,1 0-1 0 0,1-1 1 0 0,0 0 0 0 0,1 0 0 0 0,1-1 0 0 0,5 5 8 0 0,-16-17 25 0 0,1 0-1 0 0,-1 0 0 0 0,1 0 1 0 0,-1 0-1 0 0,1 0 0 0 0,0 0 1 0 0,-1 0-1 0 0,1 0 0 0 0,0 0 1 0 0,0 0-1 0 0,-1 0 0 0 0,1-1 1 0 0,0 1-1 0 0,0 0 1 0 0,0-1-1 0 0,0 1 0 0 0,0-1 1 0 0,0 1-1 0 0,0-1 0 0 0,0 1 1 0 0,0-1-1 0 0,1 0 0 0 0,-1 0 1 0 0,0 1-1 0 0,0-1 0 0 0,0 0 1 0 0,0 0-1 0 0,0 0 0 0 0,1 0 1 0 0,-1 0-1 0 0,0 0 0 0 0,0-1 1 0 0,0 1-1 0 0,0 0 0 0 0,0-1 1 0 0,0 1-1 0 0,0 0 0 0 0,0-1 1 0 0,0 1-1 0 0,0-1 1 0 0,0 0-1 0 0,0 1 0 0 0,0-1 1 0 0,0 0-1 0 0,0 1 0 0 0,0-1 1 0 0,0 0-1 0 0,-1 0 0 0 0,1 0 1 0 0,0 0-1 0 0,-1 0 0 0 0,1 0 1 0 0,-1 0-1 0 0,1 0 0 0 0,-1 0 1 0 0,1 0-1 0 0,-1 0 0 0 0,0 0 1 0 0,0 0-1 0 0,1-1-24 0 0,32-109 529 0 0,-29 61-70 0 0,-46 39 79 0 0,-44 22-502 0 0,38 1 118 0 0,47-12-197 0 0,1 0-41 0 0,0 0-49 0 0,17-4-956 0 0,36-18-2453 0 0,-51 22 827 0 0,2 0-1323 0 0,-7 1-1224 0 0,-5 2-3937 0 0,-57 19 7007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44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1 392 17858 0 0,'0'1'6882'0'0,"4"-18"-6198"0"0,34-234-154 0 0,-19 175-605 0 0,10 95-139 0 0,-16-3 219 0 0,0 0 1 0 0,-1 1-1 0 0,-1 1 0 0 0,0 0 1 0 0,-2 0-1 0 0,0 1 0 0 0,-1 0 0 0 0,0 1 1 0 0,-1 4-6 0 0,7 13 1 0 0,14 38-183 0 0,-61-106-789 0 0,-16-30-2461 0 0,33 39-645 0 0,0 1-3600 0 0,0 2-1698 0 0</inkml:trace>
  <inkml:trace contextRef="#ctx0" brushRef="#br0" timeOffset="277.849">5 27 17874 0 0,'0'0'2211'0'0,"0"0"-1433"0"0,0 0-311 0 0,0 0 228 0 0,10-4 787 0 0,2-1-1362 0 0,0 1 0 0 0,1 0 0 0 0,-1 1 0 0 0,1 1 0 0 0,0 0 0 0 0,0 0 0 0 0,0 1 1 0 0,11 1-121 0 0,17 0-446 0 0,-40 0 182 0 0,-1 0-122 0 0,9 14-4940 0 0,-5-8 690 0 0,0 1-1945 0 0,1 0-72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22458 0 0,'7'0'842'0'0,"150"11"1613"0"0,-111-3-2813 0 0,-51-1-2562 0 0,-13 1-1962 0 0,2-1-3738 0 0,-3 1-355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2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17590 0 0,'0'1'5912'0'0,"5"2"-4486"0"0,164 12 558 0 0,-97-1-2044 0 0,-71-13 44 0 0,-1-1 37 0 0,0 0-87 0 0,0 0-92 0 0,-12 0-913 0 0,-2 0-26 0 0,-7 0-2403 0 0,6-1-3538 0 0,0-2-4061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5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20246 0 0,'3'4'1206'0'0,"70"11"819"0"0,-14-7-1440 0 0,1-1-1 0 0,0-4 0 0 0,24-2-584 0 0,-65 1 322 0 0,-26 0-660 0 0,-5-3-738 0 0,-13 2-2380 0 0,8 4-3953 0 0,17-5 7165 0 0,1 0 0 0 0,-1 0 0 0 0,0 0 0 0 0,0 1 1 0 0,0-1-1 0 0,0 0 0 0 0,0 0 0 0 0,0 0 0 0 0,0 0 0 0 0,0 1 0 0 0,0-1 0 0 0,0 0 0 0 0,0 0 0 0 0,0 0 0 0 0,0 0 0 0 0,0 1 0 0 0,0-1 0 0 0,0 0 1 0 0,0 0-1 0 0,0 0 0 0 0,0 0 0 0 0,0 1 0 0 0,0-1 0 0 0,0 0 0 0 0,0 0 0 0 0,0 0 0 0 0,-1 0 0 0 0,1 1 0 0 0,0-1 0 0 0,0 0 0 0 0,0 0 0 0 0,0 0 1 0 0,0 0-1 0 0,0 0 0 0 0,-1 0 0 0 0,1 0 244 0 0,69-10-4492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5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2 624 21406 0 0,'-2'-17'4706'0'0,"6"-56"-4118"0"0,32 70-1019 0 0,-27 7 439 0 0,0 1 0 0 0,1 0-1 0 0,-1 0 1 0 0,-1 1 0 0 0,1 0-1 0 0,-1 0 1 0 0,0 1 0 0 0,-1 0 0 0 0,0 1-1 0 0,1 0-7 0 0,82 97-211 0 0,-90-133 1284 0 0,-17-102-1104 0 0,5-1 1 0 0,6-12 30 0 0,20 10-117 0 0,-14 128 99 0 0,1 0 1 0 0,-1 0-1 0 0,2-1 0 0 0,-1 1 1 0 0,0 0-1 0 0,1 0 1 0 0,0 0-1 0 0,0 0 0 0 0,1 0 1 0 0,-1 1-1 0 0,1-1 0 0 0,0 1 1 0 0,0 0-1 0 0,1 0 1 0 0,-1 0-1 0 0,1 0 0 0 0,0 0 1 0 0,0 1-1 0 0,0-1 1 0 0,0 1-1 0 0,1 0 0 0 0,-1 1 1 0 0,1-1-1 0 0,1 0 18 0 0,129-23 16 0 0,-128 23 481 0 0,2 0-2904 0 0,-18 9-6091 0 0,2-3 240 0 0</inkml:trace>
  <inkml:trace contextRef="#ctx0" brushRef="#br0" timeOffset="467.798">402 180 19754 0 0,'48'15'5063'0'0,"-44"-12"-5007"0"0,1 1 1 0 0,-1-1-1 0 0,0 1 1 0 0,0 0-1 0 0,0 0 1 0 0,-1 0-1 0 0,1 1 1 0 0,-1-1-1 0 0,0 1 1 0 0,0 0-1 0 0,-1 0 1 0 0,0 0-1 0 0,0 0 1 0 0,0 1-1 0 0,0-1 1 0 0,-1 0 0 0 0,0 1-1 0 0,0-1 1 0 0,0 1-1 0 0,0 2-56 0 0,-12 52 354 0 0,-38 4 67 0 0,-12-4 320 0 0,61-36-743 0 0,4-19 21 0 0,-1 0 1 0 0,1 0-1 0 0,0 0 1 0 0,0-1 0 0 0,0 1-1 0 0,0-1 1 0 0,1 0-1 0 0,0 0 1 0 0,0-1 0 0 0,0 0-1 0 0,2 2-19 0 0,33 26-5 0 0,15 40 22 0 0,-85-101-1275 0 0,21 21-4098 0 0,7 7-5160 0 0,43 47-42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3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19 19078 0 0,'-4'-18'6852'0'0,"4"18"-6638"0"0,-14 3 32 0 0,9 1-267 0 0,0 0 0 0 0,0 0 0 0 0,0 0 0 0 0,0 0 0 0 0,1 1 0 0 0,-1 0 0 0 0,1 0 0 0 0,0 0 0 0 0,1 1 0 0 0,-1-1 0 0 0,1 1 0 0 0,0 0 0 0 0,0-1 0 0 0,1 2 0 0 0,0-1 0 0 0,0 0 0 0 0,0 0 0 0 0,0 5 21 0 0,-7 121-237 0 0,9-119 210 0 0,1 0 1 0 0,0-1-1 0 0,1 1 1 0 0,0-1 0 0 0,1 1 0 0 0,0-1 0 0 0,1 0-1 0 0,0-1 1 0 0,1 1 0 0 0,0-1 0 0 0,1 1 0 0 0,1-2 0 0 0,-1 1-1 0 0,2-1 1 0 0,-1 0 0 0 0,4 3 26 0 0,-7-9 4 0 0,0 0 1 0 0,0-1-1 0 0,0 1 1 0 0,1-1-1 0 0,0 1 0 0 0,-1-1 1 0 0,1-1-1 0 0,0 1 1 0 0,1-1-1 0 0,-1 0 1 0 0,0 0-1 0 0,1 0 0 0 0,-1-1 1 0 0,1 0-1 0 0,-1 0 1 0 0,3 0-5 0 0,-6-2 38 0 0,0 0 1 0 0,0 0-1 0 0,0 0 1 0 0,0 0-1 0 0,0 0 1 0 0,0-1-1 0 0,-1 1 1 0 0,1-1-1 0 0,0 1 1 0 0,-1-1-1 0 0,0 0 1 0 0,1 0-1 0 0,-1 1 1 0 0,0-1-1 0 0,0 0 1 0 0,0 0-1 0 0,0 0 1 0 0,0 0-1 0 0,0-1 0 0 0,0 1 1 0 0,-1 0-1 0 0,1 0 1 0 0,-1 0-1 0 0,0-1 1 0 0,1 1-1 0 0,-1 0 1 0 0,0-1-39 0 0,1-3 0 0 0,1-6 24 0 0,1-1 0 0 0,-2 0 0 0 0,1 0 1 0 0,-2 0-1 0 0,0 0 0 0 0,0 0 0 0 0,-1 0 0 0 0,-1 0 0 0 0,0 0 0 0 0,-1 0 0 0 0,-4-10-24 0 0,6 21-6 0 0,-1 0-1 0 0,0 0 0 0 0,0 1 0 0 0,0-1 0 0 0,0 0 0 0 0,0 1 0 0 0,0-1 0 0 0,0 1 0 0 0,0 0 1 0 0,-1-1-1 0 0,1 1 0 0 0,0 0 0 0 0,-1 0 0 0 0,1 1 0 0 0,-1-1 0 0 0,1 0 0 0 0,-1 1 0 0 0,0 0 1 0 0,1-1-1 0 0,-1 1 0 0 0,1 0 0 0 0,-1 1 0 0 0,0-1 0 0 0,1 0 0 0 0,-1 1 0 0 0,1-1 1 0 0,-1 1-1 0 0,1 0 0 0 0,-1 0 7 0 0,0-1-6 0 0,-98 36 14 0 0,92-31-1273 0 0,34-3-429 0 0,3 0-3578 0 0,-8-5-4384 0 0,-13 1 3389 0 0,-15 1 4857 0 0,-67 3 441 0 0</inkml:trace>
  <inkml:trace contextRef="#ctx0" brushRef="#br0" timeOffset="552.157">314 87 18582 0 0,'35'-1'5067'0'0,"77"9"-3311"0"0,-111-8-1739 0 0,-1 1 0 0 0,1-1 0 0 0,-1 1 0 0 0,1-1 0 0 0,-1 1 0 0 0,1-1 0 0 0,-1 1 0 0 0,1-1 0 0 0,-1 1 0 0 0,0-1 0 0 0,1 1 0 0 0,-1-1 0 0 0,0 1 0 0 0,0 0 0 0 0,1-1 0 0 0,-1 1 0 0 0,0 0 0 0 0,0-1 0 0 0,0 1 0 0 0,0 0 0 0 0,0-1 0 0 0,0 1 0 0 0,0 0 0 0 0,0-1-1 0 0,0 1 1 0 0,0 0 0 0 0,0-1 0 0 0,0 1 0 0 0,-1 0 0 0 0,1-1 0 0 0,0 1 0 0 0,0-1 0 0 0,-1 1 0 0 0,1 0 0 0 0,0-1 0 0 0,-1 1 0 0 0,1-1 0 0 0,-1 1 0 0 0,1-1 0 0 0,0 1 0 0 0,-1-1 0 0 0,1 1 0 0 0,-1-1 0 0 0,0 0 0 0 0,1 1 0 0 0,-1-1 0 0 0,1 0 0 0 0,-1 1 0 0 0,1-1 0 0 0,-1 0 0 0 0,0 0 0 0 0,1 1 0 0 0,-1-1 0 0 0,0 0 0 0 0,1 0 0 0 0,-1 0 0 0 0,0 0 0 0 0,1 0-17 0 0,-8 7 15 0 0,-4 5 3 0 0,8-10-16 0 0,1 1-1 0 0,-1 0 0 0 0,0 0 0 0 0,1 0 0 0 0,-1 0 1 0 0,1 0-1 0 0,0 1 0 0 0,0-1 0 0 0,0 1 0 0 0,1 0 0 0 0,-1 0 1 0 0,1 0-1 0 0,0 0 0 0 0,0 0 0 0 0,0 1 0 0 0,1-1 1 0 0,-1 1-1 0 0,1-1 0 0 0,0 1 0 0 0,1-1 0 0 0,-1 1 0 0 0,1-1 1 0 0,0 1-1 0 0,0 0 0 0 0,0-1 0 0 0,0 1 0 0 0,1 0 1 0 0,0-1-1 0 0,0 1 0 0 0,0-1 0 0 0,1 1 0 0 0,0-1 0 0 0,-1 0-1 0 0,98 109-241 0 0,-91-100 250 0 0,-5-8 21 0 0,1 0 1 0 0,-1 0-1 0 0,0 1 1 0 0,-1-1-1 0 0,1 1 0 0 0,-1 0 1 0 0,0 0-1 0 0,0 0 0 0 0,-1 0 1 0 0,0 0-1 0 0,0 0 0 0 0,0 4-30 0 0,-39 8 552 0 0,-68-9 80 0 0,80-9-449 0 0,6 0 80 0 0,20 0-270 0 0,0 0-41 0 0,0 0-50 0 0,0 0-45 0 0,0 0-42 0 0,0 0-43 0 0,0 0-35 0 0,16-5-1375 0 0,7-11-1913 0 0,-8 2-4619 0 0,-15 13 7734 0 0,0 1 56 0 0,0 0-1 0 0,0 0 1 0 0,0 0 0 0 0,0 0-1 0 0,0 0 1 0 0,-1 0-1 0 0,1 0 1 0 0,0 0 0 0 0,0-1-1 0 0,0 1 1 0 0,0 0 0 0 0,0 0-1 0 0,0 0 1 0 0,0 0 0 0 0,0 0-1 0 0,0-1 1 0 0,0 1 0 0 0,0 0-1 0 0,0 0 1 0 0,0 0-1 0 0,0 0 1 0 0,0 0 0 0 0,0-1-1 0 0,0 1 381 0 0,-53 39-4328 0 0</inkml:trace>
  <inkml:trace contextRef="#ctx0" brushRef="#br0" timeOffset="1142.954">610 159 20442 0 0,'12'5'4019'0'0,"8"14"-4046"0"0,-7-6 299 0 0,7 5-147 0 0,1 0-10 0 0,0 0 1 0 0,-1 1-1 0 0,-1 2 1 0 0,0-1-1 0 0,-2 2 0 0 0,-1 1 1 0 0,0 0-1 0 0,-2 0 1 0 0,3 9-116 0 0,-14-25 83 0 0,-1-1 0 0 0,0 1 0 0 0,0 0 0 0 0,-1 0 0 0 0,0-1 0 0 0,0 1 0 0 0,0 0 0 0 0,-1 0 0 0 0,0 0 0 0 0,-1 0 0 0 0,1 0-1 0 0,-1 0 1 0 0,-1 2-83 0 0,0-7 39 0 0,-1 0-1 0 0,1 0 0 0 0,-1 0 0 0 0,1 0 0 0 0,-1 0 0 0 0,0 0 0 0 0,0-1 0 0 0,1 1 0 0 0,-1-1 0 0 0,0 0 0 0 0,-1 0 0 0 0,1 0 0 0 0,0 0 0 0 0,0 0 0 0 0,0-1 0 0 0,0 1 1 0 0,-1-1-1 0 0,1 0 0 0 0,0 0 0 0 0,0 0 0 0 0,-1-1 0 0 0,0 1-38 0 0,-4 0 26 0 0,-1-1 0 0 0,1 0-1 0 0,0 0 1 0 0,-1-1 0 0 0,1 0 0 0 0,0 0 0 0 0,0-1-1 0 0,0 0 1 0 0,0 0 0 0 0,0-1 0 0 0,1 0 0 0 0,0 0 0 0 0,0-1-1 0 0,0 0 1 0 0,0 0 0 0 0,1-1 0 0 0,0 0 0 0 0,-4-4-26 0 0,9 8-10 0 0,1 1 0 0 0,-1-1 0 0 0,1 0 0 0 0,0 0 0 0 0,-1 0 1 0 0,1 1-1 0 0,0-1 0 0 0,0 0 0 0 0,0 0 0 0 0,0 0 0 0 0,0 0 1 0 0,1 0-1 0 0,-1 1 0 0 0,1-1 0 0 0,-1 0 0 0 0,1 0 1 0 0,0 0-1 0 0,-1 1 0 0 0,1-1 0 0 0,0 1 0 0 0,0-1 0 0 0,0 0 1 0 0,1 0 9 0 0,126-156-180 0 0,-10 5 266 0 0,-117 152-25 0 0,-1 1 28 0 0,0 0 21 0 0,-32-15 210 0 0,-23 0-420 0 0,-1 3 0 0 0,-56-5 100 0 0,94 12-290 0 0,28 10-1052 0 0,26 28-393 0 0,-19-6-7028 0 0,-10-13-309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3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19162 0 0,'0'0'1817'0'0,"0"0"-1159"0"0,0 0-133 0 0,0 0 338 0 0,11 1 635 0 0,62 8-391 0 0,-41-6-863 0 0,-32-3-268 0 0,0 0 5 0 0,0 0-16 0 0,0 0-81 0 0,0 0-240 0 0,0 0-168 0 0,-18 2-9315 0 0,13-2 364 0 0,26-2 3989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9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42 15693 0 0,'0'-12'5316'0'0,"0"-14"-4282"0"0,-17 26 364 0 0,-54-3-1714 0 0,-31 3 2419 0 0,96 30-1832 0 0,6-26-268 0 0,31 112 270 0 0,-12-59-143 0 0,-8-17 194 0 0,-10-39-286 0 0,-1-1 27 0 0,0 0 11 0 0,0 0-7 0 0,6-1 456 0 0,-2-4-576 0 0,1 1 1 0 0,0 0 0 0 0,0 0-1 0 0,0 1 1 0 0,0 0-1 0 0,0-1 1 0 0,0 2 0 0 0,1-1-1 0 0,0 1 1 0 0,-1 0 0 0 0,1 0-1 0 0,0 0 1 0 0,0 1-1 0 0,0 0 1 0 0,0 0 0 0 0,1 0-1 0 0,-1 1 1 0 0,0 0-1 0 0,4 0 51 0 0,-6 2-25 0 0,-1 0 0 0 0,0 1-1 0 0,1-1 1 0 0,-1 1-1 0 0,0-1 1 0 0,0 1 0 0 0,-1 0-1 0 0,1 0 1 0 0,0 0-1 0 0,-1 0 1 0 0,0 1 0 0 0,0-1-1 0 0,0 1 1 0 0,0-1-1 0 0,-1 1 1 0 0,1 0 0 0 0,-1-1-1 0 0,0 1 1 0 0,0 0-1 0 0,0 0 1 0 0,0 1 25 0 0,2 89 288 0 0,-31-15 2 0 0,25-75-235 0 0,0-1 0 0 0,0-1 0 0 0,-1 1 0 0 0,0 0 0 0 0,1-1 0 0 0,-1 0 0 0 0,0 0 0 0 0,0 0 0 0 0,0 0 0 0 0,0-1 0 0 0,-1 1 0 0 0,1-1 0 0 0,0 0 0 0 0,-1 0 0 0 0,1-1 0 0 0,-1 1 0 0 0,1-1 0 0 0,0 0 0 0 0,-1 0 0 0 0,1-1 0 0 0,-2 1-55 0 0,11-7-802 0 0,1 4 163 0 0,13-7-620 0 0,-7-2-6105 0 0,-15 11-1275 0 0,-36 34 98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9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 23114 0 0,'11'1'2476'0'0,"-5"9"-2282"0"0,-6-9-100 0 0,-8 6 380 0 0,-39 4 342 0 0,50-23-1238 0 0,40-6-371 0 0,-42 18 830 0 0,-1 0-18 0 0,0 0 25 0 0,0 1 15 0 0,0 1-22 0 0,0-1-62 0 0,-12-1-815 0 0,-5-5-1805 0 0,12 1-1189 0 0,0-3-4123 0 0,8 5-986 0 0,33 20 7038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7:57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20398 0 0,'5'2'7179'0'0,"-28"110"-7182"0"0,12-75-4 0 0,-99 339-129 0 0,97-347 196 0 0,38-16 418 0 0,131 24-537 0 0,-91-17-32 0 0,-59-13 161 0 0,-22-8-1467 0 0,-7-16-2090 0 0,13-1-6293 0 0,11 18 9606 0 0,-1 0-1 0 0,0 0 1 0 0,0 0-1 0 0,0 0 1 0 0,1 0-1 0 0,-1 0 1 0 0,0 0-1 0 0,0 0 1 0 0,0 0-1 0 0,1 0 1 0 0,-1 0-1 0 0,0 0 1 0 0,0 0-1 0 0,0 0 1 0 0,1 0-1 0 0,-1 0 1 0 0,0 0-1 0 0,0-1 1 0 0,0 1-1 0 0,0 0 1 0 0,1 0-1 0 0,-1 0 1 0 0,0 0-1 0 0,0 0 1 0 0,0 0-1 0 0,0-1 1 0 0,1 1-1 0 0,-1 0 1 0 0,0 0-1 0 0,0 0 1 0 0,0 0-1 0 0,0-1 1 0 0,0 1-1 0 0,0 0 1 0 0,0 0-1 0 0,0 0 1 0 0,0-1-1 0 0,0 1 1 0 0,0 0-1 0 0,0 0 1 0 0,1 0-1 0 0,-1 0 1 0 0,0-1-1 0 0,0 1 1 0 0,-1 0-1 0 0,1 0 1 0 0,0 0-1 0 0,0-1 1 0 0,0 1-1 0 0,0 0 1 0 0,0 0-1 0 0,0 0 1 0 0,0-1-1 0 0,0 1 1 0 0,0 0-1 0 0,0 0 1 0 0,0 0-1 0 0,-1 0 1 0 0,1-1 174 0 0,44 45-2930 0 0</inkml:trace>
  <inkml:trace contextRef="#ctx0" brushRef="#br0" timeOffset="410.141">371 158 20966 0 0,'36'1'4239'0'0,"-25"1"-4082"0"0,1-2 0 0 0,0 0 0 0 0,0 0 0 0 0,0-1 0 0 0,0-1 0 0 0,-1 0 0 0 0,12-3-157 0 0,-17 3-60 0 0,-6 1 71 0 0,1 1-1 0 0,-1 0 0 0 0,0-1 0 0 0,0 1 0 0 0,1 0 0 0 0,-1-1 0 0 0,1 1 0 0 0,-1 0 0 0 0,0 0 0 0 0,1-1 0 0 0,-1 1 0 0 0,0 0 0 0 0,1 0 1 0 0,-1 0-1 0 0,1 0 0 0 0,-1 0 0 0 0,1 0 0 0 0,-1-1 0 0 0,1 1 0 0 0,-1 0 0 0 0,0 0 0 0 0,1 0 0 0 0,-1 0 0 0 0,1 1 0 0 0,-1-1 0 0 0,1 0 1 0 0,-1 0-1 0 0,0 0 0 0 0,1 0 0 0 0,-1 0 0 0 0,1 1 0 0 0,-1-1 0 0 0,0 0 0 0 0,1 0 0 0 0,-1 0 0 0 0,1 1 0 0 0,-1-1 0 0 0,0 0 1 0 0,1 1-1 0 0,-1-1 0 0 0,0 0 0 0 0,0 1 0 0 0,1-1 0 0 0,-1 0 0 0 0,0 1 0 0 0,0-1 0 0 0,0 1 0 0 0,1-1 0 0 0,-1 0 0 0 0,0 1 0 0 0,0-1 1 0 0,0 1-1 0 0,0-1 0 0 0,0 1 0 0 0,0-1 0 0 0,0 0 0 0 0,0 1 0 0 0,0-1 0 0 0,0 1 0 0 0,0-1 0 0 0,0 1 0 0 0,0-1 0 0 0,0 1 0 0 0,0-1 1 0 0,0 0-1 0 0,-1 1 0 0 0,1-1 0 0 0,0 1 0 0 0,0-1-10 0 0,-29 254 318 0 0,5-78-362 0 0,19-141 24 0 0,-8-70-3928 0 0,10 22 331 0 0,-1-4-11036 0 0,22 82 9677 0 0</inkml:trace>
  <inkml:trace contextRef="#ctx0" brushRef="#br0" timeOffset="588.138">400 403 19934 0 0,'0'0'2063'0'0,"0"0"-1271"0"0,0 0-591 0 0,0 0 310 0 0,0 0 202 0 0,12-1 127 0 0,88-12-602 0 0,-78 12-4599 0 0,0 1-4508 0 0,-19 0 295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22298 0 0,'0'-4'1060'0'0,"0"4"-1060"0"0,0 0-232 0 0,2 0 232 0 0,0 0 492 0 0,-2 0-244 0 0,0 0-248 0 0,2 0-304 0 0,3 0-160 0 0,-1 0 304 0 0,5 0-284 0 0,-5 0-532 0 0,3 0-1164 0 0,0 0-1845 0 0,-3 4-3791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07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45 22558 0 0,'-5'0'716'0'0,"1"0"-716"0"0,-3 0-576 0 0,1 0 576 0 0,-5-4 188 0 0,-1 1-188 0 0,-1-5-564 0 0,0 1-668 0 0,0-1-1008 0 0,2 4-2137 0 0,-14-7-5308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07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 14449 0 0,'0'-3'5861'0'0,"2"3"-5861"0"0,0-4-2252 0 0,3 4 868 0 0,1-8 999 0 0,3 5 177 0 0,7-5-1488 0 0,-3 0-2820 0 0,11-3-3965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08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22178 0 0,'77'-15'3062'0'0,"12"0"-2335"0"0,-88 15-703 0 0,0 0 1 0 0,1 0-1 0 0,-1 0 0 0 0,0 0 1 0 0,1 0-1 0 0,-1 0 0 0 0,0 0 1 0 0,1 0-1 0 0,-1 1 0 0 0,0-1 1 0 0,1 0-1 0 0,-1 1 0 0 0,0-1 0 0 0,1 1 1 0 0,-1 0-1 0 0,0-1 0 0 0,0 1 1 0 0,0 0-1 0 0,0 0 0 0 0,0 0 1 0 0,0-1-1 0 0,0 1 0 0 0,0 0 1 0 0,0 0-1 0 0,0 1 0 0 0,0-1 1 0 0,-1 0-1 0 0,1 0 0 0 0,0 0 1 0 0,-1 1-1 0 0,1-1 0 0 0,-1 0 1 0 0,1 0-1 0 0,-1 1 0 0 0,0-1 0 0 0,1 0-24 0 0,11 53 268 0 0,-7 6-360 0 0,-2 0 0 0 0,-6 59 92 0 0,-18-44-361 0 0,-22-63 629 0 0,42-12-267 0 0,3-3-565 0 0,92 54 489 0 0,-76-53-480 0 0,-19-7-1671 0 0,-2-4-4055 0 0,1 7 1152 0 0,0 2-4707 0 0,11 43 7668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11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18810 0 0,'0'0'3372'0'0,"13"0"126"0"0,104-7-3180 0 0,-82 7-346 0 0,-36-2-2283 0 0,-8 1-7559 0 0,0 4 261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11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11429 0 0,'1'1'8119'0'0,"3"0"-3434"0"0,14 2-3115 0 0,0-1-1583 0 0,83 6 717 0 0,-101-8-704 0 0,-53 22-6526 0 0,36-18-1938 0 0,-8 0-3040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11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15 207 2672 0 0,'0'0'16505'0'0,"0"0"-12399"0"0,0 0-3847 0 0,0 13 1079 0 0,9 302 66 0 0,2-323-442 0 0,0-21-1042 0 0,-9 22 43 0 0,1 0 1 0 0,-1 0 0 0 0,1 0 0 0 0,0 1 0 0 0,1-1 0 0 0,0 1 0 0 0,0 0 0 0 0,0 0 0 0 0,1 0 0 0 0,0 0 0 0 0,0 1-1 0 0,2-2 37 0 0,-5 6-23 0 0,-1 0-1 0 0,1 1 0 0 0,-1-1 1 0 0,0 0-1 0 0,1 1 0 0 0,-1 0 1 0 0,1-1-1 0 0,-1 1 0 0 0,1 0 0 0 0,0-1 1 0 0,-1 1-1 0 0,1 0 0 0 0,-1 0 1 0 0,1 1-1 0 0,-1-1 0 0 0,1 0 1 0 0,-1 0-1 0 0,1 1 0 0 0,-1-1 0 0 0,1 1 1 0 0,-1-1-1 0 0,1 1 0 0 0,-1 0 1 0 0,0-1-1 0 0,1 1 0 0 0,-1 0 0 0 0,0 0 1 0 0,1 0-1 0 0,-1 0 0 0 0,0 0 1 0 0,0 0-1 0 0,0 0 0 0 0,0 1 1 0 0,0-1-1 0 0,0 0 0 0 0,-1 1 0 0 0,1-1 1 0 0,0 0-1 0 0,-1 1 0 0 0,1 0 24 0 0,4 14 32 0 0,0 0 1 0 0,-1 0-1 0 0,-1 1 0 0 0,-1-1 0 0 0,0 1 0 0 0,-1 0 0 0 0,-1-1 0 0 0,-1 1 1 0 0,0 0-1 0 0,-1 0-32 0 0,1-9-6 0 0,2-7 26 0 0,-1 0-1 0 0,0 1 1 0 0,1-1-1 0 0,-1 1 0 0 0,0-1 1 0 0,0 1-1 0 0,0-1 1 0 0,-1 1-1 0 0,1-1 0 0 0,0 1 1 0 0,0-1-1 0 0,-1 0 1 0 0,1 1-1 0 0,-1-1 0 0 0,1 1 1 0 0,-1-1-1 0 0,0 0 1 0 0,1 1-1 0 0,-1-1 1 0 0,0 0-1 0 0,0 0 0 0 0,0 0 1 0 0,0 0-1 0 0,0 0 1 0 0,0 0-1 0 0,0 0 0 0 0,0 0 1 0 0,0 0-1 0 0,-1 0 1 0 0,1-1-1 0 0,0 1 0 0 0,-1 0 1 0 0,1-1-1 0 0,0 1 1 0 0,-1-1-1 0 0,1 1 0 0 0,-1-1 1 0 0,0 0-20 0 0,-4 0 55 0 0,1 0 0 0 0,-1-1 0 0 0,1 1 0 0 0,-1-1 1 0 0,1-1-1 0 0,-1 1 0 0 0,1-1 0 0 0,0 0 0 0 0,0 0 0 0 0,0-1 0 0 0,0 1 1 0 0,0-1-1 0 0,0 0 0 0 0,0-1-55 0 0,-54-49 240 0 0,59 52-382 0 0,0 0 1 0 0,1 0-1 0 0,-1 0 0 0 0,1 1 1 0 0,-1-1-1 0 0,1 0 1 0 0,0 0-1 0 0,-1 0 0 0 0,1 0 1 0 0,0 1-1 0 0,0-1 1 0 0,0 0-1 0 0,-1 1 0 0 0,1-1 1 0 0,0 1-1 0 0,0-1 0 0 0,0 1 1 0 0,0-1-1 0 0,0 1 1 0 0,0 0-1 0 0,0-1 0 0 0,0 1 1 0 0,0 0-1 0 0,0 0 1 0 0,0-1-1 0 0,0 1 0 0 0,0 0 1 0 0,0 0-1 0 0,0 1 0 0 0,0-1 1 0 0,1 0 141 0 0,1 0-862 0 0,7-4-3709 0 0,-3 1-2734 0 0,-6 3 6267 0 0,7-4-8646 0 0</inkml:trace>
  <inkml:trace contextRef="#ctx0" brushRef="#br0" timeOffset="263.364">258 245 23694 0 0,'2'-24'588'0'0,"0"1"-1"0"0,1-1 0 0 0,1 1 1 0 0,2 0-1 0 0,0 0 0 0 0,1 1 1 0 0,6-11-588 0 0,-3 15 216 0 0,1-1-1267 0 0,-9 13-3291 0 0,-1-1-3324 0 0,-1 8 1354 0 0,4 6-2339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9:54.93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0986.78125"/>
      <inkml:brushProperty name="anchorY" value="-96102.72656"/>
      <inkml:brushProperty name="scaleFactor" value="0.5"/>
    </inkml:brush>
  </inkml:definitions>
  <inkml:trace contextRef="#ctx0" brushRef="#br0">86 0 19210 0 0,'0'0'0'0'0,"0"0"3160"0"0,0 0-2959 0 0,0 0 328 0 0,0 0 267 0 0,1 0-160 0 0,0 0-161 0 0,-1 0-194 0 0,1 0-183 0 0,-1 0-30 0 0,1 0 50 0 0,-1 0-18 0 0,0 1-22 0 0,0 0-8 0 0,0-1 28 0 0,0 1 9 0 0,0-1 3 0 0,0 0-8 0 0,0 1-11 0 0,0-1-20 0 0,0 0-33 0 0,0 1-30 0 0,-1 2 5 0 0,-1 1 19 0 0,0 1-40 0 0,-1 2-30 0 0,-1 1 50 0 0,-1 2-13 0 0,0 1 56 0 0,-1 3-33 0 0,1 0 22 0 0,-1 3-48 0 0,1 0 66 0 0,0 0-73 0 0,0 2 18 0 0,1 0-7 0 0,1 1 0 0 0,-1 1 0 0 0,2 0-4 0 0,0 1 5 0 0,1 0 54 0 0,0 0-24 0 0,1 1-36 0 0,0 0-35 0 0,1 1-17 0 0,2 0 66 0 0,0 0-74 0 0,3 1 76 0 0,0 0-27 0 0,2-1-76 0 0,0 1 57 0 0,2-1 39 0 0,1-1-13 0 0,0 0 9 0 0,1-1-93 0 0,1-2 120 0 0,-2-2-50 0 0,1-1 16 0 0,-2-3-57 0 0,-1-4 77 0 0,-2-2-77 0 0,-2-2 70 0 0,-2-3-11 0 0,-1-1 8 0 0,-2-1 80 0 0,1-1 5 0 0,-2 0 46 0 0,1-1 6 0 0,0 1 7 0 0,-1 0-23 0 0,1-1-142 0 0,-2 1-54 0 0,-2 0-307 0 0,-2-2 47 0 0,-3-2 2 0 0,-3 0 50 0 0,-1-1 61 0 0,-1-1 21 0 0,-1-1 90 0 0,0 2 35 0 0,1-1 77 0 0,2 2 12 0 0,1 0 51 0 0,1 1-84 0 0,3 0 65 0 0,0 1 118 0 0,1 1 18 0 0,2 0 42 0 0,1 1-36 0 0,1 0-9 0 0,0 0-40 0 0,1 0 9 0 0,1 0-15 0 0,0 0-21 0 0,0 0-18 0 0,1 0-25 0 0,-1 0 5 0 0,0 0-36 0 0,0 0-34 0 0,1 0-1 0 0,0 0-46 0 0,2 2 53 0 0,0 0 48 0 0,2 3 10 0 0,2 2-49 0 0,0 3-14 0 0,3 1 6 0 0,0 3-6 0 0,2 1 1 0 0,0 2-9 0 0,1-1 2 0 0,0 2 4 0 0,0 0 82 0 0,0-1 38 0 0,-1-1-94 0 0,-2-3 10 0 0,-2-1-5 0 0,-2-4-32 0 0,-2-2 134 0 0,-2-3 20 0 0,-1-2 268 0 0,0-1-92 0 0,-1-1-57 0 0,0-2 21 0 0,2-3-65 0 0,2-5-167 0 0,1-4-8 0 0,2-5-48 0 0,2-4 36 0 0,0-3-5 0 0,2 0-40 0 0,-1-1 8 0 0,0 3 0 0 0,-2 2-11 0 0,-2 4 4 0 0,0 5 2 0 0,-3 4-5 0 0,0 4-3 0 0,-2 2-32 0 0,0 3 41 0 0,-1 0-18 0 0,-1 2 15 0 0,1 0-45 0 0,0-1-11 0 0,0 1-22 0 0,-1-1-1 0 0,1 1-12 0 0,0-1-7 0 0,0 0-8 0 0,0 0 20 0 0,0 0-62 0 0,0 0-29 0 0,0 0-50 0 0,0 0-85 0 0,0 1-102 0 0,-2 0-193 0 0,0 4-274 0 0,-1 1-1302 0 0,-1 2-5061 0 0,-2 1-9982 0 0,7-10 19004 0 0,0 0-332 0 0,1-4-3858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10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89 208 15997 0 0,'0'-10'5383'0'0,"-1"-21"-1541"0"0,-23 54-3356 0 0,16-10-535 0 0,0 0 0 0 0,0 1 0 0 0,2 0 0 0 0,0 0 0 0 0,0 1 1 0 0,1 0-1 0 0,1-1 0 0 0,0 2 0 0 0,1-1 0 0 0,1 0 0 0 0,0 3 49 0 0,1 75-306 0 0,1-91 294 0 0,1 0-1 0 0,-1 1 1 0 0,1-1-1 0 0,0 0 1 0 0,-1 0-1 0 0,1 0 0 0 0,0 0 1 0 0,0 0-1 0 0,0-1 1 0 0,1 1-1 0 0,-1 0 1 0 0,0 0-1 0 0,1-1 1 0 0,-1 1-1 0 0,1-1 1 0 0,0 1-1 0 0,-1-1 0 0 0,1 0 1 0 0,0 1-1 0 0,0-1 1 0 0,0 0-1 0 0,0 0 1 0 0,0 0-1 0 0,0-1 1 0 0,0 1-1 0 0,0 0 1 0 0,0-1-1 0 0,0 1 0 0 0,0-1 1 0 0,0 0-1 0 0,1 0 1 0 0,-1 0-1 0 0,1 0 13 0 0,3 0 28 0 0,1 0 0 0 0,-1 0 0 0 0,0-1 0 0 0,0 0 0 0 0,1 0 0 0 0,-1-1 0 0 0,0 1 0 0 0,0-1 0 0 0,0-1 0 0 0,0 1 0 0 0,0-2-28 0 0,-1 2 42 0 0,-1 0 0 0 0,1 0 0 0 0,-1-1 0 0 0,0 1 0 0 0,0-1 0 0 0,0-1 0 0 0,0 1 0 0 0,0 0 0 0 0,-1-1 0 0 0,1 0 0 0 0,-1 0 0 0 0,0 0 0 0 0,0 0 0 0 0,-1 0 0 0 0,1 0 0 0 0,-1-1 0 0 0,0 1 0 0 0,0-1 0 0 0,0 0 0 0 0,-1 0 0 0 0,0 0 0 0 0,0 0 0 0 0,0 0 0 0 0,0 0 0 0 0,-1 0 0 0 0,0 0 0 0 0,0 0 0 0 0,0 0 0 0 0,-1 0 0 0 0,1 0 0 0 0,-2-3-42 0 0,0 1 38 0 0,0 1 0 0 0,-1 0 0 0 0,0 1 0 0 0,0-1 0 0 0,0 0 0 0 0,-1 1 0 0 0,0 0 1 0 0,0 0-1 0 0,0 0 0 0 0,0 0 0 0 0,-1 1 0 0 0,0-1 0 0 0,-1 0-38 0 0,34 54-189 0 0,53 183 316 0 0,-72-206-242 0 0,-9-25 176 0 0,0-1 20 0 0,0 0-109 0 0,-17-50-2691 0 0,12 7-4494 0 0,5 27-534 0 0</inkml:trace>
  <inkml:trace contextRef="#ctx0" brushRef="#br0" timeOffset="198.793">299 230 19150 0 0,'10'-71'5888'0'0,"29"-29"-5209"0"0,-27 73-234 0 0,2-4-456 0 0,-14 31-54 0 0,0 0-112 0 0,0 0-121 0 0,0 0-105 0 0,0 0-135 0 0,0 0-187 0 0,0 0-343 0 0,0 5-3760 0 0,0-2 3073 0 0,-1 2-971 0 0,2 2-4175 0 0,1 7 338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20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21606 0 0,'1'7'228'0'0,"1"0"1"0"0,0 0-1 0 0,0 0 1 0 0,0 0-1 0 0,1 0 0 0 0,0 0 1 0 0,0-1-1 0 0,1 0 1 0 0,0 1-1 0 0,0-1 0 0 0,1 1-228 0 0,9 14 260 0 0,89 132 528 0 0,14 19 23 0 0,-117-171-779 0 0,1-1 0 0 0,-1 0 0 0 0,0 1 0 0 0,1-1 0 0 0,-1 0 0 0 0,0 0 0 0 0,0 1 0 0 0,1-1 0 0 0,-1 0 0 0 0,1 0 0 0 0,-1 0 0 0 0,0 0 0 0 0,1 1 0 0 0,-1-1 0 0 0,0 0 0 0 0,1 0 0 0 0,-1 0 0 0 0,1 0 0 0 0,-1 0 0 0 0,0 0 0 0 0,1 0 0 0 0,-1 0 0 0 0,1 0 0 0 0,-1 0 0 0 0,0 0 0 0 0,1 0 0 0 0,-1 0 0 0 0,1-1 0 0 0,-1 1 0 0 0,0 0 0 0 0,1 0 0 0 0,-1 0 0 0 0,0 0 0 0 0,1-1 0 0 0,-1 1 0 0 0,0 0 0 0 0,1 0 0 0 0,-1-1 0 0 0,0 1 0 0 0,0 0 0 0 0,1 0 0 0 0,-1-1 0 0 0,0 1 0 0 0,0 0 0 0 0,1-1 0 0 0,-1 1 0 0 0,0-1 0 0 0,0 1 0 0 0,0 0 0 0 0,0-1 0 0 0,0 1 0 0 0,1 0 0 0 0,-1-1 0 0 0,0 1 0 0 0,0-1 0 0 0,0 1 0 0 0,0 0 0 0 0,0-1 0 0 0,0 1 0 0 0,0-1 0 0 0,-1 1 0 0 0,1 0 0 0 0,0-1 0 0 0,0 1 0 0 0,0-1 0 0 0,0 1 0 0 0,0 0 0 0 0,0-1 0 0 0,-1 1 0 0 0,1-1-32 0 0,1-3-180 0 0,63-325 562 0 0,-36 182-386 0 0,-27 139-251 0 0,0-7 871 0 0,0 20-5642 0 0,-1 17 774 0 0,0-11-6146 0 0,0-53 1298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2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23186 0 0,'0'-23'826'0'0,"1"0"-1"0"0,0 0 1 0 0,2 1 0 0 0,1-1 0 0 0,3-9-826 0 0,-5 24 1461 0 0,0 6-5198 0 0,-2 11-9782 0 0,0 2 4979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22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13585 0 0,'0'0'5853'0'0,"0"0"-4368"0"0,0 0-1247 0 0,0 0-20 0 0,10 1 1192 0 0,65 16 190 0 0,242-8-717 0 0,-180 2-667 0 0,-137-11-32 0 0,0 0-10 0 0,0 0 13 0 0,0 0-7 0 0,0 0-29 0 0,0 0-36 0 0,0 0-46 0 0,0 0-91 0 0,0 0-195 0 0,-17 0-4778 0 0,10 0-7614 0 0,31 0 3904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20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91 117 20250 0 0,'-6'6'6072'0'0,"-21"26"-6322"0"0,19-20 197 0 0,0 1-1 0 0,2 0 1 0 0,-1 1 0 0 0,2 0 0 0 0,0 0 0 0 0,0 0 0 0 0,1 0-1 0 0,1 1 1 0 0,1-1 0 0 0,0 1 0 0 0,1 0 0 0 0,0 0 0 0 0,1 0-1 0 0,1-1 1 0 0,0 4 53 0 0,1-14 1 0 0,1 0-1 0 0,-1 0 1 0 0,1 0-1 0 0,-1 0 1 0 0,1 0-1 0 0,0 0 0 0 0,1-1 1 0 0,-1 1-1 0 0,1-1 1 0 0,-1 0-1 0 0,1 0 1 0 0,0-1-1 0 0,0 1 1 0 0,0-1-1 0 0,1 1 1 0 0,-1-1-1 0 0,0-1 0 0 0,1 1 1 0 0,-1-1-1 0 0,1 1 1 0 0,0-1-1 0 0,0-1 1 0 0,-1 1-1 0 0,1-1 1 0 0,0 0-1 0 0,0 0 0 0 0,-1 0 1 0 0,1 0-1 0 0,0-1 1 0 0,0 0-1 0 0,4-1 0 0 0,-7 1 5 0 0,1 1 0 0 0,-1-1 0 0 0,1 0 0 0 0,-1 1 0 0 0,0-1 0 0 0,0 0 0 0 0,1-1 0 0 0,-1 1 0 0 0,0 0 0 0 0,0-1 0 0 0,0 1 0 0 0,0-1 0 0 0,0 0 0 0 0,0 1 0 0 0,-1-1 0 0 0,1 0 0 0 0,-1 0 0 0 0,1 0 0 0 0,-1 0 0 0 0,0-1 0 0 0,1 1 0 0 0,-1 0 0 0 0,0-1 0 0 0,-1 1 0 0 0,1 0 0 0 0,0-1 0 0 0,0 0-5 0 0,4-72 449 0 0,-5 62-426 0 0,-1 4-9 0 0,0 0 0 0 0,-1-1 0 0 0,0 1 0 0 0,0 0 0 0 0,-1 1 0 0 0,0-1 0 0 0,-1 0 0 0 0,0 1 0 0 0,-1-2-14 0 0,-10-23 145 0 0,16 41-482 0 0,16 26 396 0 0,-2 1 1 0 0,-1 1-1 0 0,-1 0 0 0 0,-2 0 1 0 0,0 12-60 0 0,10 30 146 0 0,-21-71 320 0 0,-27-52-2849 0 0,15 9-4010 0 0,8 24-1952 0 0</inkml:trace>
  <inkml:trace contextRef="#ctx0" brushRef="#br0" timeOffset="270.67">277 226 21262 0 0,'5'-57'4603'0'0,"40"-66"-3736"0"0,-27 78-951 0 0,-18 44-69 0 0,0 1-108 0 0,0 0-123 0 0,0 0-173 0 0,0 0-232 0 0,0 0-383 0 0,0 0-1017 0 0,0 0-2434 0 0,0 1-2691 0 0,0 2-1892 0 0</inkml:trace>
  <inkml:trace contextRef="#ctx0" brushRef="#br0" timeOffset="743.773">500 95 21042 0 0,'0'0'1655'0'0,"0"13"713"0"0,17 218-1013 0 0,-17-209-1327 0 0,0-21 33 0 0,0-1 40 0 0,0 0 27 0 0,0 0 23 0 0,0 0 12 0 0,16-30-63 0 0,-14 24-150 0 0,1 1-1 0 0,0-1 1 0 0,0 1-1 0 0,1 0 1 0 0,-1 0-1 0 0,1 1 1 0 0,0-1-1 0 0,0 1 1 0 0,1-1-1 0 0,-1 1 0 0 0,1 1 1 0 0,0-1-1 0 0,0 1 1 0 0,0 0-1 0 0,1 0 1 0 0,4-2 50 0 0,-9 5-19 0 0,1 0 0 0 0,-1 0 0 0 0,1 0 0 0 0,-1 0 0 0 0,1 0 0 0 0,-1 0 0 0 0,1 1 0 0 0,-1-1 0 0 0,0 1 1 0 0,1-1-1 0 0,-1 1 0 0 0,1-1 0 0 0,-1 1 0 0 0,0 0 0 0 0,0 0 0 0 0,1-1 0 0 0,-1 1 0 0 0,0 0 0 0 0,0 0 0 0 0,0 0 0 0 0,0 0 0 0 0,0 1 1 0 0,0-1-1 0 0,0 0 0 0 0,0 0 0 0 0,-1 1 0 0 0,1-1 0 0 0,0 0 0 0 0,-1 1 0 0 0,1-1 0 0 0,-1 0 0 0 0,1 1 0 0 0,-1-1 0 0 0,0 1 0 0 0,0-1 1 0 0,1 1-1 0 0,-1 0 19 0 0,6 57 216 0 0,-5-26-129 0 0,0-24-37 0 0,0 0 0 0 0,-1 1 0 0 0,0-1 1 0 0,0 1-1 0 0,-1-1 0 0 0,-1 1 0 0 0,1-1 0 0 0,-2 0 1 0 0,1 1-1 0 0,-1-1 0 0 0,-3 6-50 0 0,4-13 37 0 0,0-1-1 0 0,0 1 1 0 0,0-1 0 0 0,0 1-1 0 0,0-1 1 0 0,0 0 0 0 0,0 0-1 0 0,-1 0 1 0 0,1 0 0 0 0,0 0-1 0 0,-1 0 1 0 0,1-1 0 0 0,0 1-1 0 0,-1-1 1 0 0,1 0 0 0 0,-1 0-1 0 0,1 0 1 0 0,-1 0 0 0 0,1 0-1 0 0,-1 0 1 0 0,1 0 0 0 0,-1-1-1 0 0,1 0 1 0 0,0 1 0 0 0,-1-1-1 0 0,1 0 1 0 0,0 0 0 0 0,0 0 0 0 0,-1 0-1 0 0,1-1 1 0 0,0 1 0 0 0,-1-1-37 0 0,-90-92 238 0 0,92 93-305 0 0,1 1 1 0 0,-1 0-1 0 0,1-1 0 0 0,0 1 0 0 0,-1-1 0 0 0,1 1 1 0 0,0-1-1 0 0,-1 1 0 0 0,1-1 0 0 0,0 1 0 0 0,-1-1 0 0 0,1 1 1 0 0,0-1-1 0 0,0 1 0 0 0,0-1 0 0 0,0 1 0 0 0,0-1 1 0 0,-1 1-1 0 0,1-1 0 0 0,0 0 0 0 0,0 1 0 0 0,0-1 1 0 0,0 1-1 0 0,1-1 0 0 0,-1 1 0 0 0,0-1 0 0 0,0 0 0 0 0,0 1 1 0 0,0-1-1 0 0,1 1 0 0 0,-1-1 0 0 0,0 1 0 0 0,0-1 1 0 0,1 1-1 0 0,-1-1 0 0 0,0 1 0 0 0,1-1 0 0 0,-1 1 1 0 0,0 0-1 0 0,1-1 0 0 0,-1 1 0 0 0,1 0 0 0 0,-1-1 0 0 0,1 1 1 0 0,-1 0-1 0 0,1-1 0 0 0,-1 1 0 0 0,1 0 0 0 0,-1 0 1 0 0,1 0-1 0 0,-1-1 0 0 0,1 1 0 0 0,0 0 0 0 0,-1 0 1 0 0,1 0-1 0 0,-1 0 0 0 0,1 0 0 0 0,0 0 67 0 0,7-3-536 0 0,-3 0-304 0 0,4-1-1698 0 0,1-1-3285 0 0,3-1-4700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28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10 21434 0 0,'-1'0'1347'0'0,"0"0"-950"0"0,11 0 1027 0 0,186-3 744 0 0,-155-1-2068 0 0,-41 4-101 0 0,1-1 0 0 0,-1 1 1 0 0,0 0-1 0 0,0 0 0 0 0,1 0 1 0 0,-1-1-1 0 0,0 1 0 0 0,1 0 1 0 0,-1 0-1 0 0,0 0 0 0 0,1 0 1 0 0,-1-1-1 0 0,0 1 0 0 0,1 0 1 0 0,-1 0-1 0 0,1 0 1 0 0,-1 0-1 0 0,0 0 0 0 0,1 0 1 0 0,-1 0-1 0 0,0 0 0 0 0,1 0 1 0 0,-1 0-1 0 0,1 0 0 0 0,-1 0 1 0 0,0 1-1 0 0,1-1 0 0 0,-1 0 1 0 0,0 0-1 0 0,1 0 0 0 0,-1 0 1 0 0,0 1-1 0 0,1-1 0 0 0,-1 0 1 0 0,0 0-1 0 0,0 1 0 0 0,1-1 1 0 0,-1 0-1 0 0,0 0 0 0 0,0 1 1 0 0,1-1-1 0 0,-1 0 0 0 0,0 1 1 0 0,0-1-1 0 0,0 0 0 0 0,1 1 1 0 0,-1-1-1 0 0,0 0 0 0 0,0 1 1 0 0,0-1-1 0 0,0 0 0 0 0,0 1 1 0 0,0-1-1 0 0,0 1 0 0 0,0-1 1 0 0,0 0-1 0 0,0 1 0 0 0,0-1 1 0 0,0 0-1 0 0,0 1 0 0 0,0-1 1 0 0,0 1-1 0 0,0-1 0 0 0,-1 0 1 0 0,1 1 0 0 0,0 1 3 0 0,-1 8 24 0 0,-1-1 1 0 0,0 1-1 0 0,0 0 0 0 0,-1-1 1 0 0,0 0-1 0 0,-1 0 1 0 0,0 0-1 0 0,-1 0 1 0 0,1 0-1 0 0,-6 5-27 0 0,-7 18 38 0 0,-85 141 10 0 0,71-130 20 0 0,28-38 20 0 0,2-5-95 0 0,1 0-1 0 0,0 0 0 0 0,0 1 1 0 0,-1-1-1 0 0,1 0 0 0 0,0 0 1 0 0,0 1-1 0 0,-1-1 0 0 0,1 0 1 0 0,0 1-1 0 0,0-1 0 0 0,0 0 1 0 0,-1 1-1 0 0,1-1 0 0 0,0 1 1 0 0,0-1-1 0 0,0 0 1 0 0,0 1-1 0 0,0-1 0 0 0,0 0 1 0 0,0 1-1 0 0,0-1 0 0 0,0 1 1 0 0,0-1-1 0 0,0 0 0 0 0,0 1 1 0 0,0-1-1 0 0,0 0 0 0 0,0 1 1 0 0,0-1-1 0 0,1 1 0 0 0,-1-1 1 0 0,0 0-1 0 0,0 1 0 0 0,0-1 1 0 0,1 0-1 0 0,-1 1 0 0 0,0-1 1 0 0,0 0-1 0 0,1 0 1 0 0,-1 1-1 0 0,0-1 0 0 0,1 0 1 0 0,-1 0-1 0 0,0 0 0 0 0,1 1 1 0 0,-1-1-1 0 0,0 0 0 0 0,1 0 1 0 0,-1 0-1 0 0,0 0 0 0 0,1 1 1 0 0,-1-1-1 0 0,0 0 0 0 0,1 0 1 0 0,-1 0-1 0 0,1 0 0 0 0,-1 0 1 0 0,0 0-1 0 0,1 0 8 0 0,162 101 192 0 0,-49-26-345 0 0,-144-75-677 0 0,-22-18-3351 0 0,19-2-7448 0 0,14 5 1483 0 0</inkml:trace>
  <inkml:trace contextRef="#ctx0" brushRef="#br0" timeOffset="287.037">115 326 19442 0 0,'2'-2'5204'0'0,"1"0"-4872"0"0,160 2 1164 0 0,-111 4-1603 0 0,-51-4 82 0 0,-1 0-1 0 0,0 0-70 0 0,0 0-42 0 0,0 0-70 0 0,0 0-97 0 0,-7 4-1661 0 0,1-1 660 0 0,-4 1-5252 0 0,-4-4-3324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32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12673 0 0,'0'0'1278'0'0,"0"0"-964"0"0,0 0-178 0 0,0 0 254 0 0,0 0 364 0 0,0 0-361 0 0,0 0-489 0 0,0 0-146 0 0,0 0 4 0 0,0 0-150 0 0,-2 0-854 0 0,2 0-2507 0 0,0 0-4040 0 0,2 0 5595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33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46 20334 0 0,'-4'-45'4510'0'0,"4"45"-4318"0"0,-18 0 418 0 0,12 1-623 0 0,1 1 0 0 0,0 0 0 0 0,0 1 0 0 0,0-1 0 0 0,0 1 0 0 0,1 0-1 0 0,-1 0 1 0 0,1 0 0 0 0,0 1 0 0 0,0 0 0 0 0,0-1 0 0 0,0 2 0 0 0,0-1 0 0 0,1 0-1 0 0,0 1 1 0 0,0-1 0 0 0,0 1 0 0 0,1 0 0 0 0,-2 2 13 0 0,0-1-33 0 0,1 1 0 0 0,0-1 0 0 0,0 1 0 0 0,0 0-1 0 0,1 0 1 0 0,-1 0 0 0 0,2 0 0 0 0,-1 1 0 0 0,1-1 0 0 0,0 0 0 0 0,1 1 0 0 0,0-1-1 0 0,0 1 1 0 0,0-1 0 0 0,1 0 0 0 0,0 1 0 0 0,1-1 0 0 0,-1 0 0 0 0,1 0 0 0 0,1 0-1 0 0,-1 0 1 0 0,1 0 0 0 0,1 0 0 0 0,-1-1 0 0 0,1 1 0 0 0,0-1 0 0 0,1 0 0 0 0,-1-1-1 0 0,1 1 1 0 0,0-1 0 0 0,6 5 33 0 0,-5-6 5 0 0,-1 0 0 0 0,1-1 0 0 0,1 1 0 0 0,-1-2 0 0 0,0 1 0 0 0,1-1 0 0 0,-1 1 0 0 0,1-2 1 0 0,0 1-1 0 0,0-1 0 0 0,4 0-5 0 0,-11-1-53 0 0,0 0-185 0 0,0 0-5 0 0,0 0-40 0 0,0 0-137 0 0,0 0-189 0 0,0-19-6130 0 0,0 8-677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34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19 20238 0 0,'-4'-19'5354'0'0,"-12"47"-5868"0"0,11-9 418 0 0,0 0 0 0 0,1 0 1 0 0,2 0-1 0 0,-1 0 0 0 0,2 1 1 0 0,1-1-1 0 0,0 1 0 0 0,3 13 96 0 0,-3-29-28 0 0,0 1 0 0 0,1 0 0 0 0,0 0 0 0 0,-1-1 0 0 0,1 1 0 0 0,1 0 0 0 0,-1-1 0 0 0,1 1 0 0 0,0-1 0 0 0,0 0 0 0 0,0 1 0 0 0,0-1 0 0 0,1 0 0 0 0,0 0 0 0 0,0-1 0 0 0,0 1 0 0 0,0 0 0 0 0,1 0 28 0 0,-1-3-8 0 0,-1 0 0 0 0,1-1 0 0 0,-1 1 0 0 0,1-1 0 0 0,-1 1 0 0 0,1-1 0 0 0,-1 0 1 0 0,1 0-1 0 0,-1 0 0 0 0,1 0 0 0 0,-1 0 0 0 0,1-1 0 0 0,-1 1 0 0 0,1-1 0 0 0,-1 1 0 0 0,1-1 0 0 0,-1 0 0 0 0,1 0 0 0 0,-1 0 0 0 0,0 0 0 0 0,0-1 0 0 0,0 1 0 0 0,0-1 0 0 0,0 1 0 0 0,0-1 0 0 0,0 0 0 0 0,0 0 0 0 0,0 1 0 0 0,-1-1 0 0 0,1 0 1 0 0,-1-1 6 0 0,6-4 79 0 0,0 1-1 0 0,-1-2 1 0 0,0 1-1 0 0,0-1 0 0 0,-1 0 1 0 0,0 0-1 0 0,0-1 0 0 0,-1 1 1 0 0,0-1-1 0 0,-1 0 0 0 0,0 0 1 0 0,0-1-1 0 0,-1 1 0 0 0,0 0 1 0 0,-1-1-1 0 0,0 1 0 0 0,0-1 1 0 0,-1-9-78 0 0,-2 14 74 0 0,0 0 0 0 0,-1 1 0 0 0,0-1 0 0 0,0 0 0 0 0,0 1 0 0 0,0-1 0 0 0,-1 1 0 0 0,0 0 0 0 0,1 1 0 0 0,-2-1 0 0 0,1 0 0 0 0,-2 0-74 0 0,5 3 10 0 0,-6-7 37 0 0,15 17-632 0 0,6 11 682 0 0,-1 1 0 0 0,-1 0 0 0 0,0 1 0 0 0,-2 1-1 0 0,4 12-96 0 0,1 6-230 0 0,-15-40-48 0 0,0-1-116 0 0,0 0-124 0 0,0 0-160 0 0,0-11-7653 0 0,0 7 723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3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1 108 6677 0 0,'1'13'9673'0'0,"0"1"-4771"0"0,8 29-3242 0 0,-2-15-1024 0 0,29 163 412 0 0,-35-161-889 0 0,-1-29-29 0 0,0-1 48 0 0,0 0 62 0 0,0-5 521 0 0,-22-92-365 0 0,20-87-389 0 0,2 168-26 0 0,1 0 1 0 0,0 0-1 0 0,1 0 0 0 0,1 0 0 0 0,1 0 1 0 0,0 0-1 0 0,5-10 19 0 0,31 22-171 0 0,10 52 386 0 0,-43-34-186 0 0,0-1 1 0 0,-2 1 0 0 0,1 0-1 0 0,-2 1 1 0 0,0-1-1 0 0,0 1 1 0 0,-2 0 0 0 0,1-1-1 0 0,-2 1 1 0 0,0 0-1 0 0,-1 1 1 0 0,-1 6-30 0 0,0-19 39 0 0,-1 1 0 0 0,1-1-1 0 0,-1 1 1 0 0,0-1 0 0 0,0 0-1 0 0,0 1 1 0 0,0-1 0 0 0,-1 0 0 0 0,1 0-1 0 0,-1-1 1 0 0,1 1 0 0 0,-1 0 0 0 0,0-1-1 0 0,0 0 1 0 0,-1 0 0 0 0,1 0 0 0 0,0 0-1 0 0,-1 0 1 0 0,1 0 0 0 0,-1-1-1 0 0,1 0 1 0 0,-1 0 0 0 0,0 0 0 0 0,0 0-1 0 0,1 0 1 0 0,-1-1 0 0 0,0 0 0 0 0,0 0-1 0 0,0 0 1 0 0,0 0-39 0 0,-21 6 430 0 0,14-13-1906 0 0,14 4-792 0 0,-1 3-550 0 0,-2 0-4225 0 0,0 1-5782 0 0,-5 8 10928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1.51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1815.77344"/>
      <inkml:brushProperty name="anchorY" value="-97476.73438"/>
      <inkml:brushProperty name="scaleFactor" value="0.5"/>
    </inkml:brush>
  </inkml:definitions>
  <inkml:trace contextRef="#ctx0" brushRef="#br0">2 1 20798 0 0,'0'0'0'0'0,"0"0"1792"0"0,-1 0-1535 0 0,1 0 681 0 0,0 0 47 0 0,-1 0-420 0 0,1 0-204 0 0,0 0-301 0 0,0 0-20 0 0,2 0-30 0 0,1 2 70 0 0,1 2 163 0 0,2 2-42 0 0,2 2 41 0 0,1 1-41 0 0,1 4 59 0 0,0 1-61 0 0,1 3-55 0 0,0 2-51 0 0,0 3-43 0 0,0 2 10 0 0,-1 1-27 0 0,0 2 1 0 0,0 0-29 0 0,0 1 7 0 0,0-1-4 0 0,1-1-10 0 0,-1 0-1 0 0,1-3-47 0 0,-1-2 64 0 0,-1-2-31 0 0,0-3 20 0 0,-1-2-4 0 0,-2-3 1 0 0,0-3 56 0 0,-2-3-12 0 0,-2-2 68 0 0,0-1 40 0 0,-1-1 99 0 0,-1-1 206 0 0,0-2-208 0 0,0-2-11 0 0,1-2-151 0 0,1-5-81 0 0,1-5 10 0 0,0-4-21 0 0,1-2 6 0 0,0-2 8 0 0,1-2-2 0 0,-1-1-9 0 0,0 0 8 0 0,-1 0-7 0 0,1 1-3 0 0,-2-1-4 0 0,1 3 5 0 0,-1 0-1 0 0,0 4 4 0 0,-1 1 32 0 0,0 3-32 0 0,0 2 7 0 0,-1 4 72 0 0,1 1-35 0 0,-1 4 9 0 0,0 1-24 0 0,0 2-31 0 0,-1 0 8 0 0,1 2-16 0 0,0 0-66 0 0,0 0 13 0 0,0 1-27 0 0,0-1-5 0 0,0 0-13 0 0,0 0 16 0 0,0 0-6 0 0,0 0 25 0 0,0 1 22 0 0,0-1 13 0 0,0-1 32 0 0,0 1-39 0 0,0 0 9 0 0,0 0-181 0 0,0 0 60 0 0,0 0-98 0 0,0 0-73 0 0,0 1-127 0 0,-1 0-234 0 0,1 3-249 0 0,0 1-795 0 0,0 1-2921 0 0,2 2-5114 0 0,1-1 164 0 0,-2-10 11471 0 0,-1-2-3582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52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9777 0 0,'2'8'8785'0'0,"-2"-8"-7053"0"0,0 0-1732 0 0,3 0-504 0 0,-3 0 172 0 0,0 0 332 0 0,2 0 292 0 0,-2 0-292 0 0,0 0-160 0 0,0 0-1388 0 0,0 0-1201 0 0,0 0-1771 0 0,-2-8-5021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5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21306 0 0,'3'-2'5126'0'0,"8"0"-4954"0"0,127 2-123 0 0,-137 0-226 0 0,-1 0-227 0 0,0 0-137 0 0,0 0-116 0 0,0 0-245 0 0,0 0-575 0 0,-3 0-5666 0 0,-6 4-1126 0 0,1 0 1478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8:5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18278 0 0,'0'0'2632'0'0,"0"0"-1493"0"0,0 0-281 0 0,0 0 167 0 0,0 0-250 0 0,14 8-48 0 0,106 44 307 0 0,-93-44-868 0 0,-26-8-91 0 0,-1 0-1 0 0,0 0-1 0 0,0 0-6 0 0,0 0-3 0 0,-18 0-1851 0 0,-1 0-1855 0 0,6 0-9889 0 0,63 0 5504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20050 0 0,'-15'0'4775'0'0,"-10"45"-4932"0"0,17-18 168 0 0,0 1 0 0 0,2 0 0 0 0,1 0 0 0 0,1 1 1 0 0,2 0-1 0 0,0 27-11 0 0,1-37-54 0 0,2-1-1 0 0,0 0 1 0 0,0 1-1 0 0,2-1 1 0 0,0 0 0 0 0,1 0-1 0 0,2 1 55 0 0,-3-11-2 0 0,-2 0 2 0 0,1-1 0 0 0,0 0 1 0 0,1 0-1 0 0,-1-1 0 0 0,1 1 0 0 0,1 0 0 0 0,-1-1 1 0 0,1 0-1 0 0,0 0 0 0 0,1 0 0 0 0,-1 0 0 0 0,1 0 0 0 0,0-1 1 0 0,1 0-1 0 0,-1 0 0 0 0,1-1 0 0 0,0 1 0 0 0,0-1 1 0 0,5 2-1 0 0,-8-5 26 0 0,0 0 1 0 0,-1-1-1 0 0,1 1 1 0 0,0-1 0 0 0,0 0-1 0 0,0 1 1 0 0,0-1 0 0 0,0-1-1 0 0,-1 1 1 0 0,1 0 0 0 0,0-1-1 0 0,0 1 1 0 0,0-1 0 0 0,-1 0-1 0 0,1 0 1 0 0,0 0-1 0 0,-1 0 1 0 0,1 0 0 0 0,-1-1-1 0 0,1 1 1 0 0,1-2-27 0 0,-2-1 31 0 0,0-1-1 0 0,0 1 1 0 0,0-1 0 0 0,-1 1 0 0 0,0-1-1 0 0,0 0 1 0 0,0 1 0 0 0,0-1 0 0 0,-1 0-1 0 0,1 0 1 0 0,-1 1 0 0 0,-1-1 0 0 0,1 0-1 0 0,-1-2-30 0 0,0-12 59 0 0,1 13-42 0 0,0-1 0 0 0,0 1 0 0 0,-1 0 1 0 0,0 0-1 0 0,-1 0 0 0 0,1 0 1 0 0,-1 0-1 0 0,0 0 0 0 0,-1 0 0 0 0,1 0 1 0 0,-1 1-1 0 0,0-1 0 0 0,-1 1 1 0 0,1 0-1 0 0,-1 0 0 0 0,0 0 0 0 0,0 0 1 0 0,-1 1-1 0 0,1 0 0 0 0,-1 0 0 0 0,0 0 1 0 0,0 0-18 0 0,0 2 1 0 0,1 0 1 0 0,-1 1-1 0 0,0-1 0 0 0,0 1 1 0 0,0 0-1 0 0,1 1 1 0 0,-1-1-1 0 0,0 1 1 0 0,0 0-1 0 0,0 0 0 0 0,0 0 1 0 0,-3 1-2 0 0,-9 0-44 0 0,34-1-9154 0 0,-4-1 2396 0 0,2-6-2003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3068 0 0,'2'2'15291'0'0,"4"0"-9474"0"0,19-2-7416 0 0,-19 0 3144 0 0,321-11 196 0 0,-234 28-1443 0 0,-93-16-370 0 0,0 0 1 0 0,0-1-1 0 0,0 1 0 0 0,0-1 0 0 0,0 1 1 0 0,0 0-1 0 0,0-1 0 0 0,0 1 0 0 0,0-1 1 0 0,0 1-1 0 0,0 0 0 0 0,0-1 0 0 0,0 1 0 0 0,0-1 1 0 0,-1 1-1 0 0,1 0 0 0 0,0-1 0 0 0,0 1 1 0 0,-1-1-1 0 0,1 1 0 0 0,0-1 0 0 0,-1 1 1 0 0,1-1-1 0 0,-1 0 0 0 0,1 1 0 0 0,-1-1 1 0 0,1 1-1 0 0,-1-1 0 0 0,1 0 0 0 0,-1 1 1 0 0,1-1-1 0 0,-1 0 0 0 0,1 0 0 0 0,-1 1 1 0 0,1-1-1 0 0,-1 0 0 0 0,1 0 0 0 0,-1 0 1 0 0,0 0-1 0 0,1 0 0 0 0,-1 0 0 0 0,1 0 1 0 0,-1 0-1 0 0,0 0 0 0 0,1 0 0 0 0,-1 0 1 0 0,1 0-1 0 0,-1 0 0 0 0,0 0 72 0 0,-18 11-7821 0 0,2 3-2783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28 12877 0 0,'3'-9'8038'0'0,"-2"-6"-5223"0"0,-1 14-2415 0 0,-13 0-529 0 0,-12 1 261 0 0,13-1-80 0 0,-1 0 0 0 0,0 1 0 0 0,1 1-1 0 0,-1 0 1 0 0,1 1 0 0 0,-1 0 0 0 0,1 1 0 0 0,-1 0 0 0 0,1 1 0 0 0,-10 5-52 0 0,21-9 18 0 0,0 0 1 0 0,0 0 0 0 0,1 1-1 0 0,-1-1 1 0 0,0 1 0 0 0,0-1-1 0 0,0 1 1 0 0,0-1 0 0 0,1 1 0 0 0,-1-1-1 0 0,0 1 1 0 0,0 0 0 0 0,1 0-1 0 0,-1-1 1 0 0,0 1 0 0 0,1 0-1 0 0,-1 0 1 0 0,1 0 0 0 0,-1-1-1 0 0,1 1 1 0 0,0 0 0 0 0,-1 0 0 0 0,1 0-1 0 0,0 0 1 0 0,-1 0 0 0 0,1 0-1 0 0,0 0 1 0 0,0 0 0 0 0,0 0-1 0 0,0 0 1 0 0,0 0 0 0 0,0 0 0 0 0,0 0-1 0 0,0 0 1 0 0,1 0 0 0 0,-1 0-19 0 0,0 1 1 0 0,9 89 78 0 0,-5-79-7 0 0,-4-9-32 0 0,1 0 1 0 0,-1 1-1 0 0,1-1 0 0 0,-1 0 1 0 0,1 0-1 0 0,0 0 0 0 0,0 0 0 0 0,1 0 1 0 0,-1 0-1 0 0,0 0 0 0 0,1-1 1 0 0,0 1-1 0 0,0 0 0 0 0,0-1 0 0 0,0 0 1 0 0,0 1-1 0 0,0-1 0 0 0,1 0 0 0 0,-1 0 1 0 0,1 0-1 0 0,-1 0 0 0 0,1 0 1 0 0,0-1-1 0 0,0 1 0 0 0,-1-1 0 0 0,2 0-40 0 0,103-45 240 0 0,-104 43-261 0 0,-1 1 0 0 0,1 0-1 0 0,0 0 1 0 0,-1 1 0 0 0,1-1-1 0 0,-1 0 1 0 0,1 1 0 0 0,0 0-1 0 0,-1-1 1 0 0,1 1-1 0 0,-1 0 1 0 0,0 0 0 0 0,1 1-1 0 0,-1-1 1 0 0,0 0 0 0 0,1 1-1 0 0,-1 0 1 0 0,0-1-1 0 0,0 1 1 0 0,-1 0 0 0 0,1 0-1 0 0,0 0 1 0 0,0 0 0 0 0,-1 0-1 0 0,1 0 1 0 0,-1 1 0 0 0,0-1-1 0 0,0 0 1 0 0,0 1-1 0 0,0-1 1 0 0,0 1 0 0 0,0 1 21 0 0,17 87 113 0 0,-16 33 45 0 0,-3-121-126 0 0,0-1 0 0 0,0 0 0 0 0,-1 0 0 0 0,1 1 0 0 0,-1-1 0 0 0,0 0 0 0 0,1 0 0 0 0,-1-1 0 0 0,0 1 0 0 0,0 0 0 0 0,0-1 0 0 0,0 1 0 0 0,0-1 0 0 0,-1 1 0 0 0,1-1 0 0 0,0 0 0 0 0,-1 0 0 0 0,1 0 0 0 0,-1 0 0 0 0,1-1 0 0 0,-1 1 0 0 0,1-1 1 0 0,-1 1-1 0 0,0-1 0 0 0,1 0 0 0 0,-1 0 0 0 0,1 0 0 0 0,-1 0 0 0 0,0-1 0 0 0,1 1 0 0 0,-1-1 0 0 0,1 1 0 0 0,-1-1 0 0 0,1 0 0 0 0,-1 0 0 0 0,1 0 0 0 0,0 0 0 0 0,-1-1 0 0 0,1 1 0 0 0,0-1 0 0 0,0 1 0 0 0,0-1 0 0 0,-1 0-32 0 0,-3-9 119 0 0,5 11-174 0 0,1 0-37 0 0,0 0-42 0 0,14-14-3193 0 0,-1 5-1985 0 0,-6-1-11671 0 0,-41 43 15038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22218 0 0,'11'1'3774'0'0,"-9"1"-3721"0"0,-1 1 1 0 0,0-1 0 0 0,0 0-1 0 0,0 1 1 0 0,0-1 0 0 0,0 1 0 0 0,0-1-1 0 0,0 1 1 0 0,-1-1 0 0 0,1 1-1 0 0,-1-1 1 0 0,0 1 0 0 0,0 0-1 0 0,0-1 1 0 0,0 1 0 0 0,0 0 0 0 0,-1-1-1 0 0,1 1 1 0 0,-1-1 0 0 0,0 1-1 0 0,1-1 1 0 0,-1 1 0 0 0,0-1-1 0 0,-1 1 1 0 0,1-1 0 0 0,0 0-1 0 0,-1 0 1 0 0,1 1 0 0 0,-1-1 0 0 0,-1 1-54 0 0,2-2-5 0 0,1-1 1 0 0,-1 0-1 0 0,0 0 1 0 0,0 1 0 0 0,1-1-1 0 0,-1 0 1 0 0,0 0 0 0 0,0 0-1 0 0,1 0 1 0 0,-1 0 0 0 0,0 0-1 0 0,0 0 1 0 0,1 0 0 0 0,-1 0-1 0 0,0 0 1 0 0,0 0 0 0 0,1 0-1 0 0,-1-1 1 0 0,0 1 0 0 0,0 0-1 0 0,1 0 1 0 0,-1-1 0 0 0,0 1-1 0 0,1-1 1 0 0,-1 1 0 0 0,1-1-1 0 0,-1 1 1 0 0,0-1 0 0 0,1 1-1 0 0,-1-1 1 0 0,1 1-1 0 0,-1-1 1 0 0,1 1 0 0 0,0-1-1 0 0,-1 0 1 0 0,1 1 0 0 0,-1-1-1 0 0,1 0 1 0 0,0 0 0 0 0,0 1-1 0 0,0-1 1 0 0,-1 0 0 0 0,1 0-1 0 0,0 1 1 0 0,0-1 0 0 0,0 0-1 0 0,0 0 1 0 0,0 1 0 0 0,0-1-1 0 0,0 0 1 0 0,0 0 0 0 0,1 1 4 0 0,-1-19-4208 0 0,0 9-1366 0 0,0 2-4456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20566 0 0,'-4'16'5367'0'0,"-12"28"-5079"0"0,1-5-267 0 0,-14 51-48 0 0,3 1-1 0 0,4 2 1 0 0,5 0-1 0 0,3 1 1 0 0,5 1-1 0 0,2 70 28 0 0,7-112-8 0 0,2 0-1 0 0,2 0 1 0 0,3-1-1 0 0,2 1 1 0 0,2-2-1 0 0,10 25 9 0 0,3-9-18 0 0,3-1 0 0 0,2-1 0 0 0,33 50 18 0 0,-32-67 106 0 0,-38-43-3208 0 0,3-6-8914 0 0,20-2 1056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19738 0 0,'36'28'2887'0'0,"3"21"-2607"0"0,-2 2 0 0 0,-2 1 0 0 0,-2 2 1 0 0,-3 2-1 0 0,-2 0 0 0 0,-3 2 0 0 0,-2 1 0 0 0,-3 1 0 0 0,-3 0 0 0 0,5 35-280 0 0,5 74 415 0 0,-8 2 0 0 0,-7 0 1 0 0,-8 106-416 0 0,-8-219 942 0 0,-12-63-3280 0 0,8-4-685 0 0,3-6-11335 0 0,34 44 6463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10 20874 0 0,'0'-10'4953'0'0,"1"18"-3878"0"0,0 19-1144 0 0,-8 36 242 0 0,-3 1 0 0 0,-3-1 0 0 0,-11 30-173 0 0,10-40 30 0 0,-105 465 91 0 0,98-427-13 0 0,21-90-64 0 0,0-1 33 0 0,0 0 8 0 0,0 0-19 0 0,0 0-6 0 0,0 0 0 0 0,-1-24-5229 0 0,2 13-10416 0 0,-1 46 8336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1.83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2794.02344"/>
      <inkml:brushProperty name="anchorY" value="-98181.25781"/>
      <inkml:brushProperty name="scaleFactor" value="0.5"/>
    </inkml:brush>
  </inkml:definitions>
  <inkml:trace contextRef="#ctx0" brushRef="#br0">1 7 18094 0 0,'0'0'0'0'0,"0"0"1740"0"0,0 0-1643 0 0,0 0 1459 0 0,0 0-466 0 0,0 0-400 0 0,0 0-118 0 0,0 0-277 0 0,1 0-206 0 0,1 0 86 0 0,2 0 285 0 0,2 0 24 0 0,3 0-175 0 0,0 0-93 0 0,3 0-65 0 0,0 0-50 0 0,0 0-54 0 0,1 0-37 0 0,-1 0 60 0 0,0 0-78 0 0,-1 0 15 0 0,-1-1-6 0 0,-1 0-1 0 0,-2-1-9 0 0,-1 1-44 0 0,-2 1 21 0 0,-2-1-299 0 0,-1 1 19 0 0,-1 0-163 0 0,0 0-146 0 0,-1 0-269 0 0,-2 0-443 0 0,-2 1-2200 0 0,-1 1-4618 0 0,-2 1-1587 0 0,1 0 10458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1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 19478 0 0,'0'1'108'0'0,"0"-1"0"0"0,-1 0 1 0 0,1 1-1 0 0,0-1 0 0 0,0 0 1 0 0,-1 1-1 0 0,1-1 0 0 0,0 0 1 0 0,-1 1-1 0 0,1-1 0 0 0,-1 0 1 0 0,1 1-1 0 0,0-1 0 0 0,-1 0 1 0 0,1 0-1 0 0,-1 0 0 0 0,1 1 1 0 0,0-1-1 0 0,-1 0 0 0 0,1 0 1 0 0,-1 0-1 0 0,1 0 0 0 0,-1 0 1 0 0,1 0-1 0 0,-1 0 0 0 0,1 0 1 0 0,0 0-1 0 0,-1 0 0 0 0,1 0 0 0 0,-1 0 1 0 0,1 0-1 0 0,-1 0 0 0 0,1 0 1 0 0,-1-1-1 0 0,1 1 0 0 0,0 0 1 0 0,-1 0-1 0 0,1-1 0 0 0,-1 1 1 0 0,1 0-1 0 0,0 0 0 0 0,-1-1 1 0 0,1 1-1 0 0,0 0 0 0 0,-1-1 1 0 0,1 1-1 0 0,0 0 0 0 0,0-1 1 0 0,-1 1-1 0 0,1-1 0 0 0,0 1 1 0 0,0 0-1 0 0,0-1 0 0 0,-1 1 1 0 0,1-1-1 0 0,0 1 0 0 0,0-1 1 0 0,0 1-1 0 0,0 0 0 0 0,0-1 0 0 0,0 1 1 0 0,0-1-1 0 0,0 1 0 0 0,0-1-108 0 0,-10 12-12 0 0,1 1-1 0 0,0 0 0 0 0,1 0 0 0 0,0 1 0 0 0,1 0 0 0 0,1 0 0 0 0,0 1 0 0 0,1-1 0 0 0,0 2 1 0 0,-2 12 12 0 0,3-18 0 0 0,-12 55 7 0 0,1 0-1 0 0,4 1 0 0 0,3 0 0 0 0,2 0 0 0 0,3 1 0 0 0,5 42-6 0 0,0-75-5 0 0,0-1 1 0 0,3 1-1 0 0,1-1 0 0 0,1 0 0 0 0,1 0 1 0 0,2-1-1 0 0,2 0 0 0 0,0 0 1 0 0,2-2-1 0 0,2 0 0 0 0,0 0 0 0 0,13 14 5 0 0,10 6 63 0 0,-38-48-39 0 0,-1-1 39 0 0,0 0 21 0 0,0 0 8 0 0,0 0-11 0 0,0 0-10 0 0,0 0-9 0 0,0 0-4 0 0,0 0 4 0 0,0 0-30 0 0,0 0-152 0 0,0 0-217 0 0,-12-7-4279 0 0,-3-11-11338 0 0,16 17 11775 0 0,25 27 2431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21234 0 0,'8'0'5399'0'0,"-8"36"-5304"0"0,0-33 239 0 0,-8 48-293 0 0,-3 1 0 0 0,-2-2 0 0 0,-13 33-41 0 0,16-50 5 0 0,2-11 22 0 0,0 0 0 0 0,-1-1-1 0 0,-1 0 1 0 0,0-1-1 0 0,-2 0 1 0 0,-12 16-27 0 0,24-36 3 0 0,0 1 0 0 0,-1-1 0 0 0,1 1 0 0 0,0-1 0 0 0,0 1 0 0 0,-1-1 0 0 0,1 1 1 0 0,0 0-1 0 0,0-1 0 0 0,0 1 0 0 0,0-1 0 0 0,0 1 0 0 0,0 0 0 0 0,0-1 0 0 0,0 1 0 0 0,0-1 0 0 0,0 1 0 0 0,0 0 1 0 0,0-1-1 0 0,0 1 0 0 0,0-1 0 0 0,1 1 0 0 0,-1 0 0 0 0,0-1 0 0 0,0 1 0 0 0,1-1 0 0 0,-1 1 0 0 0,0-1 0 0 0,1 1 1 0 0,-1-1-1 0 0,0 1 0 0 0,1-1 0 0 0,-1 0 0 0 0,1 1 0 0 0,-1-1 0 0 0,1 1 0 0 0,-1-1 0 0 0,1 0 0 0 0,-1 1 0 0 0,1-1 1 0 0,0 0-1 0 0,-1 0 0 0 0,1 0 0 0 0,-1 1 0 0 0,1-1 0 0 0,0 0 0 0 0,-1 0 0 0 0,1 0 0 0 0,0 0-3 0 0,7 5 88 0 0,137 99-54 0 0,-107-69-62 0 0,-34-28 38 0 0,-4-7 45 0 0,0 0 26 0 0,0 0 14 0 0,0 0-11 0 0,0 0-16 0 0,0 0-12 0 0,0 0-16 0 0,0 0-109 0 0,-6-11-1215 0 0,-6-19-3239 0 0,8 5-5015 0 0,4 15 4296 0 0,2 13 813 0 0,18 70 1430 0 0</inkml:trace>
  <inkml:trace contextRef="#ctx0" brushRef="#br0" timeOffset="447.546">297 200 20690 0 0,'28'-2'4390'0'0,"14"-6"-3389"0"0,9-1-1060 0 0,29 2 1064 0 0,-80 12-874 0 0,-12 149 258 0 0,-49 115-414 0 0,45-306-5030 0 0,10 24 1095 0 0,-2-6-5229 0 0,8 21 1540 0 0,30 70 5980 0 0</inkml:trace>
  <inkml:trace contextRef="#ctx0" brushRef="#br0" timeOffset="712.535">341 419 18582 0 0,'2'0'2436'0'0,"-2"0"-1932"0"0,2 0-188 0 0,0 0 492 0 0,3 0 72 0 0,-1 0-432 0 0,7-4-260 0 0,-2-4-180 0 0,4 8-8 0 0,3-7 0 0 0,-1 3-8 0 0,-1 0-28 0 0,5 0-532 0 0,-1 1-372 0 0,0-1-396 0 0,-1-4-680 0 0,1 8-1761 0 0,-5-3-4543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14 596 11065 0 0,'-4'1'9685'0'0,"2"-5"-4813"0"0,-4-30-4692 0 0,6 34 118 0 0,-1-79 65 0 0,1 78-365 0 0,0 0-1 0 0,0 1 1 0 0,0-1-1 0 0,0 0 1 0 0,0 1-1 0 0,1-1 1 0 0,-1 1-1 0 0,0-1 1 0 0,1 0-1 0 0,-1 1 1 0 0,0-1-1 0 0,1 1 1 0 0,-1-1-1 0 0,0 1 1 0 0,1-1-1 0 0,-1 1 1 0 0,1-1-1 0 0,-1 1 1 0 0,1-1-1 0 0,-1 1 1 0 0,1 0-1 0 0,0-1 1 0 0,-1 1-1 0 0,1 0 1 0 0,-1 0-1 0 0,1-1 1 0 0,0 1-1 0 0,-1 0 1 0 0,1 0-1 0 0,0 0 1 0 0,-1 0-1 0 0,1 0 1 0 0,0 0-1 0 0,-1 0 1 0 0,1 0-1 0 0,0 0 1 0 0,-1 0-1 0 0,1 0 1 0 0,0 0-1 0 0,-1 0 1 0 0,1 1-1 0 0,-1-1 1 0 0,1 0-1 0 0,0 0 1 0 0,-1 1 1 0 0,5-1 1 0 0,2 1-5 0 0,0-1 1 0 0,-1 1 0 0 0,1 0 0 0 0,-1 0-1 0 0,1 1 1 0 0,-1 0 0 0 0,0 0-1 0 0,1 1 1 0 0,-1 0 0 0 0,0 0 0 0 0,-1 0-1 0 0,1 0 1 0 0,0 1 0 0 0,-1 0-1 0 0,0 0 1 0 0,4 5 4 0 0,70 81-112 0 0,-102-189 1529 0 0,12 14-1533 0 0,4-1 1 0 0,4 0-1 0 0,4-5 116 0 0,-1 65-5 0 0,-1 17-7 0 0,1 1 0 0 0,1-1 0 0 0,-1 1-1 0 0,1 0 1 0 0,1-1 0 0 0,0 1 0 0 0,0 0-1 0 0,0 0 1 0 0,1 0 0 0 0,2-4 12 0 0,-1 8-9 0 0,1 0 0 0 0,-1 1 0 0 0,0 0-1 0 0,1 0 1 0 0,0 0 0 0 0,-1 1 0 0 0,1-1 0 0 0,0 1 0 0 0,0 1 0 0 0,0-1 0 0 0,1 0 0 0 0,-1 1 0 0 0,0 0 0 0 0,1 1-1 0 0,-1-1 1 0 0,1 1 0 0 0,-1 0 0 0 0,0 0 0 0 0,1 1 0 0 0,-1-1 0 0 0,1 1 0 0 0,0 1 9 0 0,19-2 24 0 0,14 0-63 0 0,-38 0 47 0 0,-1 0-54 0 0,0 0-75 0 0,0 0-99 0 0,0 0-124 0 0,0 0-156 0 0,-4 0-4019 0 0,-5 3-14708 0 0,22-6 17299 0 0</inkml:trace>
  <inkml:trace contextRef="#ctx0" brushRef="#br0" timeOffset="461.056">407 133 21042 0 0,'0'0'1376'0'0,"14"9"970"0"0,-3-2-2252 0 0,-1 1 0 0 0,0 0 1 0 0,-1 0-1 0 0,1 1 1 0 0,-2 1-1 0 0,1 0 0 0 0,-1 0 1 0 0,-1 0-1 0 0,0 1 1 0 0,-1 0-1 0 0,0 0 0 0 0,0 1 1 0 0,-1 0-1 0 0,-1 0 1 0 0,0 0-1 0 0,0 0 0 0 0,-1 2-94 0 0,-3-10 32 0 0,0-1 0 0 0,1 0 0 0 0,-2 1 0 0 0,1-1-1 0 0,0 1 1 0 0,-1-1 0 0 0,1 0 0 0 0,-1 1 0 0 0,0-1 0 0 0,0 0-1 0 0,-1 0 1 0 0,1 0 0 0 0,-1 1 0 0 0,1-1 0 0 0,-1-1-1 0 0,0 1 1 0 0,0 0 0 0 0,0 0 0 0 0,0-1 0 0 0,-1 1 0 0 0,1-1-1 0 0,-1 0 1 0 0,1 0 0 0 0,-1 0 0 0 0,0 0 0 0 0,0 0-1 0 0,0 0 1 0 0,-1 0-32 0 0,-3 3 5 0 0,-42 46 461 0 0,48-49-477 0 0,1 0 0 0 0,0 1 1 0 0,0-1-1 0 0,0 0 0 0 0,0 0 0 0 0,0 0 0 0 0,0 0 1 0 0,1 1-1 0 0,-1-1 0 0 0,1 0 0 0 0,0 0 1 0 0,-1 0-1 0 0,1 0 0 0 0,0 0 0 0 0,0 0 0 0 0,0 0 1 0 0,1 0-1 0 0,-1-1 0 0 0,0 1 0 0 0,1 0 1 0 0,-1-1-1 0 0,1 1 0 0 0,-1-1 0 0 0,2 2 11 0 0,109 98 80 0 0,-77-66-76 0 0,-34-31 379 0 0,-10-12-502 0 0,-16-13-875 0 0,4 2-2079 0 0,7 5-5142 0 0,11 10 2355 0 0,11 10 527 0 0,58 57 989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0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18718 0 0,'49'0'6916'0'0,"65"0"-6457"0"0,-117 19-218 0 0,-76 112 222 0 0,78-125-483 0 0,1 0 0 0 0,0 0 0 0 0,0 0 0 0 0,1 0 0 0 0,0 0-1 0 0,0-1 1 0 0,0 1 0 0 0,1 0 0 0 0,-1-1 0 0 0,1 1 0 0 0,1-1 0 0 0,-1 1 0 0 0,1-1 0 0 0,0 0-1 0 0,0 0 1 0 0,1 0 0 0 0,-1-1 0 0 0,1 1 0 0 0,0-1 0 0 0,0 0 0 0 0,1 0 0 0 0,-1 0 0 0 0,5 3 20 0 0,21 24-17 0 0,-25-25 41 0 0,0 0-1 0 0,0-1 1 0 0,-1 2-1 0 0,1-1 0 0 0,-1 0 1 0 0,-1 1-1 0 0,1 0 0 0 0,-1 0 1 0 0,-1 0-1 0 0,1 0 1 0 0,-1 1-1 0 0,0-1 0 0 0,-1 0 1 0 0,1 1-1 0 0,-1 0-23 0 0,-3-6 28 0 0,0 1 0 0 0,0-1 0 0 0,0 1-1 0 0,0-1 1 0 0,-1 0 0 0 0,1 0 0 0 0,-1 0 0 0 0,1 0 0 0 0,-1 0-1 0 0,0-1 1 0 0,1 1 0 0 0,-1-1 0 0 0,0 1 0 0 0,0-1 0 0 0,0 0-1 0 0,0 0 1 0 0,0-1 0 0 0,0 1 0 0 0,-2-1-28 0 0,1 2 20 0 0,-99 10 820 0 0,103-12-869 0 0,0 0-29 0 0,0 0-42 0 0,0 0-92 0 0,0 0-62 0 0,0 0-56 0 0,0 0-53 0 0,25-24-4858 0 0,4-13-12399 0 0,-33 39 15277 0 0,-46 57 775 0 0</inkml:trace>
  <inkml:trace contextRef="#ctx0" brushRef="#br0" timeOffset="568.973">335 80 20750 0 0,'0'0'1835'0'0,"0"0"-1167"0"0,0 0-193 0 0,0 0 293 0 0,0 0-40 0 0,9 5-230 0 0,52 74-143 0 0,-25-34-195 0 0,-3 1 1 0 0,-1 1-1 0 0,2 9-160 0 0,-31-50 89 0 0,0 0 1 0 0,-1 0 0 0 0,1 0-1 0 0,-1 0 1 0 0,0 0 0 0 0,-1 0-1 0 0,1 1 1 0 0,-1-1 0 0 0,-1 0 0 0 0,1 1-1 0 0,-1-1 1 0 0,0 6-90 0 0,-29 8 486 0 0,24-19-474 0 0,-1 0 0 0 0,1 1 0 0 0,-1-2 0 0 0,1 1-1 0 0,-1-1 1 0 0,0 0 0 0 0,1 0 0 0 0,-1 0 0 0 0,1-1 0 0 0,-1 0 0 0 0,1 0 0 0 0,-1 0 0 0 0,1-1 0 0 0,0 1-1 0 0,0-2 1 0 0,0 1 0 0 0,0 0 0 0 0,0-1 0 0 0,0 0 0 0 0,0 0 0 0 0,-1-2-12 0 0,3 3-11 0 0,1 1 0 0 0,-1-1 0 0 0,1 0 0 0 0,-1 0-1 0 0,1-1 1 0 0,0 1 0 0 0,0 0 0 0 0,0-1 0 0 0,0 1 0 0 0,1-1 0 0 0,-1 0 0 0 0,1 1 0 0 0,-1-1 0 0 0,1 0-1 0 0,0 0 1 0 0,0 0 0 0 0,0 0 0 0 0,1 0 0 0 0,-1 0 0 0 0,1 0 0 0 0,-1 0 0 0 0,1 0 0 0 0,0 0 0 0 0,0 0-1 0 0,1-1 1 0 0,-1 1 0 0 0,0 0 0 0 0,1 0 0 0 0,0 0 0 0 0,0 0 0 0 0,0 0 0 0 0,0 0 0 0 0,0 1 0 0 0,1-1 11 0 0,160-224-50 0 0,-138 193 129 0 0,-25 33-66 0 0,1-1 1 0 0,0 1-1 0 0,0 0 0 0 0,-1 0 0 0 0,1 0 1 0 0,-1 0-1 0 0,1 0 0 0 0,-1 0 1 0 0,0 0-1 0 0,1 0 0 0 0,-1 0 1 0 0,0 0-1 0 0,1 0 0 0 0,-1 0 1 0 0,0 0-1 0 0,0 0 0 0 0,0 1 0 0 0,0-1 1 0 0,0 0-1 0 0,0 1 0 0 0,0-1 1 0 0,0 1-1 0 0,0-1 0 0 0,0 1 1 0 0,0-1-1 0 0,-1 1 0 0 0,1 0 1 0 0,0-1-1 0 0,0 1 0 0 0,0 0 1 0 0,0 0-1 0 0,-1 0-13 0 0,2 0 6 0 0,-109-11-417 0 0,54 4 39 0 0,56 7-3266 0 0,7 8-1715 0 0,-4-3-29 0 0,3 11-4480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1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11429 0 0,'0'0'8670'0'0,"0"0"-6431"0"0,0 0-1928 0 0,0 0 276 0 0,9 1 246 0 0,110 39-30 0 0,-77-25-868 0 0,-37-11-2285 0 0,-8-5-10213 0 0,-1-5 2889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1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15285 0 0,'13'7'8562'0'0,"1"15"-9166"0"0,-10-13 1315 0 0,13 23-566 0 0,-2 1 1 0 0,-1 1-1 0 0,-2 1 1 0 0,-1 0-1 0 0,-2 0 1 0 0,1 12-146 0 0,4 111 702 0 0,-14-157-477 0 0,-16-1 755 0 0,-79-15-472 0 0,31-3-323 0 0,62 17-181 0 0,2 1-40 0 0,0 0-29 0 0,0 0-52 0 0,0 0-70 0 0,0 0-61 0 0,0 0-75 0 0,5-23-5167 0 0,1 6-4428 0 0,-6 11 884 0 0,-11 52 7021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22510 0 0,'2'-4'1416'0'0,"-2"4"-1416"0"0,0 0 0 0 0,0 0 160 0 0,0 0 64 0 0,3 0-224 0 0,1 0-560 0 0,5 0-364 0 0,0 0-64 0 0,6 0-552 0 0,3 0-1288 0 0,-7 0-4941 0 0,7 0-1932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20922 0 0,'0'0'1645'0'0,"5"7"71"0"0,117 132-228 0 0,-120-136-1467 0 0,1 0 1 0 0,-1 0-1 0 0,-1 0 1 0 0,1 0-1 0 0,0 0 1 0 0,-1 1-1 0 0,1-1 1 0 0,-1 0-1 0 0,0 1 1 0 0,0-1-1 0 0,-1 1 0 0 0,1 0 1 0 0,-1-1-1 0 0,0 1 1 0 0,0-1-1 0 0,0 1 1 0 0,0-1-1 0 0,0 1 1 0 0,-1 0-1 0 0,0-1 1 0 0,1 1-1 0 0,-1-1 0 0 0,-1 0 1 0 0,1 1-1 0 0,0-1 1 0 0,-2 3-22 0 0,-58 74 546 0 0,-17-20-36 0 0,77-59-518 0 0,1 0 1 0 0,0 1 0 0 0,0-1 0 0 0,-1 0 0 0 0,1 0 0 0 0,0 0 0 0 0,0 0 0 0 0,0 0 0 0 0,0 1 0 0 0,0-1 0 0 0,0 0 0 0 0,1 0 0 0 0,-1 0 0 0 0,0 0 0 0 0,1 0 0 0 0,-1 0 0 0 0,0 0 0 0 0,1 1 0 0 0,-1-1 0 0 0,1 0 0 0 0,0 0 0 0 0,-1-1 0 0 0,1 1 0 0 0,0 0 0 0 0,0 0 0 0 0,-1 0 0 0 0,1 0 0 0 0,0-1 0 0 0,0 1 0 0 0,1 0 7 0 0,-1 1 4 0 0,139 155 98 0 0,-127-138 590 0 0,-42-53-3406 0 0,26 30 1675 0 0,-3-6-6207 0 0,10 13-1402 0 0,34 42 323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19010 0 0,'0'0'1477'0'0,"9"-3"2340"0"0,-1 9-3653 0 0,0-1 0 0 0,0 1 0 0 0,-1 1 0 0 0,0 0 0 0 0,0 0 0 0 0,-1 0 0 0 0,1 0 0 0 0,-2 1 0 0 0,1 0 0 0 0,-1 1 0 0 0,0-1 0 0 0,-1 1 0 0 0,0 0 0 0 0,1 5-164 0 0,95 223 343 0 0,-83-188-172 0 0,-2 0 0 0 0,-2 1 0 0 0,-3 1 0 0 0,-2 0 0 0 0,-1 0 0 0 0,-2 45-171 0 0,-5-65 208 0 0,-13-19 50 0 0,-91 63 302 0 0,93-68-516 0 0,11-7-86 0 0,0 0-29 0 0,0 0-44 0 0,0 0-165 0 0,0 0-138 0 0,-9 7-2887 0 0,3-2-2442 0 0,-3 2-7577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20034 0 0,'0'0'1751'0'0,"0"0"-1263"0"0,0 0-150 0 0,8 0 797 0 0,83 0 367 0 0,-71 0-6201 0 0,0 0-5313 0 0,-20 0 283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2.05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3577.75"/>
      <inkml:brushProperty name="anchorY" value="-98819.92969"/>
      <inkml:brushProperty name="scaleFactor" value="0.5"/>
    </inkml:brush>
  </inkml:definitions>
  <inkml:trace contextRef="#ctx0" brushRef="#br0">1 0 18738 0 0,'0'0'0'0'0,"0"0"2924"0"0,0 0-2697 0 0,0 0 555 0 0,0 0 116 0 0,0 0-297 0 0,0 0-214 0 0,1 0-326 0 0,2 1 128 0 0,2 0-13 0 0,2 1-41 0 0,2 0-62 0 0,1 1 18 0 0,1 0-95 0 0,0 1 85 0 0,1-2-44 0 0,-2 1 37 0 0,0-1 28 0 0,-1-1-64 0 0,-2 0-34 0 0,-2 0 4 0 0,-2-1-3 0 0,-1 0 54 0 0,0 0-1 0 0,-2 0-70 0 0,0 0 22 0 0,0 0-467 0 0,-1-1-108 0 0,0 1-216 0 0,-1 0-373 0 0,0-2-2232 0 0,1 0-6840 0 0,0-1-1716 0 0,1 1 15533 0 0,-1-1-1125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19814 0 0,'0'0'1896'0'0,"0"0"-1225"0"0,0 0-247 0 0,0 0 374 0 0,5 4 397 0 0,32 4-849 0 0,20 3 296 0 0,-28-8-505 0 0,-29-3-144 0 0,0 0-27 0 0,0 0-178 0 0,0 0-205 0 0,-17 3-8674 0 0,1-2-1154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62 535 8077 0 0,'1'5'11522'0'0,"1"-4"-5233"0"0,5-9-3278 0 0,3-13-5881 0 0,-8 16 4410 0 0,102-306-1359 0 0,-100 297-219 0 0,-1 1 0 0 0,0-1-1 0 0,-1 0 1 0 0,0 0 0 0 0,-1 0 0 0 0,-1 0 0 0 0,0 0 0 0 0,-2-10 38 0 0,1 21-26 0 0,0 0 0 0 0,0-1 0 0 0,0 1 1 0 0,0 0-1 0 0,-1 0 0 0 0,1 0 0 0 0,-1 0 1 0 0,0 1-1 0 0,0-1 0 0 0,0 0 0 0 0,0 1 1 0 0,0-1-1 0 0,0 1 0 0 0,-1 0 0 0 0,1 0 1 0 0,-1 0-1 0 0,0 0 0 0 0,1 0 0 0 0,-1 0 1 0 0,0 1-1 0 0,0-1 0 0 0,0 1 0 0 0,0 0 1 0 0,-1 0-1 0 0,1 0 0 0 0,0 1 0 0 0,0-1 1 0 0,-1 1-1 0 0,-2-1 26 0 0,-95 2-254 0 0,75 9 54 0 0,26 14-281 0 0,2-15 477 0 0,1 0-1 0 0,0 0 1 0 0,0 0 0 0 0,1 0-1 0 0,1 0 1 0 0,-1-1 0 0 0,1 1-1 0 0,1-1 1 0 0,0-1 0 0 0,0 1 0 0 0,0-1-1 0 0,1 0 1 0 0,6 5 4 0 0,7 10 79 0 0,47 60 353 0 0,-60-74-323 0 0,-2 2-2737 0 0,-16-8-7706 0 0,-3-2-1915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17422 0 0,'74'2'6345'0'0,"0"2"-4827"0"0,69 1-1578 0 0,-142-5 30 0 0,0 0 1 0 0,0-1-1 0 0,0 1 1 0 0,0 0-1 0 0,0-1 1 0 0,0 1-1 0 0,0 0 1 0 0,0 0-1 0 0,0 0 0 0 0,0 0 1 0 0,0 0-1 0 0,0 0 1 0 0,0 1-1 0 0,0-1 1 0 0,0 0-1 0 0,0 0 1 0 0,0 1-1 0 0,0-1 0 0 0,0 1 1 0 0,0-1-1 0 0,0 1 1 0 0,0-1-1 0 0,0 1 1 0 0,0-1-1 0 0,0 1 1 0 0,-1 0-1 0 0,1-1 0 0 0,0 1 1 0 0,0 0-1 0 0,-1 0 1 0 0,1 0-1 0 0,-1 0 1 0 0,1-1-1 0 0,0 1 1 0 0,-1 0-1 0 0,0 0 0 0 0,1 0 1 0 0,-1 0-1 0 0,0 0 1 0 0,1 0-1 0 0,-1 0 1 0 0,0 0-1 0 0,0 1 1 0 0,0-1-1 0 0,0 0 1 0 0,0 0 29 0 0,-11 28-3707 0 0,-4-10-4641 0 0,-5 0-3463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23054 0 0,'0'3'1267'0'0,"0"-2"-524"0"0,0-1-175 0 0,2-2-595 0 0,-1 0 0 0 0,1 0 1 0 0,-1 0-1 0 0,1 0 0 0 0,0 0 0 0 0,-1 1 1 0 0,1-1-1 0 0,0 0 0 0 0,0 1 1 0 0,0 0-1 0 0,1-1 0 0 0,-1 1 0 0 0,0 0 1 0 0,0 0-1 0 0,1 0 0 0 0,-1 1 1 0 0,0-1-1 0 0,1 0 0 0 0,-1 1 0 0 0,1-1 1 0 0,-1 1-1 0 0,1 0 0 0 0,-1 0 1 0 0,1 0-1 0 0,-1 0 0 0 0,1 1 0 0 0,-1-1 1 0 0,0 1-1 0 0,1-1 27 0 0,4 3 12 0 0,0 0 1 0 0,0 0 0 0 0,0 1-1 0 0,0 0 1 0 0,-1 0-1 0 0,0 0 1 0 0,1 1-1 0 0,-2 0 1 0 0,1 0-1 0 0,0 0 1 0 0,-1 1-1 0 0,0 0 1 0 0,-1 0-1 0 0,1 0 1 0 0,3 7-13 0 0,9 10 35 0 0,15 37 420 0 0,-31-60-304 0 0,-1 0 21 0 0,0 0 6 0 0,0 0 11 0 0,0-5 374 0 0,-15-146-362 0 0,10-210-1194 0 0,5 358 979 0 0,0 1 1 0 0,0-1-1 0 0,1 1 1 0 0,-1-1-1 0 0,1 1 0 0 0,-1 0 1 0 0,1-1-1 0 0,0 1 1 0 0,0 0-1 0 0,0 0 1 0 0,1-1-1 0 0,-1 1 1 0 0,0 0-1 0 0,1 0 1 0 0,-1 0-1 0 0,1 1 0 0 0,0-1 1 0 0,-1 0-1 0 0,1 0 1 0 0,0 1-1 0 0,0-1 1 0 0,0 1-1 0 0,0 0 1 0 0,1 0-1 0 0,-1 0 1 0 0,0 0-1 0 0,0 0 1 0 0,1 0 13 0 0,70-14 320 0 0,-62 13-258 0 0,83-1 97 0 0,-93 3-225 0 0,-1 0-6 0 0,0 0-32 0 0,0 0-58 0 0,0 0-84 0 0,0 0-136 0 0,0 0-258 0 0,-1 0-602 0 0,-2-3-1839 0 0,0 2-3162 0 0,2 1 4241 0 0,-7-3-9836 0 0</inkml:trace>
  <inkml:trace contextRef="#ctx0" brushRef="#br0" timeOffset="454.156">458 65 668 0 0,'1'2'12588'0'0,"1"-1"-6531"0"0,1 1-1815 0 0,0-1-3834 0 0,2 2-2210 0 0,-1 0 3594 0 0,6 7-1618 0 0,0-1-1 0 0,-1 2 1 0 0,0-1 0 0 0,-1 1 0 0 0,0 0-1 0 0,-1 1 1 0 0,0 0 0 0 0,-1 0 0 0 0,0 1-1 0 0,-1 0 1 0 0,0-1 0 0 0,-1 2 0 0 0,1 4-174 0 0,-6-15 51 0 0,0 1 0 0 0,0 0 0 0 0,0-1 0 0 0,0 1 0 0 0,0-1 0 0 0,-1 1-1 0 0,0-1 1 0 0,0 0 0 0 0,0 1 0 0 0,0-1 0 0 0,0 0 0 0 0,0-1 0 0 0,-1 1 0 0 0,1 0 0 0 0,-1-1 0 0 0,0 1 0 0 0,0-1 0 0 0,0 0 0 0 0,0 0 0 0 0,0 0 0 0 0,-1 0 0 0 0,0 0-51 0 0,-17 15 86 0 0,-26 21 505 0 0,54-10-769 0 0,-5-26 175 0 0,40 59 69 0 0,59 69 126 0 0,-80-103-180 0 0,-30-29 849 0 0,-14-4-4177 0 0,10-6-19804 0 0,59 32 20596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2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20690 0 0,'0'0'1691'0'0,"0"0"-1160"0"0,5 4 497 0 0,75 33 788 0 0,-15-6-1534 0 0,-45-20-318 0 0,-31 1 636 0 0,-46 37-732 0 0,53-46 120 0 0,1 0 0 0 0,0 0 0 0 0,0 0 0 0 0,0 1 0 0 0,0 0 0 0 0,0-1-1 0 0,1 1 1 0 0,0 0 0 0 0,0 0 0 0 0,0 1 0 0 0,0-1 0 0 0,1 0-1 0 0,-1 1 1 0 0,1-1 0 0 0,0 1 0 0 0,0-1 0 0 0,1 1 0 0 0,-1-1 0 0 0,1 1-1 0 0,0 0 1 0 0,1-1 0 0 0,-1 1 0 0 0,1-1 0 0 0,-1 1 0 0 0,1-1-1 0 0,1 1 1 0 0,-1-1 0 0 0,1 0 0 0 0,0 1 0 0 0,0-1 0 0 0,1 2 12 0 0,70 94-98 0 0,-49-57 512 0 0,-59-28 197 0 0,17-11-642 0 0,0-1-1 0 0,0 0 1 0 0,-1-2 0 0 0,1 0-1 0 0,0-1 1 0 0,-5-1 31 0 0,2 1-1359 0 0,70-6-1980 0 0,-33 0-648 0 0,-1-2-3836 0 0,-15 8 7495 0 0,0 0 0 0 0,-1 0-1 0 0,1 0 1 0 0,0 0 0 0 0,0 0 0 0 0,0 0-1 0 0,0 0 1 0 0,-1 0 0 0 0,1-1 0 0 0,0 1 0 0 0,0 0-1 0 0,0 0 1 0 0,0 0 0 0 0,0 0 0 0 0,-1 0 0 0 0,1-1-1 0 0,0 1 1 0 0,0 0 0 0 0,0 0 0 0 0,0 0 0 0 0,0 0-1 0 0,0-1 1 0 0,0 1 0 0 0,0 0 0 0 0,0 0-1 0 0,0 0 329 0 0,-84 23-1791 0 0</inkml:trace>
  <inkml:trace contextRef="#ctx0" brushRef="#br0" timeOffset="276.022">301 95 19582 0 0,'5'0'7203'0'0,"7"24"-7191"0"0,-6 0 93 0 0,0 1-1 0 0,-2 0 0 0 0,-2 0 1 0 0,0 0-1 0 0,-1 0 0 0 0,-2 12-104 0 0,2 16 56 0 0,1 97-307 0 0,3-134-2530 0 0,6-27-5202 0 0,-4 3 3249 0 0,7-7-5096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12 21578 0 0,'-1'-12'2502'0'0,"-1"17"845"0"0,-9 50-3333 0 0,-3-1 1 0 0,-1 0 0 0 0,-5 1-15 0 0,1 5-53 0 0,-84 199 6 0 0,96-244 98 0 0,7-15-30 0 0,0 0-5 0 0,0 0 7 0 0,0 0-1 0 0,0 0 49 0 0,0 0 7 0 0,0 0-28 0 0,0 0-37 0 0,0 0-27 0 0,12 8-91 0 0,163 74 224 0 0,-142-69-98 0 0,7 4-67 0 0,-41-17-794 0 0,-13-8-2759 0 0,9 2-909 0 0,2-4-3637 0 0,7 3-663 0 0,20 39 7017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18934 0 0,'-1'120'6951'0'0,"-2"4"-5664"0"0,-2 143-1927 0 0,12-325-10659 0 0,0 42 3351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23 4276 0 0,'2'-17'12126'0'0,"0"12"-4270"0"0,-24 50-6629 0 0,15-28-1197 0 0,1 0-1 0 0,1 0 1 0 0,1 1-1 0 0,0-1 1 0 0,1 1-1 0 0,1 0 1 0 0,1 0 0 0 0,0 0-1 0 0,2 0 1 0 0,0 1-30 0 0,-1-7 3 0 0,0 0-2 0 0,1 0 0 0 0,1 0-1 0 0,0 0 1 0 0,0 0 0 0 0,1 0-1 0 0,1 0 1 0 0,0-1 0 0 0,1 1-1 0 0,0-1 1 0 0,0 0 0 0 0,1-1-1 0 0,1 1 1 0 0,0-1 0 0 0,0 0-1 0 0,1-1 1 0 0,0 0 0 0 0,7 5-1 0 0,-11-10 14 0 0,1-1 1 0 0,0 1 0 0 0,1-1-1 0 0,-1 0 1 0 0,1-1 0 0 0,-1 1-1 0 0,1-1 1 0 0,0-1 0 0 0,0 1-1 0 0,-1-1 1 0 0,1 0 0 0 0,0 0-1 0 0,1 0 1 0 0,-1-1 0 0 0,2 0-15 0 0,-8-16 930 0 0,-2-107-570 0 0,2 122-354 0 0,0-1 0 0 0,0 1 0 0 0,0 0 0 0 0,0 0 0 0 0,0-1 0 0 0,0 1 0 0 0,-1 0 0 0 0,1 0 0 0 0,-1 0 0 0 0,1 0 0 0 0,0-1 0 0 0,-1 1 0 0 0,0 0 0 0 0,1 0 0 0 0,-1 0 0 0 0,0 0 0 0 0,1 0 0 0 0,-1 0 0 0 0,0 1-1 0 0,0-1 1 0 0,0 0 0 0 0,0 0 0 0 0,0 0 0 0 0,0 1 0 0 0,0-1 0 0 0,0 1 0 0 0,0-1 0 0 0,0 1 0 0 0,0-1 0 0 0,0 1 0 0 0,-1-1 0 0 0,1 1 0 0 0,0 0 0 0 0,0 0 0 0 0,0 0 0 0 0,-1-1 0 0 0,1 1 0 0 0,0 1 0 0 0,-1-1-6 0 0,-55-4-25 0 0,22-4-70 0 0,34 8 14 0 0,1 0-28 0 0,0 0-38 0 0,0 0-67 0 0,0 0-69 0 0,16-4-11260 0 0,-12 5-1187 0 0,-24 2 10418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38 18482 0 0,'6'-11'5604'0'0,"-6"11"-5523"0"0,-1-7 283 0 0,-3 4-352 0 0,0 0 1 0 0,-1 1-1 0 0,1 0 0 0 0,-1 0 0 0 0,1 1 1 0 0,-1-1-1 0 0,0 1 0 0 0,0 0 1 0 0,0 0-1 0 0,0 0 0 0 0,0 1 1 0 0,0 0-1 0 0,-3 0-12 0 0,-87 4 692 0 0,94-2-701 0 0,-1 0-1 0 0,1 0 1 0 0,0 1-1 0 0,0-1 1 0 0,0 0-1 0 0,0 1 1 0 0,0-1-1 0 0,1 0 1 0 0,-1 1-1 0 0,1-1 1 0 0,-1 1-1 0 0,1-1 1 0 0,0 1-1 0 0,0-1 1 0 0,0 1 0 0 0,0-1-1 0 0,0 1 1 0 0,1-1-1 0 0,-1 1 10 0 0,1 5-17 0 0,-2 10 88 0 0,2-1-1 0 0,0 1 0 0 0,1 0 1 0 0,1-1-1 0 0,1 0 1 0 0,0 0-1 0 0,3 8-70 0 0,10 27 478 0 0,7-58 237 0 0,-17 1-746 0 0,0 0 0 0 0,0 1 1 0 0,1 0-1 0 0,-1 0 0 0 0,1 1 1 0 0,0 0-1 0 0,0 0 0 0 0,0 1 1 0 0,0 0-1 0 0,0 1 0 0 0,1 0 1 0 0,-1 0-1 0 0,1 0 0 0 0,0 1 31 0 0,-6 2-3 0 0,1 0-1 0 0,-1 0 0 0 0,0 0 1 0 0,1 0-1 0 0,-1 0 0 0 0,0 1 0 0 0,-1-1 1 0 0,1 1-1 0 0,0 0 0 0 0,-1 0 0 0 0,0 0 1 0 0,1 0-1 0 0,-1 0 0 0 0,0 1 1 0 0,-1-1-1 0 0,1 1 0 0 0,-1-1 0 0 0,1 1 1 0 0,-1-1-1 0 0,0 1 0 0 0,0 0 0 0 0,-1 0 1 0 0,1-1-1 0 0,-1 1 0 0 0,0 0 1 0 0,0 0-1 0 0,0 0 0 0 0,0 0 0 0 0,-1 2 4 0 0,2 20 118 0 0,-7 46 54 0 0,4-68-128 0 0,-1-1 0 0 0,0 0 1 0 0,0 0-1 0 0,0 0 0 0 0,0-1 0 0 0,0 1 0 0 0,-1-1 1 0 0,1 0-1 0 0,-1 0 0 0 0,0 0 0 0 0,1 0 1 0 0,-1 0-1 0 0,0-1 0 0 0,0 0 0 0 0,0 0 1 0 0,0 0-1 0 0,0 0 0 0 0,-1-1 0 0 0,1 1 1 0 0,0-1-1 0 0,0 0 0 0 0,-2 0-44 0 0,5 0 125 0 0,1 0-8 0 0,7-6-5089 0 0,0-8-10644 0 0,-21 34 8365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23558 0 0,'0'-7'2236'0'0,"0"3"-1752"0"0,0 4-484 0 0,0-4 200 0 0,0 4 244 0 0,0-3-156 0 0,0 3-288 0 0,0 0-212 0 0,0 0-212 0 0,0 0-84 0 0,0 0-160 0 0,0 0-560 0 0,0 0-980 0 0,0 3-4373 0 0,0 1-6240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3.71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5918.54688"/>
      <inkml:brushProperty name="anchorY" value="-101238.54688"/>
      <inkml:brushProperty name="scaleFactor" value="0.5"/>
    </inkml:brush>
  </inkml:definitions>
  <inkml:trace contextRef="#ctx0" brushRef="#br0">2 39 4328 0 0,'0'0'0'0'0,"0"0"13090"0"0,0 0-13251 0 0,-1 0 2129 0 0,1 0-448 0 0,0 0-319 0 0,0 0-216 0 0,0 0-212 0 0,1 0-422 0 0,0 0-94 0 0,1 0 60 0 0,2 0 36 0 0,1-1 15 0 0,2 0-70 0 0,0-2-116 0 0,2 0-58 0 0,0 0-42 0 0,0-1-4 0 0,0 0-6 0 0,0 0-46 0 0,-2 1-16 0 0,0 0-2 0 0,-2 1-8 0 0,-1 0-4 0 0,0 0-4 0 0,-2 1 10 0 0,0 0 34 0 0,-1 0-38 0 0,0 1 14 0 0,-1 0 43 0 0,0 0-32 0 0,0 0-17 0 0,0 0 53 0 0,0 0-36 0 0,0 0-26 0 0,0 0-38 0 0,0 1 54 0 0,1 2 69 0 0,1 2-5 0 0,0 3-47 0 0,1 4-28 0 0,1 2 4 0 0,-1 5-52 0 0,-1 3 54 0 0,0 3-88 0 0,-1 3-58 0 0,-1 2-9 0 0,1 0 64 0 0,-1 1 5 0 0,-1-1 21 0 0,1 0 22 0 0,0-1 37 0 0,0-1-3 0 0,0-2 4 0 0,0-3-3 0 0,0-3 0 0 0,0-3 0 0 0,0-5 0 0 0,0-4 89 0 0,0-4 72 0 0,0-1 74 0 0,-1-3 12 0 0,0 0 1 0 0,-1-1-173 0 0,-1 0-66 0 0,-2-1 12 0 0,0-1 15 0 0,0 0 15 0 0,0 1 11 0 0,0 0-65 0 0,2 0 48 0 0,-1 1-21 0 0,2 0 18 0 0,-1 0 25 0 0,2 1-21 0 0,0-1-53 0 0,1 1-26 0 0,-1 1-35 0 0,1-1-27 0 0,0 0-1 0 0,1 0 24 0 0,-1 0-31 0 0,0 0 122 0 0,3 0-35 0 0,1 0 91 0 0,3 0-26 0 0,2 0-49 0 0,1 0 44 0 0,1 0-53 0 0,0 1 5 0 0,1 0-31 0 0,0 1-7 0 0,0 1 47 0 0,0 0-58 0 0,-1 1 61 0 0,-2-1-69 0 0,-2 0 76 0 0,-2-1-4 0 0,-1 0 68 0 0,-2-1 44 0 0,-1-1 77 0 0,-1 1 7 0 0,0-1-55 0 0,-1 0 53 0 0,-1-2-241 0 0,-1 0 21 0 0,-1-1-121 0 0,-1-1-127 0 0,-1 0-219 0 0,0 0-268 0 0,-1 1-491 0 0,-1 1-2288 0 0,0 0-7424 0 0,0 0 211 0 0,16 6 12930 0 0,2 1-4128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21978 0 0,'0'0'1044'0'0,"0"0"-1044"0"0,0 0-532 0 0,0 0 532 0 0,0 0 352 0 0,0 0-352 0 0,0 0-308 0 0,0 0-808 0 0,4 0-976 0 0,0 4-1501 0 0,-1-1-1811 0 0,5 5-4337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64 22354 0 0,'-6'0'592'0'0,"-3"0"-592"0"0,-2-4-920 0 0,-2-3 568 0 0,-7-5 20 0 0,0-3-1668 0 0,7 4-6181 0 0,-16-4-2980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19658 0 0,'0'0'1684'0'0,"0"0"-1684"0"0,0 0 0 0 0,0 0 52 0 0,0-3 68 0 0,0-1-120 0 0,2-4-1668 0 0,2 1-1969 0 0,5-8-5923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21534 0 0,'0'0'1507'0'0,"0"0"-1151"0"0,0 0-240 0 0,0 0 426 0 0,0 0 212 0 0,0 0-229 0 0,0 0-381 0 0,0 2-217 0 0,19 158 537 0 0,-13 20-558 0 0,-6-180-188 0 0,0 0-134 0 0,-3-8-773 0 0,-2-7-21 0 0,0-3-1676 0 0,0-4-3311 0 0,3-12-3054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2752 0 0,'2'-4'18702'0'0,"-2"4"-17326"0"0,0 0-1216 0 0,0 0 120 0 0,0 0 456 0 0,0 0-76 0 0,2 0-584 0 0,-2 0-76 0 0,0 0-288 0 0,0 0-264 0 0,0 0-232 0 0,4 8-388 0 0,3-4-572 0 0,0 7-1504 0 0,-3-4-3305 0 0,3 9-2896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11569 0 0,'2'12'9387'0'0,"4"-1"-5215"0"0,23 20-5350 0 0,-19-21 2306 0 0,79 72-745 0 0,-88-81-347 0 0,1 0 0 0 0,-1 1 0 0 0,0-1 1 0 0,0 1-1 0 0,0-1 0 0 0,0 1 0 0 0,-1-1 0 0 0,1 1 0 0 0,0 0 0 0 0,-1-1 1 0 0,1 1-1 0 0,-1 0 0 0 0,1-1 0 0 0,-1 1 0 0 0,0 0 0 0 0,0 0 1 0 0,0-1-1 0 0,0 1 0 0 0,0 0 0 0 0,0 0 0 0 0,0 0 0 0 0,-1-1 0 0 0,1 1 1 0 0,-1 0-1 0 0,1-1 0 0 0,-1 1 0 0 0,1 0 0 0 0,-1-1 0 0 0,0 1 0 0 0,0-1 1 0 0,0 1-1 0 0,0-1 0 0 0,0 1 0 0 0,0-1 0 0 0,-1 0 0 0 0,1 1 1 0 0,0-1-1 0 0,0 0 0 0 0,-1 0 0 0 0,1 0 0 0 0,-2 0-36 0 0,-69 63 119 0 0,10-5-18 0 0,62-43-216 0 0,137 104 365 0 0,-115-93 7 0 0,-30-31-501 0 0,-32-18-2856 0 0,31 18-2441 0 0,8 4-5784 0 0,59 30 3980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20778 0 0,'-10'7'3481'0'0,"-1"17"-3964"0"0,8-16 768 0 0,-6 21-174 0 0,0-1 1 0 0,2 2-1 0 0,1-1 0 0 0,-1 28-111 0 0,2-11 11 0 0,1 1-1 0 0,3 0 1 0 0,3 42-11 0 0,4-61-55 0 0,0 0 1 0 0,2-1 0 0 0,1 0 0 0 0,1 0 0 0 0,1-1 0 0 0,1 0 0 0 0,2-1-1 0 0,2 2 55 0 0,-15-25 2 0 0,39 51-26 0 0,-30-45 106 0 0,-15-36-4751 0 0,-2 4-11358 0 0,19 76 12559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20614 0 0,'12'8'4588'0'0,"5"17"-4831"0"0,-13-19 688 0 0,18 34-185 0 0,-1 2-1 0 0,-2 1 1 0 0,-2 0 0 0 0,10 40-260 0 0,-12-32 151 0 0,-2 0 0 0 0,-2 1 0 0 0,-2 1 0 0 0,0 39-151 0 0,-8-34 351 0 0,-41-58 256 0 0,37-3-1162 0 0,-19-22-853 0 0,19 15-2380 0 0,6-2-3926 0 0,11 12-2242 0 0,21 54 5372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21306 0 0,'79'26'4285'0'0,"-4"1"-4008"0"0,-74-26-236 0 0,-1 1 0 0 0,0-1-1 0 0,0 0 1 0 0,0 0 0 0 0,0 0 0 0 0,0 0 0 0 0,0 0 0 0 0,0 0 0 0 0,-1 0 0 0 0,1 0 0 0 0,0 0 0 0 0,-1 0 0 0 0,1 0 0 0 0,0 0 0 0 0,-1 0-1 0 0,1 0 1 0 0,-1 0 0 0 0,0 0 0 0 0,1 0 0 0 0,-1 0 0 0 0,0 0 0 0 0,1 0 0 0 0,-1-1 0 0 0,0 1 0 0 0,0 0 0 0 0,0-1 0 0 0,0 1 0 0 0,0 0 0 0 0,0-1-1 0 0,0 1-40 0 0,-1 0 36 0 0,-4 4-44 0 0,-1 1 0 0 0,1-1 0 0 0,1 1 0 0 0,-1 0 1 0 0,1 0-1 0 0,0 0 0 0 0,0 1 0 0 0,1 0 0 0 0,0 0 0 0 0,0 0 0 0 0,0 0 0 0 0,1 1 0 0 0,0-1 0 0 0,1 1 0 0 0,0 0 0 0 0,0 0 0 0 0,1 0 0 0 0,-1 5 8 0 0,3-4-20 0 0,1 0 0 0 0,0 0 0 0 0,0 0 1 0 0,1-1-1 0 0,0 1 0 0 0,1-1 0 0 0,0 0 0 0 0,0 0 0 0 0,0 0 0 0 0,1-1 0 0 0,1 1 0 0 0,-1-1 0 0 0,1 0 0 0 0,2 1 20 0 0,17 25-24 0 0,25 64 56 0 0,-49-78 387 0 0,-19-16 53 0 0,3-1-408 0 0,1-2 1 0 0,-1 0-1 0 0,0 0 0 0 0,1-1 1 0 0,-1-1-1 0 0,1-1 1 0 0,0 0-1 0 0,0 0 0 0 0,-10-5-64 0 0,23 6-167 0 0,0 0 0 0 0,1 1 1 0 0,0-1-1 0 0,-1 0 0 0 0,1 0 0 0 0,0 1 0 0 0,0-1 0 0 0,0 0 0 0 0,0 0 0 0 0,0 0 0 0 0,0 1 0 0 0,0-1 0 0 0,1 0 1 0 0,-1 0-1 0 0,1 1 0 0 0,-1-1 0 0 0,1 0 0 0 0,0 1 0 0 0,-1-1 0 0 0,1 1 0 0 0,0-1 0 0 0,0 1 0 0 0,0-1 1 0 0,0 1-1 0 0,0-1 0 0 0,1 1 0 0 0,-1 0 0 0 0,0 0 0 0 0,1 0 0 0 0,-1 0 0 0 0,1 0 0 0 0,-1 0 0 0 0,2 0 167 0 0,2-5-1600 0 0,8-5-5721 0 0,-5 6 182 0 0,-11 11 2426 0 0,-47 55 2807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19918 0 0,'0'0'3496'0'0,"0"0"-2640"0"0,0 0-740 0 0,7 1 1043 0 0,29 160-236 0 0,-23 37-357 0 0,-11-174-745 0 0,0-16-1069 0 0,-2-17-1560 0 0,0 3-2063 0 0,2 1-3928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2.76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4342.74219"/>
      <inkml:brushProperty name="anchorY" value="-99469.85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5146.97656"/>
      <inkml:brushProperty name="anchorY" value="-100633.99219"/>
      <inkml:brushProperty name="scaleFactor" value="0.5"/>
    </inkml:brush>
  </inkml:definitions>
  <inkml:trace contextRef="#ctx0" brushRef="#br0">1 0 21374 0 0,'0'0'0'0'0,"0"0"2684"0"0,0 0-2646 0 0,0 0 276 0 0,0 0 309 0 0,0 1-221 0 0,0 0-44 0 0,1-1-315 0 0,2 1 121 0 0,1 0-150 0 0,3 0 203 0 0,2 0-94 0 0,2-1 15 0 0,2 0-18 0 0,1 1 68 0 0,0-1-54 0 0,0 0-42 0 0,-1 0-58 0 0,-2 0 8 0 0,-1-1-47 0 0,-1 0 10 0 0,-1 0-51 0 0,0 0 26 0 0,-1 0-24 0 0,0 0 44 0 0,0 1-14 0 0,1-1 16 0 0,1 1 1 0 0,-1 0 28 0 0,1 0-35 0 0,-1 0 8 0 0,-2 0-4 0 0,-1 0 0 0 0,-2 0 38 0 0,-2 0 2 0 0,0 0 44 0 0,-1 0-5 0 0,0 1 47 0 0,-1 0-54 0 0,1 0-71 0 0,0 1 10 0 0,-1 3-9 0 0,-2 0-12 0 0,0 3-24 0 0,-2 3 38 0 0,-1 1-17 0 0,0 3 6 0 0,-2 0-1 0 0,0 3 0 0 0,-1 1-38 0 0,0 0 26 0 0,-1 2 22 0 0,0-1-2 0 0,-1 0 4 0 0,0 1 4 0 0,0-1-10 0 0,1-1 4 0 0,-1 1 2 0 0,1-2-5 0 0,1 0 2 0 0,0-1-1 0 0,2-3-5 0 0,-1 0 6 0 0,2-3 3 0 0,1-2 0 0 0,0-2 4 0 0,2-2 28 0 0,1-2-8 0 0,1-2-29 0 0,0-1 14 0 0,0 0-10 0 0,1 0-3 0 0,0 0-46 0 0,1-1 3 0 0,-1 1-27 0 0,0 0 15 0 0,0 0 59 0 0,0 0-74 0 0,0 0-20 0 0,2 1 112 0 0,1 0 51 0 0,0 1-42 0 0,2 0-25 0 0,2 2 8 0 0,1-1 22 0 0,2 2-40 0 0,1 0 41 0 0,1 0-46 0 0,2 2-24 0 0,0 0 39 0 0,0 0-19 0 0,0 0-23 0 0,0 0 8 0 0,-2 0 34 0 0,-3-1-49 0 0,-1-1 7 0 0,-2 0 39 0 0,-2-2-8 0 0,-2-2 107 0 0,-1 1 4 0 0,-1-2 52 0 0,0 0-4 0 0,0 0-13 0 0,-1 0-36 0 0,1 0 23 0 0,0-1-34 0 0,0 1-14 0 0,0 0-34 0 0,0 0-48 0 0,-1 0 10 0 0,0 0-265 0 0,-1-1-192 0 0,-1 1-162 0 0,-3-2-181 0 0,0-1-597 0 0,-3-2-2337 0 0,-1-1-6599 0 0,-2-4-677 0 0,2 1 13291 0 0</inkml:trace>
  <inkml:trace contextRef="#ctx0" brushRef="#br1" timeOffset="220.17">45 275 21318 0 0,'0'0'0'0'0,"-1"-1"2340"0"0,1 1-2193 0 0,0-1 328 0 0,-1 1 313 0 0,1-1-174 0 0,0 1-191 0 0,0 0-332 0 0,1 0-51 0 0,2 0-302 0 0,2-1 342 0 0,2 0-110 0 0,3 0 27 0 0,2-1 0 0 0,1 0-57 0 0,0-1 21 0 0,0 1-257 0 0,-2 0-129 0 0,-1 1-184 0 0,-3-1-119 0 0,-2 1-370 0 0,-2 1-835 0 0,-1-1-1784 0 0,-1 0-5014 0 0,-1 0 196 0 0,0-1 10215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155 495 18934 0 0,'7'4'7653'0'0,"-2"-11"-5716"0"0,-1-16-2685 0 0,-4 22 1138 0 0,37-179-145 0 0,-6-61-871 0 0,-32 238 610 0 0,0 0 1 0 0,-1 0-1 0 0,1 1 0 0 0,-1-1 0 0 0,1 1 0 0 0,-1-1 0 0 0,0 1 0 0 0,0 0 1 0 0,0 0-1 0 0,0 0 0 0 0,-1 0 0 0 0,1 0 0 0 0,0 0 0 0 0,-1 0 1 0 0,1 1-1 0 0,-1-1 0 0 0,0 1 0 0 0,1 0 0 0 0,-1 0 0 0 0,0 0 0 0 0,0 0 1 0 0,0 0-1 0 0,0 1 0 0 0,0-1 0 0 0,0 1 0 0 0,0 0 16 0 0,-14-1-46 0 0,1 1 0 0 0,-1 1 0 0 0,0 1 1 0 0,1 0-1 0 0,0 1 0 0 0,-15 5 46 0 0,-11 10 169 0 0,37 24-385 0 0,5-35 251 0 0,0 0-1 0 0,1 0 1 0 0,-1 0 0 0 0,1 0-1 0 0,1-1 1 0 0,-1 1 0 0 0,1 0 0 0 0,1 0-1 0 0,-1-1 1 0 0,1 0 0 0 0,0 1-1 0 0,0-1 1 0 0,1 0 0 0 0,0 0-1 0 0,0-1 1 0 0,0 1 0 0 0,1-1-1 0 0,0 0 1 0 0,0 0 0 0 0,0-1-1 0 0,0 1 1 0 0,1-1 0 0 0,1 1-35 0 0,7 4 112 0 0,-12-7-122 0 0,2 1-1 0 0,-1-1 1 0 0,0 0 0 0 0,0 0-1 0 0,1-1 1 0 0,-1 1-1 0 0,1-1 1 0 0,-1 1 0 0 0,1-1-1 0 0,0 0 1 0 0,-1-1 0 0 0,1 1-1 0 0,0 0 1 0 0,3-1 10 0 0,-14-8-1236 0 0,2 3 367 0 0,-6-4-2061 0 0,-1 5-5560 0 0,-6 0-5509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7365 0 0,'3'-4'12635'0'0,"3"0"-6973"0"0,34-11-5138 0 0,64 0-1418 0 0,-104 15 475 0 0,0 0-150 0 0,-19-3-9161 0 0,11 3 2469 0 0</inkml:trace>
  <inkml:trace contextRef="#ctx0" brushRef="#br0" timeOffset="293.402">40 110 11921 0 0,'3'6'7015'0'0,"6"-3"-3539"0"0,24-1-2309 0 0,-27-2-334 0 0,-2 0-689 0 0,6-1 85 0 0,0 1 1 0 0,0 1 0 0 0,0-1-1 0 0,0 2 1 0 0,0-1-1 0 0,0 1 1 0 0,0 1 0 0 0,0 0-1 0 0,2 1-229 0 0,1 3 179 0 0,-13-6-173 0 0,0-1-153 0 0,-5 0-609 0 0,5 0 700 0 0,-19-1-1864 0 0,3-2-5955 0 0,-5-1-5638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3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15693 0 0,'0'0'5638'0'0,"0"0"-4206"0"0,0 0-1219 0 0,0 0 338 0 0,0 0 349 0 0,0 0-157 0 0,1 0-395 0 0,3 24-314 0 0,-4 407 131 0 0,0-431-160 0 0,0 0 29 0 0,0 0 105 0 0,0 0-38 0 0,0 0-40 0 0,0 0-11 0 0,18 0 323 0 0,65-7-75 0 0,-49 3-1170 0 0,-57-11-2417 0 0,15 10 587 0 0,-10-6-7167 0 0,3-3-177 0 0</inkml:trace>
  <inkml:trace contextRef="#ctx0" brushRef="#br0" timeOffset="282.624">18 313 19202 0 0,'2'-4'2032'0'0,"-2"1"-1716"0"0,3-1 168 0 0,1 0 332 0 0,0-3-40 0 0,7-5-340 0 0,-4 1-296 0 0,4-4-140 0 0,2 4-44 0 0,1-4 36 0 0,-1 3-204 0 0,0-3-572 0 0,-2 4-464 0 0,3-4-1152 0 0,-6 4-3561 0 0,3-8-3572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18702 0 0,'0'0'4170'0'0,"0"0"-3017"0"0,0 0-1032 0 0,0 0 71 0 0,0 0 180 0 0,2 1-104 0 0,159 61 114 0 0,-96-39-316 0 0,-82-33-2057 0 0,-13-15-6155 0 0,15 8-1891 0 0</inkml:trace>
  <inkml:trace contextRef="#ctx0" brushRef="#br0" timeOffset="286.033">73 1 19682 0 0,'-4'10'3981'0'0,"4"17"-2901"0"0,0-25-1033 0 0,33 166 1415 0 0,8 131 4 0 0,-36-260-1410 0 0,-5-39 17 0 0,0 0 7 0 0,-1-8-74 0 0,-42-82-3001 0 0,33 64-68 0 0,2 5-4025 0 0,-3-7-6907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18662 0 0,'0'0'4055'0'0,"0"0"-2852"0"0,0 0-959 0 0,0 0 157 0 0,0 0 242 0 0,0 0-111 0 0,9 17-603 0 0,1 29 257 0 0,-3 1 0 0 0,-1 0-1 0 0,-2 1 1 0 0,-2-1 0 0 0,-4 30-186 0 0,2-26 52 0 0,0 44 161 0 0,19-96 173 0 0,39-17-718 0 0,-59 4-2762 0 0,-6 3-2026 0 0,6 10 2602 0 0,-2-5-6915 0 0,2 5 3923 0 0,16 34 4268 0 0</inkml:trace>
  <inkml:trace contextRef="#ctx0" brushRef="#br0" timeOffset="305.771">40 256 20182 0 0,'12'-1'3782'0'0,"14"-6"-3397"0"0,0 0-541 0 0,-6 3-314 0 0,20-4-865 0 0,-14 10-4001 0 0,-18 3-3014 0 0,-31 4 2409 0 0,-112 2 3180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20118 0 0,'0'0'1597'0'0,"0"0"-1167"0"0,0 0-270 0 0,-7 1 1546 0 0,-1 12-1714 0 0,0 1 1 0 0,1 0-1 0 0,0 0 1 0 0,2 0-1 0 0,-1 1 0 0 0,2-1 1 0 0,0 1-1 0 0,0 1 1 0 0,2-1-1 0 0,0 0 1 0 0,0 2 7 0 0,-3 11 21 0 0,2 0 0 0 0,0 0 0 0 0,2 0 1 0 0,1 0-1 0 0,1 0 0 0 0,1 0 0 0 0,2 0 1 0 0,1 0-1 0 0,1-1 0 0 0,1 1 0 0 0,2-1 1 0 0,0-1-1 0 0,2 0 0 0 0,1 0 0 0 0,1-1 1 0 0,8 11-22 0 0,15-4 304 0 0,-35-79-4603 0 0,-2 30 183 0 0,1 1-3624 0 0</inkml:trace>
  <inkml:trace contextRef="#ctx0" brushRef="#br0" timeOffset="719.727">256 230 17022 0 0,'-2'-7'4498'0'0,"-14"2"-1279"0"0,1 39-3266 0 0,10-8-3 0 0,0-1 0 0 0,2 1 0 0 0,0 0 0 0 0,2 0 0 0 0,1-1 0 0 0,2 9 50 0 0,-1-29 12 0 0,0-1 0 0 0,0 1 0 0 0,1 0 0 0 0,-1-1-1 0 0,1 1 1 0 0,0-1 0 0 0,0 0 0 0 0,1 1 0 0 0,-1-1 0 0 0,1 0 0 0 0,0 0-1 0 0,0-1 1 0 0,1 1 0 0 0,-1-1 0 0 0,1 1 0 0 0,-1-1 0 0 0,1 0 0 0 0,0 0-1 0 0,0-1 1 0 0,0 1 0 0 0,1-1 0 0 0,-1 0 0 0 0,1 0 0 0 0,-1-1 0 0 0,1 1-1 0 0,-1-1 1 0 0,1 0 0 0 0,0 0 0 0 0,0 0 0 0 0,0-1 0 0 0,2 0-12 0 0,9 1 101 0 0,-12 0-64 0 0,0-1-1 0 0,-1 1 0 0 0,1-1 1 0 0,0 1-1 0 0,-1-1 0 0 0,1 0 1 0 0,0 0-1 0 0,-1-1 0 0 0,1 1 1 0 0,0-1-1 0 0,-1 0 0 0 0,1 0 0 0 0,-1 0 1 0 0,1 0-1 0 0,-1-1 0 0 0,1 1 1 0 0,-1-1-1 0 0,0 0 0 0 0,0 0 1 0 0,0 0-1 0 0,0-1 0 0 0,0 1 1 0 0,0-1-1 0 0,-1 1 0 0 0,1-1 0 0 0,-1 0 1 0 0,0 0-1 0 0,0 0 0 0 0,2-3-36 0 0,-2 2 20 0 0,-1-1 1 0 0,1 1-1 0 0,-1-1 0 0 0,0 0 0 0 0,-1 1 0 0 0,1-1 0 0 0,-1 0 0 0 0,0 1 0 0 0,0-1 0 0 0,0 0 0 0 0,-1 0 1 0 0,0 1-1 0 0,0-1 0 0 0,0 1 0 0 0,0-1 0 0 0,-1 0 0 0 0,1 1 0 0 0,-1 0 0 0 0,0 0 0 0 0,-1-1 0 0 0,1 1 1 0 0,-1 0-1 0 0,0 1 0 0 0,0-1 0 0 0,0 0 0 0 0,0 1 0 0 0,-3-2-20 0 0,-18 0-206 0 0,24 5 190 0 0,0 0-35 0 0,0 0-54 0 0,0 0-34 0 0,0 0-53 0 0,0 0-59 0 0,20 42-380 0 0,-11-29 680 0 0,2-1 1 0 0,-1 1-1 0 0,2-2 0 0 0,0 1 0 0 0,0-2 0 0 0,1 1 1 0 0,0-2-1 0 0,0 0 0 0 0,14 7-49 0 0,-3-12 867 0 0,-24-9-385 0 0,-13-137 509 0 0,-27 16-956 0 0,29 120-721 0 0,20 0-3126 0 0,-2 4 2649 0 0,5-2-6314 0 0,-3 1-6026 0 0,-46 18 12460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78 8785 0 0,'-16'-32'10942'0'0,"7"10"-6900"0"0,6 12-3501 0 0,1 9-535 0 0,0-1 0 0 0,1 1 0 0 0,-1 0 0 0 0,0 0 0 0 0,0 0 0 0 0,0 0 0 0 0,0 0 0 0 0,0 0-1 0 0,0 0 1 0 0,0 0 0 0 0,0 1 0 0 0,0-1 0 0 0,0 1 0 0 0,0 0 0 0 0,0-1 0 0 0,-1 1 0 0 0,1 0 0 0 0,0 0 0 0 0,0 1 0 0 0,0-1-1 0 0,0 0 1 0 0,0 1 0 0 0,0-1 0 0 0,-1 1 0 0 0,1 0 0 0 0,0-1 0 0 0,0 1 0 0 0,1 0 0 0 0,-1 0 0 0 0,0 1 0 0 0,0-1 0 0 0,0 0-6 0 0,-5 10-53 0 0,0 0 0 0 0,1 0 1 0 0,0 0-1 0 0,1 1 1 0 0,0 0-1 0 0,1 0 1 0 0,0 0-1 0 0,1 1 1 0 0,0-1-1 0 0,1 1 0 0 0,1 0 1 0 0,0-1-1 0 0,0 1 1 0 0,1 0-1 0 0,1 0 1 0 0,0 0-1 0 0,3 8 53 0 0,-4-15-43 0 0,0 0 0 0 0,1 0-1 0 0,0 0 1 0 0,0 0 0 0 0,1 0 0 0 0,0 0 0 0 0,0 0-1 0 0,0-1 1 0 0,0 1 0 0 0,1-1 0 0 0,0 0-1 0 0,0 0 1 0 0,1 0 0 0 0,-1 0 0 0 0,1 0-1 0 0,0-1 1 0 0,1 1 0 0 0,-1-1 0 0 0,1 0 0 0 0,-1-1-1 0 0,1 1 1 0 0,0-1 0 0 0,1 0 0 0 0,-1 0-1 0 0,0 0 1 0 0,1-1 0 0 0,0 0 0 0 0,-1 0-1 0 0,1-1 1 0 0,0 1 0 0 0,0-1 0 0 0,2 0 43 0 0,12-11-4909 0 0,-15-9-4297 0 0,-5-1 1098 0 0</inkml:trace>
  <inkml:trace contextRef="#ctx0" brushRef="#br0" timeOffset="465.477">215 157 10465 0 0,'4'40'10690'0'0,"8"-1"-6397"0"0,45 72-5658 0 0,-45-91 2540 0 0,58 78-1033 0 0,-70-98-121 0 0,1 0 1 0 0,0 0 0 0 0,-1 0-1 0 0,1 1 1 0 0,0-1 0 0 0,-1 0 0 0 0,1 0-1 0 0,0 0 1 0 0,0 0 0 0 0,-1 0-1 0 0,1 0 1 0 0,0 0 0 0 0,-1 0 0 0 0,1-1-1 0 0,0 1 1 0 0,-1 0 0 0 0,1 0-1 0 0,0-1 1 0 0,-1 1 0 0 0,1 0-1 0 0,0-1 1 0 0,-1 1 0 0 0,1 0 0 0 0,-1-1-1 0 0,1 1 1 0 0,-1-1 0 0 0,1 1-1 0 0,-1-1 1 0 0,1 1 0 0 0,-1-1-1 0 0,1 0 1 0 0,-1 1 0 0 0,0-1 0 0 0,1 1-1 0 0,-1-1 1 0 0,0 0 0 0 0,0 1-1 0 0,1-1 1 0 0,-1 0 0 0 0,0 1 0 0 0,0-1-1 0 0,0 0 1 0 0,0 0 0 0 0,0 1-1 0 0,0-1 1 0 0,0 0 0 0 0,0 1-1 0 0,0-1 1 0 0,0 0 0 0 0,0 0 0 0 0,0 1-1 0 0,-1-1 1 0 0,1 0 0 0 0,0 1-1 0 0,-1-1-21 0 0,3-7 57 0 0,44-279 416 0 0,-41 203-230 0 0,-5 84-204 0 0,0 0-10 0 0,0 0-16 0 0,-16 0-65 0 0,-121 14-1383 0 0,135-12-3703 0 0,15-3 1322 0 0,15 8-7734 0 0,-10-7 6094 0 0</inkml:trace>
  <inkml:trace contextRef="#ctx0" brushRef="#br0" timeOffset="932.43">659 66 13825 0 0,'0'0'5783'0'0,"-4"-6"-405"0"0,-13 20-5334 0 0,5-5 52 0 0,1 1 1 0 0,0 0-1 0 0,1 0 1 0 0,0 1-1 0 0,0 0 1 0 0,-6 11-97 0 0,15-17-3 0 0,0 0 1 0 0,0 0-1 0 0,0 0 1 0 0,1 0-1 0 0,0 0 0 0 0,0 1 1 0 0,0-1-1 0 0,1 0 0 0 0,-1 0 1 0 0,1 0-1 0 0,1 0 1 0 0,-1 0-1 0 0,1 0 0 0 0,-1 0 1 0 0,1 0-1 0 0,1-1 0 0 0,-1 1 1 0 0,1-1-1 0 0,0 1 1 0 0,0-1-1 0 0,0 0 0 0 0,0 0 1 0 0,1 0-1 0 0,-1-1 0 0 0,1 1 1 0 0,4 2 2 0 0,4 9 93 0 0,10 11-49 0 0,-12-16 26 0 0,0 1-1 0 0,-1 0 0 0 0,0 1 1 0 0,-1 0-1 0 0,0 0 1 0 0,-1 1-1 0 0,-1 0 1 0 0,0 0-1 0 0,0 1 0 0 0,-1 0 1 0 0,-1 0-70 0 0,-5-12 43 0 0,1 0 0 0 0,-1-1 1 0 0,0 1-1 0 0,0-1 0 0 0,0 1 0 0 0,0-1 1 0 0,0 0-1 0 0,0 1 0 0 0,0-1 1 0 0,0 0-1 0 0,-1 1 0 0 0,1-1 1 0 0,0 0-1 0 0,-1 0 0 0 0,1 0 0 0 0,-1 0 1 0 0,1-1-1 0 0,-1 1 0 0 0,0 0 1 0 0,1-1-1 0 0,-1 1 0 0 0,0-1 0 0 0,1 1 1 0 0,-1-1-1 0 0,0 0 0 0 0,1 0 1 0 0,-1 0-1 0 0,0 0 0 0 0,0 0 0 0 0,1 0 1 0 0,-1 0-1 0 0,-1-1-43 0 0,-5 2 80 0 0,-46 7 20 0 0,44-8-97 0 0,10 0-34 0 0,0 0-49 0 0,0 0-64 0 0,0-12-1449 0 0,0-2-810 0 0,0 2-6309 0 0,0-2-5711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3568 0 0,'-5'-7'14891'0'0,"2"7"-9241"0"0,2 15-4740 0 0,1-10-818 0 0,5 122 221 0 0,19 123-313 0 0,-15-152-114 0 0,-9-97 193 0 0,0-1-19 0 0,0 0-187 0 0,0 0-93 0 0,0-12-1202 0 0,-1-5-4 0 0,1-8-2224 0 0,2 6-3341 0 0,6-2-1922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 17002 0 0,'-5'-4'8216'0'0,"-14"20"-8065"0"0,13-6-167 0 0,1 0-1 0 0,0 0 1 0 0,0 0 0 0 0,1 1 0 0 0,1-1-1 0 0,-1 1 1 0 0,2 0 0 0 0,0 0 0 0 0,0 0-1 0 0,1 0 1 0 0,0 0 0 0 0,1 0 0 0 0,1 10 16 0 0,-2-5-12 0 0,0-1-12 0 0,1 0 0 0 0,0 0 0 0 0,1-1 0 0 0,0 1 0 0 0,1-1 1 0 0,1 1-1 0 0,0-1 0 0 0,1 0 0 0 0,1 0 0 0 0,0 0 0 0 0,0 0 1 0 0,2-1-1 0 0,0 0 0 0 0,0-1 0 0 0,1 1 0 0 0,1-1 0 0 0,8 9 24 0 0,-15-19 12 0 0,0 0-1 0 0,0 0 1 0 0,0 0-1 0 0,0 0 1 0 0,0-1 0 0 0,1 1-1 0 0,-1-1 1 0 0,1 1-1 0 0,-1-1 1 0 0,1 0-1 0 0,-1 0 1 0 0,1 0-1 0 0,0 0 1 0 0,-1-1-1 0 0,1 1 1 0 0,0-1 0 0 0,0 0-1 0 0,-1 1 1 0 0,3-1-12 0 0,11-31 538 0 0,8-88-159 0 0,-23 116-362 0 0,-1 1 1 0 0,1-1-1 0 0,-1 1 1 0 0,1-1-1 0 0,-1 1 1 0 0,0-1-1 0 0,0 1 1 0 0,0-1-1 0 0,0 1 0 0 0,-1-1 1 0 0,1 1-1 0 0,-1-1 1 0 0,1 1-1 0 0,-1-1 1 0 0,0 1-1 0 0,0 0 1 0 0,0-1-1 0 0,0 1 0 0 0,-1 0 1 0 0,1 0-1 0 0,0 0 1 0 0,-1 0-1 0 0,0 0 1 0 0,1 0-1 0 0,-1 0 1 0 0,0 0-1 0 0,0 1 0 0 0,0-1 1 0 0,0 1-1 0 0,0 0 1 0 0,-1-1-1 0 0,1 1 1 0 0,0 0-1 0 0,0 0 1 0 0,-1 0-1 0 0,1 1 0 0 0,-3-2-17 0 0,-74-2-872 0 0,78 3 2846 0 0,1-2-3941 0 0,5-2-22173 0 0,-9 14 22623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21830 0 0,'22'28'3455'0'0,"5"18"-3228"0"0,-1 2-1 0 0,-3 0 1 0 0,-2 2 0 0 0,-3 0-1 0 0,-1 1 1 0 0,-3 1 0 0 0,2 22-227 0 0,-9-35 162 0 0,-2 1 1 0 0,-2 0 0 0 0,-1 33-163 0 0,-23-65 1091 0 0,-77 26-649 0 0,83-40-1777 0 0,10-7-5830 0 0,4 12 6234 0 0,-3-13-11958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5.72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6768.35156"/>
      <inkml:brushProperty name="anchorY" value="-102360.625"/>
      <inkml:brushProperty name="scaleFactor" value="0.5"/>
    </inkml:brush>
  </inkml:definitions>
  <inkml:trace contextRef="#ctx0" brushRef="#br0">96 1 18842 0 0,'0'0'0'0'0,"0"0"2136"0"0,0 0-1899 0 0,0 0 1023 0 0,0 0-157 0 0,0 0-381 0 0,0 0-187 0 0,0 0-277 0 0,0 0-153 0 0,0 0-91 0 0,1 1-37 0 0,0 2 34 0 0,0 2 193 0 0,2 2-105 0 0,-1 3-40 0 0,0 3-48 0 0,0 3 44 0 0,-1 1-58 0 0,0 4 7 0 0,-1 2 7 0 0,-1 3-9 0 0,-1 4 35 0 0,-1 1-47 0 0,-3 2 6 0 0,-1 2 7 0 0,-3 1-5 0 0,0 1 2 0 0,-1-1 14 0 0,0 0-8 0 0,1-1 35 0 0,0-3-52 0 0,2-4-20 0 0,1-4 37 0 0,1-6-52 0 0,2-5-41 0 0,2-4 30 0 0,1-3 19 0 0,0-4 31 0 0,1-1 3 0 0,1-1 91 0 0,-1-1-112 0 0,0 1-98 0 0,0-1-58 0 0,2 0 220 0 0,0-1-335 0 0,2-1-58 0 0,2-1-196 0 0,1-3-203 0 0,2-2-386 0 0,1-2-1382 0 0,1-2-3562 0 0,2-4-5184 0 0,-2 2 10281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09:4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16 13689 0 0,'-1'-2'6911'0'0,"-2"0"-3765"0"0,-9-4-4608 0 0,8 5 1959 0 0,-71-3-510 0 0,73 4 50 0 0,0 0 0 0 0,1 0 0 0 0,-1 1 0 0 0,0-1 0 0 0,1 1 0 0 0,-1-1 0 0 0,0 1-1 0 0,1-1 1 0 0,-1 1 0 0 0,1 0 0 0 0,-1 0 0 0 0,1 0 0 0 0,0 0 0 0 0,-1 0 0 0 0,1 0 0 0 0,0 0 0 0 0,0 0 0 0 0,-1 1 0 0 0,1-1-1 0 0,0 0 1 0 0,0 1 0 0 0,1-1 0 0 0,-1 1 0 0 0,0-1 0 0 0,0 1 0 0 0,1-1 0 0 0,-1 1 0 0 0,1 0 0 0 0,-1-1 0 0 0,1 1 0 0 0,0 1-37 0 0,-5 59 233 0 0,5-54-106 0 0,18 120 677 0 0,22-125-326 0 0,26-25-885 0 0,-64 21 385 0 0,1 1 1 0 0,0 0 0 0 0,-1-1-1 0 0,1 1 1 0 0,0 1-1 0 0,-1-1 1 0 0,1 0 0 0 0,0 1-1 0 0,-1-1 1 0 0,1 1 0 0 0,-1 0-1 0 0,1 0 1 0 0,-1 0-1 0 0,1 0 1 0 0,-1 0 0 0 0,0 0-1 0 0,1 1 1 0 0,-1-1-1 0 0,0 1 1 0 0,0 0 0 0 0,0-1-1 0 0,0 1 1 0 0,0 0 0 0 0,-1 0-1 0 0,1 0 1 0 0,0 1-1 0 0,-1-1 1 0 0,0 0 0 0 0,1 1-1 0 0,-1-1 1 0 0,0 0 0 0 0,0 1-1 0 0,0 0 22 0 0,5 13 49 0 0,-1 1 0 0 0,0 0 0 0 0,-1 0 0 0 0,-1 0 0 0 0,0 0 0 0 0,-2 1 0 0 0,0-1 0 0 0,-1 10-49 0 0,-1-25 45 0 0,0-1 1 0 0,0 1-1 0 0,-1 0 1 0 0,1-1 0 0 0,-1 0-1 0 0,1 1 1 0 0,-1-1-1 0 0,1 0 1 0 0,-1 1 0 0 0,0-1-1 0 0,0 0 1 0 0,0 0-1 0 0,1-1 1 0 0,-1 1-1 0 0,0 0 1 0 0,0-1 0 0 0,0 1-1 0 0,0-1 1 0 0,0 1-1 0 0,0-1 1 0 0,0 0 0 0 0,0 0-1 0 0,-1 0 1 0 0,1 0-1 0 0,0 0 1 0 0,0-1 0 0 0,0 1-1 0 0,-1-1-45 0 0,-1 1 121 0 0,-43 0 1048 0 0,44 0-991 0 0,6-7-2588 0 0,17-21-1111 0 0,-15 17-256 0 0,-1-1-3368 0 0,-4 12 6514 0 0,0 0-1 0 0,0 0 1 0 0,0 0-1 0 0,0 0 1 0 0,0 0 0 0 0,0 0-1 0 0,-1 0 1 0 0,1 0-1 0 0,0 0 1 0 0,0 0 0 0 0,0 0-1 0 0,0-1 1 0 0,0 1 0 0 0,0 0 631 0 0,-34 63-1886 0 0</inkml:trace>
  <inkml:trace contextRef="#ctx0" brushRef="#br0" timeOffset="268.243">335 42 22926 0 0,'-5'-4'948'0'0,"3"4"-948"0"0,0-3 0 0 0,0 3 132 0 0,2-4-124 0 0,0 4-8 0 0,0 0-1152 0 0,2 0-860 0 0,7-4-1072 0 0,-5 4-2133 0 0,9-4-4168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0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19042 0 0,'1'-97'6249'0'0,"14"-145"-5751"0"0,13 35-429 0 0,-23 196-59 0 0,-5 11-54 0 0,7 1-120 0 0,24 40 390 0 0,-9-1-202 0 0,-2 0 0 0 0,-1 1 0 0 0,-2 1 0 0 0,-3 1 0 0 0,0 0 0 0 0,1 20-24 0 0,-11-49 0 0 0,38 174-60 0 0,-35-150 211 0 0,-13-43-170 0 0,-49-71-3336 0 0,35 41-2540 0 0,11 16-1880 0 0</inkml:trace>
  <inkml:trace contextRef="#ctx0" brushRef="#br0" timeOffset="260.088">56 290 19426 0 0,'0'0'2500'0'0,"0"0"-2112"0"0,0 0-300 0 0,0 0 408 0 0,0 0 236 0 0,2-3-376 0 0,5 3-356 0 0,-1-4-220 0 0,7-4 52 0 0,5 5 68 0 0,2-5-304 0 0,0 4-540 0 0,2-3-584 0 0,5 3-1208 0 0,-10 0-3965 0 0,8 0-3544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6.98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7663.94531"/>
      <inkml:brushProperty name="anchorY" value="-104016.33594"/>
      <inkml:brushProperty name="scaleFactor" value="0.5"/>
    </inkml:brush>
  </inkml:definitions>
  <inkml:trace contextRef="#ctx0" brushRef="#br0">30 52 8169 0 0,'0'0'0'0'0,"-1"0"13316"0"0,-1 0-13095 0 0,1 0-1616 0 0,-3 0 3722 0 0,1 0-1815 0 0,-1 0 192 0 0,1 0-284 0 0,0 0-196 0 0,1 2-219 0 0,0 2-120 0 0,1 3 159 0 0,1 3 144 0 0,0 3-108 0 0,1 2 46 0 0,1 4-61 0 0,3 2 33 0 0,0 1 15 0 0,2 2-51 0 0,1 2 2 0 0,1 0 59 0 0,1 2-1 0 0,1-1-81 0 0,0-2-33 0 0,0-1 60 0 0,0-3-19 0 0,0-3-17 0 0,0-4 12 0 0,0-4 37 0 0,-1-3 78 0 0,0-2 41 0 0,-1-2 84 0 0,-1-2-49 0 0,-1-3-16 0 0,-1-1-26 0 0,0-3-20 0 0,0-4-49 0 0,-1-2-30 0 0,0-4-15 0 0,-1-2 9 0 0,1-3-43 0 0,0-1-6 0 0,-1-2-33 0 0,1 1 39 0 0,-1-1-9 0 0,-1 1 27 0 0,1 1-25 0 0,-2 3 13 0 0,0 1-55 0 0,0 2 58 0 0,-2 1 3 0 0,1 2-19 0 0,-1 1-43 0 0,-1 2 22 0 0,-1 0 41 0 0,-1 0-65 0 0,-1 1 65 0 0,-1 0-25 0 0,-1 2-34 0 0,-1-1 11 0 0,-2 0-11 0 0,-1 1-3 0 0,-2 1-65 0 0,-1 0 28 0 0,-2 1-59 0 0,-2 1 66 0 0,-1 1 2 0 0,-1 1-23 0 0,-1 2 34 0 0,1-1 18 0 0,2 1-66 0 0,2 1-2 0 0,4 0-53 0 0,2 1 21 0 0,4-1-141 0 0,2 0-102 0 0,2 0-244 0 0,3 0 19 0 0,3 1 28 0 0,4 0-473 0 0,2 2-877 0 0,3 0-3900 0 0,2 1-6013 0 0,-3-1 7999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0.80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1865.67969"/>
      <inkml:brushProperty name="anchorY" value="-108961.51563"/>
      <inkml:brushProperty name="scaleFactor" value="0.5"/>
    </inkml:brush>
  </inkml:definitions>
  <inkml:trace contextRef="#ctx0" brushRef="#br0">45 26 21518 0 0,'0'0'0'0'0,"-1"0"2436"0"0,-2 0-2422 0 0,0 0 580 0 0,-1 0 204 0 0,0 0-75 0 0,-1 0-180 0 0,1 0-240 0 0,0 0-278 0 0,1 0 19 0 0,0 0-72 0 0,2 1-75 0 0,-1 1-52 0 0,0 3 154 0 0,1 2-24 0 0,-1 3 23 0 0,1 2 5 0 0,0 3 80 0 0,1 2-107 0 0,-1 1 46 0 0,1 2 8 0 0,1 0-38 0 0,1 0 3 0 0,0 0 3 0 0,2-1-7 0 0,1-1 11 0 0,1-1-50 0 0,1-3 61 0 0,0-3-20 0 0,1-3 7 0 0,-1-3 5 0 0,2-1-2 0 0,-1-3 43 0 0,1-2 26 0 0,0-1 18 0 0,0-4-16 0 0,1-2 4 0 0,-1-2-25 0 0,0-3 11 0 0,-2 0 0 0 0,-1-2-28 0 0,-1 0 3 0 0,-2-2-40 0 0,-1 0 6 0 0,-1 0-93 0 0,-2 1-50 0 0,-2 0-29 0 0,-2 2 66 0 0,0 2 3 0 0,-1 2 16 0 0,-1 4 47 0 0,2 1-12 0 0,-1 3 45 0 0,1 2-96 0 0,1 1 21 0 0,1 2-38 0 0,1 2-11 0 0,1 1 70 0 0,1 3 11 0 0,1 1 0 0 0,2 2 52 0 0,2 0-14 0 0,2 1 45 0 0,1 1-44 0 0,3 0 103 0 0,2 1-39 0 0,1 1-13 0 0,3 0 161 0 0,1 0-136 0 0,1 0-70 0 0,0-1 62 0 0,0-2-23 0 0,-1-2-42 0 0,-4-1 46 0 0,-1-3-16 0 0,-4-3 33 0 0,-3-1 118 0 0,-2-2 85 0 0,-2-3-25 0 0,-1-3-228 0 0,-1-6 65 0 0,-1-5-72 0 0,-1-5 62 0 0,-1-5-11 0 0,-1-3-19 0 0,-1-3-38 0 0,-1-1 52 0 0,0 1-57 0 0,0 2 46 0 0,1 5 28 0 0,1 5-32 0 0,0 5 14 0 0,1 5 33 0 0,1 4 8 0 0,1 3 19 0 0,0 2-35 0 0,1 1-30 0 0,0 1-45 0 0,0 0-42 0 0,0 0-20 0 0,0 0 18 0 0,0-1-32 0 0,1 0 10 0 0,-1 0 5 0 0,0 0 12 0 0,0 0-31 0 0,0 0-210 0 0,0 0-123 0 0,-1 0-184 0 0,0 0-355 0 0,0 0-950 0 0,0 0-4582 0 0,-2 0-8151 0 0,3 0 13790 0 0,1 0-193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2.31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3621.08594"/>
      <inkml:brushProperty name="anchorY" value="-110772.29688"/>
      <inkml:brushProperty name="scaleFactor" value="0.5"/>
    </inkml:brush>
  </inkml:definitions>
  <inkml:trace contextRef="#ctx0" brushRef="#br0">66 4 19246 0 0,'0'0'0'0'0,"0"0"3808"0"0,0-1-3831 0 0,0 1 679 0 0,0-1 201 0 0,0 0-43 0 0,0 1-330 0 0,0 0-143 0 0,0 0-240 0 0,0 0-79 0 0,0 0-48 0 0,0 3 38 0 0,1 2 188 0 0,0 4-21 0 0,-1 4 30 0 0,1 6-3 0 0,0 5-21 0 0,-3 6-68 0 0,0 3-29 0 0,-3 3-30 0 0,-1 0 35 0 0,-1 2-69 0 0,-1 0-13 0 0,1-2-3 0 0,0-1-3 0 0,1-3 36 0 0,0-3-52 0 0,2-6 7 0 0,0-4 2 0 0,2-6-7 0 0,1-4 11 0 0,1-4 6 0 0,-1-3 78 0 0,2-2-49 0 0,-1-1-33 0 0,0 1 2 0 0,0-1-46 0 0,0 0-9 0 0,0 0-75 0 0,0 1-93 0 0,0 0-171 0 0,0-1-175 0 0,-1-1-289 0 0,1-2-764 0 0,-1-1-2988 0 0,1-4-6197 0 0,0 10 2335 0 0,0 2 9949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1.34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2752.64063"/>
      <inkml:brushProperty name="anchorY" value="-109570.1640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3401.08594"/>
      <inkml:brushProperty name="anchorY" value="-110561.66406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271.125"/>
      <inkml:brushProperty name="anchorY" value="-111291.73438"/>
      <inkml:brushProperty name="scaleFactor" value="0.5"/>
    </inkml:brush>
  </inkml:definitions>
  <inkml:trace contextRef="#ctx0" brushRef="#br0">100 3 6857 0 0,'0'0'0'0'0,"0"0"13932"0"0,0-1-13396 0 0,0 1-1591 0 0,0-1 3200 0 0,0 1-1543 0 0,0-1 109 0 0,0 1 169 0 0,0 1-1064 0 0,0 1 367 0 0,1 3-192 0 0,0 3 237 0 0,2 5-208 0 0,0 3 58 0 0,2 4-25 0 0,0 3 66 0 0,0 3-16 0 0,0 1 69 0 0,1 2-91 0 0,-1 0-8 0 0,-1 1-79 0 0,0-1 22 0 0,-1-2-17 0 0,-1-1-3 0 0,1-4 0 0 0,-1-4-46 0 0,-1-4-314 0 0,0-4-58 0 0,-1-4-66 0 0,0-3-32 0 0,0-2-42 0 0,-2-4-664 0 0,-2-2-1396 0 0,-2-4-797 0 0,-1-4-1624 0 0,-2-4 390 0 0,-2-2-530 0 0,2 2 4896 0 0</inkml:trace>
  <inkml:trace contextRef="#ctx0" brushRef="#br1" timeOffset="213.78">32 101 13949 0 0,'0'0'0'0'0,"0"0"2913"0"0,0 0-2106 0 0,0 0 368 0 0,0 0 84 0 0,0 0-245 0 0,0 0-364 0 0,0 0-213 0 0,3 0-55 0 0,1 1 53 0 0,3 0-39 0 0,2 1-71 0 0,2 1-42 0 0,1 1-40 0 0,1 1-20 0 0,0 1-18 0 0,2 2-8 0 0,-1 3-74 0 0,1 0-32 0 0,0 3-98 0 0,-1 0 17 0 0,-1 1-168 0 0,-1-1-2 0 0,-2-1-61 0 0,-2-1-141 0 0,-2-3-72 0 0,-1-3-159 0 0,-2-1-42 0 0,-2-3-11 0 0,0-1-121 0 0,-1-3-725 0 0,-1-3-855 0 0,-1-4-586 0 0,1-3-1062 0 0,-1-4 77 0 0,1-2-1066 0 0,0 3 4064 0 0</inkml:trace>
  <inkml:trace contextRef="#ctx0" brushRef="#br2" timeOffset="514.708">248 28 5901 0 0,'0'0'0'0'0,"0"0"5996"0"0,0 0-3766 0 0,0 2-921 0 0,0 0 5 0 0,-1 3 510 0 0,-1 2-317 0 0,-3 3-506 0 0,-1 3-431 0 0,-2 4-228 0 0,-2 1-105 0 0,-2 2-75 0 0,-3 1 17 0 0,-1 0-97 0 0,-2 0-39 0 0,-2-1 11 0 0,-1-1 12 0 0,-1-1 32 0 0,1-3 63 0 0,1-3 172 0 0,2-3-6 0 0,5-3 67 0 0,4-2 0 0 0,3-3-75 0 0,3 0-158 0 0,2-1-94 0 0,2-1-58 0 0,3-2 1 0 0,4-1 65 0 0,3-2 34 0 0,4-2 14 0 0,3-3 7 0 0,3-1 15 0 0,1-2 25 0 0,-1 0-6 0 0,0 1-80 0 0,-3 2-83 0 0,-3 1 18 0 0,-2 2-19 0 0,-2 2 5 0 0,-2 1-6 0 0,-3 1 1 0 0,0 0-93 0 0,-2 1-202 0 0,-1 0-70 0 0,-1-1-166 0 0,0 0-132 0 0,-1 1-314 0 0,-1-1-674 0 0,0 1-2056 0 0,1 1-4764 0 0,-1-1-1236 0 0,1 1 11739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9.57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0304.35156"/>
      <inkml:brushProperty name="anchorY" value="-107027.890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0998.17188"/>
      <inkml:brushProperty name="anchorY" value="-108099.92969"/>
      <inkml:brushProperty name="scaleFactor" value="0.5"/>
    </inkml:brush>
  </inkml:definitions>
  <inkml:trace contextRef="#ctx0" brushRef="#br0">0 0 20238 0 0,'0'0'0'0'0,"0"0"2016"0"0,0 0-1997 0 0,0 0 477 0 0,0 0 306 0 0,1 2-170 0 0,-1 0-331 0 0,1 3-27 0 0,1 3 20 0 0,-1 4-130 0 0,2 4-31 0 0,0 3-47 0 0,1 3-37 0 0,0 3 10 0 0,0 2 30 0 0,1 0-39 0 0,-1 2-56 0 0,0 0 16 0 0,0 0-14 0 0,-1-1 10 0 0,-1 0-13 0 0,-1-3-28 0 0,0-2 40 0 0,-1-2-9 0 0,0-4 3 0 0,0-5-8 0 0,0-2-63 0 0,0-5-253 0 0,0-1 35 0 0,0-3-104 0 0,-1-2-110 0 0,1-3-385 0 0,0-4-637 0 0,0-3-1632 0 0,2-7-13275 0 0,-1 1 16152 0 0</inkml:trace>
  <inkml:trace contextRef="#ctx0" brushRef="#br1" timeOffset="592.095">229 139 15949 0 0,'0'0'0'0'0,"0"0"6253"0"0,0-1-6506 0 0,0 0 1354 0 0,0 1-183 0 0,0-1 4 0 0,0 1-289 0 0,0 0-270 0 0,0 0-178 0 0,0 0-65 0 0,0 0-22 0 0,-1 1-93 0 0,0 1 5 0 0,-2 1-129 0 0,-2 2 42 0 0,-1 2 26 0 0,-1 2 7 0 0,-1 3 39 0 0,0 1-9 0 0,1 1 11 0 0,0 1-34 0 0,0 2-23 0 0,2 0-24 0 0,1 2 4 0 0,2 0-32 0 0,1-1 46 0 0,0 0-16 0 0,3-1 53 0 0,1-3-18 0 0,2-1 54 0 0,2-2-14 0 0,1-3-53 0 0,1-2 77 0 0,3-1 16 0 0,0-2-35 0 0,2-1 103 0 0,1-2-128 0 0,2-2 46 0 0,0-1 36 0 0,1-3-66 0 0,1-2 18 0 0,-2-1-7 0 0,0-1 0 0 0,-3 0 10 0 0,-2-1-13 0 0,-2 2 140 0 0,-3 0 62 0 0,-2 0-56 0 0,-3-1-52 0 0,-2 1-16 0 0,-3-2-45 0 0,-2-1-20 0 0,-2-1 49 0 0,-2 0 10 0 0,-2-1-47 0 0,0 1 26 0 0,-1 1 28 0 0,1 0-56 0 0,1 2-10 0 0,1 2-2 0 0,1 1 29 0 0,2 1-38 0 0,1 2 13 0 0,2 2-13 0 0,2 0-91 0 0,0 2-40 0 0,0 0-55 0 0,1 0-16 0 0,0 1-44 0 0,1-1-42 0 0,0 1 279 0 0,2 1-19 0 0,1 1 164 0 0,2 3-27 0 0,1 1-65 0 0,1 2 30 0 0,1 2 5 0 0,-1 2 93 0 0,1 2-137 0 0,1 0 28 0 0,-1 2-21 0 0,0 1-42 0 0,-1 2 44 0 0,1 0 12 0 0,-1 0 25 0 0,-1 0-88 0 0,-1-1 84 0 0,0-2-37 0 0,-1-4-46 0 0,-2-2-22 0 0,0-4 40 0 0,-2-2 114 0 0,0-3-22 0 0,-1-2-125 0 0,0 0-4 0 0,-1-1-157 0 0,1-4-239 0 0,0-2-97 0 0,-1-3-191 0 0,0-4-344 0 0,0-2-690 0 0,1-1-3423 0 0,0-1-4914 0 0,1 3 3762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7.48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8346.83594"/>
      <inkml:brushProperty name="anchorY" value="-104624.304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9209.71875"/>
      <inkml:brushProperty name="anchorY" value="-105642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0342.91406"/>
      <inkml:brushProperty name="anchorY" value="-106549.32813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9662.57031"/>
      <inkml:brushProperty name="anchorY" value="-106297.54688"/>
      <inkml:brushProperty name="scaleFactor" value="0.5"/>
    </inkml:brush>
  </inkml:definitions>
  <inkml:trace contextRef="#ctx0" brushRef="#br0">10 145 22442 0 0,'0'0'0'0'0,"-1"0"1476"0"0,0 0-1656 0 0,-1 0 766 0 0,1 0 259 0 0,-1 0-296 0 0,1 0-200 0 0,0 0-364 0 0,1 0 21 0 0,0 1-293 0 0,0 1 338 0 0,1 4-87 0 0,1 3 74 0 0,1 4-50 0 0,1 5 98 0 0,1 3-104 0 0,-1 4 88 0 0,1 2-77 0 0,-1 3 83 0 0,-1 0-48 0 0,-1 1-22 0 0,0 0-2 0 0,-2-1 189 0 0,1-3-183 0 0,-1-3-1 0 0,0-6 10 0 0,-1-5 39 0 0,1-4-9 0 0,0-4 81 0 0,0-2 26 0 0,0-3 133 0 0,0 0 126 0 0,1-1-142 0 0,0-2-94 0 0,0-2-188 0 0,1-2-7 0 0,1-3-31 0 0,1-3-31 0 0,1-4 34 0 0,2-1 44 0 0,1-2-17 0 0,1-1 14 0 0,0 1-29 0 0,0 0 3 0 0,0 2-2 0 0,0 2-6 0 0,-2 2-3 0 0,-1 3-32 0 0,-1 4-48 0 0,-1 1 8 0 0,-1 3-31 0 0,-1 1-31 0 0,-1 2 82 0 0,1 2 99 0 0,0 2 87 0 0,1 2-56 0 0,1 3 33 0 0,0 2-40 0 0,0 3 14 0 0,1 1-43 0 0,-1 2 11 0 0,0 1-14 0 0,0 0-7 0 0,0 1 1 0 0,0 0-29 0 0,0-2 4 0 0,0 0 38 0 0,-1-4-12 0 0,-1-2-3 0 0,0-4-40 0 0,-1-2 53 0 0,0-3-181 0 0,-1-1 29 0 0,0-1-63 0 0,1-1-107 0 0,-2 0-156 0 0,1-2-290 0 0,0-2-1124 0 0,-1-5-3496 0 0,1-3-3871 0 0,-1 2 994 0 0</inkml:trace>
  <inkml:trace contextRef="#ctx0" brushRef="#br1" timeOffset="787.52">315 271 14501 0 0,'0'0'0'0'0,"0"0"7609"0"0,0 0-8116 0 0,0 0 1693 0 0,0 0-454 0 0,1 0-89 0 0,0 1-207 0 0,1 0-470 0 0,0 2 285 0 0,1 1-214 0 0,1 4 136 0 0,1 1-108 0 0,0 4-9 0 0,1 3-49 0 0,-1 3 13 0 0,0 4 47 0 0,-1 2 83 0 0,0 1-20 0 0,-2 1-144 0 0,0 0 44 0 0,-1-2 58 0 0,-1-2-42 0 0,0-2 26 0 0,0-4 22 0 0,0-4-6 0 0,-1-4 60 0 0,0-4 8 0 0,1-2 66 0 0,-2-2 17 0 0,0-1-228 0 0,0-3 121 0 0,-1-2-10 0 0,-1-3-78 0 0,2-4-44 0 0,-1-5-50 0 0,1-4 2 0 0,2-3 11 0 0,1-2 41 0 0,1-3-11 0 0,3-1 17 0 0,2 1 29 0 0,1 1-12 0 0,1 3-32 0 0,-1 3 10 0 0,1 5-51 0 0,-2 4-25 0 0,0 4 0 0 0,-1 2-37 0 0,-1 4-20 0 0,-1 1 56 0 0,1 2 22 0 0,1 0 52 0 0,0 1 107 0 0,0 3-86 0 0,1-1-13 0 0,0 3 0 0 0,1 2-10 0 0,0 2-9 0 0,0 3-26 0 0,0 1 40 0 0,0 2-9 0 0,0 2-6 0 0,-1 1 13 0 0,-1 3-5 0 0,-1 0 2 0 0,-1 1 0 0 0,-1 1 10 0 0,-2-1 43 0 0,0-2-58 0 0,-1-2 66 0 0,0-3-66 0 0,0-3 19 0 0,0-5 134 0 0,0-3 12 0 0,-1-2 18 0 0,1-3 9 0 0,0-1-200 0 0,-2-3 39 0 0,0-4-52 0 0,-2-3 35 0 0,0-4-13 0 0,-1-4 4 0 0,1-2 4 0 0,1 0 0 0 0,1 2 28 0 0,1 1-4 0 0,0 3-34 0 0,1 2 16 0 0,0 3-11 0 0,0 1-54 0 0,2 2 14 0 0,0 0-2 0 0,1 1-6 0 0,2-2 11 0 0,2 1 34 0 0,1-2-42 0 0,2-1 0 0 0,2 0 10 0 0,1-2-6 0 0,1 1 16 0 0,2 1-55 0 0,-1 1 12 0 0,0 3-49 0 0,-2 1 31 0 0,-2 3 100 0 0,-1 2-10 0 0,-2 3 57 0 0,-1 2-20 0 0,-1 3 19 0 0,-1 2-19 0 0,0 1-8 0 0,-2 2 2 0 0,1 1 8 0 0,-1 0-50 0 0,0 2 14 0 0,-1 0-10 0 0,1 0 5 0 0,0 1-6 0 0,0 0-36 0 0,-1 0 52 0 0,0-1-7 0 0,0-2 63 0 0,0 0-30 0 0,0-3-38 0 0,-2-3 12 0 0,1-1-2 0 0,0-3 78 0 0,0-2-9 0 0,-1-1 32 0 0,0 0 13 0 0,0-1-53 0 0,0-1-76 0 0,0 1 15 0 0,0-1-162 0 0,0 0-51 0 0,0-1-153 0 0,0 0-155 0 0,0-1-236 0 0,0-1-374 0 0,0 0-907 0 0,0-2-3904 0 0,1-1-5673 0 0,-1 10 7726 0 0,0 1 3925 0 0</inkml:trace>
  <inkml:trace contextRef="#ctx0" brushRef="#br2" timeOffset="1286.781">959 240 20858 0 0,'0'0'0'0'0,"0"-1"1948"0"0,0-1-1815 0 0,0-1 233 0 0,0-2 393 0 0,0 0-135 0 0,0 0-255 0 0,-1 0-189 0 0,1 1-168 0 0,-1 1 17 0 0,0 2-71 0 0,1 0 50 0 0,-2 1-55 0 0,0 1 54 0 0,-1 2-17 0 0,-2 1-82 0 0,0 1 118 0 0,-2 2 44 0 0,0 0 88 0 0,0 1-34 0 0,-1 1 4 0 0,2-1-21 0 0,0-1 4 0 0,2 0-40 0 0,2 0-27 0 0,0 0-46 0 0,1-1 0 0 0,1 1 5 0 0,1 0-5 0 0,2 0 68 0 0,1 2-20 0 0,2-1 20 0 0,1 1-69 0 0,2 0 72 0 0,1 1-76 0 0,0 0 60 0 0,1 0-61 0 0,0 1 18 0 0,0 1-10 0 0,-1 1 0 0 0,0-1-9 0 0,-1 2 12 0 0,0 0 61 0 0,-1 1 20 0 0,-1-1-67 0 0,-2-1 62 0 0,0-2 26 0 0,-2-2-3 0 0,-1-2 5 0 0,-1-1 85 0 0,-1-3 84 0 0,0 0-10 0 0,-1 0-6 0 0,-1-1-115 0 0,-2 0-56 0 0,-2 1-20 0 0,-2 1 13 0 0,-2-1-36 0 0,0 1 14 0 0,0-1-65 0 0,0 1 60 0 0,1-1-35 0 0,2-1-14 0 0,0 0 6 0 0,3-1 19 0 0,1 0-39 0 0,2 0 13 0 0,0-1-43 0 0,1 0 7 0 0,0 0-84 0 0,-1 0-94 0 0,1 0-44 0 0,-1-1-58 0 0,-1 1-91 0 0,-1 0-134 0 0,-2 0-478 0 0,-2-2-620 0 0,-1-1-3164 0 0,-2-3-6233 0 0,14 6 3265 0 0,2 1 9024 0 0</inkml:trace>
  <inkml:trace contextRef="#ctx0" brushRef="#br3" timeOffset="1515.147">804 3 22954 0 0,'0'0'0'0'0,"0"0"1648"0"0,0-1-1768 0 0,1 0 626 0 0,-1 1 44 0 0,1-1-176 0 0,1 1-171 0 0,0 1-200 0 0,1 0 140 0 0,1 2-84 0 0,2 1 33 0 0,1 0-52 0 0,-1 2-32 0 0,0 0 44 0 0,0-1-8 0 0,-2 1-44 0 0,-1-1 5 0 0,-1 0-4 0 0,-1-2-66 0 0,-1 0-75 0 0,-1 0-43 0 0,-1 0-179 0 0,-2 2-240 0 0,-2-1-426 0 0,-1 1-721 0 0,-2 0-3904 0 0,-2-1-6636 0 0,2-2 8829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06.03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6109.82813"/>
      <inkml:brushProperty name="anchorY" value="-102322.07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6785.58594"/>
      <inkml:brushProperty name="anchorY" value="-103305.4375"/>
      <inkml:brushProperty name="scaleFactor" value="0.5"/>
    </inkml:brush>
  </inkml:definitions>
  <inkml:trace contextRef="#ctx0" brushRef="#br0">48 7 19294 0 0,'0'0'0'0'0,"-1"-1"2732"0"0,-2 0-2520 0 0,1-1 669 0 0,-1 1 303 0 0,1 1-384 0 0,0-1-259 0 0,0 1-191 0 0,1 0-211 0 0,0 0-128 0 0,1 0-77 0 0,0 0-96 0 0,0 1-152 0 0,2 2 319 0 0,1 3-36 0 0,1 5 152 0 0,1 4-158 0 0,3 6 65 0 0,0 3-31 0 0,0 3 4 0 0,0 3-57 0 0,0 2 63 0 0,-1 0-50 0 0,0-1 48 0 0,-1-1-14 0 0,0-4-37 0 0,-2-3 12 0 0,-1-5-71 0 0,0-3 84 0 0,-2-6-388 0 0,0-3 159 0 0,0-3-60 0 0,-1-2 15 0 0,-2-2-45 0 0,-2-2-751 0 0,-1-5-1113 0 0,-3-3-1341 0 0,-4-11-14696 0 0,7 13 20606 0 0,-1-2-846 0 0</inkml:trace>
  <inkml:trace contextRef="#ctx0" brushRef="#br1" timeOffset="399.519">0 74 15333 0 0,'0'0'0'0'0,"0"0"3829"0"0,1 0-3800 0 0,0 0 554 0 0,1 0 239 0 0,0 0 103 0 0,2 2 21 0 0,3 1-192 0 0,2 1-185 0 0,2 3-124 0 0,3 1-88 0 0,1 2-111 0 0,1 2-38 0 0,1 0-107 0 0,1 1-24 0 0,-2 0-82 0 0,0 0-12 0 0,-1 0 16 0 0,-1 0-14 0 0,-2-3-239 0 0,-2 0 110 0 0,-2-2-312 0 0,-2-3-72 0 0,-2-1-50 0 0,-2-3-15 0 0,-1-3-53 0 0,-1-5-1018 0 0,0-4-493 0 0,0-5-64 0 0,-1-2-925 0 0,1-2 1381 0 0,0 0 1293 0 0,-1 3 316 0 0,-1 3 371 0 0,-1 4 518 0 0,-2 5-312 0 0,-2 5 1141 0 0,-2 4-322 0 0,-3 5-89 0 0,-2 5-316 0 0,-3 4 43 0 0,-1 2-3 0 0,0 3 57 0 0,-2-1-117 0 0,1 0 101 0 0,2-3-103 0 0,2-3-186 0 0,2-4-107 0 0,4-3 71 0 0,3-4 50 0 0,2-2 29 0 0,2-3-57 0 0,1 0-154 0 0,2-3-368 0 0,0-3 12 0 0,2-1-92 0 0,2-3 33 0 0,1-1-53 0 0,3-1 24 0 0,2-1 15 0 0,2 0-38 0 0,3 0-62 0 0,0 0-21 0 0,1 1-23 0 0,-1 2-59 0 0,1 1-547 0 0,-2 2-146 0 0,-1 2-393 0 0,-2 1-1417 0 0,-2 1-4042 0 0,-2 1-3909 0 0,-3 1 8912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13245 0 0,'0'0'5921'0'0,"0"0"-3990"0"0,0 0-1299 0 0,0 0 204 0 0,0 0 53 0 0,10 0 287 0 0,85-3 320 0 0,-73-6-1231 0 0,-21 9-236 0 0,7 35 385 0 0,1 172-370 0 0,-4-46-74 0 0,-5-160 156 0 0,-13-1 247 0 0,-1-2-546 0 0,19 0-339 0 0,46 12 642 0 0,-44-7-177 0 0,-8-7-468 0 0,-10-11-544 0 0,-8-10-21994 0 0,53 72 20935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14429 0 0,'8'1'9239'0'0,"5"2"-6142"0"0,32 3-3286 0 0,47-6 1129 0 0,-42-13-836 0 0,-49 12-104 0 0,-1 1-1 0 0,1 0 1 0 0,-1 0 0 0 0,0 0-1 0 0,1 0 1 0 0,-1 0 0 0 0,1 0-1 0 0,-1 0 1 0 0,1 0 0 0 0,-1 0-1 0 0,1 0 1 0 0,-1 0 0 0 0,1 0-1 0 0,-1 0 1 0 0,1 0 0 0 0,-1 0-1 0 0,0 1 1 0 0,1-1 0 0 0,-1 0-1 0 0,1 0 1 0 0,-1 1 0 0 0,0-1-1 0 0,1 0 1 0 0,-1 0 0 0 0,1 1-1 0 0,-1-1 1 0 0,0 0 0 0 0,0 1-1 0 0,1-1 1 0 0,-1 0 0 0 0,0 1-1 0 0,1-1 1 0 0,-1 1 0 0 0,0-1-1 0 0,0 1 1 0 0,0-1 0 0 0,0 0-1 0 0,1 1 1 0 0,-1-1 0 0 0,0 1-1 0 0,0-1 1 0 0,0 1 0 0 0,0-1-1 0 0,0 1 1 0 0,0-1 0 0 0,0 1-1 0 0,0-1 1 0 0,0 1 0 0 0,0-1-1 0 0,0 0 1 0 0,-1 1 0 0 0,1-1-1 0 0,0 1 1 0 0,0-1 0 0 0,0 1-1 0 0,-1-1 1 0 0,1 0 0 0 0,0 1 0 0 0,0-1-1 0 0,-1 1 1 0 0,1-1 0 0 0,0 0-1 0 0,-1 1 1 0 0,1 1 12 0 0,-24 60 163 0 0,-35 83-306 0 0,-16 47 250 0 0,74-191-114 0 0,1-1-1 0 0,0 0 1 0 0,-1 0 0 0 0,1 1-1 0 0,0-1 1 0 0,-1 0 0 0 0,1 1-1 0 0,0-1 1 0 0,0 0 0 0 0,-1 1 0 0 0,1-1-1 0 0,0 0 1 0 0,0 1 0 0 0,0-1-1 0 0,0 0 1 0 0,-1 1 0 0 0,1-1-1 0 0,0 1 1 0 0,0-1 0 0 0,0 0-1 0 0,0 1 1 0 0,0-1 0 0 0,0 1 0 0 0,0-1-1 0 0,0 0 1 0 0,0 1 0 0 0,0-1-1 0 0,0 1 1 0 0,1-1 0 0 0,-1 0-1 0 0,0 1 1 0 0,0-1 0 0 0,0 1 0 0 0,0-1-1 0 0,1 0 1 0 0,-1 1 0 0 0,0-1-1 0 0,0 0 1 0 0,0 1 0 0 0,1-1-1 0 0,-1 0 1 0 0,0 0 0 0 0,1 1-1 0 0,-1-1 1 0 0,0 0 0 0 0,1 0 0 0 0,-1 1-1 0 0,0-1 1 0 0,1 0 0 0 0,-1 0-1 0 0,1 0 1 0 0,-1 0 0 0 0,0 1-1 0 0,1-1 1 0 0,-1 0 0 0 0,1 0 0 0 0,-1 0-1 0 0,0 0 1 0 0,1 0 0 0 0,-1 0-1 0 0,1 0-4 0 0,6 2-51 0 0,101 24 93 0 0,-27 4-315 0 0,-108-36-43 0 0,11 3-671 0 0,-4-2-1311 0 0,7-1-3327 0 0,13 6 5258 0 0,0 0-1 0 0,0 0 1 0 0,1 0 0 0 0,-1 0 0 0 0,0 0 0 0 0,0 0 0 0 0,0-1 0 0 0,0 1 0 0 0,0 0 0 0 0,1 0 0 0 0,-1 0 0 0 0,0 0-1 0 0,0 0 1 0 0,0 0 0 0 0,0-1 0 0 0,0 1 0 0 0,0 0 0 0 0,0 0 0 0 0,0 0 0 0 0,1 0 0 0 0,-1 0 0 0 0,0-1 0 0 0,0 1-1 0 0,0 0 1 0 0,0 0 0 0 0,0 0 0 0 0,0-1 367 0 0,75 26-8640 0 0</inkml:trace>
  <inkml:trace contextRef="#ctx0" brushRef="#br0" timeOffset="251.681">89 220 21334 0 0,'0'0'2059'0'0,"0"0"-1395"0"0,14 0 771 0 0,63-6-1158 0 0,-77 6-271 0 0,13-2-2090 0 0,-9 2-2343 0 0,1 1-3369 0 0,2 0-3468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11257 0 0,'8'-1'8327'0'0,"1"1"-4068"0"0,36-8-2851 0 0,6-21-578 0 0,-41 36-704 0 0,-9-5-117 0 0,5 17 85 0 0,-1 1 1 0 0,-1 0-1 0 0,-1-1 1 0 0,-1 1 0 0 0,0 1-1 0 0,-2 17-94 0 0,2 16-8 0 0,2 94-193 0 0,-5-147 218 0 0,0 0-1 0 0,0 0 0 0 0,0 0 0 0 0,0 0 0 0 0,-1-1 0 0 0,1 1 0 0 0,0 0 0 0 0,0-1 0 0 0,0 1 0 0 0,-1-1 0 0 0,1 0 0 0 0,0 1 0 0 0,0-1 0 0 0,-1 0 1 0 0,1 0-1 0 0,0 0 0 0 0,-1 0 0 0 0,1 0 0 0 0,0 0 0 0 0,-1 0 0 0 0,1 0 0 0 0,0 0 0 0 0,-1-1 0 0 0,1 1 0 0 0,0 0-16 0 0,-5-1 41 0 0,-6-2-38 0 0,12 3-40 0 0,0 0-28 0 0,0 0-39 0 0,0 0-28 0 0,0 0-6 0 0,0 0-18 0 0,0 0-22 0 0,0 0 18 0 0,11 1 290 0 0,92 43-33 0 0,-93-37-147 0 0,-6-4 967 0 0,-7-10-476 0 0,-5-9-1935 0 0,7 10-1878 0 0,0-3-3499 0 0,2 8-3051 0 0,10 39 3996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257 109 20626 0 0,'0'0'1566'0'0,"0"0"-1181"0"0,0 0-155 0 0,0 0 110 0 0,3 8-254 0 0,12 102-169 0 0,-5-23 151 0 0,-4 0 0 0 0,-4 32-68 0 0,0-34 52 0 0,-2 24-412 0 0,0-108-131 0 0,-16-29-5448 0 0,6 3 669 0 0,3-1-2600 0 0</inkml:trace>
  <inkml:trace contextRef="#ctx0" brushRef="#br0" timeOffset="273.893">140 218 17998 0 0,'0'0'2190'0'0,"0"0"-1374"0"0,0 0-250 0 0,3 5 217 0 0,185 204 457 0 0,-121-122-1356 0 0,-61-77-100 0 0,-5-17-5618 0 0,-1 1 4710 0 0,-2-23-8887 0 0,2 5 3727 0 0</inkml:trace>
  <inkml:trace contextRef="#ctx0" brushRef="#br0" timeOffset="576.981">456 218 11513 0 0,'0'0'5751'0'0,"0"0"-3767"0"0,-5 5-221 0 0,-88 83 39 0 0,-95 67-1802 0 0,154-125 801 0 0,34-29-658 0 0,10-2-132 0 0,0-3 84 0 0,0 0 0 0 0,-1 0 0 0 0,1-1 0 0 0,-1-1 1 0 0,0 0-1 0 0,-1 0 0 0 0,1 0 0 0 0,-1-1 1 0 0,1-2-96 0 0,-6 7 27 0 0,105-92 225 0 0,-101 82-2525 0 0,-7 2-3893 0 0,0 4 155 0 0,0-4-4039 0 0</inkml:trace>
  <inkml:trace contextRef="#ctx0" brushRef="#br0" timeOffset="1130.123">83 41 16626 0 0,'-3'0'228'0'0,"0"0"0"0"0,0 0 1 0 0,0 0-1 0 0,0 0 1 0 0,0 1-1 0 0,0-1 1 0 0,0 1-1 0 0,1-1 0 0 0,-1 1 1 0 0,0 0-1 0 0,0 0 1 0 0,1 1-1 0 0,-1-1 0 0 0,0 0 1 0 0,1 1-1 0 0,0-1 1 0 0,-1 1-1 0 0,1 0 1 0 0,0 0-1 0 0,0 0 0 0 0,0 0 1 0 0,0 0-1 0 0,0 1 1 0 0,0-1-1 0 0,1 1 1 0 0,-1-1-1 0 0,1 1 0 0 0,-2 2-228 0 0,-1 16 83 0 0,1 0 0 0 0,1 0 0 0 0,0 0 0 0 0,2 1-1 0 0,0-1 1 0 0,2 4-83 0 0,-1-4 74 0 0,0 8 19 0 0,2 1-1 0 0,2-1 1 0 0,0 0-1 0 0,2-1 1 0 0,1 0-1 0 0,2 0 1 0 0,0 0-1 0 0,2-1 1 0 0,9 14-93 0 0,-12-25 43 0 0,1 0 0 0 0,1-1 1 0 0,1 0-1 0 0,0 0 0 0 0,1-2 0 0 0,1 1 0 0 0,0-2 1 0 0,0 1-1 0 0,1-2 0 0 0,1 0 0 0 0,0-1 0 0 0,0-1 1 0 0,1 0-1 0 0,0-1 0 0 0,1-1 0 0 0,0-1 0 0 0,0 0 1 0 0,0-2-1 0 0,0 0 0 0 0,3 0-43 0 0,-17-4 29 0 0,1 1 0 0 0,-1-1 0 0 0,1 0 0 0 0,0 0-1 0 0,-1-1 1 0 0,1 0 0 0 0,-1 1 0 0 0,0-2 0 0 0,1 1 0 0 0,-1 0 0 0 0,0-1 0 0 0,1 0 0 0 0,-1 0 0 0 0,0 0-1 0 0,0 0 1 0 0,-1-1 0 0 0,1 1 0 0 0,0-1 0 0 0,-1 0 0 0 0,0 0 0 0 0,1-1 0 0 0,-1 1 0 0 0,-1 0 0 0 0,1-1-1 0 0,0 0 1 0 0,-1 0 0 0 0,0 0 0 0 0,0 0 0 0 0,1-1-29 0 0,16-33 129 0 0,-1 0 0 0 0,-2-1 0 0 0,-2 0 0 0 0,-2-2-1 0 0,-1 1 1 0 0,-2-2 0 0 0,-2 1 0 0 0,-1-1 0 0 0,-3 0 0 0 0,-1-11-129 0 0,-2 39 25 0 0,1 1 7 0 0,-1 0 0 0 0,0 0 0 0 0,-1 0 0 0 0,-1 1-1 0 0,0-1 1 0 0,0 0 0 0 0,-1 1 0 0 0,-1 0 0 0 0,-1-3-32 0 0,1 9 22 0 0,0 0 1 0 0,0 0-1 0 0,-1 0 0 0 0,0 0 1 0 0,0 1-1 0 0,0 0 0 0 0,-1 0 1 0 0,1 0-1 0 0,-1 0 0 0 0,-1 1 1 0 0,1 0-1 0 0,0 1 1 0 0,-1-1-1 0 0,0 1 0 0 0,0 1 1 0 0,-6-3-23 0 0,-118-20-61 0 0,46 21-848 0 0,85 4 294 0 0,0 0-331 0 0,7 4-5981 0 0,4 3-1356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19982 0 0,'15'9'3239'0'0,"93"22"-1474"0"0,-98-30-1621 0 0,3 1-1682 0 0,-13-1-3200 0 0,-8 1-4619 0 0,0-1-140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20182 0 0,'0'0'2007'0'0,"0"0"-1263"0"0,10 6 875 0 0,104 51-157 0 0,-101-51-1537 0 0,-13-6-54 0 0,-12-1-3920 0 0,4-2-2849 0 0,-4-6-6805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2672 0 0,'22'1'18436'0'0,"0"0"-12672"0"0,29 1-8160 0 0,-30-4 4089 0 0,36-9-1410 0 0,-40 10 235 0 0,-17 18-512 0 0,-3 1-18 0 0,-1 0 1 0 0,-1 0-1 0 0,0 0 0 0 0,-1 0 1 0 0,-1-1-1 0 0,-4 6 12 0 0,-13 35-28 0 0,-33 78 72 0 0,41-108 48 0 0,19-12-202 0 0,71 31 89 0 0,29 4-34 0 0,-96-46 125 0 0,-12-6-319 0 0,-11-10-1524 0 0,-1-8-3516 0 0,16 16-5303 0 0,41 39 1597 0 0</inkml:trace>
  <inkml:trace contextRef="#ctx0" brushRef="#br0" timeOffset="287.359">48 180 18270 0 0,'-6'-2'7339'0'0,"24"2"-7132"0"0,158 19 156 0 0,-168-17-1028 0 0,-18-8-873 0 0,4 2 290 0 0,-7-6-5843 0 0,1-4-3878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14729 0 0,'2'2'3994'0'0,"3"7"-2593"0"0,0-1-27 0 0,3 4-823 0 0,-1 1 1 0 0,0 0-1 0 0,-1 0 0 0 0,0 0 0 0 0,-1 1 1 0 0,2 7-552 0 0,21 142 350 0 0,-27-132-1642 0 0,-11-35-913 0 0,1-4-1421 0 0,0-1-3021 0 0,-6-11-3631 0 0</inkml:trace>
  <inkml:trace contextRef="#ctx0" brushRef="#br0" timeOffset="259.95">11 95 19782 0 0,'12'1'3663'0'0,"4"6"-3534"0"0,1 2-1 0 0,-1 0 1 0 0,0 1-1 0 0,-1 0 0 0 0,0 1 1 0 0,0 1-1 0 0,-2 0 0 0 0,1 1 1 0 0,-2 1-1 0 0,0 0 1 0 0,7 10-129 0 0,6 8-701 0 0,-28-38-810 0 0,0 0 1 0 0,1 1-1 0 0,-1-1 0 0 0,1 0 1 0 0,0-1-1 0 0,0 1 0 0 0,1 0 1 0 0,0 0-1 0 0,0-1 0 0 0,0-4 1511 0 0,1-6-5878 0 0</inkml:trace>
  <inkml:trace contextRef="#ctx0" brushRef="#br0" timeOffset="584.698">249 32 12845 0 0,'0'0'4165'0'0,"-10"1"-307"0"0,2 5-3607 0 0,-1-1 1 0 0,1 2-1 0 0,0-1 0 0 0,1 1 1 0 0,-1 0-1 0 0,2 1 0 0 0,-1-1 1 0 0,-4 8-252 0 0,-1-1 82 0 0,-46 46-464 0 0,30-35-527 0 0,-10 9-1577 0 0,11-16-1995 0 0,24-17 2590 0 0,2-1-7116 0 0,1-3 5202 0 0</inkml:trace>
  <inkml:trace contextRef="#ctx0" brushRef="#br0" timeOffset="881.997">24 215 9061 0 0,'12'-14'9338'0'0,"12"-6"-4416"0"0,-15 13-4642 0 0,1 1 0 0 0,0 1 1 0 0,0 0-1 0 0,0 0 0 0 0,0 1 1 0 0,1 0-1 0 0,0 1 0 0 0,0 1 1 0 0,9-2-281 0 0,22 1-946 0 0,-42 3 278 0 0,0 0-383 0 0,0 0-1081 0 0,-2 1-3126 0 0,-11 1-3974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1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19078 0 0,'0'0'2067'0'0,"0"0"-1276"0"0,0 0-570 0 0,0 0 257 0 0,3 3 278 0 0,58 98 441 0 0,31 68-711 0 0,-77-140-564 0 0,-39-101-5248 0 0,20 57 2450 0 0,-1-3-5195 0 0,-1 0-652 0 0</inkml:trace>
  <inkml:trace contextRef="#ctx0" brushRef="#br0" timeOffset="323.828">130 29 17466 0 0,'0'0'2460'0'0,"0"0"-1265"0"0,0 0-169 0 0,0 1 2441 0 0,-2 8-3542 0 0,-112 186 29 0 0,113-195 76 0 0,1 0 26 0 0,0 0-15 0 0,0 0-31 0 0,0 0-6 0 0,0 0-6 0 0,0 0-40 0 0,0 0-68 0 0,0 0-88 0 0,0 0-114 0 0,0 0-114 0 0,0 0-164 0 0,0 0-298 0 0,11-6-10595 0 0,-6 3 3732 0 0,-21 12 3919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19334 0 0,'-7'-3'4999'0'0,"9"15"-4466"0"0,3 13-362 0 0,0 1 0 0 0,-2-1 0 0 0,-1 1 0 0 0,-1-1 0 0 0,-2 7-171 0 0,2 6 75 0 0,3 263-9 0 0,0-273-275 0 0,-2-20-658 0 0,-4-20-568 0 0,0-19-16062 0 0,5 77 11643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19238 0 0,'0'0'1564'0'0,"0"0"-1037"0"0,0 0-159 0 0,0 0 104 0 0,7 0-54 0 0,97-1 1725 0 0,-82-7-1531 0 0,-22 8-510 0 0,0 0 8 0 0,0 0 2 0 0,0 0 6 0 0,0 0-17 0 0,0 0 4 0 0,0 0 1 0 0,0 0 5 0 0,0 0 0 0 0,0 0-24 0 0,0 6-26 0 0,8 199-27 0 0,1-6-401 0 0,-19-202 768 0 0,-43-41-242 0 0,48 38-95 0 0,4 5-117 0 0,1 1-53 0 0,0 0-50 0 0,0 0-42 0 0,0 0-4 0 0,15 3-74 0 0,64 7 462 0 0,-67-10-252 0 0,-10 0 216 0 0,1-6 174 0 0,-8-2-946 0 0,0 0-1874 0 0,4 1-4677 0 0,3 8-2561 0 0,7 30 3399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20034 0 0,'0'0'1949'0'0,"0"0"-1249"0"0,0 0-162 0 0,0 0 158 0 0,0 0-101 0 0,0 0-235 0 0,2 10-420 0 0,12 42 256 0 0,-2 0 1 0 0,-3 0-1 0 0,-2 1 0 0 0,-2 0 1 0 0,-2 0-1 0 0,-3 7-196 0 0,7 66 133 0 0,-4-110-191 0 0,-3-16 119 0 0,0 0 18 0 0,0 0 0 0 0,0 0 25 0 0,0 0-2 0 0,0-16-627 0 0,-7-45-2608 0 0,3 36-449 0 0,1-2-3733 0 0,1-14-4620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22334 0 0,'13'3'2850'0'0,"55"41"-2520"0"0,-66-43-317 0 0,0 0 0 0 0,1 0 0 0 0,-1 0 0 0 0,0 1-1 0 0,0-1 1 0 0,0 1 0 0 0,-1-1 0 0 0,1 1 0 0 0,0-1 0 0 0,-1 1 0 0 0,1 0 0 0 0,-1 0 0 0 0,1 0 0 0 0,-1 0 0 0 0,0 0 0 0 0,0 0 0 0 0,0 1 0 0 0,0-1 0 0 0,0 0 0 0 0,0 0 0 0 0,-1 1 0 0 0,1-1 0 0 0,-1 0 0 0 0,1 1 0 0 0,-1 2-13 0 0,1-1 39 0 0,-1 1 0 0 0,1 0 0 0 0,-1 0 0 0 0,0-1 0 0 0,-1 1 0 0 0,1 0 0 0 0,-1 0 0 0 0,0-1 0 0 0,0 1 0 0 0,0 0 0 0 0,-1-1 0 0 0,1 1 0 0 0,-1-1 0 0 0,0 0 0 0 0,0 1 0 0 0,-1-1 0 0 0,1 0 0 0 0,-1 0 0 0 0,0-1 0 0 0,0 1 1 0 0,-1 0-1 0 0,1-1 0 0 0,-1 0 0 0 0,1 0 0 0 0,-1 0 0 0 0,0 0 0 0 0,-4 1-39 0 0,-23 6 1389 0 0,46 0-1613 0 0,138 83 282 0 0,-144-86 506 0 0,-20-13-1744 0 0,0 3 227 0 0,1-1-1365 0 0,2 0-2891 0 0,6 1-6155 0 0,44 20 3709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2.21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2908.44531"/>
      <inkml:brushProperty name="anchorY" value="-110688.99219"/>
      <inkml:brushProperty name="scaleFactor" value="0.5"/>
    </inkml:brush>
  </inkml:definitions>
  <inkml:trace contextRef="#ctx0" brushRef="#br0">8 809 18346 0 0,'0'0'0'0'0,"0"0"2600"0"0,0 0-2539 0 0,0 0 577 0 0,0 0 328 0 0,0 0-240 0 0,0 1-125 0 0,0-1-141 0 0,0 1-74 0 0,0 0 33 0 0,0-1 14 0 0,0 0-7 0 0,0 0 2 0 0,0-1 0 0 0,0-1-37 0 0,0-3-260 0 0,0-2-50 0 0,-1-2 25 0 0,0-2 2 0 0,0-3-9 0 0,-1 1-36 0 0,1-1-3 0 0,1-1 2 0 0,-1 1-2 0 0,1 0-28 0 0,0-1 3 0 0,0 0-35 0 0,0-1 4 0 0,2-2-8 0 0,0-2-4 0 0,2-1-23 0 0,0-2 39 0 0,2 0-12 0 0,0-2 60 0 0,1 0-68 0 0,2 1 61 0 0,0-1-56 0 0,2 1 17 0 0,0 1-11 0 0,2 0-3 0 0,1 0 1 0 0,3 1-62 0 0,1-1 74 0 0,3 0-77 0 0,2 0 80 0 0,2 0-66 0 0,3-1 34 0 0,2 1-24 0 0,1 1-18 0 0,0 3 15 0 0,-1 2-34 0 0,-2 3-10 0 0,-2 4 11 0 0,-3 2 32 0 0,-2 3-9 0 0,-4 3 65 0 0,-2 0 91 0 0,-4 2-125 0 0,-3 1 40 0 0,-2-1-13 0 0,-2 1 3 0 0,-2-1 84 0 0,-1 0-6 0 0,0 1 22 0 0,-2-1 2 0 0,1 0-3 0 0,0 0-101 0 0,-1 0 10 0 0,1 0-107 0 0,-2-1-8 0 0,-2-1-238 0 0,-2-2 123 0 0,-4-2-74 0 0,-1-2 67 0 0,-3-1-28 0 0,-2 0 57 0 0,-1 1 46 0 0,0-1-1 0 0,1 1 136 0 0,2 1 2 0 0,0 1 7 0 0,3 1 53 0 0,2 1 89 0 0,3 2-4 0 0,1 0 51 0 0,3 1-51 0 0,1 0 23 0 0,1 1-36 0 0,0 0-89 0 0,0 0-22 0 0,1 0-81 0 0,1 0 21 0 0,0 0 62 0 0,3 0 73 0 0,1 1-3 0 0,2-1-18 0 0,3 2-4 0 0,0 0-18 0 0,3 0-44 0 0,-1 1 76 0 0,0 0-91 0 0,0 0 28 0 0,0 1-79 0 0,-1-1 25 0 0,-1 2 44 0 0,-2-1-66 0 0,-1 1 83 0 0,-1 0-25 0 0,-1-1 9 0 0,-2 1 56 0 0,-1 0 143 0 0,-1 1-61 0 0,-1 1 16 0 0,0 2-28 0 0,-1 2-27 0 0,-2 2 15 0 0,-2 1-40 0 0,-2 2-17 0 0,-1 1-2 0 0,-3 1-12 0 0,0 1 7 0 0,0-3-16 0 0,0-1 4 0 0,2-4-35 0 0,1-2 52 0 0,2-3-8 0 0,1-2-10 0 0,2-1 19 0 0,1-2-62 0 0,1-1 60 0 0,0 0-67 0 0,1 0 20 0 0,-1-1-77 0 0,0 1-69 0 0,1-1-106 0 0,-1-1-113 0 0,-1-1-123 0 0,0 0-291 0 0,-2-3-412 0 0,0 0-1079 0 0,-2-3-6245 0 0,-1-1-6827 0 0,6 11 16955 0 0,1 1 4 0 0,2 5-3995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23686 0 0,'5'-9'2847'0'0,"20"4"-3203"0"0,0 1 0 0 0,1 1-1 0 0,-1 1 1 0 0,1 1 0 0 0,7 2 356 0 0,-33-1-36 0 0,1 0-586 0 0,-11 0-3199 0 0,4 0-55 0 0,0 1-1655 0 0,-10 2-5255 0 0</inkml:trace>
  <inkml:trace contextRef="#ctx0" brushRef="#br0" timeOffset="220.567">25 133 12717 0 0,'2'3'8391'0'0,"3"0"-4027"0"0,18 3-4108 0 0,-11-3 404 0 0,92 31-344 0 0,-146-53-2741 0 0,24 16 154 0 0,3 2-2862 0 0,-7 1-5109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3.50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031.34375"/>
      <inkml:brushProperty name="anchorY" value="-110622.21875"/>
      <inkml:brushProperty name="scaleFactor" value="0.5"/>
    </inkml:brush>
  </inkml:definitions>
  <inkml:trace contextRef="#ctx0" brushRef="#br0">109 13 20986 0 0,'0'0'0'0'0,"0"-1"1880"0"0,0-2-1638 0 0,-1 0 85 0 0,0 1 385 0 0,1 0-65 0 0,-1 1-270 0 0,1 1-127 0 0,-1-1-103 0 0,1 1-71 0 0,0 0-77 0 0,0 0 8 0 0,0 1-71 0 0,0 1-49 0 0,0 2 141 0 0,-1 3 33 0 0,0 4 5 0 0,0 3 8 0 0,-2 5-40 0 0,-1 4-25 0 0,-1 4 32 0 0,-1 1-8 0 0,-1 4-30 0 0,0 0 33 0 0,-2 2-44 0 0,1 1-25 0 0,-1 0 44 0 0,1-2-21 0 0,0-1 2 0 0,1-3 5 0 0,1-4 3 0 0,0-4-1 0 0,3-5-3 0 0,0-5-42 0 0,1-3 59 0 0,2-3-29 0 0,-1-3-37 0 0,2-1-3 0 0,-1-1-11 0 0,0-1-56 0 0,0 0-395 0 0,0 1 38 0 0,1-1-210 0 0,-1-1-167 0 0,3-1 34 0 0,1-2-1308 0 0,2-1-2187 0 0,3-4-7486 0 0,0 0 8978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3.79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3305.60156"/>
      <inkml:brushProperty name="anchorY" value="-110504.9921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016.83594"/>
      <inkml:brushProperty name="anchorY" value="-111579.26563"/>
      <inkml:brushProperty name="scaleFactor" value="0.5"/>
    </inkml:brush>
  </inkml:definitions>
  <inkml:trace contextRef="#ctx0" brushRef="#br0">50 10 13033 0 0,'0'0'0'0'0,"0"-1"9477"0"0,-1-1-10160 0 0,0 0 2211 0 0,-1 1-665 0 0,-1-1-1 0 0,1 1-482 0 0,0 1-88 0 0,1-1-297 0 0,0 1-17 0 0,1 0-277 0 0,1 2-81 0 0,0 2 336 0 0,2 4 15 0 0,2 5 71 0 0,2 4 29 0 0,0 5-83 0 0,2 5 19 0 0,0 2-10 0 0,0 2-38 0 0,0 2 43 0 0,-1 1-5 0 0,0-1 6 0 0,-2 1-4 0 0,0-3-45 0 0,0-3-30 0 0,-2-4 11 0 0,0-6-8 0 0,-2-3-45 0 0,-1-6-520 0 0,0-4 211 0 0,-1-2-57 0 0,0-3-48 0 0,-3-2-854 0 0,-1-4-2403 0 0,-2-3-4779 0 0,-2-4-506 0 0,0 1 10913 0 0</inkml:trace>
  <inkml:trace contextRef="#ctx0" brushRef="#br1" timeOffset="480.383">0 92 13245 0 0,'0'0'0'0'0,"1"0"7905"0"0,-1 1-8648 0 0,1 0 2227 0 0,0-1-1286 0 0,1 1 564 0 0,1 0-445 0 0,3 2 475 0 0,2 1-232 0 0,2 1-224 0 0,4 2-79 0 0,2 1-70 0 0,1 2-99 0 0,2 1-10 0 0,0 1-6 0 0,-1 0-78 0 0,-1 0 67 0 0,-2-1-75 0 0,-1 0 12 0 0,-3-1-75 0 0,-1-2 10 0 0,-4-2-381 0 0,-1-1 82 0 0,-3-3-84 0 0,-1 0-95 0 0,0-3-56 0 0,-2-3-183 0 0,1-3-1595 0 0,-1-4-409 0 0,1-4-695 0 0,0-2 681 0 0,-1-2 1137 0 0,1 0 1527 0 0,0 2-92 0 0,0 2 1620 0 0,0 4 626 0 0,0 4 109 0 0,-1 3-893 0 0,-1 2-317 0 0,-1 3-204 0 0,-1 2 185 0 0,-2 3 205 0 0,-1 3-97 0 0,-2 2-291 0 0,-2 2-174 0 0,-3 2-94 0 0,-1 2-74 0 0,-2 0-2 0 0,0 0 39 0 0,-1-1 102 0 0,2-2 48 0 0,2-2-117 0 0,2-3-78 0 0,3-2-14 0 0,3-3-46 0 0,3-1-31 0 0,1-2-88 0 0,1-1-7 0 0,2 0-70 0 0,-1 0-116 0 0,2-1-15 0 0,1 0 36 0 0,2 0 38 0 0,4-3 65 0 0,3 0-60 0 0,1-2-47 0 0,3 0 0 0 0,-1 0-6 0 0,1-1-2 0 0,-1 1 0 0 0,-2 0 0 0 0,0 1 10 0 0,-3 0 15 0 0,0 0-32 0 0,-3 1-54 0 0,-1 0-345 0 0,-3 1-5 0 0,-1 0-149 0 0,-1 1-146 0 0,-1 0-320 0 0,-2 0-2019 0 0,-1 0-6164 0 0,-3 0-2445 0 0,0 1 14240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7.42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5611.30469"/>
      <inkml:brushProperty name="anchorY" value="-113332.61719"/>
      <inkml:brushProperty name="scaleFactor" value="0.5"/>
    </inkml:brush>
  </inkml:definitions>
  <inkml:trace contextRef="#ctx0" brushRef="#br0">1 37 15169 0 0,'0'0'0'0'0,"0"0"5877"0"0,0 1-5942 0 0,0 2 2011 0 0,1 3-715 0 0,1 2-523 0 0,0 3-183 0 0,0 4-184 0 0,2 2-93 0 0,0 1-81 0 0,1 3-71 0 0,2 1-91 0 0,0 1 17 0 0,1 0-23 0 0,0 0 12 0 0,0-2-14 0 0,-2-2 4 0 0,0-3-1 0 0,-2-4 5 0 0,-2-4 78 0 0,0-3 94 0 0,-2-3 30 0 0,1-1 1 0 0,-2-1 111 0 0,0-2 3 0 0,-2-3-354 0 0,-2-3 80 0 0,-3-5-124 0 0,-1-4 94 0 0,-2-3-28 0 0,0-3 14 0 0,2-1-5 0 0,1 1 2 0 0,3 0-6 0 0,1 2 2 0 0,2 0-48 0 0,2 2-19 0 0,1 0 7 0 0,3 2 9 0 0,0 2-65 0 0,3 2-18 0 0,0 3-35 0 0,1 3 24 0 0,0 2 22 0 0,1 1 31 0 0,0 3 7 0 0,-1 0 7 0 0,0 1 19 0 0,-1 1-23 0 0,-1 0-263 0 0,-1 1 37 0 0,-2-1-186 0 0,-1 1-315 0 0,0 0-398 0 0,-1-1-745 0 0,-1 1-1338 0 0,1-1-1377 0 0,1 0-3943 0 0,1 1 4658 0 0,0-1 4274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4.29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6225.57813"/>
      <inkml:brushProperty name="anchorY" value="-124475.32813"/>
      <inkml:brushProperty name="scaleFactor" value="0.5"/>
    </inkml:brush>
  </inkml:definitions>
  <inkml:trace contextRef="#ctx0" brushRef="#br0">10 1 9601 0 0,'0'0'0'0'0,"0"0"10433"0"0,0 2-11010 0 0,0 2 1993 0 0,0 2-688 0 0,0 2 386 0 0,0 4-221 0 0,0 2-300 0 0,0 3-223 0 0,1 2-158 0 0,-1 2 3 0 0,2 1 11 0 0,0 1 26 0 0,0 1-80 0 0,0-1-128 0 0,0-1-22 0 0,-1-3 32 0 0,1-3-62 0 0,-2-4 18 0 0,1-3 158 0 0,-1-5-15 0 0,0-1 19 0 0,0-2-11 0 0,-1-2-74 0 0,0-2-92 0 0,-2-4-137 0 0,0-3 122 0 0,-1-3-54 0 0,0-4-18 0 0,0-2 74 0 0,2-1 9 0 0,0-1-32 0 0,1 0-15 0 0,2 1-5 0 0,2 1-34 0 0,1 1 26 0 0,2 2-10 0 0,1 1 31 0 0,2 2-54 0 0,1 2-12 0 0,0 2-12 0 0,2 2 10 0 0,-1 2-10 0 0,1 2-26 0 0,0 1-24 0 0,0 3 65 0 0,0 2 123 0 0,0 3 145 0 0,-1 3-3 0 0,-1 3-98 0 0,0 4-10 0 0,-2 2 57 0 0,-1 2-117 0 0,-2 0 138 0 0,-2 0-66 0 0,-1 0 3 0 0,-1-2 81 0 0,-1-2-58 0 0,0-2 2 0 0,-1-3 38 0 0,0-3-60 0 0,0-2 56 0 0,0-3 34 0 0,0-1 9 0 0,1-1 7 0 0,-1-1 6 0 0,-1-1-24 0 0,1-2-175 0 0,-2-2-58 0 0,1-3 56 0 0,-1-2-31 0 0,1-3 55 0 0,1-2-116 0 0,0-2 26 0 0,2-1 2 0 0,2 0 37 0 0,1 1 56 0 0,3 0-14 0 0,1 3 10 0 0,1 1-9 0 0,1 3-54 0 0,1 1 34 0 0,0 2-32 0 0,1 2 63 0 0,-1 0-64 0 0,1 2 2 0 0,0 1-2 0 0,0 1 12 0 0,-1 1 38 0 0,0 0 9 0 0,-1 3 182 0 0,-1 2-44 0 0,0 2-60 0 0,0 3 7 0 0,-1 2 16 0 0,0 2 4 0 0,0 2-9 0 0,-2 1-42 0 0,0 1-54 0 0,-1 0 12 0 0,-2-1 1 0 0,0-1-8 0 0,-2-2-2 0 0,0-2-37 0 0,-1-2-46 0 0,0-3 25 0 0,0-3-35 0 0,0-1-94 0 0,0-2-26 0 0,-1 0-79 0 0,-1-2-148 0 0,-1-2-506 0 0,-1-2-546 0 0,0-5-3271 0 0,1 2-4664 0 0,1-1-1671 0 0,0 1 14249 0 0,0-1-821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6.20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9609"/>
      <inkml:brushProperty name="anchorY" value="-127547.78906"/>
      <inkml:brushProperty name="scaleFactor" value="0.5"/>
    </inkml:brush>
  </inkml:definitions>
  <inkml:trace contextRef="#ctx0" brushRef="#br0">1 1 21374 0 0,'0'0'0'0'0,"0"0"2200"0"0,0 0-1978 0 0,0 0 28 0 0,0 0 29 0 0,1 0 56 0 0,0 0-393 0 0,-1 0 107 0 0,1 0-522 0 0,-1 0-175 0 0,0 0-316 0 0,1 0-816 0 0,-1 0-2120 0 0,0 1-4193 0 0,1 2-986 0 0,-1 0 10943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6.34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0250.76563"/>
      <inkml:brushProperty name="anchorY" value="-128191.96094"/>
      <inkml:brushProperty name="scaleFactor" value="0.5"/>
    </inkml:brush>
  </inkml:definitions>
  <inkml:trace contextRef="#ctx0" brushRef="#br0">0 55 15741 0 0,'0'0'0'0'0,"0"1"5709"0"0,1-1-5596 0 0,-1 1 856 0 0,1 0-480 0 0,-1-1 191 0 0,1 0-200 0 0,-1 0-553 0 0,2-1 140 0 0,-1-2-649 0 0,1-2-107 0 0,2-3-397 0 0,1-1-1476 0 0,0-2-3421 0 0,3 0-4099 0 0,-1 2 7894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7.05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0930.09375"/>
      <inkml:brushProperty name="anchorY" value="-128762.0625"/>
      <inkml:brushProperty name="scaleFactor" value="0.5"/>
    </inkml:brush>
  </inkml:definitions>
  <inkml:trace contextRef="#ctx0" brushRef="#br0">109 23 12901 0 0,'0'0'0'0'0,"0"-2"10653"0"0,0-1-10682 0 0,1 0 1713 0 0,-1 0-1379 0 0,0-1 317 0 0,0 1 192 0 0,1 1-445 0 0,-1 1-123 0 0,0 0-135 0 0,0 0-66 0 0,0 1-41 0 0,0 0-3 0 0,0 0-4 0 0,-1 1-1 0 0,1-1 4 0 0,0 0 0 0 0,-1 0-5 0 0,0 1-64 0 0,-2 2 23 0 0,-1 1-15 0 0,-2 4-17 0 0,-2 3 33 0 0,-2 4 12 0 0,-1 4-12 0 0,-1 3-17 0 0,0 2-18 0 0,1 2 50 0 0,2-1-3 0 0,1-1-1 0 0,2-1-7 0 0,2-3-16 0 0,2-3 8 0 0,0-3-18 0 0,3-4 10 0 0,1-2-120 0 0,2-2 164 0 0,3-2 2 0 0,1-1 13 0 0,3-1 98 0 0,2 0-54 0 0,1-2 18 0 0,3 0-36 0 0,0-2 8 0 0,1 0-41 0 0,0-1 20 0 0,-2 0 57 0 0,-2 1-41 0 0,-4-1 30 0 0,-2 1 3 0 0,-2 1 97 0 0,-3 0-4 0 0,-1-1 8 0 0,-1 0 12 0 0,-1-1-21 0 0,0-2-175 0 0,-1-2 86 0 0,1-2-74 0 0,-2-4 17 0 0,0-2-6 0 0,-2-2-5 0 0,-2-2-59 0 0,0 0-91 0 0,-2-1 55 0 0,-1 0 69 0 0,0 2-18 0 0,1 3 13 0 0,0 2 32 0 0,2 3-4 0 0,1 2 36 0 0,1 3-32 0 0,2 3 72 0 0,0 0-53 0 0,2 2-20 0 0,-1 0-40 0 0,2 1-6 0 0,-1-1-3 0 0,0 1-2 0 0,0-1-56 0 0,1 0 2 0 0,0 2 84 0 0,3 0 15 0 0,1 2 146 0 0,3 3-31 0 0,1 3-4 0 0,2 1 22 0 0,1 4-60 0 0,0 2-6 0 0,1 2 28 0 0,0 2-26 0 0,0 2-25 0 0,0 0 22 0 0,-1 2 19 0 0,0-1-90 0 0,-1-1 60 0 0,-1-2-25 0 0,-3-2 10 0 0,0-3-39 0 0,-3-3 21 0 0,-1-4-8 0 0,-1-3 33 0 0,-1-3 10 0 0,-1-1 0 0 0,0-1 11 0 0,0-2-2 0 0,0 1-4 0 0,0-1 25 0 0,0 0-54 0 0,-1-1-25 0 0,1-2-219 0 0,-1-1-190 0 0,-2-2-250 0 0,-2-3-466 0 0,-3-1-1150 0 0,-1-1-6702 0 0,-2-2-6965 0 0,6 9 17634 0 0,1-1 20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4.75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7300.4375"/>
      <inkml:brushProperty name="anchorY" value="-125320.710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8034.29688"/>
      <inkml:brushProperty name="anchorY" value="-126321.5781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8776.20313"/>
      <inkml:brushProperty name="anchorY" value="-127002.30469"/>
      <inkml:brushProperty name="scaleFactor" value="0.5"/>
    </inkml:brush>
  </inkml:definitions>
  <inkml:trace contextRef="#ctx0" brushRef="#br0">1 1 3384 0 0,'0'0'0'0'0,"0"0"16891"0"0,0 0-15647 0 0,0 1-2460 0 0,0 0 3841 0 0,0 2-2204 0 0,1 1 192 0 0,1 2 309 0 0,0 4-358 0 0,1 7 179 0 0,0 5-724 0 0,1 1 151 0 0,1 1-121 0 0,-1-1-42 0 0,0-2 3 0 0,0-3 46 0 0,-1-5-72 0 0,0-3 24 0 0,-1-4 58 0 0,-1-2 32 0 0,0-2-85 0 0,0-2-2 0 0,0-1-7 0 0,-1 0-69 0 0,0-3-56 0 0,1-1-12 0 0,0-1 29 0 0,1-3-125 0 0,1 0-33 0 0,2-1 23 0 0,1 0-16 0 0,1 2-29 0 0,1 2-15 0 0,1 1-26 0 0,0 3 47 0 0,1 2 82 0 0,1 3-12 0 0,0 5 239 0 0,0 3-8 0 0,1 5 255 0 0,-1 2-116 0 0,0 3 32 0 0,-1 1-88 0 0,-2 1 218 0 0,-2 0-161 0 0,-2-1 73 0 0,-1-1 14 0 0,-3-1 26 0 0,-1-4-5 0 0,-1-2-13 0 0,-2-3 9 0 0,-1-3-41 0 0,-2-1 7 0 0,-1-3-19 0 0,0-1 9 0 0,-3-2-55 0 0,1 0-22 0 0,-2-2-57 0 0,0-3 7 0 0,0 0-54 0 0,0-3 8 0 0,1-1-15 0 0,2 0-39 0 0,1 0-32 0 0,3 0-27 0 0,0 1-24 0 0,2 0-72 0 0,2 2-48 0 0,0 1-52 0 0,1 0-91 0 0,0 1-129 0 0,0 0-121 0 0,1-1-268 0 0,2 0-485 0 0,2 1-1290 0 0,-1 1-6178 0 0,1 0-1395 0 0,3-1 10405 0 0</inkml:trace>
  <inkml:trace contextRef="#ctx0" brushRef="#br1" timeOffset="517.402">351 329 17022 0 0,'0'0'0'0'0,"2"-1"2932"0"0,5-2-1316 0 0,2-3 180 0 0,2-1-356 0 0,2-3-547 0 0,0-1-253 0 0,-1-1-243 0 0,0 0-142 0 0,-1-1-34 0 0,-1-1-66 0 0,-2 1-57 0 0,0 0-63 0 0,-3 0 7 0 0,0 1-37 0 0,-3 2 49 0 0,0 2-68 0 0,-1 1-48 0 0,-1 1-54 0 0,-1 2-28 0 0,-2 0 20 0 0,0 1 8 0 0,-2-1 25 0 0,-2 1-37 0 0,-1-1 45 0 0,-1 0 10 0 0,-1 1-3 0 0,0 1 51 0 0,-1-1-14 0 0,1 1 7 0 0,0 1 28 0 0,2 0-3 0 0,0 1-30 0 0,1 0-19 0 0,1 0 70 0 0,1 0 42 0 0,1 0-38 0 0,-1 0-19 0 0,1 0 2 0 0,0 1-9 0 0,-1 0-28 0 0,1 0 41 0 0,0 1-18 0 0,0 0 5 0 0,1 0 10 0 0,1-1-4 0 0,1 1-54 0 0,0-1-7 0 0,0-1-16 0 0,1 0-8 0 0,0 1 47 0 0,0 0-43 0 0,1 2 99 0 0,-1 0 28 0 0,0 3 62 0 0,1 2-58 0 0,1 2 41 0 0,0 2-7 0 0,1 0-13 0 0,1 2 33 0 0,0 1-19 0 0,1 1-3 0 0,1-1 1 0 0,0 1 13 0 0,2 0 1 0 0,0 0-14 0 0,1 0 33 0 0,0 0-42 0 0,1 0-30 0 0,-1-1 4 0 0,-1-2 41 0 0,-1-1-97 0 0,-1-3 53 0 0,0-3-42 0 0,-3-2 57 0 0,0-1-40 0 0,-1-1 18 0 0,-1-2-14 0 0,-1 0-24 0 0,0 0-92 0 0,0-1-42 0 0,0 0-79 0 0,0-1-162 0 0,0-1-204 0 0,0-2-395 0 0,0-1-605 0 0,-1-1-3556 0 0,1-2-5806 0 0,-1 1 3723 0 0</inkml:trace>
  <inkml:trace contextRef="#ctx0" brushRef="#br2" timeOffset="944.678">515 165 18990 0 0,'0'0'0'0'0,"1"-1"3060"0"0,0 0-2917 0 0,1 1 255 0 0,0-1 206 0 0,1 1 193 0 0,0 0-214 0 0,2 0-176 0 0,1 2-83 0 0,1 2-79 0 0,3 4-40 0 0,1 3-27 0 0,1 4-40 0 0,1 3-6 0 0,0 4-34 0 0,-1 3 48 0 0,1 2 40 0 0,-2 2-47 0 0,-1 0-52 0 0,-1-2 1 0 0,-2-3-99 0 0,-2-3 34 0 0,-2-5 11 0 0,-1-5 32 0 0,-1-3 34 0 0,0-4 69 0 0,-2-2 92 0 0,0-2 166 0 0,-3-4-327 0 0,-1-2-7 0 0,-2-4-18 0 0,-2-5 38 0 0,0-5-72 0 0,-1-3-33 0 0,0-4-2 0 0,1-4-4 0 0,1-3-82 0 0,2-2 61 0 0,1 0-50 0 0,3 1 13 0 0,0 5-4 0 0,2 5 4 0 0,1 6 4 0 0,1 6 18 0 0,2 5-28 0 0,1 3 33 0 0,2 2-29 0 0,2 2 23 0 0,0 0-21 0 0,2 2 20 0 0,-1-1-30 0 0,-1 1 38 0 0,0-1-8 0 0,-1 1 41 0 0,-1 1-20 0 0,-2-1-19 0 0,-2 0 43 0 0,0 0-10 0 0,-2 0 42 0 0,-1-1 4 0 0,1 0 5 0 0,-2 0-26 0 0,1 0-25 0 0,0 0-172 0 0,0 0-126 0 0,-1 0-135 0 0,0 0-246 0 0,-1 0-660 0 0,-2-1-2625 0 0,-2 0-9521 0 0,6 0 6716 0 0,2 2 7642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3.11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4340.45313"/>
      <inkml:brushProperty name="anchorY" value="-122748.5703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5239.125"/>
      <inkml:brushProperty name="anchorY" value="-123632.76563"/>
      <inkml:brushProperty name="scaleFactor" value="0.5"/>
    </inkml:brush>
  </inkml:definitions>
  <inkml:trace contextRef="#ctx0" brushRef="#br0">1 0 21578 0 0,'0'0'0'0'0,"0"0"2000"0"0,0 0-2221 0 0,0 0 779 0 0,0 1-401 0 0,0 0 411 0 0,2 3-468 0 0,-1 2 173 0 0,2 4-140 0 0,1 4-52 0 0,1 4-83 0 0,0 3 15 0 0,0 1-13 0 0,1 1 5 0 0,-1-2-6 0 0,-1-1 6 0 0,-1-2 68 0 0,-1-2 33 0 0,-1-2-24 0 0,-1-2-6 0 0,-2-3 21 0 0,0-3 62 0 0,0-1 11 0 0,0-3-7 0 0,-1 0 20 0 0,1-3-5 0 0,0-1-208 0 0,0-2-103 0 0,0-3 124 0 0,0-2-64 0 0,1-3 18 0 0,0-2 65 0 0,1-3 13 0 0,2-1 5 0 0,2-1 36 0 0,1-2-41 0 0,0 1 60 0 0,2 1-46 0 0,0 1 15 0 0,0 2-4 0 0,-1 3-56 0 0,-1 2-16 0 0,0 2-32 0 0,-1 4-56 0 0,1 1-2 0 0,0 1-32 0 0,1 2 53 0 0,2 1-41 0 0,0 0 97 0 0,1 3 34 0 0,2 1 83 0 0,0 2-54 0 0,0 4-19 0 0,0 1 31 0 0,-1 3-42 0 0,0 2 8 0 0,-2 2 29 0 0,0 1-38 0 0,-2 1 9 0 0,0 1 62 0 0,-1 0-43 0 0,-1-1-26 0 0,-1-2 65 0 0,-1-1-36 0 0,0-2-30 0 0,-1-3 6 0 0,-1-3-10 0 0,1-3-172 0 0,-1-2 48 0 0,0-3-126 0 0,0 0-65 0 0,-1-1-100 0 0,0-2-46 0 0,0-2-479 0 0,-1-2-795 0 0,0-3-3133 0 0,0-2-2742 0 0,1-3-1996 0 0,0 1 11603 0 0</inkml:trace>
  <inkml:trace contextRef="#ctx0" brushRef="#br1" timeOffset="538.023">309 44 18422 0 0,'0'0'0'0'0,"0"0"3116"0"0,0 0-2735 0 0,0 0 441 0 0,0 0 169 0 0,1 0-17 0 0,0 0-439 0 0,-1 0-200 0 0,1 1-161 0 0,-1 0-92 0 0,1 0-70 0 0,-1 1-3 0 0,0 1 39 0 0,1 1 18 0 0,0 3-26 0 0,-1 2-35 0 0,1 2 5 0 0,0 2-10 0 0,1 1-56 0 0,0 2 30 0 0,0 1-68 0 0,2 1-80 0 0,1 1 44 0 0,0 2 53 0 0,2-1-8 0 0,1-2 45 0 0,2-1 4 0 0,0-4-30 0 0,1-2-232 0 0,3-4 60 0 0,1-4 204 0 0,3-3 12 0 0,2-4 62 0 0,2-5 20 0 0,0-2-74 0 0,1-4 24 0 0,-2 0-10 0 0,-1 0 14 0 0,-4 2 85 0 0,-4 2 4 0 0,-3 2 43 0 0,-3 1 76 0 0,-3 3 43 0 0,-2 1 18 0 0,-1 0-209 0 0,-2 0 41 0 0,-2-1 9 0 0,-1-1-27 0 0,-1-1-23 0 0,-2-1-82 0 0,-1-1-36 0 0,-1-1-70 0 0,0-1 59 0 0,-1 0-89 0 0,1-1 35 0 0,1 1 71 0 0,2 1-26 0 0,0 1 73 0 0,3 2-18 0 0,1 2 9 0 0,1 2-116 0 0,2 1-10 0 0,0 1-41 0 0,0 1-19 0 0,0 1 25 0 0,0-1-20 0 0,1 0-36 0 0,0 2 259 0 0,1 0 25 0 0,1 2 109 0 0,2 1-33 0 0,1 1-4 0 0,1 2 42 0 0,0 2-38 0 0,1 1 31 0 0,0 1 29 0 0,0 4-27 0 0,0 0-36 0 0,-1 2-46 0 0,0 1 10 0 0,-1 1-73 0 0,-1-2-24 0 0,-1 0-1 0 0,0-3-10 0 0,-2-2-32 0 0,-1-3-178 0 0,0-3 39 0 0,-1-3-47 0 0,0-2-69 0 0,0-1-109 0 0,0-2-165 0 0,0-2-356 0 0,0-3-1166 0 0,0-4-1532 0 0,1 2-5820 0 0,-1-2-1482 0 0,1 2 14119 0 0,0-2-926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7.94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6377.89844"/>
      <inkml:brushProperty name="anchorY" value="-113945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7180.50781"/>
      <inkml:brushProperty name="anchorY" value="-114849.5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8043.39063"/>
      <inkml:brushProperty name="anchorY" value="-115802.5625"/>
      <inkml:brushProperty name="scaleFactor" value="0.5"/>
    </inkml:brush>
  </inkml:definitions>
  <inkml:trace contextRef="#ctx0" brushRef="#br0">74 16 21810 0 0,'0'0'0'0'0,"0"0"1956"0"0,0-2-1796 0 0,0 0 475 0 0,-1 0 142 0 0,1 1-28 0 0,-1 0-301 0 0,0 0-168 0 0,0 1-183 0 0,-1-1-81 0 0,0 1-67 0 0,1 1-38 0 0,-1 0-29 0 0,0 1-63 0 0,-1 3-18 0 0,-1 1 41 0 0,-2 4 22 0 0,0 3-6 0 0,-1 3 76 0 0,0 4 22 0 0,0 3 40 0 0,1 0-48 0 0,0 2 56 0 0,2-1-97 0 0,1 0 10 0 0,1-4-53 0 0,2-2 48 0 0,3-2 34 0 0,2-4 46 0 0,3-2-185 0 0,3-2 245 0 0,1-3-69 0 0,3-2 51 0 0,1-2-38 0 0,0-3 8 0 0,2-2 127 0 0,-1-4-66 0 0,-1-1-24 0 0,-2-3 94 0 0,-1-1-31 0 0,-4 0 54 0 0,-2 0-2 0 0,-2 0-21 0 0,-3 1 18 0 0,-1 0-95 0 0,-2 0 45 0 0,-2 0-8 0 0,-1 1-10 0 0,-3-1 14 0 0,-1 1-47 0 0,-1 0-56 0 0,0-1 80 0 0,0 2-58 0 0,-1-1 28 0 0,2 2-54 0 0,0 0 14 0 0,2 2-6 0 0,2 1 5 0 0,1 1 40 0 0,1 2-57 0 0,1 1-52 0 0,0 1-79 0 0,1 1-77 0 0,0 0-57 0 0,1 0-58 0 0,2 1 270 0 0,1 2 46 0 0,2 2 215 0 0,2 2-127 0 0,2 4 139 0 0,1 3-82 0 0,0 3-32 0 0,1 1-50 0 0,-1 2 41 0 0,-1 1-60 0 0,-1 1-25 0 0,-1 0-3 0 0,0-2-50 0 0,-2-3 21 0 0,-2-3 32 0 0,-1-4-47 0 0,-1-3-250 0 0,-1-2 202 0 0,-1-3-132 0 0,0-1-105 0 0,-1-1-159 0 0,0-2-222 0 0,-1-3-1294 0 0,1-1-6236 0 0,-1-1-1347 0 0,0-5 6641 0 0</inkml:trace>
  <inkml:trace contextRef="#ctx0" brushRef="#br1" timeOffset="468.494">332 0 5857 0 0,'0'0'0'0'0,"0"1"14072"0"0,0 0-13682 0 0,0 0-1403 0 0,0 1 3094 0 0,0 3-1541 0 0,0 1 422 0 0,0 2-105 0 0,0 4-318 0 0,0 2-120 0 0,1 2-161 0 0,-1 3-79 0 0,1 1-21 0 0,1 2-44 0 0,1 0-11 0 0,-1 1 111 0 0,1 0-90 0 0,-1-2-61 0 0,-1-2-10 0 0,0-2 9 0 0,0-4-36 0 0,-1-2 38 0 0,0-4 35 0 0,0-2 60 0 0,0-2 1 0 0,0-1 16 0 0,0-2 31 0 0,-1-1-8 0 0,0-1-233 0 0,-2-3-104 0 0,1-3 84 0 0,-1-1-20 0 0,1-3 44 0 0,1-2-17 0 0,0-2 46 0 0,0-1-50 0 0,2-2-2 0 0,1-1 55 0 0,2 0-83 0 0,3 0 17 0 0,0 0 21 0 0,1 2 10 0 0,0 2-20 0 0,-1 3-53 0 0,1 2 0 0 0,0 3 43 0 0,0 2-44 0 0,-1 2-22 0 0,1 1 58 0 0,-1 2 77 0 0,1 2 83 0 0,0 1-39 0 0,0 1 12 0 0,0 3 13 0 0,0 1-23 0 0,1 3-22 0 0,-1 3 25 0 0,0 0 9 0 0,-1 3 16 0 0,1 2-21 0 0,-2 1-58 0 0,0 2 72 0 0,-1 2-34 0 0,0 0-36 0 0,-1 0 2 0 0,-1-1-41 0 0,0-3 42 0 0,-1-3-19 0 0,0-3-23 0 0,-1-4-169 0 0,-1-2 42 0 0,0-4-81 0 0,0-1-35 0 0,-1-2-124 0 0,0-2-106 0 0,-2-2-806 0 0,0-4-1309 0 0,-1-3-3113 0 0,0-3-2789 0 0,1 1 2340 0 0</inkml:trace>
  <inkml:trace contextRef="#ctx0" brushRef="#br2" timeOffset="970.634">589 54 17086 0 0,'0'0'0'0'0,"0"0"4680"0"0,0 0-5222 0 0,0 0 1483 0 0,1 1-907 0 0,0 0 572 0 0,1 1-336 0 0,1 3 289 0 0,2 1-169 0 0,3 4-27 0 0,1 2-118 0 0,3 1-21 0 0,0 1-108 0 0,3 1 60 0 0,-1 0-91 0 0,1-1 6 0 0,0-2 47 0 0,-2-2-111 0 0,-1-1 86 0 0,-2-4 4 0 0,-3-1 143 0 0,-1-2 24 0 0,-2-4 45 0 0,0-2-101 0 0,-2-4-101 0 0,0-4-78 0 0,0-4-42 0 0,0-3-37 0 0,-1-2 41 0 0,0 1-26 0 0,0 0-48 0 0,-1 4 76 0 0,0 2-26 0 0,0 4 9 0 0,0 3-42 0 0,0 3-53 0 0,0 3-11 0 0,0 0-49 0 0,0 1-5 0 0,0 1-2 0 0,0 2-25 0 0,0 1 226 0 0,2 3 92 0 0,2 3-60 0 0,0 3 26 0 0,2 3-102 0 0,1 3 55 0 0,0 3-54 0 0,0 2 12 0 0,1 2-4 0 0,-1 2 47 0 0,0 1-51 0 0,-2 0 111 0 0,-1-1-61 0 0,-1-1 32 0 0,-1-3-36 0 0,-1-4 29 0 0,0-3 65 0 0,-2-4-23 0 0,0-5 49 0 0,-2-1 17 0 0,-2-4-78 0 0,-2 0 7 0 0,-2-2-33 0 0,-4 0 14 0 0,-2 0-25 0 0,-3 0-3 0 0,-2 0-65 0 0,-2 1 64 0 0,-1 1 71 0 0,1 1-16 0 0,1 1 125 0 0,2-2-14 0 0,5 1-63 0 0,3-1-51 0 0,4-1-59 0 0,3-1-52 0 0,2 0-16 0 0,2-1-127 0 0,0 0-80 0 0,2 0-122 0 0,0-1-93 0 0,2-1 46 0 0,1-1-166 0 0,0-1-417 0 0,0 0-1176 0 0,-1 0-5317 0 0,-1 0-9597 0 0,-2 3 18935 0 0,0-1-275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1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18790 0 0,'-2'17'4451'0'0,"12"14"-4568"0"0,-5-19 441 0 0,69 165 492 0 0,-6 6 56 0 0,-52-141-605 0 0,-6-61 1180 0 0,46-181-1195 0 0,-33 133-285 0 0,20-83 181 0 0,-43 150-152 0 0,0-1 0 0 0,0 1 0 0 0,0-1 0 0 0,0 1 0 0 0,0-1-1 0 0,0 1 1 0 0,0-1 0 0 0,-1 1 0 0 0,1-1 0 0 0,0 0 0 0 0,0 1 0 0 0,0-1 0 0 0,0 1 0 0 0,-1-1-1 0 0,1 1 1 0 0,0 0 0 0 0,-1-1 0 0 0,1 1 0 0 0,0-1 0 0 0,-1 1 0 0 0,1-1 0 0 0,0 1 0 0 0,-1 0-1 0 0,1-1 1 0 0,-1 1 0 0 0,1 0 0 0 0,-1-1 0 0 0,1 1 0 0 0,-1 0 0 0 0,1 0 0 0 0,-1 0-1 0 0,1-1 1 0 0,-1 1 0 0 0,1 0 0 0 0,-1 0 0 0 0,1 0 0 0 0,-1 0 0 0 0,0 0 0 0 0,1 0 0 0 0,-1 0-1 0 0,1 0 1 0 0,-1 0 0 0 0,1 0 0 0 0,-1 0 0 0 0,1 0 0 0 0,-1 1 0 0 0,1-1 0 0 0,-1 0 0 0 0,1 0-1 0 0,-1 0 1 0 0,1 1 0 0 0,-1-1 0 0 0,1 0 4 0 0,-35 14-449 0 0,31-12 441 0 0,-38 38-288 0 0,42-39 283 0 0,1 0 1 0 0,-1 0 0 0 0,0 0-1 0 0,0 0 1 0 0,0 0 0 0 0,0 0 0 0 0,1-1-1 0 0,-1 1 1 0 0,0 0 0 0 0,1 0-1 0 0,-1 0 1 0 0,1-1 0 0 0,-1 1-1 0 0,1 0 1 0 0,-1 0 0 0 0,1-1-1 0 0,0 1 1 0 0,-1 0 0 0 0,1-1 0 0 0,0 1-1 0 0,-1-1 1 0 0,1 1 0 0 0,0-1-1 0 0,0 1 1 0 0,-1-1 0 0 0,1 0-1 0 0,0 1 1 0 0,0-1 0 0 0,0 0-1 0 0,0 0 1 0 0,0 1 0 0 0,-1-1 0 0 0,1 0-1 0 0,0 0 1 0 0,0 0 0 0 0,0 0-1 0 0,0 0 1 0 0,0 0 0 0 0,0 0-1 0 0,0-1 1 0 0,0 1 12 0 0,2 0-23 0 0,49 4 739 0 0,-30-4-3447 0 0,-9 0-2145 0 0,0 0-3399 0 0,-9 0-2277 0 0</inkml:trace>
  <inkml:trace contextRef="#ctx0" brushRef="#br0" timeOffset="469.39">575 1 17422 0 0,'0'0'1498'0'0,"0"0"-902"0"0,0 0 429 0 0,-2 0 2549 0 0,-6 1-3438 0 0,1 7-92 0 0,-1 0 0 0 0,1 0 1 0 0,1 0-1 0 0,0 1 0 0 0,0-1 1 0 0,0 2-1 0 0,1-1 0 0 0,0 0 0 0 0,1 1 1 0 0,-1 4-45 0 0,-4 12 35 0 0,2-1 1 0 0,1 1-1 0 0,1 0 1 0 0,1 0-1 0 0,1 0 1 0 0,1 1-1 0 0,1-1 1 0 0,2 3-36 0 0,1-8 7 0 0,2 0 0 0 0,0 0 0 0 0,1-1 0 0 0,0 1 0 0 0,2-1 0 0 0,1 0 1 0 0,0-1-1 0 0,2 0 0 0 0,1 1-7 0 0,-4-4 47 0 0,3 3-23 0 0,0 0 0 0 0,1-1 0 0 0,0 0 0 0 0,2-1-1 0 0,0-1 1 0 0,7 8-24 0 0,2-12 1006 0 0,-26-23-2151 0 0,-7-15-2566 0 0,5 4-11496 0 0,27 81 9032 0 0</inkml:trace>
  <inkml:trace contextRef="#ctx0" brushRef="#br0" timeOffset="921.855">816 35 20862 0 0,'-33'-11'5291'0'0,"32"11"-4936"0"0,1 0-247 0 0,0 8-348 0 0,29 166 334 0 0,-17-43 75 0 0,-10-93-133 0 0,1 0 0 0 0,2-1 1 0 0,1 1-1 0 0,4 4-36 0 0,-10-41 13 0 0,0 0 0 0 0,1-1 1 0 0,-1 1-1 0 0,0-1 0 0 0,1 1 1 0 0,-1-1-1 0 0,0 0 1 0 0,1 1-1 0 0,-1-1 0 0 0,1 1 1 0 0,-1-1-1 0 0,1 0 0 0 0,-1 1 1 0 0,1-1-1 0 0,-1 0 0 0 0,1 0 1 0 0,-1 1-1 0 0,1-1 0 0 0,0 0 1 0 0,-1 0-1 0 0,1 0 0 0 0,-1 0 1 0 0,1 0-1 0 0,-1 1 0 0 0,1-1 1 0 0,0 0-1 0 0,-1-1 0 0 0,1 1 1 0 0,-1 0-1 0 0,1 0 0 0 0,0 0 1 0 0,-1 0-1 0 0,1 0 0 0 0,-1 0 1 0 0,1-1-1 0 0,-1 1 0 0 0,1 0 1 0 0,-1-1-1 0 0,1 1 1 0 0,-1 0-1 0 0,1-1 0 0 0,-1 1 1 0 0,1 0-1 0 0,-1-1 0 0 0,1 1 1 0 0,-1-1-1 0 0,0 1 0 0 0,1-1 1 0 0,-1 1-1 0 0,0-1 0 0 0,1 0-13 0 0,1 0 53 0 0,48-33 41 0 0,-41 26 341 0 0,-9 8-576 0 0,1 0 0 0 0,-1 0 0 0 0,1-1 1 0 0,-1 1-1 0 0,0 0 0 0 0,1 0 0 0 0,-1-1 1 0 0,0 1-1 0 0,1 0 0 0 0,-1-1 0 0 0,0 1 1 0 0,1 0-1 0 0,-1-1 0 0 0,0 1 0 0 0,0-1 1 0 0,1 1-1 0 0,-1 0 0 0 0,0-1 0 0 0,0 1 1 0 0,0-1-1 0 0,1 1 0 0 0,-1-1 0 0 0,0 1 1 0 0,0-1-1 0 0,0 1 0 0 0,0-1 1 0 0,0 1-1 0 0,0 0 0 0 0,0-1 0 0 0,0 1 1 0 0,0-1-1 0 0,0 1 0 0 0,-1-1 0 0 0,1 1 1 0 0,0-1-1 0 0,0 1 0 0 0,0-1 0 0 0,0 1 1 0 0,-1 0-1 0 0,1-1 0 0 0,0 1 0 0 0,0-1 1 0 0,-1 1-1 0 0,1 0 0 0 0,0-1 0 0 0,-1 1 1 0 0,1 0-1 0 0,0-1 141 0 0,-5-6-7075 0 0,3 3-768 0 0,15 30 1471 0 0</inkml:trace>
  <inkml:trace contextRef="#ctx0" brushRef="#br0" timeOffset="1211.195">842 325 21226 0 0,'-2'0'1736'0'0,"2"-4"-1456"0"0,0 0 96 0 0,0 4 484 0 0,0 0-228 0 0,0-4-364 0 0,7 1-268 0 0,1-5-132 0 0,3 4 8 0 0,5-3 28 0 0,-1-1-256 0 0,1 5-324 0 0,-1-1-268 0 0,1-4-472 0 0,-3 5-1500 0 0,-4-5-4181 0 0,2 1-3472 0 0</inkml:trace>
  <inkml:trace contextRef="#ctx0" brushRef="#br0" timeOffset="1519.754">1076 61 21286 0 0,'0'0'1500'0'0,"0"0"-973"0"0,0 0-120 0 0,0 0 199 0 0,4 2 88 0 0,46 53-330 0 0,-24-19-219 0 0,-1 1 0 0 0,-2 1 0 0 0,-2 2 0 0 0,-2-1 1 0 0,-1 2-1 0 0,-2 1 0 0 0,-2 0 0 0 0,-2 0 0 0 0,4 26-145 0 0,3 79 326 0 0,-20-145-275 0 0,-1-1 0 0 0,0 1 0 0 0,0 0 0 0 0,-1-1-1 0 0,1 0 1 0 0,0 1 0 0 0,0-1 0 0 0,-1 0 0 0 0,1 0 0 0 0,0 0 0 0 0,-1-1 0 0 0,1 1 0 0 0,-1 0 0 0 0,1-1 0 0 0,-1 0 0 0 0,0 1 0 0 0,1-1-1 0 0,-2 0-50 0 0,1 0 49 0 0,-65 4 369 0 0,67-4-468 0 0,1 0-86 0 0,0 0-113 0 0,0 0-91 0 0,0 0-74 0 0,5-15-2958 0 0,3-5-15246 0 0,-19 55 13398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6.47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869.69531"/>
      <inkml:brushProperty name="anchorY" value="-112310.8828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026.03906"/>
      <inkml:brushProperty name="anchorY" value="-112241.89844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4887.03125"/>
      <inkml:brushProperty name="anchorY" value="-112687"/>
      <inkml:brushProperty name="scaleFactor" value="0.5"/>
    </inkml:brush>
  </inkml:definitions>
  <inkml:trace contextRef="#ctx0" brushRef="#br0">181 17 12877 0 0,'0'0'0'0'0,"-2"-2"7861"0"0,-1 0-8499 0 0,0-1 1770 0 0,-1 0-270 0 0,-2 1 133 0 0,0 0-732 0 0,0 1 34 0 0,0 0-232 0 0,0 0-37 0 0,0 1 26 0 0,1 2-66 0 0,1 0-84 0 0,-1 2 69 0 0,0 1 28 0 0,0 2 61 0 0,1 0 7 0 0,-1 2 56 0 0,1 0-45 0 0,0 3-2 0 0,1 0-4 0 0,1 3 36 0 0,1 1-26 0 0,0 3 57 0 0,1 2 96 0 0,2 2-43 0 0,2 3-106 0 0,3 3-3 0 0,1 0-87 0 0,1 0 64 0 0,1 1-62 0 0,1-1 3 0 0,-1-2-103 0 0,1-1 124 0 0,-1-3-37 0 0,-1-2 92 0 0,-1-5 1 0 0,-2-2-28 0 0,-1-4 101 0 0,-2-4 134 0 0,-1-2 213 0 0,-1-3 13 0 0,-2 0-103 0 0,-1-2-82 0 0,-2 1-365 0 0,-2 0 36 0 0,-1 0 12 0 0,-3 2-83 0 0,0 0 53 0 0,-2 2 20 0 0,-1 0-16 0 0,-1 2-47 0 0,1 0 74 0 0,-1 0-25 0 0,1 0 5 0 0,2-1-74 0 0,1-2-12 0 0,1 0-114 0 0,3-2-130 0 0,-1 0-112 0 0,2-2-173 0 0,-1-1-325 0 0,1-3-438 0 0,0-1-950 0 0,0-3-1577 0 0,2 0-5477 0 0,0 0 1977 0 0</inkml:trace>
  <inkml:trace contextRef="#ctx0" brushRef="#br1" timeOffset="138.995">0 332 12609 0 0,'0'0'0'0'0,"0"0"9493"0"0,0-2-9932 0 0,0 1 2049 0 0,1-1-754 0 0,1-2 65 0 0,0-1-501 0 0,2-3-48 0 0,3-2-181 0 0,1-3-196 0 0,4-2-53 0 0,1-1-76 0 0,2 0-29 0 0,3 1-336 0 0,0 1-357 0 0,2 3-377 0 0,0 2-1376 0 0,-2 1-3686 0 0,-1 2-5041 0 0,-3 2 9717 0 0</inkml:trace>
  <inkml:trace contextRef="#ctx0" brushRef="#br2" timeOffset="570.432">244 197 18054 0 0,'0'0'0'0'0,"-1"0"4704"0"0,0 0-5105 0 0,0 0 1159 0 0,1 0-87 0 0,-1 0-123 0 0,1 0-233 0 0,0 0-293 0 0,0 1 27 0 0,1 1-304 0 0,2 3 330 0 0,2 3 13 0 0,2 3-114 0 0,3 4 92 0 0,2 1-18 0 0,1 3 44 0 0,2 1-70 0 0,1 2 116 0 0,1-1-17 0 0,1 0 50 0 0,-1-1-88 0 0,-1-1-84 0 0,-2-4 68 0 0,-1-4 26 0 0,-3-2 71 0 0,-3-4 54 0 0,-2-1 216 0 0,-2-3-16 0 0,-1-1-31 0 0,-1-3 21 0 0,-1-2-139 0 0,1-4-102 0 0,-1-5-129 0 0,1-4 10 0 0,0-4-14 0 0,0-3-40 0 0,-1-2 12 0 0,1-2-62 0 0,-1 1 67 0 0,0 1-18 0 0,0 3 39 0 0,0 4-13 0 0,0 4-22 0 0,0 3-40 0 0,0 5 56 0 0,0 3-10 0 0,0 3-6 0 0,-1 1-75 0 0,0 1 3 0 0,-2 1 40 0 0,-2-1-160 0 0,-2 2 57 0 0,-3 0-14 0 0,-3 2 12 0 0,-3 1 50 0 0,-1 2 19 0 0,0 1-198 0 0,0 0 117 0 0,2 0-39 0 0,3-1-73 0 0,4-2-149 0 0,2-1-411 0 0,4-2-717 0 0,3-1-2976 0 0,7-3-10339 0 0,1-1 12150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8.67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1727.85938"/>
      <inkml:brushProperty name="anchorY" value="-129712.9375"/>
      <inkml:brushProperty name="scaleFactor" value="0.5"/>
    </inkml:brush>
  </inkml:definitions>
  <inkml:trace contextRef="#ctx0" brushRef="#br0">70 10 21118 0 0,'0'0'0'0'0,"0"0"1964"0"0,0-2-1638 0 0,0 0 25 0 0,0 0 462 0 0,0 1-138 0 0,0 0-270 0 0,0 0-142 0 0,0 1-116 0 0,0 0-37 0 0,0 0-8 0 0,0 0 4 0 0,0 0-8 0 0,0 0-30 0 0,0 1-20 0 0,0 0-14 0 0,0 1-37 0 0,0 1-1 0 0,-1-1-59 0 0,-1 2-73 0 0,-2 2 30 0 0,-1 1 22 0 0,-1 3-47 0 0,-2 4 26 0 0,0 2 15 0 0,0 4 32 0 0,1 3-36 0 0,0 1 14 0 0,1 0 15 0 0,2-1 4 0 0,1-2-94 0 0,2-4 52 0 0,2-3 54 0 0,2-3 48 0 0,3-3 52 0 0,2-2 30 0 0,2-2-3 0 0,4-2 53 0 0,1-1-60 0 0,3-1-69 0 0,1-2 46 0 0,1-1-48 0 0,0 0 3 0 0,-1-1-2 0 0,-1-1 4 0 0,-2 0-2 0 0,-3 1 95 0 0,-3 0-18 0 0,-2 0 80 0 0,-4 1 85 0 0,-1-1-24 0 0,-2-2-176 0 0,-2-2-20 0 0,0-3 77 0 0,-2-3-122 0 0,-2-3 32 0 0,-1 0-16 0 0,-2-2-51 0 0,0 1 5 0 0,-1 1 23 0 0,0 1-9 0 0,0 2 4 0 0,0 3 28 0 0,1 0 2 0 0,1 4 66 0 0,0 1-74 0 0,3 2 22 0 0,0 1 53 0 0,1 1 10 0 0,1 2-17 0 0,1-1-66 0 0,0 1-38 0 0,1 0-50 0 0,0 0-29 0 0,0 1-58 0 0,1-1-21 0 0,0 1 61 0 0,2 2 160 0 0,1 2 46 0 0,1 3 14 0 0,3 3-9 0 0,1 4-3 0 0,1 3-9 0 0,1 1-64 0 0,1 4 17 0 0,-1 0 1 0 0,0 1 38 0 0,0 2-61 0 0,-1-1 30 0 0,-1 0-20 0 0,-1-1 4 0 0,-1-2-61 0 0,-1-3 68 0 0,-1-4-89 0 0,-1-4 50 0 0,-2-3 35 0 0,0-3 54 0 0,-1-2 26 0 0,-1-2 31 0 0,0-1-139 0 0,0 0-143 0 0,0-2-139 0 0,-1 1-38 0 0,0-3-344 0 0,-1-1-304 0 0,-1-2-874 0 0,0-1-3858 0 0,0-2-5262 0 0,1 1 6387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53.46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7579.375"/>
      <inkml:brushProperty name="anchorY" value="-136884.07813"/>
      <inkml:brushProperty name="scaleFactor" value="0.5"/>
    </inkml:brush>
  </inkml:definitions>
  <inkml:trace contextRef="#ctx0" brushRef="#br0">16 10 20830 0 0,'0'0'0'0'0,"-1"-1"2488"0"0,-2-1-2870 0 0,1 0 960 0 0,-1 1-72 0 0,1-1 90 0 0,0 1-301 0 0,1 1-224 0 0,0-1-35 0 0,1 2-434 0 0,1 1 282 0 0,1 2 124 0 0,3 4 131 0 0,1 3 8 0 0,2 4-15 0 0,0 3 12 0 0,0 4 71 0 0,0 4-45 0 0,-1 4-57 0 0,0 4 22 0 0,-1 2-49 0 0,-2 4 53 0 0,1 1 44 0 0,-1 1-63 0 0,-1-1 23 0 0,0-2-72 0 0,0-4-33 0 0,-1-6-37 0 0,0-5 1 0 0,0-6-6 0 0,-1-6 5 0 0,0-5 54 0 0,-1-4 65 0 0,0-2-6 0 0,0-2 18 0 0,0 0-53 0 0,0-2-86 0 0,0-2-282 0 0,0-3-44 0 0,-2-5-221 0 0,0-3-198 0 0,-1-3-349 0 0,1-3-1123 0 0,0 7-8011 0 0,1-2-1609 0 0,0 4 14160 0 0,0-1-1472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53.94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8294.90625"/>
      <inkml:brushProperty name="anchorY" value="-137974.39063"/>
      <inkml:brushProperty name="scaleFactor" value="0.5"/>
    </inkml:brush>
  </inkml:definitions>
  <inkml:trace contextRef="#ctx0" brushRef="#br0">12 0 22390 0 0,'0'0'0'0'0,"0"0"1988"0"0,1 0-2319 0 0,-1 0 872 0 0,1 0-456 0 0,1 1 305 0 0,0 0-269 0 0,0 0-74 0 0,3 2-22 0 0,0 1 59 0 0,4 3-16 0 0,1 1 6 0 0,1 2-21 0 0,2 1-54 0 0,-1 0 18 0 0,-1-1-19 0 0,-1 0-1 0 0,-2-3-38 0 0,-2 0 52 0 0,-2-2-17 0 0,-2-1 174 0 0,-1-1 125 0 0,0-2-44 0 0,-2 1 95 0 0,-2 0-68 0 0,-1 1-118 0 0,-1 2-54 0 0,-3 1-19 0 0,-3 1-57 0 0,0 2 49 0 0,-2 0-42 0 0,-1 1 27 0 0,1-1-4 0 0,0 0 25 0 0,3-1-20 0 0,1-2-3 0 0,3-2 2 0 0,2-1-21 0 0,2-2 1 0 0,2 0-6 0 0,-1-1-4 0 0,2 1-4 0 0,-1-1-23 0 0,2 2-3 0 0,1 0 70 0 0,2 1-13 0 0,1 1-2 0 0,2 1-19 0 0,2 2-41 0 0,1-1 14 0 0,0 1-7 0 0,1 0 0 0 0,1 2-5 0 0,1-1-8 0 0,-1 1-35 0 0,0 0 56 0 0,0 1-18 0 0,-2-1 6 0 0,-2-1-5 0 0,-1-2 2 0 0,-3-1 3 0 0,-1-1 4 0 0,-2-2 56 0 0,-1-1 2 0 0,0 0-76 0 0,-1-1 21 0 0,-1 0-94 0 0,1 0 4 0 0,-1-1-146 0 0,-2-1-346 0 0,-2-2-135 0 0,-2-1-400 0 0,-2-1-1050 0 0,0-1-5563 0 0,-1 0-8628 0 0,6 4 18115 0 0,0 0-187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39.50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8736.875"/>
      <inkml:brushProperty name="anchorY" value="-116871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9412.67188"/>
      <inkml:brushProperty name="anchorY" value="-117858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0129.375"/>
      <inkml:brushProperty name="anchorY" value="-118459.8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1202.09375"/>
      <inkml:brushProperty name="anchorY" value="-119403.38281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1961.6875"/>
      <inkml:brushProperty name="anchorY" value="-120021.593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2751.64063"/>
      <inkml:brushProperty name="anchorY" value="-121114.44531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3494.51563"/>
      <inkml:brushProperty name="anchorY" value="-121733.29688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2687.28125"/>
      <inkml:brushProperty name="anchorY" value="-131203.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3555.04688"/>
      <inkml:brushProperty name="anchorY" value="-132235.03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4228.53125"/>
      <inkml:brushProperty name="anchorY" value="-133302.01563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5077.85938"/>
      <inkml:brushProperty name="anchorY" value="-134038.312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4428.85938"/>
      <inkml:brushProperty name="anchorY" value="-133475.968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5273.48438"/>
      <inkml:brushProperty name="anchorY" value="-134090.01563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6046.375"/>
      <inkml:brushProperty name="anchorY" value="-134755.0312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6761.51563"/>
      <inkml:brushProperty name="anchorY" value="-135937.14063"/>
      <inkml:brushProperty name="scaleFactor" value="0.5"/>
    </inkml:brush>
  </inkml:definitions>
  <inkml:trace contextRef="#ctx0" brushRef="#br0">164 96 19902 0 0,'0'0'0'0'0,"0"-1"2088"0"0,0-1-1764 0 0,-1 1 252 0 0,0 0 436 0 0,0 0-165 0 0,-1 0-350 0 0,0 2-246 0 0,-1 0-238 0 0,-1 1-61 0 0,0 2-34 0 0,-2 0 11 0 0,0 3-59 0 0,-1 2-20 0 0,0 2 78 0 0,1 2-17 0 0,0 3 45 0 0,1 1 46 0 0,1 3 32 0 0,2 2-46 0 0,1 0 4 0 0,1 1-67 0 0,2 0 35 0 0,3-1-47 0 0,1-1 63 0 0,1-2-20 0 0,1-2 41 0 0,1-3-89 0 0,1-2-528 0 0,0-3 30 0 0,-1-3-255 0 0,0-2-489 0 0,0-4-835 0 0,-2-4-1375 0 0,-1-2-5223 0 0,-1-1 2295 0 0</inkml:trace>
  <inkml:trace contextRef="#ctx0" brushRef="#br1" timeOffset="404.865">227 228 18718 0 0,'0'0'0'0'0,"0"0"2632"0"0,0 1-2739 0 0,1 0 609 0 0,0 2 462 0 0,2 0 91 0 0,0 3-400 0 0,1 3-200 0 0,2 2-179 0 0,1 1-114 0 0,1 2-80 0 0,1 1-26 0 0,1 0-60 0 0,1 0 12 0 0,1 1 34 0 0,1 0-16 0 0,1 1 165 0 0,-1-1-200 0 0,0-1 25 0 0,-2-2-14 0 0,-1-2-1 0 0,-3-4 3 0 0,-1-3 74 0 0,-3-1 180 0 0,0-2-70 0 0,0-3 143 0 0,-1-1-21 0 0,1-5-100 0 0,1-3-59 0 0,1-5-27 0 0,-1-4-54 0 0,1-3-23 0 0,-1-4-12 0 0,-1-1-34 0 0,0 0 50 0 0,-1 2-59 0 0,0 2 88 0 0,-1 4-31 0 0,-1 4-16 0 0,0 6 30 0 0,0 2-71 0 0,-1 3 72 0 0,-1 2-79 0 0,0 0 23 0 0,-1 2-8 0 0,-2 1 0 0 0,0 0-98 0 0,-2 0 46 0 0,-1 1-56 0 0,-2-1 0 0 0,-1 0-16 0 0,-1 0 53 0 0,-2 2-87 0 0,0 0-42 0 0,-1 1-78 0 0,2 1-42 0 0,1 0-70 0 0,3-1-160 0 0,2 0-265 0 0,2-1-633 0 0,2 0-1385 0 0,4-1-1349 0 0,1 0-3816 0 0,5 0-288 0 0,0 0 9907 0 0</inkml:trace>
  <inkml:trace contextRef="#ctx0" brushRef="#br2" timeOffset="1021.468">542 193 6917 0 0,'0'0'0'0'0,"1"1"13440"0"0,0 0-13949 0 0,0 0 2573 0 0,-1 1-1237 0 0,1 0 314 0 0,0 1-329 0 0,0 2-106 0 0,1 3-74 0 0,0 3-256 0 0,0 2-126 0 0,1 3-133 0 0,0 3-82 0 0,0 0-25 0 0,-1 2-10 0 0,1 0-36 0 0,-1 0 46 0 0,0-2-72 0 0,0-3 74 0 0,-1-3-19 0 0,0-4 53 0 0,0-3-50 0 0,-1-3 64 0 0,1-2 23 0 0,-1-1 37 0 0,-1-1-76 0 0,-1-3-44 0 0,-1-3-144 0 0,0-3 114 0 0,-2-3-41 0 0,1-3 43 0 0,0-1-46 0 0,1-2 29 0 0,1 0-46 0 0,1 0 36 0 0,1 0-3 0 0,3 1 0 0 0,1 0-16 0 0,1 2 4 0 0,2 1-20 0 0,1 2-10 0 0,1 1-21 0 0,1 3-42 0 0,1 3-19 0 0,0 2 12 0 0,1 2 30 0 0,1 3 158 0 0,0 5 164 0 0,0 3-101 0 0,0 4-26 0 0,-1 4 44 0 0,0 3-6 0 0,-3 3-36 0 0,0 1 64 0 0,-1 2-72 0 0,-3 0 18 0 0,-2-1 7 0 0,-1-1-50 0 0,-1-4 14 0 0,-1-3 4 0 0,0-4 6 0 0,0-4 73 0 0,-1-3 27 0 0,1-3 35 0 0,-1-3 9 0 0,-1 0-54 0 0,-1-2-154 0 0,-1-2 40 0 0,0-3-24 0 0,-1-1 80 0 0,0-2-103 0 0,1-2 35 0 0,1 0-59 0 0,0 0-33 0 0,2 0-8 0 0,0-1 8 0 0,2 0-20 0 0,2 1 30 0 0,2 0-5 0 0,3 0 12 0 0,2 0 16 0 0,2 0-32 0 0,1 0 7 0 0,2-1 29 0 0,0 2-56 0 0,0 1-29 0 0,-1 2-22 0 0,-2 3-16 0 0,-1 2 56 0 0,-1 3 113 0 0,-1 3-20 0 0,-1 5 123 0 0,0 2 3 0 0,-1 3 39 0 0,-1 5-37 0 0,0 1-52 0 0,-1 3 5 0 0,-1 2 31 0 0,0 1-50 0 0,-1 1-44 0 0,1-2 7 0 0,-2-2-8 0 0,0-3-4 0 0,0-3-42 0 0,-1-5 59 0 0,-1-3-29 0 0,0-4-163 0 0,0-2-88 0 0,0-1-102 0 0,-1-3-211 0 0,0-2-670 0 0,-2-2-1303 0 0,0-4-3003 0 0,0-2-2207 0 0,1 1-211 0 0</inkml:trace>
  <inkml:trace contextRef="#ctx0" brushRef="#br3" timeOffset="1523.677">980 345 13665 0 0,'0'0'0'0'0,"0"0"3405"0"0,1 2-3072 0 0,0 2 1190 0 0,0 1 173 0 0,1 2-221 0 0,0 3-405 0 0,0 2-288 0 0,1 4-261 0 0,0 2-127 0 0,0 2-84 0 0,1 2-77 0 0,-1 1-46 0 0,2 0-23 0 0,-1 0-107 0 0,0-3-16 0 0,0-2 7 0 0,-1-3-56 0 0,1-3 14 0 0,-2-4 46 0 0,-1-3 78 0 0,0-2 4 0 0,0-1-17 0 0,-1-4 118 0 0,0-4 21 0 0,-1-3-308 0 0,0-7 45 0 0,-2-7-34 0 0,-1-8-25 0 0,1-7-42 0 0,0-6-4 0 0,0-3 12 0 0,1 0 50 0 0,1 2 14 0 0,1 3 33 0 0,2 6-10 0 0,0 6-23 0 0,2 5 8 0 0,-1 6 24 0 0,0 5-73 0 0,0 5-15 0 0,0 5-3 0 0,0 1-5 0 0,2 3 117 0 0,1 2 22 0 0,3 1 151 0 0,3 3 2 0 0,2 2-116 0 0,2 4 0 0 0,0 1-71 0 0,1 3 8 0 0,-1 2 33 0 0,-1 0-54 0 0,-2 1 18 0 0,-1-1-1 0 0,-2-2 31 0 0,-2-1-51 0 0,-2-3 17 0 0,-2-2-1 0 0,-2-3 59 0 0,0-2 25 0 0,-2-1 25 0 0,0-3 26 0 0,0 0 24 0 0,-2 0-22 0 0,-2 0-52 0 0,-1 0-37 0 0,-1-1-7 0 0,-3 2-4 0 0,-2-1 2 0 0,-1 1-47 0 0,-2 0 14 0 0,-2 0-12 0 0,1 0 2 0 0,-1 1-6 0 0,2-1 2 0 0,2 0-48 0 0,3 0-38 0 0,3 0-6 0 0,2-1-59 0 0,3 0-130 0 0,0 0-145 0 0,1-1-30 0 0,1-1-158 0 0,0 0-250 0 0,1-1-356 0 0,1-2-902 0 0,2 0-3578 0 0,0-2-5076 0 0,0 0 6984 0 0</inkml:trace>
  <inkml:trace contextRef="#ctx0" brushRef="#br4" timeOffset="1798.918">1232 4 13161 0 0,'0'0'0'0'0,"0"0"8517"0"0,0-1-8625 0 0,1 0 1400 0 0,0 1-746 0 0,-1-1 118 0 0,1 1-108 0 0,0 0-315 0 0,0 0-236 0 0,1 2 85 0 0,1 3-83 0 0,1 2 190 0 0,3 3-115 0 0,1 4 38 0 0,1 3 6 0 0,1 4-32 0 0,0 5 34 0 0,1 3 35 0 0,-2 4 4 0 0,-1 1-1 0 0,-1 2 26 0 0,-2-1-96 0 0,-1-2-42 0 0,-2-2-52 0 0,-1-5-3 0 0,0-3-43 0 0,0-6 19 0 0,-1-4-37 0 0,1-5-330 0 0,-1-3-34 0 0,0-3-180 0 0,1-3-231 0 0,0-3-431 0 0,1-1-1612 0 0,2-3-4013 0 0,3-4-7439 0 0,-4 8 16113 0 0,1-2-61 0 0</inkml:trace>
  <inkml:trace contextRef="#ctx0" brushRef="#br5" timeOffset="2269.139">1480 320 4220 0 0,'0'0'0'0'0,"1"-1"14426"0"0,1 0-13939 0 0,0 0 2069 0 0,2-2-1503 0 0,0-1 267 0 0,1-1-277 0 0,1-1-179 0 0,0-1-233 0 0,1-1-232 0 0,0-1-122 0 0,1-2-97 0 0,0-2-73 0 0,0-1-24 0 0,0-1-44 0 0,0 0-7 0 0,0 1 2 0 0,-2-1-7 0 0,-1 2 6 0 0,-2 2-39 0 0,-1 1-26 0 0,-1 1-50 0 0,0 2 28 0 0,-2 1-36 0 0,-1 1 38 0 0,-2 2-31 0 0,0 0 0 0 0,-2 1-23 0 0,0-1-9 0 0,-2 0 1 0 0,-2 1 8 0 0,0 1 1 0 0,-2 0-4 0 0,0 0-17 0 0,-1 1 46 0 0,0 0 14 0 0,1 2 8 0 0,1 0-9 0 0,1 0 14 0 0,2 1 14 0 0,2 1 6 0 0,1 0-15 0 0,1-1 11 0 0,2 0 6 0 0,1-1-12 0 0,0-1 42 0 0,1-1-50 0 0,0 1 12 0 0,0-1 9 0 0,0 0 34 0 0,1 0-10 0 0,-1 1 6 0 0,0 0 5 0 0,0 3 166 0 0,0 2-89 0 0,1 2-38 0 0,1 3 24 0 0,1 1 47 0 0,1 1-20 0 0,2 3 28 0 0,0 0-24 0 0,2 1-21 0 0,2 1-22 0 0,0 1 28 0 0,1-1-16 0 0,0-1 46 0 0,0 0-91 0 0,-1-2-14 0 0,-1-1 6 0 0,-1-2-12 0 0,-2-3-3 0 0,-2-3 0 0 0,-1-2 5 0 0,-1-2 31 0 0,-1-1 5 0 0,0-1-50 0 0,0 0-21 0 0,-1-1-34 0 0,1-1-116 0 0,0-1-143 0 0,0-3-239 0 0,0-3-265 0 0,0-2-615 0 0,1-4-3383 0 0,1-1-6060 0 0,-1 3 3051 0 0</inkml:trace>
  <inkml:trace contextRef="#ctx0" brushRef="#br6" timeOffset="2834.369">1698 70 20050 0 0,'0'0'0'0'0,"0"0"2344"0"0,0 0-2735 0 0,1 0 1011 0 0,1 2-686 0 0,1 0 1102 0 0,1 3-445 0 0,1 3-124 0 0,3 2-146 0 0,1 3-95 0 0,1 2-105 0 0,0 3-18 0 0,1 2 35 0 0,0 2 22 0 0,0 3 41 0 0,-2 0-31 0 0,0-1-66 0 0,-3 0 24 0 0,-2-2 20 0 0,-1-3-27 0 0,-2-3 9 0 0,-1-2-16 0 0,0-3 0 0 0,-2-4-16 0 0,-1-2 32 0 0,-1-2-33 0 0,-1-1-3 0 0,0-2-10 0 0,0 0-8 0 0,0-1-22 0 0,1 0-18 0 0,0-1-38 0 0,1-2-67 0 0,1 0 58 0 0,0-2-37 0 0,2 0 14 0 0,0-1-63 0 0,0-1 22 0 0,0-1-19 0 0,3-2 36 0 0,1-2 27 0 0,3-2-7 0 0,2-2 44 0 0,1-3-7 0 0,3-2 4 0 0,0-1 29 0 0,0 0 6 0 0,-1 1 28 0 0,-1 3 37 0 0,-2 4-23 0 0,-2 3-23 0 0,-3 3 17 0 0,-1 2 21 0 0,-1 4-26 0 0,-2 1 10 0 0,0 1 39 0 0,-1 1-68 0 0,0 0-11 0 0,-1 1-31 0 0,0-1-5 0 0,-1 1-48 0 0,-1 0-21 0 0,-1 0 3 0 0,0 1 4 0 0,0 1-21 0 0,1 1-3 0 0,1 1 29 0 0,0 1-10 0 0,1 3 69 0 0,1 2-14 0 0,1 2 41 0 0,0 3 29 0 0,2 2-25 0 0,0 2 39 0 0,2 1-25 0 0,0 0 22 0 0,2 0-44 0 0,0 0-19 0 0,1-2-6 0 0,1 0 3 0 0,0-2 35 0 0,1-2 88 0 0,0-2-126 0 0,0-2 6 0 0,-1-4-45 0 0,-1-2 38 0 0,-3-3-14 0 0,0-1-24 0 0,-2-1 45 0 0,0 0-19 0 0,-2-1-40 0 0,-1 0-81 0 0,-3-1-414 0 0,-3 0-323 0 0,-5 0-988 0 0,-3 0-5768 0 0,-5-1-10232 0 0,11 2 19877 0 0,0 0-322 0 0</inkml:trace>
  <inkml:trace contextRef="#ctx0" brushRef="#br7" timeOffset="10481.813">72 926 21478 0 0,'0'0'0'0'0,"0"0"2120"0"0,0 0-2151 0 0,0 0 913 0 0,0 0 65 0 0,-1 0-392 0 0,1 0-179 0 0,-1 0-196 0 0,0 0-173 0 0,1 0 12 0 0,-1 0-119 0 0,1 0-21 0 0,-1 2-47 0 0,0 1 123 0 0,0 3-26 0 0,-2 2 79 0 0,-1 2-18 0 0,-1 3 1 0 0,0 0 12 0 0,-1 3 5 0 0,0-1-11 0 0,0 2 4 0 0,0 1-38 0 0,0 0 10 0 0,1 1-19 0 0,0 0 9 0 0,2 1-36 0 0,1-1 9 0 0,0-2 38 0 0,2-1-54 0 0,1-4-136 0 0,1-2 62 0 0,2-3 171 0 0,1-3-44 0 0,2-1 30 0 0,1-2 103 0 0,3-2-75 0 0,1-1 27 0 0,0-2-66 0 0,2 0 16 0 0,1-1-12 0 0,0 0-4 0 0,-1 0 10 0 0,-1 0-4 0 0,-1 0 110 0 0,-2 1 57 0 0,-1 1-89 0 0,-2-2 105 0 0,-2 1-17 0 0,0-2-82 0 0,-2-1 8 0 0,0-2 30 0 0,-2-2-42 0 0,0-2-51 0 0,-1 0-14 0 0,0-1-5 0 0,-1 0 57 0 0,-1 1-36 0 0,-2 0-24 0 0,-1 1 36 0 0,1 1-13 0 0,-1 3-28 0 0,0 0 4 0 0,0 2-13 0 0,-1 2-35 0 0,0 0 47 0 0,0 1-12 0 0,1 0 9 0 0,0 0 9 0 0,2 0 35 0 0,0 0-24 0 0,1 2-13 0 0,1 0 0 0 0,0 0 2 0 0,1 1-11 0 0,0 0-90 0 0,0 0-31 0 0,0 0-43 0 0,0 0-56 0 0,1 1-27 0 0,0 1 296 0 0,1 1-51 0 0,2 3 2 0 0,1 1 70 0 0,1 3-48 0 0,2 1-21 0 0,0 2 53 0 0,1 1-28 0 0,1 2 14 0 0,0 1-35 0 0,0 1 75 0 0,0 2 14 0 0,0 2-48 0 0,1 1 84 0 0,-1 0-72 0 0,-1 0-29 0 0,0-2-20 0 0,-1-2-3 0 0,-2-3 94 0 0,-1-2-126 0 0,-1-5 47 0 0,-2-2 40 0 0,-1-3 9 0 0,0-2 33 0 0,-1-2 32 0 0,0 0 12 0 0,0 0 19 0 0,0-1 49 0 0,0-1-138 0 0,-1-1-74 0 0,1-2-190 0 0,0-1-126 0 0,-2-1-181 0 0,-2-2-360 0 0,0 0-1064 0 0,-3-2-7219 0 0,8 17-6843 0 0,-1-3 17899 0 0,2 2 57 0 0</inkml:trace>
  <inkml:trace contextRef="#ctx0" brushRef="#br8" timeOffset="11120.213">529 623 2724 0 0,'0'0'0'0'0,"0"0"15480"0"0,0 0-14694 0 0,0 0-1352 0 0,0 0 2827 0 0,0 0-1435 0 0,0 1 25 0 0,0 0-376 0 0,0 2-254 0 0,1 3-74 0 0,-1 3 89 0 0,1 4 61 0 0,1 4-12 0 0,1 4-121 0 0,0 3-87 0 0,0 3-20 0 0,1 0 20 0 0,1 2-22 0 0,0 0-64 0 0,0-1-13 0 0,0-1 31 0 0,1-2 28 0 0,-1-2-49 0 0,0-3 9 0 0,-1-3-46 0 0,0-4 63 0 0,-2-3-12 0 0,0-4-5 0 0,-1-2-299 0 0,-1-3-251 0 0,-1-1-92 0 0,-2-1-622 0 0,-2 0-1381 0 0,-2-3-3844 0 0,-2-2-2769 0 0,1-1 6935 0 0</inkml:trace>
  <inkml:trace contextRef="#ctx0" brushRef="#br9" timeOffset="11368.471">443 762 18742 0 0,'0'0'0'0'0,"0"0"2204"0"0,0 0-2175 0 0,0 0 753 0 0,0 0 43 0 0,0 0-368 0 0,0 0-375 0 0,0 0-28 0 0,3 0-170 0 0,1 1 154 0 0,4 3 321 0 0,2 1-215 0 0,3 2 16 0 0,2 2 40 0 0,1 3-22 0 0,1 3-78 0 0,-1 1-97 0 0,0 1 13 0 0,-2 0-29 0 0,-1 0-113 0 0,-2-1-86 0 0,-3-3 105 0 0,-1-2-173 0 0,-3-3 28 0 0,-1-4 20 0 0,-1-1-13 0 0,-2-2-102 0 0,0-2-143 0 0,0-2-646 0 0,0-3-1073 0 0,-1-5-1058 0 0,1-3-1705 0 0,0-5-27 0 0,0-1-28 0 0,0 3 5480 0 0</inkml:trace>
  <inkml:trace contextRef="#ctx0" brushRef="#br10" timeOffset="11652.42">635 695 12641 0 0,'0'0'0'0'0,"-1"0"2764"0"0,-1 0-2604 0 0,0 0 978 0 0,-1 2 205 0 0,-2-1-245 0 0,0 3-436 0 0,-3 1-400 0 0,-1 2-227 0 0,-1 0 3 0 0,-1 2-50 0 0,-1 1-303 0 0,-1 0-525 0 0,-1-1 276 0 0,0 1 282 0 0,1-1 258 0 0,1-1-38 0 0,2-1-11 0 0,2-2-6 0 0,3-1 97 0 0,2-1 66 0 0,1-2 532 0 0,1 0-156 0 0,1-1 161 0 0,1 0 4 0 0,0 0-240 0 0,2-1-19 0 0,0 1 178 0 0,1 0 50 0 0,2 0-54 0 0,1 0-109 0 0,1-1-56 0 0,2 0-22 0 0,1-2-112 0 0,1 0-104 0 0,-1 0-86 0 0,1-2-44 0 0,-1 1-8 0 0,0 0-62 0 0,-2 0-8 0 0,0 0-174 0 0,-2 1-459 0 0,-1 0-319 0 0,-2-1-1122 0 0,-1 2-3414 0 0,-2-1-6293 0 0,0 0 10452 0 0</inkml:trace>
  <inkml:trace contextRef="#ctx0" brushRef="#br11" timeOffset="12186.509">858 1071 20738 0 0,'0'0'0'0'0,"0"0"2408"0"0,0 0-2632 0 0,0 0 1186 0 0,1 0-532 0 0,2 0-200 0 0,2 0 54 0 0,4 0-24 0 0,3 0 36 0 0,3-1-112 0 0,4 0-40 0 0,2-2-59 0 0,1 0-76 0 0,-1 0 1 0 0,-2-1-8 0 0,-3 1-81 0 0,-2 1 18 0 0,-5 1-39 0 0,-2 0 22 0 0,-4 0 6 0 0,-1 1 22 0 0,-2 0-178 0 0,0 0-246 0 0,0 0-131 0 0,-1 1-231 0 0,-1-1-736 0 0,-1 0-1881 0 0,-1 0-4163 0 0,-3 2-2885 0 0,1 0 12067 0 0</inkml:trace>
  <inkml:trace contextRef="#ctx0" brushRef="#br12" timeOffset="12422.452">911 1162 14377 0 0,'0'0'0'0'0,"0"1"6729"0"0,0 0-6702 0 0,0-1 869 0 0,0 1-118 0 0,0-1 0 0 0,1 1-247 0 0,0 0-281 0 0,1 0-183 0 0,3 1 205 0 0,1 0 17 0 0,4 0-65 0 0,2 1-47 0 0,1 1-23 0 0,2-2-94 0 0,-1 1 3 0 0,0-1-65 0 0,-2 0 19 0 0,-2-1-19 0 0,-3-1 3 0 0,-2 0-1 0 0,-2 0 66 0 0,-1 0-15 0 0,-1 0 32 0 0,-1 0-100 0 0,0 0-399 0 0,-1 0-250 0 0,0 0-369 0 0,-2 0-808 0 0,0-1-6818 0 0,-2 0-5519 0 0,3 0 15757 0 0,0 1 112 0 0</inkml:trace>
  <inkml:trace contextRef="#ctx0" brushRef="#br13" timeOffset="13002.899">1375 904 20346 0 0,'0'0'0'0'0,"0"0"2220"0"0,0 0-2086 0 0,0 0 423 0 0,1 0 135 0 0,-1 0-74 0 0,1 2-313 0 0,-1 0-236 0 0,2 4-22 0 0,1 3 251 0 0,0 4-113 0 0,2 5-42 0 0,1 5-58 0 0,1 3-18 0 0,0 3-17 0 0,-1 2 14 0 0,0 1-15 0 0,-1 2 9 0 0,-1 0-63 0 0,-1 1 17 0 0,-1 1 44 0 0,-1-2-25 0 0,0-1-36 0 0,-1-3-26 0 0,0-4 32 0 0,0-6-13 0 0,0-4 14 0 0,0-6 48 0 0,-1-4 19 0 0,1-3 36 0 0,0-2 7 0 0,0-1-133 0 0,0-1-16 0 0,0 0-166 0 0,0-1-69 0 0,0 0-156 0 0,0-2-179 0 0,0-2-289 0 0,0-2-629 0 0,1-4-1556 0 0,0-1-4125 0 0,2-4-4297 0 0,-3 23 12581 0 0,0 4-2523 0 0</inkml:trace>
  <inkml:trace contextRef="#ctx0" brushRef="#br14" timeOffset="13609.925">1727 1014 21746 0 0,'0'0'0'0'0,"0"0"2456"0"0,0 0-2090 0 0,0 0 223 0 0,0 0 224 0 0,0 0-79 0 0,0 0-294 0 0,0 0-141 0 0,-1 0-181 0 0,-1 0-65 0 0,0 0-46 0 0,-1 0-39 0 0,0 0-55 0 0,0 1-54 0 0,-1 2 11 0 0,-2 1-20 0 0,0 3 41 0 0,-1 3 1 0 0,-1 3 44 0 0,0 5 4 0 0,-2 4 2 0 0,1 3 68 0 0,-1 2-24 0 0,2 1-32 0 0,1-1-6 0 0,2-2-20 0 0,2-4-12 0 0,1-5 16 0 0,1-3 78 0 0,3-3-22 0 0,3-4 59 0 0,1-2 5 0 0,3-2-3 0 0,3-1 8 0 0,1-1-20 0 0,2-1-4 0 0,1-1 0 0 0,0-2-5 0 0,0 0-28 0 0,-1-1 36 0 0,-2 0 7 0 0,-1-1 3 0 0,-3 1 43 0 0,-1 0-6 0 0,-2 1 9 0 0,-2-1 37 0 0,-2 0-24 0 0,0-1-5 0 0,-2 0-17 0 0,0-1-34 0 0,0 0 4 0 0,-1-2-28 0 0,-2 0 21 0 0,0-1-55 0 0,-2-1 16 0 0,-1 0-105 0 0,-1-1-14 0 0,-1-1 7 0 0,0-1 5 0 0,-1 1-11 0 0,1 1 93 0 0,1 0 11 0 0,0 2 1 0 0,1 1 39 0 0,2 2-38 0 0,0 2 41 0 0,3 1-44 0 0,0 3-53 0 0,0 0 10 0 0,1 1-41 0 0,0 0-43 0 0,1 0-64 0 0,-1 1-43 0 0,1-1-17 0 0,1 1 306 0 0,3 3-58 0 0,1 1 58 0 0,2 2-49 0 0,2 3 82 0 0,1 1 2 0 0,1 1 40 0 0,0 2-73 0 0,0 2 24 0 0,0 0-32 0 0,-1 3 53 0 0,1 1-31 0 0,-1 0-7 0 0,-1 1-30 0 0,-1-1-26 0 0,-1-1 0 0 0,-1-4-4 0 0,-1-2 0 0 0,-2-4-4 0 0,-2-2 10 0 0,-1-3 62 0 0,0-3 24 0 0,0 0 54 0 0,-1-1 9 0 0,0-1-16 0 0,0 0-109 0 0,0-1-16 0 0,0-1-218 0 0,0-3-132 0 0,-1-1-155 0 0,-1-2-167 0 0,0-2-311 0 0,0 0-916 0 0,1 4-9262 0 0,1 1-1740 0 0,0 8 15834 0 0,0 3-1623 0 0,2 5-4123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49.05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2586.65625"/>
      <inkml:brushProperty name="anchorY" value="-130706.1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3430.89063"/>
      <inkml:brushProperty name="anchorY" value="-131606.5625"/>
      <inkml:brushProperty name="scaleFactor" value="0.5"/>
    </inkml:brush>
  </inkml:definitions>
  <inkml:trace contextRef="#ctx0" brushRef="#br0">23 0 17958 0 0,'0'0'0'0'0,"0"1"3028"0"0,1 0-3253 0 0,-1 1 991 0 0,2 0-735 0 0,1 2 898 0 0,1 2-340 0 0,2 2-120 0 0,2 4-192 0 0,2 1-142 0 0,2 4-65 0 0,2 1 39 0 0,0 2-65 0 0,1 1-5 0 0,0-1 33 0 0,2 2 1 0 0,-1 0 1 0 0,0 0-30 0 0,0-2-1 0 0,-1 0-48 0 0,-2-3-45 0 0,-2-2 57 0 0,-3-4-17 0 0,-2-3 10 0 0,-2-2 135 0 0,-2-3 31 0 0,-1-2-205 0 0,-1-1-123 0 0,-1-1-166 0 0,-3-1-430 0 0,-1-2-252 0 0,-2-4-738 0 0,-1-3-1122 0 0,0-2-2327 0 0,0-3-3035 0 0,1-2 4333 0 0,1 2 4197 0 0</inkml:trace>
  <inkml:trace contextRef="#ctx0" brushRef="#br1" timeOffset="255.041">188 38 6373 0 0,'0'0'0'0'0,"0"-1"11493"0"0,0-1-11108 0 0,0-1 1751 0 0,0 1-467 0 0,0 0-421 0 0,0-1-430 0 0,0 2-237 0 0,0 0-302 0 0,0 0-99 0 0,0 1-45 0 0,0 0-10 0 0,0 0-47 0 0,-1 0-86 0 0,0 1-6 0 0,-1 2-99 0 0,-2 3 97 0 0,-2 3 3 0 0,-3 4-1 0 0,-2 5 6 0 0,-2 2 0 0 0,-3 3 10 0 0,-1 3-4 0 0,-1 0 7 0 0,0 0-6 0 0,2-2-8 0 0,1-2-58 0 0,2-3 43 0 0,3-3-53 0 0,2-4-32 0 0,3-4 21 0 0,2-3-10 0 0,2-2 105 0 0,1-2-81 0 0,0-1 90 0 0,2 0-221 0 0,1-1 173 0 0,1-1-88 0 0,2-1-167 0 0,1-2-220 0 0,2-1-310 0 0,1-3-711 0 0,3-1-1463 0 0,0-1-3774 0 0,3-1-2656 0 0,-3 1 8452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56.14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9956.89063"/>
      <inkml:brushProperty name="anchorY" value="-140214.04688"/>
      <inkml:brushProperty name="scaleFactor" value="0.5"/>
    </inkml:brush>
  </inkml:definitions>
  <inkml:trace contextRef="#ctx0" brushRef="#br0">87 3 7933 0 0,'0'0'0'0'0,"0"0"12550"0"0,0-1-12710 0 0,0 1 2754 0 0,0-1-1569 0 0,0 1-273 0 0,1-1-324 0 0,-1 1-172 0 0,1 1-162 0 0,0 1-26 0 0,-1 2 0 0 0,0 4 168 0 0,0 3-8 0 0,0 6-32 0 0,0 5-19 0 0,0 3-66 0 0,-1 4-8 0 0,-2 4 15 0 0,0 3 15 0 0,-2 2-33 0 0,-1 2-16 0 0,-1 2-19 0 0,-1 1 44 0 0,-1-1-10 0 0,0-1-37 0 0,0-4 40 0 0,1-4-61 0 0,1-6-34 0 0,1-5 9 0 0,2-6-18 0 0,1-5 74 0 0,2-5-13 0 0,0-4 12 0 0,1-1 108 0 0,1-1-44 0 0,-1-1 37 0 0,0 0-109 0 0,0 0-62 0 0,1-1-62 0 0,-1 1-104 0 0,0-2-82 0 0,0 0-122 0 0,0-2-176 0 0,0-2-154 0 0,1-2-389 0 0,1-3-964 0 0,-1 3-8151 0 0,1-2-1593 0 0,-2 14 13314 0 0,0-1-1612 0 0,-1 7-1783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0:55.10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9062.78125"/>
      <inkml:brushProperty name="anchorY" value="-138948.73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9736.90625"/>
      <inkml:brushProperty name="anchorY" value="-139937.4531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50624.96875"/>
      <inkml:brushProperty name="anchorY" value="-140745.6875"/>
      <inkml:brushProperty name="scaleFactor" value="0.5"/>
    </inkml:brush>
  </inkml:definitions>
  <inkml:trace contextRef="#ctx0" brushRef="#br0">78 7 19062 0 0,'0'0'0'0'0,"0"0"2060"0"0,-1-1-1932 0 0,0 0 608 0 0,0-1 445 0 0,1 1-374 0 0,-1 1-318 0 0,0-1-188 0 0,1 1-118 0 0,0 0-50 0 0,0 0-44 0 0,0 0-75 0 0,0 1-6 0 0,0 2-28 0 0,2 2 27 0 0,1 5 293 0 0,1 5-135 0 0,0 5-91 0 0,2 4-67 0 0,1 4 7 0 0,-1 2-65 0 0,1 0 10 0 0,-1 0-49 0 0,0-3 101 0 0,-1-2-78 0 0,-1-2 30 0 0,-1-5-325 0 0,0-3 91 0 0,-2-5-138 0 0,0-3-16 0 0,0-3-10 0 0,-2-2-27 0 0,-2-2-112 0 0,-1-2-1234 0 0,-3-4-2115 0 0,-1-2-5195 0 0,0 0 1469 0 0</inkml:trace>
  <inkml:trace contextRef="#ctx0" brushRef="#br1" timeOffset="273.894">3 64 19782 0 0,'0'0'0'0'0,"-1"0"2432"0"0,1 0-2333 0 0,0 0 498 0 0,-1 0-24 0 0,1 0-102 0 0,0 0-205 0 0,0 0-282 0 0,1 0 66 0 0,1 1-213 0 0,2 1 210 0 0,2 3 167 0 0,4 1-114 0 0,2 4-48 0 0,2 2 28 0 0,3 3-18 0 0,1 3-2 0 0,1 2-70 0 0,0 1 16 0 0,0 1-10 0 0,-1 1 5 0 0,-1 0-6 0 0,-2-2 1 0 0,-2-2-93 0 0,-3-3-48 0 0,-1-3 3 0 0,-4-3 4 0 0,-1-4 52 0 0,-2-3-60 0 0,-2-1-96 0 0,0-3-30 0 0,-1-3-37 0 0,-1-3-600 0 0,-1-3-575 0 0,-1-5-868 0 0,0-4-1582 0 0,1-2-2019 0 0,1-4-3020 0 0,0 4 10935 0 0</inkml:trace>
  <inkml:trace contextRef="#ctx0" brushRef="#br2" timeOffset="639.971">256 32 10781 0 0,'0'0'0'0'0,"0"0"7177"0"0,0 0-6735 0 0,0 0 1070 0 0,0 0-317 0 0,-2 0-213 0 0,0 2-495 0 0,-2 1-392 0 0,-2 2-32 0 0,-3 3-196 0 0,-2 3 77 0 0,-3 2 58 0 0,-1 4-28 0 0,-2 1 29 0 0,-3 1-5 0 0,-1 2 2 0 0,-1-1 9 0 0,0 0-2 0 0,1-2 1 0 0,3-3 112 0 0,2-3 71 0 0,4-2 19 0 0,4-4-9 0 0,3-2 42 0 0,2-3-101 0 0,2 0-15 0 0,1-1-29 0 0,1-1-105 0 0,2-2 36 0 0,-1 0-33 0 0,2-2 160 0 0,1-1-13 0 0,1-1 64 0 0,1-2 22 0 0,1 1-6 0 0,1-2-32 0 0,2 1-88 0 0,1 1-56 0 0,2 0-34 0 0,0 0-8 0 0,1 2-8 0 0,1 0-5 0 0,-1 1-93 0 0,1 1 36 0 0,-3 1 25 0 0,-1 0-14 0 0,-2 1 58 0 0,-2 1-16 0 0,-2-1-48 0 0,-2 1-138 0 0,-2 0-71 0 0,0 1-6 0 0,-2-1-85 0 0,0 0-113 0 0,0 0-187 0 0,-1-1-354 0 0,1 0-963 0 0,1-1-1106 0 0,1 1-5675 0 0,-1 0-1334 0 0,0 0 13075 0 0,1 0-888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21714 0 0,'0'0'1443'0'0,"0"0"-892"0"0,0 0-151 0 0,0 0 118 0 0,10 1 178 0 0,99 10-369 0 0,-69-10-231 0 0,-42-1-6778 0 0,-4 0-646 0 0,-7 0-3703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8821 0 0,'7'1'12513'0'0,"6"5"-9814"0"0,1-1-2682 0 0,87 8 1288 0 0,-86-13-2088 0 0,-16-4-948 0 0,0 2-557 0 0,1 1-4796 0 0,0-5-3425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13613 0 0,'2'2'7112'0'0,"1"5"-3567"0"0,21 37-2653 0 0,16 71 184 0 0,35 78-720 0 0,-61-160-368 0 0,-1 0 42 0 0,1-1-1 0 0,1-1 1 0 0,1 0-1 0 0,2-1 1 0 0,19 24-30 0 0,-9-20-79 0 0,-27-34 128 0 0,0-1-1 0 0,0 1 1 0 0,0 0-1 0 0,0 0 1 0 0,0-1 0 0 0,0 1-1 0 0,0-1 1 0 0,0 1-1 0 0,0-1 1 0 0,0 1 0 0 0,0-1-1 0 0,0 1 1 0 0,0-1-1 0 0,-1 0 1 0 0,1 0-1 0 0,0 1 1 0 0,0-1 0 0 0,-1 0-1 0 0,1 0 1 0 0,0 0-1 0 0,-1 0 1 0 0,1 0 0 0 0,-1 0-1 0 0,1 0 1 0 0,-1 0-1 0 0,0 0 1 0 0,1 0-1 0 0,-1-1-48 0 0,2 0 87 0 0,6-15-25 0 0,-1-1 1 0 0,-1 0 0 0 0,0 0-1 0 0,-1 0 1 0 0,2-17-63 0 0,0 5 26 0 0,51-244-36 0 0,-43 97-114 0 0,-13 143-144 0 0,-44 27-876 0 0,39 5 1302 0 0,16 3-97 0 0,35 8 138 0 0,-35-7-60 0 0,-15-1-3013 0 0,-7-1-333 0 0,-1 1-5912 0 0,7 0 395 0 0,34-3 5200 0 0</inkml:trace>
  <inkml:trace contextRef="#ctx0" brushRef="#br0" timeOffset="608.962">4 61 12109 0 0,'-3'-6'11365'0'0,"10"4"-10057"0"0,102-5-450 0 0,-70 7-882 0 0,-39 0 98 0 0,0 0 35 0 0,0 0 14 0 0,0 0-35 0 0,0 0-38 0 0,-24-12-225 0 0,-33-7-182 0 0,57 19 287 0 0,11-7-2327 0 0,22 0-1240 0 0,-11 6-6143 0 0,-9 1 136 0 0</inkml:trace>
  <inkml:trace contextRef="#ctx0" brushRef="#br0" timeOffset="1651.452">568 723 19354 0 0,'1'19'3425'0'0,"4"9"-2492"0"0,1 11-1086 0 0,-5 97 936 0 0,-7-149 177 0 0,3-12-882 0 0,1 0-1 0 0,2 0 0 0 0,1 0 0 0 0,0 0 0 0 0,2 0 1 0 0,2-6-78 0 0,0 11 84 0 0,-5 14-92 0 0,1 1 0 0 0,0 0 0 0 0,0 0 0 0 0,1 0 0 0 0,-1 0 1 0 0,1 0-1 0 0,0 0 0 0 0,1 0 0 0 0,-1 1 0 0 0,1-1 0 0 0,0 1 0 0 0,0 0 1 0 0,0 0-1 0 0,1-1 8 0 0,-2 5-6 0 0,1-1 0 0 0,-1 1 0 0 0,0 0 0 0 0,0 0 1 0 0,0 0-1 0 0,0 0 0 0 0,1 0 0 0 0,-1 1 0 0 0,0-1 0 0 0,0 1 1 0 0,0-1-1 0 0,0 1 0 0 0,0 0 0 0 0,0 0 0 0 0,0 0 0 0 0,0 0 0 0 0,0 0 1 0 0,0 0-1 0 0,0 1 0 0 0,-1-1 0 0 0,1 1 0 0 0,-1-1 0 0 0,1 1 1 0 0,-1-1-1 0 0,1 1 0 0 0,-1 0 0 0 0,0 0 0 0 0,0 0 0 0 0,0 0 1 0 0,0 0-1 0 0,0 0 0 0 0,0 0 0 0 0,0 0 0 0 0,-1 0 6 0 0,1-1-6 0 0,11 23-34 0 0,-1 0-1 0 0,-1 1 1 0 0,-1 0-1 0 0,-2 1 1 0 0,0-1-1 0 0,-1 1 1 0 0,0 17 40 0 0,-3-2-111 0 0,-3-41 274 0 0,0 0 71 0 0,0 0 0 0 0,-22-30-5 0 0,16 19-221 0 0,2-1 0 0 0,0 0 0 0 0,1 0 0 0 0,0 0 0 0 0,0-1 0 0 0,1 1 0 0 0,1-1 0 0 0,0 1 0 0 0,1-1 0 0 0,0 1 0 0 0,1-1 0 0 0,1-2-8 0 0,-1 12-13 0 0,0-1-1 0 0,0 0 1 0 0,0 1 0 0 0,1 0-1 0 0,-1-1 1 0 0,1 1 0 0 0,0 0 0 0 0,0-1-1 0 0,0 1 1 0 0,0 0 0 0 0,1 1-1 0 0,-1-1 1 0 0,1 0 0 0 0,0 1-1 0 0,0-1 1 0 0,-1 1 0 0 0,2 0-1 0 0,-1 0 1 0 0,0 0 0 0 0,0 0-1 0 0,1 1 1 0 0,-1-1 0 0 0,1 1-1 0 0,-1 0 1 0 0,1 0 0 0 0,0 0 0 0 0,-1 0-1 0 0,1 1 1 0 0,0 0 0 0 0,-1-1-1 0 0,1 1 1 0 0,0 1 0 0 0,0-1-1 0 0,-1 0 1 0 0,1 1 13 0 0,1 2 6 0 0,0-1 0 0 0,0 1 0 0 0,0 0-1 0 0,-1 0 1 0 0,1 0 0 0 0,-1 1 0 0 0,0 0 0 0 0,0-1 0 0 0,0 1-1 0 0,0 1 1 0 0,-1-1 0 0 0,0 1 0 0 0,0-1 0 0 0,0 1 0 0 0,0 0-1 0 0,1 4-5 0 0,-3-7 0 0 0,38 114 276 0 0,-34-85-2813 0 0,-5-49-1482 0 0,2 6-1449 0 0,0 0-1459 0 0</inkml:trace>
  <inkml:trace contextRef="#ctx0" brushRef="#br0" timeOffset="2204.662">1100 697 11921 0 0,'-1'-13'8315'0'0,"-4"4"-4269"0"0,-27 0-2040 0 0,29 11-2025 0 0,0 0 1 0 0,0 0-1 0 0,0 0 1 0 0,0 1-1 0 0,0-1 1 0 0,1 1-1 0 0,-1-1 1 0 0,1 1-1 0 0,-1 0 1 0 0,1 0-1 0 0,0 0 1 0 0,0 0-1 0 0,1 0 1 0 0,-1 1-1 0 0,0-1 1 0 0,1 0-1 0 0,0 1 1 0 0,0-1-1 0 0,0 1 1 0 0,0 0-1 0 0,1-1 1 0 0,-1 1 0 0 0,1-1-1 0 0,0 5 19 0 0,-1-4-6 0 0,-2 12-36 0 0,1-1 0 0 0,0 0 0 0 0,1 1 0 0 0,1 0 0 0 0,0-1 1 0 0,1 1-1 0 0,0-1 0 0 0,2 1 0 0 0,0-1 0 0 0,0 0 0 0 0,2 0 1 0 0,0 0-1 0 0,5 10 42 0 0,-9-23 3 0 0,0-1 1 0 0,1 1-1 0 0,-1 0 0 0 0,1-1 1 0 0,0 1-1 0 0,-1-1 1 0 0,1 1-1 0 0,0-1 1 0 0,0 0-1 0 0,0 1 1 0 0,0-1-1 0 0,0 0 1 0 0,0-1-1 0 0,0 1 1 0 0,0 0-1 0 0,1-1 0 0 0,-1 1 1 0 0,0-1-1 0 0,0 1 1 0 0,1-1-1 0 0,-1 0 1 0 0,0 0-1 0 0,0 0 1 0 0,1 0-1 0 0,-1-1 1 0 0,0 1-1 0 0,0-1 0 0 0,1 1 1 0 0,-1-1-1 0 0,0 0 1 0 0,0 1-1 0 0,0-1 1 0 0,0 0-1 0 0,0-1 1 0 0,0 1-1 0 0,0 0 1 0 0,0 0-1 0 0,-1-1 0 0 0,1 1 1 0 0,0-1-1 0 0,-1 0 1 0 0,1 1-1 0 0,0-3-3 0 0,121-126 204 0 0,-122 128-172 0 0,1 1 0 0 0,-1-1 1 0 0,1 0-1 0 0,-1 0 1 0 0,0 1-1 0 0,0-1 0 0 0,0 0 1 0 0,0 0-1 0 0,0 0 1 0 0,0-1-1 0 0,0 1 0 0 0,-1 0 1 0 0,1 0-1 0 0,-1 0 0 0 0,0-1 1 0 0,1 1-1 0 0,-1 0 1 0 0,0 0-1 0 0,0-1 0 0 0,0 1 1 0 0,-1 0-1 0 0,1 0 0 0 0,-1 0 1 0 0,1-1-1 0 0,-1 1 1 0 0,0 0-1 0 0,1 0 0 0 0,-1 0 1 0 0,-1-1-33 0 0,-37-54 71 0 0,16 45-361 0 0,24 20-36 0 0,23 33 391 0 0,53 135 332 0 0,-44-101-355 0 0,-28-67-21 0 0,-8-18-370 0 0,-8-18-629 0 0,-6-31-2526 0 0,13 16-6558 0 0,3 10-1258 0 0</inkml:trace>
  <inkml:trace contextRef="#ctx0" brushRef="#br0" timeOffset="2811.222">1441 678 20102 0 0,'0'0'2199'0'0,"0"0"-1511"0"0,8 8 1217 0 0,20 29-1601 0 0,-3 0 1 0 0,-1 2-1 0 0,14 31-304 0 0,-35-65 51 0 0,-1 0 0 0 0,1 0 0 0 0,-1 0 0 0 0,0 0 0 0 0,-1 0 0 0 0,1 1 0 0 0,-1-1 0 0 0,0 0 1 0 0,0 1-1 0 0,-1-1 0 0 0,0 1 0 0 0,0-1 0 0 0,0 1 0 0 0,0 0-51 0 0,-2-3 33 0 0,0-1 1 0 0,0 0-1 0 0,0 0 1 0 0,0 0-1 0 0,0-1 1 0 0,-1 1-1 0 0,1 0 1 0 0,-1-1-1 0 0,1 1 1 0 0,-1-1 0 0 0,1 0-1 0 0,-1 0 1 0 0,0 0-1 0 0,1 0 1 0 0,-1 0-1 0 0,0-1 1 0 0,0 1-1 0 0,0-1 1 0 0,0 0-1 0 0,1 0 1 0 0,-3 0-34 0 0,5 0 62 0 0,0-11 0 0 0,2-3-105 0 0,1 0 1 0 0,0 0 0 0 0,1 1-1 0 0,1 0 1 0 0,0 0-1 0 0,0 0 1 0 0,2 0-1 0 0,-1 1 1 0 0,2 0 0 0 0,0 0-1 0 0,5-5 43 0 0,2-6 32 0 0,17-27 47 0 0,-31 49-38 0 0,-1 1 40 0 0,0 0 31 0 0,0 0 16 0 0,0 0 26 0 0,0 0 26 0 0,-14 4 379 0 0,10-2-578 0 0,0 1 0 0 0,0 0 1 0 0,0 0-1 0 0,1 0 1 0 0,-1 1-1 0 0,1-1 1 0 0,0 1-1 0 0,0 0 1 0 0,0 0-1 0 0,0 0 0 0 0,1 0 1 0 0,-1 1-1 0 0,1-1 1 0 0,0 1-1 0 0,1-1 1 0 0,-1 1-1 0 0,1 0 1 0 0,0 0-1 0 0,0-1 1 0 0,0 1-1 0 0,0 0 0 0 0,1 0 1 0 0,0 0-1 0 0,0 0 1 0 0,1 0-1 0 0,-1 0 1 0 0,1 0-1 0 0,0-1 1 0 0,0 1-1 0 0,1 0 0 0 0,-1 0 1 0 0,1-1-1 0 0,0 1 1 0 0,1-1-1 0 0,-1 0 19 0 0,6 9 35 0 0,0 0 1 0 0,1-1-1 0 0,0-1 0 0 0,1 1 1 0 0,0-2-1 0 0,0 1 0 0 0,1-2 0 0 0,1 1 1 0 0,0-1-1 0 0,0-1 0 0 0,11 6-35 0 0,-51-37-3209 0 0,16 11-813 0 0,0 0-3900 0 0,-8-12-4816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19514 0 0,'0'0'1819'0'0,"0"0"-1292"0"0,0 0-334 0 0,4 1 1413 0 0,45 86 438 0 0,-37-64-1975 0 0,-2 1-1 0 0,0 0 1 0 0,-2 0 0 0 0,0 1-1 0 0,-2 0 1 0 0,-1 0 0 0 0,-1 1-1 0 0,-1 0 1 0 0,-1 4-69 0 0,-2-29 192 0 0,0-1 63 0 0,-15 0 588 0 0,-136 19 217 0 0,151-38-4129 0 0,2 2-760 0 0,2-7-15934 0 0,-10 84 17753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22546 0 0,'0'0'1776'0'0,"0"0"-1748"0"0,0 0 152 0 0,0 0-124 0 0,1 0 24 0 0,-1 0-80 0 0,2 0-288 0 0,-2 0-384 0 0,4 0-668 0 0,1 7-112 0 0,3-1-1476 0 0,-4-3-5413 0 0,1 7-1304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19606 0 0,'-5'4'6552'0'0,"-15"23"-7026"0"0,16-19 447 0 0,1 0-1 0 0,0 0 1 0 0,0 1-1 0 0,1-1 1 0 0,0 0-1 0 0,1 1 1 0 0,0 0-1 0 0,0-1 1 0 0,1 1-1 0 0,0-1 1 0 0,1 1-1 0 0,-1 0 1 0 0,2 1 27 0 0,-1-4 6 0 0,0 1 0 0 0,1-1 0 0 0,0 0 0 0 0,0 0 0 0 0,0 0 0 0 0,0 0 0 0 0,1-1 0 0 0,0 1 0 0 0,1-1 0 0 0,-1 1 0 0 0,1-1 0 0 0,0 0 0 0 0,0-1 0 0 0,1 1-1 0 0,-1-1 1 0 0,1 1 0 0 0,0-2 0 0 0,0 1 0 0 0,0 0 0 0 0,2 0-6 0 0,-5-3 20 0 0,0 0-1 0 0,0 1 1 0 0,0-1-1 0 0,0 0 1 0 0,-1-1 0 0 0,1 1-1 0 0,0 0 1 0 0,0-1-1 0 0,1 1 1 0 0,-1-1-1 0 0,0 1 1 0 0,0-1-1 0 0,0 0 1 0 0,0 0-1 0 0,0 0 1 0 0,0 0-1 0 0,0 0 1 0 0,1-1-1 0 0,-1 1 1 0 0,0-1-1 0 0,0 1 1 0 0,0-1-1 0 0,0 0 1 0 0,0 0 0 0 0,0 0-1 0 0,-1 0 1 0 0,1 0-1 0 0,0 0 1 0 0,0 0-1 0 0,-1 0 1 0 0,2-2-20 0 0,3-7 53 0 0,-2-1 0 0 0,1 1-1 0 0,-2-1 1 0 0,1 0 0 0 0,-2 0 0 0 0,1 0 0 0 0,-1 0 0 0 0,-1-1 0 0 0,0 1 0 0 0,-1 0 0 0 0,0-1-1 0 0,-1-7-52 0 0,1 18 0 0 0,-1 0 1 0 0,1-1-1 0 0,-1 1 0 0 0,1-1 0 0 0,-1 1 0 0 0,1 0 0 0 0,-1 0 0 0 0,0-1 0 0 0,0 1 0 0 0,1 0 0 0 0,-1 0 0 0 0,0 0 0 0 0,0 0 0 0 0,0 0 0 0 0,0 0 0 0 0,-1 0 0 0 0,1 0 0 0 0,0 0 0 0 0,0 1 1 0 0,0-1-1 0 0,-1 0 0 0 0,1 1 0 0 0,0-1 0 0 0,-1 1 0 0 0,1 0-25 0 0,1 0-51 0 0,0 0-70 0 0,0 0-68 0 0,1 10-483 0 0,2 2 685 0 0,2-1-1 0 0,-1 0 1 0 0,1 0 0 0 0,1 0 0 0 0,0-1 0 0 0,0 0 0 0 0,7 7 12 0 0,-9-11 5 0 0,0-1 0 0 0,0 1-1 0 0,1-1 1 0 0,0 0 0 0 0,0-1 0 0 0,1 1-1 0 0,-1-1 1 0 0,1 0 0 0 0,0-1 0 0 0,0 1-1 0 0,0-1 1 0 0,1 0 0 0 0,2 0-5 0 0,-9-3 32 0 0,1 0 0 0 0,0 0 0 0 0,0 0 0 0 0,0 0 0 0 0,-1 0 0 0 0,1 0 0 0 0,0 0 0 0 0,0 0 0 0 0,0 0 0 0 0,-1 0 0 0 0,1-1 0 0 0,0 1 0 0 0,0 0 0 0 0,-1 0 0 0 0,1-1 0 0 0,0 1 0 0 0,-1-1 0 0 0,1 1 0 0 0,0-1 0 0 0,-1 1 0 0 0,1-1 0 0 0,0 1 0 0 0,-1-1 0 0 0,1 1 0 0 0,-1-1 0 0 0,1 0 0 0 0,-1 1 0 0 0,0-1 0 0 0,1 0 0 0 0,-1 0 0 0 0,0 1 0 0 0,1-1 0 0 0,-1 0 0 0 0,0 0 0 0 0,0 1 0 0 0,0-1 0 0 0,0 0 0 0 0,1 0 0 0 0,-1 0-32 0 0,3-35 370 0 0,-3 33-351 0 0,-8-94 266 0 0,5 85-261 0 0,-18-33 126 0 0,3 35-83 0 0,5 4-258 0 0,18 12-9313 0 0,-2-2 1684 0 0,-3-4 2775 0 0,-8-10-65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19334 0 0,'-3'3'5124'0'0,"2"30"-5173"0"0,27 144 826 0 0,-24-14-263 0 0,-6-139-402 0 0,4-23-7 0 0,0-1 17 0 0,0 0 11 0 0,0 0 34 0 0,0 0 47 0 0,0 0 23 0 0,0 0-49 0 0,0 0-51 0 0,0 0-40 0 0,0 0-21 0 0,0 0-41 0 0,6 0-152 0 0,113 0 223 0 0,-93 3-194 0 0,-26-3 101 0 0,0 0 48 0 0,0 0 28 0 0,0 0 21 0 0,0 0-5 0 0,0 0-15 0 0,-8-4-201 0 0,-8-11-527 0 0,-4-3-1266 0 0,4 6-4991 0 0,11 8 1196 0 0,11 9-49 0 0,53 43-949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18262 0 0,'0'0'2244'0'0,"0"0"-1495"0"0,0 0-353 0 0,4 10 785 0 0,21 94-15 0 0,-17-43-826 0 0,-4 1-1 0 0,-2 0 1 0 0,-3 20-340 0 0,0-2 186 0 0,1-14-72 0 0,0-65-72 0 0,0-1 34 0 0,2-10-371 0 0,3-41-2970 0 0,-4 43 2260 0 0,1-6-2299 0 0,1-3-3770 0 0,4-7-3418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 8229 0 0,'-6'-2'6733'0'0,"-3"-3"-2795"0"0,5 2 1346 0 0,18 13-4884 0 0,30 2 656 0 0,-42-12-1042 0 0,3 1 32 0 0,0-1-1 0 0,1 0 0 0 0,-1-1 1 0 0,1 1-1 0 0,-1-1 0 0 0,0 0 1 0 0,1 0-1 0 0,-1-1 0 0 0,0 1 1 0 0,0-1-1 0 0,3-2-45 0 0,-4 17 475 0 0,0 176-438 0 0,-3-53-16 0 0,-28-130 304 0 0,-23-6-349 0 0,50 0-32 0 0,0 0-5 0 0,0 0 15 0 0,17 0-340 0 0,89 25 654 0 0,-58 0-342 0 0,-48-28 2487 0 0,0-3-4263 0 0,-1-16-23265 0 0,4 53 23035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 0 0,'1'4'15339'0'0,"0"1"-8202"0"0,2 9-3637 0 0,2 9-7050 0 0,-4-14 5499 0 0,29 296-770 0 0,-23-233-883 0 0,-7-69-285 0 0,0-2 44 0 0,0-1 17 0 0,0 0-4 0 0,0 0 0 0 0,0 0-8 0 0,0 0-2 0 0,0 0-38 0 0,0 0-98 0 0,0-11-874 0 0,-3-42-3781 0 0,2 30-2367 0 0,-2-16-6107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22210 0 0,'10'1'2638'0'0,"89"80"-1918"0"0,-99-81-691 0 0,1 1 0 0 0,0-1 0 0 0,0 1 0 0 0,-1-1 1 0 0,1 1-1 0 0,0 0 0 0 0,-1 0 0 0 0,1-1 0 0 0,-1 1 0 0 0,1 0 0 0 0,-1 0 1 0 0,1-1-1 0 0,-1 1 0 0 0,0 0 0 0 0,1 0 0 0 0,-1 0 0 0 0,0 0 1 0 0,1 0-1 0 0,-1 0 0 0 0,0 0 0 0 0,0-1 0 0 0,0 1 0 0 0,0 0 1 0 0,0 0-1 0 0,0 0 0 0 0,0 0 0 0 0,-1 0 0 0 0,1 0 0 0 0,0 0 1 0 0,0 0-1 0 0,-1 0 0 0 0,1-1 0 0 0,0 1 0 0 0,-1 0 0 0 0,1 0 1 0 0,-1 0-1 0 0,1 0 0 0 0,-1-1 0 0 0,1 1 0 0 0,-1 0 0 0 0,0-1 1 0 0,1 1-1 0 0,-1 0-29 0 0,-89 74 292 0 0,70-60 71 0 0,19-14-275 0 0,1-1-26 0 0,0 0-24 0 0,0 0-28 0 0,0 0-10 0 0,20 9 72 0 0,38 32-20 0 0,-10 1-52 0 0,-49-43-410 0 0,-13-7-2527 0 0,9 3-1691 0 0,0-2-3512 0 0,5 4-1535 0 0,26 30 7666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21562 0 0,'4'10'3974'0'0,"2"3"-4010"0"0,65 294 694 0 0,-86-329-3294 0 0,-1-27-2686 0 0,9 13-2306 0 0,5 24 3905 0 0,-4-26-2950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3224 0 0,'2'-3'17570'0'0,"-2"0"-16134"0"0,0 3-1144 0 0,0 0-280 0 0,0 0-12 0 0,0 0 128 0 0,0 0-128 0 0,0 3-388 0 0,-2 3-932 0 0,1 1-1396 0 0,-5 5-6053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 16938 0 0,'-11'-17'7908'0'0,"-21"34"-7658"0"0,24-6-241 0 0,4-7 35 0 0,0 0-1 0 0,0 1 1 0 0,1-1-1 0 0,0 1 1 0 0,0 0-1 0 0,0 0 1 0 0,0 0 0 0 0,1 0-1 0 0,0 0 1 0 0,0 0-1 0 0,0 1 1 0 0,1-1-1 0 0,0 1 1 0 0,0-1-1 0 0,0 1 1 0 0,1 2-44 0 0,1 3 4 0 0,1 1 0 0 0,1 0 0 0 0,0-1 0 0 0,1 1 0 0 0,0-1 0 0 0,1 0 0 0 0,0 0 0 0 0,1-1 0 0 0,0 1 0 0 0,0-1 0 0 0,7 7-4 0 0,10 19 0 0 0,37 58-94 0 0,-61-92 158 0 0,1-1 1 0 0,-1 1 0 0 0,0-1-1 0 0,0 1 1 0 0,0-1 0 0 0,0 1-1 0 0,0-1 1 0 0,0 0 0 0 0,0 0-1 0 0,0 1 1 0 0,-1-1-1 0 0,1 0 1 0 0,0 0 0 0 0,-1 0-1 0 0,1 0 1 0 0,-1-1 0 0 0,1 1-1 0 0,-1 0 1 0 0,1-1 0 0 0,-1 1-1 0 0,0-1 1 0 0,1 1 0 0 0,-1-1-1 0 0,0 0 1 0 0,1 0 0 0 0,-1 1-1 0 0,0-1 1 0 0,1 0 0 0 0,-2-1-65 0 0,-5 3 162 0 0,-46 10 274 0 0,53-12-368 0 0,1 0-42 0 0,0 0-92 0 0,0 0-70 0 0,0 0-64 0 0,0 0-80 0 0,12-10-1808 0 0,-7 7-661 0 0,-2 1-3583 0 0,-3 2-4740 0 0,-20 15 5676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19566 0 0,'0'0'2248'0'0,"0"0"-2248"0"0,0 0-876 0 0,0 0 108 0 0,0 0 524 0 0,0 4-392 0 0,-2-4-1544 0 0,2 3-3165 0 0,-1 6-4132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 4248 0 0,'0'0'17474'0'0,"0"0"-16218"0"0,0 0-1256 0 0,0 0 0 0 0,0 0 128 0 0,0 0-128 0 0,0-3-192 0 0,0-1-1048 0 0,-1-2-1028 0 0,-1 0-4449 0 0,-2-7-5692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19698 0 0,'4'6'3313'0'0,"24"117"-906"0"0,10 106-2407 0 0,-33-187-1060 0 0,-21-42-4471 0 0,11-5-772 0 0,-3-9-2953 0 0</inkml:trace>
  <inkml:trace contextRef="#ctx0" brushRef="#br0" timeOffset="298.966">40 209 11089 0 0,'1'0'8781'0'0,"1"0"-7953"0"0,-2 0-696 0 0,4 0 268 0 0,0 0 380 0 0,1-4-228 0 0,1 4-372 0 0,3-3-180 0 0,2 0-8 0 0,2 0-544 0 0,0 0-688 0 0,-2 3-1548 0 0,0-3-5325 0 0,0-1-1928 0 0</inkml:trace>
  <inkml:trace contextRef="#ctx0" brushRef="#br0" timeOffset="539.169">228 209 19602 0 0,'1'0'3233'0'0,"3"3"-1614"0"0,2 11-1286 0 0,0 0-1 0 0,-1 1 1 0 0,0-1-1 0 0,-1 1 1 0 0,-1 0 0 0 0,2 15-333 0 0,-1-8 203 0 0,14 123-534 0 0,-30-168-1555 0 0,-6-35-2398 0 0,9 12-5496 0 0,2 2 420 0 0</inkml:trace>
  <inkml:trace contextRef="#ctx0" brushRef="#br0" timeOffset="540.169">316 0 17650 0 0,'2'0'1472'0'0,"-2"0"-1472"0"0,0 3 0 0 0,0 7 44 0 0,0-1 972 0 0,0 4-804 0 0,0 3-212 0 0,0-1-1616 0 0,0 1-1457 0 0,0-3-4243 0 0</inkml:trace>
  <inkml:trace contextRef="#ctx0" brushRef="#br0" timeOffset="992.382">375 269 18678 0 0,'30'44'4893'0'0,"81"122"-3088"0"0,-111-165-1783 0 0,0-1-1 0 0,0 1 0 0 0,0-1 1 0 0,0 1-1 0 0,0-1 0 0 0,0 1 1 0 0,1-1-1 0 0,-1 1 0 0 0,0-1 1 0 0,0 1-1 0 0,0-1 0 0 0,1 1 1 0 0,-1-1-1 0 0,0 0 1 0 0,1 1-1 0 0,-1-1 0 0 0,0 0 1 0 0,1 1-1 0 0,-1-1 0 0 0,0 0 1 0 0,1 1-1 0 0,-1-1 0 0 0,1 0 1 0 0,-1 0-1 0 0,1 1 0 0 0,-1-1 1 0 0,1 0-1 0 0,-1 0 0 0 0,1 0 1 0 0,-1 0-1 0 0,1 0 0 0 0,-1 0 1 0 0,1 0-1 0 0,-1 0 0 0 0,0 0 1 0 0,1 0-1 0 0,-1 0 1 0 0,1 0-1 0 0,-1 0 0 0 0,1 0 1 0 0,-1 0-1 0 0,1 0 0 0 0,-1 0 1 0 0,1-1-1 0 0,-1 1 0 0 0,1 0 1 0 0,-1 0-1 0 0,1-1 0 0 0,-1 1 1 0 0,0 0-1 0 0,1-1 0 0 0,-1 1 1 0 0,0 0-1 0 0,1-1 0 0 0,-1 1 1 0 0,0 0-1 0 0,1-1 0 0 0,-1 1 1 0 0,0-1-1 0 0,0 1 0 0 0,1-1 1 0 0,-1 1-22 0 0,14-36 108 0 0,-2-1-1 0 0,-1 0 1 0 0,-2-1 0 0 0,1-13-108 0 0,-4 20 43 0 0,4-51 252 0 0,-31 79-214 0 0,6 2-161 0 0,0 2 0 0 0,-1 0 0 0 0,1 0 0 0 0,0 2 0 0 0,0 0 0 0 0,-12 4 80 0 0,-88 40-1158 0 0,105-43 643 0 0,10-4 75 0 0,5 0-1010 0 0,54-7-6252 0 0,-41 4 1880 0 0,5 0-3053 0 0</inkml:trace>
  <inkml:trace contextRef="#ctx0" brushRef="#br0" timeOffset="1506.89">650 215 7161 0 0,'4'2'10423'0'0,"0"4"-5334"0"0,3 34-3153 0 0,-1 161 594 0 0,3-299-2567 0 0,-1 71 26 0 0,1 1 0 0 0,2 1-1 0 0,0 0 1 0 0,1 0 0 0 0,2 1-1 0 0,11-15 12 0 0,-23 36-8 0 0,0 0 0 0 0,0 0 0 0 0,0 1 0 0 0,0-1 0 0 0,1 1 0 0 0,-1-1 0 0 0,1 1 0 0 0,-1 0 0 0 0,1 0 0 0 0,0 0 0 0 0,0 0 0 0 0,0 1 0 0 0,0-1 0 0 0,0 1 0 0 0,0-1 0 0 0,1 1 0 0 0,-1 0 0 0 0,0 1 0 0 0,1-1 0 0 0,-1 0 0 0 0,2 1 8 0 0,-2 1 18 0 0,0 1 0 0 0,0-1 0 0 0,0 1 0 0 0,-1 0 0 0 0,1 0 0 0 0,-1 0 0 0 0,1 0 1 0 0,-1 1-1 0 0,0-1 0 0 0,1 1 0 0 0,-1-1 0 0 0,-1 1 0 0 0,1 0 0 0 0,0-1 0 0 0,-1 1 0 0 0,1 0 0 0 0,-1 0 0 0 0,0 0 1 0 0,0 1-1 0 0,0-1 0 0 0,0 0 0 0 0,-1 0 0 0 0,1 2-18 0 0,2 3-9 0 0,74 262 394 0 0,-65-219-364 0 0,-11-61 381 0 0,-40-60-2961 0 0,17 42-6834 0 0,8 13-3740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1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80 152 21926 0 0,'0'0'2150'0'0,"0"0"-1582"0"0,0 0-418 0 0,0 0 242 0 0,0 0 72 0 0,0 0-106 0 0,0 0-194 0 0,0 0-228 0 0,0 0-34 0 0,0 0 36 0 0,0 0 30 0 0,0 0 77 0 0,-5 7 272 0 0,-3 2-373 0 0,0 1-1 0 0,0 0 0 0 0,1 0 1 0 0,1 0-1 0 0,0 1 0 0 0,0 0 0 0 0,1 0 1 0 0,0 0-1 0 0,1 1 0 0 0,0-1 0 0 0,1 1 1 0 0,-1 10 56 0 0,4-20-3 0 0,-1 0 0 0 0,1 0 0 0 0,1 0 0 0 0,-1-1 0 0 0,0 1 0 0 0,0 0 0 0 0,1 0 0 0 0,-1 0 0 0 0,1-1 0 0 0,-1 1 0 0 0,1 0 0 0 0,0 0 0 0 0,-1-1 0 0 0,1 1 0 0 0,0-1 0 0 0,0 1 0 0 0,0-1 0 0 0,1 1 0 0 0,-1-1 0 0 0,0 1 0 0 0,0-1 0 0 0,1 0 0 0 0,-1 0 0 0 0,1 0 0 0 0,-1 0 0 0 0,1 0 0 0 0,0 0 0 0 0,-1 0 0 0 0,1 0 0 0 0,0-1 0 0 0,-1 1 0 0 0,1-1 3 0 0,61 14 132 0 0,28-11-204 0 0,-89-4 106 0 0,0-1 0 0 0,-1 1 0 0 0,1-1 0 0 0,0 0 1 0 0,-1 0-1 0 0,1 0 0 0 0,-1 0 0 0 0,0 0 0 0 0,0 0 1 0 0,0 0-1 0 0,0 0 0 0 0,0-1 0 0 0,0 1 0 0 0,0 0 0 0 0,-1 0 1 0 0,1-1-1 0 0,-1 1 0 0 0,1-1 0 0 0,-1 1 0 0 0,0 0 1 0 0,0-1-1 0 0,0 1 0 0 0,-1-1 0 0 0,1 1 0 0 0,0 0 1 0 0,-1-1-1 0 0,0 1 0 0 0,1 0 0 0 0,-2-3-34 0 0,-46-110 67 0 0,-3-15-552 0 0,41 111 626 0 0,8 15 27 0 0,7 13-188 0 0,4 12 129 0 0,0 0-1 0 0,-2 1 1 0 0,0 0 0 0 0,-2 0 0 0 0,0 1 0 0 0,-2-1-1 0 0,0 6-108 0 0,-2-24 7 0 0,30 209 269 0 0,-28-200-621 0 0,-3-30-976 0 0,-1 3 156 0 0,1 12 997 0 0,3-28-7440 0 0,3 12-2732 0 0</inkml:trace>
  <inkml:trace contextRef="#ctx0" brushRef="#br0" timeOffset="476.342">362 335 17146 0 0,'7'3'7105'0'0,"-1"-6"-3868"0"0,8-24-3880 0 0,-11 19 1431 0 0,55-140-699 0 0,-50 107-242 0 0,-25 34-479 0 0,7 6 547 0 0,1 0 0 0 0,-1 1 0 0 0,1 0 0 0 0,-1 1 1 0 0,1 0-1 0 0,0 0 0 0 0,-1 1 0 0 0,1 0 0 0 0,0 1 0 0 0,0 0 0 0 0,0 0 0 0 0,1 1 0 0 0,-1 0 0 0 0,1 1 0 0 0,0-1 0 0 0,-2 3 85 0 0,4-5-12 0 0,6-2 19 0 0,-1 1 1 0 0,0-1 0 0 0,1 0-1 0 0,-1 0 1 0 0,1 0 0 0 0,-1 0 0 0 0,0 1-1 0 0,1-1 1 0 0,-1 0 0 0 0,1 0-1 0 0,-1 1 1 0 0,0-1 0 0 0,1 1-1 0 0,-1-1 1 0 0,1 0 0 0 0,0 1-1 0 0,-1-1 1 0 0,1 1 0 0 0,-1-1-1 0 0,1 1 1 0 0,0-1 0 0 0,-1 1-1 0 0,1 0 1 0 0,0-1 0 0 0,-1 1-1 0 0,1-1 1 0 0,0 1 0 0 0,0 0 0 0 0,0-1-1 0 0,-1 1 1 0 0,1 0 0 0 0,0-1-1 0 0,0 1 1 0 0,0-1 0 0 0,0 1-1 0 0,0 0 1 0 0,0-1 0 0 0,1 1-8 0 0,51 100 490 0 0,-36-72-431 0 0,1-1 0 0 0,2 0 0 0 0,1-1 0 0 0,2-1-1 0 0,6 5-58 0 0,-12-25-150 0 0,-18-29-260 0 0,1 15 253 0 0,-1-25-3058 0 0,2 21-1121 0 0,1 0-3588 0 0,0-3-2526 0 0</inkml:trace>
  <inkml:trace contextRef="#ctx0" brushRef="#br0" timeOffset="884.961">663 76 21634 0 0,'-2'-1'1'0'0,"0"-1"1"0"0,1 1-1 0 0,-1-1 0 0 0,0 1 1 0 0,0 0-1 0 0,1 0 0 0 0,-1 0 1 0 0,0 0-1 0 0,0 0 0 0 0,-1 0 0 0 0,1 1 1 0 0,0-1-1 0 0,0 1 0 0 0,0-1 1 0 0,0 1-1 0 0,0 0 0 0 0,-1 0 1 0 0,1 0-1 0 0,0 0 0 0 0,0 0 1 0 0,0 0-1 0 0,0 1 0 0 0,-1-1 1 0 0,1 1-1 0 0,0-1 0 0 0,0 1 1 0 0,0 0-1 0 0,0 0 0 0 0,0 0 0 0 0,0 0 1 0 0,0 0-1 0 0,1 1 0 0 0,-1-1 1 0 0,0 0-1 0 0,1 1 0 0 0,-1-1 1 0 0,-1 3-2 0 0,-3 5 91 0 0,1 0 1 0 0,0 1-1 0 0,0 0 1 0 0,0 0-1 0 0,2 0 1 0 0,-1 0-1 0 0,1 1 0 0 0,1 0 1 0 0,0-1-1 0 0,0 1 1 0 0,1 0-1 0 0,0 0 1 0 0,1 0-1 0 0,0 0 1 0 0,2 7-92 0 0,0-9 70 0 0,1 1 1 0 0,0-1 0 0 0,0 0 0 0 0,1 0-1 0 0,0-1 1 0 0,1 1 0 0 0,-1-1 0 0 0,2 0-1 0 0,-1 0 1 0 0,1 0 0 0 0,3 2-71 0 0,-3-2 5 0 0,15 20 204 0 0,-2 1 0 0 0,-2 0 1 0 0,0 1-1 0 0,-2 1 0 0 0,-2 0 0 0 0,1 6-209 0 0,-14-36 59 0 0,-1 1 0 0 0,0-1 1 0 0,1 1-1 0 0,-1-1 0 0 0,0 0 0 0 0,0 1 1 0 0,0-1-1 0 0,0 0 0 0 0,-1 1 0 0 0,1-1 1 0 0,0 0-1 0 0,0 0 0 0 0,-1 0 0 0 0,1 0 1 0 0,-1 0-1 0 0,1-1 0 0 0,-1 1 1 0 0,1 0-1 0 0,-1-1 0 0 0,1 1 0 0 0,-1-1 1 0 0,1 1-1 0 0,-1-1 0 0 0,0 0 0 0 0,1 1 1 0 0,-1-1-1 0 0,0 0 0 0 0,1 0 0 0 0,-1 0 1 0 0,0-1-1 0 0,1 1 0 0 0,-1 0 0 0 0,0-1 1 0 0,1 1-1 0 0,-2-1-59 0 0,-11 2 98 0 0,2 1-752 0 0,-43-2-305 0 0,40-8-3648 0 0,3-7-4779 0 0,6 0-2069 0 0</inkml:trace>
  <inkml:trace contextRef="#ctx0" brushRef="#br0" timeOffset="1049.669">541 398 7813 0 0,'0'-6'13597'0'0,"0"-4"-12537"0"0,0 1-1004 0 0,5 2 368 0 0,1-2 336 0 0,-1-4-240 0 0,5 4-352 0 0,1 3-168 0 0,2-4-156 0 0,1 4-308 0 0,3-1-512 0 0,-4 4-676 0 0,2 0-1888 0 0,-4 3-5849 0 0</inkml:trace>
  <inkml:trace contextRef="#ctx0" brushRef="#br0" timeOffset="1324.358">807 127 18826 0 0,'4'2'6831'0'0,"5"28"-6798"0"0,33 199 310 0 0,-40-212-892 0 0,-2-22-1502 0 0,-6-28-1329 0 0,0-8-6219 0 0,3 9 1317 0 0</inkml:trace>
  <inkml:trace contextRef="#ctx0" brushRef="#br0" timeOffset="1641.639">893 0 18390 0 0,'2'0'2272'0'0,"0"0"-1836"0"0,-2 0-424 0 0,0 0-12 0 0,0 0 344 0 0,0 0-344 0 0,0 0-332 0 0,2 7-860 0 0,2 2-232 0 0,-1 1-969 0 0,1-4-2907 0 0,1 7-4213 0 0</inkml:trace>
  <inkml:trace contextRef="#ctx0" brushRef="#br0" timeOffset="1966.87">975 155 15997 0 0,'2'57'7420'0'0,"2"0"-5391"0"0,2 56-1649 0 0,-6-66-182 0 0,0-47-187 0 0,0 1 1 0 0,0-1 0 0 0,0 0-1 0 0,0 0 1 0 0,0 0 0 0 0,0 1 0 0 0,-1-1-1 0 0,1 0 1 0 0,0 0 0 0 0,0 0-1 0 0,0 0 1 0 0,-1 1 0 0 0,1-1-1 0 0,0 0 1 0 0,0 0 0 0 0,0 0-1 0 0,-1 0 1 0 0,1 0 0 0 0,0 0 0 0 0,0 0-1 0 0,-1 0 1 0 0,1 0 0 0 0,0 0-1 0 0,0 1 1 0 0,-1-1 0 0 0,1 0-1 0 0,0 0 1 0 0,0-1 0 0 0,-1 1 0 0 0,1 0-1 0 0,0 0 1 0 0,0 0 0 0 0,0 0-1 0 0,-1 0 1 0 0,1 0 0 0 0,0 0-1 0 0,0 0 1 0 0,-1 0 0 0 0,1 0-1 0 0,0-1 1 0 0,0 1 0 0 0,0 0 0 0 0,-1 0-1 0 0,1 0 1 0 0,0 0 0 0 0,0-1-1 0 0,0 1 1 0 0,0 0 0 0 0,-1 0-1 0 0,1 0 1 0 0,0-1 0 0 0,0 1-1 0 0,0 0 1 0 0,0 0 0 0 0,0 0 0 0 0,0-1-1 0 0,0 1 1 0 0,0 0 0 0 0,0 0-1 0 0,0-1 1 0 0,0 1 0 0 0,0 0-1 0 0,0 0 1 0 0,0-1 0 0 0,0 1-12 0 0,-2-72-164 0 0,3 59 165 0 0,2-1 0 0 0,-1 1 0 0 0,2 1 0 0 0,0-1-1 0 0,0 0 1 0 0,2 1 0 0 0,-1 0 0 0 0,1 0 0 0 0,1 1-1 0 0,0-1 1 0 0,9-9-1 0 0,-11 14-31 0 0,1 0-1 0 0,-1 0 1 0 0,2 0-1 0 0,-1 1 1 0 0,1 0 0 0 0,0 0-1 0 0,0 1 1 0 0,1-1-1 0 0,3-1 32 0 0,-10 6 1 0 0,1 0-1 0 0,-1 0 0 0 0,0 1 0 0 0,1-1 1 0 0,-1 0-1 0 0,0 0 0 0 0,1 1 0 0 0,-1-1 1 0 0,1 1-1 0 0,-1-1 0 0 0,1 1 0 0 0,-1 0 1 0 0,1-1-1 0 0,-1 1 0 0 0,1 0 0 0 0,-1 0 1 0 0,1 0-1 0 0,-1 0 0 0 0,1 0 0 0 0,-1 1 0 0 0,1-1 1 0 0,0 0-1 0 0,-1 1 0 0 0,0-1 0 0 0,1 1 1 0 0,-1 0-1 0 0,1-1 0 0 0,-1 1 0 0 0,0 0 1 0 0,1 0-1 0 0,-1 0 0 0 0,0 0 0 0 0,1 0 0 0 0,5 12 44 0 0,0 0 0 0 0,-1 0 1 0 0,-1 1-1 0 0,0 0 0 0 0,0 0 0 0 0,-2 0 0 0 0,0 0 0 0 0,0 1 0 0 0,0 13-44 0 0,5 19 97 0 0,10 65-2 0 0,-22-158-1198 0 0,1 10-1406 0 0,3 24-1028 0 0,0-1-3693 0 0,0 13 7229 0 0,0-5-5484 0 0,1 17 935 0 0,7 96 2022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14701 0 0,'-4'-2'8297'0'0,"3"7"-4951"0"0,6 14-4230 0 0,-1-3 1324 0 0,0 207-234 0 0,-4-102-283 0 0,-2-109 182 0 0,2-12 29 0 0,-2-1 83 0 0,-2-8-264 0 0,1 0 1 0 0,0 0-1 0 0,1 0 0 0 0,0-1 1 0 0,0 1-1 0 0,1-1 0 0 0,0 1 1 0 0,1-8 46 0 0,-2-40-11 0 0,3 1 0 0 0,3-1 1 0 0,6-31 10 0 0,-11 87-11 0 0,1 0 1 0 0,0 0-1 0 0,0 0 1 0 0,1 0 0 0 0,-1-1-1 0 0,0 1 1 0 0,0 0-1 0 0,0 0 1 0 0,1 0-1 0 0,-1 0 1 0 0,1 0-1 0 0,-1-1 1 0 0,1 1 0 0 0,-1 0-1 0 0,1 0 1 0 0,0 0-1 0 0,-1 0 1 0 0,1 1-1 0 0,0-1 1 0 0,0 0-1 0 0,0 0 1 0 0,-1 0 0 0 0,1 1-1 0 0,0-1 1 0 0,0 0-1 0 0,0 1 1 0 0,0-1-1 0 0,0 1 1 0 0,1-1-1 0 0,-1 1 1 0 0,0-1 0 0 0,0 1-1 0 0,0 0 1 0 0,0 0-1 0 0,0-1 1 0 0,1 1-1 0 0,-1 0 1 0 0,0 0 0 0 0,0 0-1 0 0,0 0 1 0 0,0 0-1 0 0,1 1 1 0 0,-1-1-1 0 0,1 1 11 0 0,4 0 43 0 0,1 1-1 0 0,-1 0 1 0 0,0 1-1 0 0,0 0 1 0 0,0 0-1 0 0,0 0 1 0 0,-1 1-1 0 0,1-1 1 0 0,-1 1-1 0 0,0 1 1 0 0,0-1-1 0 0,-1 1 1 0 0,1 0-1 0 0,-1 0 1 0 0,0 0-1 0 0,1 2-42 0 0,-1-2 22 0 0,1 0-22 0 0,-1 0 0 0 0,0 0 0 0 0,0 0 0 0 0,0 0 0 0 0,-1 1 0 0 0,0 0 0 0 0,0-1 0 0 0,0 1 0 0 0,-1 0 0 0 0,0 1 0 0 0,0-1 0 0 0,0 0 0 0 0,0 6 0 0 0,-23 2 447 0 0,13-11-376 0 0,-5 1-10 0 0,11-3-76 0 0,-1-1 0 0 0,1 1 0 0 0,-1 0 0 0 0,1-1 0 0 0,-1 1 0 0 0,1 0 0 0 0,0 0 0 0 0,0 1 0 0 0,-1-1 0 0 0,1 0 0 0 0,0 1 0 0 0,0-1 0 0 0,0 1 0 0 0,0 0 0 0 0,1 0 0 0 0,-1 0 0 0 0,0 0 0 0 0,1 0 0 0 0,-1 0 0 0 0,1 0 0 0 0,0 0 0 0 0,0 0 0 0 0,0 1 0 0 0,0-1 0 0 0,0 1 0 0 0,0-1 0 0 0,0 1 0 0 0,1 0 15 0 0,1 4-34 0 0,0 0 0 0 0,1-1 0 0 0,0 1 0 0 0,1-1 0 0 0,-1 0 0 0 0,1 1 0 0 0,0-1 0 0 0,1 0 0 0 0,-1-1 0 0 0,1 1 0 0 0,0-1 0 0 0,1 1 0 0 0,-1-1 0 0 0,1-1 0 0 0,0 1 0 0 0,5 3 34 0 0,26 32-6 0 0,-35-39 41 0 0,0 0 0 0 0,-1 0 0 0 0,1 0 0 0 0,-1 0 0 0 0,0 0 0 0 0,1 0 0 0 0,-1 1 0 0 0,0-1 0 0 0,1 0 0 0 0,-1 0 0 0 0,0 0 0 0 0,0 0 0 0 0,0 1 0 0 0,0-1 0 0 0,0 0 0 0 0,0 0 0 0 0,-1 0 0 0 0,1 1 0 0 0,0-1 0 0 0,-1 0 0 0 0,1 0 0 0 0,0 0 0 0 0,-1 0 0 0 0,0 0 0 0 0,1 0 0 0 0,-1 0 0 0 0,0 0 0 0 0,1 0 0 0 0,-1 0 0 0 0,0 0 0 0 0,0 0 0 0 0,0 0 0 0 0,0 0 0 0 0,1-1 0 0 0,-1 1 0 0 0,-1 0-35 0 0,-40 22 332 0 0,-24-7-40 0 0,58-14 96 0 0,3-1-2539 0 0,11-4-1371 0 0,1-2 354 0 0,6-9-10203 0 0,-15 13 11355 0 0,-26 22-1959 0 0</inkml:trace>
  <inkml:trace contextRef="#ctx0" brushRef="#br0" timeOffset="537.572">267 194 20750 0 0,'0'0'2091'0'0,"7"1"1531"0"0,29 30-3473 0 0,43 35-228 0 0,-78-66 85 0 0,-1 1-1 0 0,0-1 1 0 0,1 1-1 0 0,-1-1 1 0 0,1 0 0 0 0,-1 1-1 0 0,1-1 1 0 0,-1 0-1 0 0,1 1 1 0 0,-1-1-1 0 0,1 0 1 0 0,0 1 0 0 0,-1-1-1 0 0,1 0 1 0 0,-1 0-1 0 0,1 0 1 0 0,0 0 0 0 0,-1 0-1 0 0,1 0 1 0 0,-1 0-1 0 0,1 0 1 0 0,0 0-1 0 0,-1 0 1 0 0,1 0 0 0 0,-1 0-1 0 0,1 0 1 0 0,0 0-1 0 0,-1 0 1 0 0,1 0-1 0 0,-1-1 1 0 0,1 1 0 0 0,0 0-1 0 0,-1-1 1 0 0,1 1-1 0 0,-1 0 1 0 0,1-1-1 0 0,-1 1 1 0 0,1 0 0 0 0,-1-1-1 0 0,0 1 1 0 0,1-1-1 0 0,-1 1 1 0 0,1-1 0 0 0,-1 1-1 0 0,0-1 1 0 0,0 1-1 0 0,1-1 1 0 0,-1 0-1 0 0,0 1 1 0 0,0-1 0 0 0,1 1-1 0 0,-1-1-5 0 0,4-103 415 0 0,-4 104-413 0 0,0 0-41 0 0,0 0-53 0 0,0 0-57 0 0,6 14-237 0 0,15 59 496 0 0,-2 2 0 0 0,9 74-110 0 0,-25-73 172 0 0,-4-74-117 0 0,-1 0 0 0 0,0 0 0 0 0,1 0 0 0 0,-1 0 0 0 0,0 0 0 0 0,0 0 0 0 0,-1 0 0 0 0,1-1 0 0 0,0 1 0 0 0,0-1 0 0 0,-1 0 0 0 0,1 1 0 0 0,-1-1 0 0 0,1 0 0 0 0,-1-1 0 0 0,1 1 0 0 0,-1 0-1 0 0,0-1 1 0 0,1 1 0 0 0,-1-1 0 0 0,0 0 0 0 0,0 0 0 0 0,1 0 0 0 0,-1 0 0 0 0,0-1 0 0 0,1 1 0 0 0,-2-1-55 0 0,-93-8 571 0 0,60-3-409 0 0,51 7-4750 0 0,14-5-6024 0 0,-13 2-2695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19782 0 0,'0'0'1864'0'0,"0"0"-1864"0"0,0 0 112 0 0,0 0 16 0 0,0 0 200 0 0,2 0-328 0 0,-1 0-296 0 0,1 0-1308 0 0,0 0-1348 0 0,0 0-1165 0 0,4 9-4452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19566 0 0,'-1'3'3848'0'0,"0"5"-2634"0"0,31 111-490 0 0,2 85 83 0 0,-33-198-1636 0 0,-6-15 17 0 0,-6-17-1280 0 0,0-10-2967 0 0,3-5-5532 0 0,3 3 3911 0 0</inkml:trace>
  <inkml:trace contextRef="#ctx0" brushRef="#br0" timeOffset="473.331">120 30 18662 0 0,'23'42'3563'0'0,"121"193"307"0"0,-121-203-3575 0 0,-20-42 1147 0 0,8-157-1159 0 0,6 52-311 0 0,-17 98 100 0 0,0 17-56 0 0,0 0-50 0 0,0 0-62 0 0,0 0-76 0 0,-5 1-3095 0 0,5 4 1649 0 0,1 21-18704 0 0,3-58 17656 0 0</inkml:trace>
  <inkml:trace contextRef="#ctx0" brushRef="#br0" timeOffset="955.834">500 201 17422 0 0,'34'-8'7171'0'0,"-11"-19"-4777"0"0,-17 19-2330 0 0,-1 0 0 0 0,-1 0 0 0 0,0-1 0 0 0,0 1 0 0 0,0-1 0 0 0,-1 0 0 0 0,0 0 0 0 0,-1-1 0 0 0,0 1 0 0 0,-1 0 0 0 0,1-1 0 0 0,-2 1 0 0 0,1-5-64 0 0,-2 11-40 0 0,0 1-1 0 0,0 0 1 0 0,0 0 0 0 0,-1 0-1 0 0,1 0 1 0 0,0 0-1 0 0,-1 1 1 0 0,1-1 0 0 0,-1 0-1 0 0,1 1 1 0 0,-1-1-1 0 0,0 1 1 0 0,0-1 0 0 0,0 1-1 0 0,0 0 1 0 0,0 0 0 0 0,0 0-1 0 0,0 0 1 0 0,0 0-1 0 0,0 0 1 0 0,0 0 0 0 0,-1 1-1 0 0,1-1 1 0 0,0 1-1 0 0,0 0 1 0 0,-1 0 0 0 0,1 0-1 0 0,0 0 1 0 0,-1 0-1 0 0,1 0 1 0 0,0 0 0 0 0,-3 1 40 0 0,-9-2-140 0 0,2 0 32 0 0,1 1-1 0 0,-1 0 1 0 0,0 0 0 0 0,0 1-1 0 0,1 1 1 0 0,-1 0-1 0 0,-1 1 109 0 0,12-3 2 0 0,1 0 0 0 0,-1 0 0 0 0,1 0 0 0 0,-1 1 0 0 0,1-1 0 0 0,-1 0 0 0 0,1 0 0 0 0,-1 1 0 0 0,1-1 0 0 0,-1 0 0 0 0,1 1 0 0 0,-1-1 0 0 0,1 1 0 0 0,-1-1 0 0 0,1 1 0 0 0,0-1 0 0 0,-1 0 0 0 0,1 1 0 0 0,0-1 0 0 0,-1 1 1 0 0,1 0-1 0 0,0-1 0 0 0,0 1 0 0 0,0-1 0 0 0,-1 1 0 0 0,1-1 0 0 0,0 1 0 0 0,0 0 0 0 0,0-1 0 0 0,0 1 0 0 0,0-1 0 0 0,0 1 0 0 0,0 0 0 0 0,0-1 0 0 0,0 1 0 0 0,0-1 0 0 0,1 1 0 0 0,-1-1 0 0 0,0 1-2 0 0,0 6 189 0 0,2 1-114 0 0,-1 0 0 0 0,2-1 1 0 0,-1 1-1 0 0,1-1 0 0 0,0 1 1 0 0,0-1-1 0 0,1 0 0 0 0,0 0 1 0 0,0-1-1 0 0,1 1 0 0 0,0-1 1 0 0,0 0-1 0 0,3 2-75 0 0,21 26 249 0 0,-1 1 0 0 0,-2 1-1 0 0,7 14-248 0 0,-16-31 228 0 0,-7-47-247 0 0,-12 16-1134 0 0,-9 11-4173 0 0,8 1 3597 0 0,-4 7-9840 0 0,20 27 3516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38 202 17718 0 0,'0'-16'5293'0'0,"0"21"-2326"0"0,-14 47-3070 0 0,-7 71-226 0 0,21-117 299 0 0,-1-4 11 0 0,1 0-1 0 0,-1 0 0 0 0,1-1 1 0 0,0 1-1 0 0,-1 0 0 0 0,1 0 0 0 0,0 0 1 0 0,0-1-1 0 0,1 1 0 0 0,-1 0 0 0 0,0 0 1 0 0,0-1-1 0 0,1 1 0 0 0,-1 0 0 0 0,1 0 1 0 0,0-1-1 0 0,-1 1 0 0 0,1-1 0 0 0,0 1 1 0 0,0 0-1 0 0,0-1 0 0 0,0 0 1 0 0,0 1-1 0 0,1-1 0 0 0,-1 0 0 0 0,0 1 1 0 0,0-1-1 0 0,1 0 0 0 0,-1 0 0 0 0,1 0 1 0 0,-1 0-1 0 0,1 0 0 0 0,0-1 0 0 0,-1 1 1 0 0,1 0-1 0 0,0-1 0 0 0,0 1 20 0 0,4 0 0 0 0,-1-1 0 0 0,1 1-1 0 0,-1-1 1 0 0,1 0 0 0 0,-1-1-1 0 0,1 1 1 0 0,0-1 0 0 0,-1-1-1 0 0,0 1 1 0 0,1 0 0 0 0,-1-1-1 0 0,0 0 1 0 0,0-1 0 0 0,4-1 0 0 0,-4 1-36 0 0,-1 2 63 0 0,-1 0 0 0 0,1-1 0 0 0,-1 1 0 0 0,1-1 0 0 0,-1 1 0 0 0,0-1 0 0 0,1 0 0 0 0,-1 0 0 0 0,0-1 0 0 0,0 1 0 0 0,-1-1 0 0 0,1 1 0 0 0,0-1 0 0 0,-1 0 1 0 0,0 0-1 0 0,0 0 0 0 0,0 0 0 0 0,0-1 0 0 0,0 1 0 0 0,0 0 0 0 0,-1-1 0 0 0,0 1 0 0 0,1-1 0 0 0,-1 0 0 0 0,-1 1 0 0 0,1-1 0 0 0,0 0 0 0 0,-1 0 0 0 0,0 1 1 0 0,0-1-1 0 0,0 0 0 0 0,-1-1-27 0 0,-3-7 76 0 0,-1 1 0 0 0,0 0 0 0 0,-1 0 0 0 0,-1 1 1 0 0,1 0-1 0 0,-2 0 0 0 0,1 0 0 0 0,-8-6-76 0 0,-6-3 314 0 0,20 19-252 0 0,1 0-21 0 0,0 0-53 0 0,0 0-84 0 0,0 0-58 0 0,12 7-394 0 0,5 12 616 0 0,-2 0-1 0 0,0 1 0 0 0,-2 1 1 0 0,0 0-1 0 0,-1 1 0 0 0,-1 1 1 0 0,-1-1-1 0 0,-1 2 1 0 0,2 10-68 0 0,4 7 114 0 0,-9-24-117 0 0,-6-17 46 0 0,0 0 98 0 0,0 0 21 0 0,-5-1-88 0 0,2-2-236 0 0,-1 1 0 0 0,2-1 0 0 0,-1-1 0 0 0,0 1 0 0 0,1 0 0 0 0,-1-1 0 0 0,1 1 0 0 0,0-1 0 0 0,0 0 0 0 0,1 0 0 0 0,-1 0 0 0 0,0-2 162 0 0,-8-30-6981 0 0,8 22-2015 0 0</inkml:trace>
  <inkml:trace contextRef="#ctx0" brushRef="#br0" timeOffset="359.811">361 202 19566 0 0,'-11'-15'7451'0'0,"-17"24"-7836"0"0,24-4 363 0 0,0 0 1 0 0,0 0-1 0 0,1 0 0 0 0,-1 1 1 0 0,1-1-1 0 0,1 1 1 0 0,-1 0-1 0 0,1 0 0 0 0,0 0 1 0 0,0 0-1 0 0,1 0 0 0 0,0 0 1 0 0,0 1-1 0 0,0-1 1 0 0,1 0-1 0 0,0 1 0 0 0,0 1 22 0 0,0-2-18 0 0,0 0 0 0 0,0-1-1 0 0,1 1 1 0 0,0 0-1 0 0,0-1 1 0 0,0 1-1 0 0,1-1 1 0 0,0 1 0 0 0,0-1-1 0 0,0 0 1 0 0,1 0-1 0 0,0 0 1 0 0,0 0-1 0 0,0 0 1 0 0,0-1 0 0 0,1 1-1 0 0,0-1 1 0 0,0 0-1 0 0,0 0 19 0 0,0-1-11 0 0,0 1-1 0 0,0-1 1 0 0,0 0-1 0 0,1 0 0 0 0,0 0 1 0 0,-1-1-1 0 0,1 0 0 0 0,0 0 1 0 0,0 0-1 0 0,0-1 1 0 0,0 1-1 0 0,4-1 12 0 0,46 8 77 0 0,-55-9-60 0 0,-3-6-568 0 0,-13-22-2610 0 0,8 9-2974 0 0,2 6-2770 0 0</inkml:trace>
  <inkml:trace contextRef="#ctx0" brushRef="#br0" timeOffset="653.324">519 0 21734 0 0,'0'0'1673'0'0,"0"0"-1178"0"0,0 0-159 0 0,0 0 264 0 0,0 0-28 0 0,6 8-438 0 0,0 6-113 0 0,0 1 1 0 0,-1-1 0 0 0,0 1-1 0 0,-1 0 1 0 0,-1 0-1 0 0,0 5-21 0 0,-2-16 8 0 0,39 308-196 0 0,-39-299-658 0 0,-9-14-944 0 0,3-2 520 0 0,1-1 0 0 0,0 0 0 0 0,0 0 0 0 0,0-1 1 0 0,1 1-1 0 0,-1-1 0 0 0,1 0 0 0 0,0 0 0 0 0,0 0 0 0 0,1 0 0 0 0,-1 0 1 0 0,1-1 1269 0 0,-1-1-1814 0 0,-5-10-3435 0 0</inkml:trace>
  <inkml:trace contextRef="#ctx0" brushRef="#br0" timeOffset="863.06">508 177 12477 0 0,'2'0'3925'0'0,"0"-3"-2425"0"0,0 3-848 0 0,0-3 168 0 0,3 0 52 0 0,1 0-244 0 0,1-4-392 0 0,2 1-236 0 0,0 3-76 0 0,4-4-612 0 0,2 1-796 0 0,-2 0-804 0 0,-4-1-2965 0 0,10-2-4668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2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20938 0 0,'2'27'771'0'0,"1"0"1"0"0,1 0-1 0 0,1-1 0 0 0,7 18-771 0 0,8 50-53 0 0,-16-45 1601 0 0,-18-71-278 0 0,11 13-1269 0 0,0 0 0 0 0,0 0-1 0 0,1 0 1 0 0,0 0 0 0 0,1 0-1 0 0,0 0 1 0 0,1-1 0 0 0,0 1-1 0 0,0 0 1 0 0,1-5-1 0 0,0-1-7 0 0,0-3 7 0 0,1 0-1 0 0,1 1 1 0 0,0-1 0 0 0,1 1 0 0 0,2 0-1 0 0,-1 0 1 0 0,2 0 0 0 0,0 1 0 0 0,8-13 0 0 0,-14 26-24 0 0,0 1 1 0 0,0 0 0 0 0,0 0-1 0 0,1-1 1 0 0,-1 1-1 0 0,1 0 1 0 0,-1 0-1 0 0,1 1 1 0 0,0-1 0 0 0,0 0-1 0 0,-1 0 1 0 0,1 1-1 0 0,1-1 1 0 0,-1 1-1 0 0,0 0 1 0 0,0 0 0 0 0,0-1-1 0 0,1 2 1 0 0,-1-1-1 0 0,0 0 1 0 0,1 0-1 0 0,-1 1 1 0 0,1-1 0 0 0,-1 1-1 0 0,1 0 1 0 0,-1-1-1 0 0,1 1 1 0 0,-1 1-1 0 0,1-1 1 0 0,-1 0 0 0 0,1 0-1 0 0,-1 1 1 0 0,1 0-1 0 0,-1-1 1 0 0,0 1-1 0 0,1 0 1 0 0,-1 0 0 0 0,0 0-1 0 0,0 1 1 0 0,1-1-1 0 0,-1 0 1 0 0,0 1-1 0 0,0 0 1 0 0,0 0 23 0 0,12 22-787 0 0,-11-4-2485 0 0,-3-18 2254 0 0,0 3-2331 0 0,-1-2-3542 0 0,-6 3-3547 0 0</inkml:trace>
  <inkml:trace contextRef="#ctx0" brushRef="#br0" timeOffset="528.995">333 332 16714 0 0,'3'4'6989'0'0,"0"-6"-3760"0"0,3-17-3812 0 0,-5 14 1292 0 0,72-186-716 0 0,-72 189-24 0 0,0 0 0 0 0,0 1 0 0 0,0-1 0 0 0,0 0 0 0 0,-1 1 0 0 0,1-1 0 0 0,-1 0-1 0 0,1 0 1 0 0,-1 0 0 0 0,0 0 0 0 0,1 0 0 0 0,-1 1 0 0 0,0-1 0 0 0,0 0 0 0 0,-1 0 0 0 0,1 0 0 0 0,0 0 0 0 0,-1 0 0 0 0,1 0-1 0 0,-1 1 1 0 0,1-1 0 0 0,-1 0 0 0 0,0 0 0 0 0,0 1 0 0 0,1-1 0 0 0,-1 0 0 0 0,-1 1 0 0 0,1-1 0 0 0,0 1 0 0 0,0 0 0 0 0,-1-1-1 0 0,1 1 1 0 0,0 0 0 0 0,-1 0 0 0 0,1-1 0 0 0,-1 1 0 0 0,0 0 0 0 0,1 1 0 0 0,-1-1 0 0 0,0 0 0 0 0,1 0 0 0 0,-1 1-1 0 0,0-1 1 0 0,0 1 0 0 0,-1-1 31 0 0,-4 1-49 0 0,-1 0 0 0 0,0 1-1 0 0,1 0 1 0 0,-1 0 0 0 0,1 0-1 0 0,-1 1 1 0 0,1 0 0 0 0,-1 1-1 0 0,1-1 1 0 0,-6 4 49 0 0,-20 13 645 0 0,32 17-447 0 0,34 52-250 0 0,-21-63 161 0 0,-10-20-92 0 0,9 19-10 0 0,0-1 1 0 0,2 0-1 0 0,0 0 1 0 0,2-2-1 0 0,9 11-7 0 0,1-4 34 0 0,-24-27-6 0 0,-1-1 27 0 0,0 0 27 0 0,0 0-6 0 0,2-41-4110 0 0,5 16-2239 0 0,-2 12-1815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35 281 19334 0 0,'11'-1'6684'0'0,"-1"-13"-6377"0"0,0 0 0 0 0,-1 0 0 0 0,-1-1 0 0 0,-1-1 0 0 0,6-14-307 0 0,-5 11 69 0 0,43-94 54 0 0,-77 100-424 0 0,16 12 260 0 0,0 1 0 0 0,1 0 0 0 0,-1 0 0 0 0,0 1 0 0 0,1 0 0 0 0,-1 1 0 0 0,1 0 0 0 0,-1 0-1 0 0,-7 4 42 0 0,-7 12-335 0 0,23-14 326 0 0,-1-1 0 0 0,1 1 0 0 0,0 0 0 0 0,0 0 0 0 0,0 0 0 0 0,1-1 0 0 0,-1 1 0 0 0,1 0 0 0 0,0 0 0 0 0,0 0 0 0 0,0 0 0 0 0,1 0 0 0 0,0 0 0 0 0,-1 0 0 0 0,1 0 0 0 0,0 0 0 0 0,1-1 0 0 0,-1 1 0 0 0,1 0 9 0 0,94 146 483 0 0,-65-112-140 0 0,-30-38-361 0 0,-1 1 1 0 0,1-1-1 0 0,0 0 0 0 0,-1 0 1 0 0,1 1-1 0 0,-1-1 0 0 0,1 0 1 0 0,-1 0-1 0 0,1 0 1 0 0,0 0-1 0 0,-1 0 0 0 0,1 0 1 0 0,0 0-1 0 0,-1 0 0 0 0,1 0 1 0 0,-1 0-1 0 0,1 0 1 0 0,0 0-1 0 0,-1 0 0 0 0,1 0 1 0 0,-1-1-1 0 0,1 1 0 0 0,-1 0 1 0 0,1 0-1 0 0,-1-1 1 0 0,1 1-1 0 0,-1 0 0 0 0,1-1 1 0 0,-1 1-1 0 0,1-1 0 0 0,-1 1 1 0 0,1-1-1 0 0,-1 1 1 0 0,0-1-1 0 0,1 1 0 0 0,-1-1 1 0 0,0 1-1 0 0,1-1 0 0 0,-1 1 1 0 0,0-1-1 0 0,0 1 1 0 0,1-1-1 0 0,-1 0 0 0 0,0 1 1 0 0,0-1-1 0 0,0 1 0 0 0,0-1 1 0 0,0 0-1 0 0,0 1 1 0 0,0-1 17 0 0,3-24-3997 0 0,-2 16 333 0 0,2-4-4374 0 0,-2 6 2639 0 0,-3 12 1762 0 0,-19 58 1859 0 0</inkml:trace>
  <inkml:trace contextRef="#ctx0" brushRef="#br0" timeOffset="424.288">252 67 932 0 0,'1'-6'15126'0'0,"2"1"-8577"0"0,3 3-3804 0 0,10 9-3119 0 0,0 14 496 0 0,-1 0-1 0 0,-1 0 0 0 0,-2 1 0 0 0,0 1 0 0 0,-1 0 0 0 0,-1 1 1 0 0,-1 0-1 0 0,-1 1 0 0 0,3 19-121 0 0,-7-21 793 0 0,-15-27 90 0 0,4-2-859 0 0,1 0 0 0 0,0-1-1 0 0,0 0 1 0 0,0 0 0 0 0,1 0 0 0 0,0-1 0 0 0,1 0-1 0 0,0 0 1 0 0,0 0 0 0 0,0 0 0 0 0,1-1-1 0 0,1 1 1 0 0,-1-1 0 0 0,1 0 0 0 0,1 0-1 0 0,-1-7-23 0 0,0 9-6 0 0,0-4-7 0 0,0-1-1 0 0,0 1 1 0 0,1 0-1 0 0,1-1 1 0 0,0 1-1 0 0,0-1 1 0 0,2-7 13 0 0,-1 15-14 0 0,-1 0 1 0 0,1 0-1 0 0,0 0 0 0 0,1 0 1 0 0,-1 0-1 0 0,1 0 0 0 0,0 1 0 0 0,0-1 1 0 0,0 1-1 0 0,0-1 0 0 0,0 1 1 0 0,1 0-1 0 0,0 0 0 0 0,-1 0 1 0 0,1 0-1 0 0,0 0 0 0 0,1 0 1 0 0,-1 1-1 0 0,0 0 0 0 0,1 0 1 0 0,-1 0-1 0 0,5-2 14 0 0,-6 3-16 0 0,1 0-1 0 0,0 0 1 0 0,0 0-1 0 0,0 0 1 0 0,0 0 0 0 0,0 1-1 0 0,0-1 1 0 0,0 1 0 0 0,0 0-1 0 0,0 0 1 0 0,0 0 0 0 0,0 0-1 0 0,0 1 1 0 0,1-1 0 0 0,-1 1-1 0 0,-1 0 1 0 0,1 0 0 0 0,0 0-1 0 0,0 0 1 0 0,0 0 0 0 0,0 1-1 0 0,-1-1 1 0 0,1 1-1 0 0,-1 0 1 0 0,1 0 16 0 0,-3-2-8 0 0,0 0-1 0 0,0 0 0 0 0,-1 0 1 0 0,1 0-1 0 0,0 0 1 0 0,0 0-1 0 0,0 1 0 0 0,-1-1 1 0 0,1 0-1 0 0,0 0 1 0 0,0 0-1 0 0,0 0 1 0 0,0 0-1 0 0,-1 0 0 0 0,1 0 1 0 0,0 1-1 0 0,0-1 1 0 0,0 0-1 0 0,0 0 0 0 0,0 0 1 0 0,-1 0-1 0 0,1 1 1 0 0,0-1-1 0 0,0 0 1 0 0,0 0-1 0 0,0 0 0 0 0,0 1 1 0 0,0-1-1 0 0,0 0 1 0 0,0 0-1 0 0,0 0 0 0 0,0 1 1 0 0,0-1-1 0 0,0 0 1 0 0,0 0-1 0 0,0 0 0 0 0,0 1 1 0 0,0-1-1 0 0,0 0 1 0 0,0 0-1 0 0,0 0 1 0 0,0 1-1 0 0,0-1 0 0 0,0 0 1 0 0,0 0-1 0 0,0 0 1 0 0,0 1-1 0 0,1-1 0 0 0,-1 0 1 0 0,0 0-1 0 0,0 0 1 0 0,0 0-1 0 0,0 1 1 0 0,0-1-1 0 0,1 0 0 0 0,-1 0 1 0 0,0 0-1 0 0,0 0 1 0 0,0 0-1 0 0,0 0 0 0 0,1 0 1 0 0,-1 1-1 0 0,0-1 1 0 0,0 0-1 0 0,0 0 1 0 0,1 0-1 0 0,-1 0 0 0 0,0 0 1 0 0,0 0-1 0 0,1 0 9 0 0,-22 0-3785 0 0,13 0-468 0 0,-4 0-6414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18702 0 0,'-4'0'337'0'0,"2"0"-214"0"0,0-1 0 0 0,0 1 0 0 0,0 0 1 0 0,1 0-1 0 0,-1 0 0 0 0,0 0 0 0 0,0 0 1 0 0,0 1-1 0 0,1-1 0 0 0,-1 0 0 0 0,0 1 0 0 0,0 0 1 0 0,1-1-1 0 0,-1 1 0 0 0,0 0 0 0 0,1 0 1 0 0,-1 0-1 0 0,1 0 0 0 0,-1 0 0 0 0,1 0 1 0 0,-1 0-1 0 0,1 0 0 0 0,0 1 0 0 0,-1-1 1 0 0,1 0-1 0 0,0 1 0 0 0,0 0-123 0 0,-7 14 105 0 0,0 1 0 0 0,2 0 0 0 0,0 0 0 0 0,0 0 0 0 0,2 1 0 0 0,0 0 0 0 0,1 0 0 0 0,1 0-1 0 0,1 0 1 0 0,0 0 0 0 0,2 1 0 0 0,1 10-105 0 0,-2-9 40 0 0,0 5-32 0 0,1-1 0 0 0,2 1 1 0 0,0-1-1 0 0,2 0 0 0 0,0 0 1 0 0,2-1-1 0 0,0 1 0 0 0,2-1 0 0 0,0-1 1 0 0,2 0-1 0 0,0 0 0 0 0,2-1-8 0 0,-11-18 7 0 0,0 0-1 0 0,0 1 1 0 0,0-1-1 0 0,1-1 1 0 0,-1 1-1 0 0,1 0 1 0 0,0-1-1 0 0,0 1 1 0 0,0-1-1 0 0,0 0 1 0 0,0 0 0 0 0,1 0-1 0 0,-1-1 1 0 0,0 1-1 0 0,1-1 1 0 0,-1 1-1 0 0,1-1 1 0 0,0 0-1 0 0,1 0-6 0 0,-4-1 19 0 0,0-45-2857 0 0,0 13-6919 0 0,1 11-111 0 0</inkml:trace>
  <inkml:trace contextRef="#ctx0" brushRef="#br0" timeOffset="809.201">295 133 20338 0 0,'-27'-8'4032'0'0,"19"27"-4519"0"0,2 9 485 0 0,1 0 1 0 0,2 0-1 0 0,1 0 1 0 0,1 0-1 0 0,1 0 1 0 0,2 0-1 0 0,1 5 2 0 0,-3-29 20 0 0,0 0 0 0 0,0 0 0 0 0,0 0-1 0 0,0 0 1 0 0,1 0 0 0 0,-1-1 0 0 0,1 1 0 0 0,0 0-1 0 0,1 0 1 0 0,-1 0 0 0 0,0-1 0 0 0,1 1 0 0 0,0-1-1 0 0,0 1 1 0 0,0-1 0 0 0,0 0 0 0 0,1 0 0 0 0,-1 0-1 0 0,1 0 1 0 0,0 0 0 0 0,0 0 0 0 0,0-1 0 0 0,0 1-1 0 0,0-1 1 0 0,0 0 0 0 0,1 0 0 0 0,-1 0 0 0 0,1-1-1 0 0,0 1 1 0 0,-1-1 0 0 0,1 0 0 0 0,0 0 0 0 0,0 0-20 0 0,68-16 431 0 0,24-34-321 0 0,-93 45-133 0 0,-1 0 0 0 0,0-1 0 0 0,0 0 0 0 0,0 1 0 0 0,0-1 0 0 0,-1 0 0 0 0,0 0 0 0 0,0 0 0 0 0,0 0 0 0 0,0 0 0 0 0,-1 0 0 0 0,0 0 0 0 0,0 0 0 0 0,0 0 0 0 0,-1 0 0 0 0,0-1 0 0 0,0 2 0 0 0,0-1 0 0 0,0 0 0 0 0,-1 0 0 0 0,0-1 23 0 0,1 3 12 0 0,1 1 0 0 0,-1-1 0 0 0,0 1 0 0 0,0 0 0 0 0,0-1 0 0 0,0 1 0 0 0,0 0 0 0 0,0-1 0 0 0,-1 1 0 0 0,1 0 0 0 0,-1 0-1 0 0,1 0 1 0 0,-1 0 0 0 0,0 1 0 0 0,0-1 0 0 0,0 0 0 0 0,0 1 0 0 0,0-1 0 0 0,0 1 0 0 0,0 0 0 0 0,-1-1 0 0 0,1 1 0 0 0,0 0 0 0 0,-1 0 0 0 0,1 1 0 0 0,-1-1 0 0 0,1 1-1 0 0,-1-1 1 0 0,1 1 0 0 0,-1 0 0 0 0,-1-1-12 0 0,3 1-117 0 0,3 23-522 0 0,40 67 902 0 0,-32-74-252 0 0,-5-6 47 0 0,1 1 0 0 0,0-2 0 0 0,1 1 0 0 0,0-1-1 0 0,1 0 1 0 0,0 0 0 0 0,0-1 0 0 0,1 0 0 0 0,0-1-1 0 0,0 1 1 0 0,1-2 0 0 0,0 1 0 0 0,0-2 0 0 0,10 5-58 0 0,-19-9 21 0 0,0-1 1 0 0,0 1 0 0 0,0-1-1 0 0,1 0 1 0 0,-1 1 0 0 0,0-1 0 0 0,0 0-1 0 0,0 0 1 0 0,1 1 0 0 0,-1-1-1 0 0,0 0 1 0 0,0 0 0 0 0,1-1 0 0 0,-1 1-1 0 0,0 0 1 0 0,0 0 0 0 0,0 0-1 0 0,0-1 1 0 0,1 1 0 0 0,-1-1-1 0 0,0 1 1 0 0,0-1 0 0 0,0 1 0 0 0,0-1-1 0 0,0 0 1 0 0,0 0 0 0 0,0 1-1 0 0,0-1 1 0 0,0 0 0 0 0,0 0-1 0 0,-1 0 1 0 0,1 0 0 0 0,0 0 0 0 0,0 0-1 0 0,-1 0 1 0 0,1-1-22 0 0,4-46 875 0 0,-5 38-839 0 0,0 0-36 0 0,1-7-1 0 0,0 0 0 0 0,-1 0 1 0 0,-1 0-1 0 0,-1 0 0 0 0,-1 0 0 0 0,0 0 0 0 0,-1 0 0 0 0,-1 1 0 0 0,0-1 0 0 0,-1 1 0 0 0,-4-6 1 0 0,-30-24 220 0 0,13 6-189 0 0,25 39-38 0 0,2 1-46 0 0,0 0-48 0 0,0 0-52 0 0,0 0-78 0 0,0 0-90 0 0,0 0-94 0 0,11 11-1691 0 0,4 2-2520 0 0,-7-7-12186 0 0,-42-36 14422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71 22178 0 0,'27'104'2821'0'0,"-18"-62"-2768"0"0,-2 1 1 0 0,-2-1-1 0 0,-2 1 1 0 0,-2 24-54 0 0,-1-67 16 0 0,0 0-1 0 0,1 1 1 0 0,-1-1 0 0 0,0 1 0 0 0,0-1-1 0 0,0 1 1 0 0,0-1 0 0 0,1 0 0 0 0,-1 1-1 0 0,0-1 1 0 0,0 1 0 0 0,0-1 0 0 0,0 1-1 0 0,0-1 1 0 0,0 1 0 0 0,0-1 0 0 0,0 1-1 0 0,0-1 1 0 0,0 1 0 0 0,0-1 0 0 0,-1 0-1 0 0,1 1 1 0 0,0-1 0 0 0,0 1 0 0 0,0-1-1 0 0,0 1 1 0 0,-1-1 0 0 0,1 0 0 0 0,0 1-1 0 0,-1-1 1 0 0,1 0 0 0 0,0 1 0 0 0,-1-1-1 0 0,1 0 1 0 0,0 1 0 0 0,-1-1 0 0 0,1 0-1 0 0,0 0 1 0 0,-1 1 0 0 0,1-1 0 0 0,-1 0-1 0 0,1 0 1 0 0,-1 0 0 0 0,1 1 0 0 0,0-1-1 0 0,-1 0 1 0 0,1 0 0 0 0,-1 0 0 0 0,1 0-1 0 0,-1 0 1 0 0,1 0 0 0 0,-1 0-1 0 0,1 0 1 0 0,-1 0 0 0 0,1 0 0 0 0,-1 0-1 0 0,1-1 1 0 0,0 1 0 0 0,-1 0 0 0 0,1 0-1 0 0,-1 0 1 0 0,1-1 0 0 0,-1 1 0 0 0,1 0-1 0 0,-1-1-15 0 0,-2-4 39 0 0,-1 0-1 0 0,0-1 0 0 0,1 1 0 0 0,0-1 0 0 0,1 0 0 0 0,-1 0 0 0 0,1 0 0 0 0,0 0 1 0 0,1-1-1 0 0,-1 1 0 0 0,1-3-38 0 0,-4-29 7 0 0,1 0-1 0 0,2-1 1 0 0,1 0 0 0 0,3-12-7 0 0,-1 41 11 0 0,-1-4-41 0 0,1 0 0 0 0,1 0 1 0 0,0 0-1 0 0,1 0 0 0 0,0 0 0 0 0,1 1 1 0 0,0-1-1 0 0,3-1 30 0 0,-6 14-28 0 0,0-1 1 0 0,1 1 0 0 0,0 0 0 0 0,-1 0-1 0 0,1 0 1 0 0,0 0 0 0 0,-1 1 0 0 0,1-1-1 0 0,0 0 1 0 0,0 1 0 0 0,-1-1-1 0 0,1 1 1 0 0,0 0 0 0 0,0 0 0 0 0,0-1-1 0 0,0 1 1 0 0,0 0 0 0 0,0 1 0 0 0,0-1-1 0 0,-1 0 1 0 0,1 0 0 0 0,0 1-1 0 0,0-1 1 0 0,0 1 0 0 0,-1 0 0 0 0,1-1-1 0 0,0 1 1 0 0,0 0 0 0 0,-1 0 0 0 0,1 0-1 0 0,-1 0 1 0 0,2 1 27 0 0,6 6 4 0 0,0 1-1 0 0,-1-1 1 0 0,0 1-1 0 0,0 1 1 0 0,0 0-1 0 0,-2 0 1 0 0,1 0-1 0 0,-1 1 1 0 0,-1 0-1 0 0,0 0 1 0 0,0 0-1 0 0,-1 1 1 0 0,0-1-1 0 0,-1 1 1 0 0,-1 2-4 0 0,-1-12 25 0 0,-1 0 1 0 0,0 0 0 0 0,1 0 0 0 0,-1 0-1 0 0,0 0 1 0 0,0 0 0 0 0,-1 0 0 0 0,1 0-1 0 0,0-1 1 0 0,-1 1 0 0 0,1 0-1 0 0,-1 0 1 0 0,0 0 0 0 0,1 0 0 0 0,-1 0-1 0 0,0-1 1 0 0,0 1 0 0 0,0 0 0 0 0,0-1-1 0 0,0 1 1 0 0,-1-1 0 0 0,1 1-1 0 0,0-1 1 0 0,-1 0 0 0 0,1 1 0 0 0,-1-1-1 0 0,1 0 1 0 0,-1 0 0 0 0,0 0 0 0 0,0 0-1 0 0,1-1 1 0 0,-1 1 0 0 0,0 0-1 0 0,0-1 1 0 0,0 1 0 0 0,0-1-26 0 0,-70 9 331 0 0,7-9 8 0 0,65 0-445 0 0,8 0-519 0 0,60-19-3223 0 0,-46 12-3421 0 0,-4 2-2638 0 0</inkml:trace>
  <inkml:trace contextRef="#ctx0" brushRef="#br0" timeOffset="452.882">224 115 3408 0 0,'0'0'15418'0'0,"0"0"-11413"0"0,0 0-3508 0 0,0 0 131 0 0,0 0 136 0 0,0 7 84 0 0,46 75-732 0 0,-34-66-106 0 0,81 118 396 0 0,-93-133-390 0 0,0 0 0 0 0,1 0 0 0 0,-1 0 0 0 0,1 0 1 0 0,-1 0-1 0 0,0 0 0 0 0,1 0 0 0 0,0 0 0 0 0,-1-1 0 0 0,1 1 1 0 0,0 0-1 0 0,-1 0 0 0 0,1-1 0 0 0,0 1 0 0 0,0 0 1 0 0,-1-1-1 0 0,1 1 0 0 0,0-1 0 0 0,0 1 0 0 0,0-1 0 0 0,0 1 1 0 0,0-1-1 0 0,0 0 0 0 0,0 0 0 0 0,0 1 0 0 0,0-1 1 0 0,0 0-1 0 0,0 0 0 0 0,0 0 0 0 0,0 0 0 0 0,0 0 0 0 0,0 0 1 0 0,0 0-1 0 0,0 0 0 0 0,0 0 0 0 0,0-1 0 0 0,0 1 0 0 0,-1 0 1 0 0,1-1-1 0 0,0 1 0 0 0,0-1 0 0 0,0 1 0 0 0,0-1 1 0 0,0 1-1 0 0,0-1 0 0 0,-1 1 0 0 0,1-1 0 0 0,0 0 0 0 0,0 0 1 0 0,-1 1-1 0 0,1-1 0 0 0,-1 0 0 0 0,1 0-16 0 0,6-19 142 0 0,-2-1 0 0 0,0 1-1 0 0,-2-1 1 0 0,0 0 0 0 0,-1 1 0 0 0,-1-1-1 0 0,-2-18-141 0 0,2-20 26 0 0,-1 8 94 0 0,0 51-109 0 0,0 0 17 0 0,0 0 19 0 0,-5 0 9 0 0,-22 0-285 0 0,1 1-1 0 0,0 2 0 0 0,0 1 1 0 0,-11 3 229 0 0,31-6 68 0 0,7 6-3992 0 0,26 14-3722 0 0,-18-15-102 0 0</inkml:trace>
  <inkml:trace contextRef="#ctx0" brushRef="#br0" timeOffset="1091.67">547 99 17338 0 0,'0'0'2666'0'0,"0"-6"3516"0"0,-9 25-5824 0 0,5-7-363 0 0,1 1 0 0 0,0-1 0 0 0,1 1 0 0 0,0-1 0 0 0,1 1 0 0 0,1 0 0 0 0,0-1 0 0 0,0 1 0 0 0,2 0 0 0 0,-1-1 0 0 0,2 1 5 0 0,-2-7-3 0 0,0 0-1 0 0,1 0 1 0 0,0 0 0 0 0,0 0 0 0 0,0 0-1 0 0,1-1 1 0 0,0 1 0 0 0,0-1-1 0 0,0 0 1 0 0,1 1 0 0 0,0-2-1 0 0,0 1 1 0 0,0 0 0 0 0,0-1 0 0 0,1 0-1 0 0,0 0 1 0 0,0 0 0 0 0,0-1-1 0 0,0 1 1 0 0,1-1 3 0 0,28-2 41 0 0,-31-2-31 0 0,-1 0 1 0 0,1 0-1 0 0,-1-1 1 0 0,1 1-1 0 0,-1-1 1 0 0,0 0-1 0 0,0 1 1 0 0,0-1-1 0 0,0 0 1 0 0,0-1-1 0 0,0 1 1 0 0,-1 0-1 0 0,1 0 1 0 0,-1-1-1 0 0,1 1 1 0 0,-1-1-1 0 0,0 1 1 0 0,0-1 0 0 0,0 1-1 0 0,0-1 1 0 0,-1 0-1 0 0,1-2-10 0 0,2-1 19 0 0,1-6 19 0 0,-1-1 1 0 0,-1 1 0 0 0,1-1-1 0 0,-2 1 1 0 0,0-1 0 0 0,0 1-1 0 0,-1-1 1 0 0,-1 0 0 0 0,0 1-1 0 0,-1-1-38 0 0,-7 5 32 0 0,9 25-767 0 0,0-9 733 0 0,1 1 0 0 0,1-1-1 0 0,-1 1 1 0 0,1-1 0 0 0,1 0 0 0 0,0 0-1 0 0,0 0 1 0 0,0 0 0 0 0,1 0-1 0 0,0-1 1 0 0,1 0 0 0 0,-1 1 0 0 0,1-2-1 0 0,1 1 1 0 0,-1 0 0 0 0,1-1 0 0 0,1 0-1 0 0,-1-1 1 0 0,1 0 0 0 0,0 1 0 0 0,0-2-1 0 0,0 1 1 0 0,3 0 2 0 0,-9-4 8 0 0,1-1-1 0 0,-1 1 1 0 0,1 0-1 0 0,-1-1 1 0 0,1 0 0 0 0,0 1-1 0 0,-1-1 1 0 0,1 0-1 0 0,-1 0 1 0 0,1 0-1 0 0,0 0 1 0 0,-1 0 0 0 0,1 0-1 0 0,0 0 1 0 0,-1 0-1 0 0,1-1 1 0 0,-1 1-1 0 0,1-1 1 0 0,-1 1 0 0 0,1-1-1 0 0,-1 0 1 0 0,2 0-8 0 0,0-11 69 0 0,-1 0 1 0 0,-1 0-1 0 0,0 0 1 0 0,0 0-1 0 0,-2 0 1 0 0,1 0 0 0 0,-1 0-1 0 0,-1 0 1 0 0,0 0-1 0 0,-3-9-69 0 0,-32-106 137 0 0,33 115-1486 0 0,8 17-3367 0 0,3 6-236 0 0,-5-7-3190 0 0,-17-27-43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21562 0 0,'11'17'961'0'0,"57"76"457"0"0,-65-90-1403 0 0,-2-2 5 0 0,0-1 1 0 0,-1 1 0 0 0,1-1 0 0 0,0 1-1 0 0,0 0 1 0 0,-1-1 0 0 0,1 1-1 0 0,0 0 1 0 0,-1-1 0 0 0,1 1 0 0 0,-1 0-1 0 0,1 0 1 0 0,-1 0 0 0 0,1-1-1 0 0,-1 1 1 0 0,0 0 0 0 0,1 0 0 0 0,-1 0-1 0 0,0 0 1 0 0,0 0 0 0 0,1 0-1 0 0,-1 0 1 0 0,0 0 0 0 0,0 0 0 0 0,0 0-1 0 0,0 0 1 0 0,0-1 0 0 0,-1 1 0 0 0,1 0-1 0 0,0 0 1 0 0,0 0 0 0 0,-1 0-1 0 0,1 0 1 0 0,0 0 0 0 0,-1 0 0 0 0,1 0-1 0 0,-1-1 1 0 0,1 2-21 0 0,-10 1-124 0 0,0 0 0 0 0,0 0 0 0 0,0-1 0 0 0,-1 0-1 0 0,1-1 1 0 0,-1 0 0 0 0,-6-1 124 0 0,16 0-445 0 0,1 0-253 0 0,0 0-582 0 0,8-2-5660 0 0,-1 1-22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22558 0 0,'21'-11'2512'0'0,"94"-26"-2344"0"0,-111 36-119 0 0,9-2-656 0 0,-17 5-3720 0 0,-2 1-613 0 0,-4 3-5213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20170 0 0,'14'0'3956'0'0,"1"0"-3760"0"0,1 1 0 0 0,-1 1 0 0 0,0 0 0 0 0,0 0 0 0 0,0 2 0 0 0,0 0 0 0 0,0 0-196 0 0,-2 3 91 0 0,-13-7 28 0 0,0 0 13 0 0,0 0-7 0 0,0 0-13 0 0,-3 0-55 0 0,-38 0-3717 0 0,21 0-6859 0 0,3 0-1436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23178 0 0,'-1'0'62'0'0,"0"-1"0"0"0,-1 1 0 0 0,1 0 0 0 0,0 0 0 0 0,-1 0 0 0 0,1 0 0 0 0,0 0 0 0 0,-1 0 0 0 0,1 0 0 0 0,0 0 0 0 0,0 1-1 0 0,-1-1 1 0 0,1 1 0 0 0,0-1 0 0 0,0 0 0 0 0,-1 1 0 0 0,1 0 0 0 0,0-1 0 0 0,0 1 0 0 0,0 0 0 0 0,0 0 0 0 0,0 0 0 0 0,0-1 0 0 0,0 1 0 0 0,0 0 0 0 0,0 0 0 0 0,0 0 0 0 0,1 1-1 0 0,-1-1 1 0 0,0 0 0 0 0,1 0 0 0 0,-1 0 0 0 0,0 1 0 0 0,1-1 0 0 0,0 0 0 0 0,-1 0 0 0 0,1 1 0 0 0,0-1 0 0 0,0 0 0 0 0,0 1 0 0 0,-1-1 0 0 0,1 0 0 0 0,1 1-62 0 0,-2 10-12 0 0,1 0 1 0 0,1 0 0 0 0,1 0-1 0 0,-1 0 1 0 0,2 0 0 0 0,-1 0-1 0 0,5 8 12 0 0,74 144-36 0 0,-75-153 24 0 0,1 0 1 0 0,0 0-1 0 0,0 0 0 0 0,1-1 1 0 0,1 0-1 0 0,-1-1 1 0 0,2 1-1 0 0,-1-2 1 0 0,2 1 11 0 0,-10-8 14 0 0,0 0 0 0 0,0 0 1 0 0,0 0-1 0 0,1 0 1 0 0,-1 0-1 0 0,0 0 0 0 0,1 0 1 0 0,-1-1-1 0 0,1 1 1 0 0,-1-1-1 0 0,1 1 0 0 0,-1-1 1 0 0,1 1-1 0 0,-1-1 1 0 0,1 0-1 0 0,-1 0 0 0 0,1 1 1 0 0,0-1-1 0 0,-1 0 1 0 0,1-1-1 0 0,-1 1 0 0 0,1 0 1 0 0,-1 0-1 0 0,1-1 0 0 0,-1 1 1 0 0,1-1-1 0 0,-1 1 1 0 0,1-1-1 0 0,-1 0 0 0 0,1 1 1 0 0,-1-1-1 0 0,0 0 1 0 0,1 0-1 0 0,-1 0 0 0 0,0 0 1 0 0,0 0-1 0 0,0 0 1 0 0,0-1-1 0 0,0 1 0 0 0,0 0 1 0 0,1-2-15 0 0,5-23 182 0 0,-1-1 1 0 0,-1 0-1 0 0,-2 0 1 0 0,-1 0-1 0 0,0 0 1 0 0,-2-1-1 0 0,-1 1 1 0 0,-2-2-183 0 0,1 4 28 0 0,-1 0 0 0 0,-1 0 0 0 0,-1 0 0 0 0,-1 1 0 0 0,-6-15-28 0 0,-1 32-3630 0 0,0 21-10814 0 0,6 0 4706 0 0</inkml:trace>
  <inkml:trace contextRef="#ctx0" brushRef="#br0" timeOffset="287.667">135 233 20598 0 0,'4'4'4721'0'0,"18"2"-4696"0"0,-22-6 41 0 0,8 2-37 0 0,-1 0-1 0 0,1 1 1 0 0,-1 0-1 0 0,0 0 1 0 0,0 1 0 0 0,0 0-1 0 0,-1 0 1 0 0,1 0-1 0 0,-1 1 1 0 0,0 0-1 0 0,0 0 1 0 0,-1 1-1 0 0,1-1 1 0 0,-1 1-1 0 0,1 2-28 0 0,56 103 190 0 0,-49-84-152 0 0,-9-17-1275 0 0,-13-37-2270 0 0,7 6-6377 0 0,2 3-1554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3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20318 0 0,'34'-9'4192'0'0,"20"-22"-4077"0"0,-47 27 192 0 0,15-12-93 0 0,-21 16-164 0 0,-1 0 13 0 0,0 0 49 0 0,0 0 1 0 0,0 0-2 0 0,5 27-5 0 0,7 55-162 0 0,-4 2 1 0 0,-4 76 55 0 0,-4-158 3 0 0,0-1 1 0 0,0 1-1 0 0,0-1 1 0 0,0 1-1 0 0,-1-1 1 0 0,1 1 0 0 0,-1-1-1 0 0,1 0 1 0 0,-1 1-1 0 0,1-1 1 0 0,-1 0-1 0 0,0 1 1 0 0,1-1-1 0 0,-1 0 1 0 0,0 0-1 0 0,0 0 1 0 0,0 1 0 0 0,0-1-1 0 0,0 0 1 0 0,0 0-1 0 0,-1-1 1 0 0,1 1-1 0 0,0 0 1 0 0,0 0-1 0 0,-1 0 1 0 0,1-1 0 0 0,0 1-1 0 0,-1-1 1 0 0,1 1-1 0 0,0-1 1 0 0,-1 0-1 0 0,1 1 1 0 0,-1-1-1 0 0,1 0 1 0 0,-1 0-1 0 0,1 0 1 0 0,-1 0 0 0 0,1 0-1 0 0,-1 0 1 0 0,1 0-1 0 0,-1-1 1 0 0,1 1-1 0 0,0-1 1 0 0,-1 1-1 0 0,1-1 1 0 0,0 1 0 0 0,-1-1-1 0 0,1 0 1 0 0,-1 0-4 0 0,-24-14 294 0 0,26 14-206 0 0,0 1-46 0 0,0 0-73 0 0,0 0-65 0 0,13 4-117 0 0,69 15 340 0 0,-81-19-172 0 0,-1 0 25 0 0,0 0-49 0 0,0 0-202 0 0,0 0-201 0 0,0-22-7248 0 0,0 12-873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22670 0 0,'0'0'1472'0'0,"0"0"-1052"0"0,0 0-241 0 0,1 11 1061 0 0,31 193-1123 0 0,-30-116 469 0 0,-6-89-73 0 0,-1-13-479 0 0,-1 0 0 0 0,2-1 0 0 0,-1 0 0 0 0,2 0 0 0 0,0 0 0 0 0,1 0-1 0 0,1 0 1 0 0,0 0 0 0 0,1 0 0 0 0,0-1 0 0 0,2 1 0 0 0,2-13-34 0 0,-3 17-22 0 0,1 0 0 0 0,0 0 0 0 0,1 0 0 0 0,0 1 0 0 0,0-1-1 0 0,1 1 1 0 0,1 0 0 0 0,0 0 0 0 0,0 0 0 0 0,2-1 22 0 0,-6 9-17 0 0,1 1-1 0 0,-1-1 1 0 0,0 1-1 0 0,0-1 1 0 0,1 1-1 0 0,-1-1 1 0 0,0 1-1 0 0,1 0 1 0 0,-1 0-1 0 0,1 0 1 0 0,0 0-1 0 0,-1 0 1 0 0,1 0-1 0 0,0 0 1 0 0,0 1-1 0 0,0-1 1 0 0,-1 0-1 0 0,1 1 1 0 0,0 0-1 0 0,0-1 1 0 0,0 1-1 0 0,0 0 1 0 0,0 0-1 0 0,0 0 1 0 0,0 0-1 0 0,0 1 1 0 0,0-1-1 0 0,-1 0 1 0 0,1 1-1 0 0,0-1 1 0 0,0 1-1 0 0,0 0 1 0 0,0-1-1 0 0,-1 1 1 0 0,1 0-1 0 0,0 0 1 0 0,0 1 17 0 0,9 10 2 0 0,0 1 1 0 0,-1 1 0 0 0,-1-1-1 0 0,0 2 1 0 0,-1-1 0 0 0,0 1-1 0 0,-1 0 1 0 0,-1 1-1 0 0,0 0 1 0 0,-1 0 0 0 0,-1 0-1 0 0,-1 0 1 0 0,0 1 0 0 0,-1 0-1 0 0,0 3-2 0 0,-2 31 145 0 0,-9-52 338 0 0,4-4-474 0 0,0 0 0 0 0,0 0-1 0 0,1-1 1 0 0,0 1 0 0 0,0-1-1 0 0,1 0 1 0 0,-1 0 0 0 0,1 0-1 0 0,0-1 1 0 0,1 1 0 0 0,0-1-1 0 0,0 1 1 0 0,0-1 0 0 0,1 0-1 0 0,0 0 1 0 0,0 0 0 0 0,1 0-1 0 0,-1 0 1 0 0,2 0 0 0 0,-1 0-1 0 0,1 0 1 0 0,0-1-9 0 0,2 0-28 0 0,0-1 0 0 0,0 1 0 0 0,1 0 0 0 0,0 0 0 0 0,0 1 0 0 0,0-1 1 0 0,1 1-1 0 0,1 0 0 0 0,-1 0 0 0 0,1 0 0 0 0,0 1 0 0 0,1 0 0 0 0,-1 0 0 0 0,1 1 28 0 0,-3 1-34 0 0,0 1 1 0 0,0 0-1 0 0,0 0 0 0 0,0 0 1 0 0,1 1-1 0 0,-1 0 0 0 0,1-1 0 0 0,0 2 1 0 0,-1-1-1 0 0,1 0 0 0 0,0 1 0 0 0,0 0 1 0 0,0 0-1 0 0,0 0 0 0 0,0 1 1 0 0,0 0-1 0 0,0 0 0 0 0,0 0 0 0 0,2 1 34 0 0,-4 0 3 0 0,-1 1 0 0 0,0-1-1 0 0,1 1 1 0 0,-1 0-1 0 0,0-1 1 0 0,0 1 0 0 0,0 0-1 0 0,-1 1 1 0 0,1-1-1 0 0,0 0 1 0 0,-1 0 0 0 0,1 1-1 0 0,-1-1 1 0 0,0 1-1 0 0,0-1 1 0 0,0 1 0 0 0,0 0-1 0 0,0-1 1 0 0,-1 1-1 0 0,1 1-2 0 0,1 1 25 0 0,35 144 36 0 0,-29-99-79 0 0,-9-58 178 0 0,-1-24-5178 0 0,2 25-2026 0 0,0 12-3356 0 0,3 41 6020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4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 9949 0 0,'-1'-5'8545'0'0,"-2"3"-4833"0"0,-5 2-3666 0 0,8 0 486 0 0,-4 1-403 0 0,-1 0-1 0 0,1 0 1 0 0,0 0-1 0 0,0 1 0 0 0,1-1 1 0 0,-1 1-1 0 0,0 0 1 0 0,0 0-1 0 0,1 0 1 0 0,-1 0-1 0 0,1 1 1 0 0,0-1-1 0 0,0 1 1 0 0,-2 2-129 0 0,-29 19 1042 0 0,33-23-1028 0 0,1 0 0 0 0,-1 1-1 0 0,0-1 1 0 0,1 1 0 0 0,-1-1 0 0 0,1 1 0 0 0,0-1-1 0 0,0 1 1 0 0,-1-1 0 0 0,1 1 0 0 0,0-1 0 0 0,0 1-1 0 0,1 0 1 0 0,-1-1 0 0 0,0 1 0 0 0,0-1 0 0 0,1 1-1 0 0,-1-1 1 0 0,1 1 0 0 0,-1-1 0 0 0,1 1 0 0 0,0-1-1 0 0,-1 0 1 0 0,1 1 0 0 0,0-1 0 0 0,0 0 0 0 0,0 0-1 0 0,0 1-12 0 0,2 3 52 0 0,4 9-51 0 0,1 0 0 0 0,1-1 1 0 0,0 0-1 0 0,1-1 0 0 0,0 0 0 0 0,5 4-2 0 0,-5-5-1 0 0,0 0-1 0 0,-1 0 1 0 0,0 1-1 0 0,-1 0 1 0 0,0 0-1 0 0,0 1 1 0 0,3 11 1 0 0,-8-17 127 0 0,0 0 1 0 0,0 1-1 0 0,-1 0 1 0 0,0-1-1 0 0,-1 1 1 0 0,1 0 0 0 0,-2 0-1 0 0,1-1 1 0 0,-1 1-1 0 0,0 6-127 0 0,-35 3 692 0 0,-64-8-111 0 0,86-9-504 0 0,5-12-1210 0 0,7 10 2691 0 0,-1-1-3860 0 0,-1-6-16618 0 0,3 9 13290 0 0,6 20 3364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20966 0 0,'0'0'1583'0'0,"0"0"-1021"0"0,0 0-284 0 0,0 0 262 0 0,0 0 24 0 0,1 0-321 0 0,60 12 371 0 0,38-5-340 0 0,-90-7-607 0 0,-10 1-2457 0 0,-3 1 1682 0 0,-4 1-2926 0 0,1-2-2733 0 0,-5 5-3825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21806 0 0,'0'1'3754'0'0,"14"4"-3697"0"0,81 14 359 0 0,-54-10-419 0 0,-32-6-7 0 0,-10-3-1177 0 0,-9 0-2581 0 0,2-4-2524 0 0,-4-7-5389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1:48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136 259 21962 0 0,'-1'-11'1498'0'0,"-2"16"-721"0"0,-3 6-852 0 0,-119 198 645 0 0,125-208-443 0 0,0-1-18 0 0,3-17 330 0 0,35-65-376 0 0,55-89 175 0 0,-27 66-85 0 0,-65 105-153 0 0,-1 0 0 0 0,0 0 0 0 0,0 0 0 0 0,0 0 1 0 0,0 0-1 0 0,1 1 0 0 0,-1-1 0 0 0,0 0 0 0 0,0 0 0 0 0,0 0 0 0 0,1 0 0 0 0,-1 0 0 0 0,0 0 1 0 0,0 0-1 0 0,1 0 0 0 0,-1 0 0 0 0,0 0 0 0 0,0 0 0 0 0,1 0 0 0 0,-1 0 0 0 0,0 0 0 0 0,0 0 1 0 0,0 0-1 0 0,1 0 0 0 0,-1 0 0 0 0,0 0 0 0 0,0 0 0 0 0,1 0 0 0 0,-1-1 0 0 0,0 1 0 0 0,0 0 1 0 0,0 0-1 0 0,1 0 0 0 0,-1 0 0 0 0,0 0 0 0 0,0-1 0 0 0,0 1 0 0 0,0 0 0 0 0,0 0 0 0 0,1 0 1 0 0,-1 0-1 0 0,0-1 0 0 0,-5 26 56 0 0,-10 19 68 0 0,-34 102 34 0 0,-44 86-158 0 0,79-205 171 0 0,14-27-102 0 0,0 0 15 0 0,0-1 72 0 0,2-16-96 0 0,0-1 0 0 0,1 1 0 0 0,0-1 0 0 0,2 1 0 0 0,0 0-1 0 0,5-9-59 0 0,-2 2 41 0 0,18-51 5 0 0,4 2 0 0 0,2 1 0 0 0,32-49-46 0 0,-14 47-64 0 0,-53 98 97 0 0,-70 177 209 0 0,-48 124-264 0 0,96-259 72 0 0,37-129 170 0 0,16-35-211 0 0,4 1 1 0 0,4 2-1 0 0,19-28-9 0 0,-11 43-3 0 0,-37 71-6 0 0,-7 9-7 0 0,0 1-42 0 0,-18 68 105 0 0,-140 419 98 0 0,140-435 0 0 0,43-166-111 0 0,-17 87-45 0 0,14-47 13 0 0,4 2-1 0 0,2 1 0 0 0,4 1 1 0 0,31-50-2 0 0,-37 80-118 0 0,-25 45 22 0 0,-47 143 312 0 0,-99 228-180 0 0,121-323 23 0 0,23-54-24 0 0,1 0 22 0 0,20-81-152 0 0,-2 30 69 0 0,2 1 0 0 0,1 1 1 0 0,3 0-1 0 0,2 2 1 0 0,21-26 25 0 0,-22 45-135 0 0,-25 27 89 0 0,0 1 25 0 0,0 0-11 0 0,0 10 17 0 0,-29 104 264 0 0,18-83-231 0 0,-83 204 27 0 0,90-227-36 0 0,3-10 157 0 0,1-4-165 0 0,2-12-25 0 0,1 1 0 0 0,1 0 0 0 0,0 0 0 0 0,2 0 0 0 0,0 1 1 0 0,0 0-1 0 0,3-4 24 0 0,-4 9-2 0 0,31-75 19 0 0,4 2-1 0 0,41-64-16 0 0,-56 117-125 0 0,-24 30 107 0 0,-1 1-11 0 0,-1 13-18 0 0,-56 196 210 0 0,-22 12-158 0 0,75-207 26 0 0,4-21 96 0 0,32-118-213 0 0,-22 96 89 0 0,8-26-22 0 0,2 1 1 0 0,3 1-1 0 0,2 1 0 0 0,2 1 1 0 0,14-16 18 0 0,-41 67-5 0 0,0 0 1 0 0,0 1-1 0 0,0-1 1 0 0,0 0-1 0 0,0 0 0 0 0,0 0 1 0 0,0 1-1 0 0,0-1 1 0 0,0 0-1 0 0,0 0 1 0 0,1 1-1 0 0,-1-1 1 0 0,0 0-1 0 0,0 0 1 0 0,0 0-1 0 0,0 0 1 0 0,1 1-1 0 0,-1-1 1 0 0,0 0-1 0 0,0 0 1 0 0,0 0-1 0 0,1 0 1 0 0,-1 0-1 0 0,0 1 1 0 0,0-1-1 0 0,0 0 1 0 0,1 0-1 0 0,-1 0 1 0 0,0 0-1 0 0,0 0 1 0 0,1 0-1 0 0,-1 0 1 0 0,0 0-1 0 0,0 0 1 0 0,1 0-1 0 0,-1 0 1 0 0,0 0-1 0 0,0 0 1 0 0,1 0-1 0 0,-1 0 1 0 0,0 0-1 0 0,0 0 0 0 0,1-1 1 0 0,-1 1-1 0 0,0 0 1 0 0,0 0-1 0 0,0 0 1 0 0,1 0-1 0 0,-1 0 1 0 0,0-1-1 0 0,0 1 1 0 0,0 0-1 0 0,1 0 5 0 0,-4 28 42 0 0,-55 177 157 0 0,-48 94-181 0 0,106-297-3 0 0,0-12 102 0 0,27-92-113 0 0,-12 46-37 0 0,2 1 0 0 0,3 1 0 0 0,1 1 0 0 0,4 0 0 0 0,1 2 1 0 0,3 1 32 0 0,-29 50-11 0 0,1 0 0 0 0,-1 0 1 0 0,0 0-1 0 0,0 0 0 0 0,0 0 1 0 0,1 0-1 0 0,-1 1 0 0 0,0-1 1 0 0,0 0-1 0 0,1 0 0 0 0,-1 0 1 0 0,0 0-1 0 0,0 0 0 0 0,0 0 1 0 0,1 0-1 0 0,-1 0 0 0 0,0 0 1 0 0,0 0-1 0 0,1 0 0 0 0,-1 0 1 0 0,0 0-1 0 0,0 0 1 0 0,1 0-1 0 0,-1 0 0 0 0,0-1 1 0 0,0 1-1 0 0,1 0 0 0 0,-1 0 1 0 0,0 0-1 0 0,0 0 0 0 0,0 0 1 0 0,1-1-1 0 0,-1 1 0 0 0,0 0 1 0 0,0 0 10 0 0,0 9 42 0 0,-4 34-9 0 0,-2 0 1 0 0,-1-1-1 0 0,-2 1 1 0 0,-3-2 0 0 0,-1 1-1 0 0,-6 9-33 0 0,5-10 2 0 0,-72 212 86 0 0,82-246-76 0 0,3-12 130 0 0,28-106-40 0 0,-16 81-110 0 0,70-182-65 0 0,-65 184-56 0 0,-16 28 83 0 0,0 0 12 0 0,0 0 18 0 0,0 0-18 0 0,0 10-29 0 0,-26 121 191 0 0,16-98-129 0 0,-95 296-3 0 0,59-194 32 0 0,46-135-24 0 0,0-1 1 0 0,0 1 0 0 0,0 0 0 0 0,0 0 0 0 0,0 0 0 0 0,-1 0 0 0 0,1 0-1 0 0,0-1 1 0 0,0 1 0 0 0,0 0 0 0 0,0 0 0 0 0,0 0 0 0 0,0 0 0 0 0,0 0 0 0 0,-1 0-1 0 0,1 0 1 0 0,0-1 0 0 0,0 1 0 0 0,0 0 0 0 0,0 0 0 0 0,0 0 0 0 0,-1 0-1 0 0,1 0 1 0 0,0 0 0 0 0,0 0 0 0 0,0 0 0 0 0,0 0 0 0 0,-1 0 0 0 0,1 0 0 0 0,0 0-1 0 0,0 0 1 0 0,0 0 0 0 0,0 0 0 0 0,0 0 0 0 0,-1 0 0 0 0,1 0-5 0 0,0-26 5 0 0,0 20-11 0 0,3-67-36 0 0,3-1 0 0 0,4 1 1 0 0,3 1-1 0 0,2 0 0 0 0,23-59 42 0 0,-10 54-168 0 0,-27 76 151 0 0,0 3-23 0 0,-27 87 46 0 0,14-59 7 0 0,-9 28 3 0 0,-10 27-16 0 0,-3-1 1 0 0,-18 26-1 0 0,27-69 184 0 0,20-42 38 0 0,1-77-466 0 0,7 41 218 0 0,1 0 1 0 0,2 1 0 0 0,2-1-1 0 0,1 1 1 0 0,2 1 0 0 0,1 0-1 0 0,2 0 1 0 0,1 2 0 0 0,2 0-1 0 0,18-27 26 0 0,-29 49-18 0 0,-4 6 1 0 0,1 0 0 0 0,-1 0 1 0 0,1 0-1 0 0,0 1 0 0 0,0-1 1 0 0,1 1-1 0 0,-1-1 0 0 0,1 1 0 0 0,0 0 1 0 0,0 1-1 0 0,1-1 0 0 0,-1 1 0 0 0,1 0 1 0 0,-1 0-1 0 0,3-1 17 0 0,-6 4-3 0 0,0 1 1 0 0,0-1-1 0 0,0 1 1 0 0,0 0-1 0 0,-1-1 1 0 0,1 1-1 0 0,0 0 1 0 0,0-1-1 0 0,0 1 1 0 0,-1 0-1 0 0,1 0 1 0 0,0 0-1 0 0,-1 0 1 0 0,1 0 0 0 0,-1-1-1 0 0,1 1 1 0 0,-1 0-1 0 0,1 0 1 0 0,-1 0-1 0 0,0 0 1 0 0,1 1-1 0 0,-1-1 1 0 0,0 0-1 0 0,0 0 1 0 0,0 0-1 0 0,0 0 1 0 0,0 0-1 0 0,0 0 1 0 0,0 0-1 0 0,0 0 1 0 0,0 0-1 0 0,-1 0 1 0 0,1 1 2 0 0,0 2 9 0 0,-2 23 35 0 0,-1 0 1 0 0,-1 0-1 0 0,-1 0 0 0 0,-2-1 0 0 0,0 1 1 0 0,-2-2-1 0 0,-1 1 0 0 0,-10 18-44 0 0,12-23 8 0 0,5-15-4 0 0,-14 39 32 0 0,-3-1 0 0 0,-1-1 1 0 0,-2-1-1 0 0,-14 17-36 0 0,36-58 2 0 0,1-1 0 0 0,0 0 1 0 0,-1 0-1 0 0,1 0 0 0 0,0 0 0 0 0,-1 1 1 0 0,1-1-1 0 0,-1 0 0 0 0,1 0 0 0 0,0 0 1 0 0,-1 0-1 0 0,1 0 0 0 0,-1 0 0 0 0,1 0 1 0 0,0 0-1 0 0,-1 0 0 0 0,1 0 0 0 0,-1 0 1 0 0,1 0-1 0 0,0 0 0 0 0,-1-1 0 0 0,1 1 1 0 0,-1 0-1 0 0,1 0 0 0 0,0 0 0 0 0,-1-1 1 0 0,1 1-1 0 0,0 0 0 0 0,-1 0 0 0 0,1-1 1 0 0,0 1-1 0 0,-1 0 0 0 0,1 0 0 0 0,0-1 0 0 0,0 1 1 0 0,-1 0-1 0 0,1-1 0 0 0,0 1 0 0 0,0-1 1 0 0,0 1-1 0 0,0 0 0 0 0,-1-1 0 0 0,1 1 1 0 0,0-1-1 0 0,0 1 0 0 0,0 0 0 0 0,0-1 1 0 0,0 1-1 0 0,0-1 0 0 0,0 1 0 0 0,0 0 1 0 0,0-1-1 0 0,0 1 0 0 0,0-1 0 0 0,0 1 1 0 0,1 0-1 0 0,-1-1 0 0 0,0 1 0 0 0,0-1 1 0 0,0 1-1 0 0,0 0 0 0 0,1-1 0 0 0,-1 1 1 0 0,0 0-1 0 0,0-1 0 0 0,1 1 0 0 0,-1 0 1 0 0,0-1-3 0 0,0-13-38 0 0,1 1 0 0 0,0-1 0 0 0,0 0 0 0 0,1 0 0 0 0,1 1 0 0 0,1-1 0 0 0,0 1 1 0 0,0 0-1 0 0,1 0 0 0 0,1 0 0 0 0,0 1 0 0 0,1 0 0 0 0,0 0 0 0 0,1 0 0 0 0,1 1 1 0 0,1-1 36 0 0,-6 6-22 0 0,0 1-1 0 0,1 0 0 0 0,0 0 0 0 0,0 1 0 0 0,0-1 0 0 0,1 1 1 0 0,-1 0-1 0 0,1 1 0 0 0,0-1 0 0 0,0 1 0 0 0,0 0 0 0 0,0 1 1 0 0,1-1-1 0 0,-1 1 0 0 0,1 1 0 0 0,5-2 24 0 0,-12 3-35 0 0,0 0 3 0 0,0 0-3 0 0,4 24 173 0 0,-7 53 109 0 0,0-156-59 0 0,3 49-197 0 0,2 0 0 0 0,0 1 1 0 0,2 0-1 0 0,1 0 0 0 0,2 0 0 0 0,1 0 1 0 0,7-16 8 0 0,18-11-205 0 0,-32 55 200 0 0,0 1 0 0 0,-1 0 0 0 0,1 0 0 0 0,0-1-1 0 0,0 1 1 0 0,0 0 0 0 0,0 0 0 0 0,0 0 0 0 0,0 0-1 0 0,0 0 1 0 0,0 1 0 0 0,0-1 0 0 0,0 0-1 0 0,0 0 1 0 0,-1 0 0 0 0,1 1 0 0 0,0-1 0 0 0,0 1-1 0 0,0-1 1 0 0,0 1 0 0 0,-1-1 0 0 0,1 1 0 0 0,0-1-1 0 0,0 1 1 0 0,-1-1 0 0 0,1 1 0 0 0,0 0-1 0 0,-1 0 1 0 0,1-1 0 0 0,-1 1 0 0 0,1 0 0 0 0,-1 0-1 0 0,1 0 1 0 0,-1-1 0 0 0,0 1 0 0 0,1 0 0 0 0,-1 0-1 0 0,0 0 1 0 0,0 0 0 0 0,1 0 0 0 0,-1 0-1 0 0,0 0 1 0 0,0 0 0 0 0,0 0 0 0 0,0 0 0 0 0,0-1-1 0 0,-1 1 1 0 0,1 0 0 0 0,0 0 0 0 0,0 1 5 0 0,4 35 34 0 0,-1 1 0 0 0,-2-1 0 0 0,-2 1 0 0 0,-1 0 0 0 0,-2-1 0 0 0,-1 1 0 0 0,-2-1 0 0 0,-2-1 0 0 0,-1 1 0 0 0,-4 4-34 0 0,12-33 5 0 0,-14 30 160 0 0,14-51-12 0 0,1-36-201 0 0,2 1 0 0 0,2 0-1 0 0,2 0 1 0 0,3 0 0 0 0,5-17 48 0 0,-6 35-10 0 0,2 1 0 0 0,0-1 0 0 0,2 2 0 0 0,2-1 1 0 0,0 2-1 0 0,2-1 0 0 0,1 2 0 0 0,19-25 10 0 0,-35 50-11 0 0,0 1 1 0 0,1-1-1 0 0,-1 0 0 0 0,1 0 0 0 0,-1 0 1 0 0,1 0-1 0 0,0 0 0 0 0,-1 1 0 0 0,1-1 1 0 0,0 0-1 0 0,-1 0 0 0 0,1 1 0 0 0,0-1 1 0 0,0 1-1 0 0,0-1 0 0 0,0 1 0 0 0,-1-1 0 0 0,1 1 1 0 0,0-1-1 0 0,0 1 0 0 0,0 0 0 0 0,0-1 1 0 0,0 1-1 0 0,0 0 0 0 0,0 0 0 0 0,0 0 1 0 0,0 0-1 0 0,0 0 0 0 0,0 0 0 0 0,0 0 1 0 0,0 0-1 0 0,0 0 0 0 0,0 0 0 0 0,0 1 1 0 0,0-1-1 0 0,1 1 11 0 0,-4 136 334 0 0,-8-84-291 0 0,-3 0 0 0 0,-2 0 0 0 0,-18 41-43 0 0,13-39 22 0 0,-26 67 126 0 0,43-132 218 0 0,6-20-376 0 0,0 1-1 0 0,2 0 1 0 0,1 0-1 0 0,2 0 1 0 0,9-23 10 0 0,-12 36-4 0 0,92-230-3 0 0,-86 225-114 0 0,-11 21 79 0 0,0 6-58 0 0,-3 22 130 0 0,-1-1 0 0 0,-1 0 1 0 0,-2 0-1 0 0,0 0 0 0 0,-2-1 0 0 0,-8 16-30 0 0,9-20 7 0 0,-46 117 51 0 0,53-137-5 0 0,1-4 9 0 0,3-39-85 0 0,2-1 0 0 0,2 1 0 0 0,1 0 1 0 0,2 1-1 0 0,8-18 23 0 0,2-11 32 0 0,9-18-103 0 0,-28 83 62 0 0,0 3 5 0 0,-1 1-13 0 0,-1 13-187 0 0,-66 162 65 0 0,-28 32 446 0 0,90-220-147 0 0,1-37-188 0 0,3 0 1 0 0,2-1-1 0 0,2 1 0 0 0,2 0 0 0 0,3 1 0 0 0,1-1 0 0 0,3 1 1 0 0,3-3 27 0 0,-1 21-158 0 0,-9 37-116 0 0,-5 60 313 0 0,-3 1-1 0 0,-2 0 1 0 0,-4-1-1 0 0,-2 0 1 0 0,-3-1-1 0 0,-5 4-38 0 0,-7 46-31 0 0,6-38 27 0 0,20-76 56 0 0,0-18 210 0 0,36-143-100 0 0,-29 134-171 0 0,0 0 1 0 0,2 0 0 0 0,2 1 0 0 0,0 0-1 0 0,1 1 1 0 0,6-6 8 0 0,-5 13-358 0 0,-13 17 258 0 0,0 0-44 0 0,0 0-147 0 0,0 0-122 0 0,0 0-144 0 0,0-12-4665 0 0,0 2-790 0 0,0-10-3320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 19150 0 0,'-31'-53'4469'0'0,"12"47"-3131"0"0,13 13-1396 0 0,0 1 0 0 0,1 0 1 0 0,0 0-1 0 0,0 1 0 0 0,1-1 0 0 0,0 1 0 0 0,1 0 1 0 0,0 0-1 0 0,0 1 0 0 0,1-1 0 0 0,0 0 0 0 0,0 1 1 0 0,1 8 57 0 0,-2-7-30 0 0,2-1 1 0 0,-1 1 0 0 0,2 0 0 0 0,-1 0 0 0 0,2 0-1 0 0,-1 0 1 0 0,1 0 0 0 0,1 0 0 0 0,0 0 0 0 0,1 0 0 0 0,0-1-1 0 0,0 1 1 0 0,1-1 0 0 0,1 0 0 0 0,-1 0 0 0 0,2 0 0 0 0,0 0 29 0 0,-5-8-35 0 0,1-1 0 0 0,-1 1 0 0 0,1-1 0 0 0,-1 1 0 0 0,1-1 0 0 0,0 0 0 0 0,0 0 0 0 0,-1 1 0 0 0,1-1 0 0 0,0 0 0 0 0,0-1 0 0 0,0 1 0 0 0,0 0 0 0 0,0-1 0 0 0,0 1 0 0 0,1-1 1 0 0,-1 1-1 0 0,0-1 0 0 0,0 0 0 0 0,0 0 0 0 0,0 0 0 0 0,0 0 0 0 0,0 0 0 0 0,1-1 0 0 0,-1 1 0 0 0,0-1 0 0 0,0 1 0 0 0,0-1 0 0 0,0 0 0 0 0,0 0 0 0 0,1 0 35 0 0,29-35-4712 0 0,-26 22 533 0 0,-1 2-2483 0 0</inkml:trace>
  <inkml:trace contextRef="#ctx0" brushRef="#br0" timeOffset="463.427">190 96 19666 0 0,'0'0'1787'0'0,"0"0"-1289"0"0,0 0-319 0 0,4 12 877 0 0,36 78-627 0 0,-9-28-113 0 0,-22-41-174 0 0,0-1-1 0 0,1 0 1 0 0,2-1-1 0 0,0-1 1 0 0,1 1-1 0 0,0-2 1 0 0,2 0-1 0 0,6 6-141 0 0,-20-22 15 0 0,0 0 1 0 0,0 0 0 0 0,0 0-1 0 0,0 0 1 0 0,0 0-1 0 0,0-1 1 0 0,0 1-1 0 0,0 0 1 0 0,0-1-1 0 0,0 1 1 0 0,0 0-1 0 0,0-1 1 0 0,1 1-1 0 0,-1-1 1 0 0,0 0-1 0 0,0 1 1 0 0,1-1-1 0 0,-1 0 1 0 0,0 0-1 0 0,0 0 1 0 0,1 0-1 0 0,-1 0 1 0 0,0 0-1 0 0,1 0 1 0 0,-1 0-1 0 0,0 0 1 0 0,0-1-1 0 0,1 1 1 0 0,-1-1-1 0 0,0 1 1 0 0,0-1 0 0 0,0 1-1 0 0,0-1 1 0 0,1 1-1 0 0,-1-1 1 0 0,0 0-1 0 0,0 0 1 0 0,0 0-1 0 0,0 1 1 0 0,-1-1-1 0 0,1 0 1 0 0,0 0-1 0 0,0 0 1 0 0,0-1-1 0 0,-1 1 1 0 0,1 0-1 0 0,-1 0 1 0 0,1 0-1 0 0,-1 0 1 0 0,1-1-1 0 0,-1 0-15 0 0,23-129 519 0 0,-7-144-47 0 0,-17 274-473 0 0,-1 0 0 0 0,1-1 0 0 0,0 1 0 0 0,-1 0 0 0 0,1 0 0 0 0,0 0 0 0 0,-1 0 0 0 0,1 0 0 0 0,-1 0 0 0 0,0 0 0 0 0,1 0 0 0 0,-1 1 0 0 0,0-1 0 0 0,1 0 0 0 0,-1 1 0 0 0,0 0 0 0 0,0-1 0 0 0,1 1 0 0 0,-1 0 0 0 0,0 0 0 0 0,0 0 0 0 0,0 0 0 0 0,1 0 1 0 0,-1 1-1 0 0,0-1 0 0 0,0 0 1 0 0,0 0-26 0 0,-100 15-774 0 0,96-12 917 0 0,6-3-172 0 0,1 0 1 0 0,-1 0-1 0 0,0 0 0 0 0,1 0 1 0 0,-1 1-1 0 0,0-1 0 0 0,1 0 1 0 0,-1 0-1 0 0,0 0 0 0 0,1 1 1 0 0,-1-1-1 0 0,0 0 0 0 0,1 1 1 0 0,-1-1-1 0 0,0 0 0 0 0,0 1 1 0 0,0-1-1 0 0,1 0 0 0 0,-1 1 1 0 0,0-1-1 0 0,0 0 0 0 0,0 1 1 0 0,0-1-1 0 0,0 1 0 0 0,0-1 1 0 0,0 0-1 0 0,0 1 0 0 0,0-1 0 0 0,0 1 1 0 0,0-1-1 0 0,0 0 0 0 0,0 1 1 0 0,0-1-1 0 0,0 1 0 0 0,0-1 1 0 0,0 0-1 0 0,0 1 0 0 0,0-1 1 0 0,-1 0-1 0 0,1 1 0 0 0,0-1 1 0 0,0 1-1 0 0,0-1 0 0 0,-1 0 1 0 0,1 0-1 0 0,0 1 0 0 0,0-1 1 0 0,-1 0-1 0 0,1 1 0 0 0,0-1 1 0 0,-1 0-1 0 0,1 0 0 0 0,0 0 1 0 0,-1 1-1 0 0,1-1 0 0 0,-1 0 1 0 0,1 0-1 0 0,0 0 0 0 0,-1 0 1 0 0,1 0-1 0 0,0 0 0 0 0,-1 0 1 0 0,1 0-1 0 0,-1 0 55 0 0,12 9-1281 0 0,15 10-4305 0 0,-6-7-3356 0 0,2-4 2167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48.2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9226.85938"/>
      <inkml:brushProperty name="anchorY" value="-140216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698.84375"/>
      <inkml:brushProperty name="anchorY" value="-140828.7343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4642.82813"/>
      <inkml:brushProperty name="anchorY" value="-142388.95313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5628.9375"/>
      <inkml:brushProperty name="anchorY" value="-143019.9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6510.1875"/>
      <inkml:brushProperty name="anchorY" value="-144033.71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186.40625"/>
      <inkml:brushProperty name="anchorY" value="-145152.35938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002.10938"/>
      <inkml:brushProperty name="anchorY" value="-146170.51563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707.03125"/>
      <inkml:brushProperty name="anchorY" value="-147214.79688"/>
      <inkml:brushProperty name="scaleFactor" value="0.5"/>
    </inkml:brush>
  </inkml:definitions>
  <inkml:trace contextRef="#ctx0" brushRef="#br0">5356 21 15881 0 0,'0'0'0'0'0,"-1"-1"2345"0"0,0-1-2059 0 0,-1 1 844 0 0,1 0 577 0 0,0 0-747 0 0,0 1-344 0 0,1 0-180 0 0,-1-1-170 0 0,1 1-65 0 0,0 0-68 0 0,1 1-57 0 0,-1-1 19 0 0,1 0 20 0 0,0 0 11 0 0,1 1 167 0 0,0 1 49 0 0,2 2 34 0 0,0 1-124 0 0,1 2-74 0 0,1 2 14 0 0,1 0-156 0 0,0 1 50 0 0,1 1-5 0 0,1 1-60 0 0,0 0-9 0 0,1 0 28 0 0,0 0 2 0 0,1 1-14 0 0,-1-3-22 0 0,0 1 30 0 0,0-2-44 0 0,-1-2 12 0 0,-1 0 1 0 0,0-2 3 0 0,-1-1 46 0 0,-1-1 11 0 0,0-1-33 0 0,-1-1 40 0 0,0 0-30 0 0,2 0 36 0 0,0-1-33 0 0,2 0 6 0 0,2-1-12 0 0,1 0 2 0 0,3-2-43 0 0,1 0 8 0 0,2 0-38 0 0,0 0 8 0 0,2 0 24 0 0,1 0-3 0 0,1 1 7 0 0,0 0 93 0 0,1 1-87 0 0,0-1-7 0 0,-1 1 40 0 0,1-2-54 0 0,0 1 16 0 0,-1-1-5 0 0,1 1-9 0 0,-1 0-40 0 0,1 0 7 0 0,0 1 46 0 0,1 0-76 0 0,0 0 24 0 0,0 1 25 0 0,0 1-42 0 0,0 1 74 0 0,-2 1-73 0 0,0 2 19 0 0,-1 2 45 0 0,-2 1-11 0 0,-1 0 11 0 0,-2 2-5 0 0,0 1-50 0 0,-2-1-14 0 0,-1 0 43 0 0,-2 1-20 0 0,0-2 48 0 0,-1 1-16 0 0,-2-1 11 0 0,-1-1-34 0 0,-1 0 47 0 0,-1-1-16 0 0,-2-1 6 0 0,-1-2 5 0 0,-1-1 31 0 0,0-1-9 0 0,-1 0 33 0 0,0-2 39 0 0,-1 1 14 0 0,1-1-19 0 0,0 0 27 0 0,0 0-3 0 0,0 0-22 0 0,0 0-35 0 0,0 0-23 0 0,0 0 124 0 0,0 0-91 0 0,0 0 51 0 0,1-1-26 0 0,0 1-83 0 0,2-2 0 0 0,2-1-15 0 0,2-1 4 0 0,2-2-77 0 0,3 1 26 0 0,4-2-11 0 0,3 0 65 0 0,4-1-51 0 0,5-1 56 0 0,4 0-71 0 0,3-1 11 0 0,3-2 19 0 0,2 0-22 0 0,0 1-31 0 0,0-1 70 0 0,-2 1 1 0 0,-1 2-59 0 0,-4 1 6 0 0,-4 2 1 0 0,-5 0 76 0 0,-4 2-23 0 0,-5 1 101 0 0,-5-1 12 0 0,-2 1 58 0 0,-3 0 7 0 0,-1-2-20 0 0,0-1-9 0 0,-1-2 20 0 0,0-2-54 0 0,1-1 11 0 0,-1-2-24 0 0,-1-1-42 0 0,1 1-41 0 0,-1 0 41 0 0,0 2-54 0 0,0 2 48 0 0,-1 3-52 0 0,0 1 20 0 0,1 2-11 0 0,-2 1-8 0 0,1 2-67 0 0,-1 0 22 0 0,0 0-24 0 0,0 0-34 0 0,0 0 19 0 0,0 1-172 0 0,0-1-138 0 0,0 0-148 0 0,-2 0-274 0 0,-1 0-692 0 0,-1 0-2927 0 0,-4 0-9162 0 0,9 0 8076 0 0,1 0 6012 0 0</inkml:trace>
  <inkml:trace contextRef="#ctx0" brushRef="#br1" timeOffset="1698.21">6135 173 14401 0 0,'0'0'0'0'0,"0"0"5501"0"0,0 1-5718 0 0,0-1 1153 0 0,1 2-898 0 0,-1 0 567 0 0,2 1-181 0 0,0 3 83 0 0,0 3-23 0 0,2 2-68 0 0,1 4-144 0 0,0 3-114 0 0,1 2-93 0 0,1 3 91 0 0,0 2-2 0 0,0 2 19 0 0,0 2-18 0 0,-2 3 129 0 0,-1 1-108 0 0,-1 1-116 0 0,-2 1 53 0 0,-1-1-56 0 0,-3 1 25 0 0,-1-3-12 0 0,-2 0 2 0 0,-1-2 70 0 0,-1-3-29 0 0,-1-2 8 0 0,-1-2 4 0 0,-1-3-39 0 0,-1-1 11 0 0,0-1 9 0 0,-2 0-13 0 0,-2-1-24 0 0,-1 0 31 0 0,-3 2-72 0 0,-2 0 11 0 0,-3 3-38 0 0,-2 1 40 0 0,-2 4-42 0 0,-2 1 4 0 0,-3 1-2 0 0,0 2-1 0 0,-2 0 38 0 0,0-1 16 0 0,-1 0-2 0 0,0-1 0 0 0,-1 1 5 0 0,-2 0-20 0 0,-4 2-41 0 0,-4 3-92 0 0,-4 3 125 0 0,-3 2 87 0 0,-4 2-23 0 0,-1 0-65 0 0,-2 1 20 0 0,-1 2-44 0 0,-2 1-1 0 0,-3 1 3 0 0,-1 1-7 0 0,-3 0 48 0 0,0 0-60 0 0,-2-2 19 0 0,0-2 41 0 0,0-2-56 0 0,0-3 80 0 0,0-3-56 0 0,2-2-15 0 0,1-3-5 0 0,2-3 8 0 0,3-3 0 0 0,2-3-4 0 0,4-1 11 0 0,2-3 43 0 0,3-2-68 0 0,3-2 33 0 0,3-2 16 0 0,2-1-6 0 0,2-1-33 0 0,2-1 10 0 0,3-1 0 0 0,1-1 40 0 0,3-2-57 0 0,1-1 18 0 0,2-2 4 0 0,1 0-13 0 0,0-2 4 0 0,0 0-10 0 0,0 0 7 0 0,0 0 2 0 0,0-1 4 0 0,0-1-5 0 0,-1 0 1 0 0,0 0 0 0 0,0-2 0 0 0,0 0 42 0 0,-1 1-49 0 0,0-1 12 0 0,-2 0-9 0 0,1 0 0 0 0,-1 0 5 0 0,-1 0-6 0 0,1 0 6 0 0,-1 0 45 0 0,-1 0-59 0 0,1 0 20 0 0,-1-1-3 0 0,-1-1 4 0 0,0 0 27 0 0,-2 0-44 0 0,1-2 19 0 0,-2 0-11 0 0,-2-1 6 0 0,0 0-2 0 0,-2-1 2 0 0,-1 1 3 0 0,-1-2 28 0 0,0 1-36 0 0,-1 0 44 0 0,-1 0-54 0 0,1-1-12 0 0,0 1 30 0 0,1 1-8 0 0,0-1 36 0 0,2 1-46 0 0,0 0 16 0 0,1 0-6 0 0,0-1 0 0 0,2 1-10 0 0,0-1 13 0 0,1 0-4 0 0,1-1 10 0 0,1 0 40 0 0,1-1-63 0 0,0 0 22 0 0,1 0-8 0 0,0 1 9 0 0,2 0 44 0 0,1 1-63 0 0,1 1 17 0 0,1 1-2 0 0,2 1-6 0 0,1 1 34 0 0,2 0-42 0 0,1 1 14 0 0,2 1-5 0 0,0-1 4 0 0,3 1 0 0 0,0 0-5 0 0,2-1 11 0 0,0 0-13 0 0,1-1 42 0 0,0-1-50 0 0,1 0 7 0 0,-1 0-26 0 0,1-1 29 0 0,-1 0-6 0 0,0 1 7 0 0,0 0 0 0 0,0 0 4 0 0,0 0-5 0 0,0 2-31 0 0,0 1-5 0 0,0 0 41 0 0,1 1-10 0 0,0 1 6 0 0,3 1 0 0 0,0 0 0 0 0,3 1 4 0 0,1 0 42 0 0,2 0-50 0 0,1 1 8 0 0,3-1 2 0 0,0 0-7 0 0,2 0-8 0 0,1 0-39 0 0,1 0-4 0 0,0 0-26 0 0,0 0-27 0 0,1 0-18 0 0,0 0 2 0 0,-1 1 7 0 0,0 3 132 0 0,0 2-80 0 0,-2 3 74 0 0,-1 5-18 0 0,-1 1-3 0 0,0 4 7 0 0,-1 1-3 0 0,-1 2 6 0 0,2 0 68 0 0,-1 0 51 0 0,0 1-108 0 0,0 1 6 0 0,1-1-15 0 0,1 0-2 0 0,0-1 9 0 0,1-2-8 0 0,0-2-2 0 0,1-2 38 0 0,0-2-44 0 0,0-3 14 0 0,0-1 29 0 0,1-3 0 0 0,-1-2 25 0 0,1-2 27 0 0,0-1 9 0 0,1-1 0 0 0,-2 0 11 0 0,1-1 30 0 0,-2 0 2 0 0,-2-2-162 0 0,-1-1 49 0 0,-2-1 46 0 0,-2-2-62 0 0,-1-2-6 0 0,-1-1 2 0 0,1-3-9 0 0,-1 0-68 0 0,1-2 37 0 0,1 0 28 0 0,0-1-1 0 0,1 2 4 0 0,1 0 1 0 0,1 3 9 0 0,1 1 30 0 0,2 2-3 0 0,0 2-43 0 0,2 2-28 0 0,1 2-51 0 0,0 0-51 0 0,1 1-9 0 0,0 0-41 0 0,1 1-15 0 0,0 2 165 0 0,2 4 24 0 0,1 3 142 0 0,2 5-71 0 0,2 3-19 0 0,0 2-38 0 0,1 2 6 0 0,0 1 39 0 0,1 0-3 0 0,0-2-15 0 0,0-1-21 0 0,0-3-5 0 0,-1-3 4 0 0,0-2 2 0 0,-2-3 79 0 0,-1-3-50 0 0,-2-1 19 0 0,-1-3 5 0 0,0-1 72 0 0,0-1 46 0 0,2-3 169 0 0,1-3-83 0 0,2-5-75 0 0,3-3-58 0 0,3-4-48 0 0,1-4-38 0 0,2-1-43 0 0,1-1 3 0 0,0 2-10 0 0,-1 1-4 0 0,-1 4-41 0 0,-2 2 29 0 0,-1 4-20 0 0,-3 3-22 0 0,-3 3 6 0 0,-1 2 61 0 0,-3 2-23 0 0,-1 1 20 0 0,-2 0 1 0 0,1 0 47 0 0,-2 1-22 0 0,1-1-28 0 0,-1 1 5 0 0,1-1-186 0 0,0 0-94 0 0,-2 0-120 0 0,0 1-149 0 0,-2 1-131 0 0,-1 4-478 0 0,-1 3-1131 0 0,-1 2-4613 0 0,-1 2-8380 0 0,12-16 15998 0 0,1-3-2274 0 0</inkml:trace>
  <inkml:trace contextRef="#ctx0" brushRef="#br2" timeOffset="3590.957">26 2616 14901 0 0,'0'0'0'0'0,"0"-2"4169"0"0,-1 0-3889 0 0,0 0 473 0 0,0 1 877 0 0,1-1-804 0 0,-1 0-466 0 0,1 0-215 0 0,-1 0 38 0 0,1 0 25 0 0,0 1 59 0 0,0 0 3 0 0,0 1 60 0 0,0-1 19 0 0,0 1 3 0 0,-1 0-76 0 0,1 0-79 0 0,0 0-29 0 0,-1 1-30 0 0,1-1-68 0 0,0 0-72 0 0,-1 0 14 0 0,1 1-91 0 0,-1 1 13 0 0,0 1-46 0 0,0 2-42 0 0,-1 2 107 0 0,-1 2-25 0 0,1 2 6 0 0,-1 2 16 0 0,1 2 52 0 0,1 0-9 0 0,0 1-31 0 0,0 0-17 0 0,1 1 17 0 0,2 0-17 0 0,1 0 23 0 0,1-1 35 0 0,1 0-18 0 0,2-1-66 0 0,1-1 99 0 0,1-2-29 0 0,1-1 15 0 0,1-1 139 0 0,1-3-90 0 0,-1-1 2 0 0,1-2-8 0 0,0-1 59 0 0,0-1-14 0 0,-1-1-21 0 0,0-2 0 0 0,-1-1 96 0 0,-1-3-61 0 0,-2-1 18 0 0,1-2-32 0 0,-2-2-10 0 0,-1-2-37 0 0,-1 0-10 0 0,-1-3-29 0 0,0 0 6 0 0,-1 0-13 0 0,-1-1-7 0 0,0 0 1 0 0,0 1-75 0 0,-1 0 104 0 0,0 1-34 0 0,0 3 12 0 0,-1 1 5 0 0,-1 2-2 0 0,0 1-3 0 0,-1 2-4 0 0,0 0 5 0 0,-1 3-6 0 0,1 0 1 0 0,0 1-32 0 0,0 0-1 0 0,1 1-11 0 0,1 0-69 0 0,0 1-41 0 0,1-1-31 0 0,0 2 7 0 0,0 2 157 0 0,0 2 5 0 0,0 3 8 0 0,0 2-66 0 0,0 1 34 0 0,1 1 42 0 0,1 1-9 0 0,1 0 11 0 0,1 0-1 0 0,1-1 1 0 0,0 0 10 0 0,1-1 38 0 0,2-1-19 0 0,0 0-34 0 0,0-2 16 0 0,1-1 76 0 0,2 0-60 0 0,0-2 27 0 0,1-1 45 0 0,1 0 74 0 0,1-2-116 0 0,-1 0-57 0 0,0-1 14 0 0,-1-1-4 0 0,-1-1 48 0 0,-1 0 24 0 0,-3 0 24 0 0,-1-2 50 0 0,-2 0 35 0 0,-1-3-48 0 0,-1-1-51 0 0,0-2 14 0 0,-2-2 42 0 0,1-2 3 0 0,-2-1-35 0 0,1-2-29 0 0,-2 0-91 0 0,0-1 55 0 0,-1 1-61 0 0,-1-1 15 0 0,1 1 5 0 0,-1 1-8 0 0,0 0 7 0 0,0 2-1 0 0,0 0 70 0 0,0 2-90 0 0,-1 0 76 0 0,1 2-41 0 0,-1 1 7 0 0,1 1 3 0 0,0 1-39 0 0,0 2 16 0 0,1 0-6 0 0,0 2 28 0 0,1 0-41 0 0,1 0-42 0 0,0 1-22 0 0,0 0-26 0 0,1 0-54 0 0,0 1-15 0 0,1-1-56 0 0,-1 0-90 0 0,0 0-274 0 0,0 0-116 0 0,1 0 34 0 0,1 1-384 0 0,2 2-1002 0 0,0 0-3487 0 0,3 1-4135 0 0,-8-4 3931 0 0,-2-2 6465 0 0</inkml:trace>
  <inkml:trace contextRef="#ctx0" brushRef="#br3" timeOffset="4097.92">554 2518 17170 0 0,'0'0'0'0'0,"-1"-1"5288"0"0,-1 0-5749 0 0,1 1 1521 0 0,-1-1 133 0 0,1 1-439 0 0,0 0-281 0 0,0-1-218 0 0,1 1-248 0 0,0 0 32 0 0,0 0-39 0 0,0 0 0 0 0,0 2 0 0 0,1 2 80 0 0,0 4 144 0 0,1 3-92 0 0,0 4-11 0 0,1 4-40 0 0,-1 1-23 0 0,1 3-16 0 0,-1 1 10 0 0,0 1-52 0 0,-1 1 10 0 0,0 0-10 0 0,-1-2 0 0 0,1-1-4 0 0,-1-2 0 0 0,0-3 0 0 0,-1-3 5 0 0,1-3-2 0 0,0-4 39 0 0,0-3 26 0 0,0-3 13 0 0,0-1-14 0 0,0-1-35 0 0,0-1 10 0 0,0 1-38 0 0,0-1 4 0 0,0 0-41 0 0,0 1 6 0 0,0 0 37 0 0,0 0-12 0 0,0 0-31 0 0,1 0-27 0 0,1 0 80 0 0,1 1 95 0 0,3 0-48 0 0,1-1-36 0 0,3 1-19 0 0,1-1 5 0 0,1 0 18 0 0,3 0-39 0 0,1 0 3 0 0,1 0-25 0 0,1 0-9 0 0,1 0 39 0 0,-1 0-14 0 0,-2 0-50 0 0,-1 0 30 0 0,-3 0 30 0 0,-3 0-47 0 0,-3 0 63 0 0,-2 0 89 0 0,-2 0 41 0 0,-1 0 24 0 0,-1 0 3 0 0,0 0 45 0 0,-1 0-26 0 0,1 0-42 0 0,-1 0-164 0 0,-1-1 30 0 0,0 1-97 0 0,0-2-125 0 0,-1 1-49 0 0,-1 0-147 0 0,1-1-179 0 0,-1 1-189 0 0,0 0-423 0 0,0-1-1237 0 0,0 0-4826 0 0,1 0-6484 0 0,8 4 14729 0 0,2 0-2541 0 0</inkml:trace>
  <inkml:trace contextRef="#ctx0" brushRef="#br4" timeOffset="4536.921">955 2499 10693 0 0,'0'0'0'0'0,"0"-1"7813"0"0,0-1-8065 0 0,-1 0 1664 0 0,1 0 413 0 0,-1 1-757 0 0,0 0-276 0 0,1 0-301 0 0,-1 1-271 0 0,1 0-32 0 0,0 0 38 0 0,0 0-37 0 0,0 1-132 0 0,0 2-49 0 0,0 2 270 0 0,2 2-116 0 0,-1 4-28 0 0,1 3-12 0 0,1 3-58 0 0,0 3 12 0 0,0 2-22 0 0,0 3 9 0 0,0 1-36 0 0,0 1 14 0 0,-1 1-43 0 0,1 0 16 0 0,-2 1 40 0 0,0 1 48 0 0,1 0-1 0 0,-1 0-65 0 0,0-3-24 0 0,-1-2 100 0 0,1-4-141 0 0,-1-5-16 0 0,0-3 62 0 0,0-5-16 0 0,0-3 66 0 0,0-3 26 0 0,0-1 63 0 0,0-1 5 0 0,0-1 4 0 0,0 0-71 0 0,0 1-101 0 0,0-2-32 0 0,0 1-145 0 0,0-3-117 0 0,0 0-150 0 0,0-3-215 0 0,0-3-334 0 0,1-3-691 0 0,0-2-3364 0 0,1-1-4842 0 0,-3 23 2527 0 0,1 4 8569 0 0</inkml:trace>
  <inkml:trace contextRef="#ctx0" brushRef="#br5" timeOffset="5119.92">1193 2530 20690 0 0,'0'0'0'0'0,"-1"0"2856"0"0,0 0-2949 0 0,0 0 581 0 0,1 0 209 0 0,-1 0-337 0 0,1 0 18 0 0,0 0-426 0 0,1 0 31 0 0,1 0 40 0 0,3 0 45 0 0,2 0 16 0 0,2 0-42 0 0,1 0 26 0 0,1 0 37 0 0,-1 0-21 0 0,0-1-28 0 0,-1 0-5 0 0,-2 0-47 0 0,-1 0 71 0 0,-2 0-89 0 0,-2 0 23 0 0,0 1-4 0 0,-1 0 3 0 0,-1 0-5 0 0,1 0 1 0 0,-1 0-4 0 0,0 0-42 0 0,0 1 54 0 0,2 2 304 0 0,0 3-193 0 0,1 3 16 0 0,1 2-3 0 0,-1 4-92 0 0,0 2-36 0 0,0 3 9 0 0,-2 2-14 0 0,1 0-3 0 0,-2 2-32 0 0,0 1 32 0 0,0-1-12 0 0,0-1-24 0 0,0 0-132 0 0,0-2 83 0 0,-1-2 4 0 0,0-3 79 0 0,-1-3-18 0 0,0-3 22 0 0,-1-3 80 0 0,-1-3 2 0 0,0-2-10 0 0,-1-2-1 0 0,0 0 0 0 0,-1 0-75 0 0,1-2 58 0 0,0 1-31 0 0,1-1 4 0 0,1 0-33 0 0,1 1-76 0 0,0 1-45 0 0,2-1 44 0 0,0 1-21 0 0,0 0-64 0 0,0 0 44 0 0,2 0 141 0 0,2 0 24 0 0,1 1-15 0 0,0 0-23 0 0,2 1 36 0 0,1 0-41 0 0,0 0 3 0 0,0 0 8 0 0,0 0-14 0 0,1 0 4 0 0,-1-1-47 0 0,-1 0 22 0 0,0 0-28 0 0,-1 0 58 0 0,-1-1-13 0 0,-2 1 146 0 0,-1 0-1 0 0,-1 0 32 0 0,-1 0 12 0 0,0-1-42 0 0,0 0-70 0 0,0 1-70 0 0,-1-2-170 0 0,0 0 3 0 0,-1-2-90 0 0,0 0-83 0 0,-1-1-173 0 0,0 0-319 0 0,0 0-583 0 0,0-1-3307 0 0,1 2-4931 0 0,1-1-1719 0 0,2 6 14621 0 0,1 0-866 0 0,1 3-5560 0 0</inkml:trace>
  <inkml:trace contextRef="#ctx0" brushRef="#br6" timeOffset="5466.92">1510 2480 21594 0 0,'0'0'0'0'0,"-1"-1"1452"0"0,0 0-1559 0 0,0 0 474 0 0,0-1 483 0 0,0 2-442 0 0,1-1-105 0 0,-1 1-315 0 0,1 0-254 0 0,1 2 315 0 0,1 2-83 0 0,1 3 243 0 0,2 3-107 0 0,1 4 17 0 0,0 2 20 0 0,1 4 28 0 0,0 2-74 0 0,0 3 57 0 0,0 4 0 0 0,-1 1 37 0 0,1 3-125 0 0,-1 1 90 0 0,-1 1 85 0 0,0-1-133 0 0,-1-1-74 0 0,-1-3-13 0 0,-1-5 24 0 0,0-4-51 0 0,-1-6 15 0 0,0-5 93 0 0,-1-4 19 0 0,0-3 19 0 0,0-2 11 0 0,0-2-1 0 0,0 0-170 0 0,-2 0-12 0 0,0-3-358 0 0,-1 0 55 0 0,0-3-198 0 0,-1-2-283 0 0,0-2-485 0 0,1-4-1629 0 0,0-2-6036 0 0,0-4-3584 0 0,1 2 15383 0 0</inkml:trace>
  <inkml:trace contextRef="#ctx0" brushRef="#br7" timeOffset="5969.924">1744 2249 22878 0 0,'0'0'0'0'0,"0"0"1684"0"0,-1 0-1764 0 0,0 0 509 0 0,0 0 50 0 0,1 0-175 0 0,0 0-263 0 0,1 1 64 0 0,3 2-113 0 0,4 1 116 0 0,2 3-56 0 0,3 2-52 0 0,3 1 56 0 0,0 1-68 0 0,1 1 18 0 0,0-1-1 0 0,-1 1-2 0 0,-2-1 1 0 0,-3-1 42 0 0,-1 0 44 0 0,-4 0 51 0 0,-1-1 4 0 0,-2 0-13 0 0,-1-1-12 0 0,-2 0-12 0 0,0-1 26 0 0,-3-1-61 0 0,0 1 23 0 0,-2-1-32 0 0,-2-2 3 0 0,-1 1-26 0 0,-1 0 2 0 0,-2-1-2 0 0,0 0 41 0 0,-1-1-36 0 0,1 0 70 0 0,1-1 36 0 0,2 0 99 0 0,1 0-69 0 0,2-1-79 0 0,2 0-73 0 0,1 0-21 0 0,2-1-14 0 0,-1 1-29 0 0,2-1 10 0 0,-1 0-9 0 0,2 1 39 0 0,1 0 7 0 0,1 1 33 0 0,3 1-48 0 0,0 1 16 0 0,3 1-11 0 0,1 0 6 0 0,0 1-1 0 0,1 1-5 0 0,2 0-3 0 0,-1 0 1 0 0,1 2-1 0 0,0 0-5 0 0,-1 1 2 0 0,-1-1-6 0 0,-2-1 6 0 0,-2-1-6 0 0,-2-1 11 0 0,-2-2-3 0 0,-2-2 80 0 0,-1 0-4 0 0,-1-2 44 0 0,0 0-50 0 0,0 0-77 0 0,-1-1-11 0 0,0-1-93 0 0,0-1-129 0 0,-1-1-67 0 0,-2-1-186 0 0,-1 0-197 0 0,-1-1-481 0 0,-1 0-2187 0 0,-1-2-9660 0 0,12 13 3950 0 0,1 1 10663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58.9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9584.71875"/>
      <inkml:brushProperty name="anchorY" value="-148212.125"/>
      <inkml:brushProperty name="scaleFactor" value="0.5"/>
    </inkml:brush>
  </inkml:definitions>
  <inkml:trace contextRef="#ctx0" brushRef="#br0">95 3 20318 0 0,'0'0'0'0'0,"-1"0"1648"0"0,0 0-1680 0 0,-1 0 354 0 0,1-1 561 0 0,1 0-212 0 0,-1 1-389 0 0,1 0-168 0 0,0-1-75 0 0,0 1 29 0 0,0 1 118 0 0,0-1 35 0 0,0 1-13 0 0,0 1 38 0 0,-1-2-19 0 0,0 2-59 0 0,-2 0-127 0 0,0 2-29 0 0,-2 3 38 0 0,0 1 27 0 0,-2 2-92 0 0,1 3 27 0 0,-2 1-49 0 0,1 2-4 0 0,0 2 41 0 0,-1 1-74 0 0,1 3-15 0 0,1 0 21 0 0,0 3 13 0 0,2 0-28 0 0,1 0-4 0 0,2-1-17 0 0,1-1 21 0 0,2-1-36 0 0,2-2 142 0 0,3 0 150 0 0,3-2-153 0 0,2 1 88 0 0,3-2-126 0 0,1-1 32 0 0,1-1-88 0 0,0 0 34 0 0,0-3 42 0 0,0-1-9 0 0,-2-3 6 0 0,-2-1 1 0 0,-3-2 0 0 0,-2-2 103 0 0,-3-1 68 0 0,-1-1 39 0 0,-2-1 40 0 0,-2-1-74 0 0,0 1-16 0 0,0 0-12 0 0,-1-1-39 0 0,1 1-38 0 0,0 0-67 0 0,0 0 5 0 0,-1 0-8 0 0,1 0-94 0 0,0 0-188 0 0,0 0-51 0 0,0 0-132 0 0,-2-1-188 0 0,-1-2-588 0 0,-1-2-858 0 0,-1-3-14625 0 0,6 9 13421 0 0,1 0 3094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1:59.4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320.76563"/>
      <inkml:brushProperty name="anchorY" value="-149474.890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964.1875"/>
      <inkml:brushProperty name="anchorY" value="-150424.40625"/>
      <inkml:brushProperty name="scaleFactor" value="0.5"/>
    </inkml:brush>
  </inkml:definitions>
  <inkml:trace contextRef="#ctx0" brushRef="#br0">7 54 22122 0 0,'0'0'0'0'0,"0"0"1804"0"0,1 0-2006 0 0,-1 0 1002 0 0,1 0 155 0 0,0 0-487 0 0,0 2-294 0 0,1 0-131 0 0,1 2 136 0 0,0 3-72 0 0,1 2-44 0 0,0 3-56 0 0,0 1 67 0 0,0 2-91 0 0,-1 0 36 0 0,0 1-17 0 0,-1-1 7 0 0,-1 0-2 0 0,-1-1 39 0 0,1-2-21 0 0,-1-2 8 0 0,-1-1-33 0 0,1-3 13 0 0,0-2 36 0 0,0-1 3 0 0,0-2 2 0 0,0-1-21 0 0,0 0 109 0 0,0 0-112 0 0,0-1-19 0 0,0 0 5 0 0,1 0-8 0 0,2-1-4 0 0,0-2 5 0 0,1-1-11 0 0,2-1-6 0 0,2-1-41 0 0,-1-1-31 0 0,2 1-54 0 0,0 1-36 0 0,0 0 9 0 0,1 2-3 0 0,0 2-33 0 0,-1 1-51 0 0,1 2-58 0 0,-1 2 241 0 0,-1 4 4 0 0,0 1 56 0 0,-1 3 31 0 0,-1 3 95 0 0,-2 3-79 0 0,-2 1 26 0 0,0 1-26 0 0,-2-1 0 0 0,1 0 31 0 0,-3-1-19 0 0,0-2 59 0 0,-1-3 30 0 0,-2-2 18 0 0,0-1 23 0 0,-1-4-22 0 0,-1 0 13 0 0,-1-3-13 0 0,-2 0-62 0 0,0-2 130 0 0,-2-2 23 0 0,0-2 30 0 0,-2-2-23 0 0,0-2-86 0 0,0-1-93 0 0,0-2-4 0 0,1 1-37 0 0,2 0-1 0 0,1 1-12 0 0,4 3-30 0 0,1 1-2 0 0,2 2-53 0 0,1 2-28 0 0,1 0-48 0 0,1 0-107 0 0,0 1-86 0 0,1-1-74 0 0,-1 1-103 0 0,0 0-171 0 0,0-1-302 0 0,1 1-271 0 0,1-1-797 0 0,1-1-2952 0 0,1-1-4528 0 0,-1 1 2307 0 0</inkml:trace>
  <inkml:trace contextRef="#ctx0" brushRef="#br1" timeOffset="395.894">303 0 1828 0 0,'0'0'0'0'0,"0"0"19531"0"0,0 0-17612 0 0,0 0-3706 0 0,1 0 4906 0 0,0 0-2675 0 0,0 0 208 0 0,0 0-386 0 0,0 0-290 0 0,1 0 40 0 0,1 2-110 0 0,1 0 118 0 0,3 3 114 0 0,2 2-88 0 0,3 4-18 0 0,1 1 97 0 0,3 4-122 0 0,0 3 5 0 0,1 2-4 0 0,3 10 62 0 0,-1 1-160 0 0,0 2 120 0 0,-4-2-2 0 0,-2-3 8 0 0,-5-4 40 0 0,-2-5 158 0 0,-3-4-70 0 0,-2-3 88 0 0,-1-5 4 0 0,-3-2 1 0 0,-2 0-44 0 0,-1-2-47 0 0,-2-1-17 0 0,-2 0-62 0 0,0 0-19 0 0,-1-1-18 0 0,0 1-51 0 0,0 0 55 0 0,0-1-62 0 0,2 0 18 0 0,-1 0 26 0 0,3-1-13 0 0,1 0 6 0 0,2-1-25 0 0,1 0 3 0 0,2 0-7 0 0,0 0-51 0 0,1 0-60 0 0,0 0-56 0 0,1 0-61 0 0,-1 0-121 0 0,0-1-80 0 0,1 0-90 0 0,-1-1-178 0 0,-1-1-482 0 0,1 0-1008 0 0,0-2-4289 0 0,-1-1-6849 0 0,1 8 12063 0 0,0 1 421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06.1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696.95313"/>
      <inkml:brushProperty name="anchorY" value="-151535.14063"/>
      <inkml:brushProperty name="scaleFactor" value="0.5"/>
    </inkml:brush>
  </inkml:definitions>
  <inkml:trace contextRef="#ctx0" brushRef="#br0">68 3 20862 0 0,'0'0'0'0'0,"0"0"1884"0"0,-1-1-1876 0 0,0 0 723 0 0,0 1 234 0 0,0 0-525 0 0,0-1-265 0 0,0 1-140 0 0,1 0-9 0 0,-1 0-25 0 0,0 0 3 0 0,0 0 27 0 0,-1 0-39 0 0,1 0 12 0 0,-1 0 57 0 0,-1 0-4 0 0,-1 0 10 0 0,0 1-79 0 0,-1 2 23 0 0,1 0-11 0 0,0 2 0 0 0,-1 1-9 0 0,1 2 2 0 0,1 2-61 0 0,-1 2 82 0 0,2 2-93 0 0,0 1 14 0 0,1 2 9 0 0,1-1-80 0 0,0 1 120 0 0,2-1 9 0 0,2 0 5 0 0,1-1 15 0 0,2 0 105 0 0,1 0-100 0 0,2 0 97 0 0,1 0-130 0 0,-1-1 98 0 0,1 0-22 0 0,-1-1 15 0 0,0-1-20 0 0,-2-1 16 0 0,-1-2-15 0 0,-2-1 70 0 0,-1-1 21 0 0,-2-2 45 0 0,-1-2 132 0 0,0 0 84 0 0,-1-1-88 0 0,-2-1-4 0 0,-1 2-149 0 0,-1-1-79 0 0,-3 1-7 0 0,-2 1-21 0 0,-2 1-32 0 0,0 0-25 0 0,-2 0 79 0 0,0-1-16 0 0,0 0 17 0 0,3 0 8 0 0,0-1-6 0 0,3-1 40 0 0,2-1-30 0 0,1 0-69 0 0,2-1-12 0 0,2 0-12 0 0,-1 0-109 0 0,2 0-73 0 0,-1-1-33 0 0,1 1-62 0 0,0 0-64 0 0,2 0-48 0 0,0 0 123 0 0,2 0-252 0 0,1-2-235 0 0,1 1-539 0 0,1 0-933 0 0,-3-1-6358 0 0,0 0-1329 0 0,-9 2 8154 0 0,-3 1 991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06.7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020.42188"/>
      <inkml:brushProperty name="anchorY" value="-151391.6875"/>
      <inkml:brushProperty name="scaleFactor" value="0.5"/>
    </inkml:brush>
  </inkml:definitions>
  <inkml:trace contextRef="#ctx0" brushRef="#br0">6 47 20442 0 0,'0'0'0'0'0,"0"-1"4116"0"0,0-1-4153 0 0,0 0 1126 0 0,0-1-12 0 0,0 1-389 0 0,0-1-258 0 0,0 2-215 0 0,0-1-145 0 0,0 1-54 0 0,0 1-12 0 0,0 0-87 0 0,0 0 4 0 0,0 0-2 0 0,0 0 25 0 0,0 0 52 0 0,0 0-92 0 0,0 1-6 0 0,0 2 14 0 0,0 3 55 0 0,-1 2-30 0 0,0 4 36 0 0,0 2-27 0 0,0 1-43 0 0,0 1-2 0 0,0 0 39 0 0,2-1-9 0 0,0-1 37 0 0,2-3-69 0 0,1-1 17 0 0,2-3 44 0 0,2-2-109 0 0,1-2 179 0 0,3-1-50 0 0,1-3 29 0 0,2-2-12 0 0,2-2-47 0 0,1-3 55 0 0,2 0-75 0 0,-1-1-24 0 0,0 0 32 0 0,-1 0 70 0 0,-2 1-20 0 0,-3 2 12 0 0,-2 0 75 0 0,-3 2 20 0 0,-3 1 13 0 0,-3 0 12 0 0,0-1 22 0 0,-2 0-80 0 0,-1-2 38 0 0,-1 0-65 0 0,0-2 21 0 0,-2-1-65 0 0,-1 0 13 0 0,0 0-36 0 0,-1 1 32 0 0,0 0-2 0 0,-1 1 0 0 0,1 0 7 0 0,0 2 40 0 0,0 0-20 0 0,1 1 22 0 0,1 1 9 0 0,1 1-1 0 0,1 1 52 0 0,1 1-42 0 0,0 0-32 0 0,1 0-32 0 0,0 0-56 0 0,0 0 16 0 0,1 0-61 0 0,-1 0-8 0 0,0 1-24 0 0,0-1 59 0 0,2 2 79 0 0,0 1 116 0 0,0 1-44 0 0,2 2 39 0 0,1 2 16 0 0,0 1-37 0 0,0 2-11 0 0,-1 2-16 0 0,1 1-68 0 0,0 1 59 0 0,0 1-64 0 0,-1 0 50 0 0,-1-1-52 0 0,1-1 11 0 0,-1-1-4 0 0,-1-3-1 0 0,0-2-56 0 0,-1-2 67 0 0,-1-3-195 0 0,0-1 15 0 0,0-1-70 0 0,0-1-101 0 0,0 0-111 0 0,-1-1-169 0 0,0 1-319 0 0,-1 0-851 0 0,1-1-4047 0 0,-1 0-5234 0 0,1-1 5528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09.4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228.21875"/>
      <inkml:brushProperty name="anchorY" value="-154547.29688"/>
      <inkml:brushProperty name="scaleFactor" value="0.5"/>
    </inkml:brush>
  </inkml:definitions>
  <inkml:trace contextRef="#ctx0" brushRef="#br0">0 1 14349 0 0,'0'0'0'0'0,"1"0"6449"0"0,1 1-7113 0 0,0 0 2181 0 0,2 2 183 0 0,2 1-463 0 0,0 1-295 0 0,2 0-312 0 0,0 2-181 0 0,2 1-56 0 0,0 2-16 0 0,-1-1-126 0 0,0 2-120 0 0,-1-2-62 0 0,-2 0-6 0 0,-2-2-14 0 0,-2-1-56 0 0,-1 0-32 0 0,0-3-50 0 0,-3 0-5 0 0,-2 0-135 0 0,-2 0-137 0 0,-3-1-170 0 0,-2 0-318 0 0,-2-1-600 0 0,0 0-2835 0 0,-3-2-8156 0 0,3-1 5369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0.2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875.4375"/>
      <inkml:brushProperty name="anchorY" value="-155336.34375"/>
      <inkml:brushProperty name="scaleFactor" value="0.5"/>
    </inkml:brush>
  </inkml:definitions>
  <inkml:trace contextRef="#ctx0" brushRef="#br0">0 0 10409 0 0,'0'0'0'0'0,"0"0"11191"0"0,0 1-11852 0 0,0-1 2185 0 0,0 2-751 0 0,0-1 26 0 0,0 0-379 0 0,0 0-204 0 0,0 1-201 0 0,1 1 189 0 0,0 1 14 0 0,0 2-27 0 0,0 2 6 0 0,2 2-13 0 0,-1 2 30 0 0,0 2-56 0 0,-1 1-40 0 0,1 2-27 0 0,-1 1-35 0 0,-1 1-4 0 0,0 0 16 0 0,0 1-81 0 0,0-1 23 0 0,0-1-10 0 0,0 0-9 0 0,0-2 7 0 0,-1-3-35 0 0,1-2 0 0 0,0-3 36 0 0,-1-2-13 0 0,1-2 16 0 0,0-2 29 0 0,0-1 62 0 0,0-1 88 0 0,0 0-85 0 0,0 0 19 0 0,0-1 9 0 0,0 1 8 0 0,0 0-67 0 0,0 0-31 0 0,1-1-32 0 0,0 1 3 0 0,2 0 168 0 0,1 0-138 0 0,2 0 8 0 0,0 0 13 0 0,3 0-24 0 0,-1 0-32 0 0,1 0 14 0 0,1 0-6 0 0,-1-1-10 0 0,-1 1 4 0 0,0-1-12 0 0,-2 0-20 0 0,-1 1-18 0 0,-1-1 50 0 0,-1 0-7 0 0,-2 1 4 0 0,0 0 52 0 0,-1 0 4 0 0,0 0 12 0 0,0 0-19 0 0,0 0-54 0 0,0 0-46 0 0,0 0 13 0 0,-1 0-42 0 0,1 0-88 0 0,0 0-90 0 0,0 0-102 0 0,0-1-126 0 0,-1 0-168 0 0,-1-1-325 0 0,0 0-1022 0 0,0-1-8345 0 0,0 0-1627 0 0,2 3 13978 0 0,1 1-1582 0 0,0 0-2601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0.4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5638.29688"/>
      <inkml:brushProperty name="anchorY" value="-156330.90625"/>
      <inkml:brushProperty name="scaleFactor" value="0.5"/>
    </inkml:brush>
  </inkml:definitions>
  <inkml:trace contextRef="#ctx0" brushRef="#br0">0 3 15857 0 0,'0'0'0'0'0,"0"0"6813"0"0,0 0-7216 0 0,0-1 1385 0 0,0 0-398 0 0,0 1 20 0 0,0 0-389 0 0,0-1-211 0 0,0 1-98 0 0,0 0-248 0 0,0 0-73 0 0,0 0-313 0 0,1 0-422 0 0,0 0-556 0 0,0 1-1533 0 0,2-1-5157 0 0,-1 2-445 0 0,1 0 10659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1.9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482.67188"/>
      <inkml:brushProperty name="anchorY" value="-159666.15625"/>
      <inkml:brushProperty name="scaleFactor" value="0.5"/>
    </inkml:brush>
  </inkml:definitions>
  <inkml:trace contextRef="#ctx0" brushRef="#br0">0 0 23542 0 0,'0'0'0'0'0,"0"0"1732"0"0,0 0-1703 0 0,1 0 304 0 0,-1 0 215 0 0,1 0-128 0 0,0 1-179 0 0,1 0-254 0 0,1 2 134 0 0,2 2-142 0 0,2 3 167 0 0,3 5-87 0 0,2 3-30 0 0,1 3-17 0 0,1 4 38 0 0,1 2-25 0 0,0 3-29 0 0,0 1 56 0 0,-1 2-32 0 0,0 0 14 0 0,-2 0 26 0 0,-1-1 34 0 0,-3-2-36 0 0,-1-3 14 0 0,-2-3-4 0 0,-3-4 18 0 0,0-5-4 0 0,-2-3 11 0 0,0-3 49 0 0,-2-2 19 0 0,-3-3-113 0 0,-1 0 17 0 0,-4-1-38 0 0,0 0-19 0 0,-2 0-1 0 0,0-1 2 0 0,1 1-1 0 0,0-1-5 0 0,2 0-3 0 0,2 0 1 0 0,2 0-1 0 0,2 0-122 0 0,1 0-53 0 0,1 0-156 0 0,1-1-35 0 0,1 1-107 0 0,-1-2-181 0 0,0 0-331 0 0,1 0-734 0 0,-1-2-3396 0 0,0-1-5680 0 0,0 1 3368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2.1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9219.375"/>
      <inkml:brushProperty name="anchorY" value="-160842.92188"/>
      <inkml:brushProperty name="scaleFactor" value="0.5"/>
    </inkml:brush>
  </inkml:definitions>
  <inkml:trace contextRef="#ctx0" brushRef="#br0">1 40 23694 0 0,'0'0'0'0'0,"0"0"1772"0"0,0-1-2067 0 0,1 1 875 0 0,2-2-218 0 0,1 1-79 0 0,2-2-92 0 0,3 0-98 0 0,3-2-90 0 0,1 0 8 0 0,2 0-15 0 0,1 1-32 0 0,-1 1 36 0 0,-1 0-40 0 0,-1 1 45 0 0,-2 2-18 0 0,-2-1 10 0 0,-2 1-34 0 0,-3 0-75 0 0,-1 0-26 0 0,-1 0-107 0 0,-1 1-134 0 0,-2-1-111 0 0,-1-1-243 0 0,-2 1-940 0 0,-1-1-4387 0 0,-2 1-7453 0 0,0-1 11704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7 260 22790 0 0,'-6'0'1271'0'0,"5"0"-980"0"0,1 0-79 0 0,0 0 152 0 0,6 0-104 0 0,17 0-273 0 0,-10-1-5 0 0,1 0 0 0 0,-1 2 0 0 0,0 0-1 0 0,1 0 1 0 0,-1 1 0 0 0,0 1 0 0 0,0 0 0 0 0,0 1 0 0 0,7 2 18 0 0,42 23 22 0 0,-84-36-1843 0 0,14 2 727 0 0,-11-9-2977 0 0,4 2-3355 0 0,-5-6-2596 0 0</inkml:trace>
  <inkml:trace contextRef="#ctx0" brushRef="#br0" timeOffset="270.151">78 0 11625 0 0,'0'0'8069'0'0,"0"0"-5977"0"0,0 0-1835 0 0,0 0 148 0 0,0 0 253 0 0,0 0-44 0 0,0 8-130 0 0,20 79 378 0 0,17 141 827 0 0,-30-119-1275 0 0,-13-144-2263 0 0,0 10-2464 0 0,1 11-2434 0 0,4 12-3790 0 0,19 87 6814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2.4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013.76563"/>
      <inkml:brushProperty name="anchorY" value="-161425.65625"/>
      <inkml:brushProperty name="scaleFactor" value="0.5"/>
    </inkml:brush>
  </inkml:definitions>
  <inkml:trace contextRef="#ctx0" brushRef="#br0">0 0 21518 0 0,'0'0'0'0'0,"0"0"2320"0"0,0 0-2151 0 0,1 1 936 0 0,0-1-464 0 0,2 1-10 0 0,1 0-222 0 0,2-1-158 0 0,2 0-43 0 0,3 0-75 0 0,2 0-47 0 0,0 1-46 0 0,2 0-30 0 0,-1 1-1 0 0,1 1 0 0 0,-2 1 41 0 0,0 0-64 0 0,-2-1 26 0 0,-1 1-4 0 0,-2-1-5 0 0,-2 0 2 0 0,-2-2 45 0 0,-2 1-8 0 0,-1-2 10 0 0,0 1-5 0 0,-1-1-54 0 0,-1 0-69 0 0,1 0-50 0 0,-2 0-58 0 0,-1 0-247 0 0,-2-1-44 0 0,-2-1-286 0 0,-2-1-597 0 0,-1-1-2909 0 0,-3-2-8816 0 0,17 7 6682 0 0,4 1 7175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0.9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6286.01563"/>
      <inkml:brushProperty name="anchorY" value="-156968.140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6986.98438"/>
      <inkml:brushProperty name="anchorY" value="-158151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7724.57813"/>
      <inkml:brushProperty name="anchorY" value="-159135.8125"/>
      <inkml:brushProperty name="scaleFactor" value="0.5"/>
    </inkml:brush>
  </inkml:definitions>
  <inkml:trace contextRef="#ctx0" brushRef="#br0">76 1 14953 0 0,'0'0'0'0'0,"-1"0"3749"0"0,0 0-3179 0 0,1 0 768 0 0,-1 0 127 0 0,0 0-496 0 0,1 0-297 0 0,-1 0-203 0 0,1 0-142 0 0,-1 1-123 0 0,0 1-14 0 0,-1 1-94 0 0,-1 1-40 0 0,-1 2 37 0 0,-1 2 1 0 0,-1 2-10 0 0,0 3-51 0 0,-2 1 20 0 0,1 2-61 0 0,1 1 15 0 0,0 3-7 0 0,0 1 5 0 0,2 1 3 0 0,1 1-10 0 0,1 1-6 0 0,2 0 1 0 0,3 0 4 0 0,3 0-2 0 0,2-2-55 0 0,2 0 12 0 0,2-2-54 0 0,0-2 22 0 0,1-1 79 0 0,0-4-61 0 0,0-1 75 0 0,-1-1-30 0 0,-2-3 15 0 0,0-2 2 0 0,-3-2-1 0 0,-2-1-13 0 0,-1-1 18 0 0,-2-1 46 0 0,0 0 38 0 0,-2-1 25 0 0,0-1 12 0 0,0 1 15 0 0,0 0-6 0 0,-1 0-156 0 0,1 0-82 0 0,-1-1-177 0 0,0 0-178 0 0,-1-2-494 0 0,0-2-501 0 0,-2-1-2921 0 0,2 1-5028 0 0,-1 0-1633 0 0,4 6 14210 0 0,-1-1-865 0 0,2 4-5387 0 0</inkml:trace>
  <inkml:trace contextRef="#ctx0" brushRef="#br1" timeOffset="449.034">221 100 21262 0 0,'0'0'0'0'0,"0"0"1964"0"0,0-1-2007 0 0,0 0 789 0 0,0 1 202 0 0,0 0-327 0 0,0-1-271 0 0,0 1-327 0 0,0 0 32 0 0,0 0-177 0 0,0 1 42 0 0,1 1 95 0 0,0 2 15 0 0,1 2 36 0 0,1 3-31 0 0,-1 3-33 0 0,0 3 50 0 0,0 2-60 0 0,0 2 14 0 0,0 1-10 0 0,1 1 0 0 0,-1 0 5 0 0,-1-1-6 0 0,1 1-162 0 0,0-1 116 0 0,-1-1 55 0 0,0-2-22 0 0,0-2 19 0 0,0-1-2 0 0,-1-3 6 0 0,0-3-2 0 0,0-1 71 0 0,0-3-15 0 0,0-2-1 0 0,0-1-20 0 0,0-1 19 0 0,0 0-30 0 0,0 0 153 0 0,0-1-59 0 0,1 1-21 0 0,0 0-18 0 0,0 0-16 0 0,1-1 33 0 0,2 1 44 0 0,1-1-53 0 0,1 0-12 0 0,0 0-30 0 0,2-1-52 0 0,0 0 17 0 0,0 0-10 0 0,-1 0 6 0 0,0 0-11 0 0,-1 1 3 0 0,-2-1-1 0 0,1 1 0 0 0,-2 0 0 0 0,-1 0 0 0 0,-1 1 0 0 0,-1-1 0 0 0,0 1 33 0 0,0 0 23 0 0,0 0-70 0 0,0 0-93 0 0,0 0-126 0 0,-1-1-109 0 0,-1 0-109 0 0,-1-2-482 0 0,-3-1-412 0 0,-2 0-2379 0 0,-2-1-5463 0 0,-1 0-2088 0 0,15 7 13713 0 0,2 2-4380 0 0</inkml:trace>
  <inkml:trace contextRef="#ctx0" brushRef="#br2" timeOffset="612.16">204 305 19478 0 0,'0'0'0'0'0,"0"-1"3988"0"0,1-1-4410 0 0,1-1 1223 0 0,1-1-354 0 0,1-2 316 0 0,2-1-379 0 0,2-1-193 0 0,0 0-175 0 0,2-1-105 0 0,1 1-404 0 0,0 1-437 0 0,-1 1-475 0 0,1 1-2775 0 0,-1 2-5336 0 0,-3 1 343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08.7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135.25"/>
      <inkml:brushProperty name="anchorY" value="-154130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488.71875"/>
      <inkml:brushProperty name="anchorY" value="-153859.20313"/>
      <inkml:brushProperty name="scaleFactor" value="0.5"/>
    </inkml:brush>
  </inkml:definitions>
  <inkml:trace contextRef="#ctx0" brushRef="#br0">66 13 13057 0 0,'0'0'0'0'0,"0"-1"8261"0"0,1 1-8494 0 0,-1-1 1521 0 0,0 1-64 0 0,0-1-131 0 0,1 1-341 0 0,-1 0-230 0 0,0 0-223 0 0,0 0-111 0 0,0 0-57 0 0,0 0-143 0 0,-1 0-24 0 0,-1 0-22 0 0,-2 0-60 0 0,-1 2-14 0 0,-1 1 56 0 0,-2 2 22 0 0,1 0 57 0 0,-1 1 49 0 0,1 2-23 0 0,1 0-33 0 0,0 0 6 0 0,3 0-66 0 0,0 0 26 0 0,2 0 2 0 0,1 2 40 0 0,1 0 0 0 0,2 1 58 0 0,3 0 14 0 0,1 1-46 0 0,2 0 7 0 0,2 0-41 0 0,1 1 5 0 0,0-1-5 0 0,0 0 0 0 0,-1 0 0 0 0,1-1 0 0 0,-2-1-4 0 0,-2-2 5 0 0,-1 0-6 0 0,-1-2 11 0 0,-2-1-4 0 0,-1-2 77 0 0,-2 0 53 0 0,0-1 223 0 0,-1 0-47 0 0,-1-1 115 0 0,-2 1-229 0 0,-2 1-101 0 0,-2 1-22 0 0,-1 1-37 0 0,-2 1-22 0 0,-2-1-1 0 0,1 1 2 0 0,0-1-1 0 0,1-1 28 0 0,2-1-46 0 0,2-1 16 0 0,2-1-156 0 0,2 0-101 0 0,1-1-74 0 0,1 0-96 0 0,0-2-167 0 0,1 0-242 0 0,1-1-454 0 0,0 0-1147 0 0,1-2-3947 0 0,3 0-5887 0 0,-2 0 10571 0 0</inkml:trace>
  <inkml:trace contextRef="#ctx0" brushRef="#br1" timeOffset="512.2">277 232 20850 0 0,'0'0'0'0'0,"1"-1"2212"0"0,1-2-1885 0 0,0-2 1252 0 0,2-3-309 0 0,1-1-398 0 0,2-3-272 0 0,0-1-205 0 0,1-1-181 0 0,0 0-118 0 0,0 0-44 0 0,0 0-18 0 0,1 0-37 0 0,-2 1 3 0 0,0 0-3 0 0,-2 1-57 0 0,0 1-54 0 0,-3 2 2 0 0,0 1-16 0 0,-1 0 11 0 0,-3 1-88 0 0,-1 1 48 0 0,-2 0 56 0 0,-2 2 20 0 0,-1 0 0 0 0,-2 0 0 0 0,-1 2-22 0 0,-2 0-40 0 0,-1 1 23 0 0,-2 1-14 0 0,0 0 21 0 0,1 0 41 0 0,0 2 78 0 0,2-1-23 0 0,2 1 13 0 0,2 0 5 0 0,3 0-2 0 0,1-1 85 0 0,2 1-5 0 0,1-1-50 0 0,1 0-27 0 0,-1 1 4 0 0,2-1-43 0 0,-1 1 38 0 0,0 0-8 0 0,-1 0-2 0 0,1 0 11 0 0,0 0-4 0 0,0 0 12 0 0,0 1 24 0 0,1 0-38 0 0,0 0 82 0 0,0 1 46 0 0,1 1 9 0 0,2 1-38 0 0,1 2-55 0 0,2 1-27 0 0,2 2-4 0 0,1 1-5 0 0,1 1 33 0 0,2 2 0 0 0,-1 1 6 0 0,2 1-4 0 0,0 0 2 0 0,0 1 13 0 0,-1 0 24 0 0,1-2 64 0 0,-1 0-58 0 0,-2-3-48 0 0,-1-2-28 0 0,-1-2 2 0 0,-2-2-2 0 0,-2-3 32 0 0,-2-2 6 0 0,0-1 32 0 0,-2 0 3 0 0,1-2-50 0 0,-1 1-30 0 0,0 0-111 0 0,0-1-62 0 0,0 1-113 0 0,0-1-127 0 0,0 0-138 0 0,0-1-208 0 0,0-1-689 0 0,0 0-2756 0 0,1-1-5380 0 0,1-1-1425 0 0,-2 7 13315 0 0,-1 1-4222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07.3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917.85938"/>
      <inkml:brushProperty name="anchorY" value="-152210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2606.96875"/>
      <inkml:brushProperty name="anchorY" value="-152890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374.03125"/>
      <inkml:brushProperty name="anchorY" value="-153526.625"/>
      <inkml:brushProperty name="scaleFactor" value="0.5"/>
    </inkml:brush>
  </inkml:definitions>
  <inkml:trace contextRef="#ctx0" brushRef="#br0">17 162 19442 0 0,'0'0'0'0'0,"0"0"2952"0"0,0 1-2669 0 0,0 0 930 0 0,0 1-37 0 0,0 1-503 0 0,0 1-260 0 0,1 2-173 0 0,0 1-73 0 0,0 2-21 0 0,1 1-37 0 0,-1 3-119 0 0,2 0 32 0 0,-1 2-22 0 0,1-1 5 0 0,-1 1-2 0 0,0 0 1 0 0,0-1-4 0 0,0-1 0 0 0,-1 0 0 0 0,0-2 0 0 0,-1-2 0 0 0,0-3 10 0 0,0-1 76 0 0,0-2 2 0 0,0-2 28 0 0,0 0 25 0 0,0-1 153 0 0,0-1 109 0 0,0-2-104 0 0,0-2-301 0 0,-1-4 46 0 0,-2-4-71 0 0,-1-5-6 0 0,0-4-20 0 0,0-5 64 0 0,-1-3-29 0 0,1-2-58 0 0,0-1 97 0 0,1 2-32 0 0,0 1 11 0 0,1 5 0 0 0,1 4-42 0 0,0 4 44 0 0,0 5-75 0 0,0 3 22 0 0,1 3-37 0 0,0 3-2 0 0,0 2-19 0 0,1 0-29 0 0,0 2-40 0 0,1-1 107 0 0,2 1 16 0 0,1-1 18 0 0,2 0 40 0 0,2 1 43 0 0,0 1-5 0 0,3 2 77 0 0,-1 0-100 0 0,1 3-4 0 0,-1 0-5 0 0,1 2-9 0 0,-1 0 1 0 0,-1 1-1 0 0,-1 1 0 0 0,-1-1-38 0 0,-2 0 49 0 0,-1-2-16 0 0,-1 0 5 0 0,-2-2 4 0 0,-1-2 84 0 0,0-1-15 0 0,-1 0 10 0 0,-1 0 33 0 0,-2 1-41 0 0,-1 1-14 0 0,-2 0 7 0 0,-2 2-28 0 0,-1 0-2 0 0,-3 2-33 0 0,0-1 40 0 0,-1 1-9 0 0,1-1-10 0 0,0-2 8 0 0,2-1 21 0 0,2-2-67 0 0,2-1 16 0 0,2-1-110 0 0,2-1-163 0 0,1 0 3 0 0,1 0-96 0 0,0 0-57 0 0,1-1-201 0 0,2-1-295 0 0,1-1-305 0 0,1-1-1133 0 0,0 1-5765 0 0,0 0-1274 0 0,4-3 6682 0 0</inkml:trace>
  <inkml:trace contextRef="#ctx0" brushRef="#br1" timeOffset="564.71">195 170 8729 0 0,'0'0'0'0'0,"0"0"11221"0"0,1 0-11290 0 0,-1 0 2311 0 0,1 1-866 0 0,0 0-399 0 0,0 0-338 0 0,0 0-302 0 0,1 1-203 0 0,0 1-32 0 0,1 2 186 0 0,0 2-94 0 0,2 2-18 0 0,0 4-11 0 0,1 1-30 0 0,0 3-60 0 0,0 2-14 0 0,-1 0-66 0 0,0 1 14 0 0,-1 0-9 0 0,-1-3 0 0 0,-1-1 5 0 0,-1-4-2 0 0,0-2 48 0 0,-1-4 61 0 0,0-2 13 0 0,0-2 22 0 0,-1-2 83 0 0,1-1 29 0 0,-1-2-268 0 0,-2-4 41 0 0,-1-2-59 0 0,-1-4 27 0 0,-1-4-100 0 0,0-4 57 0 0,0-3 11 0 0,0-3-28 0 0,2-1 26 0 0,1-2-22 0 0,0 0-93 0 0,2 0 60 0 0,0 1-52 0 0,1 3 69 0 0,1 2 13 0 0,0 4 17 0 0,2 4-52 0 0,0 3-34 0 0,1 5-44 0 0,0 2 21 0 0,2 2 36 0 0,0 2 16 0 0,2 1 111 0 0,1 2 164 0 0,1-1-110 0 0,1 3 30 0 0,1 2-62 0 0,0 1-23 0 0,1 2-7 0 0,0 1 35 0 0,0 1-45 0 0,-1 1 66 0 0,0 1-38 0 0,-2 0 31 0 0,0 0 2 0 0,-1 0-1 0 0,-2 0 72 0 0,-2 0-62 0 0,-1-2 27 0 0,-1-2-3 0 0,-2 0-5 0 0,0-2 20 0 0,-2-1 27 0 0,-1-1-16 0 0,-2-1-6 0 0,-2 0-22 0 0,-3 1-22 0 0,-1-1-1 0 0,-3 0-21 0 0,-1 0 23 0 0,-2-1-12 0 0,-1 0-10 0 0,2-1 3 0 0,2 0 21 0 0,2-1-76 0 0,4 0 18 0 0,2 0-60 0 0,2 0 5 0 0,2 0-121 0 0,1-1-15 0 0,0 1-59 0 0,2-1-132 0 0,0 0-130 0 0,2-1 92 0 0,1 0-169 0 0,1-1-360 0 0,1 0-658 0 0,2-1-2694 0 0,1 0-3670 0 0,1-2-3124 0 0,-18 9 13131 0 0,-2 1-3794 0 0</inkml:trace>
  <inkml:trace contextRef="#ctx0" brushRef="#br2" timeOffset="988.862">466 105 18466 0 0,'0'0'0'0'0,"0"1"4316"0"0,0-1-4704 0 0,0 1 1241 0 0,0 0-21 0 0,1 1-202 0 0,0 0-282 0 0,1 0-259 0 0,0 2 149 0 0,3 1-10 0 0,2 3-1 0 0,2 3-90 0 0,2 2-55 0 0,3 3-18 0 0,2 0 216 0 0,2 3-128 0 0,2-1-54 0 0,0 0-45 0 0,-1-1 32 0 0,-1-3-91 0 0,-3-1 20 0 0,-2-4-10 0 0,-3-1 33 0 0,-2-4-5 0 0,-3-1 83 0 0,-2-1 80 0 0,0-3 43 0 0,-2-1 119 0 0,0-3-185 0 0,0-4-68 0 0,-1-3-32 0 0,1-4-10 0 0,-1-5-10 0 0,0-2-18 0 0,-1-4-37 0 0,1-1 4 0 0,-1-2-4 0 0,-1 1-6 0 0,2 2 11 0 0,-1 4-3 0 0,0 4 43 0 0,0 5-12 0 0,0 4 15 0 0,0 4-7 0 0,0 2 17 0 0,0 3-33 0 0,0 1-14 0 0,-1 1-6 0 0,-1-1-33 0 0,-2 1-90 0 0,-1 0 13 0 0,-3 1-76 0 0,-2 1 41 0 0,-2 2-58 0 0,-2 1 29 0 0,-1 1-20 0 0,2 1 29 0 0,0-1-60 0 0,2-1-24 0 0,3-1-65 0 0,2-2-14 0 0,3-1-118 0 0,2-1-368 0 0,1 0-669 0 0,2 0-286 0 0,2 1-327 0 0,2 2-1155 0 0,2-1-4577 0 0,3 1-878 0 0,-1 0 10520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5.6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2635.59375"/>
      <inkml:brushProperty name="anchorY" value="-163155.51563"/>
      <inkml:brushProperty name="scaleFactor" value="0.5"/>
    </inkml:brush>
  </inkml:definitions>
  <inkml:trace contextRef="#ctx0" brushRef="#br0">1 3 17802 0 0,'0'0'0'0'0,"0"0"2808"0"0,0-1-2380 0 0,0 1 801 0 0,0-1 121 0 0,0 1-465 0 0,0-1-253 0 0,0 1-264 0 0,0 0-174 0 0,0 0-76 0 0,0 0-43 0 0,0 0-81 0 0,0 1-39 0 0,0 0-37 0 0,0 2 102 0 0,2 2 83 0 0,-1 3 64 0 0,1 4-105 0 0,0 4 64 0 0,0 4-8 0 0,-1 4-18 0 0,1 2-12 0 0,-2 3-7 0 0,1 2-84 0 0,-1 0 70 0 0,0 1-35 0 0,0 0-37 0 0,0-2 7 0 0,0-1-1 0 0,0-2 8 0 0,0-4-7 0 0,0-3 44 0 0,0-3-58 0 0,0-5 18 0 0,0-3-6 0 0,0-4 47 0 0,0-2-4 0 0,0-2 27 0 0,0-1-20 0 0,0-1-20 0 0,0 1-26 0 0,0-1 4 0 0,0 1-8 0 0,0-1-42 0 0,0 1-76 0 0,0 0-117 0 0,0-1-114 0 0,0 0-175 0 0,0-2-267 0 0,0-2-488 0 0,0-3-1702 0 0,0-1-6024 0 0,0-4-3401 0 0,0 16 15221 0 0,0 3-4918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6.2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3286.51563"/>
      <inkml:brushProperty name="anchorY" value="-164332.35938"/>
      <inkml:brushProperty name="scaleFactor" value="0.5"/>
    </inkml:brush>
  </inkml:definitions>
  <inkml:trace contextRef="#ctx0" brushRef="#br0">0 26 21406 0 0,'0'0'0'0'0,"0"0"2044"0"0,0-1-1983 0 0,0 0 305 0 0,0 0 403 0 0,0 0-161 0 0,0 0-170 0 0,0 1-246 0 0,1 0-180 0 0,2-1-62 0 0,2 1 74 0 0,2-1 34 0 0,2-1-40 0 0,1 0-14 0 0,1 0 37 0 0,1 0 24 0 0,-1 0-7 0 0,0 0 2 0 0,-2 1-32 0 0,-2 0 27 0 0,0-1-10 0 0,-3 1-48 0 0,-1 0 47 0 0,-2 1-7 0 0,0 0 20 0 0,-1 0 38 0 0,0-1-32 0 0,-1 1-72 0 0,2 1 21 0 0,-1 1-12 0 0,1 1 61 0 0,1 4 66 0 0,0 1-38 0 0,-1 5-14 0 0,1 2 1 0 0,-1 2-83 0 0,-1 3 22 0 0,1 2-15 0 0,-1 0-37 0 0,0 1 15 0 0,0-2 17 0 0,0-1-30 0 0,0-2 43 0 0,0-2-8 0 0,0-3 3 0 0,-1-2 43 0 0,0-2-12 0 0,0-2 2 0 0,0-1 42 0 0,-2-3-91 0 0,1-1 122 0 0,0-1-10 0 0,-1 0-75 0 0,-2-1 18 0 0,0-1 1 0 0,0 1-51 0 0,0 0 5 0 0,1 0 6 0 0,0-1-9 0 0,2 1-95 0 0,0 0-6 0 0,1 0-23 0 0,1 0-56 0 0,0 0-37 0 0,0 0-36 0 0,0 0 197 0 0,2 1 50 0 0,1 0 57 0 0,1 1-62 0 0,1 0 25 0 0,0 1-8 0 0,1-1 5 0 0,1 1-2 0 0,-1 0 34 0 0,0 0-42 0 0,0-1 9 0 0,0 0-8 0 0,0 1-4 0 0,0-1-23 0 0,0 1 39 0 0,0 0 43 0 0,-1-1-62 0 0,-1 1 69 0 0,-1-2 40 0 0,-1 0-57 0 0,-1 0 105 0 0,-1-1 36 0 0,0 0-3 0 0,0 0-19 0 0,0 0-109 0 0,-1 0-45 0 0,0 0-271 0 0,-1-1 54 0 0,-1 0-151 0 0,-1-1-166 0 0,1 0-202 0 0,-1 0-384 0 0,0-1-1300 0 0,0 0-5087 0 0,1 0-6988 0 0,4 4 15761 0 0,2 0-96 0 0,2 2-3211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6.7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4101.8125"/>
      <inkml:brushProperty name="anchorY" value="-165343.07813"/>
      <inkml:brushProperty name="scaleFactor" value="0.5"/>
    </inkml:brush>
  </inkml:definitions>
  <inkml:trace contextRef="#ctx0" brushRef="#br0">1 4 13109 0 0,'0'0'0'0'0,"0"-1"6185"0"0,0 1-6073 0 0,0-1 1153 0 0,0 0 143 0 0,0 1-232 0 0,0 0-339 0 0,0 0-217 0 0,1 0-293 0 0,-1 0-114 0 0,0 0-26 0 0,1 0-25 0 0,-1 0-43 0 0,1 0-17 0 0,-1 0-7 0 0,0 0-11 0 0,1 1-22 0 0,-1 1-23 0 0,0 0 19 0 0,2 3 90 0 0,-1 3-72 0 0,1 2 8 0 0,0 4-11 0 0,0 2-9 0 0,0 4-3 0 0,0 2 9 0 0,0 2-27 0 0,-1 1-43 0 0,1 1 7 0 0,0 2-7 0 0,1 0 66 0 0,1 2 144 0 0,0 0-122 0 0,1-1-22 0 0,-1 0 32 0 0,0-4-41 0 0,-1-2-59 0 0,0-4 48 0 0,-1-5-14 0 0,0-4 8 0 0,-1-3 23 0 0,0-3 22 0 0,-1-3 13 0 0,0-1 42 0 0,0 0 106 0 0,0-1 11 0 0,0 0-144 0 0,0 1-26 0 0,0-1-47 0 0,0 1-35 0 0,0 0 0 0 0,0 0-98 0 0,0 0-48 0 0,0-1-86 0 0,-1 0-119 0 0,0-1-259 0 0,-3-2-223 0 0,-1-1-734 0 0,-1-2-3633 0 0,-3-1-9204 0 0,11 11 10303 0 0,2 1 4076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4.6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810.46875"/>
      <inkml:brushProperty name="anchorY" value="-162089.546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822.8125"/>
      <inkml:brushProperty name="anchorY" value="-161992.8125"/>
      <inkml:brushProperty name="scaleFactor" value="0.5"/>
    </inkml:brush>
  </inkml:definitions>
  <inkml:trace contextRef="#ctx0" brushRef="#br0">12 561 21290 0 0,'0'0'0'0'0,"0"0"1728"0"0,-1 1-1904 0 0,1 0 796 0 0,0-1 422 0 0,0 0-212 0 0,-1-2-325 0 0,0-3-526 0 0,-1-2 112 0 0,0-3-85 0 0,1-2 137 0 0,0-1-118 0 0,0-1 14 0 0,0 2-31 0 0,1 0 107 0 0,0 3-29 0 0,0 1-75 0 0,0 2-3 0 0,2 1-130 0 0,2 1-10 0 0,1 0-20 0 0,2 1-2 0 0,3 1 40 0 0,1 1 12 0 0,3 1 68 0 0,0 2 31 0 0,2 4 146 0 0,0 1-186 0 0,0 4 64 0 0,1 2-21 0 0,-2 1 0 0 0,-1 1 42 0 0,-1 1-54 0 0,-2 0 23 0 0,-2-1-3 0 0,-2-3 41 0 0,-2-1-15 0 0,-2-3 30 0 0,-1-3 109 0 0,-1-3 45 0 0,0 0 19 0 0,-1-2 8 0 0,-1 0 306 0 0,1-1-100 0 0,0-2-149 0 0,-2-2-324 0 0,0-3 75 0 0,-2-3-52 0 0,0-3-1 0 0,-1-3 4 0 0,0-4-10 0 0,0-2-34 0 0,-1-4-60 0 0,1-3-28 0 0,0-3 44 0 0,0-2-51 0 0,1-2 39 0 0,1 0 54 0 0,1 2 8 0 0,0 3 35 0 0,1 3 4 0 0,1 5 39 0 0,0 4-5 0 0,0 4-37 0 0,0 3 35 0 0,0 2-36 0 0,0 4 62 0 0,1 0-14 0 0,-1 3-54 0 0,0 0 13 0 0,0 1-12 0 0,0-1-4 0 0,0 1 10 0 0,0 0-8 0 0,0 0 7 0 0,2 0-1 0 0,1 0 9 0 0,0 0 40 0 0,2 0-53 0 0,1-1 18 0 0,2 0 26 0 0,0-1-13 0 0,2 1-27 0 0,0-1 13 0 0,2 0 23 0 0,0 1-41 0 0,1 0 9 0 0,0 0-3 0 0,1 0-1 0 0,-1 1 0 0 0,0 0-5 0 0,-2 1 2 0 0,-2 0 3 0 0,-1 0-10 0 0,-2 1 8 0 0,-2 1-7 0 0,-1-1 11 0 0,-2 1-8 0 0,0 0 7 0 0,-1 0-169 0 0,0 1 57 0 0,0-1-148 0 0,0 0-94 0 0,-1 0-125 0 0,-1 0-164 0 0,-1 0-472 0 0,0 1-1207 0 0,-2 1-4203 0 0,-1 3-5770 0 0,8-5 10018 0 0,0-1 1783 0 0</inkml:trace>
  <inkml:trace contextRef="#ctx0" brushRef="#br1" timeOffset="503.872">308 134 19478 0 0,'0'0'0'0'0,"0"1"2816"0"0,1 0-2455 0 0,0-1 394 0 0,-1 1 190 0 0,1-1-234 0 0,0 1-250 0 0,1-1-301 0 0,0 2-133 0 0,1 0 1 0 0,2 1 206 0 0,2 2-128 0 0,2 1-48 0 0,2 1-50 0 0,0 1 11 0 0,1 1-21 0 0,0 1 13 0 0,-1 1 98 0 0,-1-1-46 0 0,-2 0 47 0 0,-1 1-28 0 0,-2-1-29 0 0,-1 0 41 0 0,-2-1-43 0 0,-1 0 27 0 0,-1 0 16 0 0,-2 0-29 0 0,-1 0-4 0 0,-2 0-13 0 0,-2 1-7 0 0,-1-1-9 0 0,-2 0 6 0 0,-1-1 2 0 0,-1 1-1 0 0,-1-1-40 0 0,0-1 15 0 0,1 0-6 0 0,0 0-5 0 0,2-2-3 0 0,1-1-4 0 0,3 0-32 0 0,1-2-15 0 0,3-1 54 0 0,0 0-19 0 0,2 0-48 0 0,0 0 2 0 0,0-1 10 0 0,1 1 60 0 0,0 0 29 0 0,2 1 29 0 0,2 1-49 0 0,0 2-15 0 0,1 0 2 0 0,2 0-4 0 0,0 1-4 0 0,1 1 0 0 0,0 0 0 0 0,2 1-4 0 0,0 1 10 0 0,2 1 1 0 0,1 2 42 0 0,1 0-57 0 0,0 0 18 0 0,-2-1-15 0 0,-1-1 2 0 0,-3-2 4 0 0,-3-2 3 0 0,-1-2 27 0 0,-3-1 110 0 0,0-2 17 0 0,-2 0 18 0 0,0-1-12 0 0,0 0 108 0 0,-1 0-86 0 0,1-1-54 0 0,-1 1-138 0 0,0-1-90 0 0,-1 0-206 0 0,0-1-76 0 0,-2 0-221 0 0,0-1-214 0 0,0 1-583 0 0,0-1-2248 0 0,2 0-7484 0 0,0 1-1844 0 0,3 3 16868 0 0,1 0-1222 0 0,3 2-6238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20.0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159.17188"/>
      <inkml:brushProperty name="anchorY" value="-168046.78125"/>
      <inkml:brushProperty name="scaleFactor" value="0.5"/>
    </inkml:brush>
  </inkml:definitions>
  <inkml:trace contextRef="#ctx0" brushRef="#br0">67 9 21018 0 0,'0'0'0'0'0,"0"0"1968"0"0,0-2-1806 0 0,0 1 680 0 0,0 0 273 0 0,0 0-426 0 0,0 0-261 0 0,0 0-204 0 0,0 0-143 0 0,-1 1-64 0 0,1-1-3 0 0,-1 1-14 0 0,1 0 0 0 0,-1 0-4 0 0,0 1-4 0 0,-1 0-37 0 0,-1 1-92 0 0,-2 0 28 0 0,0 1 45 0 0,-2 2 67 0 0,0 1-19 0 0,0 1 17 0 0,0 0 50 0 0,1 2-66 0 0,1-1-10 0 0,1 1-13 0 0,2 0 10 0 0,0 2-24 0 0,2 0 16 0 0,1 1 32 0 0,2 0 0 0 0,2 1 2 0 0,2-1 54 0 0,1-1-11 0 0,3 0 34 0 0,0-1-53 0 0,1-1-21 0 0,0-1 4 0 0,0-1-14 0 0,0 1 7 0 0,-1-2-7 0 0,-1 1-27 0 0,-1-1 46 0 0,0 1-11 0 0,-2 0 4 0 0,-1-1 34 0 0,-1 0 65 0 0,-2 0 128 0 0,-1-1-101 0 0,-1-1 37 0 0,-1 0 65 0 0,0-1 58 0 0,-1 0-73 0 0,-2 1-51 0 0,-1-1-55 0 0,-2 1 12 0 0,-1 0-43 0 0,-1-1 19 0 0,-1 1-26 0 0,0 0-12 0 0,-1 0-2 0 0,1-1-6 0 0,0 1 10 0 0,2-2 15 0 0,2 0-22 0 0,2-1-53 0 0,0 0 10 0 0,2-1-7 0 0,1 0 22 0 0,0 0-34 0 0,0 0-87 0 0,1-1-32 0 0,-1 1-96 0 0,0 0-144 0 0,0 0-97 0 0,0-1-141 0 0,0 0-300 0 0,0-1-812 0 0,0 1-3854 0 0,0-2-8273 0 0,0 4 10298 0 0,0 0 3379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19.0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4785.6875"/>
      <inkml:brushProperty name="anchorY" value="-166540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5430.3125"/>
      <inkml:brushProperty name="anchorY" value="-167461.8125"/>
      <inkml:brushProperty name="scaleFactor" value="0.5"/>
    </inkml:brush>
  </inkml:definitions>
  <inkml:trace contextRef="#ctx0" brushRef="#br0">114 35 2252 0 0,'0'0'0'0'0,"-1"0"18037"0"0,0-1-16803 0 0,0 0-2907 0 0,0 0 4708 0 0,-1-1-2443 0 0,0 0 261 0 0,-1-1-459 0 0,1 0-196 0 0,-1 0-114 0 0,0 0 10 0 0,0 0 38 0 0,1-1 10 0 0,-1 2-96 0 0,-1 0-38 0 0,1 0 90 0 0,0 1-6 0 0,-1 0-52 0 0,-1 1-31 0 0,1-1-3 0 0,-2 1-5 0 0,1 1-108 0 0,-1 0 68 0 0,0 1-55 0 0,0 2 14 0 0,1 1-13 0 0,-1 1-26 0 0,0 1 73 0 0,1 3-70 0 0,1 0 36 0 0,0 2-10 0 0,2 2 44 0 0,1 1 44 0 0,0 0-5 0 0,1 1 6 0 0,0-1-3 0 0,2 0-65 0 0,2 1 14 0 0,1-1 61 0 0,1 0-15 0 0,1-1 13 0 0,1-1-1 0 0,0-1 1 0 0,1-2 5 0 0,1-1 31 0 0,-1-2-51 0 0,1-1-62 0 0,-2-2-2 0 0,0-2-44 0 0,-1-1-94 0 0,-1-1-84 0 0,-2 0-101 0 0,-1 0-112 0 0,0 0-231 0 0,-1-2-432 0 0,-1-1-1037 0 0,0-1-2128 0 0,-1-2-5297 0 0,0 0 5316 0 0</inkml:trace>
  <inkml:trace contextRef="#ctx0" brushRef="#br1" timeOffset="466.554">171 112 18662 0 0,'0'0'0'0'0,"0"0"3308"0"0,0 0-3085 0 0,1 0 219 0 0,0 1 500 0 0,0 1-337 0 0,2 2-109 0 0,0 0-168 0 0,2 3-126 0 0,2 1-90 0 0,2 3-36 0 0,1 1-16 0 0,0 1-67 0 0,2 1 16 0 0,0 0 43 0 0,1 1 59 0 0,0-1-79 0 0,0 1 48 0 0,1-1 32 0 0,-1-1-11 0 0,-1-2-30 0 0,0-1-74 0 0,-2-2 19 0 0,-3-2-12 0 0,-2-3 52 0 0,-1 0 73 0 0,-2-2 174 0 0,-1-1 177 0 0,0-3-63 0 0,-1-2-153 0 0,1-4-116 0 0,0-4-41 0 0,0-4-25 0 0,-1-5-45 0 0,1-4-5 0 0,-1-2-26 0 0,0-2 34 0 0,0 1-45 0 0,0 0 9 0 0,-1 3 39 0 0,1 4-55 0 0,-1 5 27 0 0,0 4 43 0 0,0 3-13 0 0,0 5-3 0 0,0 2-38 0 0,1 1 0 0 0,-1 2-2 0 0,-1 1-72 0 0,0-1 38 0 0,-2 2-178 0 0,-4 1-2 0 0,-3 0 127 0 0,-2 2-135 0 0,-3 1 129 0 0,0 0-47 0 0,1 1-3 0 0,-1-1-1 0 0,3 1 22 0 0,2-2-73 0 0,2-1-20 0 0,2-1-48 0 0,3-1-155 0 0,1-1-185 0 0,2-1-304 0 0,1 0-475 0 0,3 0-124 0 0,1 0-511 0 0,2 1-1210 0 0,2 1-4735 0 0,1 0-489 0 0,-1 0 10184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2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8197 0 0,'-7'-9'12265'0'0,"5"14"-8742"0"0,7 18-3062 0 0,17 154 696 0 0,2 92-945 0 0,-22-241 492 0 0,21-28-529 0 0,54-7-549 0 0,-87-5-777 0 0,-13-14-2560 0 0,15 16-1031 0 0,7 9-4121 0 0,38 50 1010 0 0</inkml:trace>
  <inkml:trace contextRef="#ctx0" brushRef="#br0" timeOffset="249.127">16 205 20718 0 0,'0'0'41'0'0,"0"0"1"0"0,0 0-1 0 0,1-1 0 0 0,-1 1 1 0 0,0 0-1 0 0,0 0 0 0 0,1 0 1 0 0,-1 0-1 0 0,0-1 1 0 0,0 1-1 0 0,0 0 0 0 0,1 0 1 0 0,-1 0-1 0 0,0-1 0 0 0,0 1 1 0 0,0 0-1 0 0,0 0 0 0 0,0 0 1 0 0,0-1-1 0 0,1 1 1 0 0,-1 0-1 0 0,0 0 0 0 0,0-1 1 0 0,0 1-1 0 0,0 0 0 0 0,0 0 1 0 0,0-1-1 0 0,0 1 0 0 0,0 0 1 0 0,0 0-1 0 0,0-1 0 0 0,0 1 1 0 0,0 0-1 0 0,0-1 1 0 0,0 1-1 0 0,-1 0 0 0 0,1 0 1 0 0,0 0-1 0 0,0-1 0 0 0,0 1 1 0 0,0 0-1 0 0,0 0 0 0 0,0-1 1 0 0,-1 1-1 0 0,1 0 1 0 0,0 0-1 0 0,0 0 0 0 0,0-1 1 0 0,-1 1-1 0 0,1 0 0 0 0,0 0 1 0 0,0 0-1 0 0,0 0 0 0 0,-1 0 1 0 0,1 0-1 0 0,0-1 1 0 0,0 1-1 0 0,-1 0 0 0 0,1 0 1 0 0,0 0-1 0 0,0 0 0 0 0,-1 0 1 0 0,1 0-1 0 0,0 0 0 0 0,0 0 1 0 0,-1 0-42 0 0,26-3 1727 0 0,-17 2-1540 0 0,66-6-2853 0 0,-65 13-1138 0 0,-5 0-4206 0 0,0-3-1876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24.1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8526.3125"/>
      <inkml:brushProperty name="anchorY" value="-171462.953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9362.125"/>
      <inkml:brushProperty name="anchorY" value="-172122.1875"/>
      <inkml:brushProperty name="scaleFactor" value="0.5"/>
    </inkml:brush>
  </inkml:definitions>
  <inkml:trace contextRef="#ctx0" brushRef="#br0">1 160 22546 0 0,'0'0'0'0'0,"0"0"1644"0"0,0 0-1871 0 0,0 0 604 0 0,1 0-2 0 0,2 0-300 0 0,2 0 59 0 0,5 0-146 0 0,2 0 26 0 0,3 0-18 0 0,3 0 5 0 0,2 1-53 0 0,0 2 53 0 0,0 0-5 0 0,-1 1 119 0 0,-1 2-36 0 0,-2 0 59 0 0,-2 0-166 0 0,-3-1 41 0 0,-3-1-90 0 0,-2 0 38 0 0,-2-2 31 0 0,-2-1-6 0 0,-2 0-69 0 0,0-1-109 0 0,-1 0-184 0 0,-1 0-196 0 0,-3-1-653 0 0,-1-1-1208 0 0,-3-2-3161 0 0,-1-1-3811 0 0,-2-4 4807 0 0,2 2 5000 0 0</inkml:trace>
  <inkml:trace contextRef="#ctx0" brushRef="#br1" timeOffset="291.937">91 0 20154 0 0,'0'0'0'0'0,"0"0"1820"0"0,0 1-2044 0 0,0 0 985 0 0,0 1-33 0 0,0 2-151 0 0,0 1-45 0 0,0 4-188 0 0,0 2-42 0 0,1 3-80 0 0,1 3-80 0 0,0 2-46 0 0,1 1-52 0 0,1 1 46 0 0,0 1-43 0 0,-1 0 17 0 0,1 1 23 0 0,-2-2-44 0 0,1 0-37 0 0,-1-3 70 0 0,-1-2-85 0 0,0-3 53 0 0,0-3-48 0 0,-1-2 50 0 0,0-3-11 0 0,0-3 32 0 0,0 0-44 0 0,0-2 24 0 0,0 0-46 0 0,0-1 12 0 0,0 1-5 0 0,0-1-9 0 0,0 1-44 0 0,0 0-157 0 0,0 0-126 0 0,0 0-172 0 0,-2-1-280 0 0,-1 0-631 0 0,-1-1-2856 0 0,-2-1-5433 0 0,7 3 655 0 0,1 1 10781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23.7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060.84375"/>
      <inkml:brushProperty name="anchorY" value="-169747.10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766.70313"/>
      <inkml:brushProperty name="anchorY" value="-170855.0625"/>
      <inkml:brushProperty name="scaleFactor" value="0.5"/>
    </inkml:brush>
  </inkml:definitions>
  <inkml:trace contextRef="#ctx0" brushRef="#br0">15 0 17922 0 0,'0'0'0'0'0,"0"0"2768"0"0,0 0-2609 0 0,0 0 597 0 0,0 0 257 0 0,0 0-194 0 0,0 0-371 0 0,0 1-319 0 0,0 0-86 0 0,0 1-22 0 0,0 2 203 0 0,0 2 20 0 0,0 3-52 0 0,0 2-14 0 0,1 3 28 0 0,-1 3-28 0 0,0 1-1 0 0,1 1-9 0 0,-1 3-41 0 0,0 1-54 0 0,0 1-76 0 0,-1 2 15 0 0,-1-1-2 0 0,1 1-13 0 0,-1-1 0 0 0,-1-2-33 0 0,2-1-15 0 0,-1-4 16 0 0,0-2 35 0 0,1-4-5 0 0,0-3 9 0 0,1-2 60 0 0,-1-4 7 0 0,1 0 20 0 0,0-3 73 0 0,0 0 89 0 0,0 0 77 0 0,0-1-63 0 0,0 1-88 0 0,0 0-59 0 0,0-1-43 0 0,0 1-44 0 0,0 0-32 0 0,0 0-33 0 0,0 0-22 0 0,1 0-13 0 0,1 0 81 0 0,1 0 16 0 0,2 0 5 0 0,2 0-42 0 0,1 0 9 0 0,1-1-38 0 0,1 0 36 0 0,-1 1-49 0 0,1 0 10 0 0,-1-1 0 0 0,-1 1 40 0 0,-2 0-53 0 0,0 0 28 0 0,-2 0-19 0 0,-2 0 51 0 0,0 0-15 0 0,-1 0-21 0 0,-1 0-76 0 0,0 0-31 0 0,0 0-40 0 0,-1 0-79 0 0,-1 0-117 0 0,-2-3-557 0 0,-1-1-305 0 0,-2-2-1420 0 0,-1-1-4873 0 0,-1-3-5507 0 0,12 12 14323 0 0,2 3-2907 0 0</inkml:trace>
  <inkml:trace contextRef="#ctx0" brushRef="#br1" timeOffset="168.636">19 171 3776 0 0,'0'0'0'0'0,"0"0"17327"0"0,0 0-16127 0 0,1 0-2890 0 0,-1-1 4512 0 0,0 1-2489 0 0,1-1 208 0 0,0 1-412 0 0,1-1-123 0 0,2-1-89 0 0,3 0-36 0 0,2-1 29 0 0,1 0-62 0 0,2 0-654 0 0,0 1-388 0 0,1 1-800 0 0,-1 0-1197 0 0,-1 1-5709 0 0,-3-1 898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22.4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5521.98438"/>
      <inkml:brushProperty name="anchorY" value="-167810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195.98438"/>
      <inkml:brushProperty name="anchorY" value="-169082.01563"/>
      <inkml:brushProperty name="scaleFactor" value="0.5"/>
    </inkml:brush>
  </inkml:definitions>
  <inkml:trace contextRef="#ctx0" brushRef="#br0">76 9 13425 0 0,'0'0'0'0'0,"-2"-1"8653"0"0,0 0-9750 0 0,0-1 3388 0 0,0 0-1439 0 0,1 1-444 0 0,0 0-178 0 0,0 1-114 0 0,1-1-59 0 0,0 1-6 0 0,-1 0 26 0 0,1 0-10 0 0,0 1 10 0 0,-1 0 12 0 0,-1 2-105 0 0,-1 2 26 0 0,-2 3-9 0 0,-1 3 78 0 0,-1 3-97 0 0,-1 4 28 0 0,1 2-14 0 0,0 2 5 0 0,1 3-6 0 0,1 2-73 0 0,2 1 62 0 0,1 2-59 0 0,1 1 91 0 0,2 1-120 0 0,1-1 51 0 0,2-1-73 0 0,2-1 149 0 0,2-2-134 0 0,1-4 85 0 0,0-2 28 0 0,1-3 60 0 0,1-3-77 0 0,-1-3 28 0 0,-1-2 38 0 0,0-3 5 0 0,-1-1 1 0 0,-2-3-1 0 0,-1 0-65 0 0,-2-2 18 0 0,0 0-4 0 0,-2-1 54 0 0,-1 0-61 0 0,1 0 6 0 0,-2 0-95 0 0,1-1-55 0 0,0 1-75 0 0,0 0-117 0 0,-1-3-372 0 0,0-1-242 0 0,0-2-884 0 0,-1-1-1595 0 0,-1-2-5850 0 0,3 12 1071 0 0,1 1 9780 0 0</inkml:trace>
  <inkml:trace contextRef="#ctx0" brushRef="#br1" timeOffset="687.194">219 171 11233 0 0,'0'0'0'0'0,"0"-1"10261"0"0,0-1-11700 0 0,0 0 3333 0 0,0 0-1496 0 0,-1 0 649 0 0,0 1-627 0 0,0-1-248 0 0,-1 1-128 0 0,1 0-12 0 0,1 1 108 0 0,-1-1 16 0 0,1 1-5 0 0,0 0-27 0 0,-1 0-19 0 0,1 1 8 0 0,-1-1-48 0 0,0 2-71 0 0,0 2-112 0 0,-1 2 38 0 0,0 4 34 0 0,-1 1 5 0 0,2 3-49 0 0,-1 3 36 0 0,2 1 53 0 0,-1 1-77 0 0,2 1-11 0 0,0 0 100 0 0,2 0-33 0 0,1-2-42 0 0,1 0 68 0 0,0-3-94 0 0,0-1 47 0 0,0-4-76 0 0,0-3 145 0 0,-1-2 17 0 0,1-2 70 0 0,0-2 78 0 0,1-2 31 0 0,0-3-33 0 0,1-3-64 0 0,1-2-19 0 0,-1-3-15 0 0,0-2-24 0 0,0 0-14 0 0,-1-1 25 0 0,-1 0-47 0 0,-2 1 38 0 0,-1 1-13 0 0,-1 3-10 0 0,-1 1 0 0 0,0 1 17 0 0,0 3-20 0 0,0 0 91 0 0,0 3-100 0 0,0 0-24 0 0,-1 1 11 0 0,1 1-24 0 0,0 0-18 0 0,0 1-136 0 0,0-1-75 0 0,0 1-86 0 0,1 1 92 0 0,0 3 256 0 0,2 2-2 0 0,2 3-48 0 0,1 3-26 0 0,1 1 20 0 0,2 0-21 0 0,1 1 18 0 0,1-1 33 0 0,2 0-14 0 0,1-2 6 0 0,1 0 5 0 0,0-3-2 0 0,-1-1 127 0 0,0-2-73 0 0,-1-3 84 0 0,-3-1 82 0 0,-2-1 86 0 0,-2-1-101 0 0,-3-1 96 0 0,0 0 145 0 0,-2-2-126 0 0,-1-4-165 0 0,-1-1-12 0 0,-2-4-46 0 0,-2-3-9 0 0,-1-3-25 0 0,-2-1-32 0 0,-1-3 22 0 0,-1 0-62 0 0,1 1 13 0 0,0 1-6 0 0,2 4 3 0 0,1 2 0 0 0,2 4 9 0 0,1 4-7 0 0,2 2-2 0 0,0 2-9 0 0,1 2-49 0 0,0 0-38 0 0,0 1-7 0 0,1-1-21 0 0,-1 1-7 0 0,0-1-18 0 0,0 1 8 0 0,0-1-13 0 0,0 0-15 0 0,0 0-1 0 0,0 0-81 0 0,0 0-160 0 0,0 0-117 0 0,0 0-294 0 0,0 0-629 0 0,0 0-1349 0 0,0 0-2717 0 0,0 0-4511 0 0,0 0 6404 0 0,0 0 3713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26.4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0022.26563"/>
      <inkml:brushProperty name="anchorY" value="-173152.23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0895.92188"/>
      <inkml:brushProperty name="anchorY" value="-173942.5"/>
      <inkml:brushProperty name="scaleFactor" value="0.5"/>
    </inkml:brush>
  </inkml:definitions>
  <inkml:trace contextRef="#ctx0" brushRef="#br0">10 92 168 0 0,'0'0'0'0'0,"0"-1"19109"0"0,-1 0-17801 0 0,0 0-3057 0 0,0-1 4928 0 0,-1 1-2263 0 0,0 0 95 0 0,1 0-494 0 0,0 0-309 0 0,1 1-168 0 0,0 0-5 0 0,0 0-44 0 0,0 0 2 0 0,0 1-61 0 0,0 1 86 0 0,0 1 117 0 0,0 3 57 0 0,2 2-84 0 0,-1 3 7 0 0,1 2-40 0 0,0 3-12 0 0,0 2-66 0 0,1 1 63 0 0,0 2-65 0 0,0 1 15 0 0,1 0-10 0 0,0 1-56 0 0,1-2-7 0 0,0-1 17 0 0,2-2-18 0 0,0-3-27 0 0,1-2-16 0 0,0-2 91 0 0,2-2 9 0 0,0-2 53 0 0,1-2-19 0 0,0-1 29 0 0,2-1 26 0 0,0-1-7 0 0,0-1 1 0 0,-1-2 19 0 0,1-1-62 0 0,0-2-23 0 0,-1-2-5 0 0,0-1 43 0 0,0-2-52 0 0,-1 0 134 0 0,-1-2-34 0 0,-1-1-27 0 0,-1 0 32 0 0,-1-2-2 0 0,-1-1-33 0 0,-1-2 85 0 0,-1-1 21 0 0,-2-3-26 0 0,0 0-57 0 0,-2-1-29 0 0,-1 0-16 0 0,-2 1 22 0 0,0 1-14 0 0,-2 2-24 0 0,0 3 18 0 0,-1 2-12 0 0,0 2-30 0 0,0 2 4 0 0,0 1 29 0 0,-1 1-42 0 0,1 0 9 0 0,-1 2-4 0 0,0 0-4 0 0,-1 0 5 0 0,0 0-58 0 0,-1 1-11 0 0,-1-1 5 0 0,1 1-71 0 0,-2 0 47 0 0,1 1 25 0 0,1 1 11 0 0,-1 1-28 0 0,2 0 91 0 0,0 0-23 0 0,1 1 1 0 0,1 1-25 0 0,-1 0-2 0 0,1 1-2 0 0,1 0 9 0 0,-1 2 29 0 0,1-1-50 0 0,-1 1 17 0 0,1 0-6 0 0,-1 1 38 0 0,1-1-16 0 0,1 0-36 0 0,-1 1 12 0 0,2-1 4 0 0,-1 1 43 0 0,2 0 44 0 0,0 0-60 0 0,1 1 18 0 0,0-1-7 0 0,1 0 0 0 0,0 1 38 0 0,0-1 7 0 0,1 1-51 0 0,1 0 92 0 0,2 1-24 0 0,1 0-9 0 0,1 0 33 0 0,1 0-19 0 0,2 1-12 0 0,0 0-57 0 0,2 1 10 0 0,1 0-17 0 0,1 0 12 0 0,0 0-42 0 0,0-1 50 0 0,0 0-21 0 0,-1-1 2 0 0,-1-1 0 0 0,-1-1 0 0 0,-2-2 0 0 0,-2-1 10 0 0,-2 0 34 0 0,-1-1 93 0 0,-1-1-14 0 0,-2 1-7 0 0,1-1-17 0 0,-1 0-19 0 0,0 0-39 0 0,0 0-23 0 0,0 0-7 0 0,0 0-2 0 0,0 0-10 0 0,0 0-35 0 0,0 0 19 0 0,0 0-60 0 0,0 0-254 0 0,0 0-43 0 0,0 0-150 0 0,0-1-195 0 0,0 0-326 0 0,0-1-996 0 0,0-1-3625 0 0,2-3-6992 0 0,-2 7 10444 0 0,0 0 1742 0 0</inkml:trace>
  <inkml:trace contextRef="#ctx0" brushRef="#br1" timeOffset="419.864">385 12 21534 0 0,'0'0'0'0'0,"0"0"1792"0"0,0 0-1792 0 0,0 0 662 0 0,0 0 176 0 0,1 0-235 0 0,0 0-308 0 0,0 0-293 0 0,1 1-62 0 0,2 0 93 0 0,1 2 184 0 0,3 1-46 0 0,2 4-28 0 0,1 2 41 0 0,2 2 17 0 0,1 4-71 0 0,0 3-19 0 0,0 1-11 0 0,0 2-72 0 0,0 2-24 0 0,-2 1 2 0 0,1 1-6 0 0,-2-1-32 0 0,-1-1 41 0 0,-1-1-14 0 0,-3-4 43 0 0,-1-2 7 0 0,-1-4-9 0 0,-2-4 66 0 0,-1-3 10 0 0,0-1 56 0 0,-1-3 142 0 0,-1-1 1 0 0,-1 0-119 0 0,-2-1-163 0 0,-1 2-6 0 0,-2 2-16 0 0,-1 0 30 0 0,-1 2-15 0 0,-1 1 16 0 0,-1 0-8 0 0,1 0-25 0 0,0-1 81 0 0,2 0-6 0 0,2-2-8 0 0,2-1-13 0 0,1-1-24 0 0,1-1 5 0 0,2 0-9 0 0,0-1 16 0 0,0 0-57 0 0,0 0-85 0 0,1-1-34 0 0,-1 0-107 0 0,0 0-88 0 0,0-1-73 0 0,0 0-117 0 0,0 0-218 0 0,0-1-538 0 0,0 0-2227 0 0,0-1-6010 0 0,0 0-3411 0 0,0 5 14174 0 0,0 1 388 0 0,0 2-3836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3.3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4516.21875"/>
      <inkml:brushProperty name="anchorY" value="-178822.46875"/>
      <inkml:brushProperty name="scaleFactor" value="0.5"/>
    </inkml:brush>
  </inkml:definitions>
  <inkml:trace contextRef="#ctx0" brushRef="#br0">0 3 18862 0 0,'0'0'0'0'0,"0"0"2764"0"0,1 0-2679 0 0,-1-1 631 0 0,1 0 276 0 0,0 1-267 0 0,0 0-287 0 0,0-1-360 0 0,2 1-26 0 0,0 0-38 0 0,2 1 140 0 0,1 1 59 0 0,3 2-26 0 0,1 2 5 0 0,1 2-26 0 0,1 2-22 0 0,1 3 14 0 0,-1 2-54 0 0,0 3 66 0 0,0 2-82 0 0,-1 2 24 0 0,-2 2-54 0 0,0 1 50 0 0,-1 0-22 0 0,-2 0 6 0 0,-1 0-23 0 0,-2-1 11 0 0,-1-2-28 0 0,-1-2-2 0 0,-1-2 13 0 0,0-2 9 0 0,-2-3 40 0 0,-1-1 9 0 0,-1-3 80 0 0,-1-1 3 0 0,0-1-37 0 0,-1-2-65 0 0,0-1-15 0 0,0 0 2 0 0,0-2-15 0 0,0 1-1 0 0,1-2 14 0 0,1 0 18 0 0,0 0-14 0 0,1-1-12 0 0,0 0-10 0 0,1 0-74 0 0,0-1 15 0 0,-1 1-163 0 0,1-2-4 0 0,1 1-92 0 0,-1-1-77 0 0,1 0-138 0 0,-1 0-241 0 0,1 0-458 0 0,0 1-1189 0 0,0 0-9883 0 0,1 1-1923 0 0,1 1 18421 0 0,1 0-1578 0 0,1 1-6427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3.7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5255.32813"/>
      <inkml:brushProperty name="anchorY" value="-179987.28125"/>
      <inkml:brushProperty name="scaleFactor" value="0.5"/>
    </inkml:brush>
  </inkml:definitions>
  <inkml:trace contextRef="#ctx0" brushRef="#br0">0 3 21722 0 0,'0'0'0'0'0,"0"0"1876"0"0,0 0-1890 0 0,0 1 410 0 0,0-1 252 0 0,0 1-246 0 0,3-1-120 0 0,0 1-157 0 0,4-1-79 0 0,1 0 53 0 0,3-1 2 0 0,1 1-58 0 0,2-1-35 0 0,1 0 50 0 0,0 0-62 0 0,0 0 18 0 0,-2 0-10 0 0,0 1-4 0 0,-3 0 0 0 0,-1 0-4 0 0,-3 0-32 0 0,-1 0-15 0 0,-3 0-301 0 0,0 0-66 0 0,-2 0-71 0 0,0 0-234 0 0,-1 0-406 0 0,-2 1-1133 0 0,-2 0-2053 0 0,-3 1-7511 0 0,1-1 8570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3.9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6057.85938"/>
      <inkml:brushProperty name="anchorY" value="-180625.28125"/>
      <inkml:brushProperty name="scaleFactor" value="0.5"/>
    </inkml:brush>
  </inkml:definitions>
  <inkml:trace contextRef="#ctx0" brushRef="#br0">0 0 19590 0 0,'0'0'0'0'0,"1"0"2016"0"0,-1 0-2282 0 0,2 0 1109 0 0,1 1 272 0 0,2-1-91 0 0,2 1-290 0 0,2 0-248 0 0,1 0-169 0 0,2 0-88 0 0,1 0-110 0 0,1 0-40 0 0,1 1-83 0 0,-2 1 12 0 0,0 0-44 0 0,-1 0 36 0 0,-3-1-40 0 0,-1 1 50 0 0,-3-2-53 0 0,-2 0-203 0 0,-1 0 20 0 0,-2-1 21 0 0,-2 0-73 0 0,-2 0-234 0 0,-4 0-538 0 0,-2 1-835 0 0,-3-1-5259 0 0,-2 1-7915 0 0,8-1 16504 0 0,0 0-200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4.7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6800.34375"/>
      <inkml:brushProperty name="anchorY" value="-181297.10938"/>
      <inkml:brushProperty name="scaleFactor" value="0.5"/>
    </inkml:brush>
  </inkml:definitions>
  <inkml:trace contextRef="#ctx0" brushRef="#br0">1 0 13877 0 0,'0'0'0'0'0,"0"1"8621"0"0,0 1-9810 0 0,2 1 3110 0 0,-1 1-1984 0 0,3 2 1180 0 0,1 3-588 0 0,2 3-137 0 0,2 3-243 0 0,2 2-91 0 0,2 3 62 0 0,1 1-56 0 0,2 1-70 0 0,0 0 18 0 0,0 0 35 0 0,-1 0-51 0 0,-1-1 125 0 0,-1 1-23 0 0,-1-1 73 0 0,-3-1 59 0 0,-2-2 20 0 0,-1-3-97 0 0,-3-2-60 0 0,0-4-48 0 0,-2-2 3 0 0,0-4 44 0 0,-1-1-11 0 0,0-1-8 0 0,0-1 24 0 0,0-1 105 0 0,0 1 2 0 0,1-1 3 0 0,-1 0-32 0 0,1-1-13 0 0,2-3-78 0 0,-1-3-46 0 0,2-3 12 0 0,1-3 4 0 0,0-5 19 0 0,1-2-37 0 0,1-3-1 0 0,0-3-39 0 0,0-1 10 0 0,0 0-6 0 0,0 0-5 0 0,0 2 6 0 0,-2 3-6 0 0,0 4-59 0 0,-1 4-25 0 0,-2 4 59 0 0,0 4 20 0 0,-2 3-4 0 0,1 3 15 0 0,-2 0-7 0 0,1 2-49 0 0,0 0 19 0 0,0-1-8 0 0,-1 1 46 0 0,-1-1-12 0 0,0 1-50 0 0,-3-1-82 0 0,-1 0 62 0 0,-2 2-45 0 0,-2-1-2 0 0,-2 2 29 0 0,-1 1-15 0 0,1 0 20 0 0,0 2 36 0 0,1-1-4 0 0,2 1 4 0 0,3-1-13 0 0,1-1-33 0 0,2 0 13 0 0,1-2-30 0 0,2 0 3 0 0,-1-1 95 0 0,3-1 14 0 0,0 0 105 0 0,2 1-84 0 0,0 0-11 0 0,1 0-42 0 0,1 0-87 0 0,1 0-138 0 0,-1 0 36 0 0,-1 0-206 0 0,1 0-283 0 0,-2 0-438 0 0,-1 1-828 0 0,-1 1-1479 0 0,-1 0-3916 0 0,0 2-1359 0 0,-1 0 7629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6.2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9978.65625"/>
      <inkml:brushProperty name="anchorY" value="-184792.375"/>
      <inkml:brushProperty name="scaleFactor" value="0.5"/>
    </inkml:brush>
  </inkml:definitions>
  <inkml:trace contextRef="#ctx0" brushRef="#br0">0 3 21374 0 0,'0'0'0'0'0,"0"0"3444"0"0,0-1-3700 0 0,0 0 800 0 0,1 1-143 0 0,0-1 80 0 0,-1 1-150 0 0,2 1-226 0 0,0 0-84 0 0,2 1-140 0 0,3 2 159 0 0,1 3 62 0 0,4 2-16 0 0,2 4 28 0 0,1 3-22 0 0,2 4 2 0 0,0 2 12 0 0,0 3 10 0 0,0 3 54 0 0,-1 1-32 0 0,-1 2-43 0 0,-1 0 55 0 0,-2 0-44 0 0,-1 0-42 0 0,-2-2-7 0 0,-2-1-12 0 0,-3-3 38 0 0,-2-4-45 0 0,0-2 29 0 0,-2-5 28 0 0,-1-2-4 0 0,-1-4 47 0 0,-2-3 62 0 0,-1-1-38 0 0,-2-2-38 0 0,-2-1-44 0 0,1 0-16 0 0,-1-1-19 0 0,1 0-17 0 0,0 0-25 0 0,2 0 5 0 0,0 0-9 0 0,2-1-8 0 0,0 0-105 0 0,1 0-218 0 0,0-1-117 0 0,-1 0-150 0 0,0 0-384 0 0,-2 0-1069 0 0,0-1-5620 0 0,-1 1-10094 0 0,4 0 19693 0 0,0 1-314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6.8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0741.34375"/>
      <inkml:brushProperty name="anchorY" value="-186020.45313"/>
      <inkml:brushProperty name="scaleFactor" value="0.5"/>
    </inkml:brush>
  </inkml:definitions>
  <inkml:trace contextRef="#ctx0" brushRef="#br0">1 0 10893 0 0,'0'0'0'0'0,"0"0"10829"0"0,0 0-11588 0 0,0 0 2316 0 0,0 0-1175 0 0,0 0 306 0 0,0 1-321 0 0,0 0-416 0 0,1 1 53 0 0,1 2 17 0 0,0 2 57 0 0,2 2 55 0 0,0 4-44 0 0,1 3 86 0 0,0 2-146 0 0,-1 2 194 0 0,1 1-140 0 0,-2 1-30 0 0,0 0 19 0 0,0-1 0 0 0,-1-1-86 0 0,-1-3-6 0 0,-1-3-8 0 0,0-2 34 0 0,0-3 40 0 0,0-3 28 0 0,0-1-41 0 0,0-3-35 0 0,0-1-154 0 0,0 0-45 0 0,-1-2-181 0 0,-1-3-515 0 0,-1-2-115 0 0,-1-2-1484 0 0,0-3-3114 0 0,-1-4-4652 0 0,2 3 7108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11845 0 0,'-1'2'8868'0'0,"0"3"-5430"0"0,-1 13-5121 0 0,2-16 2661 0 0,0 186 213 0 0,0-169-1173 0 0,1 0 0 0 0,0-1 0 0 0,1 1 0 0 0,2 0 0 0 0,-1-1 0 0 0,2 0 0 0 0,1 0 0 0 0,0 0 0 0 0,1-1 0 0 0,0 0 0 0 0,2 0 0 0 0,0-1 0 0 0,1 0 0 0 0,1-1 0 0 0,8 10-18 0 0,-15-22 37 0 0,1 0 1 0 0,0 0-1 0 0,0-1 1 0 0,0 1-1 0 0,1-1 1 0 0,-1 0-1 0 0,0-1 1 0 0,1 1-1 0 0,-1-1 1 0 0,1 0-1 0 0,0-1 1 0 0,-1 1-1 0 0,1-1 1 0 0,0 0-1 0 0,4-1-37 0 0,-8 0 34 0 0,1-1-1 0 0,-1 1 1 0 0,0-1 0 0 0,1 1 0 0 0,-1-1-1 0 0,0 0 1 0 0,0 0 0 0 0,0 0-1 0 0,-1 0 1 0 0,1 0 0 0 0,0 0 0 0 0,-1-1-1 0 0,1 1 1 0 0,-1 0 0 0 0,0-1-1 0 0,0 1 1 0 0,0-1 0 0 0,0 0 0 0 0,0 1-1 0 0,0-3-33 0 0,2-2 72 0 0,8-28 24 0 0,0-1 0 0 0,-3 0 0 0 0,-1-1 0 0 0,-1 0 1 0 0,-2 0-1 0 0,-2 0 0 0 0,-1 0 0 0 0,-3-10-96 0 0,1 38-14 0 0,-1 1 1 0 0,0-1-1 0 0,0 0 1 0 0,-1 1-1 0 0,0 0 1 0 0,0-1-1 0 0,-1 1 1 0 0,0 0-1 0 0,-1 1 1 0 0,1-1-1 0 0,-2 1 1 0 0,-1-2 13 0 0,3 6-33 0 0,0-1 0 0 0,-1 1 1 0 0,1 1-1 0 0,-1-1 0 0 0,0 1 0 0 0,0 0 1 0 0,0 0-1 0 0,0 0 0 0 0,0 1 1 0 0,0-1-1 0 0,0 1 0 0 0,-1 1 0 0 0,1-1 1 0 0,0 1-1 0 0,-1 0 0 0 0,1 0 0 0 0,0 0 1 0 0,-1 1-1 0 0,1 0 0 0 0,-2 0 33 0 0,-17 0-87 0 0,20 0 71 0 0,1 0 1 0 0,-1 1-1 0 0,0-1 0 0 0,1 1 1 0 0,-1 0-1 0 0,1 0 1 0 0,0 0-1 0 0,0 1 0 0 0,0-1 1 0 0,0 1-1 0 0,0-1 1 0 0,0 1-1 0 0,1 0 1 0 0,-1 0-1 0 0,1 1 0 0 0,0-1 1 0 0,0 0-1 0 0,0 1 1 0 0,0-1-1 0 0,1 1 0 0 0,-1-1 1 0 0,1 1-1 0 0,0 0 1 0 0,0 0 15 0 0,0 0 12 0 0,1-1 0 0 0,-1 1 0 0 0,1-1 0 0 0,0 0 0 0 0,0 1 0 0 0,0-1 1 0 0,0 1-1 0 0,1-1 0 0 0,-1 0 0 0 0,1 1 0 0 0,0-1 0 0 0,0 0 0 0 0,0 1 0 0 0,0-1 1 0 0,1 0-1 0 0,-1 0 0 0 0,1 0 0 0 0,0 0 0 0 0,0 0 0 0 0,0-1 0 0 0,0 1 0 0 0,1 0 1 0 0,-1-1-1 0 0,1 0 0 0 0,-1 1 0 0 0,1-1 0 0 0,2 1-12 0 0,79 43 233 0 0,-22-13-225 0 0,-55-30 1127 0 0,0-1-3608 0 0,8 1-16538 0 0,-28-3 13086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7.0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1402.75"/>
      <inkml:brushProperty name="anchorY" value="-186892.54688"/>
      <inkml:brushProperty name="scaleFactor" value="0.5"/>
    </inkml:brush>
  </inkml:definitions>
  <inkml:trace contextRef="#ctx0" brushRef="#br0">0 1 20882 0 0,'0'0'0'0'0,"0"0"1744"0"0,0 0-1885 0 0,1 0 622 0 0,-1 0 230 0 0,1 0-208 0 0,-1 0-208 0 0,1 0-306 0 0,-1 0 19 0 0,1 0-23 0 0,-1 0 16 0 0,0 0 89 0 0,0 0-94 0 0,0 0 11 0 0,0 0-270 0 0,0 0 36 0 0,-1 1-126 0 0,0-1-187 0 0,1 1-197 0 0,-1 1-464 0 0,1 2-540 0 0,-1 2-1151 0 0,1 1-4329 0 0,2 2-1882 0 0,-1-11 10267 0 0,-1-3-2484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7.4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2041.64063"/>
      <inkml:brushProperty name="anchorY" value="-187558.89063"/>
      <inkml:brushProperty name="scaleFactor" value="0.5"/>
    </inkml:brush>
  </inkml:definitions>
  <inkml:trace contextRef="#ctx0" brushRef="#br0">43 9 6977 0 0,'0'0'0'0'0,"-1"-1"10965"0"0,0 0-11859 0 0,0-1 2580 0 0,0 1-506 0 0,-1 0 331 0 0,1 0-784 0 0,0 0-155 0 0,0 1-273 0 0,1-1-83 0 0,0 1 66 0 0,-1 0 47 0 0,1 0-55 0 0,0 0 10 0 0,1 1 12 0 0,-1-1-6 0 0,0 2-63 0 0,-1 0-47 0 0,0 2-75 0 0,-1 1-59 0 0,0 2 27 0 0,-1 3-48 0 0,-1 2 11 0 0,-1 1-41 0 0,1 3 6 0 0,0 2-9 0 0,1 1-60 0 0,0 1-30 0 0,2 3 60 0 0,0 0 34 0 0,1 1-73 0 0,2 0 96 0 0,1-1-80 0 0,2-1-18 0 0,1-1 99 0 0,1-1-34 0 0,1-1 14 0 0,0-1-79 0 0,1-1 97 0 0,1-1-37 0 0,-1-2 21 0 0,1 0-4 0 0,-1-2 2 0 0,-1-2-4 0 0,0-2 5 0 0,-2-2 8 0 0,-1-1 81 0 0,-1-2 11 0 0,-2-1 63 0 0,-1-2 57 0 0,0 1-25 0 0,-1-1 38 0 0,0-1-14 0 0,0 1-10 0 0,0 0-94 0 0,-1 0-44 0 0,1-1-36 0 0,0 1-35 0 0,0 0-136 0 0,0 0-151 0 0,0 0-140 0 0,-1-1-230 0 0,-1-1-348 0 0,1-1-675 0 0,-2-1-3571 0 0,1 0-4250 0 0,3 5 1678 0 0,0 1 9164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8.6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4282.54688"/>
      <inkml:brushProperty name="anchorY" value="-190384.10938"/>
      <inkml:brushProperty name="scaleFactor" value="0.5"/>
    </inkml:brush>
  </inkml:definitions>
  <inkml:trace contextRef="#ctx0" brushRef="#br0">2 1 21562 0 0,'0'0'0'0'0,"0"0"1448"0"0,0 0-1531 0 0,-1 0 279 0 0,1 0 537 0 0,0 0-446 0 0,0 0-307 0 0,1 2 85 0 0,1 2-63 0 0,3 3 110 0 0,3 3-4 0 0,2 3-62 0 0,1 3 52 0 0,3 2-32 0 0,0 3 55 0 0,2 3 101 0 0,-1 2 165 0 0,0 3 199 0 0,0 1-390 0 0,-1 1-43 0 0,-1 0 0 0 0,-3-1 13 0 0,-1-3-30 0 0,-3-2-18 0 0,-1-3 2 0 0,-2-3-4 0 0,-1-4 0 0 0,-2-4 19 0 0,0-3 4 0 0,-1-3 14 0 0,-1-1 6 0 0,-2-1-70 0 0,-2 0-26 0 0,-1 0-6 0 0,-3 0-17 0 0,0 0-36 0 0,-1 0 52 0 0,-2-1-60 0 0,1 0 50 0 0,0-1-56 0 0,0 0-129 0 0,2-1-16 0 0,0 0-15 0 0,3 0-9 0 0,2-1-108 0 0,1 0-124 0 0,2-1-97 0 0,1 0-186 0 0,1-1-358 0 0,2-1-705 0 0,0-1-3438 0 0,3 0-5560 0 0,-1 0 4351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8.1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2760.98438"/>
      <inkml:brushProperty name="anchorY" value="-188766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3488.42188"/>
      <inkml:brushProperty name="anchorY" value="-189813.90625"/>
      <inkml:brushProperty name="scaleFactor" value="0.5"/>
    </inkml:brush>
  </inkml:definitions>
  <inkml:trace contextRef="#ctx0" brushRef="#br0">13 3 15441 0 0,'0'0'0'0'0,"0"0"1833"0"0,0-1-2120 0 0,-1 0 1376 0 0,1 1 858 0 0,-1 0-718 0 0,0-1-416 0 0,1 1-258 0 0,0 0-199 0 0,0 0 7 0 0,0 0 20 0 0,0 0-61 0 0,0 0-50 0 0,0 0-32 0 0,0 0-12 0 0,0 0-48 0 0,0 0-60 0 0,0 0-51 0 0,0 0-71 0 0,0 0 4 0 0,0 1-69 0 0,0-1 11 0 0,0 2 67 0 0,0 1 30 0 0,0 1 47 0 0,1 1-36 0 0,0 2 2 0 0,1 1 19 0 0,-1 2 30 0 0,0 1-37 0 0,0 1-4 0 0,0 0 10 0 0,0 1-38 0 0,-1 2 15 0 0,0 2-20 0 0,0 1 15 0 0,0 2 18 0 0,0 2-76 0 0,0 0 24 0 0,0 0-19 0 0,0-1-35 0 0,0 0 51 0 0,0-3-54 0 0,0-2 49 0 0,0-2-15 0 0,0-4 5 0 0,0-2 10 0 0,0-3 38 0 0,0-3 9 0 0,0 0 10 0 0,0-2-24 0 0,0 0 22 0 0,0-1-21 0 0,0 1 6 0 0,0-1 17 0 0,0 1-24 0 0,0 0 17 0 0,0 0-6 0 0,0 0 21 0 0,0 0-15 0 0,1 0-51 0 0,0 0 113 0 0,2 0 16 0 0,1 0 8 0 0,1 0-47 0 0,1 0-26 0 0,1 0 1 0 0,0 0-20 0 0,0-1-14 0 0,1 0-35 0 0,-1 0 8 0 0,0 0-5 0 0,-1 0 0 0 0,-1 1-4 0 0,0-1 0 0 0,-2 1 0 0 0,-1-1 5 0 0,-1 1-2 0 0,-1-1 39 0 0,0 1-12 0 0,0-1 2 0 0,0 1-23 0 0,0 0 6 0 0,0 0 21 0 0,0 0-40 0 0,-1 0-151 0 0,1 0-28 0 0,0-1-133 0 0,0 1-86 0 0,-1-2-191 0 0,-1 0-434 0 0,-2-2-626 0 0,0 0-3699 0 0,-1-2-5626 0 0,6 7 5011 0 0,1 2 6687 0 0</inkml:trace>
  <inkml:trace contextRef="#ctx0" brushRef="#br1" timeOffset="170.087">1 174 2620 0 0,'0'0'0'0'0,"0"-1"17957"0"0,1 1-16553 0 0,-1-1-2938 0 0,1 0 4371 0 0,2-1-2239 0 0,-1 0 60 0 0,2-2-166 0 0,2 0-146 0 0,1 0-304 0 0,2-1-2 0 0,2 1-109 0 0,0-1 54 0 0,1 1-186 0 0,0 1-512 0 0,-1 0-218 0 0,0 0-407 0 0,-2 2-1553 0 0,0 0-3943 0 0,-2 0-6297 0 0,-1 1 15849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5.2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7703.78125"/>
      <inkml:brushProperty name="anchorY" value="-182070.796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8401.8125"/>
      <inkml:brushProperty name="anchorY" value="-183154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9169.875"/>
      <inkml:brushProperty name="anchorY" value="-184147.92188"/>
      <inkml:brushProperty name="scaleFactor" value="0.5"/>
    </inkml:brush>
  </inkml:definitions>
  <inkml:trace contextRef="#ctx0" brushRef="#br0">54 3 18022 0 0,'0'0'0'0'0,"0"0"2800"0"0,0 0-2487 0 0,0 0 911 0 0,0-1 26 0 0,0 0-344 0 0,0 1-296 0 0,-1 0-221 0 0,0-1-150 0 0,0 2-96 0 0,-1-1-15 0 0,0 1-145 0 0,-1 1-1 0 0,0 1-37 0 0,-2 0-1 0 0,0 2-50 0 0,0 2 22 0 0,0 0 0 0 0,0 3 36 0 0,0 2-10 0 0,1 2 67 0 0,1 3-22 0 0,1 2-47 0 0,1 1 77 0 0,0 2-26 0 0,3 0 9 0 0,1 1-84 0 0,2 0 108 0 0,2-1-36 0 0,1 0 22 0 0,1-1-4 0 0,2-2-7 0 0,1 0-30 0 0,1-2 40 0 0,0-1 80 0 0,-1-1-111 0 0,1-1 66 0 0,-2-3-52 0 0,-3-1-30 0 0,-1-3 13 0 0,-2-1 30 0 0,-1-3 78 0 0,-2 0-38 0 0,-2-2 3 0 0,1-1 35 0 0,-2 0 7 0 0,1-1-108 0 0,-1-1-144 0 0,0-1-343 0 0,-3-2-229 0 0,0-2-344 0 0,-1-2-1042 0 0,-2-1-3556 0 0,1-2-5428 0 0,0-2 7656 0 0,1 2 3414 0 0</inkml:trace>
  <inkml:trace contextRef="#ctx0" brushRef="#br1" timeOffset="428.091">221 20 21938 0 0,'0'0'0'0'0,"0"0"1820"0"0,0-1-1843 0 0,0 0 671 0 0,0 1 129 0 0,0 0-275 0 0,0-1-165 0 0,0 1-356 0 0,1 0-77 0 0,-1 1-182 0 0,1 1 218 0 0,2 1 51 0 0,-1 3 112 0 0,2 2-12 0 0,0 2-2 0 0,0 3-4 0 0,0 2-88 0 0,0 2 65 0 0,-1 2-70 0 0,-1 1 51 0 0,0 1-53 0 0,0 1 6 0 0,-1 0-31 0 0,0 0 45 0 0,1 0-16 0 0,0-1 2 0 0,0-1 5 0 0,0-3-2 0 0,0-1 11 0 0,-1-4-13 0 0,0-3 65 0 0,-1-3 51 0 0,0-2 17 0 0,0-2 30 0 0,1-2 160 0 0,-1 0 36 0 0,1-1-121 0 0,0 1-37 0 0,0-1-88 0 0,1 0-26 0 0,-1 0-44 0 0,2-1-32 0 0,1-1-4 0 0,1 0-2 0 0,1-1-49 0 0,1 0 9 0 0,0 0-10 0 0,1 0 24 0 0,-2 1 21 0 0,0 0-38 0 0,-1 2 14 0 0,-2-1-1 0 0,0 2 28 0 0,-1 0-8 0 0,-1 0 8 0 0,0-1 0 0 0,-1 1 0 0 0,0-1-42 0 0,0 1-63 0 0,0 0-31 0 0,0-1-63 0 0,0 1-95 0 0,-1 0-91 0 0,0-2-211 0 0,-1-1-572 0 0,-1-1-1093 0 0,-1-2-4719 0 0,-1-1-7671 0 0,6 9 15973 0 0,1 2-3013 0 0</inkml:trace>
  <inkml:trace contextRef="#ctx0" brushRef="#br2" timeOffset="614.491">212 105 15761 0 0,'0'0'0'0'0,"1"1"7421"0"0,0 0-8434 0 0,1-1 2186 0 0,1 1-455 0 0,1-1-153 0 0,2 0-106 0 0,2 0-273 0 0,2 0-93 0 0,2 0-44 0 0,0 0-48 0 0,1 0 0 0 0,0 0-9 0 0,-1 0-79 0 0,0 0-295 0 0,-2 0-350 0 0,-1 1-250 0 0,-2-1-723 0 0,-2 2-3532 0 0,-2-1-6168 0 0,-1 0 7366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2.8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055.57813"/>
      <inkml:brushProperty name="anchorY" value="-177198.85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722.6875"/>
      <inkml:brushProperty name="anchorY" value="-178280"/>
      <inkml:brushProperty name="scaleFactor" value="0.5"/>
    </inkml:brush>
  </inkml:definitions>
  <inkml:trace contextRef="#ctx0" brushRef="#br0">15 1 21874 0 0,'0'0'0'0'0,"0"0"1808"0"0,-1 0-1792 0 0,0 0 951 0 0,1 0-111 0 0,-1 0-453 0 0,1 0-229 0 0,-1 0-146 0 0,1 2-317 0 0,0 2 216 0 0,2 3 75 0 0,0 4-26 0 0,2 5 29 0 0,1 4 26 0 0,0 5-30 0 0,1 3 6 0 0,0 3-7 0 0,0 0-4 0 0,0 2-42 0 0,-1-2 17 0 0,0-1 34 0 0,-1-4-62 0 0,0-4 25 0 0,-2-6-270 0 0,0-4 10 0 0,-1-4-89 0 0,-1-4-119 0 0,-3-2-189 0 0,-1-3-1524 0 0,-3-3-2841 0 0,-3-5-11478 0 0,5 6 18149 0 0,0-2-584 0 0</inkml:trace>
  <inkml:trace contextRef="#ctx0" brushRef="#br1" timeOffset="135.547">0 154 14701 0 0,'0'0'0'0'0,"1"0"2181"0"0,0 0-2293 0 0,2 0 1365 0 0,1-1 650 0 0,0 0-412 0 0,3-1-435 0 0,0-1-338 0 0,1-1-385 0 0,2 0-138 0 0,-1-1-78 0 0,2-2-123 0 0,0 0-515 0 0,-1 0-562 0 0,1 0-740 0 0,-1 0-1152 0 0,0 1-5660 0 0,-2 1-434 0 0,-1 1 10951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32.1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1652.5"/>
      <inkml:brushProperty name="anchorY" value="-175079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2352.51563"/>
      <inkml:brushProperty name="anchorY" value="-175956.76563"/>
      <inkml:brushProperty name="scaleFactor" value="0.5"/>
    </inkml:brush>
  </inkml:definitions>
  <inkml:trace contextRef="#ctx0" brushRef="#br0">10 177 14197 0 0,'0'0'0'0'0,"0"0"5453"0"0,0 0-4411 0 0,0 0-117 0 0,1 0-133 0 0,-1 0 193 0 0,1 0-273 0 0,-1 0-298 0 0,1 0-225 0 0,-1 0-80 0 0,1 1-22 0 0,0 0-46 0 0,0 3 161 0 0,1 2-66 0 0,0 2-25 0 0,1 3 22 0 0,1 3-57 0 0,-1 3-14 0 0,1 2-7 0 0,-1 2-53 0 0,-1 2 4 0 0,0 1-5 0 0,0 2-1 0 0,-1 0 0 0 0,-1 0-9 0 0,0-2 2 0 0,0-3 9 0 0,0-3 1 0 0,0-4 33 0 0,0-4 43 0 0,0-4 78 0 0,0-3 15 0 0,0-1 27 0 0,0-2 142 0 0,0-2 18 0 0,-2-3-401 0 0,-1-3 96 0 0,-1-4-129 0 0,-1-4 4 0 0,-1-5-39 0 0,0-3 25 0 0,0-5 32 0 0,2-2 19 0 0,1-1 36 0 0,0-2-8 0 0,2 2 11 0 0,0 1-2 0 0,1 2 1 0 0,0 3 5 0 0,1 5-2 0 0,-1 3-3 0 0,0 5-4 0 0,0 4 0 0 0,0 3-4 0 0,1 3-70 0 0,0 1 30 0 0,1 2-65 0 0,1 0 133 0 0,2 1-17 0 0,2 0 61 0 0,2 1-2 0 0,2 3 4 0 0,1 2-7 0 0,2 2-40 0 0,-1 3-17 0 0,2 2-2 0 0,-1 3-4 0 0,-1 0 56 0 0,0 2-67 0 0,-1 1 18 0 0,-1 0-11 0 0,-2-1-4 0 0,-1-1-98 0 0,-2-3 89 0 0,-1-2 15 0 0,-2-3 65 0 0,-2-3 67 0 0,0-1 61 0 0,-1-3 4 0 0,0-2 8 0 0,-2 0-55 0 0,-1 0-92 0 0,-3-1 28 0 0,-1 1-44 0 0,-3 0-39 0 0,-2 1 10 0 0,-2 0-12 0 0,-1 1-8 0 0,-3 1-39 0 0,1 0 61 0 0,-1 1 40 0 0,3-1 28 0 0,2 0-12 0 0,2-2-1 0 0,4 0-45 0 0,3-1-21 0 0,2-1-2 0 0,1 0-171 0 0,1 0-42 0 0,1 0-59 0 0,0 0-145 0 0,2-1-124 0 0,1 0 191 0 0,3-1-140 0 0,1 0-198 0 0,2 0-530 0 0,1 0-1411 0 0,0-1-4417 0 0,2 1-6128 0 0,-21 4 14142 0 0,-3 0-2474 0 0</inkml:trace>
  <inkml:trace contextRef="#ctx0" brushRef="#br1" timeOffset="399.055">360 18 220 0 0,'0'0'0'0'0,"0"-2"20186"0"0,0 1-18346 0 0,0 0-3678 0 0,0-2 5135 0 0,0 0-2546 0 0,-1 1 161 0 0,1 0-361 0 0,0 0-179 0 0,-1 1-159 0 0,0 1-103 0 0,1 0-7 0 0,-1 1-18 0 0,-1 1-99 0 0,-1 1 28 0 0,0 2-140 0 0,-2 2 69 0 0,-1 2 10 0 0,-2 3-25 0 0,1 1 80 0 0,-1 4-17 0 0,1 2 4 0 0,0 2 1 0 0,2 2-4 0 0,1 2-65 0 0,1 2 18 0 0,1 1-13 0 0,1 1 70 0 0,3 1-85 0 0,0 1-9 0 0,3 0 39 0 0,2-2-7 0 0,2-1-2 0 0,1-2-124 0 0,2-4-20 0 0,0-3 124 0 0,0-3 78 0 0,1-3-64 0 0,-1-3 72 0 0,-1-1-8 0 0,-1-3-2 0 0,-2-2-2 0 0,-2-2 10 0 0,-2 0-4 0 0,-1-2 7 0 0,-2 0 92 0 0,0 0-36 0 0,-1-1 7 0 0,0 1-31 0 0,0 0-39 0 0,0-1-132 0 0,-1-2-171 0 0,1-1-302 0 0,-2-4-245 0 0,0-2-931 0 0,0-4-3178 0 0,-1-1-4797 0 0,3 19 2746 0 0,1 5 8121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3.9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6548.45313"/>
      <inkml:brushProperty name="anchorY" value="-192802.96875"/>
      <inkml:brushProperty name="scaleFactor" value="0.5"/>
    </inkml:brush>
  </inkml:definitions>
  <inkml:trace contextRef="#ctx0" brushRef="#br0">1 1 3672 0 0,'0'0'0'0'0,"0"0"16712"0"0,0 0-15507 0 0,0 0-2431 0 0,0 0 3958 0 0,0 0-2019 0 0,0 0-118 0 0,0 0-305 0 0,1 1-299 0 0,2 2 159 0 0,2 3 30 0 0,2 4-6 0 0,3 3-16 0 0,1 4-18 0 0,2 4 18 0 0,0 1-115 0 0,2 1 9 0 0,0 1 15 0 0,-1 1-1 0 0,0-1-23 0 0,-1-1-6 0 0,-1 0 43 0 0,-1-1 28 0 0,-2-2-29 0 0,0-3 31 0 0,-2-3-65 0 0,-1-2-41 0 0,-2-4 13 0 0,0-3 46 0 0,-2-2 60 0 0,-1-2 33 0 0,-1 0 277 0 0,0-2 7 0 0,0-1-100 0 0,0-2-53 0 0,0-4-232 0 0,-1-4-24 0 0,2-6 21 0 0,0-3-58 0 0,1-3 53 0 0,1-3-54 0 0,0-1 17 0 0,1 0-11 0 0,2 2-8 0 0,-1 1-49 0 0,1 3 23 0 0,-1 3-29 0 0,1 2 35 0 0,-1 3-35 0 0,-1 3 44 0 0,0 3 20 0 0,-1 2 0 0 0,0 2 55 0 0,-1 1-10 0 0,-1 1 7 0 0,0 1 14 0 0,-1 1 10 0 0,0 0-91 0 0,0 0 0 0 0,0 1-80 0 0,-1-1 50 0 0,-1 0-33 0 0,-1 1-114 0 0,-3 0 43 0 0,-1 1-11 0 0,-1 1-6 0 0,-2 0 31 0 0,1 1 56 0 0,-1 0-1 0 0,2-1 6 0 0,0 1 7 0 0,2-1-6 0 0,2-1-41 0 0,1-1-53 0 0,2 0-132 0 0,0-1-151 0 0,2 0-215 0 0,1 0-310 0 0,2 0 172 0 0,2 0-808 0 0,3 0-1779 0 0,1 1-3948 0 0,2 2-2809 0 0,-1-1 10537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4.3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7461.875"/>
      <inkml:brushProperty name="anchorY" value="-193498.90625"/>
      <inkml:brushProperty name="scaleFactor" value="0.5"/>
    </inkml:brush>
  </inkml:definitions>
  <inkml:trace contextRef="#ctx0" brushRef="#br0">73 9 20238 0 0,'0'0'0'0'0,"-1"-1"1452"0"0,0 0-1638 0 0,-1 0 1149 0 0,0-1 141 0 0,1 1-452 0 0,-1 0-243 0 0,1 0-201 0 0,0 1-46 0 0,0 0-31 0 0,0-1 4 0 0,1 1-28 0 0,-1 2-122 0 0,-1 0 33 0 0,0 2-27 0 0,-3 2 12 0 0,0 3-5 0 0,-2 3 72 0 0,0 3-43 0 0,1 2 30 0 0,-1 2-67 0 0,1 1 14 0 0,2 2-12 0 0,0 0-56 0 0,2 2 12 0 0,1 2-8 0 0,0 1 0 0 0,2 1-32 0 0,2 1-29 0 0,2 0 72 0 0,2-1-62 0 0,3 0 123 0 0,0-3-142 0 0,1-2 125 0 0,1-3-53 0 0,-1-4 54 0 0,0-3 0 0 0,-1-2-2 0 0,0-3-54 0 0,-3-2 40 0 0,-1-3 17 0 0,-2-1-1 0 0,-1-1 3 0 0,-1-1 67 0 0,-1 0 50 0 0,-1 0-145 0 0,0-1-8 0 0,-1 1-171 0 0,1 0-221 0 0,-1-1-197 0 0,1 0-345 0 0,-2-1-1943 0 0,0-2-5046 0 0,0-3-3150 0 0,-1 1 12280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5.5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0437.96875"/>
      <inkml:brushProperty name="anchorY" value="-197411.875"/>
      <inkml:brushProperty name="scaleFactor" value="0.5"/>
    </inkml:brush>
  </inkml:definitions>
  <inkml:trace contextRef="#ctx0" brushRef="#br0">1 23 23374 0 0,'0'0'0'0'0,"0"0"1812"0"0,0 0-1932 0 0,0 0 412 0 0,1 0 231 0 0,0 0-252 0 0,1 0-40 0 0,1-1-251 0 0,2 0 31 0 0,2-1-40 0 0,2 0-11 0 0,2 0-31 0 0,1-1 31 0 0,1 0-2 0 0,0 1 42 0 0,-1 0-89 0 0,-1 0-4 0 0,-2 0 77 0 0,-3 2-354 0 0,-2-1-64 0 0,-1 1-96 0 0,-2 0-168 0 0,-1 0-442 0 0,-2 0-1493 0 0,-1 0-4025 0 0,-2 1-6202 0 0,0 0 14028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13585 0 0,'10'-3'11287'0'0,"10"-10"-9374"0"0,5-1-2532 0 0,22-6 464 0 0,-37 14 162 0 0,-4 17 18 0 0,2 61 249 0 0,-8-57-266 0 0,0 53 38 0 0,-2 0 0 0 0,-9 43-46 0 0,6-24-371 0 0,5-87 355 0 0,0 0 4 0 0,0 0-12 0 0,0 0 12 0 0,0 0 5 0 0,0 0 11 0 0,0 0 35 0 0,0 0 19 0 0,18 0 543 0 0,75-15-362 0 0,-93 15-223 0 0,0 0 38 0 0,0 0-6 0 0,0 0-62 0 0,0 0-76 0 0,0 0-68 0 0,0 0-106 0 0,0 0-147 0 0,-11 1-6196 0 0,1 1-11009 0 0,31-5 15742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5.7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1202.8125"/>
      <inkml:brushProperty name="anchorY" value="-198018.23438"/>
      <inkml:brushProperty name="scaleFactor" value="0.5"/>
    </inkml:brush>
  </inkml:definitions>
  <inkml:trace contextRef="#ctx0" brushRef="#br0">0 0 20150 0 0,'0'0'0'0'0,"0"0"2288"0"0,0 0-2184 0 0,0 0 638 0 0,1 0 165 0 0,1 0-285 0 0,0 0-225 0 0,2 1 5 0 0,3 0-130 0 0,1 1-28 0 0,3 0-76 0 0,1 0-93 0 0,1 1-17 0 0,0 0-56 0 0,0 0 42 0 0,-1-1-7 0 0,-1 1-41 0 0,-3-1 14 0 0,-2-1-10 0 0,-1 0 10 0 0,-3 0 99 0 0,0 0-9 0 0,-2-1 14 0 0,0 1-31 0 0,0-1-93 0 0,0 0-116 0 0,-1 0-81 0 0,0 0-214 0 0,-1 0-343 0 0,-2 0-489 0 0,-2 0-1537 0 0,-2 0-8227 0 0,1 0 413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4.8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8145.75"/>
      <inkml:brushProperty name="anchorY" value="-194750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8901.29688"/>
      <inkml:brushProperty name="anchorY" value="-195750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9636.15625"/>
      <inkml:brushProperty name="anchorY" value="-196254.59375"/>
      <inkml:brushProperty name="scaleFactor" value="0.5"/>
    </inkml:brush>
  </inkml:definitions>
  <inkml:trace contextRef="#ctx0" brushRef="#br0">1 35 14149 0 0,'0'0'0'0'0,"0"0"8805"0"0,0 0-9470 0 0,0 0 2053 0 0,0 0-555 0 0,0 0-143 0 0,0 0-312 0 0,1 0-260 0 0,0 0-84 0 0,0 1-270 0 0,0 1 230 0 0,2 4-8 0 0,-1 2 82 0 0,1 2-30 0 0,1 4-40 0 0,0 1 19 0 0,0 2-14 0 0,-1 1 67 0 0,0 2-1 0 0,-1 1-38 0 0,0 0 15 0 0,-2 2-52 0 0,1-1 3 0 0,-1-1-4 0 0,0 0 4 0 0,0-4-2 0 0,0-1-64 0 0,0-4 46 0 0,0-2-21 0 0,1-3-28 0 0,-1-3 41 0 0,1-2 33 0 0,-1-1 47 0 0,1-1 52 0 0,-1 0 168 0 0,0-1-164 0 0,1 0 0 0 0,-1 1-29 0 0,2 0 14 0 0,1 0 72 0 0,1-1-68 0 0,1 1 62 0 0,1 0-92 0 0,1 0-6 0 0,1-1-25 0 0,0 0-26 0 0,-1 0-4 0 0,1 0-2 0 0,-1 0-10 0 0,0 0-44 0 0,-1 0 58 0 0,0-1-43 0 0,-1 1 46 0 0,-1 1-13 0 0,-2-1 1 0 0,0 1-56 0 0,-2 0-110 0 0,1 0 47 0 0,-1-1-94 0 0,-1 1-103 0 0,0-1-198 0 0,-1-1-294 0 0,-1 0-925 0 0,-3-1-3406 0 0,-1 0-3876 0 0,-2-1 220 0 0,1 1 10452 0 0</inkml:trace>
  <inkml:trace contextRef="#ctx0" brushRef="#br1" timeOffset="132.014">48 262 12773 0 0,'0'0'0'0'0,"0"0"7749"0"0,1-1-8149 0 0,0 1 1866 0 0,0-1-654 0 0,1-2 195 0 0,2 0-364 0 0,1-1-265 0 0,1-1-329 0 0,2-3 0 0 0,0 0-185 0 0,1-2-640 0 0,0-1-365 0 0,0 0-1286 0 0,-2-1-3600 0 0,1 0-3994 0 0,-3 2 6886 0 0</inkml:trace>
  <inkml:trace contextRef="#ctx0" brushRef="#br2" timeOffset="500.521">225 0 20098 0 0,'0'0'0'0'0,"0"0"1992"0"0,0 0-2100 0 0,1 0 665 0 0,-1 0 401 0 0,1 0-136 0 0,0 0-409 0 0,1 2-257 0 0,0-1-112 0 0,2 3 318 0 0,1 1-122 0 0,2 2-92 0 0,3 2-2 0 0,1 2-50 0 0,1 3-22 0 0,2 3-35 0 0,1 3-31 0 0,1 2 5 0 0,1 3 33 0 0,0 2 7 0 0,0 2-65 0 0,-2 0 105 0 0,-2 1-107 0 0,-2-2 107 0 0,-3-1-78 0 0,-1-4 42 0 0,-3-2 30 0 0,-2-5 43 0 0,-1-4 56 0 0,-1-3 133 0 0,-2-2-8 0 0,-1-2-117 0 0,-3-2-81 0 0,0 0 26 0 0,-1-1-76 0 0,-1 0 26 0 0,1-1-6 0 0,0 0-32 0 0,2 0-51 0 0,1-1 8 0 0,2 0-7 0 0,0 0-6 0 0,1 0-54 0 0,1 0 15 0 0,0 0-36 0 0,0 0-198 0 0,0 0-24 0 0,-1 0-105 0 0,-1 0-67 0 0,0-2-414 0 0,-1 0-335 0 0,-1-2-1255 0 0,-1-1-4590 0 0,1-4-5149 0 0,7 10 10987 0 0,1 2 411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2:59.6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1961.20313"/>
      <inkml:brushProperty name="anchorY" value="-198690.875"/>
      <inkml:brushProperty name="scaleFactor" value="0.5"/>
    </inkml:brush>
  </inkml:definitions>
  <inkml:trace contextRef="#ctx0" brushRef="#br0">30 9 11289 0 0,'0'0'0'0'0,"-1"-1"10273"0"0,0 0-11075 0 0,-1-1 2375 0 0,1 0-871 0 0,0 1 146 0 0,0 0-292 0 0,1 1-199 0 0,-1-1-148 0 0,1 1-48 0 0,0 0-59 0 0,0 0-56 0 0,0 0-13 0 0,0 1-34 0 0,1 1-74 0 0,-1 1 98 0 0,0 3 21 0 0,0 3 71 0 0,0 4-65 0 0,0 4 44 0 0,0 4-73 0 0,0 2 29 0 0,0 3-58 0 0,-1 1-42 0 0,0 1-4 0 0,0 1 57 0 0,0 0-10 0 0,-1-1 5 0 0,0 0-44 0 0,0-1 59 0 0,0-3 22 0 0,-1-4 9 0 0,1-2-54 0 0,0-4 60 0 0,1-4-57 0 0,-1-3 16 0 0,2-2 103 0 0,-1-3-8 0 0,1-1 8 0 0,0-1 14 0 0,0 0 29 0 0,0-1 20 0 0,0 0-110 0 0,1 2-54 0 0,0-1 75 0 0,3 2 99 0 0,1 0-23 0 0,3 1-48 0 0,2 0-18 0 0,2 1-50 0 0,2-1 23 0 0,0 1-29 0 0,1 0-45 0 0,-1-1 13 0 0,0 0-18 0 0,-2 0 8 0 0,-1-1-7 0 0,-3-1-45 0 0,-1 0 64 0 0,-3 0-17 0 0,-1-1 58 0 0,-2 1 37 0 0,0-1 25 0 0,-2 1 3 0 0,1-1-1 0 0,0 0 6 0 0,-1 0-11 0 0,1 0-20 0 0,0 0-102 0 0,0 0-168 0 0,0 0-82 0 0,-1 0-109 0 0,1 0-134 0 0,-1 0-254 0 0,-1-1-673 0 0,1-1-2683 0 0,0 0-6587 0 0,1 0-1822 0 0,0 2 16222 0 0,0 0-1098 0 0,1 0-6067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0.4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2743.23438"/>
      <inkml:brushProperty name="anchorY" value="-199911.46875"/>
      <inkml:brushProperty name="scaleFactor" value="0.5"/>
    </inkml:brush>
  </inkml:definitions>
  <inkml:trace contextRef="#ctx0" brushRef="#br0">99 170 18310 0 0,'0'0'0'0'0,"0"-1"5400"0"0,0 0-6118 0 0,0 0 1655 0 0,0 0-334 0 0,0-1 101 0 0,0 1-286 0 0,0 0-96 0 0,0 1-325 0 0,0-1 50 0 0,0 0-82 0 0,0 0 36 0 0,0 1-55 0 0,0-1 68 0 0,0 1-22 0 0,0 0 190 0 0,-1 1-84 0 0,0 0-17 0 0,-1 1-88 0 0,-1 0-11 0 0,-2 2-141 0 0,-1 1 34 0 0,-2 1 23 0 0,-2 2-54 0 0,1 2 37 0 0,-1 1 21 0 0,0 2 31 0 0,2 0-2 0 0,0 0-19 0 0,2-1 21 0 0,1-1-44 0 0,1-2-34 0 0,2-2 35 0 0,1-1 117 0 0,2-2-24 0 0,1-1 109 0 0,1 0 26 0 0,2 0-44 0 0,2-1-12 0 0,2 0 68 0 0,1 0-75 0 0,3-1 20 0 0,1-1-7 0 0,1-2-18 0 0,-1-1 0 0 0,1-1 12 0 0,-3-1 15 0 0,-1 0 6 0 0,-2-1-1 0 0,-2 0 30 0 0,-1 0-22 0 0,-2 0 36 0 0,-1 1 18 0 0,-1-1-8 0 0,-2 0-47 0 0,1-1-23 0 0,-2-2-15 0 0,-1-1-5 0 0,-1-2-53 0 0,-2-2 14 0 0,-1-2-100 0 0,-3-2-48 0 0,0-1-2 0 0,-2 0-12 0 0,0-1 69 0 0,0 1 46 0 0,0 1-28 0 0,1 2 38 0 0,1 2 28 0 0,2 1 2 0 0,1 3 44 0 0,3 3 88 0 0,0 1 30 0 0,2 3-58 0 0,0 2-13 0 0,1 0-35 0 0,0 1-51 0 0,1 0 53 0 0,-1 1-71 0 0,0-1 20 0 0,0 1-7 0 0,1-1-37 0 0,-1 0-41 0 0,0 1 98 0 0,1 0-33 0 0,2 3 219 0 0,0 2-134 0 0,2 3 46 0 0,2 3 0 0 0,0 4-8 0 0,1 2-77 0 0,1 5 74 0 0,-1 3-96 0 0,1 3 3 0 0,-1 1-12 0 0,0 1-42 0 0,-1 1 14 0 0,0-2-63 0 0,0-2 69 0 0,0-3 14 0 0,-1-4-4 0 0,0-3-45 0 0,-2-5 33 0 0,-1-4 25 0 0,0-3 52 0 0,-2-3 54 0 0,0-2 46 0 0,0 0-7 0 0,-1-2-25 0 0,0 0 28 0 0,0 1-28 0 0,0-1-34 0 0,-1 1-47 0 0,1-1-42 0 0,0 0-170 0 0,0-1-106 0 0,0 0-155 0 0,-1-1-47 0 0,-2-1-200 0 0,1-1-523 0 0,0-2-1331 0 0,0 0-4844 0 0,0-1-6602 0 0,4 12 14928 0 0,0 3-2518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0.9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3459.29688"/>
      <inkml:brushProperty name="anchorY" value="-200801.85938"/>
      <inkml:brushProperty name="scaleFactor" value="0.5"/>
    </inkml:brush>
  </inkml:definitions>
  <inkml:trace contextRef="#ctx0" brushRef="#br0">0 0 20018 0 0,'0'0'0'0'0,"0"0"2268"0"0,0 0-2147 0 0,0 0 619 0 0,0 0 265 0 0,0 0-177 0 0,0 0-352 0 0,1 0-209 0 0,-1 0-262 0 0,0 1 37 0 0,1 0-51 0 0,-1 0-58 0 0,1 2 85 0 0,0 1 19 0 0,0 4 80 0 0,0 2-40 0 0,0 1-24 0 0,1 3 0 0 0,-1 2-22 0 0,0 1-25 0 0,0 1 76 0 0,0 1-103 0 0,-1 0 32 0 0,0 0-11 0 0,0-1 0 0 0,0-2 0 0 0,0-1-46 0 0,0-3-16 0 0,0-2 30 0 0,0-2-12 0 0,0-3 42 0 0,0-2-2 0 0,0-2 12 0 0,0 0 26 0 0,0-1-34 0 0,0-1 50 0 0,0 1-58 0 0,0 0 60 0 0,0-1 104 0 0,1 1-95 0 0,0 0-57 0 0,0 0 8 0 0,1 0-11 0 0,0 0 102 0 0,1 0-16 0 0,2 0-59 0 0,2 0 13 0 0,-1 0-45 0 0,2 0 5 0 0,0-1 0 0 0,0 1-2 0 0,0-1-3 0 0,-1 0-70 0 0,-1 0 39 0 0,-2 0-25 0 0,-1 1 5 0 0,-1-1 27 0 0,-1 1 30 0 0,0 0-3 0 0,-1 0 46 0 0,0 0-57 0 0,-1 0-126 0 0,1 0-22 0 0,0 0-111 0 0,0 0-108 0 0,-1 0-170 0 0,0 0-206 0 0,-1 0-346 0 0,-2 0-2029 0 0,0 0-5021 0 0,-1 0-2696 0 0,6 0 11558 0 0,1 0-2070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1.1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4193.09375"/>
      <inkml:brushProperty name="anchorY" value="-201755.95313"/>
      <inkml:brushProperty name="scaleFactor" value="0.5"/>
    </inkml:brush>
  </inkml:definitions>
  <inkml:trace contextRef="#ctx0" brushRef="#br0">0 0 22246 0 0,'0'0'0'0'0,"0"0"1196"0"0,0 0-1465 0 0,0 0 894 0 0,0 0-1115 0 0,1 0-459 0 0,-1 0-1105 0 0,1 0-1217 0 0,0 1-1242 0 0,2 1-4441 0 0,-1 1 6098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1.5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4837.35938"/>
      <inkml:brushProperty name="anchorY" value="-202397.82813"/>
      <inkml:brushProperty name="scaleFactor" value="0.5"/>
    </inkml:brush>
  </inkml:definitions>
  <inkml:trace contextRef="#ctx0" brushRef="#br0">52 9 10633 0 0,'0'0'0'0'0,"-1"-1"10209"0"0,-1-1-11724 0 0,1 1 3597 0 0,-2-1-1731 0 0,1 1 745 0 0,0 0-547 0 0,1 1-154 0 0,-1 0-210 0 0,0-1-176 0 0,1 3 15 0 0,-1 1-23 0 0,-1 1 3 0 0,1 4 83 0 0,-2 2 43 0 0,0 3-12 0 0,-1 3 6 0 0,1 3-4 0 0,1 2-37 0 0,0 1-50 0 0,1 1-26 0 0,0 1-2 0 0,1-1-14 0 0,2 1-91 0 0,0-1 63 0 0,4 0 41 0 0,1-1-14 0 0,1 0 48 0 0,3-1-49 0 0,0 0 16 0 0,2-2-56 0 0,-1-2 33 0 0,0-2 20 0 0,-1-2-7 0 0,0-3 80 0 0,-2-2-96 0 0,-2-3-11 0 0,-1-1 44 0 0,-3-2 127 0 0,0-2-3 0 0,-1 1 16 0 0,0-2-1 0 0,-1 1-31 0 0,0 0-118 0 0,0-1 14 0 0,0 0-238 0 0,-1 0-180 0 0,1-2-360 0 0,-1-2-608 0 0,-2-2-1158 0 0,1-1-3978 0 0,-1-4-6555 0 0,3 15 14468 0 0,1 3-2998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2.9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7772.59375"/>
      <inkml:brushProperty name="anchorY" value="-206149.1875"/>
      <inkml:brushProperty name="scaleFactor" value="0.5"/>
    </inkml:brush>
  </inkml:definitions>
  <inkml:trace contextRef="#ctx0" brushRef="#br0">1 1 13161 0 0,'0'0'0'0'0,"0"0"7957"0"0,0 0-8709 0 0,0 0 1914 0 0,2 0-333 0 0,1 0-245 0 0,4 0 121 0 0,5 0-136 0 0,4 1-210 0 0,5 0-87 0 0,3 1-61 0 0,4 0-72 0 0,4 0-96 0 0,1 0-26 0 0,1 0-12 0 0,0 0-4 0 0,-1 1-85 0 0,0 1 108 0 0,-3 0 109 0 0,-1-1-58 0 0,-2 2-83 0 0,-2-1 103 0 0,-3 0-80 0 0,-3 0-14 0 0,-2-1 4 0 0,-5-1 0 0 0,-3 0 64 0 0,-3-1 0 0 0,-2 0 60 0 0,-2-1 48 0 0,-1 0 4 0 0,-1 0 122 0 0,-1 0-92 0 0,1 0-69 0 0,-1 0-106 0 0,1-1-24 0 0,0 0-272 0 0,-1-1-116 0 0,-1 0-126 0 0,0-1-275 0 0,-2 1-334 0 0,-2-1-942 0 0,2 2-6134 0 0,-1 0-1276 0 0,6 4 6865 0 0,2-1 2137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3.7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001.01563"/>
      <inkml:brushProperty name="anchorY" value="-206842.21875"/>
      <inkml:brushProperty name="scaleFactor" value="0.5"/>
    </inkml:brush>
  </inkml:definitions>
  <inkml:trace contextRef="#ctx0" brushRef="#br0">92 167 20302 0 0,'0'0'0'0'0,"1"-1"2220"0"0,0 0-1946 0 0,-1 0 267 0 0,1 0 397 0 0,1 0-10 0 0,-1 1-397 0 0,0-1-177 0 0,-1 1-168 0 0,1 0-64 0 0,-1 0 2 0 0,0 0-70 0 0,0 1-19 0 0,0 0-26 0 0,-1-1 45 0 0,-1 1-67 0 0,-1 1-110 0 0,-2 0 85 0 0,-2 0-71 0 0,0 1 46 0 0,-3 1-27 0 0,1 1-24 0 0,0 2 6 0 0,-1 0-8 0 0,1 3-14 0 0,2 0 0 0 0,0 2-16 0 0,2 2 74 0 0,1 0-31 0 0,1 1 17 0 0,1-1 11 0 0,2-1 86 0 0,2-1-24 0 0,2-3 51 0 0,1-1 16 0 0,3-1 22 0 0,0-2-22 0 0,2 0 27 0 0,1-2-12 0 0,0 0-20 0 0,1-2-50 0 0,0 0 9 0 0,0 0 53 0 0,-1-1-8 0 0,-1 0-55 0 0,0-1 84 0 0,-2 0-98 0 0,-1-2 138 0 0,-2 0 42 0 0,0-2-17 0 0,-2-1 70 0 0,-1-2-68 0 0,-1-3-10 0 0,0-2-111 0 0,-2-3-18 0 0,-1-2-4 0 0,-1-2-66 0 0,-3-1-105 0 0,-1-2 12 0 0,-1 0-87 0 0,0 0 28 0 0,-1 0 24 0 0,1 0 56 0 0,0 2 28 0 0,1 2 40 0 0,1 2 69 0 0,1 2 45 0 0,0 3-2 0 0,1 3 54 0 0,2 2 39 0 0,0 2 57 0 0,0 1-16 0 0,1 3-13 0 0,0 0-8 0 0,1 1-64 0 0,-1 0-40 0 0,1 0-58 0 0,0 1-69 0 0,1-1-38 0 0,-1 0-53 0 0,0 1-42 0 0,0 1 34 0 0,2 1 195 0 0,0 3 98 0 0,2 2-42 0 0,1 3-2 0 0,1 2-24 0 0,0 3-14 0 0,1 3-9 0 0,0 1-37 0 0,1 3 14 0 0,-2 2-2 0 0,1 2 27 0 0,-1 0-44 0 0,-1 2 42 0 0,0 0-41 0 0,-1-1 12 0 0,0-1 1 0 0,0-2 26 0 0,-1-3-39 0 0,0-4-25 0 0,-1-4 6 0 0,0-3-33 0 0,-1-4 74 0 0,-1-3-24 0 0,1-2 76 0 0,-1-1 8 0 0,-1-1 2 0 0,1-1-24 0 0,0 1 8 0 0,0-1-4 0 0,0 1-65 0 0,0 0-229 0 0,0-1-83 0 0,0 1-163 0 0,0-1-242 0 0,0-2-396 0 0,0-1-1011 0 0,0-1-6545 0 0,1-4-5043 0 0,-1 10 15119 0 0,0 0 147 0 0,0 2-3741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5.0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1248.07813"/>
      <inkml:brushProperty name="anchorY" value="-209354.17188"/>
      <inkml:brushProperty name="scaleFactor" value="0.5"/>
    </inkml:brush>
  </inkml:definitions>
  <inkml:trace contextRef="#ctx0" brushRef="#br0">0 12 19258 0 0,'0'0'0'0'0,"0"0"3928"0"0,0 0-3864 0 0,0 0 488 0 0,0 0 21 0 0,0 0 232 0 0,0 0-333 0 0,0 0-403 0 0,1 0-10 0 0,1 0-50 0 0,2 0-6 0 0,2 0 93 0 0,2 0 26 0 0,2-1-48 0 0,2-1-8 0 0,1 0-63 0 0,-1 0 5 0 0,0 1-53 0 0,-2-1 49 0 0,0 1-102 0 0,-2 1 26 0 0,-2 0 16 0 0,0-1 6 0 0,-2 2-4 0 0,0-1-161 0 0,-2 0-145 0 0,0 1-146 0 0,-1 1-247 0 0,-1-1-285 0 0,0 1-600 0 0,-1 0-1690 0 0,-2 1-4224 0 0,-2-1-2413 0 0,0 1 11063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22138 0 0,'0'0'904'0'0,"0"0"-904"0"0,0 0 0 0 0,0 0 376 0 0,0 0 120 0 0,0 0-496 0 0,2 0-208 0 0,-2 0-180 0 0,3 0-228 0 0,-1 0-256 0 0,0 0-548 0 0,5 4-600 0 0,-1 0-921 0 0,-3 3-1791 0 0,1 4-3313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5.2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2025.82813"/>
      <inkml:brushProperty name="anchorY" value="-209995.15625"/>
      <inkml:brushProperty name="scaleFactor" value="0.5"/>
    </inkml:brush>
  </inkml:definitions>
  <inkml:trace contextRef="#ctx0" brushRef="#br0">0 1 9517 0 0,'0'0'0'0'0,"0"0"11529"0"0,0 0-11556 0 0,0 0 2061 0 0,0 0-1110 0 0,0 0 21 0 0,0 0-441 0 0,2 0-253 0 0,0 0-226 0 0,3 1 89 0 0,3-1-55 0 0,2 1 88 0 0,3 1-69 0 0,2-1-41 0 0,1 1 40 0 0,1 0-54 0 0,0 0-14 0 0,-2 0 69 0 0,-2-1-42 0 0,-1 0-32 0 0,-4 0 38 0 0,-2 0 5 0 0,-1-1 50 0 0,-3 0-17 0 0,-1 0 8 0 0,-1 0 14 0 0,0 0-8 0 0,0 0-110 0 0,-1 0-80 0 0,0 0-376 0 0,-1 0-174 0 0,-1 0-451 0 0,-2 0-2317 0 0,-2-2-7363 0 0,1 1 123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6.5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2831.25"/>
      <inkml:brushProperty name="anchorY" value="-210649.67188"/>
      <inkml:brushProperty name="scaleFactor" value="0.5"/>
    </inkml:brush>
  </inkml:definitions>
  <inkml:trace contextRef="#ctx0" brushRef="#br0">0 0 20598 0 0,'0'0'0'0'0,"0"0"1836"0"0,0 0-1890 0 0,0 0 596 0 0,0 0 167 0 0,0 0-56 0 0,0 0-244 0 0,0 0-216 0 0,0 0-88 0 0,0 0-10 0 0,0 0 19 0 0,0 1-35 0 0,1 2 8 0 0,0 1 184 0 0,0 4 35 0 0,1 2-69 0 0,-1 3-74 0 0,1 5-92 0 0,0 1-20 0 0,0 4 4 0 0,-1 2-18 0 0,0 2-42 0 0,0 2-26 0 0,-1 1-5 0 0,0 0 35 0 0,1-2-13 0 0,0-3-73 0 0,-1-4 111 0 0,1-4-46 0 0,-1-5 25 0 0,0-3 107 0 0,0-3-2 0 0,1-3-38 0 0,-1-2-2 0 0,0-1 68 0 0,0 0-31 0 0,0 0 17 0 0,0 0 11 0 0,0 0-21 0 0,1 0-45 0 0,-1-1-62 0 0,0 1 4 0 0,0 0-7 0 0,0 0-2 0 0,0 0-5 0 0,1 0 6 0 0,-1 0 3 0 0,1 0 28 0 0,0 0-41 0 0,1 0-47 0 0,1 0 73 0 0,2 0 166 0 0,2 0-186 0 0,1 0 15 0 0,1 0-9 0 0,2 1-39 0 0,1 0 41 0 0,0-1-46 0 0,0 1 51 0 0,1 0-25 0 0,-1 0-15 0 0,-1 0 38 0 0,0 0-12 0 0,-2 0 8 0 0,-2-1 0 0 0,-2 1 4 0 0,-1-1 88 0 0,-2 0-34 0 0,-1 0 25 0 0,0 0 10 0 0,-1 0-8 0 0,-1 0-24 0 0,1 0 16 0 0,0 0-6 0 0,0 0-88 0 0,-1 0-7 0 0,1 0-148 0 0,0 0-108 0 0,0 1-166 0 0,-1 0-150 0 0,0-1-268 0 0,0 0-777 0 0,-1 1-3524 0 0,0-3-7288 0 0,3 2 6566 0 0,0-1 6494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9.1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5378.32813"/>
      <inkml:brushProperty name="anchorY" value="-213407.46875"/>
      <inkml:brushProperty name="scaleFactor" value="0.5"/>
    </inkml:brush>
  </inkml:definitions>
  <inkml:trace contextRef="#ctx0" brushRef="#br0">1 0 3488 0 0,'0'0'0'0'0,"0"0"16081"0"0,0 0-15170 0 0,0 0-1983 0 0,0 0 3562 0 0,0 0-1873 0 0,0 1 93 0 0,1-1-173 0 0,0 2-411 0 0,1 1-30 0 0,0 4 212 0 0,2 2-24 0 0,0 5-140 0 0,1 3 68 0 0,1 4-82 0 0,0 3 51 0 0,-1 3-116 0 0,1 3 103 0 0,-2 3-66 0 0,0 2 4 0 0,-2 1-70 0 0,-1 2-28 0 0,0-1-2 0 0,-1-1-6 0 0,0-3 168 0 0,-1-5-90 0 0,1-4-34 0 0,-1-6-42 0 0,0-6 72 0 0,0-4 33 0 0,1-4-3 0 0,-1-2 45 0 0,1-2 8 0 0,0 0-46 0 0,0-2-125 0 0,0-2 20 0 0,0 0-370 0 0,0-3 24 0 0,-1-2-268 0 0,1-3-217 0 0,0-2-404 0 0,0-3-1334 0 0,-1-1-5058 0 0,2-3-5484 0 0,0 4 15017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9.6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6073.39063"/>
      <inkml:brushProperty name="anchorY" value="-214536.75"/>
      <inkml:brushProperty name="scaleFactor" value="0.5"/>
    </inkml:brush>
  </inkml:definitions>
  <inkml:trace contextRef="#ctx0" brushRef="#br0">1 30 22166 0 0,'0'0'0'0'0,"0"0"2064"0"0,0 1-2076 0 0,0 0 410 0 0,0-1 284 0 0,1 1-173 0 0,0-1-215 0 0,1 0-197 0 0,0 0-73 0 0,1-1-101 0 0,1 0 104 0 0,2-2 25 0 0,2-1-62 0 0,0-1 22 0 0,0 0-12 0 0,-1 1-4 0 0,-1 0-98 0 0,-2 2 33 0 0,-1 0 26 0 0,-2 1-29 0 0,0 1 85 0 0,0 0 42 0 0,0 0-69 0 0,0 2 96 0 0,1 2 112 0 0,1 2-109 0 0,1 2 10 0 0,1 3-31 0 0,-1 3-5 0 0,-1 3-67 0 0,0 3 17 0 0,-1 3-60 0 0,-1 1-144 0 0,-1 2 42 0 0,-1 0-84 0 0,-1-2 27 0 0,0-3 156 0 0,-1-4 43 0 0,1-4 96 0 0,0-5-43 0 0,-1-3 8 0 0,0-2 33 0 0,0-2-49 0 0,-1-1-27 0 0,0 0 3 0 0,-1-1-10 0 0,1 1-4 0 0,0-1-32 0 0,1 1-6 0 0,1 0-14 0 0,0 0-63 0 0,1 0-7 0 0,1 0-35 0 0,0 0-13 0 0,0 0-14 0 0,0 0 110 0 0,1 0 78 0 0,-1 0 68 0 0,2 0 156 0 0,1 0-157 0 0,2 1 12 0 0,0 1 33 0 0,1-1-36 0 0,1 1 20 0 0,1 0-34 0 0,0 0-69 0 0,1 1 18 0 0,-1-1-57 0 0,1 0 59 0 0,-1 1-20 0 0,0-1 105 0 0,0 1-51 0 0,-2 0-45 0 0,-2-1 57 0 0,-1 0 35 0 0,-1-1 4 0 0,-1 0 79 0 0,0-1 41 0 0,-1 0-114 0 0,0 0-73 0 0,-1 0-20 0 0,1-1-183 0 0,-1 0-137 0 0,0-2-52 0 0,-1-1-153 0 0,0 0-211 0 0,-1-1-466 0 0,1 0-1549 0 0,1 0-5055 0 0,0-1-4760 0 0,3 11 14125 0 0,1 1-3254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10.0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6886.53125"/>
      <inkml:brushProperty name="anchorY" value="-215506.15625"/>
      <inkml:brushProperty name="scaleFactor" value="0.5"/>
    </inkml:brush>
  </inkml:definitions>
  <inkml:trace contextRef="#ctx0" brushRef="#br0">0 3 1300 0 0,'0'0'0'0'0,"0"0"18953"0"0,0 0-17462 0 0,0-1-3208 0 0,0 1 4819 0 0,0-1-2384 0 0,0 1-33 0 0,0 0-111 0 0,0-1-284 0 0,0 1-294 0 0,0 1 49 0 0,0 1-70 0 0,1 2 31 0 0,0 3 214 0 0,2 3 10 0 0,1 4-30 0 0,0 5 50 0 0,0 4-65 0 0,0 3 4 0 0,0 2-45 0 0,0 2 29 0 0,0 2-105 0 0,-1 1 34 0 0,0 1-71 0 0,-1 0 172 0 0,0 0-95 0 0,-1-3-36 0 0,0-3-28 0 0,0-4-3 0 0,-1-5-37 0 0,0-6 9 0 0,0-5 93 0 0,0-3-33 0 0,0-2 30 0 0,0-3-15 0 0,0 0 38 0 0,0-1 18 0 0,0 0-60 0 0,0 0-92 0 0,0 0 24 0 0,0 0-138 0 0,0-1-62 0 0,0-1-149 0 0,-1 0-15 0 0,0-2-168 0 0,-2-1-270 0 0,0-2-657 0 0,-1 0-2727 0 0,0-1-7389 0 0,5 14 2708 0 0,2 2 10423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8.0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646.09375"/>
      <inkml:brushProperty name="anchorY" value="-212531.10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4605.32813"/>
      <inkml:brushProperty name="anchorY" value="-212379"/>
      <inkml:brushProperty name="scaleFactor" value="0.5"/>
    </inkml:brush>
  </inkml:definitions>
  <inkml:trace contextRef="#ctx0" brushRef="#br0">12 609 19150 0 0,'0'0'0'0'0,"0"0"4260"0"0,0 0-4564 0 0,0 1 908 0 0,0 0 39 0 0,0-1 282 0 0,1-1-299 0 0,-1-1-266 0 0,0-4-356 0 0,-1-2 57 0 0,-1-4 24 0 0,0-1-62 0 0,0-3-24 0 0,0 0 7 0 0,0 0-43 0 0,1 2 1 0 0,1 1-12 0 0,0 2 48 0 0,1 1-122 0 0,1 3 5 0 0,2 2-49 0 0,1 0 13 0 0,1 2-8 0 0,3 1 1 0 0,1 0 140 0 0,2 2 7 0 0,0 1 86 0 0,1 1-87 0 0,1 2 60 0 0,-1 2-46 0 0,1 1 78 0 0,-2 1-38 0 0,-1 1 52 0 0,-1-1-102 0 0,-2 0 21 0 0,-2-1-14 0 0,-1-2 4 0 0,-2-1 78 0 0,-1-2 103 0 0,-1-1 28 0 0,0 0 44 0 0,-1-1 1 0 0,-1-1-24 0 0,1-1 79 0 0,-1-4-308 0 0,0-4 30 0 0,-2-5-23 0 0,-1-5-9 0 0,-1-4-10 0 0,-2-6-90 0 0,0-3-115 0 0,0-4 97 0 0,1-2-26 0 0,1-2 25 0 0,1 0 24 0 0,1 2 23 0 0,2 2 34 0 0,0 5 30 0 0,1 4 4 0 0,0 5 7 0 0,0 6 0 0 0,0 3 62 0 0,1 5-74 0 0,-1 3 21 0 0,0 2 81 0 0,0 1-44 0 0,1 2-20 0 0,1 1-29 0 0,1 0-41 0 0,1 0 54 0 0,3-1-15 0 0,1 0 1 0 0,3-1 1 0 0,1 0-9 0 0,1 1 12 0 0,1-1-5 0 0,1 2 86 0 0,-1-1-98 0 0,0 1 23 0 0,-1 0-12 0 0,-2 1-99 0 0,-1-1 122 0 0,-4 1-32 0 0,-1 0 52 0 0,-2-1 23 0 0,-2 0-4 0 0,-1 0-69 0 0,0 0-40 0 0,0 0-129 0 0,-1 0-105 0 0,1 1-177 0 0,-1 0-233 0 0,0 0-428 0 0,0 1-1167 0 0,0 2-3977 0 0,-1 1-4626 0 0,2-6 7328 0 0,1-1 3540 0 0</inkml:trace>
  <inkml:trace contextRef="#ctx0" brushRef="#br1" timeOffset="461.191">350 163 21846 0 0,'0'0'0'0'0,"0"0"1872"0"0,0 1-2123 0 0,0-1 672 0 0,1 1-71 0 0,0 0 92 0 0,1 0-241 0 0,1 1-201 0 0,2 2 283 0 0,3 2-197 0 0,1 2-44 0 0,3 2 54 0 0,2 2-82 0 0,1 0-10 0 0,-1 1-107 0 0,0-1 134 0 0,-2 0-47 0 0,-2 0 114 0 0,-1-2-56 0 0,-4 0 69 0 0,-1-1 34 0 0,-2-1-4 0 0,-1 0-8 0 0,-2-1-23 0 0,-2 1-3 0 0,-2-1-30 0 0,-2 1 3 0 0,-1 0-8 0 0,-3 0-28 0 0,0-1-10 0 0,-1 0 10 0 0,0-1 4 0 0,1 1-11 0 0,1-2-33 0 0,1-1 9 0 0,3-1-9 0 0,1-1 0 0 0,2-1 108 0 0,1 0-134 0 0,1 0 72 0 0,1-1-50 0 0,0 0 3 0 0,0 0-20 0 0,1-1-118 0 0,0 2 163 0 0,1 0-45 0 0,2 1 81 0 0,1 2-83 0 0,1-1 28 0 0,2 2-9 0 0,-1 0 0 0 0,2 0-4 0 0,-1 0 0 0 0,1 2-4 0 0,0-1-37 0 0,2 3 57 0 0,-2-1-19 0 0,0 0 7 0 0,-2-2 5 0 0,-2-2-2 0 0,-1 0 43 0 0,-2-2 21 0 0,-1-1 29 0 0,-1-1 9 0 0,0 0-125 0 0,-1 0 1 0 0,1 0-180 0 0,-1 0-157 0 0,0-1-220 0 0,-2-2-576 0 0,-2-2-971 0 0,2 0-9914 0 0,-2-1-1877 0 0,2 1 18280 0 0,-2 0-1550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6.9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674.23438"/>
      <inkml:brushProperty name="anchorY" value="-211773.98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4517.51563"/>
      <inkml:brushProperty name="anchorY" value="-212724.04688"/>
      <inkml:brushProperty name="scaleFactor" value="0.5"/>
    </inkml:brush>
  </inkml:definitions>
  <inkml:trace contextRef="#ctx0" brushRef="#br0">1 29 1564 0 0,'0'0'0'0'0,"0"0"18164"0"0,1 1-17159 0 0,-1-1-2821 0 0,2 2 4729 0 0,0 1-2749 0 0,1 2 797 0 0,1 1-559 0 0,3 4-5 0 0,2 2-261 0 0,2 3 20 0 0,2 2-18 0 0,3 2-96 0 0,1 2 50 0 0,1 1-57 0 0,0 2-23 0 0,0-1-9 0 0,-1 0 121 0 0,-2-1-84 0 0,-3-3-44 0 0,-2-2 14 0 0,-2-3-52 0 0,-3-4 54 0 0,-1-3 38 0 0,-2-3 158 0 0,-1-2-208 0 0,-1-2 16 0 0,-1 0-185 0 0,1-1-140 0 0,-2 0-262 0 0,-1-2-261 0 0,-1-2-310 0 0,-2-1-1245 0 0,0-3-1630 0 0,0-1-6126 0 0,-1-4 5490 0 0,2 3 5117 0 0</inkml:trace>
  <inkml:trace contextRef="#ctx0" brushRef="#br1" timeOffset="269.844">225 0 21622 0 0,'0'0'0'0'0,"-1"1"1872"0"0,0 0-2179 0 0,-2 2 860 0 0,-1 2 163 0 0,-1 1-150 0 0,-1 3-194 0 0,-2 3-241 0 0,0 3-108 0 0,-2 2-71 0 0,0 1-16 0 0,1 2 78 0 0,-1 1-26 0 0,-1 0 12 0 0,1 1 0 0 0,-1 1 178 0 0,-1 0-94 0 0,0-1 43 0 0,1 0 25 0 0,-1-2-27 0 0,1-1-14 0 0,2-2-5 0 0,1-4 18 0 0,3-2-67 0 0,0-3-55 0 0,2-3 17 0 0,1-3-12 0 0,1 0-8 0 0,1-2-82 0 0,0 0-103 0 0,0-1-74 0 0,0 1-83 0 0,1-1-100 0 0,-1-1-205 0 0,0 0-321 0 0,0-2-752 0 0,0 1-9067 0 0,0-1-1668 0 0,0 1 15462 0 0,0-1-1556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4.1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720.90625"/>
      <inkml:brushProperty name="anchorY" value="-207784.92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0503.20313"/>
      <inkml:brushProperty name="anchorY" value="-208791.48438"/>
      <inkml:brushProperty name="scaleFactor" value="0.5"/>
    </inkml:brush>
  </inkml:definitions>
  <inkml:trace contextRef="#ctx0" brushRef="#br0">4 0 21106 0 0,'0'0'0'0'0,"0"0"2516"0"0,-1 0-2693 0 0,0 0 1256 0 0,0 0-464 0 0,1 0-270 0 0,0 0-286 0 0,-1 0-15 0 0,1 0-336 0 0,0 1 103 0 0,1 0 225 0 0,1 2-66 0 0,0 2 120 0 0,1 2 58 0 0,1 2 100 0 0,0 3-90 0 0,1 1-20 0 0,-1 3 2 0 0,0 1-31 0 0,-1 2-22 0 0,0 1-88 0 0,-1 2 88 0 0,1 1-103 0 0,-2-1 54 0 0,1 1-46 0 0,-1 0-34 0 0,1-2 50 0 0,-1-1-60 0 0,1-3 65 0 0,-1-3-20 0 0,1-3-44 0 0,-1-4 66 0 0,0-3-13 0 0,0-2 32 0 0,-1-1 4 0 0,1-1 38 0 0,-1-1 130 0 0,1 0-94 0 0,0 1 8 0 0,0-1 19 0 0,2 0 0 0 0,0 0 18 0 0,2-1-31 0 0,1-1-23 0 0,2-1-74 0 0,0 0-23 0 0,0 1 0 0 0,1-2-48 0 0,-1 1 16 0 0,-1 1-6 0 0,0 0 28 0 0,-1 1-8 0 0,-1 1 4 0 0,-2-1 4 0 0,0 1 4 0 0,-2 1 4 0 0,0-1 56 0 0,-1 1-77 0 0,0 0-77 0 0,0 0-12 0 0,0 0-108 0 0,-1-1-111 0 0,-1 0-232 0 0,-3 0-446 0 0,-1-2-571 0 0,-1 0-3135 0 0,-2 0-5644 0 0,11 4 1941 0 0,3 1 9902 0 0</inkml:trace>
  <inkml:trace contextRef="#ctx0" brushRef="#br1" timeOffset="161.995">35 156 1960 0 0,'0'0'0'0'0,"0"-1"18680"0"0,0 1-17167 0 0,0-1-3220 0 0,1-2 4658 0 0,0-1-2372 0 0,0 1 104 0 0,1-1-282 0 0,1-1-187 0 0,2 1-208 0 0,1-1-70 0 0,1 0 4 0 0,2 1-32 0 0,1-1-17 0 0,-1 2-187 0 0,1 0-238 0 0,-2 1-113 0 0,0 0-329 0 0,-3 2-1137 0 0,-1 0-2209 0 0,-2 0-5654 0 0,-1 0 4297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01.9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5542.09375"/>
      <inkml:brushProperty name="anchorY" value="-203560.10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6280.9375"/>
      <inkml:brushProperty name="anchorY" value="-204528.6093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7011.26563"/>
      <inkml:brushProperty name="anchorY" value="-205024.39063"/>
      <inkml:brushProperty name="scaleFactor" value="0.5"/>
    </inkml:brush>
  </inkml:definitions>
  <inkml:trace contextRef="#ctx0" brushRef="#br0">0 85 21334 0 0,'0'0'0'0'0,"0"0"1980"0"0,0 0-2021 0 0,0 0 634 0 0,0 0-6 0 0,0 0-92 0 0,0 0-223 0 0,0 0-378 0 0,0 2-115 0 0,0 0 190 0 0,1 2 18 0 0,0 3 82 0 0,1 2-88 0 0,0 2 95 0 0,1 2 9 0 0,0 3-3 0 0,0 2 25 0 0,-1 1-38 0 0,1 3-35 0 0,-1 0-24 0 0,0 2-7 0 0,0-1-2 0 0,0-1-10 0 0,-1 0 2 0 0,1-4-89 0 0,-1-2 29 0 0,0-3 70 0 0,1-4-74 0 0,-1-2 87 0 0,-1-4 87 0 0,1-1 57 0 0,-1-1-54 0 0,1-2 57 0 0,-1 1 101 0 0,0-1-103 0 0,1 1 65 0 0,0-1-22 0 0,0 1-52 0 0,1-1-58 0 0,1 0-20 0 0,1-1 3 0 0,1-1-34 0 0,2-1-47 0 0,0 0 12 0 0,2-1-3 0 0,-1 0-2 0 0,0 0 1 0 0,-1 0 42 0 0,0 1-58 0 0,-2 0 28 0 0,-1 1-19 0 0,0 0 4 0 0,-2 2-38 0 0,0 0 38 0 0,-2 0-120 0 0,1 1-134 0 0,-1 0-135 0 0,0 0-195 0 0,-2 0-284 0 0,-2 0-410 0 0,-2 0-3263 0 0,-1 1-5200 0 0,-4 0 394 0 0,2-1 11151 0 0</inkml:trace>
  <inkml:trace contextRef="#ctx0" brushRef="#br1" timeOffset="151.992">17 290 20154 0 0,'0'0'0'0'0,"0"0"1752"0"0,2-2-1657 0 0,2-1 577 0 0,1-2 368 0 0,0-1-405 0 0,2-1-340 0 0,1-1-246 0 0,1 0-3 0 0,-1-1-448 0 0,0-1-289 0 0,-1 0-467 0 0,0 0-1251 0 0,-3 1-3808 0 0,-1-1-5955 0 0,-1 2 11998 0 0</inkml:trace>
  <inkml:trace contextRef="#ctx0" brushRef="#br2" timeOffset="446.064">158 0 21118 0 0,'0'0'0'0'0,"1"0"1920"0"0,-1 0-2021 0 0,2 0 419 0 0,0 0 387 0 0,3 1-161 0 0,1 2-113 0 0,2 1-61 0 0,3 3-189 0 0,1 4 2 0 0,2 2-78 0 0,0 4 63 0 0,2 2-56 0 0,-2 4-26 0 0,0 2 27 0 0,-1 2 26 0 0,-2 3-23 0 0,-2 1 118 0 0,-1 0-94 0 0,-3-2-80 0 0,-1-2 1 0 0,-2-4 32 0 0,0-5-38 0 0,-2-3-25 0 0,0-4 35 0 0,-1-4-17 0 0,0-3 9 0 0,0-2-67 0 0,-1-1 20 0 0,0-2-216 0 0,-1 1-230 0 0,-2-1-49 0 0,-1 0-307 0 0,-1 1-513 0 0,-3-1-1444 0 0,1 0-7994 0 0,-2-1-234 0 0,1 0 13291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12.1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7561.8125"/>
      <inkml:brushProperty name="anchorY" value="-216699.76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419.04688"/>
      <inkml:brushProperty name="anchorY" value="-217592.5625"/>
      <inkml:brushProperty name="scaleFactor" value="0.5"/>
    </inkml:brush>
  </inkml:definitions>
  <inkml:trace contextRef="#ctx0" brushRef="#br0">2 23 1908 0 0,'0'0'0'0'0,"0"0"17216"0"0,0 0-16119 0 0,-1 0-2256 0 0,1 0 3588 0 0,0 0-2129 0 0,0 0 282 0 0,0 0-114 0 0,1 2-370 0 0,3 2 301 0 0,3 2-13 0 0,3 3-50 0 0,3 2-53 0 0,3 3-189 0 0,1 2 38 0 0,2 1 29 0 0,1 1 21 0 0,-1 1-64 0 0,0 1-122 0 0,-1 0 70 0 0,-2 0-78 0 0,-1-2 18 0 0,-2-1-10 0 0,-2-2-37 0 0,-3-3-8 0 0,-2-2-1 0 0,-1-2-95 0 0,-2-4 54 0 0,-2-1-81 0 0,0-2-26 0 0,-1-1-19 0 0,-2-1-130 0 0,-1-1-499 0 0,-3-2-622 0 0,-1-4-1046 0 0,-3-2-1080 0 0,0-3-3795 0 0,0-4-826 0 0,2 3 9891 0 0</inkml:trace>
  <inkml:trace contextRef="#ctx0" brushRef="#br1" timeOffset="306.705">197 3 17734 0 0,'0'0'0'0'0,"0"-1"2188"0"0,1 1-1251 0 0,-1-1-253 0 0,0 1 275 0 0,1-1-8 0 0,-1 1-416 0 0,1 0-220 0 0,-1 0-119 0 0,1 1-51 0 0,-1 0-48 0 0,0 0-14 0 0,0 2-10 0 0,0 2 61 0 0,-1 1 61 0 0,-1 5 51 0 0,-1 2-26 0 0,-2 3-70 0 0,-2 3-34 0 0,-1 1-42 0 0,-1 1-5 0 0,0 0-4 0 0,-2-1-29 0 0,2-1-29 0 0,0-2 6 0 0,1-3-5 0 0,2-3 0 0 0,1-3 28 0 0,3-2 2 0 0,0-3 10 0 0,1-1 17 0 0,1-2-22 0 0,0 0 180 0 0,0 0-98 0 0,0-1 28 0 0,1 1-111 0 0,-1-1-36 0 0,0 1-34 0 0,0 0-45 0 0,0 0-109 0 0,0 0-128 0 0,0 0-126 0 0,0-1-141 0 0,0 1-251 0 0,0-1-542 0 0,0-1-2749 0 0,0 2-5877 0 0,0 0-1720 0 0,0 1 15345 0 0,0-1-1389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8785 0 0,'7'1'12410'0'0,"-1"3"-7653"0"0,6 14-7094 0 0,-10-14 3730 0 0,42 70-1039 0 0,-4 3 1 0 0,-2 1-1 0 0,11 42-354 0 0,-39-88 62 0 0,0 1-1 0 0,-3-1 1 0 0,0 2-1 0 0,-1 15-61 0 0,-5-45-119 0 0,-9 11 1216 0 0,-101-15-1137 0 0,109 0-95 0 0,0 0-134 0 0,0 0-102 0 0,0 0-87 0 0,2-8-1779 0 0,8-1-54 0 0,3-5-5942 0 0,-3 0-1644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15.1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7673.54688"/>
      <inkml:brushProperty name="anchorY" value="-217261.8125"/>
      <inkml:brushProperty name="scaleFactor" value="0.5"/>
    </inkml:brush>
  </inkml:definitions>
  <inkml:trace contextRef="#ctx0" brushRef="#br0">58 7 668 0 0,'0'0'0'0'0,"0"0"3372"0"0,0 0-2501 0 0,0 0-205 0 0,0 0-244 0 0,0 0-149 0 0,0 0-219 0 0,0 0 328 0 0,0 0 427 0 0,0 0 232 0 0,0 0 337 0 0,0 0 460 0 0,0 0-34 0 0,0 0-337 0 0,0 0-308 0 0,0 0-213 0 0,0 0-169 0 0,0-1-98 0 0,0 0-135 0 0,0 1-214 0 0,0-1-167 0 0,0 1-42 0 0,0 0-11 0 0,0-1-122 0 0,0 0 27 0 0,0 1-98 0 0,0-1 41 0 0,0 1 35 0 0,0 0-3 0 0,0 0 5 0 0,0 0 1 0 0,0 0 4 0 0,0 0 4 0 0,0 0 93 0 0,0 0-22 0 0,0 0 330 0 0,0 0-90 0 0,0 0 138 0 0,0 0-12 0 0,0 0-56 0 0,0 0-55 0 0,0 0-57 0 0,0 0-89 0 0,0 0-29 0 0,0 0-23 0 0,0 0-76 0 0,0 0-51 0 0,0 0 9 0 0,0 0-5 0 0,0 0 101 0 0,0 0-10 0 0,0 0 4 0 0,1 0-4 0 0,-1 0 24 0 0,0 0 12 0 0,1 0 25 0 0,-1 0-37 0 0,0 0-11 0 0,0 0 2 0 0,0 0-7 0 0,0 0 0 0 0,0 0-51 0 0,0 0-18 0 0,0 0-41 0 0,0 0 8 0 0,0 0-6 0 0,0 0 10 0 0,0 0-4 0 0,0 0 77 0 0,0 0-36 0 0,0 0 11 0 0,0 0-30 0 0,0 0 13 0 0,0 0-38 0 0,0 0 5 0 0,0 0 34 0 0,0 0-49 0 0,0 0 26 0 0,0 0 15 0 0,0 0-29 0 0,0 0 34 0 0,0 0-43 0 0,0 0 12 0 0,0 0 1 0 0,0 0-2 0 0,0 0 76 0 0,0 0-12 0 0,0 0 59 0 0,0 0-42 0 0,0 0 26 0 0,0 0 34 0 0,0 0 28 0 0,0 0-15 0 0,0 0-48 0 0,0 0-27 0 0,0 0-47 0 0,0 0-29 0 0,0 0-15 0 0,0 0 4 0 0,0 0-4 0 0,0 0 43 0 0,0 0-12 0 0,0 0-22 0 0,0 0 50 0 0,0 0-11 0 0,0 0 23 0 0,0 0 14 0 0,0 0-40 0 0,0 0-33 0 0,0 0 7 0 0,0 0 32 0 0,0 0-96 0 0,0 0 30 0 0,0 0-12 0 0,0 0 28 0 0,0 0-36 0 0,0 0 40 0 0,0 0-12 0 0,0 0 9 0 0,0 0 8 0 0,0 0 2 0 0,0 0 0 0 0,1 0 39 0 0,-1 0-58 0 0,0 0 18 0 0,0 0-15 0 0,1 0 2 0 0,-1 0-1 0 0,0 0-28 0 0,0 0 36 0 0,0 0-49 0 0,0 0 52 0 0,0 0-54 0 0,0 0 58 0 0,0 0-12 0 0,0 0 14 0 0,0 0 63 0 0,0 0-36 0 0,0 0 14 0 0,0 0 8 0 0,0 0-22 0 0,0 0 11 0 0,0 0-50 0 0,0 0 13 0 0,0 0-20 0 0,0 0 9 0 0,0 0-4 0 0,0 0-3 0 0,0 0-51 0 0,0 0 38 0 0,0 0-15 0 0,0 0 32 0 0,0 0-3 0 0,0 0 12 0 0,0 0 39 0 0,0 0-10 0 0,0 0 6 0 0,0 0 10 0 0,0 0-4 0 0,0 0-16 0 0,0 0-28 0 0,0 0 6 0 0,0 0-13 0 0,0 0-40 0 0,0 0 21 0 0,0 0 23 0 0,0 0-40 0 0,0 0 46 0 0,0 0-9 0 0,0 0 3 0 0,1 0 11 0 0,-1 0 34 0 0,0 0-10 0 0,0 0-3 0 0,0 0 12 0 0,1 0-9 0 0,-1 0-30 0 0,0 0 4 0 0,0 0-4 0 0,-1 0-4 0 0,1 0-9 0 0,0 0-26 0 0,0 0 12 0 0,0 0 18 0 0,0 0-7 0 0,0 0 88 0 0,0 0-89 0 0,0 0 26 0 0,0 0-9 0 0,0 0 5 0 0,0 0 26 0 0,0 0-11 0 0,0 0 9 0 0,0 0-2 0 0,0 0 1 0 0,0 0-28 0 0,0 0 36 0 0,0 0-44 0 0,0 0 45 0 0,0 0-42 0 0,0 0 13 0 0,0 0-8 0 0,0 0 33 0 0,0 0-38 0 0,0 0 9 0 0,0 0-4 0 0,0 1 0 0 0,0 0 5 0 0,0-1-2 0 0,0 0-8 0 0,0 1 7 0 0,0-1-3 0 0,0 0 6 0 0,0 0-2 0 0,0 0 1 0 0,0 0-4 0 0,0 0 43 0 0,0 0-51 0 0,0 1 8 0 0,-1-1-12 0 0,0 1 6 0 0,0 0-54 0 0,-2 1 11 0 0,0-1-11 0 0,0 2-9 0 0,-1 0 26 0 0,1 1-4 0 0,0 0-7 0 0,-1 0 22 0 0,1 1 21 0 0,-1 0-37 0 0,1 1 17 0 0,0-1 22 0 0,0 1-44 0 0,0 1 61 0 0,0 1-14 0 0,1 1 10 0 0,0 1-10 0 0,-1 2-1 0 0,1 2-71 0 0,0 1 58 0 0,1 1 6 0 0,0 0-48 0 0,0 1 16 0 0,1-1-24 0 0,0-2 23 0 0,0-1 44 0 0,0-1-45 0 0,2-2 49 0 0,1-1-14 0 0,0 0 5 0 0,1-1-32 0 0,2-1 41 0 0,0-1-9 0 0,2 0 8 0 0,0-1-1 0 0,0 0 202 0 0,1-2-151 0 0,1 0 18 0 0,-1-1-12 0 0,0-1 21 0 0,-1 0 5 0 0,0-2 5 0 0,-1-2 38 0 0,-1-1 8 0 0,0-2 10 0 0,-1-1 32 0 0,-2-2 63 0 0,0-2-82 0 0,-2-1-45 0 0,0-1-54 0 0,-1-1-29 0 0,0 1 25 0 0,-1 1-64 0 0,0 1 75 0 0,0 3-48 0 0,-1 1-17 0 0,0 3 38 0 0,1 1-46 0 0,-1 2 9 0 0,1-1-8 0 0,-1 2-41 0 0,1 0 48 0 0,0 0-72 0 0,0 0-3 0 0,0 0 9 0 0,1 0 26 0 0,-1 0-21 0 0,0 1-30 0 0,1-1-32 0 0,0 0-22 0 0,0 0-50 0 0,0 0-30 0 0,0 0-20 0 0,1 1-17 0 0,1 1 305 0 0,3 3-80 0 0,2 1 40 0 0,2 3-2 0 0,2 1-4 0 0,1 1-32 0 0,1 1 36 0 0,1-1-49 0 0,-1-1 47 0 0,0-1-52 0 0,-1-2 62 0 0,-2-1-19 0 0,-1-1 7 0 0,-2-2 5 0 0,-2-1 64 0 0,-2 0 33 0 0,-2-2 55 0 0,0 0 191 0 0,-1 0-118 0 0,0 0-8 0 0,0-1-13 0 0,0 0-30 0 0,-1-3-117 0 0,1-1-24 0 0,0-4-35 0 0,-2-4 72 0 0,0-2-35 0 0,-2-5-14 0 0,-1-1-27 0 0,-1-3-22 0 0,0 0 31 0 0,-1 1 39 0 0,0 2 8 0 0,2 3-58 0 0,0 3 48 0 0,1 3-13 0 0,0 3 13 0 0,2 4-21 0 0,1 2-26 0 0,0 1-45 0 0,1 2 57 0 0,-1 0-67 0 0,2 1-41 0 0,-1 0-36 0 0,0-1 0 0 0,0 0-1 0 0,0 1-11 0 0,0-1 4 0 0,0 0-2 0 0,0 0-80 0 0,0 0-65 0 0,0 0-89 0 0,0 0-114 0 0,0 0-192 0 0,0 0-359 0 0,-1 2-677 0 0,-1 2-1141 0 0,1 1-4250 0 0,-2 2-4979 0 0,3-8 12995 0 0,1-1-2328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23.1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1479.01563"/>
      <inkml:brushProperty name="anchorY" value="-222910.203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2234.5625"/>
      <inkml:brushProperty name="anchorY" value="-224063.3906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144.84375"/>
      <inkml:brushProperty name="anchorY" value="-224630.65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876.48438"/>
      <inkml:brushProperty name="anchorY" value="-225687.10938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4555.25"/>
      <inkml:brushProperty name="anchorY" value="-226308.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5347.67188"/>
      <inkml:brushProperty name="anchorY" value="-226973.23438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6044.20313"/>
      <inkml:brushProperty name="anchorY" value="-228032.35938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6916.8125"/>
      <inkml:brushProperty name="anchorY" value="-228748.93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7648.53125"/>
      <inkml:brushProperty name="anchorY" value="-229785.625"/>
      <inkml:brushProperty name="scaleFactor" value="0.5"/>
    </inkml:brush>
  </inkml:definitions>
  <inkml:trace contextRef="#ctx0" brushRef="#br0">22 117 15073 0 0,'0'0'0'0'0,"0"-1"5541"0"0,0 1-6016 0 0,0-1 1363 0 0,0 0-463 0 0,0 1 476 0 0,0 0-146 0 0,0 0-380 0 0,0 0-208 0 0,0 0-17 0 0,0 0 11 0 0,0 1-10 0 0,0 0-39 0 0,0 1-46 0 0,0 2 15 0 0,-1 2-89 0 0,0 3 61 0 0,-2 3-65 0 0,0 4 18 0 0,0 4-15 0 0,0 2-54 0 0,0 3 39 0 0,1 2-48 0 0,0 0 22 0 0,1 2-40 0 0,2-1 99 0 0,2 0-86 0 0,2-2-69 0 0,1-1 30 0 0,2-2 132 0 0,1-4-32 0 0,2-2 56 0 0,0-3 247 0 0,0-2-217 0 0,0-2-37 0 0,0-3-21 0 0,0 0-50 0 0,-2-2 41 0 0,0 0-72 0 0,-2-2 73 0 0,-3-1-10 0 0,0 0 14 0 0,-2-1 143 0 0,0-1 26 0 0,-2 0 39 0 0,0 0-11 0 0,0 0-6 0 0,0 0-25 0 0,-1-1-87 0 0,1 0-90 0 0,0-1-359 0 0,-2-2-132 0 0,0 0-153 0 0,0-3-219 0 0,-1 0-452 0 0,0-2-2080 0 0,0-2-4393 0 0,1 0-3280 0 0,4 18 13555 0 0,1 2-4343 0 0</inkml:trace>
  <inkml:trace contextRef="#ctx0" brushRef="#br1" timeOffset="709.385">207 225 15761 0 0,'0'0'0'0'0,"0"-2"4929"0"0,-2-1-5751 0 0,0-1 1649 0 0,-2-1-689 0 0,1 0 817 0 0,0-1-519 0 0,-1 2-191 0 0,2 0-231 0 0,0 1-78 0 0,0 2 94 0 0,1 0 95 0 0,0 1-165 0 0,1 0 23 0 0,-1 1 27 0 0,1 1-15 0 0,-1 0 131 0 0,1 2-78 0 0,-1 2-3 0 0,0 1 51 0 0,1 2-28 0 0,-1 1 28 0 0,1 3 86 0 0,0 0-14 0 0,1 2 20 0 0,0 1-15 0 0,2 1-37 0 0,0 1 24 0 0,3 0-103 0 0,0 1-42 0 0,1 0 35 0 0,0-1-60 0 0,1-2-72 0 0,0-2 51 0 0,0-2 34 0 0,0-3 260 0 0,0-3-154 0 0,-1-2 73 0 0,0-3 40 0 0,0-2 19 0 0,0-4 3 0 0,-1-2-11 0 0,0-2-102 0 0,0-3-14 0 0,0-1-49 0 0,-2-1 25 0 0,-1-1-21 0 0,-1 0-74 0 0,-1 1 59 0 0,0 1-32 0 0,-1 1 18 0 0,0 1 5 0 0,-1 2-2 0 0,0 2-7 0 0,0 2-40 0 0,-1 2 44 0 0,1 1-44 0 0,-1 1 4 0 0,1 1-2 0 0,0 1-57 0 0,1-1-63 0 0,0 0-56 0 0,0 1-42 0 0,0-1-33 0 0,0 2 13 0 0,2 2 276 0 0,2 2-75 0 0,1 2 39 0 0,2 3 6 0 0,1 1-11 0 0,3 1 13 0 0,1 2-14 0 0,2 0 158 0 0,2 1-77 0 0,1-1-58 0 0,0-2-12 0 0,-1-2-4 0 0,-2-2 1 0 0,-1-3 92 0 0,-1-3-17 0 0,-4-1 118 0 0,-1-3 45 0 0,-2-1-15 0 0,-1-4-85 0 0,-3-2-5 0 0,0-4-24 0 0,-1-3 24 0 0,-2-2-56 0 0,-1-4 35 0 0,-2-2-105 0 0,-1-1-3 0 0,-1-1-5 0 0,0 1-4 0 0,1 2 47 0 0,-1 3-9 0 0,1 3-9 0 0,2 2-23 0 0,-1 4 53 0 0,2 2-69 0 0,1 2 54 0 0,0 3-44 0 0,0 1 2 0 0,2 1 0 0 0,-1 1-49 0 0,1 0-10 0 0,0 0-42 0 0,0 1-42 0 0,0-1-155 0 0,1 0-96 0 0,-1 0-73 0 0,0 1-139 0 0,0-1-256 0 0,0 0-612 0 0,0 0-2602 0 0,1 0 393 0 0,1 0-6180 0 0,2 0 5056 0 0,-4 0 5338 0 0,-1 0-1555 0 0</inkml:trace>
  <inkml:trace contextRef="#ctx0" brushRef="#br2" timeOffset="1139.538">617 65 21334 0 0,'0'0'0'0'0,"0"0"1948"0"0,-2 0-1890 0 0,1 0 657 0 0,0 0 149 0 0,0 0-141 0 0,0 0-347 0 0,0 0-276 0 0,1 0-60 0 0,0 0-192 0 0,0 0 56 0 0,0 2-74 0 0,0 0 175 0 0,1 4-24 0 0,0 4 179 0 0,0 4-48 0 0,1 3 6 0 0,0 4-42 0 0,-1 3 10 0 0,1 2-94 0 0,-1 2 76 0 0,0-1-79 0 0,1 0 18 0 0,0-1-63 0 0,0-2 7 0 0,-1-2 60 0 0,1-3-16 0 0,-1-2 4 0 0,1-4 6 0 0,-1-3 3 0 0,-1-3 55 0 0,1-2-33 0 0,-1-2 3 0 0,0-2 0 0 0,0 0-29 0 0,0 0 46 0 0,0-1-53 0 0,0 0 54 0 0,0 0-26 0 0,1 0 46 0 0,-1 0 48 0 0,1 0-142 0 0,0 0 41 0 0,0 0-27 0 0,1 0 12 0 0,2-1 33 0 0,0 1-10 0 0,2-1-22 0 0,1 0-1 0 0,0 0-6 0 0,1 0-43 0 0,-1 1 22 0 0,0-1-28 0 0,0 1 53 0 0,-1 0-11 0 0,-1 0-27 0 0,-1 0 47 0 0,-2 0-16 0 0,0 0 6 0 0,-1 0 0 0 0,-1 0-233 0 0,0 0-18 0 0,0-1-135 0 0,-1-1-153 0 0,-1 0-374 0 0,-1-2-814 0 0,-2-2-3604 0 0,-1-1-4526 0 0,1 1 2723 0 0</inkml:trace>
  <inkml:trace contextRef="#ctx0" brushRef="#br3" timeOffset="1312.476">639 265 616 0 0,'0'0'0'0'0,"0"0"19467"0"0,-1 0-17774 0 0,1 0-3323 0 0,-1 0 4671 0 0,1 0-2576 0 0,-1 0 118 0 0,1 0-34 0 0,0 0-229 0 0,-1 0-343 0 0,1 0-37 0 0,1 0-265 0 0,1 0 70 0 0,0 0 40 0 0,2-1 77 0 0,2 0-230 0 0,1-1-150 0 0,0 0-372 0 0,1-1-1064 0 0,0 0-1541 0 0,0 1-4669 0 0,-1 0-819 0 0,-15 5 10836 0 0,-3-1-3422 0 0</inkml:trace>
  <inkml:trace contextRef="#ctx0" brushRef="#br4" timeOffset="1543.972">882 247 21690 0 0,'0'0'0'0'0,"0"0"2000"0"0,0 0-2151 0 0,0 1 577 0 0,1 0-171 0 0,0-1 211 0 0,2 1-310 0 0,1-1-148 0 0,1 0 27 0 0,4 1-24 0 0,2 0 28 0 0,3 0-50 0 0,1 0 8 0 0,2 1-41 0 0,-1 1 56 0 0,0-1 14 0 0,-2 1-35 0 0,-1-1-24 0 0,-5 0-320 0 0,-2-1-202 0 0,-2 0-53 0 0,-3 1-150 0 0,-2-2-311 0 0,-2 1-1211 0 0,-3-1-4109 0 0,-3-1-2336 0 0,1-1 5296 0 0</inkml:trace>
  <inkml:trace contextRef="#ctx0" brushRef="#br5" timeOffset="1816.654">909 100 8785 0 0,'0'0'0'0'0,"0"0"12422"0"0,0 1-12913 0 0,-1-1 2370 0 0,1 1-1467 0 0,0-1 154 0 0,-1 0-5 0 0,1 1-239 0 0,0 0-346 0 0,0 0-208 0 0,1 3 270 0 0,1 1-67 0 0,1 3 344 0 0,1 4-225 0 0,0 2 68 0 0,1 4 68 0 0,-1 2 54 0 0,0 3 26 0 0,1 2-9 0 0,-1 2-155 0 0,-1 1 50 0 0,-1 0-118 0 0,0 0-75 0 0,0-3-41 0 0,0-4-16 0 0,-1-3 34 0 0,1-4-37 0 0,-1-3-39 0 0,-1-5-199 0 0,1-2-124 0 0,-1-2-73 0 0,0-1-92 0 0,0-2-188 0 0,0 0-440 0 0,0-3-1637 0 0,0-1-7403 0 0,1-1-1661 0 0,-1 2 15555 0 0,0-2-1188 0 0</inkml:trace>
  <inkml:trace contextRef="#ctx0" brushRef="#br6" timeOffset="2489.491">1133 174 20322 0 0,'0'0'0'0'0,"0"0"2148"0"0,0 0-2081 0 0,0 0 230 0 0,0 1 152 0 0,1 0-70 0 0,0 2-119 0 0,1 2-27 0 0,1 3-54 0 0,1 4 57 0 0,2 3-126 0 0,1 3 106 0 0,1 3-132 0 0,2 3 178 0 0,0 0-138 0 0,0 1-72 0 0,1-1 44 0 0,-1 0-24 0 0,0-1-42 0 0,0-3-25 0 0,-2-1 0 0 0,1-3-5 0 0,-2-3 5 0 0,-1-2 50 0 0,-1-3-71 0 0,-1-2 29 0 0,-2-2 84 0 0,0-2 132 0 0,-1-1-74 0 0,0-1 119 0 0,1-2 22 0 0,-1-1-46 0 0,2-2-59 0 0,1-3-49 0 0,1-4-58 0 0,0-2-32 0 0,1-3-17 0 0,0-3-33 0 0,0-2 7 0 0,1-3 23 0 0,-1-2-41 0 0,0-1-70 0 0,0 0 42 0 0,-1-1-79 0 0,-1 2 90 0 0,-2 1 14 0 0,0 3 3 0 0,-1 3 9 0 0,-1 3-1 0 0,-1 3 6 0 0,-1 3-2 0 0,-1 2 53 0 0,0 2-71 0 0,-2 2-38 0 0,0 0 14 0 0,-1 2-42 0 0,-1 0 33 0 0,0 0-21 0 0,-2-1 11 0 0,0 1-35 0 0,-1 1 5 0 0,0-1 10 0 0,0 0 15 0 0,0 2-32 0 0,1 0 30 0 0,-1 1-10 0 0,1 1 22 0 0,0 1-1 0 0,1 2-22 0 0,0 0 45 0 0,1 1-33 0 0,1 0 10 0 0,0 1-30 0 0,2 0 41 0 0,0 0 0 0 0,1 1-3 0 0,1 0 7 0 0,0 0-16 0 0,1-1 19 0 0,0 1 27 0 0,1-1-68 0 0,-1 0 54 0 0,2-1 24 0 0,-1 0-7 0 0,1 0 48 0 0,2 0 142 0 0,0 0-28 0 0,2-1-84 0 0,1 0 2 0 0,1 0 32 0 0,2 1-30 0 0,1 0-22 0 0,1-1 16 0 0,1 0-26 0 0,0 0-45 0 0,0-1 40 0 0,0 0-47 0 0,0 0 3 0 0,-2 0-30 0 0,-1-1 35 0 0,-2 0-49 0 0,-1 0 14 0 0,-2 0 33 0 0,0-1-40 0 0,-2 0 14 0 0,0 0 34 0 0,0 0-12 0 0,-1 0 2 0 0,-1 0-32 0 0,0 0 41 0 0,0 0-14 0 0,0-1-177 0 0,0 1-176 0 0,0-1-83 0 0,0 0-203 0 0,0-1-313 0 0,-1-1-1021 0 0,1 0-5236 0 0,-2-3-5978 0 0,2 5 13699 0 0,0 0-1883 0 0</inkml:trace>
  <inkml:trace contextRef="#ctx0" brushRef="#br7" timeOffset="2905.697">1429 165 11701 0 0,'0'0'0'0'0,"0"-1"8789"0"0,0-1-9199 0 0,-1 0 1671 0 0,0 1-951 0 0,1 0 565 0 0,-1 0-97 0 0,1 0-372 0 0,0 1-422 0 0,0 0 64 0 0,0 0-305 0 0,1 1 328 0 0,1 2 87 0 0,3 3 342 0 0,2 2-94 0 0,1 3-70 0 0,2 3-68 0 0,1 3-22 0 0,0 2-66 0 0,2 3 26 0 0,-1 2-105 0 0,1 2 103 0 0,0 1-114 0 0,-1 0-32 0 0,-2 0-11 0 0,-1-3 23 0 0,-1-1-28 0 0,-3-4-10 0 0,-1-3-26 0 0,-1-4 44 0 0,-2-3 78 0 0,0-4 48 0 0,-1-2 50 0 0,-1-2 93 0 0,-2 0-171 0 0,-1-2-78 0 0,-2 0-57 0 0,-2 1 44 0 0,0-1-61 0 0,0 1 13 0 0,0 0-9 0 0,1 0 1 0 0,1 0-6 0 0,1 0 6 0 0,1 0 3 0 0,2 0-5 0 0,0 0 2 0 0,2 0-71 0 0,0-1-125 0 0,0 0-81 0 0,0-1-76 0 0,0-1-90 0 0,0-1-119 0 0,0-2-396 0 0,-1-1-1000 0 0,-1-1-4642 0 0,1-1-7005 0 0,1 14 12461 0 0,1 1 244 0 0</inkml:trace>
  <inkml:trace contextRef="#ctx0" brushRef="#br8" timeOffset="3425.857">1565 0 15121 0 0,'0'0'0'0'0,"0"0"6213"0"0,0 0-6450 0 0,0 0 1217 0 0,0 0-407 0 0,0 0 333 0 0,0 0-90 0 0,0 0-247 0 0,0 0-267 0 0,1 0-325 0 0,1 0 81 0 0,0 1-48 0 0,3 2 103 0 0,2 1-9 0 0,2 3 89 0 0,2 1-77 0 0,1 4 66 0 0,1 1-20 0 0,2 2 67 0 0,1 2-69 0 0,0 2-42 0 0,0 2-35 0 0,1 2-15 0 0,0 2 40 0 0,1 2 42 0 0,0 2-28 0 0,-1 1-29 0 0,0 1-15 0 0,-1 2-12 0 0,-1-1 14 0 0,-3 1-25 0 0,-1-2-2 0 0,-3 0-51 0 0,-1-2 9 0 0,-2-2 54 0 0,-1-1-22 0 0,-1-3 47 0 0,-1 0-11 0 0,-1-3-5 0 0,-1-2-34 0 0,1-3 19 0 0,-2-2-13 0 0,1-3-11 0 0,-1-3 21 0 0,-1-1 31 0 0,0-1 15 0 0,-2-1-53 0 0,-2 0 0 0 0,0-1-2 0 0,-1-1-45 0 0,-1 0 54 0 0,1 0-28 0 0,0-1 5 0 0,1-1-28 0 0,2 1 49 0 0,0-1-63 0 0,2 0 20 0 0,0 0-12 0 0,1 0-54 0 0,0-1-177 0 0,0 1-74 0 0,0 0-156 0 0,-1-1-255 0 0,-1-2-265 0 0,-2-2-839 0 0,1-1-4235 0 0,-2-2-7907 0 0,1 0 11135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21.3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952.5"/>
      <inkml:brushProperty name="anchorY" value="-220654.2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247.92188"/>
      <inkml:brushProperty name="anchorY" value="-220452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890.6875"/>
      <inkml:brushProperty name="anchorY" value="-221316.0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0560.03125"/>
      <inkml:brushProperty name="anchorY" value="-221979.73438"/>
      <inkml:brushProperty name="scaleFactor" value="0.5"/>
    </inkml:brush>
  </inkml:definitions>
  <inkml:trace contextRef="#ctx0" brushRef="#br0">102 74 21362 0 0,'0'0'0'0'0,"0"0"1964"0"0,0 0-2119 0 0,0 0 746 0 0,0 0 152 0 0,-1 0-80 0 0,1 0-291 0 0,0 0-225 0 0,0 0-124 0 0,-1 0-27 0 0,0 0 12 0 0,0 0 58 0 0,0 0-86 0 0,-2 0-91 0 0,-1 1 146 0 0,-1 0 17 0 0,-1 1-2 0 0,-1 1 20 0 0,0 2-8 0 0,-2 0-2 0 0,0 1-60 0 0,1 1 16 0 0,-1 1 48 0 0,1-1-48 0 0,2 1-16 0 0,1 0-33 0 0,1 0-3 0 0,1 0-12 0 0,1 1 6 0 0,1 0 2 0 0,1 0 46 0 0,-1 0-3 0 0,2 1-6 0 0,2-1 9 0 0,1 1 72 0 0,1 0-95 0 0,3 1 31 0 0,0 0-10 0 0,2 0-4 0 0,0 0 56 0 0,1 0-72 0 0,0-1 20 0 0,1 0-8 0 0,-1 0 0 0 0,-1-1 5 0 0,1 1-2 0 0,-2 1 76 0 0,0 0 16 0 0,-2 0 27 0 0,-1 1 134 0 0,-1-2-87 0 0,-1 0-101 0 0,-2-1 8 0 0,-1-3 6 0 0,0-2 33 0 0,-1-2 75 0 0,0 0 15 0 0,-1-1 73 0 0,0-1-21 0 0,-1 0-198 0 0,-2 0 17 0 0,-2 0-70 0 0,-2-1 14 0 0,-1 1 43 0 0,0 0-19 0 0,-2 0-43 0 0,2 0 57 0 0,-1 0-6 0 0,0 0-17 0 0,1 0-25 0 0,1 0 7 0 0,1 0 27 0 0,1 0-41 0 0,1 0 37 0 0,2 0-44 0 0,1-1-39 0 0,1 0 1 0 0,0 1-93 0 0,1 0-74 0 0,0-1-55 0 0,0 1-92 0 0,1-1-67 0 0,-1 0-101 0 0,0 0-190 0 0,0-1-450 0 0,2-1-949 0 0,0-1-3684 0 0,2-2-5781 0 0,-5 8 7465 0 0,1 0 4238 0 0</inkml:trace>
  <inkml:trace contextRef="#ctx0" brushRef="#br1" timeOffset="311.019">224 139 20614 0 0,'0'0'0'0'0,"-1"0"3368"0"0,0 0-3845 0 0,0 0 1145 0 0,0 0-311 0 0,0 0 94 0 0,1 0-234 0 0,-1 0-230 0 0,1 0-245 0 0,0 0-173 0 0,0 0-1 0 0,2 2 394 0 0,0 2-5 0 0,2 2 68 0 0,2 3 52 0 0,1 3 2 0 0,0 2 153 0 0,-1 3 38 0 0,0 3-62 0 0,-1 2-74 0 0,0 1-92 0 0,-1 2 102 0 0,-2-1-12 0 0,-1-1-159 0 0,0-3 50 0 0,-1-3-32 0 0,0-5-35 0 0,0-4 56 0 0,0-3-19 0 0,0-3-105 0 0,-1-1-103 0 0,0-3 13 0 0,-2-1-404 0 0,-1-3-358 0 0,-2-4-476 0 0,-1-4-1939 0 0,-2-2-4979 0 0,1-6-2125 0 0,1 2 12765 0 0</inkml:trace>
  <inkml:trace contextRef="#ctx0" brushRef="#br2" timeOffset="464.007">283 0 6701 0 0,'0'0'0'0'0,"0"0"14396"0"0,0 0-13698 0 0,0 0-1837 0 0,0 0 3268 0 0,0 0-1775 0 0,0 0 186 0 0,0 0-217 0 0,0 0-373 0 0,1 0-164 0 0,0 1-331 0 0,1-1-189 0 0,1 2 72 0 0,1 1-614 0 0,0 1-1334 0 0,3 2-14876 0 0,-1 0 19215 0 0</inkml:trace>
  <inkml:trace contextRef="#ctx0" brushRef="#br3" timeOffset="1002.848">422 171 13373 0 0,'0'0'0'0'0,"0"0"9245"0"0,0 1-10450 0 0,1 0 2697 0 0,-1 1-1458 0 0,1 0 547 0 0,0 3 16 0 0,1 3-74 0 0,1 3-211 0 0,0 3-185 0 0,1 3-56 0 0,0 1-67 0 0,0 2-52 0 0,0-1 64 0 0,0-1 60 0 0,-1-2-90 0 0,0-3 28 0 0,-1-3 28 0 0,-1-3 58 0 0,0-2 70 0 0,-1-3 24 0 0,0-1 5 0 0,0-1-24 0 0,0-1-23 0 0,0 1-42 0 0,0-1-29 0 0,0 1-10 0 0,0 0-33 0 0,0-1 6 0 0,0 1 6 0 0,0 0 34 0 0,0 0 42 0 0,0-2-117 0 0,0-1 1 0 0,0-3-89 0 0,0-2 15 0 0,0-3-26 0 0,1-2-14 0 0,2-3 54 0 0,2-1 43 0 0,2-2-10 0 0,1-1-28 0 0,1 2 52 0 0,0 1-17 0 0,0 2 2 0 0,-1 3 0 0 0,-2 3 0 0 0,-1 2-74 0 0,-1 3-8 0 0,0 2 8 0 0,-2 1-8 0 0,0 0 26 0 0,1 2 72 0 0,0-1 111 0 0,1 1 40 0 0,1 1-33 0 0,1 0 4 0 0,0 2-18 0 0,2 2-44 0 0,0 1 38 0 0,1 1-18 0 0,0 2 0 0 0,-1 1-42 0 0,0 2 8 0 0,-1 1 4 0 0,-1 2 1 0 0,0 2-14 0 0,-1 1 15 0 0,-1 2-66 0 0,0 1 215 0 0,0-1-215 0 0,-1-2 20 0 0,0-3-6 0 0,-1-3-13 0 0,0-4 6 0 0,-1-3 27 0 0,-1-3 48 0 0,0-1-8 0 0,0-2 17 0 0,0 0-63 0 0,0-1-14 0 0,0 0-4 0 0,0 0-45 0 0,-1 0-97 0 0,1-1-156 0 0,0-1-207 0 0,-1-2-297 0 0,-2 0-544 0 0,0-2-2881 0 0,-2-2-9655 0 0,6 12 8090 0 0,0 2 6342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20.6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527.35938"/>
      <inkml:brushProperty name="anchorY" value="-218676.890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177.17188"/>
      <inkml:brushProperty name="anchorY" value="-220032.26563"/>
      <inkml:brushProperty name="scaleFactor" value="0.5"/>
    </inkml:brush>
  </inkml:definitions>
  <inkml:trace contextRef="#ctx0" brushRef="#br0">63 18 20658 0 0,'0'0'0'0'0,"-1"-1"988"0"0,0-1-1153 0 0,-1 0 330 0 0,-1 0 540 0 0,1 0-48 0 0,0-1-279 0 0,0 1-232 0 0,0 0-27 0 0,1 1-18 0 0,0 1 23 0 0,0-1 4 0 0,1 1-12 0 0,0 0-12 0 0,0 0-12 0 0,-1 1-40 0 0,1 0-46 0 0,-1 1 1 0 0,0 2 78 0 0,-1 2-109 0 0,-1 2 36 0 0,-1 5 68 0 0,0 3-10 0 0,-1 2-1 0 0,0 4 32 0 0,0 3-18 0 0,1 2-3 0 0,1 0-92 0 0,0 2-7 0 0,1 0 28 0 0,1 2-18 0 0,0-1 15 0 0,2 1-8 0 0,1-1 2 0 0,1 1 0 0 0,3-2-9 0 0,0 0 7 0 0,2-2 2 0 0,2 0 83 0 0,0-2-65 0 0,1-2-13 0 0,1-3 0 0 0,-1-2 131 0 0,0-4-100 0 0,-1-3-38 0 0,-2-4-48 0 0,-2-2 25 0 0,-1-2 28 0 0,-2-2 38 0 0,-2-1 81 0 0,0 0-5 0 0,-1-1-42 0 0,0 1-82 0 0,0-1-67 0 0,-3 0-316 0 0,-1-2-368 0 0,-1-3-170 0 0,-3-2-818 0 0,-2-4-1924 0 0,0-2-7459 0 0,1 2 4768 0 0</inkml:trace>
  <inkml:trace contextRef="#ctx0" brushRef="#br1" timeOffset="203.996">139 205 22086 0 0,'0'0'0'0'0,"0"0"1952"0"0,1 0-2062 0 0,0 0 481 0 0,0 0 329 0 0,1 0-208 0 0,-1 0-585 0 0,2 0 161 0 0,1 0-256 0 0,2 0 198 0 0,2-1-30 0 0,2 0-50 0 0,0 0 18 0 0,2 0 11 0 0,-2 0-295 0 0,1 0-92 0 0,-3 0-247 0 0,0 0-247 0 0,-2 1-815 0 0,-1 0-1616 0 0,-1 0-4910 0 0,-1-1-1524 0 0,-1 1 11874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19.5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473.39063"/>
      <inkml:brushProperty name="anchorY" value="-217957.703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343.89063"/>
      <inkml:brushProperty name="anchorY" value="-218985.53125"/>
      <inkml:brushProperty name="scaleFactor" value="0.5"/>
    </inkml:brush>
  </inkml:definitions>
  <inkml:trace contextRef="#ctx0" brushRef="#br0">0 0 13793 0 0,'0'0'0'0'0,"0"0"8489"0"0,0 1-8732 0 0,0 0 1337 0 0,0-1-805 0 0,0 1 298 0 0,0 0-214 0 0,1 1-437 0 0,2 2 238 0 0,2 3-104 0 0,2 3 220 0 0,3 5-139 0 0,2 3-27 0 0,3 2-40 0 0,2 3-1 0 0,0 1-7 0 0,1 0-18 0 0,0 0-66 0 0,-1-1 14 0 0,-1-2-5 0 0,-2-2-2 0 0,-2-2 1 0 0,-2-2 5 0 0,-3-2-6 0 0,-1-3 48 0 0,-2-2 10 0 0,-2-2-29 0 0,-1-2-25 0 0,0-1 6 0 0,-1-2 0 0 0,0-1-11 0 0,-1 0-85 0 0,1-1-47 0 0,0 1-76 0 0,0 0-130 0 0,-1-1-107 0 0,-1 1-150 0 0,-1-3-750 0 0,-3-1-1254 0 0,-1-7-14317 0 0,8 12 15693 0 0,1 0 381 0 0</inkml:trace>
  <inkml:trace contextRef="#ctx0" brushRef="#br1" timeOffset="318.117">184 23 18882 0 0,'0'0'0'0'0,"0"0"2552"0"0,0-1-1979 0 0,0 0 165 0 0,0 1 247 0 0,0 0-88 0 0,0-1-451 0 0,0 1-231 0 0,0 0-115 0 0,0 1-80 0 0,0 0 59 0 0,0 2-42 0 0,0 1 46 0 0,0 3 30 0 0,-2 3-30 0 0,-2 2 12 0 0,-1 4-40 0 0,-3 2-55 0 0,-1 2 65 0 0,-2 1-81 0 0,-1 0 29 0 0,-2 1 42 0 0,0-1-33 0 0,0-1-25 0 0,0-2 46 0 0,2-2-49 0 0,1-2 10 0 0,2-3-13 0 0,2-2 12 0 0,3-4 5 0 0,1-2-6 0 0,2-1-2 0 0,1-1 0 0 0,0-2 84 0 0,0 1 46 0 0,0 0-96 0 0,1-1-31 0 0,-1 1-31 0 0,0-1-55 0 0,0 1-91 0 0,1-2-92 0 0,-1 1-154 0 0,0-2-196 0 0,0-1-109 0 0,0-2-513 0 0,1-1-3073 0 0,-1-1-6384 0 0,0 11 3076 0 0,0 2 8886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6.16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8543.15625"/>
      <inkml:brushProperty name="anchorY" value="-231286.53125"/>
      <inkml:brushProperty name="scaleFactor" value="0.5"/>
    </inkml:brush>
  </inkml:definitions>
  <inkml:trace contextRef="#ctx0" brushRef="#br0">4 0 20658 0 0,'0'0'0'0'0,"-1"0"1648"0"0,0 0-1601 0 0,1 0 262 0 0,-1 0-5 0 0,1 0 311 0 0,-1 0-310 0 0,3 0-249 0 0,1 0 82 0 0,2 0 75 0 0,4 1-3 0 0,2-1-70 0 0,3 1-85 0 0,1 1 26 0 0,1-2 10 0 0,-1 1-39 0 0,0 0-53 0 0,-3-1 14 0 0,-1 0-13 0 0,-2 0-60 0 0,-2 0 72 0 0,-2 0-80 0 0,-1 0 15 0 0,-2 0-29 0 0,0 0-321 0 0,-2 0-13 0 0,1 0-153 0 0,-2 1-186 0 0,1 0-430 0 0,0 0-1030 0 0,-2 0-1186 0 0,0 1-4509 0 0,0 0-97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6.4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9354.54688"/>
      <inkml:brushProperty name="anchorY" value="-231939.64063"/>
      <inkml:brushProperty name="scaleFactor" value="0.5"/>
    </inkml:brush>
  </inkml:definitions>
  <inkml:trace contextRef="#ctx0" brushRef="#br0">4 0 17130 0 0,'0'0'0'0'0,"0"0"5748"0"0,-1 0-6137 0 0,0 0 1241 0 0,1 0-638 0 0,-1 0 387 0 0,1 0-225 0 0,0 0-303 0 0,1 1-35 0 0,2 0-19 0 0,3 0 65 0 0,3 0 126 0 0,2 1-69 0 0,3 1-70 0 0,2 0 0 0 0,1 0 34 0 0,-1 2-1 0 0,1-1-35 0 0,-1 0 3 0 0,-2 0-82 0 0,-2 0 17 0 0,-1-1-43 0 0,-3 0-15 0 0,-2-1 54 0 0,-3 0-79 0 0,-1-1 57 0 0,-1 0-335 0 0,-1 0 39 0 0,0-1-220 0 0,-1 0-178 0 0,-1 0-416 0 0,-1 1-1680 0 0,-3 0-5881 0 0,-2 0-2792 0 0,-1 0 14063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9.4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171.29688"/>
      <inkml:brushProperty name="anchorY" value="-232643.9375"/>
      <inkml:brushProperty name="scaleFactor" value="0.5"/>
    </inkml:brush>
  </inkml:definitions>
  <inkml:trace contextRef="#ctx0" brushRef="#br0">4 6 4404 0 0,'0'0'0'0'0,"-1"0"15873"0"0,1 0-14984 0 0,-1 0-2123 0 0,0 0 3737 0 0,1 0-2213 0 0,-1 0 375 0 0,1 0-85 0 0,0 0-546 0 0,2 0 30 0 0,1 0-42 0 0,3 0 39 0 0,3 0 52 0 0,2 0 55 0 0,2 0-94 0 0,1 0 20 0 0,0 0 34 0 0,1 0-51 0 0,-2 0 7 0 0,-1 0-96 0 0,-2-1 21 0 0,-1 1-8 0 0,-1-1-44 0 0,-3 0 46 0 0,0 1-58 0 0,-2 0 59 0 0,0 0-88 0 0,-1 0 54 0 0,-1 0-125 0 0,-1 0-474 0 0,1 0-109 0 0,-1-1-312 0 0,0 1-683 0 0,-1-1-1150 0 0,0 1-2278 0 0,-1-1-4215 0 0,1 1 7323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9.69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986.71875"/>
      <inkml:brushProperty name="anchorY" value="-233271.5"/>
      <inkml:brushProperty name="scaleFactor" value="0.5"/>
    </inkml:brush>
  </inkml:definitions>
  <inkml:trace contextRef="#ctx0" brushRef="#br0">0 1 18602 0 0,'0'0'0'0'0,"0"0"2540"0"0,0 1-2263 0 0,0-1 273 0 0,0 1 198 0 0,1-1 118 0 0,1 0-345 0 0,2 1-179 0 0,3-1-121 0 0,2 0-26 0 0,3 0-38 0 0,1 0-68 0 0,1 0-81 0 0,1 0 4 0 0,-1-1 4 0 0,-2 1 60 0 0,-2 1-88 0 0,-1 0 82 0 0,-3-1-7 0 0,-2 1 68 0 0,-2-1-31 0 0,0 0 10 0 0,-2 0-20 0 0,0 0 14 0 0,-1 0-15 0 0,1 0-103 0 0,0 0-106 0 0,-1 0-205 0 0,1 1-169 0 0,-2-1-280 0 0,0 1-334 0 0,-2 0-1295 0 0,-1 0-4870 0 0,-1 0-5774 0 0,8-1 14534 0 0,0-1-3145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41.5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765.28125"/>
      <inkml:brushProperty name="anchorY" value="-233919.03125"/>
      <inkml:brushProperty name="scaleFactor" value="0.5"/>
    </inkml:brush>
  </inkml:definitions>
  <inkml:trace contextRef="#ctx0" brushRef="#br0">1 1 21090 0 0,'0'0'0'0'0,"0"0"1724"0"0,0 0-1839 0 0,0 0 937 0 0,1 0-619 0 0,1 0-162 0 0,3 1 142 0 0,2 2-31 0 0,3-1 63 0 0,3 2-58 0 0,1 0-21 0 0,0-1-68 0 0,0 0 154 0 0,0 0-120 0 0,-3-2 54 0 0,-1 0-121 0 0,-2 0 42 0 0,-3-1-37 0 0,-2 0-8 0 0,-1 0 26 0 0,-1-1 0 0 0,-1 1-4 0 0,-1 0-12 0 0,1 0-14 0 0,0 0-30 0 0,-1 0-409 0 0,1 0-147 0 0,0 0-190 0 0,0 0-287 0 0,-1 0-870 0 0,-2 0-14545 0 0,3 0 13294 0 0,1 0 2938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22966 0 0,'25'-12'2956'0'0,"-7"8"-3293"0"0,1 0 0 0 0,0 1 0 0 0,0 1 0 0 0,0 0 0 0 0,1 2 0 0 0,7 0 337 0 0,-21 0-453 0 0,-6 0-554 0 0,-17 2-14838 0 0,3 4 9266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42.1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555.4375"/>
      <inkml:brushProperty name="anchorY" value="-234587.9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565.71875"/>
      <inkml:brushProperty name="anchorY" value="-234500.375"/>
      <inkml:brushProperty name="scaleFactor" value="0.5"/>
    </inkml:brush>
  </inkml:definitions>
  <inkml:trace contextRef="#ctx0" brushRef="#br0">0 547 11257 0 0,'0'0'0'0'0,"0"1"10421"0"0,0-1-12415 0 0,0 1 3805 0 0,0-1-1367 0 0,1 1 310 0 0,-1-1-273 0 0,0 0-73 0 0,1 0-46 0 0,-1-1 100 0 0,0-2-135 0 0,0-2-177 0 0,0-2 40 0 0,0-2 9 0 0,0 0 81 0 0,0 0-8 0 0,1 1-88 0 0,-1 3-35 0 0,0 0-108 0 0,1 2-33 0 0,1 1-168 0 0,1 2-2 0 0,2-1 12 0 0,2 1 24 0 0,3 1 142 0 0,2 2-28 0 0,2 1 9 0 0,1 3-42 0 0,1 2-21 0 0,-1 2 35 0 0,0 1 28 0 0,-2-1-7 0 0,-1 0-50 0 0,-2 0 72 0 0,-2-2-19 0 0,-2-2 6 0 0,-2-3 1 0 0,-1-1 206 0 0,-2-1 29 0 0,0-1 9 0 0,-1-1 16 0 0,0-2-33 0 0,0-2-28 0 0,-1-3-190 0 0,1-4 14 0 0,-1-6-13 0 0,0-4 54 0 0,-2-4-54 0 0,0-6-9 0 0,0-3-76 0 0,0-3 42 0 0,0-4-14 0 0,0-1 7 0 0,1 0 9 0 0,1 2 25 0 0,0 3 4 0 0,1 3 75 0 0,-1 5-85 0 0,1 4 20 0 0,1 5-2 0 0,-1 4-3 0 0,0 4 1 0 0,0 4-4 0 0,0 2 0 0 0,0 2-46 0 0,1 1 12 0 0,1 0 36 0 0,1-1-49 0 0,2 1 12 0 0,1-2 5 0 0,2 1 34 0 0,1-1-10 0 0,2 1 6 0 0,0 1 38 0 0,1 0-44 0 0,0 0 14 0 0,-1 2-4 0 0,1-1 0 0 0,-1 2-4 0 0,-1 0 70 0 0,-1 0-52 0 0,-1 0-19 0 0,-1 0 2 0 0,-1 0-5 0 0,-2 0 0 0 0,-1 0-4 0 0,-1 0 5 0 0,-1 0-58 0 0,-1 0-109 0 0,0 0-93 0 0,0 0-110 0 0,0 0-83 0 0,0 0-120 0 0,0 0-253 0 0,-1 0-710 0 0,1 0-3235 0 0,-1 0-4586 0 0,0 0 1107 0 0</inkml:trace>
  <inkml:trace contextRef="#ctx0" brushRef="#br1" timeOffset="522.14">357 129 21318 0 0,'0'0'0'0'0,"0"0"1892"0"0,1 0-1988 0 0,0 0 433 0 0,0 0 151 0 0,1 1 54 0 0,0-1-193 0 0,2 2-131 0 0,3 0-47 0 0,1 2-8 0 0,3 1-29 0 0,2 1-28 0 0,1 3-22 0 0,1 1-33 0 0,0 1-50 0 0,-1 1 11 0 0,-1 0 48 0 0,-2 1-39 0 0,-1-1 19 0 0,-4 0-42 0 0,-1-2 95 0 0,-3 0-43 0 0,-1-1 77 0 0,-1-1-6 0 0,-2-2 33 0 0,-2-1-43 0 0,-3 1-9 0 0,-2-1-41 0 0,-1 1-33 0 0,-2 0-17 0 0,-1 0 0 0 0,1 0-3 0 0,1-1-4 0 0,1-1 0 0 0,2 0 61 0 0,2 0 15 0 0,1-1-89 0 0,2-2 67 0 0,1 0-61 0 0,1 0 63 0 0,1-1-33 0 0,0 0-21 0 0,0 0 6 0 0,0 1 20 0 0,1-1-40 0 0,-1 1-81 0 0,0-1-10 0 0,1 3 121 0 0,2 0 156 0 0,0 3-196 0 0,2 0 40 0 0,1 1-18 0 0,1 2 1 0 0,0 0 22 0 0,2 1-35 0 0,0 0 12 0 0,1 1-4 0 0,0 0 33 0 0,-1-1-38 0 0,-1 0 9 0 0,-1-1-8 0 0,-1-2 0 0 0,-1-1 5 0 0,-2-2-2 0 0,-1-2 6 0 0,0 0 82 0 0,-1-2 20 0 0,-1 0-34 0 0,0 0 6 0 0,0 0-20 0 0,0-1-1 0 0,-1 1 3 0 0,1 0-20 0 0,0 0-8 0 0,0 0-37 0 0,0 0 5 0 0,0 0-266 0 0,0 0-112 0 0,-1 0-223 0 0,-2 0-210 0 0,-1 0-508 0 0,-3 0-2269 0 0,2-1-7390 0 0,-1-1-1825 0 0,6 3 16653 0 0,1-2-1207 0 0,2 1-6169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44.9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359.64063"/>
      <inkml:brushProperty name="anchorY" value="-235598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311.10938"/>
      <inkml:brushProperty name="anchorY" value="-236249.75"/>
      <inkml:brushProperty name="scaleFactor" value="0.5"/>
    </inkml:brush>
  </inkml:definitions>
  <inkml:trace contextRef="#ctx0" brushRef="#br0">20 51 16598 0 0,'0'0'0'0'0,"0"0"1580"0"0,0-1-1708 0 0,-1 1 894 0 0,0-1 522 0 0,1 1-381 0 0,-1 0-408 0 0,0 0-214 0 0,0-1-75 0 0,0 1-30 0 0,0 0 36 0 0,1 1-38 0 0,0-1-48 0 0,0 0-32 0 0,0 0-9 0 0,0 0-40 0 0,0 0-48 0 0,0 2 6 0 0,-1 1-104 0 0,0 2 74 0 0,-1 2 14 0 0,1 2-108 0 0,-2 3 148 0 0,1 2-47 0 0,1 1 58 0 0,0 2 11 0 0,0 2-65 0 0,2-1 30 0 0,0 1-20 0 0,1 1-6 0 0,1 0-41 0 0,1-1 62 0 0,1 0-29 0 0,1-2-117 0 0,1-2 133 0 0,0-1-9 0 0,1-3 79 0 0,0-4 118 0 0,2-1-41 0 0,-1-3-10 0 0,2-3 45 0 0,0-2 4 0 0,0-3-24 0 0,1-2 9 0 0,-1-3-59 0 0,0-2 7 0 0,-2-1-24 0 0,0-1 8 0 0,-3 0-46 0 0,-1-1 32 0 0,-2 1-40 0 0,-1 1 105 0 0,-2 2-106 0 0,1 0 2 0 0,-2 2 8 0 0,0 1 16 0 0,-2 2-38 0 0,0 0-11 0 0,-1 1-26 0 0,-1 2-55 0 0,1 0 22 0 0,0 1-54 0 0,0 0 108 0 0,1 1-34 0 0,0 1 14 0 0,1-1 0 0 0,1 1 0 0 0,0 0-88 0 0,1 0-41 0 0,0 1-96 0 0,0-1-111 0 0,0 0-71 0 0,0 0-34 0 0,1 2 461 0 0,1 2-77 0 0,2 1 146 0 0,2 3 0 0 0,1 1-99 0 0,2 2 33 0 0,1 0 195 0 0,1 0-177 0 0,1 1-25 0 0,2 0 4 0 0,0 0 97 0 0,1-1-145 0 0,-1 0 436 0 0,1 0-375 0 0,0-2 56 0 0,-1-1-80 0 0,-2-1 55 0 0,-2-2-23 0 0,-2-2 49 0 0,-2-1 35 0 0,-2 0 179 0 0,-1-2-37 0 0,-1 0 103 0 0,-1-1 76 0 0,-1-3-95 0 0,0-2-262 0 0,0-2 36 0 0,-1-4-50 0 0,1-2-75 0 0,0-3 18 0 0,-1-2-10 0 0,0-2 28 0 0,-2-1-45 0 0,1-1 14 0 0,-1 0-5 0 0,0 1 42 0 0,-1 2-21 0 0,1 2-20 0 0,-1 4 45 0 0,0 2 22 0 0,1 2-38 0 0,0 3 33 0 0,0 2-28 0 0,0 3 68 0 0,1 0-71 0 0,0 2-33 0 0,0 0 9 0 0,0 1-92 0 0,1-1 1 0 0,0 0-71 0 0,-1 1 1 0 0,1-1-19 0 0,0 0 26 0 0,-1 0 9 0 0,1 0-100 0 0,0 0-15 0 0,0 0-90 0 0,1 0-103 0 0,0 1-188 0 0,-1 0-279 0 0,1 3-400 0 0,0 2-1305 0 0,0 2-3495 0 0,-1 2-3129 0 0,2-12 5979 0 0,0-3 3261 0 0</inkml:trace>
  <inkml:trace contextRef="#ctx0" brushRef="#br1" timeOffset="613.256">537 0 8821 0 0,'0'0'0'0'0,"0"0"12517"0"0,0 0-13018 0 0,0 0 2258 0 0,0 0-1212 0 0,0 0 93 0 0,0 0-187 0 0,0 0-394 0 0,0 1-6 0 0,0 3-33 0 0,2 2 62 0 0,0 4 126 0 0,1 3-139 0 0,0 4 15 0 0,0 3 47 0 0,0 1 7 0 0,0 2 0 0 0,0 0 14 0 0,-1 1-8 0 0,-1-1-2 0 0,-1 0-23 0 0,1 0-8 0 0,-1-2-55 0 0,0-2 0 0 0,-1-3-50 0 0,0-3 10 0 0,0-3-6 0 0,0-3 28 0 0,0-3 30 0 0,0-2 11 0 0,1-1-18 0 0,0-1-21 0 0,0 0-3 0 0,0-1-25 0 0,0 0 131 0 0,0 1-104 0 0,0 0 8 0 0,0 0-47 0 0,0-1 4 0 0,1 1-90 0 0,0 1 113 0 0,2 0 98 0 0,2 0-59 0 0,2 2 0 0 0,2-1 18 0 0,3 0-22 0 0,0 0 6 0 0,3-1 12 0 0,0 0-46 0 0,0 0-28 0 0,0-1 2 0 0,-1 0-10 0 0,-2 0-60 0 0,-1 0 12 0 0,-3 0-3 0 0,-2 0-2 0 0,-2 0 15 0 0,-2 0 48 0 0,-1 0 38 0 0,0 0 44 0 0,-1 0 16 0 0,-1 0 19 0 0,1 0 8 0 0,0 0-14 0 0,-1 0 5 0 0,1 0-142 0 0,0 0 7 0 0,0 0-132 0 0,-1 0-124 0 0,-2 0-299 0 0,0-1-219 0 0,-3 0-524 0 0,0-1-2630 0 0,-1-1-7835 0 0,10 3 3279 0 0,1 1 9970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48.6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683.625"/>
      <inkml:brushProperty name="anchorY" value="-239552.78125"/>
      <inkml:brushProperty name="scaleFactor" value="0.5"/>
    </inkml:brush>
  </inkml:definitions>
  <inkml:trace contextRef="#ctx0" brushRef="#br0">4 6 22166 0 0,'0'0'0'0'0,"-1"-1"1492"0"0,1 1-1587 0 0,-1-1 300 0 0,0 0 541 0 0,1 0-281 0 0,0 0-185 0 0,-1 0-289 0 0,1 2-186 0 0,0 0-33 0 0,1 3 278 0 0,1 4 136 0 0,1 3-107 0 0,1 4 43 0 0,0 4-31 0 0,1 3 18 0 0,-1 3 59 0 0,1 3-106 0 0,-2 0 72 0 0,0 3-80 0 0,0 0-20 0 0,-1 3-24 0 0,-1 0 194 0 0,0 0-186 0 0,-1-1 27 0 0,0-4-36 0 0,0-3 59 0 0,0-4-80 0 0,0-6 24 0 0,0-5 44 0 0,0-3 59 0 0,0-5-14 0 0,0-1 44 0 0,0-2 65 0 0,0 0 123 0 0,0-1-103 0 0,0 0-71 0 0,0 0-26 0 0,0 1-58 0 0,0-1-38 0 0,0 1-36 0 0,0 0-112 0 0,-1 0-94 0 0,0-1-168 0 0,-3-2-2041 0 0,4 3-10774 0 0,0 0-2204 0 0,0 0 20254 0 0,0 0-1730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47.6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147.98438"/>
      <inkml:brushProperty name="anchorY" value="-237321.07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808.17188"/>
      <inkml:brushProperty name="anchorY" value="-238559.29688"/>
      <inkml:brushProperty name="scaleFactor" value="0.5"/>
    </inkml:brush>
  </inkml:definitions>
  <inkml:trace contextRef="#ctx0" brushRef="#br0">0 0 19502 0 0,'0'0'0'0'0,"0"0"1660"0"0,0 0-1633 0 0,0 0 363 0 0,0 0 287 0 0,0 0-29 0 0,0 0-237 0 0,0 0-347 0 0,0 1-132 0 0,1 0 116 0 0,-1 3 234 0 0,2 3 11 0 0,0 4-46 0 0,0 3 16 0 0,1 4-79 0 0,-1 4-61 0 0,0 3-11 0 0,0 4 0 0 0,-1 2-79 0 0,-1 2-21 0 0,0 1-7 0 0,0 1-4 0 0,0 0-52 0 0,0-2 66 0 0,0-1-23 0 0,1-3 13 0 0,-1-3 115 0 0,1-4-61 0 0,1-4-68 0 0,-1-4 22 0 0,0-4-13 0 0,0-4 108 0 0,-1-3 29 0 0,0-1 54 0 0,0-2 26 0 0,0 0 31 0 0,0-1-42 0 0,0 0-31 0 0,0 1-53 0 0,0-1-134 0 0,0 1 32 0 0,0-1-258 0 0,0 0-39 0 0,0-2-232 0 0,-1-1-338 0 0,0-3-305 0 0,0-2-752 0 0,0-1-3433 0 0,1-3-5347 0 0,0 17 5679 0 0,1 4 5464 0 0</inkml:trace>
  <inkml:trace contextRef="#ctx0" brushRef="#br1" timeOffset="592.979">208 159 9809 0 0,'0'0'0'0'0,"0"0"12152"0"0,0-1-13052 0 0,0 0 2852 0 0,0 0-1513 0 0,0 0 336 0 0,0 0-228 0 0,1 0-249 0 0,1 0-303 0 0,2-1-136 0 0,1-1 95 0 0,2-1 47 0 0,3-1 50 0 0,1-1-70 0 0,1 0 33 0 0,0 1 55 0 0,1 0-51 0 0,-3 2-19 0 0,0 0-3 0 0,-3 2 7 0 0,-2 0 0 0 0,-2 0 38 0 0,-1 1 17 0 0,0 0 12 0 0,-2 1-79 0 0,0-1 85 0 0,0 0-85 0 0,0 2 16 0 0,1 0 232 0 0,0 1-223 0 0,1 1 74 0 0,0 2-40 0 0,1 2-52 0 0,-1 3 117 0 0,1 1-145 0 0,-1 4 45 0 0,-1 2-24 0 0,0 3 12 0 0,-1 2-5 0 0,0 2-7 0 0,-1 1-175 0 0,0 0 91 0 0,0 0-60 0 0,-1-3 176 0 0,1-2-46 0 0,-1-4-24 0 0,1-3 60 0 0,-1-5 13 0 0,1-3 161 0 0,0-2-52 0 0,0-3 17 0 0,-1-1 20 0 0,0 0-7 0 0,-1-1-188 0 0,0 0 54 0 0,-1 0-27 0 0,0-1 52 0 0,0 1 3 0 0,1 0-63 0 0,0 0 12 0 0,2 1-7 0 0,0-1 46 0 0,0 1-60 0 0,1 0-55 0 0,0 0-18 0 0,0 0-53 0 0,1 1-74 0 0,1-1-25 0 0,1 0 252 0 0,1 0-45 0 0,2 0 68 0 0,1 1-44 0 0,2 1 16 0 0,0-1 70 0 0,2 1-92 0 0,0 0 59 0 0,1 0-55 0 0,-1-1 14 0 0,-1 1-5 0 0,-2 0 10 0 0,-1-1 20 0 0,-3-1 18 0 0,-2 1-8 0 0,-1-1 88 0 0,0 0 70 0 0,-2 0-25 0 0,1 0-63 0 0,0 0-63 0 0,-1 0 13 0 0,1 0-68 0 0,0 0-44 0 0,0 0-80 0 0,0 0-58 0 0,0 0-113 0 0,0 0-153 0 0,-1-1-270 0 0,0-1-485 0 0,0 0-1203 0 0,-1-2-3627 0 0,-1-1-5190 0 0,4 6 8553 0 0,0 1 2393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53.5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530.96875"/>
      <inkml:brushProperty name="anchorY" value="-245085.9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302.75"/>
      <inkml:brushProperty name="anchorY" value="-245742.0156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007.625"/>
      <inkml:brushProperty name="anchorY" value="-246794.96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872.96875"/>
      <inkml:brushProperty name="anchorY" value="-247606.1875"/>
      <inkml:brushProperty name="scaleFactor" value="0.5"/>
    </inkml:brush>
  </inkml:definitions>
  <inkml:trace contextRef="#ctx0" brushRef="#br0">0 197 21606 0 0,'0'0'0'0'0,"0"0"2220"0"0,1 0-2553 0 0,-1 0 838 0 0,2 1-541 0 0,-1 0 588 0 0,0-1-293 0 0,2 0-137 0 0,1 1-96 0 0,3 1-2 0 0,2 0 61 0 0,3 1-81 0 0,2 2 14 0 0,2-1 20 0 0,0 2-5 0 0,0 0 12 0 0,0 0 100 0 0,-1-1-32 0 0,-2 1-134 0 0,-2-2 42 0 0,-3 0-35 0 0,-2-2 18 0 0,-2 0-6 0 0,-2-2 119 0 0,-1 1-150 0 0,-1-1-77 0 0,0-1-87 0 0,-1 1-123 0 0,-1-1-187 0 0,-3 0-454 0 0,-2-4-485 0 0,-3-1-1983 0 0,-2-2-5594 0 0,-3-4-802 0 0,3 1 11874 0 0</inkml:trace>
  <inkml:trace contextRef="#ctx0" brushRef="#br1" timeOffset="265.549">57 1 19078 0 0,'0'0'0'0'0,"0"0"1904"0"0,0 0-2114 0 0,1 0 837 0 0,-1 1 5 0 0,2 2-190 0 0,0 2 82 0 0,2 8 228 0 0,1 3-589 0 0,1 4 151 0 0,1 4-24 0 0,0 2 36 0 0,-1 2 9 0 0,0 1-35 0 0,-1 2 27 0 0,0 0-102 0 0,-2-2-88 0 0,-1-1-135 0 0,0-4 19 0 0,-1-4-10 0 0,0-3-9 0 0,-1-6-2 0 0,0-3 47 0 0,0-3 33 0 0,0-2 3 0 0,0-3 27 0 0,0 0-104 0 0,0 0 4 0 0,0-1-281 0 0,0-1-84 0 0,-1-1-298 0 0,0-2-519 0 0,0-3-638 0 0,0-2-4514 0 0,-1-4-5151 0 0,1 0 7970 0 0</inkml:trace>
  <inkml:trace contextRef="#ctx0" brushRef="#br2" timeOffset="1021.228">291 97 1512 0 0,'0'0'0'0'0,"0"1"18200"0"0,0-1-16818 0 0,0 1-2770 0 0,0-1 4077 0 0,0 1-2396 0 0,0 0-26 0 0,0-1 119 0 0,0 2-218 0 0,1 2-172 0 0,1 1 288 0 0,2 3-228 0 0,0 3 37 0 0,2 3 38 0 0,1 2 24 0 0,0 3-33 0 0,1 1 38 0 0,0 3 156 0 0,-1 0 31 0 0,0 1-194 0 0,0 1-68 0 0,-1-2-32 0 0,0 0-2 0 0,-1-3-22 0 0,0-2-32 0 0,0-2 46 0 0,-1-3-3 0 0,1-3-44 0 0,-1-2 52 0 0,-1-1-50 0 0,0-4 42 0 0,0 0 68 0 0,-2-2 120 0 0,0-1-23 0 0,0 0 135 0 0,-1 0-42 0 0,1-1-51 0 0,0 0-13 0 0,0-2-53 0 0,2-3-83 0 0,1-2-27 0 0,2-5-24 0 0,0-3-13 0 0,2-3-38 0 0,0-4 0 0 0,1-1-2 0 0,1-1-2 0 0,0 1 9 0 0,-1 1-2 0 0,-1 1 1 0 0,-1 2-5 0 0,-1 3-40 0 0,-2 1 53 0 0,-1 4-60 0 0,0 1 64 0 0,-2 2-18 0 0,-1 1 15 0 0,0 2-12 0 0,0 1-23 0 0,-1 0 29 0 0,-1 0-10 0 0,-1 0-30 0 0,-1 1 14 0 0,0-1-43 0 0,-1 0-7 0 0,0 1-14 0 0,-1 0 5 0 0,1 1 11 0 0,0 0-26 0 0,1 1 50 0 0,-1 0-29 0 0,0 1-32 0 0,-1 1 6 0 0,-1 0 41 0 0,-2 0-42 0 0,0 2 57 0 0,-1 0 3 0 0,0 1 10 0 0,0 0 27 0 0,2 1-34 0 0,0-1 12 0 0,1 0 29 0 0,2 0-5 0 0,0 0 3 0 0,1-1 1 0 0,2 0-4 0 0,0-1 0 0 0,1 0 0 0 0,0-1-4 0 0,1 0-28 0 0,1 0 36 0 0,-1 0-77 0 0,0 0 50 0 0,0 0-26 0 0,0 0 53 0 0,0 0-15 0 0,0 0-21 0 0,0 2 46 0 0,1 1 194 0 0,2 1-96 0 0,0 2-23 0 0,3 2-16 0 0,0 0-1 0 0,2 2-32 0 0,0 0-29 0 0,1 0 34 0 0,1 0-41 0 0,0 0 54 0 0,0 1-58 0 0,-1-2 18 0 0,-1-1-15 0 0,-1-1 7 0 0,-1-2 30 0 0,-1-1 89 0 0,-2-1-4 0 0,-1-1-24 0 0,-1-1-12 0 0,0-1-7 0 0,0 0-14 0 0,-1 0-12 0 0,0 0-50 0 0,0 0 42 0 0,-1 0-54 0 0,1 0 11 0 0,0-1-51 0 0,0 1-165 0 0,0 0 30 0 0,0 0-114 0 0,0 0-97 0 0,0 0-147 0 0,0-1-253 0 0,0-1-508 0 0,1-1-1336 0 0,1-1-6231 0 0,0-1-4183 0 0,-2 6 14418 0 0,0-1 258 0 0,-1 3-3803 0 0</inkml:trace>
  <inkml:trace contextRef="#ctx0" brushRef="#br3" timeOffset="1437.396">629 120 21174 0 0,'0'0'0'0'0,"0"0"2108"0"0,0 0-2450 0 0,0 0 957 0 0,0 0-69 0 0,1 0-191 0 0,0 0-407 0 0,2 1-46 0 0,1 0 34 0 0,2 3 72 0 0,2 2 233 0 0,2 3-72 0 0,2 2-5 0 0,1 3-32 0 0,0 2 67 0 0,1 2-5 0 0,-1 3 3 0 0,0 2-11 0 0,-1 2 37 0 0,0 1-175 0 0,-3 1 56 0 0,-1-1 50 0 0,-3 0-2 0 0,-1-3-65 0 0,-3-2 37 0 0,0-2-14 0 0,-1-3-30 0 0,0-2 41 0 0,-2-3-37 0 0,-1-2 2 0 0,-1-2 4 0 0,0 0 40 0 0,-2-2-12 0 0,0 0-13 0 0,-1-1-13 0 0,-1 0-16 0 0,0-1-16 0 0,1-1-7 0 0,-1 0 19 0 0,2-1 3 0 0,1-1-28 0 0,2 1 4 0 0,0-1-16 0 0,1 1-35 0 0,1-1 5 0 0,1 0-9 0 0,-1 1-27 0 0,1-1-17 0 0,0 0-90 0 0,0 0-32 0 0,0 0-59 0 0,0 0-93 0 0,0 0-166 0 0,0-1-223 0 0,-1 0-451 0 0,1-2-1211 0 0,-1 0-9592 0 0,-1-1-1883 0 0,3 4 18172 0 0,-1 0-1507 0 0,0 1-6580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50.4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356.20313"/>
      <inkml:brushProperty name="anchorY" value="-240799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621.59375"/>
      <inkml:brushProperty name="anchorY" value="-240573.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971.89063"/>
      <inkml:brushProperty name="anchorY" value="-240184.82813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669.98438"/>
      <inkml:brushProperty name="anchorY" value="-240855.45313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562.625"/>
      <inkml:brushProperty name="anchorY" value="-241691.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9258.71875"/>
      <inkml:brushProperty name="anchorY" value="-242842.6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111.125"/>
      <inkml:brushProperty name="anchorY" value="-243357.73438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830.125"/>
      <inkml:brushProperty name="anchorY" value="-244450.25"/>
      <inkml:brushProperty name="scaleFactor" value="0.5"/>
    </inkml:brush>
  </inkml:definitions>
  <inkml:trace contextRef="#ctx0" brushRef="#br0">131 58 19934 0 0,'0'0'0'0'0,"0"-1"1880"0"0,0 0-1853 0 0,0 1 297 0 0,0-1 422 0 0,0 1 13 0 0,0 0-255 0 0,0 0-340 0 0,0 0-131 0 0,0 0-2 0 0,0 0 39 0 0,0 0 27 0 0,0 1-55 0 0,0-1-35 0 0,0 1 0 0 0,-1-1-34 0 0,-1 0-95 0 0,-2 1 43 0 0,-1 0 78 0 0,-1 1-85 0 0,-1 1 40 0 0,-1 1 12 0 0,0 0 36 0 0,-1 1-17 0 0,1 1 18 0 0,-1-1-14 0 0,2 2 4 0 0,0-1-5 0 0,1 1-37 0 0,1-1 48 0 0,0 0-12 0 0,2-2 9 0 0,1 0-5 0 0,1 0 1 0 0,0-1 10 0 0,1 1 71 0 0,0-1-6 0 0,1 2 77 0 0,1 0-83 0 0,1 2 42 0 0,1 0-115 0 0,1 1 119 0 0,1 1-133 0 0,1 1 44 0 0,2 0-19 0 0,0 1-3 0 0,0 2 5 0 0,2 1-2 0 0,-1 0 43 0 0,1 1-54 0 0,-2 1-38 0 0,0-1 66 0 0,0-1 18 0 0,-2 0-4 0 0,-1-2 25 0 0,-2-2-66 0 0,-1-3 131 0 0,-1-1-7 0 0,-2-3 118 0 0,0-1-73 0 0,0-1 94 0 0,0-1 30 0 0,0 1-20 0 0,-1-1-25 0 0,-2 0-80 0 0,0 1-97 0 0,-3-1 2 0 0,-2 1-30 0 0,-2-1 21 0 0,-2 0-54 0 0,-2 0 67 0 0,-2 0-36 0 0,0 0 3 0 0,0 0 0 0 0,1-1 51 0 0,2 0-11 0 0,2 0-26 0 0,3 0-5 0 0,3 0-42 0 0,2 1 6 0 0,1-1-62 0 0,1 1-21 0 0,1 0-119 0 0,1 0-92 0 0,-1 0-20 0 0,1-1-53 0 0,0 1-21 0 0,2-1 254 0 0,0 1-113 0 0,2 0-122 0 0,0 0-199 0 0,1 1-278 0 0,1-1-483 0 0,1 1-1064 0 0,1-1-1748 0 0,1 0-5639 0 0,0-1 4521 0 0,-19 1 5836 0 0,-3 0-1656 0 0</inkml:trace>
  <inkml:trace contextRef="#ctx0" brushRef="#br1" timeOffset="275.893">282 123 21510 0 0,'0'0'0'0'0,"0"0"1400"0"0,0 0-1447 0 0,0 0 563 0 0,0 0 321 0 0,0 0-311 0 0,0 0-248 0 0,0 0-625 0 0,0 0 50 0 0,0 3 287 0 0,1 1-29 0 0,2 4 260 0 0,0 4-69 0 0,1 4-18 0 0,0 2-65 0 0,-1 3-9 0 0,0 2 9 0 0,-1 0-81 0 0,0 1 27 0 0,-2 0-21 0 0,1-1 3 0 0,-1-2-201 0 0,0-4-46 0 0,-1-4-32 0 0,1-4-10 0 0,-1-3-46 0 0,0-2-39 0 0,-1-3 22 0 0,-1-2-44 0 0,0-4-1234 0 0,-2-3-746 0 0,0-5-1064 0 0,-1-2-2068 0 0,0-7-2375 0 0,0 2 7162 0 0</inkml:trace>
  <inkml:trace contextRef="#ctx0" brushRef="#br2" timeOffset="419.901">291 4 18134 0 0,'0'0'0'0'0,"0"-1"2456"0"0,0 0-1717 0 0,1 1-476 0 0,0-1 213 0 0,-1 1-36 0 0,1 0-536 0 0,0 0 133 0 0,1 1-783 0 0,1 0 397 0 0,1 2-672 0 0,2 0-382 0 0,1 1-1272 0 0,1 1-4857 0 0,2 2-1602 0 0,-2-2 11122 0 0</inkml:trace>
  <inkml:trace contextRef="#ctx0" brushRef="#br3" timeOffset="938.358">430 200 19810 0 0,'0'0'0'0'0,"0"0"2064"0"0,0 0-2249 0 0,0 0 614 0 0,1 1 331 0 0,-1 1-34 0 0,1 1-218 0 0,0 2-210 0 0,0 3-146 0 0,0 2-11 0 0,0 2-73 0 0,1 2 16 0 0,0 2-32 0 0,-1 0 3 0 0,0 1-21 0 0,1 0 23 0 0,-2-1 2 0 0,1-1-29 0 0,-1-3-27 0 0,0-2 2 0 0,0-4 126 0 0,0-2-28 0 0,0-2 53 0 0,0-1 0 0 0,0-1-7 0 0,0-1 18 0 0,0 0 33 0 0,0-1-28 0 0,0-2-200 0 0,-1-3 12 0 0,1-4 29 0 0,0-1-20 0 0,-1-3 49 0 0,2-1-54 0 0,0-1 14 0 0,3-3-10 0 0,2 0-37 0 0,1-1 20 0 0,1 0 24 0 0,2 0-50 0 0,0 1 17 0 0,1 1-52 0 0,0 2 22 0 0,-1 4-28 0 0,0 3-78 0 0,-2 3-66 0 0,-2 3 26 0 0,0 2 246 0 0,0 2 94 0 0,-1 1-89 0 0,0 3 56 0 0,1 1-24 0 0,0 3 60 0 0,1 2-26 0 0,-1 3-46 0 0,0 1-17 0 0,0 2-9 0 0,0 1-39 0 0,0 2 47 0 0,0-1-54 0 0,-1 1-35 0 0,1 0 61 0 0,-1-1-18 0 0,0-1 81 0 0,-1-1-44 0 0,-1-2 36 0 0,0-2-27 0 0,-1-2-11 0 0,-1-3-26 0 0,-1-2 100 0 0,0-2-22 0 0,0-2 24 0 0,0-1 17 0 0,0 0 6 0 0,0 0-33 0 0,0-1-78 0 0,-1 1-12 0 0,1 0-228 0 0,0-1-70 0 0,0 1-168 0 0,-1-2-394 0 0,-2-1-333 0 0,-1-2-1277 0 0,0 0-5135 0 0,1-4-5866 0 0,4 11 14882 0 0,2 1-3102 0 0</inkml:trace>
  <inkml:trace contextRef="#ctx0" brushRef="#br4" timeOffset="1351.413">849 49 17590 0 0,'0'0'0'0'0,"0"0"2344"0"0,-1 0-2735 0 0,0 0 782 0 0,-1 0 402 0 0,1 0-49 0 0,0 0-376 0 0,1 1-222 0 0,-1 0-111 0 0,0 3-14 0 0,0 4 260 0 0,-2 2 64 0 0,0 4-67 0 0,-1 2-87 0 0,0 3 50 0 0,0 1-47 0 0,1 1-19 0 0,0-1 5 0 0,1 1 1 0 0,0 0-6 0 0,1-1-69 0 0,0 0-115 0 0,1 0 28 0 0,0-2-23 0 0,1-1-42 0 0,1-1 12 0 0,1-1 41 0 0,2-1 52 0 0,1-1-69 0 0,2 0 152 0 0,0 0-95 0 0,1-2-47 0 0,1 1 20 0 0,-1-2 48 0 0,-1-1-82 0 0,0-1 32 0 0,-1-1-15 0 0,-2-2 6 0 0,-1-2 73 0 0,-2-2 77 0 0,0 0 7 0 0,-2-1 39 0 0,1 0-10 0 0,-2 0-9 0 0,1-1-150 0 0,0 1-23 0 0,0-2-274 0 0,-1 0-311 0 0,1-2-154 0 0,-1-1-410 0 0,-1-1-953 0 0,0-1-3440 0 0,1-1-3998 0 0,-1-1 4197 0 0,3 14 5869 0 0,0 2-1603 0 0</inkml:trace>
  <inkml:trace contextRef="#ctx0" brushRef="#br5" timeOffset="2100.672">1000 191 960 0 0,'0'0'0'0'0,"0"0"18620"0"0,0-1-17334 0 0,0 0-2906 0 0,-1-1 4491 0 0,0-1-2411 0 0,-1 0 368 0 0,0 0-140 0 0,0-1-251 0 0,-1 2-297 0 0,2 0-108 0 0,-1 1-162 0 0,1 0 76 0 0,0 1-14 0 0,0 0-70 0 0,0 0-18 0 0,1 1 82 0 0,-1 0 36 0 0,1 1-40 0 0,-1 2 88 0 0,-1 2-24 0 0,1 1-41 0 0,-1 3-18 0 0,1 0 20 0 0,0 2 60 0 0,1 1 100 0 0,-1 0-98 0 0,2 0 51 0 0,0 0 19 0 0,1-1-92 0 0,1-1 34 0 0,1 0 98 0 0,1-2-63 0 0,0-1 150 0 0,1-1-77 0 0,1-1 19 0 0,0-1-7 0 0,1-2-52 0 0,0 0 28 0 0,0-1-6 0 0,0-1 5 0 0,0-1-1 0 0,0 0-17 0 0,-1-2 28 0 0,0-1-14 0 0,-1 0-14 0 0,-1-1 18 0 0,-1 0-6 0 0,0-1-2 0 0,-1-1-23 0 0,0-1-12 0 0,-2-1-41 0 0,0-1-32 0 0,0-1-138 0 0,-1-3-8 0 0,0 0-59 0 0,0-2 50 0 0,0 1 47 0 0,0 0 70 0 0,0 2 33 0 0,0 3 92 0 0,0 2-109 0 0,0 3 34 0 0,-1 2-2 0 0,0 1-13 0 0,0 1-136 0 0,1 1-63 0 0,-1 1-15 0 0,1 0 104 0 0,1 3 119 0 0,0 1 66 0 0,2 2-57 0 0,1 2 56 0 0,1 0-43 0 0,1 1 22 0 0,1 1 53 0 0,1 1-67 0 0,0-1-28 0 0,2-1-2 0 0,1 0 163 0 0,1-1-109 0 0,0 0 59 0 0,0-2-51 0 0,-1-1 4 0 0,0-1-3 0 0,-1-2 9 0 0,-1-1-46 0 0,-2-1 80 0 0,-1-1-44 0 0,-1-1 42 0 0,-2 0 51 0 0,-1 0 10 0 0,-1 0 43 0 0,-1-1 109 0 0,0-1-13 0 0,0-1-250 0 0,0-3 12 0 0,-1-2-4 0 0,1-2-38 0 0,-1-2 0 0 0,-1-2-33 0 0,0-1-48 0 0,-2-2 57 0 0,1 0-11 0 0,-1 0 4 0 0,0 1-9 0 0,1 1 13 0 0,-1 1-4 0 0,0 1 47 0 0,1 3 2 0 0,-1 1-54 0 0,1 2 22 0 0,0 0-18 0 0,0 1 8 0 0,0 1-2 0 0,0 1-5 0 0,1 0 2 0 0,0-1-11 0 0,-1 1 4 0 0,1-1-63 0 0,-1 0-20 0 0,0-1 40 0 0,-1 1 21 0 0,1 1 18 0 0,0 0-71 0 0,1 1 9 0 0,1 1-39 0 0,0 1-128 0 0,0 0-50 0 0,1 1-149 0 0,-1 0-206 0 0,1 1-462 0 0,-1 0-1024 0 0,1 4-761 0 0,1 0-4017 0 0,0 3-3175 0 0,0-1 8672 0 0</inkml:trace>
  <inkml:trace contextRef="#ctx0" brushRef="#br6" timeOffset="2566.864">1386 18 21078 0 0,'0'0'0'0'0,"-1"-1"1788"0"0,0 1-1974 0 0,0-1 779 0 0,0 1 235 0 0,0-1-139 0 0,1 1-281 0 0,0 0-274 0 0,-1 0-102 0 0,1 0-150 0 0,0 0 98 0 0,0 0-86 0 0,0 0-78 0 0,0 1 125 0 0,1 2 59 0 0,0 3 158 0 0,1 3 63 0 0,0 3-175 0 0,1 4 34 0 0,0 3-6 0 0,-1 2 20 0 0,1 3-24 0 0,-2 2-15 0 0,1 0 0 0 0,0 0-7 0 0,-1-1-46 0 0,0-1 73 0 0,1-1-56 0 0,-1-2-11 0 0,1-1 46 0 0,0-2 92 0 0,0-2-184 0 0,0-4 98 0 0,-1-2-71 0 0,0-4 105 0 0,-1-3-82 0 0,1-1 74 0 0,0-2 45 0 0,-1 0 6 0 0,1 0 51 0 0,-1-1-15 0 0,1 0-63 0 0,-1 1-50 0 0,0 0-55 0 0,0 0 13 0 0,0 0-15 0 0,1 0 34 0 0,0 0-10 0 0,2 0 19 0 0,0-1-45 0 0,1 0 8 0 0,1 0-9 0 0,1-1-4 0 0,0 0-51 0 0,-1 0 61 0 0,1 0-67 0 0,-1 1-4 0 0,-2 0-14 0 0,-1 0 34 0 0,0 0-16 0 0,-2 1-27 0 0,0-1-174 0 0,0 0-22 0 0,0 1-85 0 0,0 0-156 0 0,-1 0-182 0 0,-1-1-359 0 0,0 1-799 0 0,-2 0-2960 0 0,0 0-4816 0 0,0-1 2617 0 0</inkml:trace>
  <inkml:trace contextRef="#ctx0" brushRef="#br7" timeOffset="2752.86">1397 205 18154 0 0,'0'0'0'0'0,"0"0"4592"0"0,0 0-4765 0 0,0 0 779 0 0,0 0-198 0 0,1 0 210 0 0,0 0-88 0 0,0 0-284 0 0,0 0-245 0 0,1 0-167 0 0,1 0-30 0 0,0 0 155 0 0,2 0-37 0 0,1-1 33 0 0,0 1-215 0 0,1-1-54 0 0,1 1-213 0 0,-1 0-169 0 0,1-1-492 0 0,-1 1-1375 0 0,0 1-1934 0 0,0 1-5862 0 0,-19-2 7112 0 0,-1 1 3267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6.5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047.67188"/>
      <inkml:brushProperty name="anchorY" value="-250935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995.46875"/>
      <inkml:brushProperty name="anchorY" value="-250938.54688"/>
      <inkml:brushProperty name="scaleFactor" value="0.5"/>
    </inkml:brush>
  </inkml:definitions>
  <inkml:trace contextRef="#ctx0" brushRef="#br0">0 484 21778 0 0,'0'0'0'0'0,"1"0"2556"0"0,-1 0-2828 0 0,0 0 1280 0 0,1-1-278 0 0,-1-1-376 0 0,0-3-212 0 0,0-4-106 0 0,-1-3 78 0 0,1-4-74 0 0,0-2 11 0 0,-1-1-53 0 0,1-1 9 0 0,0 1 3 0 0,0 3-4 0 0,0 3-7 0 0,0 5-7 0 0,0 2-176 0 0,1 3-53 0 0,1 2 22 0 0,2 1 88 0 0,2 0 135 0 0,3 3 10 0 0,1 2-30 0 0,3 2-28 0 0,0 4-22 0 0,1 2 72 0 0,1 3-24 0 0,-1 2-116 0 0,1 2 158 0 0,-2-1-91 0 0,-1 0 75 0 0,-1-3-19 0 0,-2-2 7 0 0,-3-3 47 0 0,-1-4-9 0 0,-2-2 248 0 0,-2-2-97 0 0,0-2 71 0 0,-1-1 2 0 0,-1-1-74 0 0,1-2-206 0 0,-1-2 50 0 0,1-3-27 0 0,-1-1-2 0 0,0-3 71 0 0,-1-2-94 0 0,-1-3 30 0 0,0-2 0 0 0,0-4-13 0 0,-2-2 4 0 0,1-3-43 0 0,-1-4-67 0 0,0-1 30 0 0,1-2 4 0 0,-1-1-92 0 0,2 0 65 0 0,1 3 14 0 0,0 3 13 0 0,2 4 75 0 0,-1 5-9 0 0,2 5 7 0 0,-1 5 2 0 0,1 5 0 0 0,0 2 0 0 0,0 3 75 0 0,0 1-12 0 0,0 0-21 0 0,0 1-46 0 0,0 0-44 0 0,1-1 64 0 0,1-1 14 0 0,3 0 34 0 0,2-1-24 0 0,3-1-8 0 0,1-1-26 0 0,1 2-3 0 0,1-1 3 0 0,0 0 7 0 0,0 2-17 0 0,-2 0 6 0 0,-1 0-11 0 0,-3 1 7 0 0,-1 0-35 0 0,-2 0 37 0 0,-2 0-2 0 0,-2 0 0 0 0,0 1 2 0 0,-1-1-9 0 0,0 0-138 0 0,0 0-73 0 0,-1 0-123 0 0,0 0-197 0 0,-1 0-176 0 0,-1 0-562 0 0,-2 1-1508 0 0,0 1-5832 0 0,-2 1-3755 0 0,9-3 15027 0 0,1 0-4685 0 0</inkml:trace>
  <inkml:trace contextRef="#ctx0" brushRef="#br1" timeOffset="492.035">300 66 21594 0 0,'0'0'0'0'0,"0"1"2096"0"0,1-1-2445 0 0,-1 1 848 0 0,1-1-542 0 0,1 1 559 0 0,0-1-284 0 0,1 1-147 0 0,1-1-1 0 0,3 1-76 0 0,1 2 4 0 0,3 0 48 0 0,1 1-72 0 0,0 1 24 0 0,0 1 174 0 0,0 1-84 0 0,-2 0-17 0 0,-2 1 99 0 0,-1 1-56 0 0,-3 1 33 0 0,0 0-11 0 0,-3 0-35 0 0,0 1-4 0 0,-3 0-33 0 0,-2-1-82 0 0,-2 1 62 0 0,-1 0-70 0 0,-3-1-10 0 0,0 1 30 0 0,-2-1-12 0 0,1 1 9 0 0,0-1-6 0 0,0-1 1 0 0,2-1 0 0 0,2 0 145 0 0,0-2-60 0 0,3 0-17 0 0,0-2-64 0 0,2-1 5 0 0,1-1-17 0 0,1 0 11 0 0,0 1-5 0 0,1 0 54 0 0,0 0-20 0 0,1 1 27 0 0,1 1 22 0 0,1 0-33 0 0,1 0 54 0 0,1 0-48 0 0,1 1 14 0 0,1 0-18 0 0,2 1 18 0 0,2 2 46 0 0,2 0-140 0 0,0 0 44 0 0,0 2-18 0 0,1 0 0 0 0,-2-1 0 0 0,0 0-4 0 0,-1 0 0 0 0,-3-1 5 0 0,-1-2-11 0 0,-2-1 13 0 0,-2-2 70 0 0,-1-2-6 0 0,-1 0 73 0 0,-2-2 20 0 0,0 0 17 0 0,0 0 29 0 0,0 0-76 0 0,0 0-65 0 0,-1-1-64 0 0,1 1-31 0 0,-1 0-206 0 0,0 0-152 0 0,-1 0-204 0 0,-1 0-322 0 0,-2 0-663 0 0,-1 0-3801 0 0,-2 0-7966 0 0,10 0 8593 0 0,2 0 4973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5.6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4600.15625"/>
      <inkml:brushProperty name="anchorY" value="-248769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5258.15625"/>
      <inkml:brushProperty name="anchorY" value="-250299.8125"/>
      <inkml:brushProperty name="scaleFactor" value="0.5"/>
    </inkml:brush>
  </inkml:definitions>
  <inkml:trace contextRef="#ctx0" brushRef="#br0">87 12 7365 0 0,'0'0'0'0'0,"0"-1"13336"0"0,0 1-14058 0 0,0-2 2831 0 0,0 1-1346 0 0,0 1 182 0 0,-1-2-239 0 0,0 1-399 0 0,0 0-106 0 0,-1 0-65 0 0,1 0-2 0 0,-1 0 2 0 0,2 1-44 0 0,-1-1 14 0 0,1 1 55 0 0,0 0 10 0 0,0 0 34 0 0,0 0-29 0 0,0 0-63 0 0,0 1-43 0 0,0 0-73 0 0,-1 0 14 0 0,0 1-48 0 0,-1 2-130 0 0,-2 2 54 0 0,0 3 7 0 0,-2 3 7 0 0,-1 3 6 0 0,0 3 0 0 0,0 3 29 0 0,0 3 16 0 0,1 1 48 0 0,0 2-44 0 0,2 1 12 0 0,-1 2 29 0 0,1 2-89 0 0,1 1 69 0 0,1 1 15 0 0,1 1-76 0 0,0 1 45 0 0,2 1-2 0 0,2-1 46 0 0,2 0 44 0 0,1-1-32 0 0,3-2-18 0 0,1-3 5 0 0,1-3 29 0 0,1-4-42 0 0,0-4-24 0 0,-1-3-26 0 0,-1-5 73 0 0,-1-3 65 0 0,-2-3-6 0 0,-2-2 70 0 0,-1-2 40 0 0,-1-1 12 0 0,-2 0 2 0 0,-1-1-1 0 0,0 0-70 0 0,0 1-45 0 0,0-1-29 0 0,0 1-17 0 0,0 0-38 0 0,-1 0 4 0 0,1 0-56 0 0,0 0 61 0 0,0 0-49 0 0,0 0-87 0 0,0 0-167 0 0,0 0-48 0 0,0 0-101 0 0,-1-2-170 0 0,-1 0-573 0 0,-1-3-1229 0 0,-1-3-5522 0 0,-1-3-6031 0 0,5 12 15431 0 0,1 0 47 0 0,1 2-3684 0 0</inkml:trace>
  <inkml:trace contextRef="#ctx0" brushRef="#br1" timeOffset="260.519">214 299 23442 0 0,'0'0'0'0'0,"-1"-1"1296"0"0,0 1-1512 0 0,1-1 904 0 0,-1 1-375 0 0,1-1-332 0 0,0 1 71 0 0,2 0-368 0 0,3 0 292 0 0,2 0 11 0 0,3 0-8 0 0,2-1 13 0 0,1 1 10 0 0,-1-1-78 0 0,0 1 36 0 0,-1 0 42 0 0,-2-1-23 0 0,-1 1-36 0 0,-2 0 30 0 0,-1 0-21 0 0,-1 0 5 0 0,-1 0-528 0 0,-1 0-242 0 0,1 0-574 0 0,-1 1-1903 0 0,0 0-5521 0 0,0 1-1617 0 0,-1 1 12671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8.5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834.0625"/>
      <inkml:brushProperty name="anchorY" value="-252104.15625"/>
      <inkml:brushProperty name="scaleFactor" value="0.5"/>
    </inkml:brush>
  </inkml:definitions>
  <inkml:trace contextRef="#ctx0" brushRef="#br0">61 4 13825 0 0,'0'0'0'0'0,"0"0"4185"0"0,0-1-3665 0 0,0 0 656 0 0,0 1 97 0 0,0-1-160 0 0,0 1-429 0 0,0 0-288 0 0,-1 0-203 0 0,0 0 12 0 0,1 0 1 0 0,-1 0-30 0 0,0 0-64 0 0,0 2-122 0 0,-2 0 2 0 0,0 2 16 0 0,-2 0 119 0 0,0 1-34 0 0,-2 1 19 0 0,1 1-4 0 0,0 1-116 0 0,0 1 65 0 0,1 2-58 0 0,1 1 107 0 0,1 1-92 0 0,1 1 30 0 0,1 2-40 0 0,3 1 41 0 0,1 1 19 0 0,2 2-79 0 0,2-1-35 0 0,1 0-78 0 0,1-1 100 0 0,0-2 25 0 0,1 0 32 0 0,1-3 30 0 0,-1-1-22 0 0,0-3 9 0 0,0-2 73 0 0,-1-1-54 0 0,0-3 47 0 0,-2-1 30 0 0,0-3 48 0 0,0-1 46 0 0,-1-4 11 0 0,0-2-49 0 0,0-3-95 0 0,-1-2-40 0 0,-1-3-7 0 0,0 0-58 0 0,-2-2 13 0 0,0 1-11 0 0,-1 0-88 0 0,0 1 20 0 0,-1 2 82 0 0,0 3 28 0 0,-1 2-20 0 0,1 3 31 0 0,-1 2-8 0 0,1 2 3 0 0,0 1-56 0 0,-1 1-35 0 0,0 0 48 0 0,1 1-56 0 0,-1-1 54 0 0,0 1-101 0 0,1-1 2 0 0,0 1-4 0 0,0 0-60 0 0,0 1-63 0 0,0 1 38 0 0,0 1 98 0 0,0 3 26 0 0,1 2-22 0 0,1 1-4 0 0,1 1 53 0 0,2 1 24 0 0,2 1 6 0 0,0-1-2 0 0,3 0-2 0 0,0-1 10 0 0,2 0 6 0 0,1-2 101 0 0,1 0 164 0 0,0-2-227 0 0,0-1-27 0 0,-1-3 46 0 0,-2 0 67 0 0,-1-2-8 0 0,-1 0-41 0 0,-3-2 63 0 0,-1-1 3 0 0,-1-1 41 0 0,-1-3-68 0 0,-1-2-34 0 0,-2-2-29 0 0,0-3 21 0 0,0-3-57 0 0,-2-2 53 0 0,-1-1-41 0 0,-2-2-39 0 0,-1 0 11 0 0,-1-1-7 0 0,-1 2 42 0 0,1 3-49 0 0,0 1 12 0 0,1 4 5 0 0,1 3 62 0 0,0 2-88 0 0,1 3 82 0 0,1 1-40 0 0,1 1 8 0 0,0 0-34 0 0,1 2 4 0 0,1 0-13 0 0,0 0-58 0 0,0 0-8 0 0,0 0-34 0 0,0 0-23 0 0,1 0-103 0 0,-1 0-34 0 0,0 0-17 0 0,0 0-106 0 0,0 0-151 0 0,0 0-197 0 0,0 0-421 0 0,0 0-1282 0 0,0 1-1497 0 0,1 0-4483 0 0,1 1-20 0 0,-2-2 10099 0 0,0-1-3151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9.0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8720.70313"/>
      <inkml:brushProperty name="anchorY" value="-252777.0625"/>
      <inkml:brushProperty name="scaleFactor" value="0.5"/>
    </inkml:brush>
  </inkml:definitions>
  <inkml:trace contextRef="#ctx0" brushRef="#br0">3 1 21898 0 0,'0'0'0'0'0,"-1"0"1768"0"0,1 0-1754 0 0,0 0 738 0 0,-1 0 135 0 0,1 0-250 0 0,0 0-311 0 0,0 0-326 0 0,0 0 51 0 0,0 0-160 0 0,0 0 83 0 0,0 0-39 0 0,0 2 76 0 0,1 1 17 0 0,0 3 138 0 0,2 3-24 0 0,-1 4-2 0 0,2 3-54 0 0,-2 3-23 0 0,1 3-2 0 0,-1 2-70 0 0,0 2 18 0 0,-1 1-18 0 0,0-1-26 0 0,-1-1-11 0 0,1-1 24 0 0,-1-3 18 0 0,0-2-4 0 0,1-5 0 0 0,-1-3-9 0 0,0-3 21 0 0,1-3 96 0 0,-1-3-22 0 0,0-1 18 0 0,0-1-24 0 0,1 0 3 0 0,-1-1-17 0 0,0 1 46 0 0,0-1 47 0 0,0 1 21 0 0,0 0-108 0 0,0 0-62 0 0,1 0-77 0 0,-1 0-12 0 0,2 0-38 0 0,0 0 94 0 0,1 0 27 0 0,3 0 75 0 0,1 1-94 0 0,2 1 35 0 0,0-1-12 0 0,1 1-5 0 0,1-1 6 0 0,-1 0-11 0 0,0 0-34 0 0,-1 0 19 0 0,-2 0-37 0 0,-1 0 15 0 0,-3 0 46 0 0,0 0-38 0 0,-2-1 47 0 0,-1 0-3 0 0,0 0-8 0 0,0 0-70 0 0,0 0-4 0 0,0 0-78 0 0,-1 0-118 0 0,0 0-149 0 0,-1 0-286 0 0,-1 0-691 0 0,-2 0-3516 0 0,-2-1-9168 0 0,8 1 10124 0 0,2 0 3935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12009 0 0,'2'2'7518'0'0,"2"0"-3805"0"0,15 4-3429 0 0,-13-5 606 0 0,148 55 382 0 0,-174-55-1674 0 0,-16-9-2127 0 0,12 3-6369 0 0,3-1-3411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9.9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497.42188"/>
      <inkml:brushProperty name="anchorY" value="-253855.34375"/>
      <inkml:brushProperty name="scaleFactor" value="0.5"/>
    </inkml:brush>
  </inkml:definitions>
  <inkml:trace contextRef="#ctx0" brushRef="#br0">1 0 19006 0 0,'0'0'0'0'0,"0"0"2032"0"0,0 0-2109 0 0,0 0 350 0 0,0 0 261 0 0,1 0 25 0 0,0 2-67 0 0,0 3-164 0 0,1 3-61 0 0,-1 5-41 0 0,2 5-60 0 0,0 4-181 0 0,1 5 42 0 0,0 3 85 0 0,1 4 43 0 0,0 2-94 0 0,0 2-53 0 0,0 2 92 0 0,-1 0-124 0 0,0-1-43 0 0,-2-1 90 0 0,0-4 45 0 0,-1-4-26 0 0,0-6-7 0 0,-1-6 60 0 0,0-6 51 0 0,0-4 7 0 0,-1-5-19 0 0,1-2 9 0 0,0-1 114 0 0,0-1-66 0 0,0 0-40 0 0,0 0-79 0 0,0 0-71 0 0,0-1-63 0 0,0 0-122 0 0,0-3-263 0 0,0-1-76 0 0,0-4-192 0 0,0-3-190 0 0,0-3-486 0 0,0-4-1544 0 0,1 7-6192 0 0,0-1-1464 0 0,0 2 13098 0 0,0-1-1099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0.5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201"/>
      <inkml:brushProperty name="anchorY" value="-255005.98438"/>
      <inkml:brushProperty name="scaleFactor" value="0.5"/>
    </inkml:brush>
  </inkml:definitions>
  <inkml:trace contextRef="#ctx0" brushRef="#br0">1 32 4064 0 0,'0'0'0'0'0,"0"0"16556"0"0,0 0-15325 0 0,0 0-2441 0 0,1 0 3775 0 0,-1 0-2044 0 0,1 0 167 0 0,0 0-90 0 0,-1 0-258 0 0,2 0-317 0 0,0 0 29 0 0,2 0-46 0 0,2-2 4 0 0,1-1 66 0 0,3 0-32 0 0,1-1 10 0 0,0-1-16 0 0,-1 1-42 0 0,-1 1 15 0 0,-2 0-3 0 0,-2 1-5 0 0,-2 0-3 0 0,-1 2-32 0 0,-1-1 41 0 0,0 1 66 0 0,-1 1-89 0 0,1-1 158 0 0,0 2-4 0 0,2 1-115 0 0,0 2 96 0 0,1 1-23 0 0,1 2-80 0 0,-1 3-2 0 0,1 2 62 0 0,-1 3-61 0 0,0 2-17 0 0,-1 3 1 0 0,0 2-56 0 0,0 1-4 0 0,-1 1-12 0 0,0-1 84 0 0,-1 0-25 0 0,0-3 8 0 0,-1-2-116 0 0,0-4 23 0 0,0-4 66 0 0,0-3 171 0 0,0-3-39 0 0,-1-3 17 0 0,-2-1-137 0 0,-1-2 39 0 0,-1-1-29 0 0,0 0 12 0 0,-1-1-5 0 0,1 0 63 0 0,1 0-74 0 0,1 1 21 0 0,1 1-82 0 0,1 0-45 0 0,0 1 32 0 0,1 0-40 0 0,0 0-55 0 0,1 0-27 0 0,-1 0-15 0 0,1 0 218 0 0,1 1-19 0 0,2 1 74 0 0,0 0-65 0 0,2 1 24 0 0,0 0 2 0 0,1 0 34 0 0,1 1-47 0 0,-1 0 58 0 0,1-1-31 0 0,0 0 43 0 0,0-1-77 0 0,-1 0 23 0 0,-2 0-4 0 0,-1-2 36 0 0,-1 1-6 0 0,0-1 18 0 0,-2 0 63 0 0,0 0-4 0 0,-1 0-22 0 0,0 0-106 0 0,0-1-42 0 0,0 1-150 0 0,-1 0-115 0 0,0 0-185 0 0,-1-1-299 0 0,0-1-339 0 0,0 0-1621 0 0,0-1-3875 0 0,0-1-4501 0 0,4 5 9999 0 0,0 1 384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0.9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063.45313"/>
      <inkml:brushProperty name="anchorY" value="-256012.39063"/>
      <inkml:brushProperty name="scaleFactor" value="0.5"/>
    </inkml:brush>
  </inkml:definitions>
  <inkml:trace contextRef="#ctx0" brushRef="#br0">10 0 22574 0 0,'0'0'0'0'0,"-1"0"1464"0"0,1 0-1446 0 0,-2 0 599 0 0,0 0 81 0 0,1 0-117 0 0,-1 0-256 0 0,1 0-144 0 0,1 0-177 0 0,-1 0-153 0 0,1 0-29 0 0,1 1-39 0 0,0 2 258 0 0,2 3 48 0 0,1 3-31 0 0,1 5-20 0 0,0 2 8 0 0,1 3 22 0 0,-1 3-3 0 0,0 1 63 0 0,-2 4-115 0 0,0 2 0 0 0,0 3 34 0 0,-2 2-21 0 0,0 1-31 0 0,0 0-27 0 0,-1-2-4 0 0,0-1 2 0 0,0-5-17 0 0,0-4 15 0 0,0-5 32 0 0,1-6 0 0 0,-1-3 2 0 0,0-4 105 0 0,0-3 3 0 0,0-1-18 0 0,0-1-17 0 0,0-1-41 0 0,1 0-29 0 0,-1 1-94 0 0,0-2-70 0 0,1 1-104 0 0,-1-2-181 0 0,0-1-212 0 0,0-1-217 0 0,0-3-475 0 0,0-2-2808 0 0,0-2-3804 0 0,1-2-3410 0 0,-1 20 13889 0 0,0 3-4417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1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747.57813"/>
      <inkml:brushProperty name="anchorY" value="-257204.67188"/>
      <inkml:brushProperty name="scaleFactor" value="0.5"/>
    </inkml:brush>
  </inkml:definitions>
  <inkml:trace contextRef="#ctx0" brushRef="#br0">99 3 12557 0 0,'0'0'0'0'0,"0"0"9305"0"0,0-1-9950 0 0,0 0 1941 0 0,0 1-892 0 0,0 0 269 0 0,0-1-22 0 0,0 1-229 0 0,0 0-223 0 0,0 0-156 0 0,0 0-18 0 0,0 0-30 0 0,0 0-34 0 0,0 1 7 0 0,0-1 38 0 0,0 1 2 0 0,0 0 49 0 0,-2 1-72 0 0,-1 0-107 0 0,-2 0 56 0 0,-2 3 68 0 0,-1 0-14 0 0,-1 1 10 0 0,-2 0 72 0 0,1 1 13 0 0,1-1 10 0 0,0 1-17 0 0,1-1 25 0 0,1-2-54 0 0,3 0 1 0 0,0-2-53 0 0,3 0 12 0 0,0-1-100 0 0,0 0-34 0 0,2 2 106 0 0,-1 0 14 0 0,2 2 65 0 0,2 1-72 0 0,1 3 22 0 0,2 0 44 0 0,0 2-67 0 0,2 1 22 0 0,0 0-11 0 0,1 0-46 0 0,1 0 59 0 0,0-1-15 0 0,-1 0 1 0 0,0-2 6 0 0,-1-1-6 0 0,-2-1-3 0 0,0-2-4 0 0,-3-2 14 0 0,0 0 48 0 0,-2-1 0 0 0,-1-1 93 0 0,-1 0-70 0 0,0-1 105 0 0,0 0 185 0 0,-1 1 11 0 0,1-1-103 0 0,-1 1-33 0 0,-2 2-126 0 0,0 1-34 0 0,-2 0-6 0 0,-2 2-12 0 0,0-1 24 0 0,-1 1-3 0 0,-1-1 7 0 0,0 0-14 0 0,1-1 18 0 0,0-1-6 0 0,2-1 6 0 0,1-1 0 0 0,2 0 0 0 0,2-1-28 0 0,0 0-2 0 0,1 0-70 0 0,0 0-52 0 0,0-1-56 0 0,0 1-42 0 0,1 0-64 0 0,-1 0-59 0 0,0-2-26 0 0,0 1-56 0 0,0 0-96 0 0,1-1-174 0 0,0-1-313 0 0,1-1-773 0 0,0 1-6444 0 0,0-1-1270 0 0,-2 6 5669 0 0,-1 1 3660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1.7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056.57813"/>
      <inkml:brushProperty name="anchorY" value="-256910.54688"/>
      <inkml:brushProperty name="scaleFactor" value="0.5"/>
    </inkml:brush>
  </inkml:definitions>
  <inkml:trace contextRef="#ctx0" brushRef="#br0">19 4 1672 0 0,'0'0'0'0'0,"-1"0"18677"0"0,0-1-17273 0 0,-1 1-3147 0 0,-1-1 4744 0 0,0 1-2758 0 0,0-1 395 0 0,0 1-363 0 0,2 0-270 0 0,0 0 47 0 0,0 1-540 0 0,2 2 629 0 0,2 2-165 0 0,1 2 123 0 0,2 3-27 0 0,2 3 70 0 0,0 2-8 0 0,-1 1 37 0 0,0 2 11 0 0,-1 1-29 0 0,-1 2-45 0 0,-2-1 36 0 0,-2 1-53 0 0,0-1-102 0 0,0-2 23 0 0,-1-4-16 0 0,0-3 5 0 0,-1-3-62 0 0,1-4 69 0 0,0-1-19 0 0,0-3 6 0 0,0 0-64 0 0,0 0-220 0 0,0-1 41 0 0,-1 0-142 0 0,0 0-175 0 0,0-1-210 0 0,-2-3-1516 0 0,-1-3-1014 0 0,2 0-5751 0 0,-1-1-1371 0 0,0 1 13487 0 0,1-1-891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1.8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716.39063"/>
      <inkml:brushProperty name="anchorY" value="-257800.45313"/>
      <inkml:brushProperty name="scaleFactor" value="0.5"/>
    </inkml:brush>
  </inkml:definitions>
  <inkml:trace contextRef="#ctx0" brushRef="#br0">0 0 19062 0 0,'0'0'0'0'0,"0"0"1600"0"0,0 1-2268 0 0,1 0 1049 0 0,0 0 10 0 0,0 0-286 0 0,2 1 33 0 0,-1 1-145 0 0,1 1-500 0 0,0 1-1443 0 0,0 0-923 0 0,0 0-6019 0 0,0-1 2201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2.4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2378.26563"/>
      <inkml:brushProperty name="anchorY" value="-258477.09375"/>
      <inkml:brushProperty name="scaleFactor" value="0.5"/>
    </inkml:brush>
  </inkml:definitions>
  <inkml:trace contextRef="#ctx0" brushRef="#br0">11 1 18466 0 0,'0'0'0'0'0,"0"1"3360"0"0,-2 0-3920 0 0,1 1 611 0 0,-1 0 95 0 0,0 2 10 0 0,0 2 310 0 0,1 1-240 0 0,0 3-24 0 0,1 3-21 0 0,1 3 42 0 0,1 3 117 0 0,1 1 58 0 0,0 3-189 0 0,1-1-61 0 0,-1 0-13 0 0,0-1 2 0 0,-1-3-77 0 0,-1-3-6 0 0,0-2 45 0 0,-1-4 29 0 0,0-3 59 0 0,0-3 53 0 0,0-1 37 0 0,0-2-36 0 0,-1-2-260 0 0,1-2 56 0 0,-2-1-35 0 0,1-3-11 0 0,-2-2 7 0 0,2-1 2 0 0,-1-2-10 0 0,1-2 8 0 0,1 0 2 0 0,1-1 55 0 0,2-1-71 0 0,1 0 24 0 0,2 1-78 0 0,0 1 34 0 0,1 2 42 0 0,1 0-14 0 0,0 3-52 0 0,-1 1-30 0 0,1 2 14 0 0,0 2 18 0 0,-1 1-10 0 0,0 2 28 0 0,1 0 44 0 0,-1 1 40 0 0,0 1 34 0 0,0 0-97 0 0,0 0 102 0 0,0 0-33 0 0,0 1 57 0 0,1 0 10 0 0,-2 2-15 0 0,2 2-10 0 0,-1 1-7 0 0,1 3 28 0 0,-1 1-9 0 0,1 2 0 0 0,0 3 0 0 0,-1 2-46 0 0,-1 1 3 0 0,0 3-13 0 0,-1 1 25 0 0,-1-1-23 0 0,0-1-57 0 0,0-1 16 0 0,-1-4-13 0 0,-1-3-32 0 0,-1-4 13 0 0,0-2 22 0 0,-1-2-67 0 0,0-3-8 0 0,0 0-9 0 0,0-2-48 0 0,0-2-133 0 0,0-1-292 0 0,-1-3-217 0 0,0-2-412 0 0,-1-1-1864 0 0,0-2-8150 0 0,-1 1 2075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3.1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284.07813"/>
      <inkml:brushProperty name="anchorY" value="-259397.203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986.09375"/>
      <inkml:brushProperty name="anchorY" value="-260528.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902.54688"/>
      <inkml:brushProperty name="anchorY" value="-261093.3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678.89063"/>
      <inkml:brushProperty name="anchorY" value="-262151.09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364.40625"/>
      <inkml:brushProperty name="anchorY" value="-262764.1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178.8125"/>
      <inkml:brushProperty name="anchorY" value="-263424.18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905.35938"/>
      <inkml:brushProperty name="anchorY" value="-264414.5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8797.14063"/>
      <inkml:brushProperty name="anchorY" value="-265165.562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526.95313"/>
      <inkml:brushProperty name="anchorY" value="-266239.71875"/>
      <inkml:brushProperty name="scaleFactor" value="0.5"/>
    </inkml:brush>
  </inkml:definitions>
  <inkml:trace contextRef="#ctx0" brushRef="#br0">67 228 17922 0 0,'0'0'0'0'0,"-1"0"2676"0"0,0 0-2940 0 0,-1 0 938 0 0,-1 0-551 0 0,0 0 879 0 0,-1 0-463 0 0,-1 1-241 0 0,0-1-181 0 0,0 1-19 0 0,0 2-10 0 0,0 0-104 0 0,0 2-13 0 0,0 2-6 0 0,0 3 43 0 0,1 3 111 0 0,1 3-94 0 0,0 4 31 0 0,1 2-49 0 0,2 3 39 0 0,0 3-56 0 0,2 1 16 0 0,1 1 3 0 0,3 1-11 0 0,1 0 3 0 0,1-2 32 0 0,2-2-33 0 0,1-2 2 0 0,0-4 60 0 0,1-4-80 0 0,0-2-43 0 0,-2-4 39 0 0,0-3 19 0 0,-2-3-11 0 0,-1-2 7 0 0,-1-2 8 0 0,-2 0-2 0 0,-2-2 136 0 0,0 1 0 0 0,-2-1-49 0 0,0 1-94 0 0,0-1-8 0 0,0 0-255 0 0,-1-2-550 0 0,0-3 20 0 0,-1-1-1286 0 0,0-4-1187 0 0,1 3-5433 0 0,0-1-1342 0 0,0 2 12994 0 0,1-1-854 0 0</inkml:trace>
  <inkml:trace contextRef="#ctx0" brushRef="#br1" timeOffset="666.911">199 365 17978 0 0,'0'0'0'0'0,"0"0"3368"0"0,0 0-2828 0 0,0 0 477 0 0,0 0-34 0 0,0 0-402 0 0,0 0-260 0 0,0 0-178 0 0,0 0-119 0 0,0 0 45 0 0,0 0-12 0 0,0 0-18 0 0,0 0-35 0 0,0 0 15 0 0,0 1-22 0 0,-2 1-102 0 0,0 1-9 0 0,0 1-5 0 0,0 2-42 0 0,0 2 29 0 0,0 2 22 0 0,1 3 68 0 0,0 1-12 0 0,1 1-5 0 0,1 2 24 0 0,2 0 34 0 0,1 0-4 0 0,1-1-42 0 0,1-2 18 0 0,0-1-64 0 0,1-2 115 0 0,-1-3 34 0 0,1-2-66 0 0,-1-2 31 0 0,1-1 84 0 0,0-2 39 0 0,-1-1 41 0 0,1-2 15 0 0,0-1 1 0 0,-1-3-57 0 0,0-1-7 0 0,0-2-48 0 0,-2-2-19 0 0,0 0 30 0 0,-1 0-2 0 0,-1-1-65 0 0,-1 0 6 0 0,0 1-42 0 0,-1-1 18 0 0,0 1-9 0 0,-1 2-2 0 0,0 2 47 0 0,0 2-9 0 0,-1 2-51 0 0,1 1 13 0 0,0 1-12 0 0,0 1-42 0 0,0 0-6 0 0,0 0-128 0 0,1 1-22 0 0,0 1-109 0 0,0 0-104 0 0,1 2 465 0 0,1 2-108 0 0,2 3 52 0 0,2 1 6 0 0,2 3-70 0 0,1 0 25 0 0,2 1 58 0 0,2 1 42 0 0,2-1 165 0 0,2 0-223 0 0,1 0 77 0 0,0-3 240 0 0,0-1-248 0 0,-2-4-49 0 0,-1-2 42 0 0,-2-2 11 0 0,-2-3 86 0 0,-2-4 16 0 0,-3-3-7 0 0,-1-3-57 0 0,-2-2 22 0 0,-2-3-29 0 0,-1-2-18 0 0,-2-1-80 0 0,-2-3 96 0 0,-3-1-71 0 0,-2-2 21 0 0,-2 0 14 0 0,1 1-24 0 0,0 3 7 0 0,1 3 31 0 0,1 5-24 0 0,3 3 28 0 0,1 4-8 0 0,1 3 3 0 0,1 2-51 0 0,2 1-18 0 0,0 0 1 0 0,0 1-88 0 0,0-1 24 0 0,0 1-12 0 0,1-1-28 0 0,-1 1-10 0 0,0-1-4 0 0,0 0-72 0 0,0 0-180 0 0,0 0-131 0 0,0 0-178 0 0,0 0-235 0 0,0 0-540 0 0,1 0-542 0 0,0 1-2109 0 0,2 2-6534 0 0,-3-3 5784 0 0,-1-1 5342 0 0</inkml:trace>
  <inkml:trace contextRef="#ctx0" brushRef="#br2" timeOffset="1097.176">620 200 20430 0 0,'0'0'0'0'0,"-1"-1"2244"0"0,-1 1-2011 0 0,1-1 233 0 0,-1 1 315 0 0,1-1-53 0 0,0 1-355 0 0,0 0-336 0 0,1 0 21 0 0,0 0-330 0 0,0 0 54 0 0,0 0 25 0 0,0 1-71 0 0,0 2 313 0 0,2 1-11 0 0,1 4 200 0 0,1 4-44 0 0,0 2-62 0 0,1 4-32 0 0,-1 2-47 0 0,0 3-12 0 0,-1 1-35 0 0,0 1 2 0 0,-2 1-8 0 0,1 0 0 0 0,-2 0-9 0 0,1-2-21 0 0,1-2 38 0 0,-1-3-13 0 0,0-3-4 0 0,1-4-40 0 0,-1-4 63 0 0,0-2-8 0 0,0-3 42 0 0,-1-2-24 0 0,1-1 52 0 0,-1 0 103 0 0,1-1-112 0 0,0 0-5 0 0,1 1 24 0 0,1 0 75 0 0,1-1-82 0 0,2 1-3 0 0,0-2-9 0 0,1 1-72 0 0,0 0 15 0 0,1 0-47 0 0,1 1 38 0 0,-2-1-41 0 0,0 1 3 0 0,-2 0 36 0 0,0 0-8 0 0,-1 0 9 0 0,-1 0-1 0 0,-1 0 11 0 0,-1 0 34 0 0,0 0-56 0 0,0-1 0 0 0,-1 1-207 0 0,0-1-65 0 0,0 0-139 0 0,-1 0-177 0 0,0-1-258 0 0,-2-1-1139 0 0,-1-1-3121 0 0,3 5-13442 0 0,1 0 21304 0 0,1 0-617 0 0</inkml:trace>
  <inkml:trace contextRef="#ctx0" brushRef="#br3" timeOffset="1260.17">655 382 13925 0 0,'0'0'0'0'0,"-1"0"7961"0"0,0 0-8443 0 0,1 0 1689 0 0,-1 0-739 0 0,1-1 28 0 0,-1 1-53 0 0,1-1-233 0 0,0 0-212 0 0,1 1-406 0 0,1-1 252 0 0,3-1 112 0 0,3 0-231 0 0,2-2-339 0 0,1 0-460 0 0,2 0-1387 0 0,0 0-1392 0 0,-20 7-13449 0 0,4-2 19913 0 0,-4 2-663 0 0</inkml:trace>
  <inkml:trace contextRef="#ctx0" brushRef="#br4" timeOffset="1502.706">846 393 6917 0 0,'0'0'0'0'0,"0"0"13741"0"0,1 0-13997 0 0,0 0 2326 0 0,0 0-1637 0 0,1 0 215 0 0,1 0-11 0 0,0 0-211 0 0,3 0-154 0 0,2 0-78 0 0,3 0-62 0 0,3 0-23 0 0,2 0-72 0 0,1 1 13 0 0,3 0-10 0 0,0 1-46 0 0,-1 1 12 0 0,0 1-57 0 0,-2 1-32 0 0,-4-2-18 0 0,-3 1-60 0 0,-3-1-10 0 0,-3-1 92 0 0,-2 0-87 0 0,-2-1-91 0 0,-2 0-76 0 0,-3-1-395 0 0,-2 0-416 0 0,-4-1-2043 0 0,-1-2-3786 0 0,-3-1-2739 0 0,2-1 8571 0 0</inkml:trace>
  <inkml:trace contextRef="#ctx0" brushRef="#br5" timeOffset="1756.031">909 279 18054 0 0,'0'0'0'0'0,"0"0"3192"0"0,0 1-2987 0 0,0-1 196 0 0,0 1-94 0 0,1 0 410 0 0,0-1-112 0 0,1 1-352 0 0,0 2-152 0 0,1 2 186 0 0,2 3 21 0 0,0 4-73 0 0,1 2-3 0 0,0 3-17 0 0,0 4-15 0 0,0 2 7 0 0,-1 2 118 0 0,0 2-151 0 0,-1 0-132 0 0,0-2-24 0 0,-1-2-14 0 0,1-3-12 0 0,-2-4-46 0 0,0-4 22 0 0,0-4-19 0 0,-1-3-313 0 0,-1-2 19 0 0,0-2-127 0 0,0-2-98 0 0,0 0-211 0 0,0-2-389 0 0,0-2-1037 0 0,0-1-1970 0 0,0-1-4467 0 0,1 0 1494 0 0</inkml:trace>
  <inkml:trace contextRef="#ctx0" brushRef="#br6" timeOffset="2532.348">1098 302 9429 0 0,'0'0'0'0'0,"0"0"10013"0"0,1 0-10007 0 0,-1 0 1731 0 0,0 0-926 0 0,0 0 240 0 0,1 0-183 0 0,-1 0-351 0 0,0 0-302 0 0,0 1-191 0 0,1 1-40 0 0,0 1 31 0 0,2 3 89 0 0,0 2-126 0 0,1 2 86 0 0,1 3 7 0 0,0 2 24 0 0,1 2-31 0 0,1 2-72 0 0,0 2 142 0 0,1 1-66 0 0,1 1 78 0 0,0 1-144 0 0,0-1 12 0 0,0-1-52 0 0,0-1 50 0 0,0-2 80 0 0,-1-3-87 0 0,-1-2 0 0 0,0-3-33 0 0,0-2 37 0 0,-2-4 66 0 0,0-2 79 0 0,0-1-16 0 0,0-2-37 0 0,0-2 5 0 0,1-1 9 0 0,0-2-42 0 0,1-2-16 0 0,0-1-6 0 0,0-2-20 0 0,-1-1 3 0 0,1-1 8 0 0,0-1 1 0 0,-1-1 14 0 0,0 0 16 0 0,-1-2-32 0 0,0 0 2 0 0,-1-3-11 0 0,-2-1 1 0 0,0-3-38 0 0,-1-2-46 0 0,0-1-26 0 0,-1-1 40 0 0,-1 1-35 0 0,-2 3 85 0 0,1 3 32 0 0,-2 4-14 0 0,1 4-36 0 0,-2 3 11 0 0,0 3-136 0 0,0 3 167 0 0,-1 0-56 0 0,1 0 94 0 0,1 1-50 0 0,-1 1-27 0 0,2-1 8 0 0,-1 1-6 0 0,0-1-4 0 0,0 1-4 0 0,1 0-28 0 0,-1 0-10 0 0,0 0-121 0 0,-1 0 56 0 0,0 1-39 0 0,-2 0 4 0 0,-1 1 26 0 0,0 2 30 0 0,-2 2 2 0 0,-1 2 49 0 0,-1 1 2 0 0,0 1 31 0 0,1 1-1 0 0,0-2 2 0 0,1 1 6 0 0,2-3-2 0 0,2 0-41 0 0,2-2 12 0 0,1-1 36 0 0,1-1-7 0 0,1-1 0 0 0,1-1-8 0 0,0 1-54 0 0,0-1 1 0 0,1 2 76 0 0,-1 0 198 0 0,1 2-178 0 0,1 1-30 0 0,0 1 15 0 0,0 0 68 0 0,2 0-13 0 0,-1-1 27 0 0,2 0-22 0 0,0-1-25 0 0,1 1 34 0 0,0-1-63 0 0,2 0-19 0 0,-1-1 3 0 0,1 0-5 0 0,1-1 5 0 0,0 1-11 0 0,0-1-1 0 0,-1 0 4 0 0,1 0-6 0 0,-2 0 1 0 0,0 0-46 0 0,-1-1 64 0 0,0 1-22 0 0,-1 0 8 0 0,-1-1 10 0 0,1 0 164 0 0,-1 1-102 0 0,0-1-6 0 0,0-1 9 0 0,0 1-3 0 0,-1-1-29 0 0,1 0-37 0 0,-1 0-1 0 0,0 0-4 0 0,0 0-47 0 0,-1 0 22 0 0,-1 0-10 0 0,0 0 2 0 0,-1 0-177 0 0,0 0-66 0 0,0 0-119 0 0,0 0-171 0 0,0-1-211 0 0,0 0-344 0 0,-1-1-1297 0 0,0-1-3971 0 0,0-1-8364 0 0,0 4 17344 0 0,1 2-4619 0 0</inkml:trace>
  <inkml:trace contextRef="#ctx0" brushRef="#br7" timeOffset="2917.756">1436 228 19782 0 0,'0'0'0'0'0,"0"0"2684"0"0,1 0-3253 0 0,-1 0 1051 0 0,0 0 14 0 0,1 1-138 0 0,1 0-256 0 0,1 3 140 0 0,2 1-47 0 0,1 3-6 0 0,3 1 42 0 0,1 3-36 0 0,1 2 8 0 0,1 3 7 0 0,0 1 52 0 0,0 2 5 0 0,0 1-82 0 0,-1 2-47 0 0,-2 1 55 0 0,0-1-70 0 0,-2 0-83 0 0,-2-1-24 0 0,-1-1 148 0 0,-1-3 11 0 0,-2-2-75 0 0,0-3-43 0 0,-1-4 65 0 0,0-1 30 0 0,-1-4 25 0 0,-1-1 40 0 0,-1-1-128 0 0,-2 0-20 0 0,0-1 14 0 0,0-1 1 0 0,-1 1-40 0 0,1 0 4 0 0,0-1-16 0 0,0 0-31 0 0,0 0 3 0 0,2 0 1 0 0,0 0 3 0 0,1 0-5 0 0,0 0 34 0 0,1 0-47 0 0,0 0-185 0 0,0 0-168 0 0,0-2-185 0 0,0 1-132 0 0,-2-2-442 0 0,1 0-915 0 0,-1-1-5014 0 0,0 0-8189 0 0,5 6 16927 0 0,2 1-3521 0 0</inkml:trace>
  <inkml:trace contextRef="#ctx0" brushRef="#br8" timeOffset="3446.759">1552 1 3144 0 0,'0'0'0'0'0,"-1"0"16749"0"0,1 1-15827 0 0,0-1-2433 0 0,0 0 4066 0 0,-1 1-2356 0 0,1-1 174 0 0,0 1 221 0 0,0-1-134 0 0,0 0-197 0 0,0 1-273 0 0,1 1-44 0 0,1 0 83 0 0,2 2 96 0 0,2 1 45 0 0,2 2-56 0 0,1 2 45 0 0,1 2 33 0 0,0 2 45 0 0,2 2 75 0 0,0 2 64 0 0,1 3-49 0 0,0 2-38 0 0,1 3-152 0 0,0 2 24 0 0,1 1-23 0 0,-1 3-30 0 0,0 1-38 0 0,0 1-20 0 0,-1 2 21 0 0,0 0 18 0 0,-2 1 47 0 0,1 1-40 0 0,-3 0-12 0 0,0-1 47 0 0,-2 0-3 0 0,-1-2-45 0 0,-1-2 16 0 0,-2-2-35 0 0,-1-4-2 0 0,-1-3-19 0 0,-1-4 13 0 0,-1-3-19 0 0,-1-4-5 0 0,0-3 16 0 0,-1-1 12 0 0,-1-2-2 0 0,1-2-22 0 0,0-1-34 0 0,1-1 3 0 0,0-1-4 0 0,1 0-1 0 0,1-1 0 0 0,0 0 0 0 0,0 0-206 0 0,0 0-52 0 0,-1-1-139 0 0,0-1-161 0 0,-2-3-486 0 0,-2-2-937 0 0,-1-2-5186 0 0,-3-3-9935 0 0,5 7 18854 0 0,-1-1-348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1.2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290.0625"/>
      <inkml:brushProperty name="anchorY" value="-272974.46875"/>
      <inkml:brushProperty name="scaleFactor" value="0.5"/>
    </inkml:brush>
  </inkml:definitions>
  <inkml:trace contextRef="#ctx0" brushRef="#br0">0 3 16446 0 0,'0'0'0'0'0,"0"0"5232"0"0,0 0-5511 0 0,0-1 1117 0 0,0 0-134 0 0,0 1 28 0 0,0 0-214 0 0,0-1-220 0 0,1 1-305 0 0,-1 0-20 0 0,1 1 31 0 0,2 1-10 0 0,0 2 321 0 0,1 2-98 0 0,2 4 67 0 0,0 4-58 0 0,1 1 8 0 0,-1 3-93 0 0,1 2 0 0 0,0 2-10 0 0,-1 2-49 0 0,-2 1-16 0 0,0 2-12 0 0,-1 1-23 0 0,-1 1-33 0 0,0-1 7 0 0,-1-1-5 0 0,-1-4 0 0 0,1-3-37 0 0,-1-5 48 0 0,0-5 44 0 0,0-4 40 0 0,0-2 3 0 0,0-3 37 0 0,0-1-26 0 0,0 0-75 0 0,0-1 27 0 0,0 0-70 0 0,0 0-34 0 0,0-1-236 0 0,-1-1-9 0 0,-1-2-107 0 0,0 0-180 0 0,-1-1-288 0 0,-1-1-811 0 0,-1 0-4473 0 0,-2-1-8740 0 0,9 13 14930 0 0,2 2-1332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2.8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6378.79688"/>
      <inkml:brushProperty name="anchorY" value="-275549.3125"/>
      <inkml:brushProperty name="scaleFactor" value="0.5"/>
    </inkml:brush>
  </inkml:definitions>
  <inkml:trace contextRef="#ctx0" brushRef="#br0">101 3 2304 0 0,'0'0'0'0'0,"0"0"17124"0"0,-1 0-16127 0 0,1 0-2328 0 0,-2 0 3941 0 0,-2-1-1941 0 0,0 0 23 0 0,-2 1-266 0 0,-1 0-307 0 0,-1-1-83 0 0,0 1-199 0 0,1 0 35 0 0,-1 1-10 0 0,1 0 23 0 0,0 1 32 0 0,1 1 92 0 0,0 0-9 0 0,1 2 94 0 0,1 0-45 0 0,0 0-47 0 0,1 2 76 0 0,1 0-13 0 0,1 2 0 0 0,1 1 51 0 0,0 2 8 0 0,1 2-8 0 0,1 0-41 0 0,3 1 30 0 0,2-1-26 0 0,2 1-81 0 0,1 1 88 0 0,1-1-106 0 0,1 0 26 0 0,0 0-19 0 0,0 0-21 0 0,-1 0 43 0 0,0 0 116 0 0,-2-3-74 0 0,-1 0 139 0 0,-2-2 0 0 0,-2-3-75 0 0,-1-1 5 0 0,-1-3 84 0 0,-1-1 46 0 0,-1-1 24 0 0,0 0 57 0 0,-1-1-11 0 0,-1 0-20 0 0,-1 0-136 0 0,-2 1-94 0 0,-2-1-26 0 0,-2 1 22 0 0,-1-1-23 0 0,-2 0 11 0 0,-1 1-17 0 0,1-1 15 0 0,0-1-10 0 0,1 0 7 0 0,0-1-48 0 0,3 1 60 0 0,2-1-76 0 0,2 0-23 0 0,1 0-140 0 0,2 1-73 0 0,1-1-134 0 0,0 0-222 0 0,1 0-258 0 0,1 1-339 0 0,2-1-557 0 0,1 0-3038 0 0,1 0-3452 0 0,0 0-799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12717 0 0,'-3'1'8233'0'0,"-2"5"-4670"0"0,-12 23-4604 0 0,13-23 1943 0 0,-7 16-906 0 0,1 0-1 0 0,1 1 0 0 0,0 0 1 0 0,2 0-1 0 0,1 0 1 0 0,1 1-1 0 0,1 0 0 0 0,1 0 1 0 0,1 1-1 0 0,1-1 1 0 0,1 0-1 0 0,1 0 1 0 0,1 1-1 0 0,2-1 0 0 0,0 0 1 0 0,1 0-1 0 0,2-1 1 0 0,4 11 4 0 0,-6-18 4 0 0,1 1 1 0 0,1-1-1 0 0,0 0 1 0 0,1-1-1 0 0,0 0 0 0 0,2 0 1 0 0,0-1-1 0 0,0 0 1 0 0,1-1-1 0 0,1 0 1 0 0,5 4-5 0 0,20 12-126 0 0,-35-28 53 0 0,-1-1 91 0 0,-1 0 42 0 0,-1-12-175 0 0,-22-51-5178 0 0,20 42-55 0 0,-1-8-4444 0 0</inkml:trace>
  <inkml:trace contextRef="#ctx0" brushRef="#br0" timeOffset="457.124">278 158 20430 0 0,'3'30'3885'0'0,"5"33"-3078"0"0,2 17-901 0 0,-2 187 237 0 0,-8-266-140 0 0,0-1 2 0 0,0 0 2 0 0,0 0 1 0 0,0 0 11 0 0,16 0 419 0 0,67-11 77 0 0,-69 10-514 0 0,-23-3-2473 0 0,-1-1-1598 0 0,-5-6-13882 0 0,51 31 16279 0 0</inkml:trace>
  <inkml:trace contextRef="#ctx0" brushRef="#br0" timeOffset="657.252">305 433 14297 0 0,'2'-4'7409'0'0,"-2"1"-7221"0"0,0-1 88 0 0,0 0-276 0 0,5 0 520 0 0,-3 1-416 0 0,4-1-104 0 0,5-4-180 0 0,-4 1-436 0 0,4-5-672 0 0,2 1-972 0 0,-2 4-1861 0 0,-2-1-4651 0 0,7-7 3215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5.9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270.89063"/>
      <inkml:brushProperty name="anchorY" value="-280321.4375"/>
      <inkml:brushProperty name="scaleFactor" value="0.5"/>
    </inkml:brush>
  </inkml:definitions>
  <inkml:trace contextRef="#ctx0" brushRef="#br0">0 85 300 0 0,'0'0'0'0'0,"0"0"19268"0"0,0 0-17483 0 0,0 0-3075 0 0,0 0 4486 0 0,0 0-2667 0 0,0 1 25 0 0,0 0 24 0 0,0 1-206 0 0,1 2-216 0 0,-1 3-2 0 0,1 3-12 0 0,1 3 2 0 0,0 3-62 0 0,2 3-5 0 0,2 2-11 0 0,0 1-24 0 0,2 2-41 0 0,0 0 89 0 0,1 1 17 0 0,0-1-132 0 0,0-1 34 0 0,-1-2-62 0 0,-1-2 67 0 0,-1-3-26 0 0,-1-4 13 0 0,0-3-2 0 0,-3-2 34 0 0,0-3 51 0 0,0-2 113 0 0,0-2-87 0 0,-1 0 76 0 0,0-1 13 0 0,2-3-36 0 0,0-2-75 0 0,2-3-21 0 0,2-4-34 0 0,1-4-24 0 0,0-3 31 0 0,2-4-50 0 0,0-2 25 0 0,0-3-13 0 0,-1-2 7 0 0,1-1 22 0 0,-2 0-39 0 0,0 1 17 0 0,-1 3 27 0 0,-2 3-41 0 0,-1 5 56 0 0,-1 4-27 0 0,-2 5-28 0 0,0 3-42 0 0,-2 2 52 0 0,-1 1-81 0 0,-1 2 84 0 0,-1 1-63 0 0,-1 0-4 0 0,-1 1-31 0 0,-2-1 38 0 0,-2 0-51 0 0,-1 0 1 0 0,-2 1 23 0 0,-1 0-5 0 0,0 0-2 0 0,0 2 25 0 0,0 1-3 0 0,2 1 7 0 0,1 1-5 0 0,2 0 15 0 0,2 1-13 0 0,1 0-14 0 0,2 0 13 0 0,1 0-6 0 0,1 1 2 0 0,1-1 19 0 0,1 1 41 0 0,0 0-1 0 0,1 1 78 0 0,-1-1-15 0 0,0 1-14 0 0,1-1 17 0 0,1 0 49 0 0,1-1-51 0 0,2 1 9 0 0,0 1-31 0 0,2-1 35 0 0,1 0-21 0 0,0 0-50 0 0,1 0 15 0 0,1-1-8 0 0,1 0-4 0 0,-1 0 33 0 0,1 0-47 0 0,-1 0 6 0 0,-1-1-3 0 0,-1 0-1 0 0,-2-1-23 0 0,0 0 30 0 0,-2-1-39 0 0,-2-1 12 0 0,0 0-116 0 0,-1-1-24 0 0,-1 0-98 0 0,0 0-78 0 0,-1-1-154 0 0,1 1-255 0 0,0-2-474 0 0,0 1-1466 0 0,-1-2-5096 0 0,1 0-4510 0 0,0 0 13541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6.2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133.46875"/>
      <inkml:brushProperty name="anchorY" value="-281057.71875"/>
      <inkml:brushProperty name="scaleFactor" value="0.5"/>
    </inkml:brush>
  </inkml:definitions>
  <inkml:trace contextRef="#ctx0" brushRef="#br0">0 0 21898 0 0,'0'0'0'0'0,"0"1"1996"0"0,0-1-2156 0 0,1 1 444 0 0,-1 0 277 0 0,1 1-196 0 0,1 0-138 0 0,0 1-187 0 0,3 3 254 0 0,1 3-176 0 0,2 4 44 0 0,2 2-79 0 0,1 3 38 0 0,0 3-58 0 0,2 1 29 0 0,-1 3 42 0 0,-1 0-23 0 0,0 2 174 0 0,-2 0-72 0 0,-1-1-49 0 0,-1 0-79 0 0,-3-3-15 0 0,-1-2 18 0 0,-1-2 3 0 0,-1-4-71 0 0,-2-3 22 0 0,1-3 60 0 0,-3-3-6 0 0,0-3 1 0 0,-2-1-52 0 0,-2 0 10 0 0,-1-1-2 0 0,-1 0-20 0 0,-2 0 34 0 0,0 0 3 0 0,1-1-33 0 0,0 1 40 0 0,2-1-32 0 0,1 0 0 0 0,2 0-13 0 0,1 0-26 0 0,2 0-4 0 0,0-2-187 0 0,2 1-74 0 0,0-2-94 0 0,0 1-161 0 0,1-1-260 0 0,-1 1-602 0 0,0-1-2850 0 0,0 1-8143 0 0,0 0 4449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7.1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808.23438"/>
      <inkml:brushProperty name="anchorY" value="-282178.0625"/>
      <inkml:brushProperty name="scaleFactor" value="0.5"/>
    </inkml:brush>
  </inkml:definitions>
  <inkml:trace contextRef="#ctx0" brushRef="#br0">0 0 17978 0 0,'0'0'0'0'0,"0"0"2624"0"0,0 0-2249 0 0,0 0 175 0 0,0 0 107 0 0,0 0 204 0 0,0 0-209 0 0,0 1-280 0 0,1 0-213 0 0,0 1-90 0 0,1 2 300 0 0,3 2-21 0 0,1 3 6 0 0,2 3-110 0 0,2 4 25 0 0,2 3-81 0 0,0 2 3 0 0,1 3-9 0 0,1 1-72 0 0,0 4-26 0 0,0 1-44 0 0,0 2-31 0 0,-1 2 88 0 0,0 1-66 0 0,0 2-29 0 0,-2-1 131 0 0,1 1-103 0 0,-2-2-31 0 0,-2-1 20 0 0,0-2-22 0 0,-2-4 14 0 0,-2-3 23 0 0,-1-4-1 0 0,-1-5-30 0 0,-2-4 37 0 0,1-4 44 0 0,-2-3 2 0 0,1-3 107 0 0,0-1 108 0 0,0-1-24 0 0,-1 0-79 0 0,-2 0-66 0 0,-1 0-98 0 0,-1 1-15 0 0,-3 1-11 0 0,-2 1-3 0 0,0 0 27 0 0,-1 0-4 0 0,-1 1 50 0 0,0-2-8 0 0,1 1-22 0 0,1-1 8 0 0,2 1-14 0 0,2-1-10 0 0,2-1-36 0 0,1 0 0 0 0,2 0-40 0 0,0-1-4 0 0,1 0-7 0 0,0 0-215 0 0,1 0-89 0 0,-1 0-43 0 0,0 0-67 0 0,0 0-145 0 0,1-1-290 0 0,-1 0-807 0 0,0-1-2727 0 0,0-1-5233 0 0,0-2-414 0 0,0 5 12108 0 0,0 2-3805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5.0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8819.14063"/>
      <inkml:brushProperty name="anchorY" value="-278582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588.46875"/>
      <inkml:brushProperty name="anchorY" value="-279255.125"/>
      <inkml:brushProperty name="scaleFactor" value="0.5"/>
    </inkml:brush>
  </inkml:definitions>
  <inkml:trace contextRef="#ctx0" brushRef="#br0">0 143 20218 0 0,'0'0'0'0'0,"1"0"1648"0"0,0 1-1923 0 0,0-1 657 0 0,2 1-412 0 0,1 1 1025 0 0,2 0-356 0 0,2 1-238 0 0,3 1-149 0 0,2 1-114 0 0,2 1-46 0 0,1 1 8 0 0,0 1-66 0 0,0 0 42 0 0,-1 1 64 0 0,-2 0-122 0 0,-2-2-2 0 0,-3 0-6 0 0,-2-2-6 0 0,-3-1 80 0 0,-1-2-108 0 0,-1-1-118 0 0,-1 0 4 0 0,-1-1-168 0 0,-1-1-114 0 0,-1-1-337 0 0,-3-3-284 0 0,-1-2-950 0 0,-2-3-1218 0 0,-1-2-4708 0 0,-1-2-352 0 0,2 1 8842 0 0</inkml:trace>
  <inkml:trace contextRef="#ctx0" brushRef="#br1" timeOffset="227.263">52 1 16650 0 0,'0'0'0'0'0,"0"0"3236"0"0,0 1-3103 0 0,0 0 307 0 0,0 1 64 0 0,1 2 496 0 0,-1 2-108 0 0,1 3-272 0 0,-1 3-145 0 0,2 3-49 0 0,-1 4-104 0 0,0 2-65 0 0,1 2-134 0 0,0 0-22 0 0,1 0-29 0 0,-1 0 32 0 0,0-1-17 0 0,0 0 15 0 0,0-1 38 0 0,0-1-126 0 0,0-1-4 0 0,-1-2-13 0 0,0-4-41 0 0,0-2-23 0 0,0-3 78 0 0,0-2-469 0 0,-1-3-63 0 0,1-2-179 0 0,-1 0-120 0 0,0-2-297 0 0,1-1-1008 0 0,0-3-1179 0 0,2-1-6076 0 0,0-1 2299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3.2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5660.375"/>
      <inkml:brushProperty name="anchorY" value="-275278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6361.90625"/>
      <inkml:brushProperty name="anchorY" value="-276291.3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7276.3125"/>
      <inkml:brushProperty name="anchorY" value="-276924.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8118.4375"/>
      <inkml:brushProperty name="anchorY" value="-277970.75"/>
      <inkml:brushProperty name="scaleFactor" value="0.5"/>
    </inkml:brush>
  </inkml:definitions>
  <inkml:trace contextRef="#ctx0" brushRef="#br0">40 40 20534 0 0,'0'0'0'0'0,"0"0"1848"0"0,-1 0-2091 0 0,0 0 920 0 0,-1 0 123 0 0,0 0-120 0 0,0 0-281 0 0,1 0-184 0 0,0 0-209 0 0,0 0 28 0 0,0 1-94 0 0,-1 1-26 0 0,0 3 32 0 0,-1 2 0 0 0,-1 4 52 0 0,0 1-42 0 0,1 4 54 0 0,-1 1-11 0 0,2 3 93 0 0,0 2-67 0 0,1 1-26 0 0,1 1-71 0 0,0 1 76 0 0,2 0-61 0 0,1 1-6 0 0,1-2 12 0 0,3-1 54 0 0,0-1-16 0 0,1-4 14 0 0,1-2-188 0 0,0-4 133 0 0,0-4 2 0 0,0-2 43 0 0,-1-3 4 0 0,0-2-1 0 0,-3-1 2 0 0,0 0 5 0 0,-2-1-2 0 0,-1 1 1 0 0,-1-1-135 0 0,-1 0-78 0 0,0-2-211 0 0,0-1-339 0 0,-1-4-631 0 0,0-2-1216 0 0,0-2-1854 0 0,0-2-4833 0 0,1-2 4919 0 0,-1 2 4789 0 0</inkml:trace>
  <inkml:trace contextRef="#ctx0" brushRef="#br1" timeOffset="616.006">174 102 7337 0 0,'0'0'0'0'0,"0"0"12772"0"0,0 0-13225 0 0,0 0 2456 0 0,0 0-1146 0 0,0 0 186 0 0,0 0-200 0 0,0 0-291 0 0,0 0-286 0 0,0 1-204 0 0,0 0 4 0 0,0 0 1 0 0,-1 0-77 0 0,1 1 19 0 0,-2 2-83 0 0,0 1 6 0 0,-1 2-1 0 0,1 1-22 0 0,-1 3 15 0 0,2 1 46 0 0,-1 2-9 0 0,2 2 2 0 0,0 2 43 0 0,1 1-54 0 0,1 2 18 0 0,2-1 32 0 0,1 0-124 0 0,1 0 104 0 0,2-3 6 0 0,0 0-2 0 0,1-3 16 0 0,1-3-4 0 0,1-3 96 0 0,-1-2 52 0 0,0-3 37 0 0,-1-2-48 0 0,0-3 43 0 0,0-3-14 0 0,0-3-61 0 0,-1-2-38 0 0,-1-3 21 0 0,-1-2-2 0 0,-1-1-2 0 0,-1-1-49 0 0,-2 0 24 0 0,-1-1-62 0 0,-2 1 49 0 0,0 0-49 0 0,-2 1 65 0 0,0 3-38 0 0,0 3-25 0 0,0 2 8 0 0,0 4-42 0 0,1 2 10 0 0,1 1-37 0 0,0 1-62 0 0,0 0-96 0 0,1 1-1 0 0,0 0-61 0 0,0 0-40 0 0,1 1 175 0 0,1 1 155 0 0,2 3 90 0 0,1 2-29 0 0,2 2-36 0 0,1 1 32 0 0,1 0-74 0 0,1 2 24 0 0,1 0 37 0 0,1 0-55 0 0,1 0 225 0 0,-1-1-103 0 0,0-1-76 0 0,-1-3-29 0 0,-2-2 47 0 0,-1-2 25 0 0,-3-2-58 0 0,-1-2 152 0 0,-1 1 49 0 0,-1-2 15 0 0,-2-2-101 0 0,1-2-40 0 0,-1-3-13 0 0,0-3 8 0 0,-1-2-43 0 0,0-3-25 0 0,-1-3-27 0 0,-1-2-34 0 0,0-1 39 0 0,-1-1-10 0 0,0 1 3 0 0,1 3 85 0 0,1 4-10 0 0,-1 4-85 0 0,2 4 24 0 0,-1 3-17 0 0,1 2-32 0 0,0 2-10 0 0,0 0-32 0 0,0 1-17 0 0,1 0-44 0 0,0 0-135 0 0,0-1-120 0 0,0 0-144 0 0,0 0-179 0 0,0 0-307 0 0,1-1-827 0 0,-1 1-3401 0 0,0-1-13237 0 0,0 1 21216 0 0,0 1-604 0 0,0-1-4954 0 0</inkml:trace>
  <inkml:trace contextRef="#ctx0" brushRef="#br2" timeOffset="1004.264">565 0 14729 0 0,'0'0'0'0'0,"0"0"7841"0"0,0 0-8840 0 0,0 0 2895 0 0,0 0-1079 0 0,0 0-325 0 0,1 0-186 0 0,-1 0-313 0 0,1 1-170 0 0,0 0-66 0 0,1 3 298 0 0,0 1-5 0 0,1 4 58 0 0,1 3-30 0 0,0 4 5 0 0,1 1 17 0 0,-1 4-7 0 0,0 1-15 0 0,0 3 0 0 0,0 1-25 0 0,0 2 20 0 0,0 2 208 0 0,0 0-186 0 0,-1-2-91 0 0,0-2 78 0 0,-1-4 51 0 0,0-4-92 0 0,-1-4-41 0 0,0-4 10 0 0,-1-4 93 0 0,0-3-25 0 0,0-1 27 0 0,0-2 16 0 0,0-1 24 0 0,0 1-42 0 0,1-1-18 0 0,1 0 8 0 0,0 0-57 0 0,2-2-27 0 0,2 0-4 0 0,1-2-4 0 0,2 0-10 0 0,0-1-26 0 0,2 1-7 0 0,0-1-14 0 0,0 2 30 0 0,0-1 28 0 0,0 2-54 0 0,-1 0-98 0 0,-1 1-11 0 0,-2 0-122 0 0,-1 1-75 0 0,-2 0-39 0 0,-1 0-102 0 0,-2 0-175 0 0,-2 1-392 0 0,-2-1-1159 0 0,-2 0-5057 0 0,-4 0-3737 0 0,2-1 9588 0 0</inkml:trace>
  <inkml:trace contextRef="#ctx0" brushRef="#br3" timeOffset="1184.933">622 151 8785 0 0,'0'0'0'0'0,"0"-1"13344"0"0,0 1-12813 0 0,0-1-1779 0 0,0 0 3474 0 0,0-1-2136 0 0,1 1 604 0 0,0-1-391 0 0,1 0-31 0 0,1 0-292 0 0,2 1 37 0 0,1-2-163 0 0,2 2 32 0 0,1-1-172 0 0,2 0-292 0 0,-1 1-99 0 0,0 0-231 0 0,-1 1-953 0 0,-2 0-2171 0 0,-3 0-7044 0 0,-18 3 6416 0 0,-3 0 5071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1.9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992.25"/>
      <inkml:brushProperty name="anchorY" value="-274062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5656.65625"/>
      <inkml:brushProperty name="anchorY" value="-275000.875"/>
      <inkml:brushProperty name="scaleFactor" value="0.5"/>
    </inkml:brush>
  </inkml:definitions>
  <inkml:trace contextRef="#ctx0" brushRef="#br0">112 12 10181 0 0,'0'0'0'0'0,"-1"-1"11954"0"0,-1 0-13036 0 0,0 0 3182 0 0,-1 0-1904 0 0,-1 0 643 0 0,0 0-284 0 0,1 0-346 0 0,0 0-187 0 0,0 0 22 0 0,0 0-118 0 0,-1 0 86 0 0,1 1-114 0 0,-1-1 25 0 0,-1 1 32 0 0,0 0 48 0 0,0 0-2 0 0,-1 0 99 0 0,0 1-128 0 0,0 2 42 0 0,-1 1-65 0 0,0 4 24 0 0,1 2 31 0 0,0 3 46 0 0,0 4 23 0 0,3 2 12 0 0,0 3-92 0 0,2 1 80 0 0,2 1-89 0 0,2 1-60 0 0,2-1 40 0 0,2-2 36 0 0,2 0-7 0 0,2-4 6 0 0,0-2-59 0 0,1-3-16 0 0,-1-2-88 0 0,0-4-129 0 0,-1-2-91 0 0,-1-3-6 0 0,-2-1-72 0 0,-1-3-228 0 0,0-2-550 0 0,-1-4-1303 0 0,-1-4-1836 0 0,-1-1-4718 0 0,0-3 4461 0 0,-1 2 5137 0 0</inkml:trace>
  <inkml:trace contextRef="#ctx0" brushRef="#br1" timeOffset="419.248">206 128 18390 0 0,'0'0'0'0'0,"0"1"2880"0"0,0 1-3290 0 0,0 0 1229 0 0,1 2-701 0 0,0 0 858 0 0,1 1-551 0 0,0 1-193 0 0,2 2-147 0 0,1 1 6 0 0,2 1-40 0 0,0 2 44 0 0,1 0-13 0 0,2 0-50 0 0,2 4 63 0 0,0 0-3 0 0,1 0 137 0 0,-2-1-74 0 0,0-2-166 0 0,-2-3 121 0 0,-2-1-66 0 0,-1-4 154 0 0,-1-1 33 0 0,-2-3 3 0 0,0 0 33 0 0,1-2-2 0 0,0-3-54 0 0,1-1-53 0 0,1-4-34 0 0,-1-1-35 0 0,1-3-42 0 0,-1-2-11 0 0,-1-2-34 0 0,-1-3 6 0 0,-1-1-4 0 0,-1-2-4 0 0,0-2-65 0 0,-2 0 9 0 0,-1-1-53 0 0,-1 2 49 0 0,-1 2 66 0 0,1 4 38 0 0,0 4 6 0 0,0 4 14 0 0,1 4-2 0 0,-1 2 12 0 0,1 3-32 0 0,-2 1-46 0 0,0 1-100 0 0,-3-1-13 0 0,-1 2-15 0 0,-2 0-26 0 0,-2 0 15 0 0,-1 1-72 0 0,0 1 72 0 0,1 0-25 0 0,2-1-38 0 0,1 1-39 0 0,3-1 4 0 0,1-1-100 0 0,2-1-146 0 0,2 0-264 0 0,0 0-409 0 0,1 1-264 0 0,3 1-399 0 0,2 1-1188 0 0,1 0-2982 0 0,3 1-4287 0 0,-1-1 12578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0.1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830.95313"/>
      <inkml:brushProperty name="anchorY" value="-270844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504.48438"/>
      <inkml:brushProperty name="anchorY" value="-272015.40625"/>
      <inkml:brushProperty name="scaleFactor" value="0.5"/>
    </inkml:brush>
  </inkml:definitions>
  <inkml:trace contextRef="#ctx0" brushRef="#br0">0 0 17922 0 0,'0'0'0'0'0,"0"0"1964"0"0,0 0-2072 0 0,0 0 457 0 0,0 0 321 0 0,0 0 72 0 0,0 1-327 0 0,0-1-450 0 0,0 2-17 0 0,0-1-129 0 0,1 2 224 0 0,-1 1 267 0 0,2 3-20 0 0,0 3-54 0 0,0 4 80 0 0,0 3-55 0 0,1 4-18 0 0,0 3-12 0 0,-1 3 9 0 0,1 4-127 0 0,0 3 22 0 0,0 2 43 0 0,0 1-36 0 0,-1 0-165 0 0,-1-2 62 0 0,0-1 32 0 0,0-3-2 0 0,-1-4 38 0 0,0-4-59 0 0,0-3 24 0 0,0-5-79 0 0,-1-4 17 0 0,1-3 74 0 0,0-3 4 0 0,0-3 4 0 0,0-1 46 0 0,0-1-166 0 0,0-1 50 0 0,0-1-264 0 0,0-1-132 0 0,0-3-430 0 0,0-4-320 0 0,0-3-943 0 0,-1-4-3433 0 0,1-2-4339 0 0,0-4 5184 0 0,0 4 5055 0 0</inkml:trace>
  <inkml:trace contextRef="#ctx0" brushRef="#br1" timeOffset="478.235">162 162 20350 0 0,'0'0'0'0'0,"1"0"2336"0"0,-1-1-2231 0 0,1 1 311 0 0,0-1-71 0 0,0 1 427 0 0,0-1-284 0 0,1 1-409 0 0,0 0-26 0 0,1-1-31 0 0,2-1 53 0 0,1 0 109 0 0,0-2-139 0 0,2 1 14 0 0,-1 0 8 0 0,0 1-41 0 0,-2 0-18 0 0,-1 1 4 0 0,-1 1 34 0 0,-1 0-7 0 0,0 1 79 0 0,0 1-77 0 0,1 3-5 0 0,0 2 61 0 0,1 3-12 0 0,0 3-37 0 0,0 2-51 0 0,0 4 12 0 0,-1 3-9 0 0,0 1-46 0 0,-2 2 17 0 0,0 1-12 0 0,0 0-176 0 0,-1-1 176 0 0,0-3-75 0 0,0-4 46 0 0,-1-4 79 0 0,1-3 114 0 0,0-4-31 0 0,0-3 72 0 0,0-3-2 0 0,-2 0-131 0 0,-1-2 82 0 0,-1-1-133 0 0,-2-1 16 0 0,0 0-38 0 0,0 0-3 0 0,2 0 45 0 0,0 0-71 0 0,2 1-51 0 0,0 0 8 0 0,2 1-61 0 0,-1 1 14 0 0,2-1-44 0 0,-1 1-13 0 0,1 0 113 0 0,1 1 110 0 0,1 0 26 0 0,3 0-46 0 0,-1 1 27 0 0,2-1 38 0 0,0 1 15 0 0,1-1-66 0 0,-1 0 18 0 0,1 0-18 0 0,-1-1 12 0 0,0 1-14 0 0,-1-1-56 0 0,-2 0-36 0 0,-1 0-45 0 0,0 0 26 0 0,-2 0-36 0 0,0 0-61 0 0,-1 0-6 0 0,0 0-46 0 0,0-1-89 0 0,-2 0-244 0 0,0-1-591 0 0,-1 0-1136 0 0,-1-2-1387 0 0,-1 1-4782 0 0,0-1 1455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8.9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102.8125"/>
      <inkml:brushProperty name="anchorY" value="-269811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987.26563"/>
      <inkml:brushProperty name="anchorY" value="-269760.59375"/>
      <inkml:brushProperty name="scaleFactor" value="0.5"/>
    </inkml:brush>
  </inkml:definitions>
  <inkml:trace contextRef="#ctx0" brushRef="#br0">23 524 22790 0 0,'0'0'0'0'0,"0"0"1564"0"0,-1-1-1815 0 0,-2-2 546 0 0,0-2 419 0 0,0-3-332 0 0,-1-3-81 0 0,1-2-266 0 0,1-3 1 0 0,0-1-28 0 0,1 1 44 0 0,0 1-67 0 0,1 3-15 0 0,0 4-127 0 0,1 2-85 0 0,2 3-4 0 0,1 2 147 0 0,2 2 97 0 0,3 4 224 0 0,3 2-249 0 0,3 4 49 0 0,0 2-76 0 0,2 1 34 0 0,-1 2-114 0 0,0-1 84 0 0,-2-1 3 0 0,-2-2 12 0 0,-2-2-45 0 0,-3-3 98 0 0,-1-2 124 0 0,-3-2 169 0 0,-2-2-8 0 0,0-2-21 0 0,-1-2-77 0 0,0-4-227 0 0,-1-6 57 0 0,1-5-35 0 0,-2-5 47 0 0,0-6-4 0 0,-1-6-1 0 0,-1-4-12 0 0,0-3 4 0 0,0-3-39 0 0,0 0-74 0 0,1 1 38 0 0,1 4 43 0 0,0 6-10 0 0,2 7 7 0 0,-1 7 1 0 0,1 6 10 0 0,0 6-4 0 0,0 3 2 0 0,1 4-9 0 0,-1 1-54 0 0,0 0 15 0 0,0 1 11 0 0,1-1-34 0 0,0 0-17 0 0,2-1 98 0 0,2-1-32 0 0,1-1 10 0 0,3-2 5 0 0,1 1 45 0 0,1 0-3 0 0,0 0-15 0 0,1 1-31 0 0,-2 1-38 0 0,0 0-49 0 0,-3 2 52 0 0,-1-1-48 0 0,-3 1 5 0 0,-1 1-2 0 0,-1-1-10 0 0,-1 0-96 0 0,0 0-145 0 0,0 0-204 0 0,-1 0-170 0 0,0 0-497 0 0,-1 0-1532 0 0,-1 1-3771 0 0,-1 1-4641 0 0,0 0 10202 0 0</inkml:trace>
  <inkml:trace contextRef="#ctx0" brushRef="#br1" timeOffset="480.794">282 109 2620 0 0,'0'0'0'0'0,"0"0"16770"0"0,1 0-15735 0 0,-1 0-2175 0 0,1 0 3920 0 0,0 0-2091 0 0,-1 0 271 0 0,1 0-140 0 0,0 0-400 0 0,0 0-321 0 0,1 1-50 0 0,1 0-33 0 0,1 1 138 0 0,2 1-39 0 0,2 1-12 0 0,2 3-19 0 0,0 0-89 0 0,0 3 88 0 0,0 1-93 0 0,-1 1 64 0 0,-1 1-57 0 0,0 2 124 0 0,-3-1-111 0 0,-1-1 60 0 0,-1-1-4 0 0,-2-2 19 0 0,-1-1 20 0 0,-2-2-33 0 0,-1-1-25 0 0,-2 1 16 0 0,-1-1-37 0 0,-2 1 10 0 0,0 0 15 0 0,-2 1-52 0 0,1-1 76 0 0,1 0-19 0 0,0-1 54 0 0,1 0-8 0 0,3-2 38 0 0,0-1 24 0 0,3-1-23 0 0,0-1-37 0 0,1 0-55 0 0,0-1-39 0 0,0 0 34 0 0,0-1-54 0 0,1 1-50 0 0,0 1 79 0 0,1 0-28 0 0,2 2 55 0 0,3 2-59 0 0,0 0 24 0 0,2 2-7 0 0,2 0-5 0 0,0 1 2 0 0,3 0-1 0 0,0 2 0 0 0,2 1 0 0 0,0-1-5 0 0,0 2-3 0 0,-2-1 1 0 0,-2-2-29 0 0,-3-2 40 0 0,-1-1-8 0 0,-4-2 8 0 0,-1-1 74 0 0,-1-2 8 0 0,-2-1 34 0 0,0 0-18 0 0,0 0-39 0 0,-1-1-16 0 0,1 1-51 0 0,-2-1-170 0 0,0-1-50 0 0,-2 0-185 0 0,-1-1-231 0 0,-2-1-318 0 0,0 0-797 0 0,2 1-9831 0 0,-1 0-1793 0 0,7 4 16498 0 0,1 0-1703 0 0,4 2-4346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7.7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423.65625"/>
      <inkml:brushProperty name="anchorY" value="-267851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272.46875"/>
      <inkml:brushProperty name="anchorY" value="-268727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451.40625"/>
      <inkml:brushProperty name="anchorY" value="-268409.65625"/>
      <inkml:brushProperty name="scaleFactor" value="0.5"/>
    </inkml:brush>
  </inkml:definitions>
  <inkml:trace contextRef="#ctx0" brushRef="#br0">6 149 16874 0 0,'0'0'0'0'0,"0"0"3196"0"0,2 2-3444 0 0,1 1 793 0 0,1 2 57 0 0,3 2 382 0 0,2 4-498 0 0,3 3-134 0 0,2 3-226 0 0,2 2 41 0 0,1 3 94 0 0,2 2-31 0 0,0 1-193 0 0,0-1-18 0 0,-2 0-78 0 0,-1-2 42 0 0,-3-3 17 0 0,-3-2-5 0 0,-2-4-9 0 0,-3-4 18 0 0,-2-3 270 0 0,-1-3-31 0 0,-2-2-216 0 0,0-2-4 0 0,-1-1-352 0 0,-1-4-144 0 0,-2-2-253 0 0,0-3-286 0 0,-2-2-972 0 0,1-3-1083 0 0,-1 0-3926 0 0,1-2-2264 0 0,1 3 10433 0 0</inkml:trace>
  <inkml:trace contextRef="#ctx0" brushRef="#br1" timeOffset="273.969">160 166 16177 0 0,'0'0'0'0'0,"0"-1"3157"0"0,0 0-2404 0 0,0 1 275 0 0,0-1 64 0 0,0 1-85 0 0,0 0-306 0 0,0 0-257 0 0,0 0-229 0 0,0 1-148 0 0,0 2-41 0 0,-2 2-20 0 0,-1 2-42 0 0,-3 4 47 0 0,-3 3-17 0 0,-2 4 6 0 0,-3 3-60 0 0,0 1 77 0 0,-1 1-26 0 0,0-1 51 0 0,0 0-54 0 0,2-3-33 0 0,2-1-15 0 0,1-4-24 0 0,3-1-11 0 0,2-3 48 0 0,1-3-39 0 0,2-1-5 0 0,1-2 34 0 0,0-2 49 0 0,1-1 1 0 0,0-1-93 0 0,0 0-100 0 0,-1-1-1 0 0,1 1-129 0 0,0 0-118 0 0,0-1-204 0 0,0 0-450 0 0,0-2-1049 0 0,0-1-2824 0 0,3-2-6062 0 0,-1 1 9309 0 0</inkml:trace>
  <inkml:trace contextRef="#ctx0" brushRef="#br2" timeOffset="666.955">387 4 19294 0 0,'0'0'0'0'0,"-1"-1"1092"0"0,-1 0-1260 0 0,1 1 346 0 0,0-1 967 0 0,1 1-533 0 0,-1 0-120 0 0,1 0-211 0 0,0 0-202 0 0,0 0-58 0 0,0 0-9 0 0,0 2 100 0 0,-1 3 159 0 0,0 2-75 0 0,-1 3 51 0 0,-2 3-37 0 0,1 3-46 0 0,-2 3-2 0 0,0 2 24 0 0,0 4-33 0 0,-1 2-46 0 0,1 2-1 0 0,-1 4-50 0 0,1 2 10 0 0,1 3 27 0 0,0 1 32 0 0,2 1-151 0 0,0-1 46 0 0,1-2-24 0 0,3-3-4 0 0,1-2-32 0 0,3-4 50 0 0,2-3 73 0 0,2-4-71 0 0,0-3 51 0 0,2-2 79 0 0,-1-3-178 0 0,-1-4 21 0 0,-2-1 21 0 0,-2-4-10 0 0,-2-1 8 0 0,-2-2 83 0 0,0-1-65 0 0,-2 0-13 0 0,0 0-5 0 0,0-1-133 0 0,-1 0-95 0 0,0-1-420 0 0,-1-4-206 0 0,0-2-441 0 0,-1-4-1833 0 0,2 4-7115 0 0,-1-2-1666 0 0,1 2 15508 0 0,0-1-1149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32.3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2575.90625"/>
      <inkml:brushProperty name="anchorY" value="-283672.625"/>
      <inkml:brushProperty name="scaleFactor" value="0.5"/>
    </inkml:brush>
  </inkml:definitions>
  <inkml:trace contextRef="#ctx0" brushRef="#br0">1 1 20626 0 0,'0'0'0'0'0,"0"0"2092"0"0,0 0-2291 0 0,0 0 509 0 0,0 0 350 0 0,0 0-366 0 0,1 0-227 0 0,1 0-31 0 0,2 0-122 0 0,1 1 115 0 0,2 2 344 0 0,2-1-223 0 0,1 2-15 0 0,2-1 17 0 0,0 0 2 0 0,0-1 33 0 0,0-1-41 0 0,-1 0 19 0 0,-2-1-94 0 0,0 0-35 0 0,-2 0-33 0 0,-2 0-54 0 0,-1 0 63 0 0,-1 0-80 0 0,-1 0 6 0 0,-1 0-46 0 0,0 0-158 0 0,-1 0-392 0 0,0 0-105 0 0,0 0-298 0 0,0 0-790 0 0,-1 0-1690 0 0,0 1-4281 0 0,-2 1-837 0 0,0 0 9536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1:5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19426 0 0,'-2'2'5541'0'0,"2"387"-4044"0"0,20-389-590 0 0,41-10-620 0 0,-36 5-1249 0 0,-27 1-3296 0 0,-3-6-12017 0 0,12 24 10112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 19294 0 0,'-5'24'5900'0'0,"1"4"-6020"0"0,1 189 414 0 0,3-217-233 0 0,0 0 0 0 0,0 0-1 0 0,-1 0 1 0 0,1 0 0 0 0,0 0-1 0 0,0 0 1 0 0,0 0 0 0 0,-1 0-1 0 0,1 0 1 0 0,0 0 0 0 0,0 0 0 0 0,-1 0-1 0 0,1 0 1 0 0,0 0-61 0 0,-1-29 836 0 0,1-9-840 0 0,-2 13-12 0 0,2 1 1 0 0,0 0-1 0 0,2 0 1 0 0,1 0-1 0 0,1 0 1 0 0,0 0-1 0 0,2 1 1 0 0,5-14 15 0 0,-9 36-18 0 0,0-1 0 0 0,-1 1 0 0 0,1-1 0 0 0,0 1 0 0 0,0 0 0 0 0,0 0 0 0 0,0 0 0 0 0,0 0 0 0 0,0 0 0 0 0,0 0 0 0 0,0 1 0 0 0,0-1 0 0 0,0 1 0 0 0,0-1 0 0 0,1 1 0 0 0,-1 0 0 0 0,0 0-1 0 0,0 0 1 0 0,1 0 0 0 0,-1 0 0 0 0,0 0 0 0 0,0 1 0 0 0,0-1 0 0 0,0 1 0 0 0,1-1 0 0 0,-1 1 0 0 0,0 0 0 0 0,0 0 0 0 0,0 0 0 0 0,0 0 0 0 0,-1 0 0 0 0,1 1 0 0 0,0-1 0 0 0,0 0 0 0 0,-1 1 0 0 0,1-1 0 0 0,-1 1 0 0 0,1 0 0 0 0,-1-1 0 0 0,0 1 0 0 0,1 0 0 0 0,0 2 18 0 0,15 22-11 0 0,-2 0-1 0 0,0 2 1 0 0,-2 0-1 0 0,-1 0 1 0 0,-1 1-1 0 0,-1 0 1 0 0,0 8 11 0 0,-3 5 49 0 0,-7-42 43 0 0,0 0 70 0 0,0 0 40 0 0,0 0 21 0 0,-1-12-6 0 0,-18-54-309 0 0,17 57 75 0 0,1 0-1 0 0,-1-1 1 0 0,2 1-1 0 0,-1 0 0 0 0,1 0 1 0 0,0-1-1 0 0,1 1 1 0 0,0 0-1 0 0,1 0 0 0 0,0 0 1 0 0,0 0-1 0 0,1 0 1 0 0,0 0-1 0 0,1 0 0 0 0,0 0 18 0 0,-2 4-28 0 0,0 1 0 0 0,0-1-1 0 0,1 1 1 0 0,-1 0-1 0 0,1 0 1 0 0,0 0-1 0 0,0 0 1 0 0,0 1-1 0 0,1-1 1 0 0,-1 1 0 0 0,1 0-1 0 0,0 0 1 0 0,0 0-1 0 0,0 0 1 0 0,0 1-1 0 0,0 0 1 0 0,1-1 0 0 0,-1 2-1 0 0,1-1 1 0 0,-1 0-1 0 0,1 1 1 0 0,0 0-1 0 0,-1 0 1 0 0,1 0-1 0 0,0 1 1 0 0,0 0 28 0 0,-2 2 7 0 0,1 0 0 0 0,-1 1 0 0 0,0-1 0 0 0,0 1 0 0 0,0 0 0 0 0,-1 0 0 0 0,1 0 0 0 0,-1 0 0 0 0,1 0 0 0 0,-1 1 0 0 0,0-1 0 0 0,-1 1 0 0 0,1 0 0 0 0,0-1 0 0 0,-1 1 0 0 0,0 0 0 0 0,0 0-7 0 0,5 9 12 0 0,9 22 20 0 0,0 0 0 0 0,-3 0 0 0 0,-1 1 0 0 0,0 4-32 0 0,-4-11 48 0 0,-7-28-6 0 0,0-1 5 0 0,0 0-58 0 0,0 0-74 0 0,0 0-45 0 0,2-11-523 0 0,4-30-3459 0 0,11 17-7722 0 0,-17 24 11669 0 0,0 1 1 0 0,0-1 0 0 0,0 0-1 0 0,0 0 1 0 0,0 0 0 0 0,0 1 0 0 0,0-1-1 0 0,0 0 1 0 0,0 0 0 0 0,0 0-1 0 0,0 1 1 0 0,0-1 0 0 0,0 0 0 0 0,0 0-1 0 0,0 0 1 0 0,1 0 0 0 0,-1 1-1 0 0,0-1 1 0 0,0 0 0 0 0,0 0-1 0 0,0 0 1 0 0,0 0 0 0 0,0 1 0 0 0,0-1-1 0 0,1 0 1 0 0,-1 0 0 0 0,0 0-1 0 0,0 0 1 0 0,0 0 0 0 0,0 0 0 0 0,1 1-1 0 0,-1-1 1 0 0,0 0 0 0 0,0 0-1 0 0,0 0 1 0 0,0 0 0 0 0,1 0 0 0 0,-1 0-1 0 0,0 0 1 0 0,0 0 0 0 0,0 0-1 0 0,1 0 1 0 0,-1 0 0 0 0,0 0 164 0 0,-30 70-2281 0 0</inkml:trace>
  <inkml:trace contextRef="#ctx0" brushRef="#br0" timeOffset="525.693">633 35 19462 0 0,'-1'-1'249'0'0,"-1"0"-1"0"0,1 0 1 0 0,-1 0 0 0 0,1 0 0 0 0,-1 0-1 0 0,1 1 1 0 0,-1-1 0 0 0,0 0 0 0 0,1 1-1 0 0,-1-1 1 0 0,0 1 0 0 0,1 0 0 0 0,-1-1 0 0 0,0 1-1 0 0,0 0 1 0 0,1 0 0 0 0,-1 0 0 0 0,0 0-1 0 0,0 1 1 0 0,1-1 0 0 0,-1 0 0 0 0,-1 1-249 0 0,-6 0 289 0 0,-9 33-380 0 0,13 90 71 0 0,6-115 5 0 0,0 1 0 0 0,0 0 0 0 0,1-1 1 0 0,0 1-1 0 0,1-1 0 0 0,0 0 0 0 0,0 0 0 0 0,1 0 1 0 0,0 0-1 0 0,0 0 0 0 0,1-1 0 0 0,1 0 0 0 0,-1 0 15 0 0,-3-6 2 0 0,-1-1 0 0 0,0 1-1 0 0,1-1 1 0 0,-1 1 0 0 0,1-1-1 0 0,-1 0 1 0 0,1 0 0 0 0,-1 0-1 0 0,1 0 1 0 0,0 0 0 0 0,0 0-1 0 0,-1 0 1 0 0,1-1 0 0 0,0 1-1 0 0,0 0 1 0 0,0-1 0 0 0,0 0 0 0 0,0 1-1 0 0,0-1 1 0 0,0 0 0 0 0,0 0-1 0 0,0 0 1 0 0,0 0 0 0 0,0-1-1 0 0,0 1 1 0 0,0 0 0 0 0,-1-1-1 0 0,1 1 1 0 0,0-1 0 0 0,0 0-1 0 0,0 0 1 0 0,0 0 0 0 0,0 0-2 0 0,52-40 220 0 0,-47 35-187 0 0,-1-1 0 0 0,1 0-1 0 0,-1 0 1 0 0,0-1 0 0 0,-1 0 0 0 0,0 0-1 0 0,0-1 1 0 0,0 1 0 0 0,-1-1-1 0 0,-1 0 1 0 0,1 0 0 0 0,-2 0 0 0 0,1 0-1 0 0,-1-1 1 0 0,-1 1 0 0 0,1-9-33 0 0,-2 11 21 0 0,-1 0 1 0 0,0 0 0 0 0,-1 0-1 0 0,1 0 1 0 0,-1 1 0 0 0,-1-1-1 0 0,1 0 1 0 0,-1 1 0 0 0,0 0-1 0 0,-1 0 1 0 0,1 0 0 0 0,-1 0-1 0 0,-1 0 1 0 0,1 1 0 0 0,-1 0-1 0 0,-2-3-21 0 0,-7-2 8 0 0,13 20-410 0 0,11 24 236 0 0,78 188 624 0 0,-60-152-498 0 0,-27-69 92 0 0,-1-1-50 0 0,0 0-116 0 0,-13-22-1336 0 0,-8-37-7460 0 0,18 42 719 0 0</inkml:trace>
  <inkml:trace contextRef="#ctx0" brushRef="#br0" timeOffset="1121.03">962 5 19650 0 0,'8'8'2923'0'0,"40"86"-1258"0"0,-37-69-1487 0 0,-1 1 0 0 0,-1 1 0 0 0,-2 0 1 0 0,0 0-1 0 0,-2 0 0 0 0,-1 1 0 0 0,-2-1 1 0 0,0 11-179 0 0,-3-37 22 0 0,0 0 1 0 0,1 0-1 0 0,-1 0 1 0 0,0 0-1 0 0,0 0 1 0 0,0 0-1 0 0,0 0 0 0 0,-1 0 1 0 0,1 0-1 0 0,0 0 1 0 0,0-1-1 0 0,-1 1 1 0 0,1 0-1 0 0,0-1 1 0 0,0 1-1 0 0,-1-1 1 0 0,1 0-1 0 0,-1 1 1 0 0,1-1-1 0 0,0 0 1 0 0,-1 0-1 0 0,1 0 1 0 0,-1 0-1 0 0,1 0 1 0 0,-1 0-1 0 0,1 0 1 0 0,0 0-1 0 0,-1-1 0 0 0,1 1 1 0 0,-1 0-1 0 0,1-1 1 0 0,0 1-1 0 0,0-1 1 0 0,-1 0-1 0 0,1 1 1 0 0,0-1-1 0 0,0 0 1 0 0,-1 0-1 0 0,1 0 1 0 0,0 0-1 0 0,0 0 1 0 0,0 0-1 0 0,0 0 1 0 0,1 0-1 0 0,-2-1-22 0 0,2-6-33 0 0,0-1-1 0 0,1 1 1 0 0,0-1-1 0 0,0 0 1 0 0,1 1-1 0 0,0 0 1 0 0,0-1 0 0 0,1 1-1 0 0,0 0 1 0 0,1 0-1 0 0,0 1 1 0 0,0-1-1 0 0,0 1 1 0 0,1 0-1 0 0,4-5 34 0 0,4-10 17 0 0,82-134 552 0 0,-91 150-618 0 0,-4 6 58 0 0,0 0-1 0 0,-1 0 1 0 0,1 0 0 0 0,0 0 0 0 0,0 0 0 0 0,-1 0 0 0 0,1 0-1 0 0,0 0 1 0 0,0 0 0 0 0,-1 0 0 0 0,1 0 0 0 0,0 0 0 0 0,0 0 0 0 0,-1-1-1 0 0,1 1 1 0 0,0 0 0 0 0,0 0 0 0 0,0 0 0 0 0,-1 0 0 0 0,1 0-1 0 0,0 0 1 0 0,0-1 0 0 0,0 1 0 0 0,-1 0 0 0 0,1 0 0 0 0,0 0-1 0 0,0-1 1 0 0,0 1 0 0 0,0 0 0 0 0,0 0 0 0 0,0 0 0 0 0,-1-1 0 0 0,1 1-1 0 0,0 0 1 0 0,0 0 0 0 0,0-1 0 0 0,0 1 0 0 0,0 0 0 0 0,0 0-1 0 0,0-1 1 0 0,0 1 0 0 0,0 0 0 0 0,0 0 0 0 0,0-1 0 0 0,0 1 0 0 0,0 0-1 0 0,0 0 1 0 0,0-1 0 0 0,1 1 0 0 0,-1 0 0 0 0,0 0 0 0 0,0 0-1 0 0,0-1 1 0 0,0 1 0 0 0,0 0 0 0 0,0 0 0 0 0,1 0 0 0 0,-1-1-1 0 0,0 1 1 0 0,0 0 0 0 0,0 0 0 0 0,1 0 0 0 0,-1 0 0 0 0,0-1 0 0 0,0 1-9 0 0,-7 2-15 0 0,0 0 0 0 0,0 0 0 0 0,0 0 0 0 0,0 1 0 0 0,1 0 0 0 0,-1 1 0 0 0,1-1 1 0 0,0 1-1 0 0,0 0 0 0 0,0 1 0 0 0,0-1 0 0 0,1 1 0 0 0,-1 1 0 0 0,1-1 0 0 0,1 1 1 0 0,-1-1-1 0 0,1 1 0 0 0,0 0 0 0 0,0 1 0 0 0,1 0 15 0 0,2-5-5 0 0,0 0 0 0 0,1 1-1 0 0,-1-1 1 0 0,1 0 0 0 0,-1 1-1 0 0,1-1 1 0 0,0 1 0 0 0,0-1-1 0 0,0 0 1 0 0,0 1 0 0 0,1-1-1 0 0,-1 1 1 0 0,1-1 0 0 0,-1 0-1 0 0,1 1 1 0 0,0-1 0 0 0,0 0 0 0 0,0 0-1 0 0,0 0 1 0 0,0 1 0 0 0,1-1-1 0 0,-1 0 1 0 0,0-1 0 0 0,1 2 5 0 0,4 7 52 0 0,74 88 220 0 0,-27-45-67 0 0,-33-46-174 0 0,-20-7-18 0 0,0 0 28 0 0,0 0 2 0 0,0 0-23 0 0,-12-3-775 0 0,-12-2-1617 0 0,11 4-1352 0 0,-1-3-5670 0 0,7 1 4096 0 0,12 2 1234 0 0,60 18 2134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32.6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368.3125"/>
      <inkml:brushProperty name="anchorY" value="-284340.75"/>
      <inkml:brushProperty name="scaleFactor" value="0.5"/>
    </inkml:brush>
  </inkml:definitions>
  <inkml:trace contextRef="#ctx0" brushRef="#br0">1 1 1432 0 0,'0'0'0'0'0,"0"0"17909"0"0,0 0-16569 0 0,0 1-2551 0 0,0-1 3774 0 0,0 1-2069 0 0,0-1 145 0 0,1 0-282 0 0,1 1-143 0 0,2 0 107 0 0,3 1-34 0 0,3 0 7 0 0,2 1-87 0 0,1 1-68 0 0,2-1-84 0 0,-1 1 20 0 0,-1-1-34 0 0,0 0-37 0 0,-3 0 6 0 0,0-1 22 0 0,-3 0-40 0 0,-1 0-39 0 0,-3-1 48 0 0,0 0-56 0 0,-2 0 68 0 0,-1-1-21 0 0,0 0-90 0 0,0 0-410 0 0,0 0-104 0 0,-1 0-245 0 0,-1 0-361 0 0,-1 1-1527 0 0,-1 1-4535 0 0,-3 0-5096 0 0,1 0 14953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44.3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149.375"/>
      <inkml:brushProperty name="anchorY" value="-285038.5625"/>
      <inkml:brushProperty name="scaleFactor" value="0.5"/>
    </inkml:brush>
  </inkml:definitions>
  <inkml:trace contextRef="#ctx0" brushRef="#br0">0 1 20318 0 0,'0'0'0'0'0,"0"0"1876"0"0,0 0-1988 0 0,0 0 638 0 0,0 0-416 0 0,0 0 499 0 0,1 0-487 0 0,2 0 4 0 0,2 1 133 0 0,2 2 40 0 0,3 0-201 0 0,1 2 46 0 0,3 1-49 0 0,0-1 94 0 0,1 1-62 0 0,0-1 7 0 0,-1 0-51 0 0,1-1-11 0 0,-2 0-75 0 0,-1-1 64 0 0,-1 0-33 0 0,-2-1-33 0 0,-2 0 11 0 0,-1-1-6 0 0,-3 0 0 0 0,-1 0 5 0 0,0-1 78 0 0,-2 0-18 0 0,0 0 38 0 0,0 0-123 0 0,0-1 27 0 0,-1 1-284 0 0,1 0-125 0 0,-2 0-178 0 0,1 0-271 0 0,-1 0-647 0 0,-2-1-3607 0 0,0 0-5298 0 0,5 1 4591 0 0,1 0 6532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46.0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997.90625"/>
      <inkml:brushProperty name="anchorY" value="-285749.9375"/>
      <inkml:brushProperty name="scaleFactor" value="0.5"/>
    </inkml:brush>
  </inkml:definitions>
  <inkml:trace contextRef="#ctx0" brushRef="#br0">17 7 13613 0 0,'0'0'0'0'0,"0"-1"6053"0"0,0 0-6992 0 0,0 0 2128 0 0,0 0-886 0 0,0 0 536 0 0,0 1-512 0 0,0-1-351 0 0,0 1 101 0 0,0 0-77 0 0,0 0 56 0 0,0 0 185 0 0,0 0 6 0 0,0 0 22 0 0,0 0 34 0 0,0 0 16 0 0,0 0-91 0 0,0 0-88 0 0,0 0-30 0 0,0 0-54 0 0,0 0-49 0 0,0 0 0 0 0,0 0-15 0 0,0 1 1 0 0,0 0-62 0 0,0 1 88 0 0,0 0-29 0 0,-1 2 19 0 0,0 1-7 0 0,0 1-2 0 0,-1 1 10 0 0,-1 2-8 0 0,1 0 54 0 0,0 2-71 0 0,0 0-70 0 0,1 1 46 0 0,0 0 30 0 0,0 2-1 0 0,1 0 10 0 0,0 2 8 0 0,0 1-10 0 0,1-1-2 0 0,1 0-64 0 0,1 0-48 0 0,0-1 32 0 0,1-2 50 0 0,0-2 32 0 0,1-1-5 0 0,0-2 128 0 0,1 0-6 0 0,0-3-14 0 0,1 0 38 0 0,0-2 78 0 0,1 0 58 0 0,1-1-62 0 0,-1 0 96 0 0,1-1-31 0 0,1-1-27 0 0,-1-2-32 0 0,0-1-11 0 0,0-2-11 0 0,0-2-65 0 0,-1-1 22 0 0,-1-2-34 0 0,0-2-35 0 0,-2-1-5 0 0,-1 0-34 0 0,0-1-3 0 0,-2 0-39 0 0,-1 0 0 0 0,0 2 2 0 0,-1 1 58 0 0,0 3-26 0 0,0 1-45 0 0,-1 2 53 0 0,0 1 22 0 0,0 2-85 0 0,-1 1 28 0 0,0 0-137 0 0,0 1 60 0 0,0 0-44 0 0,0 0-20 0 0,1 1 39 0 0,-1-1-32 0 0,1 0-33 0 0,0 0-27 0 0,0 0-28 0 0,1 1-48 0 0,0 2 66 0 0,0 1 94 0 0,0 2-12 0 0,0 2-57 0 0,1 1 69 0 0,1 1 112 0 0,2 0-37 0 0,1 1-17 0 0,3 0 10 0 0,0 0 28 0 0,2 0 0 0 0,0-1 11 0 0,2-1 40 0 0,1 0-47 0 0,1-1 464 0 0,0 0-380 0 0,1-2-20 0 0,-1 0-9 0 0,0-1 1 0 0,-3-1 6 0 0,-1-1-38 0 0,-2-2 50 0 0,-2 0 86 0 0,-3 0 28 0 0,-1-1 13 0 0,-1 0 37 0 0,-1-1-3 0 0,0-1-1 0 0,0-1-153 0 0,0-4-2 0 0,-1-2-28 0 0,1-3 45 0 0,-2-3-81 0 0,0-4 16 0 0,-1-1-35 0 0,-2-2-39 0 0,0-1 55 0 0,0 1-20 0 0,-1 1 63 0 0,0 3-16 0 0,0 3-43 0 0,1 4 66 0 0,0 2-32 0 0,1 3-4 0 0,1 2 17 0 0,1 2 83 0 0,-1 1-117 0 0,2 1-3 0 0,0 0-75 0 0,0 1 10 0 0,1-1-42 0 0,0 1-34 0 0,0-1-20 0 0,0 0-21 0 0,0 0-12 0 0,0 0-3 0 0,0 0-114 0 0,0 0-94 0 0,0 0-115 0 0,0 0-185 0 0,0 1-278 0 0,0 1 117 0 0,0 1-1139 0 0,0 3-1840 0 0,0 1-4887 0 0,0-8 852 0 0,0-2 9356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2.1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940.125"/>
      <inkml:brushProperty name="anchorY" value="-286461.5"/>
      <inkml:brushProperty name="scaleFactor" value="0.5"/>
    </inkml:brush>
  </inkml:definitions>
  <inkml:trace contextRef="#ctx0" brushRef="#br0">8 12 14649 0 0,'0'0'0'0'0,"-1"-1"6289"0"0,-1-1-6726 0 0,1 0 1455 0 0,0 0-94 0 0,0 0 232 0 0,0 1-479 0 0,0 0-199 0 0,1 1-160 0 0,0-1-103 0 0,0 1-14 0 0,0 0-6 0 0,0 0 15 0 0,0 0-14 0 0,0 0 5 0 0,0 1-24 0 0,0-1-45 0 0,0 0-63 0 0,0 0-71 0 0,0 0-18 0 0,0 0-36 0 0,1 2 70 0 0,-1 3 14 0 0,1 3 73 0 0,0 4-81 0 0,0 4-13 0 0,1 4-1 0 0,-1 3-6 0 0,0 2-9 0 0,0 1-63 0 0,-1 0 27 0 0,1 0 15 0 0,-1 0-6 0 0,0-1 42 0 0,0-1-7 0 0,0-2 37 0 0,0-2-46 0 0,0-4 11 0 0,0-2-5 0 0,0-5 5 0 0,0-2 45 0 0,0-3-3 0 0,0-3 3 0 0,0 0-7 0 0,0-1 12 0 0,0-1-9 0 0,0 0-2 0 0,0 1 126 0 0,1-1-124 0 0,-1 1 10 0 0,1 0-18 0 0,-1 0-32 0 0,1 0 2 0 0,-1 0-8 0 0,2 0 0 0 0,1 0 145 0 0,3 0-93 0 0,1 0 3 0 0,2 0-50 0 0,2 0 15 0 0,2-1-18 0 0,0 1-1 0 0,2-1-33 0 0,0 1 41 0 0,0-1-13 0 0,1 1 4 0 0,0 0-42 0 0,-2 0 49 0 0,-1 0-44 0 0,-2 0 41 0 0,-3 0-36 0 0,-2 0 44 0 0,-2 0 30 0 0,-1 0 29 0 0,-3 0 24 0 0,1 0 15 0 0,-2 0-5 0 0,1 0-10 0 0,0 0-16 0 0,-1 0-20 0 0,1 0-61 0 0,0 0-101 0 0,0 0-79 0 0,0 0-90 0 0,-1 0-93 0 0,0 0-142 0 0,0 0-190 0 0,-1 0-459 0 0,-2 0-1490 0 0,0 0-7575 0 0,-1 0-2098 0 0,6 0 15059 0 0,2 0-4881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4.1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6804.125"/>
      <inkml:brushProperty name="anchorY" value="-287548.09375"/>
      <inkml:brushProperty name="scaleFactor" value="0.5"/>
    </inkml:brush>
  </inkml:definitions>
  <inkml:trace contextRef="#ctx0" brushRef="#br0">0 3 20522 0 0,'0'0'0'0'0,"0"0"1732"0"0,0-1-1675 0 0,0 0 366 0 0,0 1 204 0 0,0-1-50 0 0,0 1-445 0 0,0 0-99 0 0,0 1-385 0 0,0 0 94 0 0,0 2 308 0 0,2 1-80 0 0,1 3 360 0 0,0 4-143 0 0,2 3 38 0 0,-1 3-48 0 0,1 2 37 0 0,0 3-79 0 0,-1 2-6 0 0,-1 2-33 0 0,1 2-5 0 0,-2 1-90 0 0,1 2 112 0 0,-1-1-80 0 0,0-1 2 0 0,0-2-37 0 0,-1-1-2 0 0,0-4-31 0 0,1-3 31 0 0,-1-5-68 0 0,1-3 90 0 0,-2-4-9 0 0,1-3 130 0 0,-1-1-42 0 0,0-3 25 0 0,0 0 11 0 0,0 0-7 0 0,0-1-30 0 0,0 1-1 0 0,0-1-109 0 0,0 1-41 0 0,0 0-195 0 0,0-1-187 0 0,0-1-270 0 0,0-1-286 0 0,0-2-968 0 0,1 0-7113 0 0,-1-1-1422 0 0,0 7 10587 0 0,0 1-1432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4.7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7509"/>
      <inkml:brushProperty name="anchorY" value="-288719.65625"/>
      <inkml:brushProperty name="scaleFactor" value="0.5"/>
    </inkml:brush>
  </inkml:definitions>
  <inkml:trace contextRef="#ctx0" brushRef="#br0">2 67 19514 0 0,'0'0'0'0'0,"0"0"1360"0"0,-1-1-1582 0 0,1 0 447 0 0,0 0 667 0 0,-1 0-432 0 0,1 0-234 0 0,1 1-210 0 0,1-1-85 0 0,3 0 101 0 0,0 0 293 0 0,3-1 21 0 0,1 0 47 0 0,1-1 73 0 0,2-1 8 0 0,-1 0-44 0 0,1-1-161 0 0,0-1-96 0 0,-1-1-73 0 0,-2 1 14 0 0,-1 0-34 0 0,-2 1-54 0 0,-2 1-9 0 0,-2 2 68 0 0,0 0-46 0 0,-2 2-44 0 0,1 0 9 0 0,-1 0-54 0 0,0 0 8 0 0,-1 1 8 0 0,2 1 38 0 0,0 2 116 0 0,0 1 40 0 0,1 4-100 0 0,1 1 62 0 0,0 3-54 0 0,0 3-30 0 0,-1 2-38 0 0,0 2 6 0 0,0 3-10 0 0,0 1 0 0 0,0 3-4 0 0,0 0-37 0 0,-1 1-32 0 0,-1-1 12 0 0,1-1-166 0 0,-1-4 181 0 0,0-2-24 0 0,0-5 41 0 0,0-4 34 0 0,0-3 129 0 0,0-4 18 0 0,-1-2 18 0 0,-1-2 32 0 0,0-1-234 0 0,-2-1 78 0 0,-2-2-45 0 0,0 0 4 0 0,-1-1-1 0 0,1 0 80 0 0,2 2-94 0 0,0 0 23 0 0,2 1-8 0 0,1 0 37 0 0,0 1-49 0 0,1 1-30 0 0,0 0-58 0 0,1 0-16 0 0,-1 0-19 0 0,0 0 0 0 0,0 0-30 0 0,1 0 97 0 0,1 0 68 0 0,1 1 83 0 0,2 0-32 0 0,1 1 74 0 0,0 0-55 0 0,2-1-10 0 0,0 1-67 0 0,0-1 7 0 0,-1 1-3 0 0,-1-1-7 0 0,0 0-27 0 0,-2-1 36 0 0,0 1-7 0 0,-2-1 7 0 0,0 0 46 0 0,-1 0-13 0 0,0 0 35 0 0,-1 0-3 0 0,0 0-2 0 0,0 0-73 0 0,0 0-36 0 0,0 0-82 0 0,-1 0-96 0 0,1 0-106 0 0,0 0-190 0 0,0 0-298 0 0,0-1-424 0 0,0 0-1187 0 0,1-1-3312 0 0,0-2-5023 0 0,-1 4 7714 0 0,0 1 2918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5.1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373.84375"/>
      <inkml:brushProperty name="anchorY" value="-289714.3125"/>
      <inkml:brushProperty name="scaleFactor" value="0.5"/>
    </inkml:brush>
  </inkml:definitions>
  <inkml:trace contextRef="#ctx0" brushRef="#br0">12 26 16650 0 0,'0'0'0'0'0,"-1"-1"5160"0"0,0-2-5768 0 0,-1-1 1555 0 0,0 0-546 0 0,1 0 582 0 0,-1 1-364 0 0,1 0-307 0 0,0 1-304 0 0,1 1 50 0 0,0 0-179 0 0,0 1 100 0 0,0 1-37 0 0,0 0 66 0 0,1 2 246 0 0,1 2 54 0 0,2 3 21 0 0,1 3-16 0 0,1 3-68 0 0,1 3-126 0 0,0 3-31 0 0,0 2-18 0 0,-1 2-4 0 0,0 2-30 0 0,-1 2-38 0 0,0 2 13 0 0,-2 0-22 0 0,1 1-23 0 0,-1-2 44 0 0,1 0-6 0 0,-1-3 2 0 0,0-3 40 0 0,0-4-49 0 0,-1-4 16 0 0,-1-4-14 0 0,0-4 119 0 0,0-3 17 0 0,-1-2 11 0 0,0-2-5 0 0,0 0 46 0 0,0-1 25 0 0,0 1-118 0 0,-1-1-97 0 0,1 0 22 0 0,0-1-229 0 0,0-2-159 0 0,0-1-122 0 0,-2-4-243 0 0,0-3-356 0 0,-1-4-853 0 0,1 4-6641 0 0,0-1-1331 0 0,-2-10 7651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11.6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516.34375"/>
      <inkml:brushProperty name="anchorY" value="-294574.3125"/>
      <inkml:brushProperty name="scaleFactor" value="0.5"/>
    </inkml:brush>
  </inkml:definitions>
  <inkml:trace contextRef="#ctx0" brushRef="#br0">0 0 21606 0 0,'0'0'0'0'0,"1"0"2200"0"0,-1 0-2058 0 0,1 0 420 0 0,0 0 258 0 0,0 0 19 0 0,1 0-411 0 0,-1 0-187 0 0,0 0-221 0 0,1 0 15 0 0,0 1-34 0 0,1 0 9 0 0,2 2 94 0 0,1 2-68 0 0,3 1-34 0 0,1 1 10 0 0,0 2-8 0 0,1 0-9 0 0,0 0 7 0 0,0 1-7 0 0,0 0 6 0 0,-2 0 3 0 0,0 0 51 0 0,-1 0-71 0 0,-1 0 24 0 0,-2-1-8 0 0,-1-1 0 0 0,-2-1 66 0 0,-1-1 8 0 0,-1 0-2 0 0,-2 1 14 0 0,-2-1 11 0 0,-2 1-27 0 0,-3 2-28 0 0,-1 0-2 0 0,-2 1-7 0 0,-2-1-28 0 0,1 0 39 0 0,0-1-45 0 0,1-1 14 0 0,2 0 32 0 0,2-2 46 0 0,2 0-25 0 0,1-2 30 0 0,2-1-53 0 0,2 0-8 0 0,0-2-32 0 0,1 0 1 0 0,1 0-8 0 0,-1 0-102 0 0,0 0 29 0 0,1 1-20 0 0,0 0 114 0 0,1 3-1 0 0,2 0 54 0 0,3 2-60 0 0,1 2-6 0 0,2 1-33 0 0,3 1 29 0 0,1 1-2 0 0,2 1 1 0 0,2 2 99 0 0,1 0-126 0 0,-1 1 42 0 0,0-1-47 0 0,-2 0 33 0 0,-2-2-7 0 0,-2-1-35 0 0,-2-2 44 0 0,-3-3-5 0 0,-2-2 48 0 0,-2-1 87 0 0,-2-2 15 0 0,0-1 13 0 0,-1 0-49 0 0,-1 0 40 0 0,1-1-56 0 0,0 1-37 0 0,-1 0-60 0 0,1-1 12 0 0,0 1-314 0 0,-1 0-52 0 0,0 0-182 0 0,-2 0-267 0 0,-1-1-813 0 0,-1-2-3462 0 0,-2-1-10740 0 0,8 4 12951 0 0,2 1 2417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5.6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083.78125"/>
      <inkml:brushProperty name="anchorY" value="-290759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474.84375"/>
      <inkml:brushProperty name="anchorY" value="-293850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286.9375"/>
      <inkml:brushProperty name="anchorY" value="-294878.4375"/>
      <inkml:brushProperty name="scaleFactor" value="0.5"/>
    </inkml:brush>
  </inkml:definitions>
  <inkml:trace contextRef="#ctx0" brushRef="#br0">0 1 22634 0 0,'0'0'0'0'0,"1"0"1916"0"0,-1 0-2076 0 0,0 0 476 0 0,1 0 287 0 0,0 0-164 0 0,0 1-186 0 0,1 0-264 0 0,1 1-183 0 0,0 0 263 0 0,3 2-10 0 0,1 0-7 0 0,1 1 14 0 0,1 1-76 0 0,0-1 20 0 0,0 1-5 0 0,-2 0-2 0 0,0-2 6 0 0,-2 0-6 0 0,-2-1 1 0 0,-1-1-4 0 0,-1 0 56 0 0,0 0 138 0 0,-1 0-124 0 0,0 0 37 0 0,0 1-84 0 0,-1 1 29 0 0,-1 2-23 0 0,-1 1 46 0 0,-1 0-13 0 0,-1 0-64 0 0,-1 1 58 0 0,-1 0-22 0 0,0-1 25 0 0,1-2-38 0 0,0 0 35 0 0,1-2 105 0 0,3-1-58 0 0,-1-1 91 0 0,2 0-47 0 0,0-1-35 0 0,1 1-63 0 0,0-1 4 0 0,0 0-49 0 0,0 1 10 0 0,1-1-11 0 0,-1 0-3 0 0,0 0-32 0 0,1 1-47 0 0,1 0 99 0 0,1 2 28 0 0,2 2-4 0 0,2 1-44 0 0,1 1 16 0 0,1 2-18 0 0,2 1 8 0 0,1 1-7 0 0,0 1 11 0 0,1-1-13 0 0,0 1 5 0 0,-1-1-7 0 0,-1-2 2 0 0,-3-2-1 0 0,-2-1-5 0 0,-1-3 11 0 0,-3-1 76 0 0,-1-1 7 0 0,-1-1 21 0 0,0 0-14 0 0,0-1-41 0 0,-1 1-12 0 0,1 0-9 0 0,0-1-33 0 0,0 1-118 0 0,-1 0-147 0 0,1 0-139 0 0,0 0-154 0 0,-1 0-249 0 0,-1 0-637 0 0,-1-1-3068 0 0,-2 0-7717 0 0,6 1 4695 0 0,0 0 8673 0 0</inkml:trace>
  <inkml:trace contextRef="#ctx0" brushRef="#br1" timeOffset="15229.306">300 168 14953 0 0,'0'0'0'0'0,"0"1"6957"0"0,0 0-7799 0 0,0 0 1981 0 0,0 0-1114 0 0,1 2 624 0 0,0 2-108 0 0,3 2-91 0 0,2 4-182 0 0,2 4-33 0 0,3 4-82 0 0,2 2 9 0 0,1 2-103 0 0,0 1 148 0 0,2 1-16 0 0,-1 0-57 0 0,-1-1-14 0 0,0 0 15 0 0,-2-1-13 0 0,-1-1-63 0 0,-1-3-19 0 0,-3-1-3 0 0,-1-4-42 0 0,-2-2 6 0 0,-1-3-47 0 0,-1-3 59 0 0,-2-3 60 0 0,1-1-96 0 0,-1-2-12 0 0,-1 0-199 0 0,1 0 4 0 0,-1-1-100 0 0,-1 1-75 0 0,0-2-182 0 0,-2-1-671 0 0,-1-3-1233 0 0,-1-3-3294 0 0,-1-2-2268 0 0,0-4 2143 0 0,2 1 6482 0 0</inkml:trace>
  <inkml:trace contextRef="#ctx0" brushRef="#br2" timeOffset="15500.473">439 268 17662 0 0,'0'0'0'0'0,"0"0"2768"0"0,0 0-2417 0 0,0 0 578 0 0,0 0 121 0 0,0 0-130 0 0,0 0-376 0 0,0 0-200 0 0,0 3-114 0 0,0 1-29 0 0,-2 2 0 0 0,-1 2-7 0 0,-1 2-30 0 0,-2 2-1 0 0,0 1 8 0 0,-2 1-9 0 0,0 1-30 0 0,-2 1-6 0 0,0 1-79 0 0,-1 1 2 0 0,-2 0-53 0 0,1 2 6 0 0,-1-1-6 0 0,1 1-4 0 0,0-1-46 0 0,2-1 8 0 0,1-2-10 0 0,2-1 19 0 0,1-3-6 0 0,2-3-62 0 0,1-2 28 0 0,1-2-8 0 0,1-3-42 0 0,1-1-463 0 0,0 0 14 0 0,1-2-129 0 0,0 0-93 0 0,3-3 82 0 0,1-2-710 0 0,5-4-1393 0 0,1-2-2353 0 0,4-6-5478 0 0,-2 2 9505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49.9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3989.0625"/>
      <inkml:brushProperty name="anchorY" value="-297814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702.3125"/>
      <inkml:brushProperty name="anchorY" value="-298968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593.53125"/>
      <inkml:brushProperty name="anchorY" value="-299623.5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302.0625"/>
      <inkml:brushProperty name="anchorY" value="-300604.28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100.875"/>
      <inkml:brushProperty name="anchorY" value="-301212.1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902.84375"/>
      <inkml:brushProperty name="anchorY" value="-301893.09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614.4375"/>
      <inkml:brushProperty name="anchorY" value="-302892.468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9481.5"/>
      <inkml:brushProperty name="anchorY" value="-303654.53125"/>
      <inkml:brushProperty name="scaleFactor" value="0.5"/>
    </inkml:brush>
  </inkml:definitions>
  <inkml:trace contextRef="#ctx0" brushRef="#br0">55 12 16490 0 0,'0'0'0'0'0,"0"0"3308"0"0,0-2-3146 0 0,0 1 195 0 0,0 0 620 0 0,0 0 48 0 0,0 1-377 0 0,0-1-351 0 0,0 1-159 0 0,0 1-16 0 0,0-1 29 0 0,0 2-20 0 0,0-1-51 0 0,0 0-21 0 0,0 1 21 0 0,-1 1-95 0 0,-1 2 18 0 0,-1 2-52 0 0,0 3-17 0 0,-2 2 77 0 0,0 2-26 0 0,-1 3-31 0 0,1 1 59 0 0,-1 3-10 0 0,2 1 73 0 0,-1 0-41 0 0,2 2-40 0 0,0 0 13 0 0,1-2-8 0 0,1 0-4 0 0,0-1-51 0 0,3-2 66 0 0,0-2-97 0 0,3-1 52 0 0,2-1-50 0 0,2-1 101 0 0,1-2 17 0 0,1 0-47 0 0,2-2 19 0 0,-1 0-57 0 0,1-3-51 0 0,-2 1 128 0 0,0-3-52 0 0,-2-1 24 0 0,-3-2-68 0 0,-1 0 89 0 0,-1-1 74 0 0,-3-1 74 0 0,0 0-8 0 0,-1 0 31 0 0,0 0-51 0 0,0-1-157 0 0,-1 1 33 0 0,1-1-218 0 0,-1-1-346 0 0,0-1-189 0 0,-2-2-259 0 0,0-2-907 0 0,0-1-1504 0 0,0-1-5853 0 0,4 12 2093 0 0,1 3 8443 0 0</inkml:trace>
  <inkml:trace contextRef="#ctx0" brushRef="#br1" timeOffset="733.846">171 112 17650 0 0,'0'0'0'0'0,"0"0"2968"0"0,0-1-3463 0 0,0 0 1144 0 0,0 1 236 0 0,0-1-69 0 0,-1 1-478 0 0,0 0-332 0 0,1 0-17 0 0,-1 0-105 0 0,1 0 46 0 0,-1 0-57 0 0,1 0-49 0 0,0 2 111 0 0,-1 1 38 0 0,-1 1 20 0 0,1 3 110 0 0,-2 1-17 0 0,1 2 55 0 0,0 2 40 0 0,0 1 29 0 0,1 0-68 0 0,0 0-24 0 0,0 2-84 0 0,1-1-14 0 0,2-1-12 0 0,0 1-8 0 0,2 0-4 0 0,1-1-8 0 0,0 0 15 0 0,3-1 51 0 0,0-1 56 0 0,1-2-12 0 0,0-1-69 0 0,0-2 22 0 0,0 0 13 0 0,1-2 48 0 0,-1-2 2 0 0,0 0 84 0 0,1-1-50 0 0,-1-1 16 0 0,-1-2-4 0 0,0-1 24 0 0,-1-2-64 0 0,-1-2-31 0 0,-1-1 6 0 0,-1-3-39 0 0,-1 0-62 0 0,-1 0 16 0 0,-2-1-19 0 0,1 1 12 0 0,-1 2-5 0 0,-1 1 44 0 0,0 2 44 0 0,-1 2-108 0 0,0 1 36 0 0,0 1 28 0 0,0 0 26 0 0,0 2-15 0 0,1 0-57 0 0,0 0 13 0 0,1 0-9 0 0,0 0-98 0 0,0 0-65 0 0,0 1-44 0 0,0-1-81 0 0,0 1-54 0 0,1 2 344 0 0,0 1-40 0 0,2 2 66 0 0,2 2-39 0 0,1 1-40 0 0,1 1 67 0 0,2 2-89 0 0,1-1-6 0 0,1 0 97 0 0,2-1-27 0 0,-1 0 96 0 0,1-2-102 0 0,-1 0 90 0 0,0-3 174 0 0,-2-1-101 0 0,-3-1-41 0 0,-1-1 92 0 0,-2-1 60 0 0,-2-2 7 0 0,-1 0 53 0 0,-1-3 130 0 0,0-2-369 0 0,-1-2 37 0 0,-1-4-35 0 0,-1-3-46 0 0,-1-2 28 0 0,-1-2-67 0 0,-1-1 19 0 0,-1-2-8 0 0,1 2-9 0 0,1 1 7 0 0,0 3 30 0 0,1 3-41 0 0,0 1 13 0 0,2 4 38 0 0,-1 1-49 0 0,1 1 44 0 0,1 3 1 0 0,-1 0-46 0 0,2 1 10 0 0,-1 1-15 0 0,1 1-35 0 0,0 0-23 0 0,0 0-34 0 0,0 0-8 0 0,0 0-38 0 0,1 0-71 0 0,-1 1-81 0 0,0-1-137 0 0,0 0-184 0 0,0 0-214 0 0,0 0-383 0 0,0-1-1309 0 0,0 1-1129 0 0,1-1-4839 0 0,1 0 346 0 0,-2 2 9731 0 0,0-1-3040 0 0</inkml:trace>
  <inkml:trace contextRef="#ctx0" brushRef="#br2" timeOffset="1157.871">553 43 3568 0 0,'0'0'0'0'0,"0"-1"15230"0"0,0 1-14520 0 0,0-1-1450 0 0,0 0 3221 0 0,0 0-1542 0 0,0 0 224 0 0,0 1-376 0 0,0 0-364 0 0,1-1-263 0 0,-1 1-125 0 0,0 0 80 0 0,1 1-48 0 0,-1-1-80 0 0,1 0 22 0 0,-1 0-59 0 0,1 1-16 0 0,0 2 82 0 0,0 0-28 0 0,0 3 152 0 0,1 1-12 0 0,1 4-53 0 0,-1 3 22 0 0,1 2-23 0 0,-1 2-80 0 0,0 1 27 0 0,-1 2-18 0 0,1 0-3 0 0,-1 0 5 0 0,0 0-11 0 0,0-1 13 0 0,0-2-9 0 0,-1-1 12 0 0,0-3-4 0 0,0-3 2 0 0,0-2 42 0 0,0-3-26 0 0,0-3 10 0 0,0-1-34 0 0,0-1 4 0 0,0-1-13 0 0,0 0-40 0 0,0-1 53 0 0,0 1-18 0 0,1 0 16 0 0,-1-1-4 0 0,1 1 44 0 0,0 0 21 0 0,1 0 20 0 0,1 0 86 0 0,0 0-120 0 0,1 0-5 0 0,0 0 22 0 0,0 0-70 0 0,1 0 20 0 0,-1 0-12 0 0,0 0-4 0 0,-1 0-46 0 0,-1 0-30 0 0,-1 0-22 0 0,0 0-21 0 0,0 0-72 0 0,-1-1-127 0 0,0 0-156 0 0,0-1-257 0 0,-1 0-378 0 0,-1-1-1803 0 0,-1-1-6775 0 0,-1-2-894 0 0,3 8 12837 0 0,1 1-4128 0 0</inkml:trace>
  <inkml:trace contextRef="#ctx0" brushRef="#br3" timeOffset="1344.832">574 168 20118 0 0,'0'0'0'0'0,"0"0"2088"0"0,0 0-2394 0 0,1 0 959 0 0,0 0-415 0 0,1 0 518 0 0,2 0-468 0 0,1-2-187 0 0,4 0-68 0 0,1-1-20 0 0,2 0-77 0 0,2 0-357 0 0,0 0-275 0 0,0 1-390 0 0,1 1-889 0 0,-2 0-1351 0 0,-1 1-4955 0 0,-2 0-40 0 0</inkml:trace>
  <inkml:trace contextRef="#ctx0" brushRef="#br4" timeOffset="1581.791">787 214 19390 0 0,'0'0'0'0'0,"1"0"2344"0"0,0 0-2436 0 0,2 0 491 0 0,1 0 615 0 0,2 0-100 0 0,1 0-522 0 0,1 0-218 0 0,3 1-79 0 0,2 0 39 0 0,2 2-40 0 0,1 2 24 0 0,1 0-130 0 0,0 1 29 0 0,-1 1-67 0 0,-1-1 55 0 0,-3-1-243 0 0,-1 1-135 0 0,-4-2-137 0 0,-3-1-6 0 0,-1 0-59 0 0,-3-2-38 0 0,-2 0-351 0 0,-3-2-1553 0 0,-4-2-1026 0 0,-1-2-2362 0 0,-2-2-3261 0 0,2 1 10555 0 0</inkml:trace>
  <inkml:trace contextRef="#ctx0" brushRef="#br5" timeOffset="1838.585">846 95 18638 0 0,'0'0'0'0'0,"0"0"2828"0"0,0 0-2637 0 0,0 0 371 0 0,0 0 288 0 0,0 0 81 0 0,0 1-509 0 0,0-1-439 0 0,1 2 92 0 0,-1 1-225 0 0,2 1 192 0 0,-1 3 25 0 0,2 2 29 0 0,-1 4-53 0 0,2 3 77 0 0,-1 2 9 0 0,-1 3-81 0 0,1 0 32 0 0,0 1-27 0 0,0 0-60 0 0,0-1 12 0 0,-1 0-13 0 0,2-1-4 0 0,-1-2-158 0 0,1-2 212 0 0,-1-3-65 0 0,0-3 22 0 0,0-3-330 0 0,-1-2-200 0 0,0-2-238 0 0,0-2-323 0 0,-1 0-931 0 0,0-3-1377 0 0,0-2-4285 0 0,0-3-1718 0 0,0 0 11413 0 0</inkml:trace>
  <inkml:trace contextRef="#ctx0" brushRef="#br6" timeOffset="2529.721">1068 112 5833 0 0,'0'0'0'0'0,"0"0"13724"0"0,0 0-13869 0 0,0 0 2353 0 0,0 1-1233 0 0,0-1 110 0 0,0 1-406 0 0,0 0-357 0 0,0 0-307 0 0,0 0-111 0 0,0 1 56 0 0,0 3 33 0 0,0 1-12 0 0,1 3-26 0 0,0 2 6 0 0,3 3 47 0 0,1 1 36 0 0,0 2-59 0 0,2 2 22 0 0,0 0 194 0 0,2 1-198 0 0,0 0 13 0 0,1 0 57 0 0,0-1-91 0 0,2-1 37 0 0,-1-1 20 0 0,2-2-40 0 0,-1-3 46 0 0,0-1-4 0 0,0-3 39 0 0,-1-2-33 0 0,0-3-2 0 0,-2-1 39 0 0,-1-1-9 0 0,-1-1 79 0 0,-1-3 7 0 0,-1-1 17 0 0,-1-3-46 0 0,0-1 38 0 0,-1-3-32 0 0,0-1-29 0 0,0-3-29 0 0,-2-1-79 0 0,0-2 57 0 0,0-3-33 0 0,-1-2-24 0 0,0-2 3 0 0,-1-1-8 0 0,-1-1-154 0 0,-1 1 100 0 0,1 2 60 0 0,-2 2-10 0 0,1 4 1 0 0,-1 3 9 0 0,0 4-7 0 0,-1 2 6 0 0,0 2 31 0 0,0 1 33 0 0,0 2-25 0 0,0 1-41 0 0,0 0 8 0 0,0 0-11 0 0,0 0 5 0 0,0 1-11 0 0,0-1-81 0 0,-1 1 61 0 0,0 1-94 0 0,0 0-6 0 0,-1 1 3 0 0,-1 1-1 0 0,-1 1 4 0 0,-1 2 46 0 0,0 2 6 0 0,0 1 11 0 0,-1 2 23 0 0,1-1-10 0 0,2 1 4 0 0,0 0 42 0 0,2 1-63 0 0,0-2 72 0 0,3 0-88 0 0,0 0 50 0 0,2 0-7 0 0,0-1 33 0 0,1 0 2 0 0,1 1 71 0 0,1-1 24 0 0,1 1-11 0 0,2 0 13 0 0,0-1-49 0 0,1 1 60 0 0,0-2-57 0 0,2 1 22 0 0,0-1 7 0 0,1 0-12 0 0,0 0-66 0 0,1-1 89 0 0,0 0-39 0 0,0-1-20 0 0,1 0 31 0 0,0-1-63 0 0,-2-1 56 0 0,1-1 0 0 0,-1 0-18 0 0,-2-1 35 0 0,0 0 9 0 0,-1 0-30 0 0,-1-1-45 0 0,-1 0 3 0 0,-1-1-15 0 0,-1 1-64 0 0,-1 1 27 0 0,0-1-22 0 0,-1 1-196 0 0,0-1-113 0 0,0 0-115 0 0,0 0-205 0 0,0-1-256 0 0,0-1-813 0 0,0-2-3650 0 0,0-2-6066 0 0,0 1 7642 0 0</inkml:trace>
  <inkml:trace contextRef="#ctx0" brushRef="#br7" timeOffset="2820.764">1371 1 21210 0 0,'0'0'0'0'0,"1"0"2760"0"0,1 0-2478 0 0,1 0 316 0 0,2 2-377 0 0,3 1-97 0 0,2 3 78 0 0,1 2-9 0 0,7 8 134 0 0,1 3-234 0 0,0 4 15 0 0,1 3 35 0 0,-2 3-8 0 0,0 8 157 0 0,-3 1-200 0 0,-3 1 15 0 0,-4-3-22 0 0,-3-3-7 0 0,-2-6 12 0 0,-2-3-64 0 0,-1-7 23 0 0,-1-3 9 0 0,-1-5 10 0 0,0-4 21 0 0,-1-2 10 0 0,0-2-118 0 0,-1-2 36 0 0,-1-2-181 0 0,-1-2-163 0 0,-1 0-187 0 0,-1-2-185 0 0,-1-1-525 0 0,1 0-2528 0 0,-2 0-8912 0 0,3 2 4834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3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16962 0 0,'20'-2'7127'0'0,"21"-8"-5618"0"0,8-1-1503 0 0,104-7 80 0 0,-143 17-227 0 0,9-1 304 0 0,-31 1-1969 0 0,7 1 1341 0 0,-21 1-5317 0 0,0 6-7206 0 0,22-4 10497 0 0,11-3 983 0 0,63-11 836 0 0</inkml:trace>
  <inkml:trace contextRef="#ctx0" brushRef="#br0" timeOffset="340.718">145 35 12665 0 0,'-4'2'7811'0'0,"1"3"-4366"0"0,-2 18-4120 0 0,5-18 1572 0 0,-4 224-222 0 0,4 37-566 0 0,0-266-55 0 0,0 0 57 0 0,0 0 28 0 0,0 0-18 0 0,0 0-43 0 0,0 0-10 0 0,0 0-2 0 0,0 0-10 0 0,0 0-16 0 0,0 0-29 0 0,0 0-7 0 0,0 0-17 0 0,0 0-54 0 0,0 0-152 0 0,0 0-160 0 0,0 0-208 0 0,0 0-242 0 0,-10 0-17425 0 0,20 0 12927 0 0</inkml:trace>
  <inkml:trace contextRef="#ctx0" brushRef="#br0" timeOffset="637.719">23 588 17674 0 0,'-6'-1'5436'0'0,"11"0"-4049"0"0,12 0-1644 0 0,40 15 685 0 0,84-2-189 0 0,-141-12-186 0 0,1 0 27 0 0,0 0-29 0 0,0 0-144 0 0,-1 0-187 0 0,0-24-5071 0 0,0 14-1370 0 0,2-2-4033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48.1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409.6875"/>
      <inkml:brushProperty name="anchorY" value="-295771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718.90625"/>
      <inkml:brushProperty name="anchorY" value="-295519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365.34375"/>
      <inkml:brushProperty name="anchorY" value="-296341.9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3056.625"/>
      <inkml:brushProperty name="anchorY" value="-297005.3125"/>
      <inkml:brushProperty name="scaleFactor" value="0.5"/>
    </inkml:brush>
  </inkml:definitions>
  <inkml:trace contextRef="#ctx0" brushRef="#br0">83 29 15997 0 0,'0'0'0'0'0,"0"-1"5465"0"0,0 0-5830 0 0,0 1 1321 0 0,0-1-54 0 0,0 1 9 0 0,0 0-549 0 0,0 0-341 0 0,0 0 54 0 0,0 0-189 0 0,0 0 142 0 0,0 0-43 0 0,0 0 14 0 0,0 0 57 0 0,0 0 110 0 0,0 0 19 0 0,0 0-80 0 0,0 0-39 0 0,0 0 13 0 0,0 0-16 0 0,0 0-22 0 0,0 0-45 0 0,-1 0-31 0 0,-2 1-79 0 0,-1 1 42 0 0,-2 1-29 0 0,0 0 109 0 0,0 1-21 0 0,-1 0 95 0 0,1 0-26 0 0,1 0 59 0 0,0 0-60 0 0,0 0 15 0 0,0 0-1 0 0,0 0-16 0 0,2-1-51 0 0,-1 1 5 0 0,1 1-15 0 0,0 0 6 0 0,2 1-7 0 0,-1 0-55 0 0,1 1 63 0 0,0 1-54 0 0,1 1 29 0 0,0-2 30 0 0,2 1 0 0 0,0 1-2 0 0,2-1-2 0 0,1 0-9 0 0,1 0 7 0 0,0 1-40 0 0,2-1 44 0 0,0 1-15 0 0,0 0 15 0 0,1 1-4 0 0,1-1 2 0 0,-1 2 0 0 0,-1-1 0 0 0,0 1 0 0 0,-1-1 5 0 0,-1 1 3 0 0,-1-2-1 0 0,-1-1 34 0 0,-1-2-47 0 0,-2-1 53 0 0,0-1 77 0 0,-1-2 34 0 0,0-1-6 0 0,0 0 8 0 0,0-1 19 0 0,0 0 172 0 0,-1 0-44 0 0,-1-1-92 0 0,-1 1-153 0 0,-2 1-10 0 0,0 0 0 0 0,-2 0-5 0 0,0 0 42 0 0,-1 0-43 0 0,0 0 5 0 0,1 0-20 0 0,0 1-25 0 0,1-1 30 0 0,1-1-7 0 0,1 1-30 0 0,2-1 5 0 0,-1 0-8 0 0,2 1-4 0 0,0-1-28 0 0,1 0 13 0 0,0-1-10 0 0,0 1-27 0 0,0 0-169 0 0,0 0-10 0 0,0 0-79 0 0,-1 0-34 0 0,1 0-91 0 0,0 0-143 0 0,-1 0-233 0 0,1 0-526 0 0,-1 0-1692 0 0,1-1-5295 0 0,0-2-3026 0 0,0 3 13211 0 0,1 1-3578 0 0</inkml:trace>
  <inkml:trace contextRef="#ctx0" brushRef="#br1" timeOffset="309.393">229 111 19430 0 0,'0'0'0'0'0,"0"-1"2328"0"0,0 1-2156 0 0,0-1 1209 0 0,0 1-716 0 0,1-1-402 0 0,-1 1-235 0 0,1 0-247 0 0,0 1 67 0 0,0 0-8 0 0,0 2 181 0 0,1 2 162 0 0,1 3-103 0 0,0 3 64 0 0,0 2-84 0 0,0 2 18 0 0,0 3-84 0 0,0 1 20 0 0,-1 2 51 0 0,0 0-83 0 0,-1 1 27 0 0,1-2-13 0 0,-2-2-51 0 0,1-3 19 0 0,-1-3-88 0 0,0-4 14 0 0,0-2 122 0 0,0-3-34 0 0,0-2-62 0 0,0 0-23 0 0,0-2-134 0 0,-1-3-495 0 0,-1-2-392 0 0,-2-4-1274 0 0,0-5-1738 0 0,0-3-5521 0 0,-1-5 4650 0 0,1 3 5539 0 0</inkml:trace>
  <inkml:trace contextRef="#ctx0" brushRef="#br2" timeOffset="444.406">256 0 19074 0 0,'0'0'0'0'0,"0"0"1796"0"0,1 0-2095 0 0,-1 0 1331 0 0,1 1-714 0 0,0-1-364 0 0,1 1-327 0 0,1 1 445 0 0,1 0-787 0 0,1 1-769 0 0,2 0-1383 0 0,0 0-4737 0 0,2 1-1718 0 0,-2-1 11344 0 0</inkml:trace>
  <inkml:trace contextRef="#ctx0" brushRef="#br3" timeOffset="997.276">390 145 13089 0 0,'0'0'0'0'0,"0"1"6797"0"0,0 0-7305 0 0,0 0 1668 0 0,0 0-546 0 0,0 0 341 0 0,0 1-428 0 0,0 1-288 0 0,1 1 91 0 0,0 2-202 0 0,1 2 86 0 0,0 3-47 0 0,0 2-40 0 0,0 1-76 0 0,0 1 17 0 0,0 0 44 0 0,-1 1 12 0 0,0-1-28 0 0,0-1-2 0 0,-1-1-14 0 0,0-2-40 0 0,0-2 15 0 0,-1-2 11 0 0,1-3 51 0 0,0-1 11 0 0,-1-2 24 0 0,1 0 15 0 0,0-2 166 0 0,0 1 72 0 0,0-1-108 0 0,0-1-85 0 0,0-2-230 0 0,0-3 12 0 0,0-4 18 0 0,0-3-18 0 0,2-2 16 0 0,0-3-4 0 0,2 0-2 0 0,1-2 61 0 0,1 2-74 0 0,1 1 16 0 0,0 1-6 0 0,0 3-38 0 0,1 1-22 0 0,0 2-20 0 0,-1 3-7 0 0,1 1-1 0 0,0 1-38 0 0,0 2 34 0 0,0 0 25 0 0,0 2 62 0 0,-1 0-65 0 0,1 1 43 0 0,0 0 29 0 0,-1 1 108 0 0,-1 0-56 0 0,1 2-54 0 0,-1 0 65 0 0,0 2-15 0 0,-1 0-25 0 0,2 2 62 0 0,-1 1-52 0 0,0 1 7 0 0,0 2-11 0 0,0 1 20 0 0,0 2-58 0 0,1 1 59 0 0,-1 0-65 0 0,0 2 28 0 0,0-1-10 0 0,-1 0 2 0 0,-1-1 0 0 0,0-1-4 0 0,-1-2-4 0 0,-1-3 0 0 0,0-2-9 0 0,-1-3 7 0 0,0-1-3 0 0,-1-1 6 0 0,0-1 36 0 0,0 0-48 0 0,0-1 16 0 0,-1 1-154 0 0,1 0-56 0 0,0-1-142 0 0,0 1-256 0 0,-1-2-417 0 0,-1-1-1533 0 0,-3-1-8661 0 0,0 0 629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5.4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767.90625"/>
      <inkml:brushProperty name="anchorY" value="-306803.5"/>
      <inkml:brushProperty name="scaleFactor" value="0.5"/>
    </inkml:brush>
  </inkml:definitions>
  <inkml:trace contextRef="#ctx0" brushRef="#br0">78 3 9517 0 0,'0'0'0'0'0,"0"0"11085"0"0,-1 0-12251 0 0,-1 0 3066 0 0,0-1-1761 0 0,-1 1 765 0 0,0-1-324 0 0,0 1-346 0 0,0-1-214 0 0,1 1 20 0 0,0 0-38 0 0,1 0 44 0 0,-1 0-60 0 0,0 0-86 0 0,-1 1 130 0 0,0-1 48 0 0,-1 2 8 0 0,0 1 2 0 0,-2 1 70 0 0,1 2-56 0 0,-1 0 47 0 0,1 2-31 0 0,0-1-62 0 0,1 2-5 0 0,1-1 1 0 0,1 1-19 0 0,1 1 10 0 0,1 0-41 0 0,0 1 109 0 0,3 1-61 0 0,1-2-10 0 0,1 1 9 0 0,3 0-43 0 0,0-1 63 0 0,2 0-77 0 0,0 0 15 0 0,1 0-15 0 0,1 1-45 0 0,-1 0 67 0 0,0 1-17 0 0,-1 0 2 0 0,0 0 81 0 0,-2 1-42 0 0,0-2 40 0 0,-3 1 182 0 0,0-2-122 0 0,-3-1 39 0 0,0-2-8 0 0,-2-1 27 0 0,0-2 62 0 0,0-2 26 0 0,-2 0 50 0 0,-1-1-201 0 0,-3 0 2 0 0,-2 0-25 0 0,-2 1-18 0 0,-2 0 7 0 0,-3-1-8 0 0,1 1-41 0 0,-2 0 45 0 0,2 0 13 0 0,1-1 5 0 0,3-1 34 0 0,2 0-7 0 0,3 1-85 0 0,2-1-54 0 0,1-1-22 0 0,2 1-156 0 0,0 0-129 0 0,1 0-245 0 0,1 0-180 0 0,1-1-149 0 0,2 0-744 0 0,0 0-3685 0 0,0 0-9223 0 0,0 0 12177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8.5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775.34375"/>
      <inkml:brushProperty name="anchorY" value="-311635.53125"/>
      <inkml:brushProperty name="scaleFactor" value="0.5"/>
    </inkml:brush>
  </inkml:definitions>
  <inkml:trace contextRef="#ctx0" brushRef="#br0">4 144 19514 0 0,'0'0'0'0'0,"0"0"2840"0"0,-1 0-2623 0 0,1 0 470 0 0,-1 0 195 0 0,0 0-128 0 0,1 0-380 0 0,0 0-386 0 0,0 1 58 0 0,0 2-406 0 0,0 1 461 0 0,2 2-56 0 0,1 3-73 0 0,0 2 33 0 0,1 3-26 0 0,1 2 27 0 0,1 1 65 0 0,0 2-92 0 0,1 2 36 0 0,0 0 133 0 0,1 0-87 0 0,0-1-69 0 0,1 0 22 0 0,-1-2-14 0 0,1-3 5 0 0,1-1 3 0 0,-1-4 65 0 0,0-2-23 0 0,0-2-60 0 0,0-3 81 0 0,-1-1-14 0 0,1-2 29 0 0,-1-2 8 0 0,0-3 5 0 0,0-1 0 0 0,0-1-3 0 0,0-4 33 0 0,-1-1-14 0 0,0-3 33 0 0,0-3-36 0 0,0-2 54 0 0,-1-3-72 0 0,-1-1 4 0 0,-2-2-55 0 0,0-2 3 0 0,-2-1-19 0 0,-1 1-29 0 0,-2 0-68 0 0,-1 2-21 0 0,-2 3 24 0 0,-1 3 11 0 0,-1 3-41 0 0,-1 4 33 0 0,0 3-20 0 0,-2 2-13 0 0,0 2 22 0 0,-1 1-3 0 0,0 1 15 0 0,-1 0 25 0 0,1 2 32 0 0,1 1-36 0 0,1 0-14 0 0,1 1-24 0 0,1 0-10 0 0,1 2-14 0 0,0 1 77 0 0,1 2-75 0 0,1 2 44 0 0,0 0-3 0 0,1 2 69 0 0,0 2-78 0 0,1-1 17 0 0,0 0 64 0 0,1 0 35 0 0,1-2 13 0 0,0 0-63 0 0,1-1 17 0 0,1-1 29 0 0,1-1 133 0 0,2 0-64 0 0,0 0 15 0 0,3 1-42 0 0,1-1-55 0 0,2 1 26 0 0,1-1-55 0 0,1 1 52 0 0,1 0-64 0 0,0 0 9 0 0,-1 0-4 0 0,0 0 9 0 0,-2 1 43 0 0,-1-1-2 0 0,-1-1-43 0 0,-2 0 14 0 0,-2-2-15 0 0,-2-1 7 0 0,-1 0 67 0 0,-1-2 0 0 0,-1 1-89 0 0,0-1-17 0 0,0-1-225 0 0,-1 1-105 0 0,1-3-252 0 0,-1-1-413 0 0,0-2-522 0 0,1-2-3017 0 0,-1 1-4361 0 0,0-3-356 0 0,0 3 11118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8.8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6676.625"/>
      <inkml:brushProperty name="anchorY" value="-312286.6875"/>
      <inkml:brushProperty name="scaleFactor" value="0.5"/>
    </inkml:brush>
  </inkml:definitions>
  <inkml:trace contextRef="#ctx0" brushRef="#br0">1 1 20150 0 0,'0'0'0'0'0,"0"0"2104"0"0,0 0-2067 0 0,1 0 207 0 0,0 0 487 0 0,1 1 61 0 0,2 1-43 0 0,2 2-310 0 0,2 2-103 0 0,2 3-108 0 0,3 3-5 0 0,1 3-56 0 0,0 3-21 0 0,1 3-7 0 0,0 3 8 0 0,-1 3 89 0 0,-1 2-26 0 0,-2 1-84 0 0,-1 1 66 0 0,-3-1-53 0 0,-2-1-20 0 0,-2-2-8 0 0,-1-3-39 0 0,-1-4-9 0 0,-1-4-10 0 0,-1-3-23 0 0,1-5 20 0 0,-1-3 20 0 0,0-3-6 0 0,-1-1-76 0 0,0-1-28 0 0,-2-1-178 0 0,-1 0-120 0 0,-2 0-161 0 0,-2 0-269 0 0,-1-1-600 0 0,-1 1-3321 0 0,-1 0-9853 0 0,2-1 9894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7.6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4245.03125"/>
      <inkml:brushProperty name="anchorY" value="-309999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051.75"/>
      <inkml:brushProperty name="anchorY" value="-310625.875"/>
      <inkml:brushProperty name="scaleFactor" value="0.5"/>
    </inkml:brush>
  </inkml:definitions>
  <inkml:trace contextRef="#ctx0" brushRef="#br0">1 183 16337 0 0,'0'0'0'0'0,"0"0"5949"0"0,0 0-6254 0 0,1 0 1109 0 0,0 0-83 0 0,1-1 35 0 0,0 1-322 0 0,2-1-307 0 0,1 0-88 0 0,2 1-75 0 0,2-1 53 0 0,3 0 44 0 0,1 1-39 0 0,2-1-24 0 0,1 1 8 0 0,0 0-57 0 0,-1 2-14 0 0,-1-1 20 0 0,-3 0-220 0 0,-2 1-114 0 0,-2-1-68 0 0,-3 0-132 0 0,-2-1-35 0 0,-2 1-141 0 0,-3-2-1402 0 0,-2-1-1669 0 0,-3-2-5104 0 0,1 1 2253 0 0</inkml:trace>
  <inkml:trace contextRef="#ctx0" brushRef="#br1" timeOffset="255.084">41 1 18898 0 0,'0'0'0'0'0,"0"0"2112"0"0,0 1-2198 0 0,1 1 362 0 0,-1 0 579 0 0,2 2 45 0 0,0 1-393 0 0,0 3-180 0 0,1 2-144 0 0,1 3-53 0 0,1 2 56 0 0,0 3-60 0 0,0 1-33 0 0,0 2 90 0 0,0 0-40 0 0,-1 2 28 0 0,0 0-23 0 0,-1-1-8 0 0,0 0-26 0 0,-1-2-92 0 0,0-3-13 0 0,0-3-60 0 0,-1-3 67 0 0,0-4-131 0 0,0-2-316 0 0,0-3-64 0 0,-1-1-180 0 0,1-1-99 0 0,0 0-371 0 0,0-2-1448 0 0,1-2-1496 0 0,-1 0-4961 0 0,1-3 3432 0 0,1 1 6298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6.2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073.28125"/>
      <inkml:brushProperty name="anchorY" value="-306590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793.5625"/>
      <inkml:brushProperty name="anchorY" value="-307781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695.65625"/>
      <inkml:brushProperty name="anchorY" value="-308403.0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458.375"/>
      <inkml:brushProperty name="anchorY" value="-309398.9375"/>
      <inkml:brushProperty name="scaleFactor" value="0.5"/>
    </inkml:brush>
  </inkml:definitions>
  <inkml:trace contextRef="#ctx0" brushRef="#br0">57 0 18794 0 0,'0'0'0'0'0,"0"0"1904"0"0,0 0-2161 0 0,0 0 805 0 0,0 0 360 0 0,0 0-165 0 0,0 0-410 0 0,-1 1-328 0 0,-1 0-86 0 0,0 2 123 0 0,-1 2-26 0 0,-1 1 48 0 0,0 3-75 0 0,-2 1 132 0 0,0 3 25 0 0,1 2 30 0 0,-1 3-62 0 0,1 1 103 0 0,1 3-65 0 0,0 2-45 0 0,2 1-74 0 0,0 2-22 0 0,2 1-6 0 0,0 1-14 0 0,3 0-105 0 0,1-2 67 0 0,2-2 11 0 0,2-1 27 0 0,1-4 6 0 0,1-2 67 0 0,1-4 38 0 0,1-3-71 0 0,-1-2 36 0 0,0-3 6 0 0,-1-1-27 0 0,-1-2-51 0 0,-1-2 13 0 0,-1 0-22 0 0,-2-1 9 0 0,-2 0-69 0 0,-1-1-60 0 0,-1 1-5 0 0,-1 0-67 0 0,0 0-98 0 0,0 0-144 0 0,0-2-225 0 0,0 0-449 0 0,-1-3-1725 0 0,0-4-13413 0 0,-1 0 15983 0 0</inkml:trace>
  <inkml:trace contextRef="#ctx0" brushRef="#br1" timeOffset="614.532">193 128 14349 0 0,'0'0'0'0'0,"0"0"4709"0"0,-1 0-4617 0 0,0 0 578 0 0,0 0 532 0 0,-1 0-171 0 0,1 0-487 0 0,-1 0-400 0 0,1 0-84 0 0,0 0-96 0 0,1 1 49 0 0,-1 0-95 0 0,0 3 28 0 0,0 1 65 0 0,0 4-22 0 0,1 1 123 0 0,-1 3-46 0 0,1 1 34 0 0,2 2 17 0 0,0 1-13 0 0,2 0-74 0 0,1 1-12 0 0,2-1 55 0 0,1 1 2 0 0,1-2-35 0 0,0 0 27 0 0,2-2-23 0 0,0-3 57 0 0,-1-1-67 0 0,0-3 12 0 0,0-2 42 0 0,-1-2 97 0 0,-1-3 106 0 0,0-3 58 0 0,0-3-79 0 0,-2-5-94 0 0,1-3-53 0 0,-2-3 32 0 0,0-2-93 0 0,-1-1 10 0 0,-1 0-66 0 0,-1 2 38 0 0,-1 3-6 0 0,-1 3 66 0 0,0 4-55 0 0,0 3-22 0 0,0 3-25 0 0,-1 1 2 0 0,0 1-13 0 0,0 1-68 0 0,0-1-46 0 0,0 1-71 0 0,0 1-38 0 0,1 1 8 0 0,0 3 159 0 0,1 1 5 0 0,1 4 8 0 0,2 1-10 0 0,1 2 23 0 0,2 0-22 0 0,1 0 7 0 0,2 0 3 0 0,1-1 50 0 0,1-1-113 0 0,2-1 144 0 0,1-1 6 0 0,0-3 94 0 0,-1-1-85 0 0,-1-2-5 0 0,-3-1 43 0 0,-2-2 72 0 0,-3-3 74 0 0,-1-1 69 0 0,-2-3-84 0 0,-1-3-38 0 0,-1-3-41 0 0,-2-2-52 0 0,-2-4-37 0 0,-2-2 18 0 0,-2-2 0 0 0,-1-2-6 0 0,-1 0-63 0 0,-1 2 14 0 0,2 2 47 0 0,1 3-16 0 0,2 4-10 0 0,1 4 23 0 0,2 3-54 0 0,1 2 15 0 0,1 2-15 0 0,0 1-54 0 0,0 1-134 0 0,1 1-106 0 0,0-1-37 0 0,0 1-102 0 0,0-1-208 0 0,0 0-225 0 0,0 1-360 0 0,0-2-1174 0 0,0 0-979 0 0,3 1-12704 0 0,-3 0 17632 0 0,1 0-3182 0 0</inkml:trace>
  <inkml:trace contextRef="#ctx0" brushRef="#br2" timeOffset="1015.407">566 63 14477 0 0,'0'0'0'0'0,"0"0"3789"0"0,0 0-2769 0 0,0 0 372 0 0,0 0 55 0 0,0 1-317 0 0,1-1-387 0 0,-1 1-293 0 0,1 0-250 0 0,0 0-76 0 0,-1 0-65 0 0,1 1-56 0 0,0 2 107 0 0,0 1-36 0 0,1 2-9 0 0,0 2-64 0 0,0 3 13 0 0,0 2-14 0 0,1 2 52 0 0,0 3-58 0 0,0 2 53 0 0,-1 1-6 0 0,0 1-50 0 0,0 1 16 0 0,-1 0-11 0 0,1-2 5 0 0,-2-1 87 0 0,1-3-1 0 0,0-3-107 0 0,0-4 36 0 0,-1-3 3 0 0,1-3 64 0 0,0-3-17 0 0,-1-1 29 0 0,1-1 4 0 0,-1-1 9 0 0,1 0-58 0 0,0 1-42 0 0,1-1-1 0 0,1 1-6 0 0,1 0 37 0 0,2-1-7 0 0,1 0-38 0 0,1 0 18 0 0,0 0-12 0 0,0 0-3 0 0,1 1-56 0 0,-1-1 77 0 0,0 1-26 0 0,-2 0 9 0 0,-1 0-9 0 0,-1-1-68 0 0,-2 1-186 0 0,-1-1-8 0 0,-1 0-50 0 0,0 0-133 0 0,0-1-195 0 0,-3 0-482 0 0,0-2-1772 0 0,-2 0-4202 0 0,-2-3-3758 0 0,2 1 10334 0 0</inkml:trace>
  <inkml:trace contextRef="#ctx0" brushRef="#br3" timeOffset="1192.383">578 208 20954 0 0,'0'0'0'0'0,"0"0"2012"0"0,0 0-1979 0 0,0-1 300 0 0,0 1 377 0 0,0-1-224 0 0,1 0-514 0 0,1 1 105 0 0,3-2-352 0 0,2 0 235 0 0,3-1-139 0 0,2 0-433 0 0,2 0-326 0 0,1 0-726 0 0,1 0-1813 0 0,-1 1-4366 0 0,2 1-1309 0 0,-4 0 10214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4.4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330.59375"/>
      <inkml:brushProperty name="anchorY" value="-305296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035.71875"/>
      <inkml:brushProperty name="anchorY" value="-306232.78125"/>
      <inkml:brushProperty name="scaleFactor" value="0.5"/>
    </inkml:brush>
  </inkml:definitions>
  <inkml:trace contextRef="#ctx0" brushRef="#br0">97 9 11601 0 0,'0'0'0'0'0,"0"0"2184"0"0,0-1-1941 0 0,0 0 676 0 0,0 1 490 0 0,0-1 129 0 0,0 1-510 0 0,0 0-164 0 0,0 0-28 0 0,0 0-204 0 0,0-1 31 0 0,0 0-129 0 0,-1 0-55 0 0,-1 0-42 0 0,0 1-142 0 0,-2-1-93 0 0,-1 1-119 0 0,-1-1 39 0 0,0 1-76 0 0,-1 0 31 0 0,0 0-57 0 0,0 1-18 0 0,0 1-44 0 0,0 1 4 0 0,0 1 41 0 0,0 3-9 0 0,1 1-51 0 0,0 2 69 0 0,2 1-66 0 0,1 2 2 0 0,2 1-76 0 0,0 0 28 0 0,1 1 38 0 0,3 1 61 0 0,0 1-14 0 0,3 0 2 0 0,2-1 11 0 0,2 0 2 0 0,1-1 4 0 0,1-2 74 0 0,0-1-100 0 0,1-2 38 0 0,0-1-17 0 0,-1-2-3 0 0,0-1 5 0 0,-1-2-2 0 0,-1-1-83 0 0,-2-1-88 0 0,-2-1-27 0 0,-1-1-35 0 0,-2 0-20 0 0,-2 0-83 0 0,0-1-142 0 0,-1 0-190 0 0,0-2-603 0 0,-1-1-1449 0 0,0-1-4759 0 0,-1-3 307 0 0,1 0 5348 0 0</inkml:trace>
  <inkml:trace contextRef="#ctx0" brushRef="#br1" timeOffset="471.874">196 89 14529 0 0,'0'0'0'0'0,"0"0"5885"0"0,0 0-6091 0 0,0 0 965 0 0,1 1-4 0 0,1 1 4 0 0,0 0-181 0 0,0 3-234 0 0,2 2-227 0 0,1 2-89 0 0,1 2-11 0 0,0 1 110 0 0,3 2-116 0 0,0 1 3 0 0,3 1 153 0 0,1 1 124 0 0,1 0-168 0 0,0 0-56 0 0,1-1-14 0 0,-1-1-41 0 0,-1-2 107 0 0,-1-2-62 0 0,-1-2-61 0 0,-2-3 128 0 0,-2-2 22 0 0,-2-1 6 0 0,-1-2 76 0 0,-2-2 48 0 0,0-2 51 0 0,1-3-73 0 0,0-3-113 0 0,0-4-39 0 0,0-4-23 0 0,1-3-4 0 0,-1-3-49 0 0,-1-1 12 0 0,0-1-34 0 0,0 1 4 0 0,-1 1 1 0 0,-1 4 36 0 0,1 3-20 0 0,-1 2-24 0 0,0 4 3 0 0,-1 1 6 0 0,1 2 43 0 0,-1 1-26 0 0,-1 1 35 0 0,0 1-28 0 0,-1 0-29 0 0,0 1 4 0 0,-1-1-5 0 0,0 1-4 0 0,-1 1 5 0 0,-1 0-6 0 0,-4 0-167 0 0,-1 1-8 0 0,-3 0 2 0 0,-2 1-35 0 0,0-1 60 0 0,-1 2-47 0 0,1 0 16 0 0,1 1-36 0 0,2 0 36 0 0,3 0 2 0 0,3 0-51 0 0,3-1-212 0 0,2 0-311 0 0,1 0-455 0 0,3 0-89 0 0,2 1-427 0 0,3 1-1115 0 0,3 0-4419 0 0,1 1-2224 0 0,-1-1 11217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3.7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261.59375"/>
      <inkml:brushProperty name="anchorY" value="-304771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075.03125"/>
      <inkml:brushProperty name="anchorY" value="-305705.25"/>
      <inkml:brushProperty name="scaleFactor" value="0.5"/>
    </inkml:brush>
  </inkml:definitions>
  <inkml:trace contextRef="#ctx0" brushRef="#br0">0 3 19246 0 0,'0'0'0'0'0,"0"0"1920"0"0,0-1-1680 0 0,0 0 51 0 0,0 1 577 0 0,0 0-58 0 0,1 0-514 0 0,1 2-279 0 0,2 1 385 0 0,2 3-162 0 0,4 3 11 0 0,2 3-74 0 0,2 3 1 0 0,2 4-82 0 0,2 1-19 0 0,0 3 38 0 0,0 2-124 0 0,0 1 32 0 0,-1 1-24 0 0,-1 0 44 0 0,-2-1-55 0 0,-2-1 14 0 0,-2-3-127 0 0,-3-3 100 0 0,-2-4-209 0 0,-1-4 72 0 0,-2-4 52 0 0,-1-2-68 0 0,0-3-50 0 0,-3-2-18 0 0,-1-3-525 0 0,-3-4-237 0 0,-3-3-810 0 0,-2-5-728 0 0,-1-4-1124 0 0,-1-3-1992 0 0,1-1-2592 0 0,2 4 9266 0 0</inkml:trace>
  <inkml:trace contextRef="#ctx0" brushRef="#br1" timeOffset="286.011">107 43 11677 0 0,'0'0'0'0'0,"0"-1"3504"0"0,0-1-2310 0 0,0-1 119 0 0,0-1 679 0 0,0 0-359 0 0,0 0-619 0 0,0 0-295 0 0,0 1-271 0 0,0 1-82 0 0,0 1-16 0 0,0 0-42 0 0,0 1-99 0 0,0 0-11 0 0,0 1-70 0 0,0 0-47 0 0,0 1 17 0 0,-1 1-35 0 0,0 2 27 0 0,-2 2-27 0 0,-3 3-16 0 0,0 3-38 0 0,-2 2-5 0 0,-1 2-2 0 0,-1 2-2 0 0,1 0 0 0 0,-1-1 5 0 0,2-1 40 0 0,0-2-43 0 0,1-2 5 0 0,2-4 3 0 0,0-2 25 0 0,2-2-2 0 0,1-2-35 0 0,1-1 16 0 0,1-2-16 0 0,0 0-43 0 0,0 0-236 0 0,0 0-108 0 0,0-1-71 0 0,0 1-126 0 0,1 0-167 0 0,-1 0-314 0 0,0 0-921 0 0,2-1-597 0 0,1 1-2355 0 0,3 1-3810 0 0,-6-1 5609 0 0,-1 0 3209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0.0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425.65625"/>
      <inkml:brushProperty name="anchorY" value="-313443.96875"/>
      <inkml:brushProperty name="scaleFactor" value="0.5"/>
    </inkml:brush>
  </inkml:definitions>
  <inkml:trace contextRef="#ctx0" brushRef="#br0">1 4 15361 0 0,'0'0'0'0'0,"0"0"2589"0"0,0 0-430 0 0,0 0-1105 0 0,0 0-24 0 0,0 0-202 0 0,0 0-286 0 0,0 0-270 0 0,3 0-197 0 0,0 0 179 0 0,4 0-61 0 0,1 0 12 0 0,4 0-62 0 0,1 1-24 0 0,1-1-29 0 0,0 1 12 0 0,1-1-36 0 0,-1 0 15 0 0,0 1 22 0 0,0-1-53 0 0,-3-1-7 0 0,0 0-4 0 0,-3 1-45 0 0,-1-1 17 0 0,-2 0-8 0 0,-2 0-3 0 0,-1 0-70 0 0,-1 1 30 0 0,-1 0-23 0 0,0 0 14 0 0,0 0-210 0 0,0 0-294 0 0,-1 0-78 0 0,1 0-232 0 0,-1 0-354 0 0,0 0-1197 0 0,-2 0-1437 0 0,-1 1-5102 0 0,0 0 2712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0.3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8259.9375"/>
      <inkml:brushProperty name="anchorY" value="-314077.53125"/>
      <inkml:brushProperty name="scaleFactor" value="0.5"/>
    </inkml:brush>
  </inkml:definitions>
  <inkml:trace contextRef="#ctx0" brushRef="#br0">0 0 17338 0 0,'0'0'0'0'0,"0"0"3144"0"0,0 0-2875 0 0,0 0 318 0 0,0 0 232 0 0,1 0-93 0 0,1 1-397 0 0,2-1 81 0 0,3 2-18 0 0,2 1-72 0 0,3 0-78 0 0,2 1-87 0 0,2-1-21 0 0,1 0-47 0 0,0-1 119 0 0,0-1-117 0 0,-2 0-27 0 0,-1 0-63 0 0,-4 0 7 0 0,-2-1-42 0 0,-4 1-6 0 0,-1-1 47 0 0,-2 0-11 0 0,0 0 57 0 0,-2 0-66 0 0,1 0-239 0 0,-1 0-245 0 0,1 0-196 0 0,-1 0-310 0 0,0 0-728 0 0,-2 0-1936 0 0,-2 0-7668 0 0,1 0 5796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17214 0 0,'4'0'6267'0'0,"5"4"-6039"0"0,8 16 155 0 0,-2 0 0 0 0,-1 1 0 0 0,0 0 0 0 0,-2 1 0 0 0,0 1 0 0 0,2 10-383 0 0,9 14 114 0 0,83 155 210 0 0,-77-127-47 0 0,-59-41 1036 0 0,-51 27-1013 0 0,81-61-315 0 0,0 1 0 0 0,0-1 0 0 0,0 0 1 0 0,0 0-1 0 0,0 0 0 0 0,0 0 1 0 0,1 1-1 0 0,-1-1 0 0 0,0 0 1 0 0,0 0-1 0 0,0 0 0 0 0,0 1 0 0 0,0-1 1 0 0,0 0-1 0 0,0 0 0 0 0,0 0 1 0 0,0 1-1 0 0,0-1 0 0 0,0 0 1 0 0,0 0-1 0 0,0 0 0 0 0,0 1 0 0 0,0-1 1 0 0,0 0-1 0 0,0 0 0 0 0,0 0 1 0 0,0 1-1 0 0,0-1 0 0 0,0 0 0 0 0,0 0 1 0 0,0 0-1 0 0,-1 1 0 0 0,1-1 1 0 0,0 0-1 0 0,0 0 0 0 0,0 0 1 0 0,0 0-1 0 0,0 1 0 0 0,-1-1 0 0 0,1 0 1 0 0,0 0-1 0 0,0 0 0 0 0,0 0 15 0 0,4 0-3110 0 0,0 0-3572 0 0,-1 0-7409 0 0,-23 0 10272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5.0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9082.03125"/>
      <inkml:brushProperty name="anchorY" value="-314746.40625"/>
      <inkml:brushProperty name="scaleFactor" value="0.5"/>
    </inkml:brush>
  </inkml:definitions>
  <inkml:trace contextRef="#ctx0" brushRef="#br0">1 0 20938 0 0,'0'0'0'0'0,"0"0"1804"0"0,0 0-1554 0 0,0 0-102 0 0,0 0 396 0 0,0 1 94 0 0,0-1-288 0 0,1 1-384 0 0,3 0 158 0 0,1 0-64 0 0,3 2 164 0 0,2 0-109 0 0,3 1-130 0 0,1-1 39 0 0,0 2-24 0 0,1-1 5 0 0,-2 1-6 0 0,0-1-8 0 0,-3 0 2 0 0,-1 0-52 0 0,-3-1 14 0 0,-3 0-389 0 0,-1-2 85 0 0,-1 0-104 0 0,-1 0-136 0 0,0-1-181 0 0,-1 0-440 0 0,0 0-901 0 0,-1 0-1452 0 0,0-1-13933 0 0,1 1 20124 0 0,0 0-738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5.8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9877.46875"/>
      <inkml:brushProperty name="anchorY" value="-315449.3125"/>
      <inkml:brushProperty name="scaleFactor" value="0.5"/>
    </inkml:brush>
  </inkml:definitions>
  <inkml:trace contextRef="#ctx0" brushRef="#br0">48 3 19658 0 0,'0'0'0'0'0,"0"0"1760"0"0,0 0-1699 0 0,0 0 682 0 0,0-1 373 0 0,-1 1-570 0 0,1-1-413 0 0,-1 1-71 0 0,1-1-77 0 0,-1 1-15 0 0,1 0 36 0 0,-1 0-7 0 0,1 0 98 0 0,0 0 25 0 0,0 0 3 0 0,0 0-36 0 0,0 0-47 0 0,0 0-32 0 0,0 1 37 0 0,-1 1-58 0 0,-1 1-53 0 0,0 1 5 0 0,-2 3 67 0 0,0 1-65 0 0,0 3-9 0 0,-1 0 82 0 0,1 2-28 0 0,-1 1 12 0 0,2 1 10 0 0,0 0-8 0 0,0 0 2 0 0,1 1-4 0 0,1-1-70 0 0,0 0 34 0 0,1 0 0 0 0,1-1 31 0 0,2 0-12 0 0,1-1-79 0 0,1 0 122 0 0,2-1-35 0 0,1-1 50 0 0,1 0 59 0 0,2-1-116 0 0,0 0 85 0 0,0-2-84 0 0,1-1 145 0 0,0-1-20 0 0,-1-3 76 0 0,0 0-53 0 0,-1-2-8 0 0,1-1 27 0 0,-1-3-16 0 0,-1-2-42 0 0,1-1 26 0 0,-2-2-33 0 0,0-2-10 0 0,-1 0-31 0 0,-2 0-40 0 0,-1 0 55 0 0,-2-1-76 0 0,-1 1-19 0 0,0-1-52 0 0,-2 1 20 0 0,0 0-40 0 0,-2 0 20 0 0,-1 1 62 0 0,-1 1-83 0 0,0 2-65 0 0,-1 1 101 0 0,1 2 15 0 0,-1 1 15 0 0,1 1 35 0 0,1 1 3 0 0,1 0 1 0 0,1 1-2 0 0,0-1-98 0 0,1 0-74 0 0,1 0-79 0 0,-1 2 40 0 0,1 1 143 0 0,1 2-25 0 0,-1 3 107 0 0,3 1-37 0 0,0 1 31 0 0,2 1 78 0 0,2 0 48 0 0,1-1 34 0 0,2 0-104 0 0,1 0 34 0 0,1-1-56 0 0,3 0-39 0 0,1 0 74 0 0,1-1 342 0 0,2 1-385 0 0,0-2 84 0 0,-1 0-78 0 0,-1-1-25 0 0,-2-2 25 0 0,-2-1 7 0 0,-3-1 59 0 0,-2-1 69 0 0,-3 0 32 0 0,-1-2 50 0 0,-3-2 66 0 0,0-3-56 0 0,-1-2-89 0 0,-1-5-48 0 0,0-3-94 0 0,-2-2 32 0 0,-1-3-64 0 0,-1 0 10 0 0,0 0 36 0 0,0 2-12 0 0,0 1-40 0 0,0 3 12 0 0,0 2-6 0 0,-1 2 56 0 0,1 2 12 0 0,0 2-74 0 0,0 1 57 0 0,0 1-52 0 0,0 1 4 0 0,-1 0-6 0 0,1 1-71 0 0,1-1 6 0 0,-1 2 18 0 0,1-1-24 0 0,2 2-15 0 0,-1-1-38 0 0,2 2-51 0 0,0-1-74 0 0,1 1-91 0 0,-1 0-145 0 0,1 0-188 0 0,1 0-287 0 0,-1-1-919 0 0,1 1-3360 0 0,1-1-1722 0 0,3 1-3076 0 0,1 0 11954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6.3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0813.96875"/>
      <inkml:brushProperty name="anchorY" value="-316167.1875"/>
      <inkml:brushProperty name="scaleFactor" value="0.5"/>
    </inkml:brush>
  </inkml:definitions>
  <inkml:trace contextRef="#ctx0" brushRef="#br0">1 1 20566 0 0,'0'0'0'0'0,"0"0"2344"0"0,0 0-2030 0 0,0 0 422 0 0,0 0 188 0 0,0 0-160 0 0,0 0-377 0 0,0 0-342 0 0,1 0 13 0 0,0 0-143 0 0,0 1 56 0 0,0 2-6 0 0,0 0 38 0 0,1 5 75 0 0,0 2-18 0 0,0 4-62 0 0,0 4 20 0 0,0 2 46 0 0,-1 2-34 0 0,0 2 50 0 0,0 0-23 0 0,-1 2-10 0 0,0-1-53 0 0,0-1 14 0 0,0-1-8 0 0,0-2 0 0 0,0-3 10 0 0,0-2-13 0 0,-1-4 4 0 0,1-3-10 0 0,0-3 12 0 0,-1-2-5 0 0,1-2 2 0 0,0-1 0 0 0,0-1-4 0 0,0 0 0 0 0,0 0 0 0 0,0-1 5 0 0,0 1 40 0 0,0-1-53 0 0,1 1 18 0 0,0 0-6 0 0,1 1 164 0 0,2-1-118 0 0,2 1-2 0 0,1 1-40 0 0,1 0 2 0 0,1-1-6 0 0,0 0 0 0 0,1 1 0 0 0,0-1-9 0 0,-1 0 12 0 0,0 1-5 0 0,-1-1 2 0 0,-1 0 0 0 0,-1 0 0 0 0,-1-1 5 0 0,-3 0-2 0 0,0 0 39 0 0,-2 0 40 0 0,1 0 14 0 0,-2 0 10 0 0,1 0-60 0 0,0 0-47 0 0,-1 0-162 0 0,1 0-49 0 0,-1 0-107 0 0,-2 0-38 0 0,0 0-451 0 0,-2 0-468 0 0,-2 0-2439 0 0,0-2-6350 0 0,-2-2-394 0 0,13 4 12610 0 0,1 1-4013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6.7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1574.9375"/>
      <inkml:brushProperty name="anchorY" value="-317258.09375"/>
      <inkml:brushProperty name="scaleFactor" value="0.5"/>
    </inkml:brush>
  </inkml:definitions>
  <inkml:trace contextRef="#ctx0" brushRef="#br0">0 0 19374 0 0,'0'0'0'0'0,"0"0"1944"0"0,0 0-2011 0 0,0 0 817 0 0,1 0 16 0 0,-1 0-132 0 0,1 0-405 0 0,0 1-209 0 0,0 1-201 0 0,1 1 247 0 0,1 2 214 0 0,0 2-103 0 0,1 4 20 0 0,0 2 4 0 0,0 3-33 0 0,1 2 13 0 0,0 2-38 0 0,-1 2 5 0 0,-1 1-41 0 0,1 2 15 0 0,-1 2-63 0 0,0 0 17 0 0,0 2-31 0 0,-1-1-17 0 0,0 0-20 0 0,0-1 55 0 0,0-2-61 0 0,0-2 2 0 0,-1-5-2 0 0,0-3-11 0 0,0-4 12 0 0,0-3-5 0 0,-1-4 119 0 0,0-2-150 0 0,0-1-156 0 0,0-2 24 0 0,0-2-132 0 0,0-1-121 0 0,0-2-439 0 0,0-4-402 0 0,0-3-1591 0 0,0-2-4281 0 0,0-3-4249 0 0,0 2 11878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8.0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805.53125"/>
      <inkml:brushProperty name="anchorY" value="-320332.9375"/>
      <inkml:brushProperty name="scaleFactor" value="0.5"/>
    </inkml:brush>
  </inkml:definitions>
  <inkml:trace contextRef="#ctx0" brushRef="#br0">0 0 22442 0 0,'0'0'0'0'0,"1"0"3448"0"0,3 0-4153 0 0,0 1 1317 0 0,3 1-631 0 0,1 1 117 0 0,1 0-126 0 0,1 2 33 0 0,1 1-49 0 0,0 0 47 0 0,-2 1-7 0 0,0 0 16 0 0,-1 0 120 0 0,-2 0-122 0 0,-1 0 47 0 0,-2 0 0 0 0,-1-1 53 0 0,-2 2 136 0 0,-3 0-208 0 0,-1 1 56 0 0,-3 0-29 0 0,-1 0-28 0 0,-2 1-30 0 0,-2 0 44 0 0,0-1-54 0 0,1 1 12 0 0,0-1-5 0 0,2-2 187 0 0,1 0-124 0 0,3-2 61 0 0,1-1-14 0 0,2-1-49 0 0,1-1-70 0 0,1-1 17 0 0,0 0-16 0 0,2 1 5 0 0,1 1 218 0 0,1 0-132 0 0,2 2 23 0 0,2 0-40 0 0,1 1-44 0 0,2 0-18 0 0,0-1 0 0 0,2 2-9 0 0,0 0 2 0 0,1 0-1 0 0,1 1 4 0 0,-1 1-5 0 0,-1-1-3 0 0,-1 0 1 0 0,-2 0 3 0 0,-1-2-10 0 0,-3-1 8 0 0,-2-1 2 0 0,-1-2 4 0 0,-2 0 93 0 0,0-2-96 0 0,-1 0 5 0 0,-1 0-82 0 0,0-1-32 0 0,-2-2-361 0 0,-1-1-173 0 0,-3-3-391 0 0,-2-2-1045 0 0,-3-1-7652 0 0,1 1-5082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7.2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291.6875"/>
      <inkml:brushProperty name="anchorY" value="-318359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115"/>
      <inkml:brushProperty name="anchorY" value="-319351.40625"/>
      <inkml:brushProperty name="scaleFactor" value="0.5"/>
    </inkml:brush>
  </inkml:definitions>
  <inkml:trace contextRef="#ctx0" brushRef="#br0">0 21 20474 0 0,'0'0'0'0'0,"0"0"2524"0"0,0 0-2310 0 0,1 0 282 0 0,0 0 329 0 0,0 0-48 0 0,0 0-351 0 0,0-1-358 0 0,2 0-12 0 0,0 1-186 0 0,2-1 162 0 0,2-1-50 0 0,1 0-30 0 0,2 0 56 0 0,0-1-60 0 0,-1 1 56 0 0,0-1-97 0 0,-1 1 19 0 0,-2 1 1 0 0,-1 1 84 0 0,-2-1 32 0 0,-1 2 49 0 0,-1 0-17 0 0,1 3 71 0 0,0 2 9 0 0,0 3-106 0 0,0 3 48 0 0,1 4-9 0 0,-1 2-30 0 0,0 4-64 0 0,-1 2 16 0 0,1 2-112 0 0,0 1 84 0 0,-1-2 8 0 0,1-1-88 0 0,-1-2 124 0 0,0-5-49 0 0,0-2-21 0 0,0-4 56 0 0,-1-4 47 0 0,0-3 67 0 0,-1-2 0 0 0,-1-1-85 0 0,-2-1 94 0 0,0-1-70 0 0,-2 0-36 0 0,1 1-26 0 0,0-1-2 0 0,2 1-56 0 0,0-1 14 0 0,2 0-63 0 0,0 1-54 0 0,1-1-2 0 0,0 1-43 0 0,1 0-34 0 0,2 0 119 0 0,1 0 126 0 0,1 0-32 0 0,2 1 29 0 0,0-1 45 0 0,0 1-55 0 0,0-1 19 0 0,-1 1 32 0 0,1-1-58 0 0,-2 0 23 0 0,0 0-12 0 0,-2 0-69 0 0,-1 0 25 0 0,-1 0-26 0 0,0 0-13 0 0,-1 0-156 0 0,0 0-18 0 0,1 0-132 0 0,-1 0 24 0 0,0 0-363 0 0,0 0-373 0 0,0 0-1245 0 0,0-1-1676 0 0,-1 1-13864 0 0,1 0 20593 0 0,0 0-688 0 0</inkml:trace>
  <inkml:trace contextRef="#ctx0" brushRef="#br1" timeOffset="331.595">237 40 19970 0 0,'0'0'0'0'0,"0"-1"2656"0"0,0-1-2534 0 0,0 0 164 0 0,0 0 396 0 0,0 0 75 0 0,0 1-264 0 0,0 0-427 0 0,0 1-6 0 0,0 0-373 0 0,1 1 296 0 0,1 2 1 0 0,1 3 196 0 0,2 3-147 0 0,1 5 147 0 0,1 3-106 0 0,1 4 69 0 0,-1 2-109 0 0,-1 3 114 0 0,1 1-22 0 0,-2 2 64 0 0,1 1 108 0 0,-1 0-60 0 0,0 0-174 0 0,0-1-41 0 0,-1-3-2 0 0,-1-3 25 0 0,-1-3-58 0 0,0-4 14 0 0,0-4-1 0 0,-1-4 64 0 0,-1-4 19 0 0,0-1-104 0 0,1-3 6 0 0,-2-1-206 0 0,-2-3-260 0 0,0-4-84 0 0,-3-3-288 0 0,-1-5-346 0 0,-1-4-1679 0 0,1-3-5311 0 0,0-4-4654 0 0,2 3 15498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8.8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601.875"/>
      <inkml:brushProperty name="anchorY" value="-321322.46875"/>
      <inkml:brushProperty name="scaleFactor" value="0.5"/>
    </inkml:brush>
  </inkml:definitions>
  <inkml:trace contextRef="#ctx0" brushRef="#br0">0 0 21606 0 0,'0'0'0'0'0,"1"0"1724"0"0,-1 0-2011 0 0,1 0 574 0 0,-1 0-114 0 0,1 0 272 0 0,-1 0-561 0 0,1 0 60 0 0,-1 0-300 0 0,0 0-320 0 0,0 0-289 0 0,0 1-839 0 0,0 0-927 0 0,0 1-2763 0 0,1 0-4286 0 0,0 0 8945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9.4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243.5625"/>
      <inkml:brushProperty name="anchorY" value="-321967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603.3125"/>
      <inkml:brushProperty name="anchorY" value="-321804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280.59375"/>
      <inkml:brushProperty name="anchorY" value="-322636.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962.40625"/>
      <inkml:brushProperty name="anchorY" value="-323300.71875"/>
      <inkml:brushProperty name="scaleFactor" value="0.5"/>
    </inkml:brush>
  </inkml:definitions>
  <inkml:trace contextRef="#ctx0" brushRef="#br0">74 49 19950 0 0,'0'0'0'0'0,"0"0"2124"0"0,1 0-2105 0 0,-1 0 420 0 0,1 0 348 0 0,-1 0 70 0 0,1 0-387 0 0,-1 0-251 0 0,0 0-105 0 0,1 0-29 0 0,-1 0 47 0 0,0 1-8 0 0,0-1-31 0 0,-1 1-25 0 0,-1 1-69 0 0,-1 1 20 0 0,-2 0-12 0 0,-1 2 29 0 0,-2 0 72 0 0,1 0 13 0 0,-1 1-58 0 0,0 0 21 0 0,2 0-17 0 0,0-1-40 0 0,1 2-26 0 0,0 0-5 0 0,2 0-73 0 0,0 2 1 0 0,2 1 4 0 0,0 2 27 0 0,2 1 48 0 0,0 0-11 0 0,3 2-6 0 0,1 1 18 0 0,2 0-15 0 0,2 1 14 0 0,0-2-14 0 0,2 2-42 0 0,1-2 16 0 0,1 1-26 0 0,1-1 66 0 0,0-1-15 0 0,-1 0 3 0 0,1-1 6 0 0,-2-1-2 0 0,-1-2 1 0 0,-2-1-4 0 0,-3-2 10 0 0,-1-2 34 0 0,-2 0 149 0 0,-2-3 68 0 0,0 0 1 0 0,-1-1 22 0 0,-1-1 166 0 0,-2 0-209 0 0,-3 0-158 0 0,0 0-10 0 0,-3 0-8 0 0,0-1-66 0 0,-1 1 17 0 0,0 0-18 0 0,0 0-24 0 0,2 0 10 0 0,0 0-9 0 0,0 0 1 0 0,2 0 33 0 0,2 1-5 0 0,0-1 3 0 0,2 1 1 0 0,0-1 38 0 0,1 1-16 0 0,1-1-17 0 0,0 0 7 0 0,0 0-14 0 0,0 0-151 0 0,0 0-83 0 0,0 0-74 0 0,0 0-96 0 0,1 0-133 0 0,-1-1-205 0 0,0 0-305 0 0,0-2-829 0 0,1-1-3192 0 0,-1 5-13993 0 0,0-1 21908 0 0,0 1-666 0 0</inkml:trace>
  <inkml:trace contextRef="#ctx0" brushRef="#br1" timeOffset="270.916">260 174 20750 0 0,'0'0'0'0'0,"0"0"2268"0"0,0 0-2231 0 0,0 0 638 0 0,0 0 120 0 0,0 0-200 0 0,0 0-276 0 0,1 0-328 0 0,0 0-127 0 0,0 1-116 0 0,0 0 200 0 0,1 2 40 0 0,2 2 118 0 0,0 3-48 0 0,1 2 3 0 0,1 2 35 0 0,-1 3 6 0 0,0 2 74 0 0,0 1-149 0 0,-2 0 33 0 0,0 1 0 0 0,-2-1-71 0 0,0-2 11 0 0,-1-2-44 0 0,0-2-93 0 0,0-4-98 0 0,0-2-92 0 0,0-2-129 0 0,-1-3-125 0 0,0-3-235 0 0,-1-3-918 0 0,-1-4-1752 0 0,2-1-5939 0 0,-1-1-1520 0 0,0 2 14176 0 0,1-2-959 0 0</inkml:trace>
  <inkml:trace contextRef="#ctx0" brushRef="#br2" timeOffset="425.13">322 1 11349 0 0,'0'0'0'0'0,"0"0"9697"0"0,1 0-10524 0 0,-1 0 2385 0 0,1 0-1297 0 0,-1 0 650 0 0,0 0-308 0 0,0 0-626 0 0,0 0 120 0 0,2 1-491 0 0,0 0 463 0 0,1 1-468 0 0,2 1-248 0 0,1 2-494 0 0,1-1-1314 0 0,1 1-1555 0 0,1 0-4599 0 0,1 0 3003 0 0,-16-9 6240 0 0,-3-1-1674 0 0</inkml:trace>
  <inkml:trace contextRef="#ctx0" brushRef="#br3" timeOffset="935.261">453 149 16446 0 0,'0'0'0'0'0,"0"1"3504"0"0,0 2-3360 0 0,0 2 741 0 0,0 2 380 0 0,0 2-128 0 0,0 3-530 0 0,0 1-247 0 0,0 1-83 0 0,1 2 19 0 0,1 2 53 0 0,0 1-105 0 0,1-1-146 0 0,1 0-25 0 0,-1-1 114 0 0,-1-2-143 0 0,0-2-33 0 0,0-3 4 0 0,-1-3 83 0 0,-1-3 5 0 0,0-1 42 0 0,0-2 12 0 0,0-1 61 0 0,0 0-5 0 0,0 0-41 0 0,-1-1-196 0 0,0-2-20 0 0,0-1 9 0 0,0-2 8 0 0,-1-1-37 0 0,1-2 12 0 0,1-3 10 0 0,0-1-18 0 0,2-1 67 0 0,2-2-15 0 0,1 0 7 0 0,3 1-3 0 0,0 0-32 0 0,1 1 41 0 0,0 1-65 0 0,1 1 19 0 0,0 1-16 0 0,0 2 12 0 0,-1 1 14 0 0,1 1-13 0 0,-1 1 52 0 0,0 1 32 0 0,0 0-53 0 0,-1 1 15 0 0,-1 1-1 0 0,-1 1-39 0 0,0 1 16 0 0,-1 0 26 0 0,1 0 136 0 0,-1 2-41 0 0,-1 1 21 0 0,1 1-51 0 0,-1 2 0 0 0,1 2 7 0 0,0 1 46 0 0,1 3-32 0 0,-1 2 22 0 0,0 3-19 0 0,0 2-9 0 0,0 2 11 0 0,0 2 28 0 0,0 1-31 0 0,0 0-35 0 0,-1-3-56 0 0,0-2 8 0 0,-1-3-18 0 0,-2-4 7 0 0,1-4 2 0 0,-2-2 28 0 0,1-3 34 0 0,-1-1 29 0 0,-1-1-112 0 0,1 0 18 0 0,0-2-99 0 0,0 0-141 0 0,-2-3-227 0 0,-1-1 37 0 0,0-2-135 0 0,-1 0-207 0 0,-1-1-550 0 0,1-1-2591 0 0,-1 2-7698 0 0,8 15 3277 0 0,2 3 9775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13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6885.28125"/>
      <inkml:brushProperty name="anchorY" value="-324200.90625"/>
      <inkml:brushProperty name="scaleFactor" value="0.5"/>
    </inkml:brush>
  </inkml:definitions>
  <inkml:trace contextRef="#ctx0" brushRef="#br0">1 1 21050 0 0,'0'0'0'0'0,"0"0"1740"0"0,1 0-1890 0 0,0 2 545 0 0,1 1 442 0 0,2 2-95 0 0,1 4-350 0 0,2 1-167 0 0,2 3-128 0 0,1 2 1 0 0,1 1-3 0 0,2 0-24 0 0,0 0-2 0 0,0-2-70 0 0,-1 0 19 0 0,-1-2 23 0 0,-2-2-5 0 0,-1-1 27 0 0,-2-2-30 0 0,-2 0 94 0 0,-2-2 104 0 0,-1 1-30 0 0,0 1-23 0 0,-2 0-44 0 0,-2 1-36 0 0,-1 0-47 0 0,-1 1-6 0 0,-2 0-12 0 0,-1 0 14 0 0,0 0-9 0 0,-1-1 21 0 0,0-1-24 0 0,0-1 3 0 0,1-1-6 0 0,1 0 1 0 0,1-1-30 0 0,1-1 9 0 0,2-1-13 0 0,0 0 2 0 0,2-1 4 0 0,0-1-6 0 0,1 1-55 0 0,0-1 21 0 0,1 0-52 0 0,-1 0-1 0 0,0 0-11 0 0,1 1 52 0 0,0 1 49 0 0,2 2-7 0 0,2 0 13 0 0,1 2-5 0 0,2 1-3 0 0,1-1-32 0 0,0 2 41 0 0,0-1-4 0 0,1 0 1 0 0,-2-1-2 0 0,0 0-4 0 0,0 0-4 0 0,-2-2 0 0 0,-1 0 0 0 0,-1-1 5 0 0,-2-1 8 0 0,0-1 67 0 0,-2 0 1 0 0,0-1 46 0 0,0 0-4 0 0,0 0-14 0 0,0 0-120 0 0,0 0-61 0 0,0 0-33 0 0,-1 0-94 0 0,1-1-87 0 0,-2 1-211 0 0,-1 0-221 0 0,0-1-324 0 0,-2-2-667 0 0,1 0-3450 0 0,-1-2-4334 0 0,8 6 1581 0 0,0 0 9290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16.2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299.21875"/>
      <inkml:brushProperty name="anchorY" value="-330294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3213.96875"/>
      <inkml:brushProperty name="anchorY" value="-331125.875"/>
      <inkml:brushProperty name="scaleFactor" value="0.5"/>
    </inkml:brush>
  </inkml:definitions>
  <inkml:trace contextRef="#ctx0" brushRef="#br0">0 52 16514 0 0,'0'0'0'0'0,"0"1"5808"0"0,0-1-6253 0 0,0 1 1277 0 0,0 0-355 0 0,0 0 156 0 0,0 0-172 0 0,1 2-302 0 0,-1 2-90 0 0,2 1-45 0 0,-1 3 56 0 0,2 2-26 0 0,2 3 15 0 0,1 2-16 0 0,1 1 19 0 0,1 3-1 0 0,2 1 173 0 0,0 1-53 0 0,0 1-73 0 0,1 1-84 0 0,-1-1 32 0 0,1-2-24 0 0,-1 0 21 0 0,0-2 32 0 0,0-1-69 0 0,0-3-15 0 0,-1-2 35 0 0,-1-3-19 0 0,0-3 29 0 0,-2-2 72 0 0,0-2-62 0 0,0-2-8 0 0,-1-1 21 0 0,0-1 28 0 0,0-1-18 0 0,0-3 18 0 0,1-3-47 0 0,0-1 10 0 0,0-3-10 0 0,-1-2 5 0 0,0-3-16 0 0,-1 0 1 0 0,-2-3 8 0 0,0-3-69 0 0,-2-2-73 0 0,-1-3-99 0 0,-3-2 24 0 0,-1 0 1 0 0,0 0 51 0 0,-2 2 53 0 0,0 2 54 0 0,1 5 0 0 0,0 3 25 0 0,0 5-32 0 0,1 3-35 0 0,0 4 55 0 0,1 1 55 0 0,1 3-33 0 0,0 0-36 0 0,1 1 12 0 0,0 0 26 0 0,0 1-47 0 0,1 0 20 0 0,-1 0 45 0 0,0 1-71 0 0,0-1 24 0 0,-1 0-73 0 0,-1 0 0 0 0,-1 0-33 0 0,-2 1 6 0 0,-2 1 6 0 0,-2 2-27 0 0,-1 2 55 0 0,-2 2 21 0 0,0 3 33 0 0,0 0-10 0 0,0 1-36 0 0,2-1 64 0 0,1 0 53 0 0,3-3-60 0 0,2-1-5 0 0,2-1-54 0 0,1-2-30 0 0,2-1-38 0 0,1-1 137 0 0,1 1-34 0 0,1 1 165 0 0,2 0 24 0 0,1 0-21 0 0,3 1-44 0 0,0 0 4 0 0,2 0-29 0 0,2 0-27 0 0,0 1 43 0 0,1 0-16 0 0,1-1-31 0 0,-1 1 20 0 0,1 0-46 0 0,0 0-16 0 0,0-1-1 0 0,0 1 48 0 0,0 0-67 0 0,-1-1 18 0 0,-2 1-7 0 0,0-2-9 0 0,-2 0 7 0 0,-1-1-3 0 0,-3 0 6 0 0,-2-1 31 0 0,-1-1 47 0 0,-1-1 31 0 0,-1 0-8 0 0,0 0 16 0 0,0 0-27 0 0,-1 0 13 0 0,1 0 14 0 0,0 0-140 0 0,0-1 42 0 0,-1 0-291 0 0,1-1 12 0 0,0-1-85 0 0,0-1-173 0 0,0 0-237 0 0,-1 0-445 0 0,0 0-976 0 0,1-1-5121 0 0,-1 0-6721 0 0,1 10 15270 0 0,1 1-2902 0 0</inkml:trace>
  <inkml:trace contextRef="#ctx0" brushRef="#br1" timeOffset="384.163">342 27 17466 0 0,'0'0'0'0'0,"0"0"6232"0"0,1 0-7005 0 0,-1 0 1932 0 0,1 0-1177 0 0,0 0 676 0 0,0 1-194 0 0,1 0-198 0 0,1 1-272 0 0,2 2 112 0 0,2 1-14 0 0,3 3 123 0 0,2 2-114 0 0,1 3 15 0 0,2 2 1 0 0,1 3-6 0 0,1 3 127 0 0,1 2 95 0 0,-2 3-141 0 0,0 2-68 0 0,-1 1 18 0 0,-3 1-56 0 0,-2 0 2 0 0,-3 0-21 0 0,-3-2 32 0 0,-1-2-63 0 0,-2-3-32 0 0,-2-3 40 0 0,0-5-7 0 0,-2-4 48 0 0,1-4-16 0 0,-2-2 17 0 0,1-3-55 0 0,-2-1 12 0 0,0-1-44 0 0,0-1 43 0 0,0 1-42 0 0,-1-1 54 0 0,0 0-58 0 0,1 1 55 0 0,0 0-12 0 0,2 0-37 0 0,-1 0 7 0 0,2-1-9 0 0,1 0-93 0 0,-1-1-207 0 0,0-2-54 0 0,-1 0-213 0 0,0-2-249 0 0,-1-2-515 0 0,0-1-2106 0 0,-1 1-7174 0 0,1-1-526 0 0,1 2 13464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19602 0 0,'-3'7'338'0'0,"0"1"1"0"0,0 0 0 0 0,1 0-1 0 0,0 0 1 0 0,0 0 0 0 0,1 1-1 0 0,0-1 1 0 0,0 0-1 0 0,1 1 1 0 0,1 1-339 0 0,2 21 162 0 0,2-1-1 0 0,1 0 1 0 0,2 0 0 0 0,0-1-1 0 0,2 0 1 0 0,2 0 0 0 0,0-1-1 0 0,2-1 1 0 0,16 24-162 0 0,27 32 371 0 0,-56-82-344 0 0,1 0-1 0 0,-1-1 1 0 0,0 1-1 0 0,1-1 1 0 0,-1 0-1 0 0,1 1 0 0 0,-1-1 1 0 0,1 0-1 0 0,-1 0 1 0 0,1 0-1 0 0,-1 0 1 0 0,1 0-1 0 0,-1 0 1 0 0,0 0-1 0 0,1-1 1 0 0,-1 1-1 0 0,1 0 0 0 0,-1-1 1 0 0,1 1-1 0 0,-1-1 1 0 0,0 0-1 0 0,0 1 1 0 0,1-1-1 0 0,-1 0 1 0 0,0 0-1 0 0,0 0 0 0 0,0 0 1 0 0,1 0-1 0 0,-1 0 1 0 0,0 0-1 0 0,-1 0 1 0 0,1 0-1 0 0,0 0 1 0 0,0-1-1 0 0,0 1 1 0 0,-1 0-1 0 0,1-1 0 0 0,-1 1 1 0 0,1 0-1 0 0,0-2-26 0 0,9-18 134 0 0,-1-1-1 0 0,-1 0 0 0 0,-1 0 0 0 0,-1-1 0 0 0,-1 0 0 0 0,-1 0 0 0 0,0-3-133 0 0,9-190 160 0 0,-14 212-195 0 0,-1-1 0 0 0,0 1-1 0 0,0 0 1 0 0,0-1 0 0 0,0 1 0 0 0,-1 0 0 0 0,0 1 0 0 0,0-1 0 0 0,0 0-1 0 0,0 1 1 0 0,0 0 0 0 0,-1 0 0 0 0,1 0 0 0 0,-1 0 0 0 0,0 0 0 0 0,0 1-1 0 0,0-1 1 0 0,0 1 0 0 0,-1 0 0 0 0,1 1 0 0 0,-4-2 35 0 0,2 0-11 0 0,-60-2-146 0 0,59 6 140 0 0,1 0 0 0 0,-1 1-1 0 0,1 0 1 0 0,-1 0 0 0 0,1 0-1 0 0,0 0 1 0 0,0 1 0 0 0,0 0-1 0 0,0 1 1 0 0,0-1 0 0 0,1 1-1 0 0,-2 1 18 0 0,6-2-15 0 0,0-1 0 0 0,0 1 0 0 0,0 0 0 0 0,1 0 0 0 0,0-1-1 0 0,-1 1 1 0 0,1 0 0 0 0,0 0 0 0 0,0-1 0 0 0,0 1-1 0 0,1 0 1 0 0,-1-1 0 0 0,1 1 0 0 0,-1 0 0 0 0,1 0 0 0 0,0-1-1 0 0,0 1 1 0 0,0-1 0 0 0,0 1 0 0 0,1-1 0 0 0,-1 0 0 0 0,1 1-1 0 0,-1-1 1 0 0,1 0 0 0 0,0 0 0 0 0,0 0 0 0 0,0 0 0 0 0,0 0-1 0 0,1 1 16 0 0,73 72 378 0 0,-70-71-361 0 0,0 1 2 0 0,0 0 0 0 0,0-1 0 0 0,0 1 0 0 0,1-1 0 0 0,0-1 1 0 0,-1 1-1 0 0,1-1 0 0 0,1 0 0 0 0,-1-1 0 0 0,0 0 0 0 0,1 0 1 0 0,-1-1-1 0 0,1 1-19 0 0,-7-2 46 0 0,-1 0 27 0 0,0 0-5 0 0,0 0-44 0 0,0 0-107 0 0,-1-21-3255 0 0,2 15 86 0 0,-1 0-14370 0 0,0 39 15652 0 0</inkml:trace>
  <inkml:trace contextRef="#ctx0" brushRef="#br0" timeOffset="1059.978">314 437 9517 0 0,'0'0'9505'0'0,"0"0"-6906"0"0,0 0-2371 0 0,0 0-124 0 0,4 1 724 0 0,41 25 195 0 0,19-15 752 0 0,-64-11-1564 0 0,0 0-8 0 0,0 0-26 0 0,0 0-31 0 0,0 0-32 0 0,0 0-20 0 0,0 0-1 0 0,0 0-9 0 0,0 0-31 0 0,0 42-215 0 0,-1 33-28 0 0,4 0 0 0 0,9 52 190 0 0,-8-74-179 0 0,-4-53 252 0 0,-71 0 309 0 0,71 0-416 0 0,0 0 18 0 0,0 0-4 0 0,0 0-54 0 0,9 0-229 0 0,114-4 430 0 0,-123-11 15 0 0,-12-3-2631 0 0,10 16-3037 0 0,2 2-4794 0 0,15 32 2345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15.3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766.90625"/>
      <inkml:brushProperty name="anchorY" value="-328700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548.65625"/>
      <inkml:brushProperty name="anchorY" value="-329310.5625"/>
      <inkml:brushProperty name="scaleFactor" value="0.5"/>
    </inkml:brush>
  </inkml:definitions>
  <inkml:trace contextRef="#ctx0" brushRef="#br0">1 140 19294 0 0,'0'0'0'0'0,"0"-1"2060"0"0,0 0-2072 0 0,2-1 634 0 0,0 0 373 0 0,2-1-94 0 0,2-1-481 0 0,2 1-203 0 0,0 0-196 0 0,2 0 11 0 0,2 1 34 0 0,1 1-80 0 0,1 0 106 0 0,0 1-116 0 0,0 0-34 0 0,0 0-104 0 0,-2 1-38 0 0,-2 0-74 0 0,-3 0-123 0 0,-3 0-79 0 0,-1 1-134 0 0,-3-1-80 0 0,-1 0-495 0 0,-4-1-1925 0 0,-3 1-4968 0 0,-3-2-847 0 0,1-1 9853 0 0</inkml:trace>
  <inkml:trace contextRef="#ctx0" brushRef="#br1" timeOffset="241.211">17 0 16738 0 0,'0'0'0'0'0,"0"0"3232"0"0,0 0-3061 0 0,1 1 459 0 0,-1-1 194 0 0,1 2-32 0 0,0-1-318 0 0,1 1-288 0 0,0 2-150 0 0,0 1 222 0 0,2 2 24 0 0,1 3-26 0 0,1 3-37 0 0,1 2 37 0 0,0 3 17 0 0,1 2 64 0 0,-1 3-10 0 0,0 1-90 0 0,-1 2 1 0 0,-1 0 8 0 0,-1-2-204 0 0,0 0-26 0 0,-1-3-8 0 0,-1-3-7 0 0,0-3-11 0 0,-1-5-43 0 0,-1-3-245 0 0,0-3-41 0 0,0-2-62 0 0,0-3-139 0 0,0-1-168 0 0,0-3-300 0 0,1-4-1804 0 0,1-2-4534 0 0,1-5-2917 0 0,0 2 9214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13.8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7682.1875"/>
      <inkml:brushProperty name="anchorY" value="-325330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8396.09375"/>
      <inkml:brushProperty name="anchorY" value="-326480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9288.09375"/>
      <inkml:brushProperty name="anchorY" value="-327100.9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027.46875"/>
      <inkml:brushProperty name="anchorY" value="-328104.6875"/>
      <inkml:brushProperty name="scaleFactor" value="0.5"/>
    </inkml:brush>
  </inkml:definitions>
  <inkml:trace contextRef="#ctx0" brushRef="#br0">41 9 12469 0 0,'0'0'0'0'0,"0"-1"9077"0"0,0-1-10249 0 0,-1 0 2881 0 0,-1 1-1268 0 0,0 0 744 0 0,0 0-605 0 0,1 0-289 0 0,-1 1-207 0 0,2 0-50 0 0,-1 0-35 0 0,0 1-57 0 0,0 2-5 0 0,-1 1-21 0 0,0 3 54 0 0,-1 2 29 0 0,0 4 32 0 0,-1 2 14 0 0,0 3 19 0 0,1 1 44 0 0,0 3-39 0 0,1 1-69 0 0,1 2 16 0 0,0 1-16 0 0,2 1-93 0 0,1-1 110 0 0,1 1-27 0 0,3-2-108 0 0,1-1 146 0 0,1-2-80 0 0,1-2-60 0 0,2-2 142 0 0,-1-3 41 0 0,1-2-3 0 0,-1-2-17 0 0,-1-3-56 0 0,-1-2 14 0 0,-2-2-9 0 0,-1-2 0 0 0,-2-1 0 0 0,-1-1-37 0 0,-1 0-36 0 0,0 0-21 0 0,0 0-82 0 0,-1-1-152 0 0,0 0-155 0 0,-1-1-213 0 0,1-1-545 0 0,-1-2-2131 0 0,-1-1-5462 0 0,1-4-827 0 0,-1 2 11679 0 0</inkml:trace>
  <inkml:trace contextRef="#ctx0" brushRef="#br1" timeOffset="680.929">179 143 20998 0 0,'0'0'0'0'0,"0"-1"1864"0"0,-1 1-2170 0 0,-1-2 933 0 0,1 1 240 0 0,-1 0-55 0 0,0 1-468 0 0,1-1-260 0 0,0 1-35 0 0,0 0-89 0 0,1 0-15 0 0,0 0-54 0 0,-1 1-72 0 0,1 2 36 0 0,-1 2 34 0 0,-1 4 43 0 0,1 1-12 0 0,0 4 27 0 0,0 1 60 0 0,1 3 25 0 0,0 0 31 0 0,1 1-78 0 0,2 0 25 0 0,1 0-84 0 0,1-1 30 0 0,2-2-4 0 0,1-1 50 0 0,1-2-9 0 0,2-1 235 0 0,0-2-107 0 0,1-3-53 0 0,0-2 18 0 0,1-1-4 0 0,-1-3 34 0 0,1-3-24 0 0,0-3 43 0 0,0-3-26 0 0,-1-1-28 0 0,-1-2-29 0 0,-1-1 33 0 0,-3 0-45 0 0,-1 0-39 0 0,-3 0 15 0 0,-1 0 66 0 0,-2 0-25 0 0,-2 1-68 0 0,-1 1-6 0 0,-2 1-101 0 0,-1 2 71 0 0,-1 0-18 0 0,0 3 36 0 0,0 0 25 0 0,0 1 0 0 0,1 2 8 0 0,2 0 32 0 0,0 1-46 0 0,2 0-73 0 0,1 0-88 0 0,1 1-89 0 0,-1-1-69 0 0,2 0-75 0 0,0 1 367 0 0,2 1 3 0 0,1 2 157 0 0,2 2-163 0 0,2 1 70 0 0,1 0 46 0 0,1 1-41 0 0,1 1 44 0 0,1 0-29 0 0,1 0-52 0 0,1 0 94 0 0,0 0-13 0 0,0 0 333 0 0,0-1-347 0 0,0-1 7 0 0,-3-2-27 0 0,-1-1 14 0 0,-2-1 3 0 0,-3-2 84 0 0,-1 0 67 0 0,-2-1 61 0 0,-1-2 122 0 0,-1-2-129 0 0,-1-3-144 0 0,-2-4-58 0 0,-1-3-13 0 0,-2-3-52 0 0,-1-2 71 0 0,-1-2-84 0 0,-2 0 21 0 0,1 0-8 0 0,0 0-4 0 0,1 3 5 0 0,1 3 8 0 0,1 3 35 0 0,1 3-24 0 0,1 3-22 0 0,1 2 16 0 0,1 2 11 0 0,0 1-22 0 0,1 1-2 0 0,0 0-46 0 0,1 1 16 0 0,0-1-59 0 0,0 0-36 0 0,0 1-30 0 0,0-1-20 0 0,0 0-101 0 0,0 0-73 0 0,0 0-135 0 0,0 0-163 0 0,0 1-331 0 0,0 0-217 0 0,1 2-1335 0 0,0 1-3839 0 0,0 1-3777 0 0,-1-5 7436 0 0,0-2 2480 0 0</inkml:trace>
  <inkml:trace contextRef="#ctx0" brushRef="#br2" timeOffset="1088.967">569 74 8761 0 0,'0'0'0'0'0,"0"0"13036"0"0,0 0-13555 0 0,0 0 2498 0 0,-1 0-1236 0 0,1 0 149 0 0,-1 0-319 0 0,0 0-303 0 0,1 0-256 0 0,-1 0-105 0 0,1 0-121 0 0,0 0 36 0 0,0 1-103 0 0,1 1 232 0 0,0 3 32 0 0,0 3 94 0 0,2 3 6 0 0,-1 3 22 0 0,1 3-38 0 0,-1 2-16 0 0,1 1-20 0 0,-1 2 7 0 0,1 1 9 0 0,-1 0 2 0 0,-1 0 75 0 0,1 0-25 0 0,-1-2 7 0 0,-1-1-126 0 0,1-3 27 0 0,-1-2-48 0 0,0-4 49 0 0,0-2-16 0 0,0-2-64 0 0,0-3 53 0 0,1-1 18 0 0,-1-1 3 0 0,0-2-7 0 0,1 0 42 0 0,0 0 109 0 0,0 0-62 0 0,1-1-53 0 0,2 1 84 0 0,0 0-35 0 0,2 0-13 0 0,1-1 6 0 0,1 1-31 0 0,-1-1-48 0 0,1 1 3 0 0,-1-1-1 0 0,0 0-7 0 0,-2 0-27 0 0,-1 1 41 0 0,-1-1-18 0 0,-1 1-97 0 0,-1-1-98 0 0,-1 1 8 0 0,0-1-37 0 0,0 0-103 0 0,0-1-215 0 0,-1-1-283 0 0,-2-1-1277 0 0,0-2-5061 0 0,-2-3-5898 0 0,0 2 13308 0 0</inkml:trace>
  <inkml:trace contextRef="#ctx0" brushRef="#br3" timeOffset="1262.952">587 268 7245 0 0,'0'0'0'0'0,"0"0"14332"0"0,0-1-13800 0 0,0 1-1986 0 0,0 0 3937 0 0,0-1-2423 0 0,0 0 640 0 0,0 0-495 0 0,1 0-222 0 0,1 0-244 0 0,1 0 15 0 0,4-2-375 0 0,2 0-52 0 0,2-1-533 0 0,2 1-1584 0 0,1-1-4131 0 0,1 1-2330 0 0,-3 0 8270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27.5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5337.84375"/>
      <inkml:brushProperty name="anchorY" value="-334360.84375"/>
      <inkml:brushProperty name="scaleFactor" value="0.5"/>
    </inkml:brush>
  </inkml:definitions>
  <inkml:trace contextRef="#ctx0" brushRef="#br0">0 1 1804 0 0,'0'0'0'0'0,"0"0"17983"0"0,0 0-16862 0 0,0 0-2750 0 0,1 0 4557 0 0,0 0-2284 0 0,0 0 126 0 0,2 1-414 0 0,2 1 83 0 0,1 2-150 0 0,2 4-88 0 0,3 2-41 0 0,1 3-56 0 0,2 2-76 0 0,0 3-21 0 0,2 1-6 0 0,0 1-5 0 0,0 2 5 0 0,-1 2 82 0 0,-1 1 47 0 0,-1 2-73 0 0,-2 1 56 0 0,-1 0 25 0 0,-3-1-68 0 0,-1-1 41 0 0,-3-2 14 0 0,-1-4 14 0 0,-2-3 22 0 0,0-3 51 0 0,-2-3 35 0 0,-1-2-1 0 0,-2-3-9 0 0,0-1-32 0 0,-2-2-1 0 0,-1-1-49 0 0,0-1-54 0 0,0 0-1 0 0,0 0-2 0 0,2-1 2 0 0,1 1-19 0 0,0-1-27 0 0,3 0-3 0 0,0 1-15 0 0,1-1-40 0 0,1 0 14 0 0,0 0-11 0 0,0 0-8 0 0,0 0-49 0 0,0 0-98 0 0,0 0-70 0 0,-1 0-100 0 0,0 0-160 0 0,0 0-123 0 0,-1 0-373 0 0,0 0-992 0 0,-1 0-5185 0 0,-1-1-8691 0 0,5 1 16804 0 0,0 0-349 0 0,1 0-2446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26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3980.71875"/>
      <inkml:brushProperty name="anchorY" value="-332251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4652.03125"/>
      <inkml:brushProperty name="anchorY" value="-333420.46875"/>
      <inkml:brushProperty name="scaleFactor" value="0.5"/>
    </inkml:brush>
  </inkml:definitions>
  <inkml:trace contextRef="#ctx0" brushRef="#br0">96 0 12773 0 0,'0'0'0'0'0,"0"0"9885"0"0,0 0-10478 0 0,0 0 2126 0 0,0 0-847 0 0,0 0 152 0 0,0 0-366 0 0,0 0-178 0 0,0 0-222 0 0,0 0-40 0 0,0 0 24 0 0,0 1-68 0 0,0 1 14 0 0,-1 2-34 0 0,-2 2-20 0 0,-1 3 65 0 0,-2 2-17 0 0,-2 4 87 0 0,0 1-97 0 0,-1 2 60 0 0,0 1-18 0 0,1 2-33 0 0,-1 1 6 0 0,2 2-9 0 0,-1-1-46 0 0,2 0 3 0 0,2 1-18 0 0,1-1 13 0 0,1 0 60 0 0,1 0-92 0 0,1-1 72 0 0,2-1-45 0 0,2 1-53 0 0,3-1 25 0 0,2 0 104 0 0,2-1-36 0 0,1-1-34 0 0,2 0 70 0 0,-1-3-13 0 0,0 0 4 0 0,0-3-7 0 0,-1-1-7 0 0,-1-3-3 0 0,-2-2 13 0 0,-1-1 29 0 0,-2-2 72 0 0,-1-2-56 0 0,-2-1 36 0 0,-1 0 33 0 0,-1-1-24 0 0,-1-1 29 0 0,0 1-3 0 0,0 0-13 0 0,-1 0-121 0 0,1-1-40 0 0,0 1-49 0 0,-1 0-108 0 0,0 0-129 0 0,-1 0-130 0 0,-1 0-365 0 0,-1-3-276 0 0,-1-1-1454 0 0,-1-2-3137 0 0,1-1-3588 0 0,1-3 4249 0 0,8 13 5571 0 0,2 1-1556 0 0</inkml:trace>
  <inkml:trace contextRef="#ctx0" brushRef="#br1" timeOffset="460.196">258 136 18718 0 0,'0'0'0'0'0,"0"0"2672"0"0,0-1-3019 0 0,0 0 1035 0 0,0 1 420 0 0,0-1-270 0 0,0 0-402 0 0,0 1-229 0 0,0 0-39 0 0,0 0-6 0 0,0 0 15 0 0,0 0-29 0 0,-1 1-26 0 0,0 0 21 0 0,-1-1-163 0 0,-1 2 98 0 0,-2-1-24 0 0,0 1 0 0 0,0 0-12 0 0,-1 2 23 0 0,1 0-78 0 0,-1 2 14 0 0,-1 1-3 0 0,0 1 2 0 0,1 1-1 0 0,0 1 11 0 0,0 1-13 0 0,1 0-5 0 0,0 1-59 0 0,1 1 39 0 0,1 1-20 0 0,1-1 46 0 0,1 1-40 0 0,0 1 47 0 0,2-1-18 0 0,1 0-65 0 0,2-1 90 0 0,2 0-72 0 0,0 0 69 0 0,3 0-20 0 0,0-2 7 0 0,2 0-4 0 0,1-1-93 0 0,0-1 124 0 0,0-1-41 0 0,-1-2 19 0 0,-1 0-2 0 0,-1-2 1 0 0,-1-1 10 0 0,-1 0-4 0 0,-2-1-2 0 0,-1-1-4 0 0,-1 0 0 0 0,-1 0-4 0 0,-2-1-4 0 0,1 1 5 0 0,-1-1-2 0 0,-1 0-241 0 0,1-1-202 0 0,0 1-126 0 0,0 0-195 0 0,0 0-339 0 0,0-1-1482 0 0,-1-1-3896 0 0,1-2-3703 0 0,0 4 8666 0 0,0 0 945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3.9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9764.1875"/>
      <inkml:brushProperty name="anchorY" value="-340307.125"/>
      <inkml:brushProperty name="scaleFactor" value="0.5"/>
    </inkml:brush>
  </inkml:definitions>
  <inkml:trace contextRef="#ctx0" brushRef="#br0">1 1 21938 0 0,'0'0'0'0'0,"0"0"2004"0"0,0 0-2128 0 0,1 0 473 0 0,1 0 304 0 0,-1 0-131 0 0,2 0-354 0 0,0 0-147 0 0,3 0 18 0 0,2 0-34 0 0,3 0 3 0 0,2 0-10 0 0,2 0-34 0 0,0 0 42 0 0,0 0-19 0 0,-1 0 5 0 0,-1 0 5 0 0,-2 0 3 0 0,-3 0-1 0 0,-3 0-41 0 0,-1 0-272 0 0,-3 0-70 0 0,0 0-135 0 0,-2 0-178 0 0,0 0-388 0 0,-3 0-1698 0 0,-1 0-5668 0 0,-2 1-3318 0 0,0-1 14252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4.2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0524.96875"/>
      <inkml:brushProperty name="anchorY" value="-340943.65625"/>
      <inkml:brushProperty name="scaleFactor" value="0.5"/>
    </inkml:brush>
  </inkml:definitions>
  <inkml:trace contextRef="#ctx0" brushRef="#br0">1 1 2252 0 0,'0'0'0'0'0,"0"0"16951"0"0,0 1-16176 0 0,0-1-2227 0 0,0 1 4249 0 0,1 0-2301 0 0,1 1 761 0 0,2-1-413 0 0,2 0-205 0 0,4 1-234 0 0,1 0-154 0 0,2 0-38 0 0,2 1-141 0 0,0 1-58 0 0,1 0 6 0 0,0 1-21 0 0,-1 1 44 0 0,-2 0-55 0 0,-2-1 14 0 0,-2 0-1 0 0,-3-2-207 0 0,-2-1 3 0 0,-2-1-162 0 0,-1-1-106 0 0,-3 1-93 0 0,-1 0-338 0 0,-5-1-1708 0 0,-1 1-5270 0 0,-6 0-5430 0 0,9 0 14815 0 0,-1-1 122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2.4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6092.65625"/>
      <inkml:brushProperty name="anchorY" value="-335427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6788.46875"/>
      <inkml:brushProperty name="anchorY" value="-336345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7487.78125"/>
      <inkml:brushProperty name="anchorY" value="-337556.78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209.375"/>
      <inkml:brushProperty name="anchorY" value="-338551.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934.03125"/>
      <inkml:brushProperty name="anchorY" value="-339093.21875"/>
      <inkml:brushProperty name="scaleFactor" value="0.5"/>
    </inkml:brush>
  </inkml:definitions>
  <inkml:trace contextRef="#ctx0" brushRef="#br0">1 69 20002 0 0,'0'0'0'0'0,"0"0"2616"0"0,0 1-3038 0 0,0-1 1027 0 0,0 1-23 0 0,0 0-158 0 0,1 1-499 0 0,0 2-72 0 0,1 2 213 0 0,0 3-89 0 0,1 6 85 0 0,1 3-74 0 0,-1 5 20 0 0,1 3-3 0 0,0 2-6 0 0,-1 2-36 0 0,0 4 43 0 0,0 1-15 0 0,-1 2 10 0 0,-1 0 7 0 0,1-2-10 0 0,-1-3-67 0 0,0-4 89 0 0,0-6-25 0 0,0-6 162 0 0,-1-7 149 0 0,0-4 148 0 0,0-2 130 0 0,0-4 10 0 0,-1-3-140 0 0,-2-5-512 0 0,-2-5 92 0 0,0-7-68 0 0,-2-8-6 0 0,1-5-46 0 0,1-6 36 0 0,1-3 52 0 0,1-1-11 0 0,3 3 4 0 0,2 3-31 0 0,0 5 4 0 0,2 6 29 0 0,0 6-10 0 0,0 5-55 0 0,0 5 30 0 0,-1 3-35 0 0,0 4-10 0 0,0 1-59 0 0,1 3-23 0 0,1 0 198 0 0,1 1 56 0 0,2 2 4 0 0,3 1-103 0 0,1 3 25 0 0,2 2-74 0 0,1 2 76 0 0,0 3-26 0 0,0 0 9 0 0,0 3 0 0 0,-1 0-42 0 0,-2 1 54 0 0,-1 0 62 0 0,-3-1-46 0 0,-1 0 76 0 0,-2-2-20 0 0,-2-2 60 0 0,-2-2 8 0 0,0-1 38 0 0,-3-2-31 0 0,-2-1-2 0 0,-2 0-22 0 0,-3-2-24 0 0,-2 0-27 0 0,-3-1 0 0 0,-2-1-46 0 0,-1 0-2 0 0,-1 0-30 0 0,2-1 2 0 0,0 0 38 0 0,3-1-49 0 0,3-1 72 0 0,2 1-30 0 0,3-1-22 0 0,2 0-16 0 0,2-1-68 0 0,0 1-34 0 0,1 0-28 0 0,1 0-129 0 0,-1 0-98 0 0,1 0-89 0 0,-1 0-184 0 0,1 0-281 0 0,1 0-477 0 0,2 0-741 0 0,0 0-4040 0 0,3 0-5379 0 0,-8 0 9729 0 0,-1 0 1265 0 0</inkml:trace>
  <inkml:trace contextRef="#ctx0" brushRef="#br1" timeOffset="399.609">348 12 9485 0 0,'0'0'0'0'0,"0"-1"12630"0"0,0-1-13170 0 0,0 0 2445 0 0,0 0-1021 0 0,0 0-46 0 0,1 1-349 0 0,-1 0-241 0 0,1 1-141 0 0,-1 0 15 0 0,0 0-46 0 0,0 2-40 0 0,0 0-36 0 0,0 0-31 0 0,0 1 42 0 0,0 0-17 0 0,-2 3-54 0 0,-1 2-16 0 0,-2 4 0 0 0,-1 4 10 0 0,-1 3-8 0 0,-1 3 7 0 0,1 3 17 0 0,0 3 9 0 0,2 2-24 0 0,1 1 18 0 0,1 2-21 0 0,2 0 67 0 0,1 1-71 0 0,2 0 0 0 0,1-1-10 0 0,3-1 46 0 0,2-3-52 0 0,2 0 55 0 0,1-4 35 0 0,1-1-52 0 0,1-2-50 0 0,1-3 126 0 0,1-2-42 0 0,-1-3 21 0 0,-1-1 54 0 0,-1-4 18 0 0,-3-2-95 0 0,-2-3 31 0 0,-2-2-13 0 0,-2-1 136 0 0,-2-1-12 0 0,0 0 8 0 0,-1-1-70 0 0,0 1-64 0 0,-1 0-154 0 0,-1-1-160 0 0,-1 0-434 0 0,-1-3-283 0 0,-2-1-945 0 0,-2-2-3367 0 0,0-2-4000 0 0,1 2 2931 0 0</inkml:trace>
  <inkml:trace contextRef="#ctx0" brushRef="#br2" timeOffset="816.263">516 129 6461 0 0,'0'0'0'0'0,"0"-1"14790"0"0,0 1-13863 0 0,0-1-2003 0 0,1 1 3369 0 0,0-1-1311 0 0,-1 1-127 0 0,1-1-470 0 0,0 1-290 0 0,-1 0-44 0 0,1 1-143 0 0,0 0 15 0 0,0 2 79 0 0,1 3-14 0 0,1 1 122 0 0,2 3-6 0 0,0 4-1 0 0,-1 2-50 0 0,1 4-8 0 0,-2 2-2 0 0,0 2-3 0 0,0 2-46 0 0,-2 2 12 0 0,0-1-15 0 0,-1 1-35 0 0,0-2 19 0 0,0-3 19 0 0,0-2-43 0 0,0-4 19 0 0,0-4 26 0 0,0-3-65 0 0,0-3 82 0 0,0-3-26 0 0,0-2 0 0 0,0-2-40 0 0,0 0-21 0 0,1 0-16 0 0,-1-1-9 0 0,1 1-32 0 0,0 0 157 0 0,1 1 60 0 0,1 0 32 0 0,1 1 9 0 0,0 0-19 0 0,2 1 68 0 0,2-1-91 0 0,0-1-13 0 0,2 0-2 0 0,0 0-80 0 0,1-1 20 0 0,-1 0 0 0 0,0-1-13 0 0,-2 0 4 0 0,-1 0-10 0 0,-2 1-72 0 0,-1-1 10 0 0,-2 1 30 0 0,-1 0-50 0 0,-1 0-77 0 0,0 0-77 0 0,-1 0-73 0 0,-3 0-144 0 0,-1 0-374 0 0,-3 0-601 0 0,-4 0-1727 0 0,-1 0-4606 0 0,-2 0-4029 0 0,1-1 13907 0 0</inkml:trace>
  <inkml:trace contextRef="#ctx0" brushRef="#br3" timeOffset="990.23">514 377 9949 0 0,'0'0'0'0'0,"0"0"12148"0"0,0-1-12544 0 0,2-1 2216 0 0,-1 0-1149 0 0,1-1-121 0 0,1-1-498 0 0,2-1-4 0 0,1-1-248 0 0,2-3-221 0 0,2 0-429 0 0,1-2-412 0 0,1 0-1625 0 0,-1 0-4915 0 0,-1 1-4167 0 0,-2 1 14472 0 0</inkml:trace>
  <inkml:trace contextRef="#ctx0" brushRef="#br4" timeOffset="1307.493">768 61 17818 0 0,'0'0'0'0'0,"0"0"4800"0"0,1 0-5600 0 0,0 0 1885 0 0,1 0-667 0 0,1 0 619 0 0,0 1-549 0 0,3 2-6 0 0,1 2-196 0 0,2 4-67 0 0,3 2-67 0 0,1 4-65 0 0,2 2-31 0 0,2 4-49 0 0,1 1 8 0 0,1 2 17 0 0,1 3-40 0 0,-1 2-34 0 0,0 2 55 0 0,-1 2-24 0 0,-3 1 12 0 0,-2 0 45 0 0,-2 1-3 0 0,-3-2-6 0 0,-3-1 23 0 0,-2-1 12 0 0,-2-3-31 0 0,-1-3 21 0 0,-3-5-26 0 0,0-2 72 0 0,-2-5-45 0 0,0-4-21 0 0,1-2 3 0 0,-1-2-51 0 0,1-2-16 0 0,0 0-194 0 0,0-2 20 0 0,1 0-99 0 0,1 0-84 0 0,-1 0-146 0 0,1 0-322 0 0,-1-1-539 0 0,0 1-1830 0 0,0-1-4956 0 0,-1-2-4058 0 0,1-1 14961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5.76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1279.9375"/>
      <inkml:brushProperty name="anchorY" value="-341641.15625"/>
      <inkml:brushProperty name="scaleFactor" value="0.5"/>
    </inkml:brush>
  </inkml:definitions>
  <inkml:trace contextRef="#ctx0" brushRef="#br0">2 1 16562 0 0,'0'0'0'0'0,"0"0"6160"0"0,-1 0-6692 0 0,1 0 1595 0 0,0 0-1043 0 0,0 0 663 0 0,1 0-511 0 0,4 0-92 0 0,2 0 104 0 0,5 0 26 0 0,4 0-37 0 0,2 0 4 0 0,3 1-204 0 0,-1 1 42 0 0,1 1-81 0 0,-2 1 84 0 0,-2-1-32 0 0,-3 0-27 0 0,-2 0 15 0 0,-3-1-357 0 0,-4-1 83 0 0,-1-1-106 0 0,-3 1-89 0 0,0-1-146 0 0,-1 0-331 0 0,-1-1-924 0 0,0-2-1398 0 0,0-1-7573 0 0,0-2 5979 0 0,0 1 5298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6.5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2112.03125"/>
      <inkml:brushProperty name="anchorY" value="-342280.34375"/>
      <inkml:brushProperty name="scaleFactor" value="0.5"/>
    </inkml:brush>
  </inkml:definitions>
  <inkml:trace contextRef="#ctx0" brushRef="#br0">63 12 19006 0 0,'0'0'0'0'0,"-1"0"1648"0"0,-1-1-1815 0 0,-1 0 971 0 0,0 0 250 0 0,0-1-444 0 0,1 0-291 0 0,-1 1-121 0 0,0-1-92 0 0,1 1 18 0 0,0 1 4 0 0,0-1-27 0 0,1 1-116 0 0,-1 1-55 0 0,-1 2 90 0 0,-1 2-31 0 0,0 1 66 0 0,0 4-24 0 0,-1 1-27 0 0,1 3 75 0 0,0 2-1 0 0,1 2-7 0 0,2 1-73 0 0,0 1 12 0 0,0 1-51 0 0,1 2 39 0 0,1 0-42 0 0,1 1-34 0 0,1-1 22 0 0,2 0 0 0 0,1-2-62 0 0,1-1 42 0 0,1-2 17 0 0,2-2 64 0 0,0-4-15 0 0,1-3 286 0 0,0-2-126 0 0,0-3-46 0 0,0-1 22 0 0,1-4-46 0 0,0-2 55 0 0,-1-4-55 0 0,1-3-6 0 0,-2-3-13 0 0,-1 0 6 0 0,-1-1 1 0 0,-1 0-15 0 0,-2 0 1 0 0,-2 1 8 0 0,-1 2 52 0 0,-1 1-37 0 0,-1 2 28 0 0,-1 1-25 0 0,-2 1-22 0 0,0 1-3 0 0,0 2-6 0 0,-1 0 65 0 0,0 1-66 0 0,0 1-1 0 0,0 0-42 0 0,2 1 61 0 0,-1-1-36 0 0,1 2-25 0 0,1-1-1 0 0,0 0-49 0 0,1 0-68 0 0,0 0-44 0 0,0 0-51 0 0,0 0-34 0 0,0 0-28 0 0,1 2 82 0 0,0 1 206 0 0,2 4-51 0 0,1 1-19 0 0,1 4 67 0 0,2 0-27 0 0,1 1 13 0 0,1 1-6 0 0,1 0-13 0 0,2 0 23 0 0,0-1-40 0 0,2-2 44 0 0,0 0 61 0 0,0-2 49 0 0,-1-2-41 0 0,-1-1 23 0 0,-2-2 139 0 0,-2-2 11 0 0,-2-1 5 0 0,-2-1 69 0 0,-1-1 38 0 0,-2-2 110 0 0,0-4-231 0 0,-1-4-116 0 0,0-3-35 0 0,-1-5-34 0 0,1-3-53 0 0,-1-1 2 0 0,0-1 0 0 0,-1 2 49 0 0,1 2-38 0 0,-2 3-13 0 0,1 1 46 0 0,-1 3-12 0 0,-1 2 15 0 0,0 2 2 0 0,-1 1-32 0 0,0 0-18 0 0,0 1-2 0 0,0 0 7 0 0,-1 2-8 0 0,0 0 3 0 0,1 1 3 0 0,1 0 18 0 0,0 1-32 0 0,1 0-23 0 0,2 2-41 0 0,0 0-29 0 0,0 0-56 0 0,1 0-143 0 0,0 0-38 0 0,0 1-132 0 0,0 0-156 0 0,1 0-264 0 0,1 0-119 0 0,3 0-641 0 0,2 0-1977 0 0,2 0-5087 0 0,3 0-1438 0 0,-15 1 12300 0 0,-2 0-3910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7.0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2964.53125"/>
      <inkml:brushProperty name="anchorY" value="-342988.375"/>
      <inkml:brushProperty name="scaleFactor" value="0.5"/>
    </inkml:brush>
  </inkml:definitions>
  <inkml:trace contextRef="#ctx0" brushRef="#br0">0 1 15453 0 0,'0'0'0'0'0,"0"0"6341"0"0,0 0-6516 0 0,0 0 1601 0 0,0 0-185 0 0,0 0-271 0 0,0 0-386 0 0,0 0-188 0 0,0 0-244 0 0,0 0-77 0 0,0 0-143 0 0,0 0-5 0 0,0 0 8 0 0,1 1 9 0 0,-1 2 63 0 0,0 4 123 0 0,1 3-2 0 0,0 5-81 0 0,0 5 12 0 0,-1 4-65 0 0,0 4 10 0 0,1 3-8 0 0,-1 1 0 0 0,0 1-51 0 0,0-1 70 0 0,0-1-69 0 0,0-3 62 0 0,0-4-18 0 0,0-5 11 0 0,0-4 3 0 0,0-5 60 0 0,0-3 11 0 0,0-3-13 0 0,0-3-15 0 0,0 0-19 0 0,0-2-25 0 0,0 1 1 0 0,0-1-13 0 0,0 0-82 0 0,0 1 5 0 0,0 0-17 0 0,0-1 38 0 0,0 1-45 0 0,1 1 131 0 0,2 1 107 0 0,2-1-104 0 0,1 1 34 0 0,2 1-9 0 0,1-1-1 0 0,1 0-18 0 0,0 0-24 0 0,1-2 2 0 0,0 1-4 0 0,-1-1-4 0 0,-1 0-9 0 0,-2 0 12 0 0,-1 1-5 0 0,-1-1 2 0 0,-2 1 66 0 0,-2 0 41 0 0,0-1 20 0 0,-1 0 20 0 0,0 0-11 0 0,-1 0 43 0 0,1 0 2 0 0,0 0-37 0 0,0 0-42 0 0,0 0-112 0 0,-1 0-122 0 0,1 0-82 0 0,0 0-98 0 0,-1 0-92 0 0,0 0-157 0 0,0 0-261 0 0,-1-1-472 0 0,-1-2-2779 0 0,1 1-5322 0 0,1-3-1660 0 0,2 6 13396 0 0,2 0-4257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8109 0 0,'0'0'11876'0'0,"0"0"-8950"0"0,0 0-2659 0 0,5-1 514 0 0,12-2-637 0 0,0 1 1 0 0,0 0-1 0 0,0 1 0 0 0,0 0 1 0 0,0 2-1 0 0,11 1-144 0 0,-20-1 21 0 0,0 0 0 0 0,0 0 0 0 0,0 1 0 0 0,0 0 0 0 0,-1 1 0 0 0,1 0 0 0 0,-1 0 0 0 0,1 0 0 0 0,-1 1 0 0 0,0 0 0 0 0,0 0 0 0 0,5 5-21 0 0,-13-9-11 0 0,1 0-1 0 0,0 0 1 0 0,-1 0 0 0 0,1 0 0 0 0,0 0-1 0 0,-1 0 1 0 0,1 0 0 0 0,0 0 0 0 0,0 0 0 0 0,-1 1-1 0 0,1-1 1 0 0,0 0 0 0 0,-1 0 0 0 0,1 0-1 0 0,0 0 1 0 0,0 0 0 0 0,-1 1 0 0 0,1-1-1 0 0,0 0 1 0 0,0 0 0 0 0,-1 0 0 0 0,1 1-1 0 0,0-1 1 0 0,0 0 0 0 0,0 0 0 0 0,0 1-1 0 0,-1-1 1 0 0,1 0 0 0 0,0 0 0 0 0,0 1-1 0 0,0-1 1 0 0,0 0 0 0 0,0 1 0 0 0,0-1-1 0 0,0 0 1 0 0,0 0 0 0 0,-1 1 0 0 0,1-1-1 0 0,0 0 1 0 0,0 1 0 0 0,1-1 0 0 0,-1 0-1 0 0,0 1 1 0 0,0-1 0 0 0,0 0 0 0 0,0 1-1 0 0,0-1 1 0 0,0 0 0 0 0,0 0 0 0 0,0 1-1 0 0,0-1 1 0 0,1 0 0 0 0,-1 0 0 0 0,0 1-1 0 0,0-1 1 0 0,0 0 0 0 0,1 0 0 0 0,-1 1-1 0 0,0-1 1 0 0,0 0 0 0 0,1 0 0 0 0,-1 0-1 0 0,0 0 1 0 0,0 1 0 0 0,1-1 0 0 0,-1 0-1 0 0,0 0 1 0 0,1 0 11 0 0,-27-4-2328 0 0,7-7-2345 0 0,8 4-895 0 0,-11-7-4399 0 0</inkml:trace>
  <inkml:trace contextRef="#ctx0" brushRef="#br0" timeOffset="269.107">91 0 20378 0 0,'0'0'1490'0'0,"0"9"6"0"0,46 324 2134 0 0,-33-209-3390 0 0,-13-139-1787 0 0,-14-16-2467 0 0,5 11-5085 0 0,-5-11-3475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7.4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3711"/>
      <inkml:brushProperty name="anchorY" value="-344005.75"/>
      <inkml:brushProperty name="scaleFactor" value="0.5"/>
    </inkml:brush>
  </inkml:definitions>
  <inkml:trace contextRef="#ctx0" brushRef="#br0">0 4 17882 0 0,'0'0'0'0'0,"0"0"2920"0"0,0-1-2865 0 0,0 1 944 0 0,0-1 115 0 0,0 0-319 0 0,0 1-271 0 0,0 0-181 0 0,0-1-214 0 0,0 2-23 0 0,0 0 0 0 0,0 0-13 0 0,0 2-25 0 0,1 2 204 0 0,0 2-13 0 0,1 2-42 0 0,1 4-89 0 0,1 3-41 0 0,-1 3-7 0 0,1 3-25 0 0,1 3-53 0 0,-2 2 5 0 0,1 2-6 0 0,0 2-5 0 0,-1 2 0 0 0,0 0 0 0 0,0 0 5 0 0,-1-1-48 0 0,1-1 60 0 0,-1-4-20 0 0,0-2 17 0 0,0-5-13 0 0,0-5 4 0 0,-1-4 37 0 0,-1-4 16 0 0,1-3-11 0 0,-1-2 6 0 0,0-2-1 0 0,0-1-9 0 0,0 1 12 0 0,0-1-61 0 0,0 0 18 0 0,0 1-330 0 0,0-1 4 0 0,0 1-157 0 0,0 0-202 0 0,0-1-365 0 0,0-1-779 0 0,0-2-3443 0 0,1-3-4560 0 0,-1 7 3383 0 0,0 2 7366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8.0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4404.34375"/>
      <inkml:brushProperty name="anchorY" value="-345102.34375"/>
      <inkml:brushProperty name="scaleFactor" value="0.5"/>
    </inkml:brush>
  </inkml:definitions>
  <inkml:trace contextRef="#ctx0" brushRef="#br0">0 34 14229 0 0,'0'0'0'0'0,"0"0"9523"0"0,0 0-10865 0 0,0 0 3554 0 0,0 0-1452 0 0,0-1-334 0 0,0 0-138 0 0,1 0-296 0 0,1 0 54 0 0,1 0-139 0 0,2 0 110 0 0,1-2-32 0 0,3-1 6 0 0,1 1-27 0 0,-1-1 41 0 0,1 1-18 0 0,-1 0 15 0 0,-1 1 1 0 0,-1 0 52 0 0,-1 1-5 0 0,-2-1 0 0 0,-1 2 26 0 0,-2-1-54 0 0,0 1-21 0 0,-1 0 0 0 0,0 0 0 0 0,0 0 3 0 0,0 0 55 0 0,0 0-75 0 0,0 1-22 0 0,-1 2 51 0 0,2 1 130 0 0,1 4-65 0 0,0 3-35 0 0,0 5 14 0 0,1 4-9 0 0,-1 3-56 0 0,0 5 16 0 0,0 3-59 0 0,-1 3 56 0 0,0 1-47 0 0,-1 1 5 0 0,0-2-2 0 0,0-3-38 0 0,0-2 20 0 0,0-4 61 0 0,-1-5-64 0 0,0-4 74 0 0,0-5 62 0 0,-1-4 31 0 0,0-3 45 0 0,-1-2 21 0 0,-1-2-99 0 0,-1-1 0 0 0,0-2-80 0 0,-1-1-40 0 0,1 0 62 0 0,-1-1-28 0 0,2 2 8 0 0,1 0-112 0 0,1 0-24 0 0,1 1-74 0 0,0 1-2 0 0,2 0-29 0 0,1 1 74 0 0,3 0 187 0 0,1 1-45 0 0,2 0-51 0 0,1 2 103 0 0,0-1-35 0 0,1 1 12 0 0,-1-1 0 0 0,-1 0 5 0 0,-2-1 3 0 0,-1 0-1 0 0,-2-1 57 0 0,-1 0 17 0 0,-1 0 31 0 0,-1 0-5 0 0,0 0 24 0 0,0 0-15 0 0,0 0-13 0 0,-1 0-1 0 0,1 0-25 0 0,0-1-22 0 0,0 1-4 0 0,0 0-58 0 0,0 0-73 0 0,0 0-91 0 0,0 0-61 0 0,0 1-63 0 0,0-1-117 0 0,0-1-95 0 0,0-2-208 0 0,0-1-443 0 0,0-3-1269 0 0,1-1-4600 0 0,1-2-5394 0 0,-2 13 12790 0 0,0 2-1655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41.7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8107.25"/>
      <inkml:brushProperty name="anchorY" value="-349952.25"/>
      <inkml:brushProperty name="scaleFactor" value="0.5"/>
    </inkml:brush>
  </inkml:definitions>
  <inkml:trace contextRef="#ctx0" brushRef="#br0">5 0 9861 0 0,'0'0'0'0'0,"0"0"2916"0"0,0 0-2062 0 0,0 0 644 0 0,0 0 237 0 0,0 0 131 0 0,0 0-441 0 0,0 0-445 0 0,0 0-272 0 0,0 0-75 0 0,0 0-50 0 0,0 0-64 0 0,0 0-33 0 0,0 0-33 0 0,0 0-70 0 0,0 0-3 0 0,0 0-66 0 0,0 0-46 0 0,0 0-57 0 0,0 0-8 0 0,0 0-28 0 0,0 1-33 0 0,0 0-7 0 0,0-1-57 0 0,0 1-9 0 0,-1 0-34 0 0,1 0 1 0 0,-1 0-36 0 0,1 0 4 0 0,-1-1-13 0 0,1 1 7 0 0,-1-1-3 0 0,1 0 1 0 0,0 0-4 0 0,0 0 0 0 0,0 0-23 0 0,0 0 30 0 0,0 0-39 0 0,0 0 40 0 0,0 0-12 0 0,0 0-24 0 0,0 0 36 0 0,0 0-12 0 0,0 0-24 0 0,0 0 36 0 0,0 0-35 0 0,0 0 6 0 0,0 0 25 0 0,0 0-36 0 0,0 0 36 0 0,0 0-35 0 0,0 0 43 0 0,0 0-13 0 0,0 0 57 0 0,0 0 8 0 0,0 0 0 0 0,0 0 28 0 0,0 0 6 0 0,0 0-14 0 0,0 0-8 0 0,0 0 16 0 0,0 0 27 0 0,0 0-77 0 0,0 0-23 0 0,0 0 36 0 0,0 0-11 0 0,0 0-80 0 0,0 0 0 0 0,1 0-19 0 0,1 0 15 0 0,1 1 22 0 0,2 1 27 0 0,1 0-1 0 0,2 1-1 0 0,1 0 1 0 0,1 1-9 0 0,1 1 12 0 0,-1 2-61 0 0,1-1 70 0 0,-2 2-56 0 0,0-1 49 0 0,-1 2-14 0 0,0-1 10 0 0,-2 1-2 0 0,-1 1 1 0 0,-1 1-93 0 0,0-1 120 0 0,-2 2-31 0 0,-1 0 1 0 0,0 0 4 0 0,-1-2 9 0 0,0 0-13 0 0,-2-2 79 0 0,0 1-9 0 0,-3-2 3 0 0,0 1-26 0 0,-2-1-38 0 0,0 1 32 0 0,-2 1-41 0 0,-1 0 6 0 0,1 0-2 0 0,-1-1-6 0 0,2 1-3 0 0,1-2-28 0 0,2-2 36 0 0,1 0-44 0 0,2-2 54 0 0,2-1-16 0 0,-1-1-31 0 0,2-1-4 0 0,-1 0-15 0 0,0 1 2 0 0,1 0 54 0 0,0 1-6 0 0,1 1 14 0 0,2 1-2 0 0,0 1 26 0 0,2 1-40 0 0,1 2 12 0 0,1 0-4 0 0,1 2 10 0 0,2 1-13 0 0,1 3 4 0 0,1 1 55 0 0,2 1-34 0 0,-2 1-25 0 0,1-2 64 0 0,-3-2-72 0 0,-1-1 27 0 0,-2-4-13 0 0,-3-2 81 0 0,-2-2-19 0 0,-1-2 57 0 0,-1-1-8 0 0,-1-1-8 0 0,-1 0 27 0 0,1-1 66 0 0,-1 0-83 0 0,-1-1-129 0 0,-1-1-34 0 0,0-1-279 0 0,-2 0-159 0 0,0-1-297 0 0,-2 0-607 0 0,-1-1-2768 0 0,0-1-9820 0 0,12 11 7733 0 0,3 2 6925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44.7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3440.96875"/>
      <inkml:brushProperty name="anchorY" value="-356124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4312.09375"/>
      <inkml:brushProperty name="anchorY" value="-356827.28125"/>
      <inkml:brushProperty name="scaleFactor" value="0.5"/>
    </inkml:brush>
  </inkml:definitions>
  <inkml:trace contextRef="#ctx0" brushRef="#br0">20 160 14377 0 0,'0'0'0'0'0,"0"0"7657"0"0,0 0-8732 0 0,0 0 3021 0 0,0 0-851 0 0,0 1-323 0 0,0-1-274 0 0,0 1-394 0 0,0 1-54 0 0,0 2-64 0 0,0 1 23 0 0,0 4 0 0 0,1 4-13 0 0,2 2 2 0 0,2 2-2 0 0,1 4 0 0 0,2 2 5 0 0,1 2 40 0 0,3 2 3 0 0,1 2-12 0 0,0 0 20 0 0,2-1-62 0 0,0-1 32 0 0,-1-4 91 0 0,1-2-18 0 0,-2-5-45 0 0,0-3-14 0 0,-2-4-28 0 0,-2-4 0 0 0,-1-2 52 0 0,-1-3 64 0 0,-1-4 68 0 0,0-3-26 0 0,-1-5-44 0 0,1-4-42 0 0,1-5-1 0 0,-1-4-15 0 0,0-3 53 0 0,0-2-59 0 0,-1-2-12 0 0,-1-2-12 0 0,-1-1-32 0 0,-2-2 2 0 0,0 1-69 0 0,-1 0-33 0 0,-2 3-13 0 0,-1 3 21 0 0,-2 5 56 0 0,-2 4-53 0 0,-1 4 58 0 0,0 5 30 0 0,-1 2 39 0 0,-1 2 3 0 0,1 2-43 0 0,-1 2 122 0 0,1 1-154 0 0,-1 1 48 0 0,0 1-16 0 0,0 1 0 0 0,0 0-37 0 0,0 1-18 0 0,-1 3-15 0 0,0 3-9 0 0,-2 3 19 0 0,-1 2 21 0 0,0 2 33 0 0,-1 3-8 0 0,1 0-50 0 0,1 0 44 0 0,2 0-44 0 0,2-2 3 0 0,2-1-11 0 0,3-1 29 0 0,1-3-18 0 0,1 0-50 0 0,2-2 71 0 0,2-1 42 0 0,1-1-7 0 0,3 0 102 0 0,4-1-27 0 0,2 0 28 0 0,3-1-50 0 0,3 0-4 0 0,3-1 36 0 0,1 0-60 0 0,1 1-10 0 0,0 0-2 0 0,-1 0-8 0 0,-2 0-4 0 0,-3-1 5 0 0,-1 0 3 0 0,-4 0 32 0 0,-3-2-9 0 0,-2 1 52 0 0,-3-2 14 0 0,-1 0-10 0 0,-1 0 16 0 0,-2 0-23 0 0,1-1-87 0 0,-2 0-13 0 0,1-2-199 0 0,0-1-5 0 0,-1 0-128 0 0,0-1-158 0 0,-1 0-197 0 0,-1 0-314 0 0,0-1-960 0 0,0 1-4489 0 0,0-1-5706 0 0,4 13 10413 0 0,2 1 1141 0 0</inkml:trace>
  <inkml:trace contextRef="#ctx0" brushRef="#br1" timeOffset="382.702">362 6 20018 0 0,'0'0'0'0'0,"1"0"3884"0"0,0 0-4195 0 0,1 0 862 0 0,0 0-503 0 0,0 0 494 0 0,1 0-58 0 0,2 0-15 0 0,2 0-210 0 0,3 3-104 0 0,3 2 26 0 0,3 3-59 0 0,3 5-36 0 0,1 3-29 0 0,2 5 4 0 0,1 5 56 0 0,0 4 29 0 0,1 3-79 0 0,-1 2 13 0 0,-1 1-20 0 0,-1 1-12 0 0,-3-1 26 0 0,-2-1 51 0 0,-4-2-93 0 0,-4-4 36 0 0,-3-4 48 0 0,-2-3-63 0 0,-3-5 82 0 0,0-4-14 0 0,-2-4 52 0 0,-1-3 31 0 0,-2-2-44 0 0,-2-1-24 0 0,0-2-32 0 0,-2 1-4 0 0,0-1-30 0 0,1 0 1 0 0,0 1 7 0 0,2-1-31 0 0,2-1-19 0 0,1 1-24 0 0,1-1-1 0 0,1 0-2 0 0,0 0-1 0 0,2 0 0 0 0,-1 0-10 0 0,0 0-178 0 0,0 0-30 0 0,0 0-105 0 0,-1 0-66 0 0,0-1-136 0 0,-1 0-274 0 0,-1 1-666 0 0,0-1-6567 0 0,1 1-1249 0 0,2 0 2325 0 0,2 1 7796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43.8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947.0625"/>
      <inkml:brushProperty name="anchorY" value="-35444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2727.4375"/>
      <inkml:brushProperty name="anchorY" value="-355087.4375"/>
      <inkml:brushProperty name="scaleFactor" value="0.5"/>
    </inkml:brush>
  </inkml:definitions>
  <inkml:trace contextRef="#ctx0" brushRef="#br0">1 238 2016 0 0,'0'0'0'0'0,"0"0"16905"0"0,0 0-15893 0 0,1 0-2085 0 0,0 0 3795 0 0,2-1-2090 0 0,1-1 459 0 0,3-1-95 0 0,1-2-398 0 0,1 1-247 0 0,3-1-235 0 0,2 2-83 0 0,1 1-10 0 0,1 1 46 0 0,1 0 94 0 0,1 1-153 0 0,-2 3 1 0 0,-1 0-8 0 0,-2 1-133 0 0,-3-1-108 0 0,-4 1-66 0 0,-1-1-24 0 0,-3-1-172 0 0,-3 0-185 0 0,-3 0-238 0 0,-4-1-1218 0 0,-2 1-3146 0 0,-3-1-2704 0 0,2-1 895 0 0</inkml:trace>
  <inkml:trace contextRef="#ctx0" brushRef="#br1" timeOffset="246.981">43 1 18446 0 0,'0'0'0'0'0,"0"0"3388"0"0,0 0-3108 0 0,0 0 132 0 0,0 1 103 0 0,0-1 176 0 0,1 2-117 0 0,0 1-322 0 0,1 2-59 0 0,1 3 0 0 0,0 3-162 0 0,1 3 124 0 0,1 5-43 0 0,-1 2-72 0 0,1 3 71 0 0,1 2-124 0 0,-2 2 31 0 0,1 2 61 0 0,-1 0-96 0 0,0 2 64 0 0,1-2-52 0 0,-1 0 13 0 0,0-3 1 0 0,0-3-11 0 0,-1-5-6 0 0,-1-3-395 0 0,0-5-215 0 0,-1-4-309 0 0,0-3-396 0 0,-1-2-1326 0 0,0-3-3587 0 0,0-2-2637 0 0,1-6 5049 0 0,-1 0 3999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43.5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0476.6875"/>
      <inkml:brushProperty name="anchorY" value="-352813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187.59375"/>
      <inkml:brushProperty name="anchorY" value="-353863.28125"/>
      <inkml:brushProperty name="scaleFactor" value="0.5"/>
    </inkml:brush>
  </inkml:definitions>
  <inkml:trace contextRef="#ctx0" brushRef="#br0">16 8 14477 0 0,'0'0'0'0'0,"-1"-1"8549"0"0,0-1-9185 0 0,-1 1 1915 0 0,0-1-876 0 0,-1 1 452 0 0,1 1-349 0 0,0-1-263 0 0,1 1-230 0 0,0 0-89 0 0,0 0-221 0 0,1 2 29 0 0,0 2 212 0 0,1 3 38 0 0,1 3 7 0 0,1 4 89 0 0,0 5-35 0 0,0 2 29 0 0,0 2-24 0 0,-1 2-40 0 0,0 2-4 0 0,-1 0 3 0 0,0 1-4 0 0,-1-2-3 0 0,0 1 131 0 0,0-2-61 0 0,0-1-35 0 0,0-1 46 0 0,0-1-97 0 0,0-3 13 0 0,-1-2 7 0 0,1-4 8 0 0,0-2 50 0 0,0-3-74 0 0,0-3 20 0 0,0-2-3 0 0,1-1-6 0 0,-1-2-45 0 0,1 0 59 0 0,0-1 36 0 0,0 1 15 0 0,1-1 19 0 0,2 2 143 0 0,0 0-123 0 0,2 1 50 0 0,-1 0-18 0 0,3 1-45 0 0,-1-1-16 0 0,1 1-72 0 0,0-2 44 0 0,0 1-46 0 0,-1-1 3 0 0,-1 0-2 0 0,-1-1-75 0 0,-1 0 39 0 0,-1 0-30 0 0,-1 0 12 0 0,0 0-41 0 0,-2 0-73 0 0,1 0-139 0 0,-1-1-173 0 0,-1 1-211 0 0,-1-2-314 0 0,-1-2-1454 0 0,-3-2-3598 0 0,0-2-4466 0 0,-2-3 6753 0 0,9 13 3837 0 0,2 2-962 0 0</inkml:trace>
  <inkml:trace contextRef="#ctx0" brushRef="#br1" timeOffset="152.992">12 215 20550 0 0,'0'0'0'0'0,"0"-1"1916"0"0,1 0-2109 0 0,1-1 672 0 0,0-1-158 0 0,2-2 389 0 0,1 0-327 0 0,2 0-281 0 0,1-1-65 0 0,2-1-156 0 0,1 1-508 0 0,2 1-220 0 0,0 2-605 0 0,0 0-1840 0 0,0 2-4170 0 0,-1 3-2545 0 0,-2 0 11032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42.3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8907.03125"/>
      <inkml:brushProperty name="anchorY" value="-351024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9574.25"/>
      <inkml:brushProperty name="anchorY" value="-352178.34375"/>
      <inkml:brushProperty name="scaleFactor" value="0.5"/>
    </inkml:brush>
  </inkml:definitions>
  <inkml:trace contextRef="#ctx0" brushRef="#br0">59 0 19782 0 0,'0'0'0'0'0,"-1"0"2124"0"0,0 0-2319 0 0,-1 0 1320 0 0,1 0-192 0 0,-1 0-382 0 0,0 0-227 0 0,0 1-160 0 0,-2 2-87 0 0,0 2-64 0 0,-2 4-6 0 0,1 3-15 0 0,-1 4 6 0 0,1 3-7 0 0,0 4 11 0 0,1 3 76 0 0,1 2-101 0 0,0 3 86 0 0,2 1-78 0 0,0 3 22 0 0,1 1-7 0 0,1 0-102 0 0,1 0 131 0 0,2-1-44 0 0,2-1 15 0 0,2-3-37 0 0,0-2 34 0 0,2-4-36 0 0,-1-4 48 0 0,1-3-5 0 0,-1-4-7 0 0,-1-4 84 0 0,-2-4-29 0 0,-1-3-2 0 0,-3-2 56 0 0,0 0 15 0 0,-1-2-25 0 0,0 0-45 0 0,-1 1-52 0 0,0-2-22 0 0,0-1-169 0 0,0-2-180 0 0,-1-2-193 0 0,1-1-134 0 0,0-3-442 0 0,0-1-1686 0 0,0-1-4384 0 0,0-2-4509 0 0,0 24 12765 0 0,-1 3-2495 0 0</inkml:trace>
  <inkml:trace contextRef="#ctx0" brushRef="#br1" timeOffset="713.776">178 188 20034 0 0,'0'0'0'0'0,"0"0"2360"0"0,0-1-2105 0 0,0 0 140 0 0,0 0 368 0 0,0 1 140 0 0,0 0-400 0 0,0 0-248 0 0,0-1-151 0 0,0 1-86 0 0,0 0-10 0 0,0 1-12 0 0,0-1-46 0 0,0 0-34 0 0,0 0-12 0 0,0 0 36 0 0,0 2-14 0 0,0 1-31 0 0,-1 2 118 0 0,0 3-32 0 0,-1 3-32 0 0,0 4-29 0 0,0 3 25 0 0,1 3 12 0 0,0 1 9 0 0,0 2 38 0 0,2 1-80 0 0,0 1 54 0 0,1-2 20 0 0,3-1-17 0 0,1-4 13 0 0,1-1 7 0 0,2-4-3 0 0,1-3 68 0 0,0-4 18 0 0,1-2-2 0 0,1-3 25 0 0,1-1-15 0 0,0-2-32 0 0,1-2 23 0 0,-1-2-18 0 0,1-1 140 0 0,-1-2-106 0 0,-1-2-22 0 0,-1-1 17 0 0,-2 0-72 0 0,-3-1 88 0 0,-1-2-32 0 0,-2-2-27 0 0,-3-1 24 0 0,-2 0-83 0 0,-2-2 18 0 0,-2 1-5 0 0,-2 1-6 0 0,0 3 1 0 0,0 3-4 0 0,0 3 5 0 0,1 3-6 0 0,1 2-3 0 0,0 1-28 0 0,2 2 8 0 0,1 0-22 0 0,1 1-42 0 0,0 0-46 0 0,2-1-18 0 0,0 0-74 0 0,0 1-63 0 0,0 2 190 0 0,0 3 45 0 0,2 1 50 0 0,1 3-51 0 0,2 2 74 0 0,1 0-9 0 0,2 0-5 0 0,1 0 0 0 0,1 0 4 0 0,1 0-2 0 0,2-1-3 0 0,1 1-4 0 0,3 0 5 0 0,0 1 334 0 0,1 0-263 0 0,0-2 36 0 0,-1 0-78 0 0,-3-3-20 0 0,-4-3-2 0 0,-2-1 80 0 0,-3-2 74 0 0,-3-1 92 0 0,-1-2 24 0 0,-1-3 56 0 0,0-2-38 0 0,0-4-198 0 0,-2-5-9 0 0,0-5-44 0 0,-2-4-43 0 0,-1-4 4 0 0,-1-4 46 0 0,0 0-58 0 0,0 1 11 0 0,1 3 6 0 0,0 4 33 0 0,1 7-9 0 0,1 4-33 0 0,1 4 44 0 0,0 4 0 0 0,1 2-19 0 0,0 2 31 0 0,0 2-14 0 0,1-1-51 0 0,0 1 10 0 0,0 0-67 0 0,0-1-7 0 0,0 1-29 0 0,0-1-57 0 0,0 0-52 0 0,0 0-106 0 0,0 0-79 0 0,0 0-118 0 0,0 1-202 0 0,0 1-341 0 0,0 2-202 0 0,0 2-1226 0 0,0 1-3841 0 0,0 2-4007 0 0,0-11 7783 0 0,0-2 2265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9.8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6615.71875"/>
      <inkml:brushProperty name="anchorY" value="-347873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5876.25"/>
      <inkml:brushProperty name="anchorY" value="-347622.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6552.75"/>
      <inkml:brushProperty name="anchorY" value="-348397.09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229.875"/>
      <inkml:brushProperty name="anchorY" value="-349057.5"/>
      <inkml:brushProperty name="scaleFactor" value="0.5"/>
    </inkml:brush>
  </inkml:definitions>
  <inkml:trace contextRef="#ctx0" brushRef="#br0">121 83 20418 0 0,'0'0'0'0'0,"0"0"1752"0"0,0 0-1951 0 0,0 0 829 0 0,0 0 194 0 0,-1 0-137 0 0,-2 0-467 0 0,0-1-182 0 0,-1 0 9 0 0,0 1-55 0 0,-2-1 11 0 0,1 1 47 0 0,-2-1-65 0 0,1 1 22 0 0,-1 0 68 0 0,0 0 20 0 0,-1 1-5 0 0,0 0 39 0 0,1 3-33 0 0,-1-1 16 0 0,1 1 14 0 0,0 1-9 0 0,1 0-39 0 0,2 0-76 0 0,0 0 9 0 0,1 2-61 0 0,2 1 55 0 0,0 2-14 0 0,0 2-33 0 0,1 1 16 0 0,1 1 31 0 0,2 0 78 0 0,0 0-38 0 0,3 1 3 0 0,0 0-44 0 0,2 0 43 0 0,2 0-11 0 0,0 1-1 0 0,0 0-41 0 0,1 0 12 0 0,0 0-6 0 0,0-1-4 0 0,-1 1 5 0 0,-1-1 8 0 0,-1-1 35 0 0,-1-1 4 0 0,-1-2-7 0 0,-3-2 0 0 0,0-2 41 0 0,-2-3 58 0 0,-1-1 24 0 0,0-1 68 0 0,0-2 122 0 0,-2 1-76 0 0,-2 0-182 0 0,-2 0-6 0 0,-2 1-9 0 0,-1 0-51 0 0,-2 0 35 0 0,-2 1-73 0 0,0 0 25 0 0,0 1-9 0 0,1 0 51 0 0,0 1-66 0 0,1-2 51 0 0,2 1-44 0 0,2-1 12 0 0,2-1-14 0 0,2-1-43 0 0,2 0-12 0 0,0-1-32 0 0,1 0-27 0 0,1 0-24 0 0,-1 0-98 0 0,0-1-32 0 0,1 1-100 0 0,-1 0-87 0 0,1 0-105 0 0,-1 0-181 0 0,2 0-260 0 0,0-1-343 0 0,2-2-1619 0 0,0 0-3965 0 0,2-3-2651 0 0,-7 6 8111 0 0,-2 2 886 0 0</inkml:trace>
  <inkml:trace contextRef="#ctx0" brushRef="#br1" timeOffset="271.288">197 211 19062 0 0,'0'0'0'0'0,"0"-1"3180"0"0,1 0-2679 0 0,1-1 43 0 0,-1 1 299 0 0,0 0 83 0 0,1 0-402 0 0,-1 0-261 0 0,0 1-206 0 0,0 0-25 0 0,-1 0-133 0 0,1 1-46 0 0,-1 1-102 0 0,1 1 76 0 0,1 3 198 0 0,2 2 3 0 0,1 4 15 0 0,1 5 5 0 0,0 2 5 0 0,-1 5 8 0 0,0 2-63 0 0,-2 2 56 0 0,-1 1-66 0 0,-1-1-229 0 0,0-2 78 0 0,-1-4-90 0 0,-1-6-21 0 0,1-4-62 0 0,0-5 41 0 0,0-3-45 0 0,0-4 21 0 0,-1-4-39 0 0,1-5-932 0 0,-2-6-916 0 0,0-8-1772 0 0,0-3-3571 0 0,1-9-618 0 0,-1 4 9797 0 0</inkml:trace>
  <inkml:trace contextRef="#ctx0" brushRef="#br2" timeOffset="414.291">307 0 6737 0 0,'0'0'0'0'0,"0"0"11417"0"0,0 0-11649 0 0,0 0 1792 0 0,0 0-580 0 0,0 0 67 0 0,0 0-294 0 0,1 0-374 0 0,-1 0-375 0 0,2 0-131 0 0,0 1 174 0 0,1 1-73 0 0,2 0-796 0 0,0 1-773 0 0,1 0-1519 0 0,0 2-4869 0 0,1 0-1422 0 0,-2 0 11413 0 0</inkml:trace>
  <inkml:trace contextRef="#ctx0" brushRef="#br3" timeOffset="962.712">433 222 12249 0 0,'0'0'0'0'0,"0"1"8285"0"0,1 0-8630 0 0,-1 0 1439 0 0,0 0-150 0 0,2 2 304 0 0,-1 1-552 0 0,1 1-184 0 0,0 3-205 0 0,1 2-103 0 0,0 3-27 0 0,0 2-75 0 0,-1 3-59 0 0,1 1 7 0 0,-1 2 4 0 0,-1 0-55 0 0,0 1 44 0 0,0-1-1 0 0,-1-2 38 0 0,0-1-52 0 0,-1-3 23 0 0,-1-3 6 0 0,1-3 11 0 0,-1-3-25 0 0,1-2-10 0 0,0-2-27 0 0,0-1 34 0 0,1-1-44 0 0,0-1 12 0 0,-1 1 29 0 0,2-1 18 0 0,-1-1 7 0 0,0-1-65 0 0,-1-2 58 0 0,0-2-58 0 0,1-3 91 0 0,-1-3-111 0 0,0-4 7 0 0,2-4-22 0 0,0-2-4 0 0,3-2 40 0 0,2-2-40 0 0,2 1 14 0 0,1 1-41 0 0,1 2 20 0 0,0 3 1 0 0,-1 2-20 0 0,1 4-17 0 0,-1 2-14 0 0,-1 4-3 0 0,-1 2-16 0 0,1 1 130 0 0,-1 3-33 0 0,-1 0-40 0 0,0 2 78 0 0,0 0 82 0 0,-1 0 19 0 0,0 1-28 0 0,1 2 14 0 0,-1 1-32 0 0,0 3 4 0 0,0 2-13 0 0,0 3 21 0 0,0 2-35 0 0,-1 2 11 0 0,1 3-22 0 0,-1 2 4 0 0,0 4-48 0 0,1 1 12 0 0,1 3-10 0 0,1 2 10 0 0,0-2 29 0 0,1-1-36 0 0,0-4 4 0 0,-2-4-11 0 0,0-5 1 0 0,-3-5 9 0 0,0-5-4 0 0,-1-2 105 0 0,-1-2-2 0 0,-1-2 7 0 0,1 0-33 0 0,-2 0 6 0 0,1 1-93 0 0,0-3-60 0 0,0 0-184 0 0,-1-2-58 0 0,-1-2-210 0 0,-2 0-210 0 0,0-2-340 0 0,0 0-880 0 0,-1 0-3903 0 0,1-1-5507 0 0,7 18 7504 0 0,1 3 3918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38.3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5183.625"/>
      <inkml:brushProperty name="anchorY" value="-346092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5843.25"/>
      <inkml:brushProperty name="anchorY" value="-346977.40625"/>
      <inkml:brushProperty name="scaleFactor" value="0.5"/>
    </inkml:brush>
  </inkml:definitions>
  <inkml:trace contextRef="#ctx0" brushRef="#br0">0 230 20966 0 0,'0'0'0'0'0,"0"-1"2560"0"0,0-2-2221 0 0,0-1 9 0 0,0 0 463 0 0,0 0 85 0 0,0 0-466 0 0,0 1-144 0 0,0 1-256 0 0,0 1 6 0 0,0 0-78 0 0,0 1-24 0 0,0 0-49 0 0,0 1-55 0 0,0 1-21 0 0,0 1 219 0 0,1 3-58 0 0,1 3 136 0 0,2 3-53 0 0,1 5 69 0 0,0 5-63 0 0,1 5-55 0 0,-1 3 10 0 0,0 3 23 0 0,-1 3-42 0 0,0 1 9 0 0,-1-1-4 0 0,0-2 0 0 0,-1-3 0 0 0,0-4-9 0 0,0-5 2 0 0,-2-6-19 0 0,1-4 32 0 0,-1-4 93 0 0,0-5 21 0 0,0-1 25 0 0,0-2-117 0 0,0 0-20 0 0,-1-2-65 0 0,1 0-88 0 0,0-3-223 0 0,-1-2-30 0 0,-1-4-224 0 0,-2-2-232 0 0,0-5-575 0 0,-1-2-1710 0 0,1-2-5209 0 0,-1-5-3465 0 0,2 5 14036 0 0</inkml:trace>
  <inkml:trace contextRef="#ctx0" brushRef="#br1" timeOffset="463.993">129 0 19478 0 0,'0'0'0'0'0,"0"0"2712"0"0,1 0-2744 0 0,1 0 537 0 0,-1 0 65 0 0,2 0 411 0 0,0 0-431 0 0,0 0-122 0 0,2 0-22 0 0,1 1-128 0 0,2 2-3 0 0,0 0-101 0 0,2 3-37 0 0,0 0-48 0 0,1 1-12 0 0,-2 0-12 0 0,1 1-18 0 0,-3 0-1 0 0,0-1-16 0 0,-3-1-24 0 0,-1 0 6 0 0,-1 0-4 0 0,-1-2 38 0 0,-1 0-2 0 0,0-1 7 0 0,-1 1 24 0 0,0 0-21 0 0,-2 1-15 0 0,-1 1 23 0 0,-2 2-37 0 0,-1 1 7 0 0,-1 2-27 0 0,-1 0 63 0 0,0-1-20 0 0,0 0 22 0 0,1-3-23 0 0,2 0 3 0 0,1-3 31 0 0,2-1 0 0 0,1-1 34 0 0,1-2 30 0 0,0 0-34 0 0,1 0-39 0 0,1 0-26 0 0,-1 0-48 0 0,0 0 5 0 0,1 1-11 0 0,0-1 10 0 0,2 2 57 0 0,1-1-39 0 0,2 3-22 0 0,1 0 8 0 0,1 1-6 0 0,1 0 0 0 0,1 1-5 0 0,0 0 2 0 0,1 1-43 0 0,0 0 58 0 0,-1 0-18 0 0,0-1 6 0 0,-1 0-5 0 0,-2-1 6 0 0,-2-2-1 0 0,-1 0 4 0 0,-2-2 46 0 0,0-1 6 0 0,-2 0 16 0 0,0 0-7 0 0,0 0 4 0 0,0 1-81 0 0,-1-1-42 0 0,0 1-67 0 0,0-1-54 0 0,-2 1-187 0 0,-1-2-193 0 0,-1 0-313 0 0,-2 0-596 0 0,2 0-7243 0 0,0 0-1339 0 0,8 0 5139 0 0,1 1 5073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51.8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8181.5625"/>
      <inkml:brushProperty name="anchorY" value="-360007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8912.40625"/>
      <inkml:brushProperty name="anchorY" value="-360612.1875"/>
      <inkml:brushProperty name="scaleFactor" value="0.5"/>
    </inkml:brush>
  </inkml:definitions>
  <inkml:trace contextRef="#ctx0" brushRef="#br0">5 85 21602 0 0,'0'0'0'0'0,"0"0"2016"0"0,-1 0-2053 0 0,0 0 680 0 0,0 0 43 0 0,1 0-66 0 0,-1 0-236 0 0,1 0-112 0 0,0 0-287 0 0,-1 0 40 0 0,1 0-155 0 0,0 3 16 0 0,1 0-2 0 0,-1 5-10 0 0,0 3 68 0 0,0 3 13 0 0,0 4 5 0 0,0 3 45 0 0,1 3-11 0 0,0 1 6 0 0,2 2 0 0 0,2 1-37 0 0,2-1-22 0 0,2 0-25 0 0,2-1 93 0 0,0-1-25 0 0,1-3-45 0 0,-1-3-20 0 0,1-2 44 0 0,0-5 39 0 0,-1-2 70 0 0,-1-4 45 0 0,0-2 148 0 0,0-3-142 0 0,0-3 34 0 0,0-2 8 0 0,2-5 6 0 0,0-5-61 0 0,0-3-56 0 0,1-4 152 0 0,0-3-124 0 0,0-2 40 0 0,0-1 14 0 0,-3-1-26 0 0,-1 0 18 0 0,-3 1-19 0 0,-2-2 19 0 0,-3 2-20 0 0,-4-1-69 0 0,-3 2-32 0 0,-3 0 42 0 0,-1 4-14 0 0,-2 2-33 0 0,0 4 54 0 0,1 3-70 0 0,-1 3 17 0 0,1 3-62 0 0,1 2 19 0 0,0 2-64 0 0,0 1-92 0 0,1 1-37 0 0,1 1-111 0 0,1 0-125 0 0,1 0-81 0 0,1 1-191 0 0,0 1-453 0 0,0 3-896 0 0,2 3-3194 0 0,-1 3-2417 0 0,0 3-1281 0 0,2-2 10760 0 0</inkml:trace>
  <inkml:trace contextRef="#ctx0" brushRef="#br1" timeOffset="240.408">82 265 9345 0 0,'0'0'0'0'0,"1"0"10029"0"0,-1 0-10091 0 0,2 0 1745 0 0,0 0-915 0 0,2 0 199 0 0,1-1-114 0 0,4 0-176 0 0,3-1-247 0 0,2-1-86 0 0,3 0-111 0 0,2 1-69 0 0,2 0 17 0 0,1 4 4 0 0,0 2-74 0 0,1 2 14 0 0,-2 4-68 0 0,-1 2 1 0 0,-2 1 1 0 0,-3 1-22 0 0,-2-1 5 0 0,-3-2-44 0 0,-1-1 12 0 0,-4-3 41 0 0,-2-2 66 0 0,-1-1 11 0 0,-1-2 4 0 0,-1-2-10 0 0,-1 1-42 0 0,-1-2-88 0 0,-1 1-220 0 0,-3 0-100 0 0,-1-1-200 0 0,-3 0-260 0 0,0 0-501 0 0,-1-2-2404 0 0,0 0-6673 0 0,2-1 494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19702 0 0,'-4'-2'1105'0'0,"4"1"-1044"0"0,0 1 0 0 0,0-1 0 0 0,0 1 0 0 0,0-1 0 0 0,0 1 0 0 0,0 0 0 0 0,0-1 0 0 0,0 1 0 0 0,0-1 0 0 0,0 1 0 0 0,0-1 0 0 0,-1 1 0 0 0,1 0 0 0 0,0-1-1 0 0,0 1 1 0 0,0 0 0 0 0,-1-1 0 0 0,1 1 0 0 0,0 0 0 0 0,-1-1 0 0 0,1 1 0 0 0,0 0 0 0 0,-1-1 0 0 0,1 1 0 0 0,0 0 0 0 0,-1 0 0 0 0,1-1 0 0 0,0 1 0 0 0,-1 0-1 0 0,1 0 1 0 0,-1 0 0 0 0,1 0 0 0 0,-1 0 0 0 0,1-1 0 0 0,0 1 0 0 0,-1 0 0 0 0,1 0 0 0 0,-1 0 0 0 0,1 0 0 0 0,-1 0 0 0 0,1 0 0 0 0,0 0 0 0 0,-1 1 0 0 0,1-1 0 0 0,-1 0-1 0 0,1 0 1 0 0,-1 0 0 0 0,1 0 0 0 0,0 0 0 0 0,-1 1 0 0 0,1-1 0 0 0,0 0 0 0 0,-1 0 0 0 0,1 1 0 0 0,0-1 0 0 0,-1 0 0 0 0,1 1 0 0 0,0-1 0 0 0,-1 0 0 0 0,1 1-1 0 0,0-1 1 0 0,0 0 0 0 0,-1 1 0 0 0,1-1 0 0 0,0 0 0 0 0,0 1 0 0 0,0-1 0 0 0,0 1-61 0 0,23 92 446 0 0,5 320 438 0 0,-28-398-881 0 0,0-14 11 0 0,0-1 33 0 0,0 0 2 0 0,0 0-3 0 0,0 0-8 0 0,0 0 2 0 0,14-3 273 0 0,67-17-546 0 0,-81 9-1924 0 0,-10-2-3549 0 0,4 6-1319 0 0,-4-7-4517 0 0</inkml:trace>
  <inkml:trace contextRef="#ctx0" brushRef="#br0" timeOffset="174.337">37 312 10353 0 0,'-7'-12'11837'0'0,"5"12"-11401"0"0,0-7-436 0 0,0 3 0 0 0,2 0 656 0 0,0 4-100 0 0,0-3-348 0 0,4-1-208 0 0,5 4-160 0 0,6-4 44 0 0,1 0 36 0 0,6 4-8 0 0,0 0-288 0 0,0 0-132 0 0,0 0-180 0 0,-2 0-796 0 0,2 0-1976 0 0,-6 0-5549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50.4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5184"/>
      <inkml:brushProperty name="anchorY" value="-357964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7257.34375"/>
      <inkml:brushProperty name="anchorY" value="-358812.4375"/>
      <inkml:brushProperty name="scaleFactor" value="0.5"/>
    </inkml:brush>
  </inkml:definitions>
  <inkml:trace contextRef="#ctx0" brushRef="#br0">0 0 17922 0 0,'0'0'0'0'0,"0"0"2380"0"0,0 0-1983 0 0,0 0 221 0 0,0 0 16 0 0,0 0 117 0 0,0 0-184 0 0,0 0-201 0 0,0 0-134 0 0,0 0-101 0 0,0 1-4 0 0,0 0-14 0 0,0-1 23 0 0,0 1 25 0 0,0-1 46 0 0,0 1 22 0 0,0-1-30 0 0,0 0-47 0 0,0 0-48 0 0,0 0-57 0 0,0 0-13 0 0,1 1-35 0 0,1 0-65 0 0,0 1 86 0 0,1 2 134 0 0,1 2-122 0 0,1 3-22 0 0,1 1 4 0 0,0 2-10 0 0,1 1 0 0 0,0 1-4 0 0,1 0 52 0 0,0 1-67 0 0,-1 0 74 0 0,0-2 5 0 0,1 1 0 0 0,-1-1-28 0 0,0-1-34 0 0,-1-1 4 0 0,0-3-6 0 0,0 0 42 0 0,0-2-49 0 0,0 1 12 0 0,0-2 0 0 0,1 1-2 0 0,2-1 34 0 0,0 0-47 0 0,2 1 20 0 0,1-2 26 0 0,1 2-37 0 0,0-2 13 0 0,1 0 52 0 0,1 0-72 0 0,0-1 15 0 0,1-1-6 0 0,0 1-1 0 0,1-1 0 0 0,0-1 0 0 0,0 1 0 0 0,0 0 0 0 0,2 0 38 0 0,0 0-49 0 0,0 0 16 0 0,1 1-9 0 0,1-1 0 0 0,1 0 0 0 0,0 0-4 0 0,0 0-37 0 0,1 0 48 0 0,0 1-63 0 0,-1 0-10 0 0,0 2 72 0 0,-1 0-19 0 0,0 0 13 0 0,-1 1-33 0 0,-1 1 37 0 0,0-1-2 0 0,-2 2 0 0 0,-1-1-77 0 0,-1 1 92 0 0,-2-2-59 0 0,-2 1 56 0 0,-2-1-11 0 0,0 1 46 0 0,-1 0-48 0 0,-1-1 16 0 0,-1 2 28 0 0,-1 0-5 0 0,0 0-34 0 0,-1 1 63 0 0,0 1-7 0 0,-1 1-14 0 0,-1 0-12 0 0,-1-1-30 0 0,-1 0 39 0 0,1 0-42 0 0,-1-2 51 0 0,0-2-58 0 0,-1-1 18 0 0,1-2 36 0 0,0 0 12 0 0,0-2-16 0 0,0 0 18 0 0,0 0-24 0 0,0-1-3 0 0,0 0-32 0 0,0 0 7 0 0,0 0-8 0 0,0 0 0 0 0,0-1 0 0 0,0 1 33 0 0,1 0-42 0 0,0 0-43 0 0,1 0-34 0 0,1 0 107 0 0,3-2 58 0 0,6 0-64 0 0,4-1-14 0 0,5-1-4 0 0,3-1 6 0 0,4 0-5 0 0,3-1 49 0 0,4-2-51 0 0,2-2 17 0 0,2-1-9 0 0,0-2 42 0 0,-1 0-44 0 0,-2 0 0 0 0,-2-1 10 0 0,-3 0 22 0 0,-3 1-34 0 0,-3 0 12 0 0,-4 1-13 0 0,-2 2 12 0 0,-4 0-5 0 0,-2 3 54 0 0,-2 0-11 0 0,-3 0 16 0 0,-1 1 21 0 0,-1 0 41 0 0,-2 0 112 0 0,0 1-33 0 0,-1-1-84 0 0,0-1-9 0 0,-1-1-27 0 0,0 0-17 0 0,-1-3-8 0 0,0 0-13 0 0,0 0-3 0 0,-1 0-5 0 0,0 1-4 0 0,0 3 5 0 0,0 2 3 0 0,0 2-19 0 0,0 1-18 0 0,0 2 0 0 0,0 0-7 0 0,0 0 1 0 0,0 1-34 0 0,0-1-9 0 0,0 0-18 0 0,0 1-25 0 0,0-1-14 0 0,0 0-148 0 0,0 0-29 0 0,0 0-138 0 0,-1 0-153 0 0,1 0-233 0 0,-1 0-650 0 0,-1 4-2265 0 0,0 1-2384 0 0,-1 5-6030 0 0,3-10 11256 0 0,2-2 6 0 0</inkml:trace>
  <inkml:trace contextRef="#ctx0" brushRef="#br1" timeOffset="897.64">1304 478 18506 0 0,'0'0'0'0'0,"0"-1"2276"0"0,0 0-2002 0 0,0 1 292 0 0,0-1 256 0 0,0 1 89 0 0,0-1-432 0 0,0 1-169 0 0,0 0-136 0 0,0 0-110 0 0,0 0-48 0 0,0 0 47 0 0,0 0-31 0 0,0 0 5 0 0,0 0 13 0 0,0 1 20 0 0,0 0-24 0 0,0 1-43 0 0,0 2 106 0 0,0 2-67 0 0,0 3 46 0 0,0 4-96 0 0,0 2 56 0 0,0 1-57 0 0,1 1 14 0 0,2 1-42 0 0,0 1-18 0 0,3 1 8 0 0,1 1-38 0 0,3 0 42 0 0,1 1-23 0 0,2 0 68 0 0,2 0-51 0 0,1 1 17 0 0,2 0 29 0 0,1 1-89 0 0,1-1 27 0 0,1-2 73 0 0,0 0-61 0 0,2-2 55 0 0,-1-1-47 0 0,-1-3 55 0 0,-1-2 22 0 0,-3-3 32 0 0,-3-3 22 0 0,-4-3 106 0 0,-3-2 173 0 0,-2-1-107 0 0,-3-1 94 0 0,-1 0 33 0 0,-1-1-41 0 0,-1 0-77 0 0,0-2-239 0 0,-1-1 1 0 0,-1-2-254 0 0,-1-2 77 0 0,-1-2-67 0 0,-1 0-17 0 0,-1 0-28 0 0,1-1-42 0 0,-1 1-1 0 0,0 0 113 0 0,1 1 40 0 0,0 0 121 0 0,0 1 17 0 0,2 1 76 0 0,0 1-23 0 0,1 2 68 0 0,1 1 100 0 0,1 1-82 0 0,1 0-144 0 0,0 1 5 0 0,0 1-57 0 0,0 0-91 0 0,1 0-66 0 0,2 1 276 0 0,2 1 24 0 0,1 1 100 0 0,3 2-82 0 0,2 0 44 0 0,1 3-60 0 0,2 0-9 0 0,-1 2-70 0 0,0 1 17 0 0,0 1 93 0 0,-1 0-132 0 0,-1 1 81 0 0,0-1-12 0 0,-3 0-44 0 0,0-1 94 0 0,-3-2-76 0 0,0-1 80 0 0,-2-2 6 0 0,-2-2 75 0 0,0-1-13 0 0,-1-1 23 0 0,0 0-35 0 0,-3 0-64 0 0,-1 2-12 0 0,-1 0 3 0 0,-2 0-20 0 0,-1 2-4 0 0,-1 0-23 0 0,-1-1-32 0 0,0 1 12 0 0,-1 0-11 0 0,1 0 34 0 0,-1 0-10 0 0,2-1 33 0 0,1-2-31 0 0,1 0 6 0 0,2-1-40 0 0,1-1 10 0 0,2 0-5 0 0,0 0-56 0 0,2-1-7 0 0,-1 1-151 0 0,1-1-110 0 0,0 0-91 0 0,0 0-77 0 0,-1 0-216 0 0,1 0-284 0 0,0 0-757 0 0,1-1-2941 0 0,0-1-2453 0 0,3 0-3738 0 0,-3 2 13188 0 0,-1 0-4073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57.9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2292.46875"/>
      <inkml:brushProperty name="anchorY" value="-362064.09375"/>
      <inkml:brushProperty name="scaleFactor" value="0.5"/>
    </inkml:brush>
  </inkml:definitions>
  <inkml:trace contextRef="#ctx0" brushRef="#br0">0 1 17422 0 0,'0'0'0'0'0,"0"0"4688"0"0,0 0-4807 0 0,0 0 721 0 0,0 0-30 0 0,0 0 30 0 0,1 0-366 0 0,2 0-183 0 0,2 1 200 0 0,4-1-82 0 0,5 2 89 0 0,2-1-88 0 0,4 1-68 0 0,1 0-28 0 0,0-1 54 0 0,0 0-54 0 0,-3 0-30 0 0,-2-1-38 0 0,-3 0-3 0 0,-4 0-4 0 0,-2 0-5 0 0,-3 0-42 0 0,-1 0 17 0 0,-2 0-8 0 0,-1 0 34 0 0,-1 0-187 0 0,1 0-388 0 0,-1 0-160 0 0,0 1-260 0 0,0 0-673 0 0,-3 2-1618 0 0,0 2-4334 0 0,-3 1-2671 0 0,1 0 12109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58.1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3103.84375"/>
      <inkml:brushProperty name="anchorY" value="-362732.46875"/>
      <inkml:brushProperty name="scaleFactor" value="0.5"/>
    </inkml:brush>
  </inkml:definitions>
  <inkml:trace contextRef="#ctx0" brushRef="#br0">1 0 15501 0 0,'0'0'0'0'0,"0"1"5793"0"0,0 0-5746 0 0,0-1 802 0 0,0 1 26 0 0,0-1 61 0 0,0 1-472 0 0,2-1-183 0 0,2 1-203 0 0,1 0 142 0 0,4 1-70 0 0,2 1 23 0 0,2 0-104 0 0,3 1-59 0 0,0 1 62 0 0,1-1-32 0 0,1 1 13 0 0,-2-1-62 0 0,-1 0 22 0 0,-3-2-10 0 0,-2 0-8 0 0,-3 0 7 0 0,-2-1-3 0 0,-2 0 1 0 0,-2 0 61 0 0,0-1-22 0 0,-1 0 42 0 0,-1 0-98 0 0,1 0-223 0 0,0 0-117 0 0,-2 0-210 0 0,0 0-292 0 0,-4 0-633 0 0,1 0-7900 0 0,-2 0-1449 0 0,-4 0 10962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59.9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3885.375"/>
      <inkml:brushProperty name="anchorY" value="-363416.375"/>
      <inkml:brushProperty name="scaleFactor" value="0.5"/>
    </inkml:brush>
  </inkml:definitions>
  <inkml:trace contextRef="#ctx0" brushRef="#br0">1 1 17922 0 0,'0'0'0'0'0,"0"0"4232"0"0,0 0-4620 0 0,0 0 1231 0 0,1 0-802 0 0,1 0 730 0 0,0 0-320 0 0,1 0-274 0 0,1 0-152 0 0,3 1 146 0 0,2-1 20 0 0,3 2-51 0 0,4-1-16 0 0,2 1 6 0 0,1 1-113 0 0,1 0-2 0 0,-1 0-11 0 0,-1 0 48 0 0,-1 1-67 0 0,-3 0 18 0 0,-2 0-105 0 0,-3-1 56 0 0,-2 0 2 0 0,-2-1 48 0 0,-2 0-12 0 0,-2-1-94 0 0,-1 0-219 0 0,0-1-140 0 0,0 0-184 0 0,-1 0-325 0 0,1 0-809 0 0,-1-1-1722 0 0,1 1-5404 0 0,0 0-1429 0 0,0 0 13359 0 0,0 0-874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2.1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955.8125"/>
      <inkml:brushProperty name="anchorY" value="-366864.53125"/>
      <inkml:brushProperty name="scaleFactor" value="0.5"/>
    </inkml:brush>
  </inkml:definitions>
  <inkml:trace contextRef="#ctx0" brushRef="#br0">1 55 14781 0 0,'0'0'0'0'0,"0"1"5725"0"0,0-1-5825 0 0,0 2 815 0 0,0-1-67 0 0,1 2 88 0 0,-1 1-60 0 0,0 2-200 0 0,1 3-155 0 0,-1 4-178 0 0,0 3-72 0 0,1 4 65 0 0,1 3-108 0 0,0 2 203 0 0,0 1-102 0 0,1-1-56 0 0,0-2-73 0 0,0-2 88 0 0,-1-6-7 0 0,-1-3-20 0 0,0-4 127 0 0,-1-4-4 0 0,0-2 54 0 0,0-2 43 0 0,0 0 99 0 0,0-1-5 0 0,0-1-116 0 0,-1-2-250 0 0,0-2 27 0 0,-1-1-68 0 0,0-3 43 0 0,0-3-17 0 0,0-2 72 0 0,1-2-85 0 0,2-4-9 0 0,1-1 39 0 0,2-2-54 0 0,3-2 54 0 0,2 1-17 0 0,2 1 6 0 0,0 3-46 0 0,2 2-30 0 0,-1 3-26 0 0,-1 3-7 0 0,0 3-2 0 0,-1 2 9 0 0,-1 3-27 0 0,-1 2-34 0 0,-1 1 196 0 0,-1 2 52 0 0,1 2 9 0 0,0 2-2 0 0,0 3-40 0 0,1 3 48 0 0,0 4 10 0 0,1 3-2 0 0,0 3-38 0 0,0 4-39 0 0,0 2-29 0 0,-1 2-1 0 0,-1 0-37 0 0,0-3 8 0 0,-1-1 24 0 0,-1-6-50 0 0,-1-3 58 0 0,-2-5-8 0 0,-1-5 44 0 0,0-2 60 0 0,-1-2 10 0 0,0-1-86 0 0,0-1-18 0 0,0 0-116 0 0,-1 0-58 0 0,1-2-206 0 0,-1-2-316 0 0,-1-2-355 0 0,-2-1-1125 0 0,0 0-7256 0 0,-3-2-4514 0 0,5 6 15435 0 0,-1 0 243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2.8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7824.09375"/>
      <inkml:brushProperty name="anchorY" value="-367674.0625"/>
      <inkml:brushProperty name="scaleFactor" value="0.5"/>
    </inkml:brush>
  </inkml:definitions>
  <inkml:trace contextRef="#ctx0" brushRef="#br0">1 1 3672 0 0,'0'0'0'0'0,"0"0"16685"0"0,0 0-15717 0 0,0 1-2449 0 0,0-1 4051 0 0,0 1-2375 0 0,0 1 338 0 0,1 0-74 0 0,2 2 8 0 0,3 3-163 0 0,2 2-80 0 0,4 2-46 0 0,3 2-11 0 0,1 1-90 0 0,0 1-79 0 0,0-1 16 0 0,-1 0 0 0 0,-2-1 20 0 0,-3-1 60 0 0,-2-2-25 0 0,-4-1 12 0 0,-1-1 69 0 0,-1 0 83 0 0,-2 0-62 0 0,-2 0 9 0 0,-1 1-58 0 0,-3 1-14 0 0,-1 1-28 0 0,-2 1-42 0 0,-1-1-29 0 0,-1 1 74 0 0,0 0 27 0 0,1-2 4 0 0,0 0 0 0 0,2-2-21 0 0,1-1-8 0 0,1-1-13 0 0,2-2-49 0 0,1 0-20 0 0,1-2-50 0 0,2 0 24 0 0,-1-1-48 0 0,2 1-20 0 0,-1 0 111 0 0,1 1 34 0 0,2 3 20 0 0,1 0-12 0 0,2 2-6 0 0,1 2-58 0 0,1 0 56 0 0,1 1-62 0 0,1 0 23 0 0,1 1-17 0 0,-1-1 13 0 0,1 1-9 0 0,-1-1 30 0 0,0 0-40 0 0,-2-1 8 0 0,-1-2-4 0 0,-1-2-32 0 0,-3-2 46 0 0,0-1 22 0 0,-2-2-43 0 0,-1-1-96 0 0,0 0-113 0 0,-1 0-120 0 0,-1-1-176 0 0,-2-1-412 0 0,-4-1-1057 0 0,-2-1-5493 0 0,-4-2-8656 0 0,8 3 17703 0 0,0 1-235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5.9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097.21875"/>
      <inkml:brushProperty name="anchorY" value="-373961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982.53125"/>
      <inkml:brushProperty name="anchorY" value="-374739.65625"/>
      <inkml:brushProperty name="scaleFactor" value="0.5"/>
    </inkml:brush>
  </inkml:definitions>
  <inkml:trace contextRef="#ctx0" brushRef="#br0">12 83 20398 0 0,'0'0'0'0'0,"-1"0"2348"0"0,0 1-1979 0 0,-1-1 118 0 0,0 2 93 0 0,1 0 32 0 0,-1 1-254 0 0,1 1-281 0 0,0 2-40 0 0,1 3-30 0 0,1 4-70 0 0,1 2 81 0 0,2 4-28 0 0,2 3-27 0 0,2 2 48 0 0,2 4 11 0 0,1 3 22 0 0,2 1 174 0 0,0 1-160 0 0,1 0-54 0 0,0-1 21 0 0,-1-1-27 0 0,-1-3 8 0 0,-1-3-7 0 0,0-3 43 0 0,-3-4-54 0 0,1-3 14 0 0,-3-4-1 0 0,-1-3 73 0 0,-1-3 73 0 0,-1-2-96 0 0,0-2 46 0 0,0 0 37 0 0,1-3 24 0 0,0-2 29 0 0,2-2 10 0 0,1-2-8 0 0,0-4-66 0 0,2-2-9 0 0,-1-4-30 0 0,1-2 18 0 0,-1-3-59 0 0,-1-4 3 0 0,0-4-42 0 0,-2-5 0 0 0,0-5-58 0 0,-1-4-33 0 0,-2-3-93 0 0,0 0 41 0 0,-1 4 27 0 0,-1 4 125 0 0,0 8 0 0 0,0 8-22 0 0,-1 7-19 0 0,0 7 37 0 0,-2 4 33 0 0,-1 3-46 0 0,-1 2 87 0 0,-1 2-104 0 0,-1-1 32 0 0,-2 1-90 0 0,-1 0 36 0 0,-2 1-1 0 0,-2 2-16 0 0,-1 1 11 0 0,-2 0-92 0 0,-1 2 35 0 0,0 1 59 0 0,0 0 41 0 0,0 2-53 0 0,1-1 35 0 0,2 0-28 0 0,2-1 16 0 0,3 0-15 0 0,1-2 14 0 0,3 0-51 0 0,1-2 38 0 0,2 0-42 0 0,2-1 3 0 0,0-1-44 0 0,1 0 11 0 0,0 0 144 0 0,0 2 45 0 0,2 1 34 0 0,1 2 25 0 0,2 0 45 0 0,2 1-75 0 0,1 1-17 0 0,2 0 17 0 0,3-1-19 0 0,2 0 4 0 0,1 1-57 0 0,2 0-12 0 0,2-1 0 0 0,1 0-13 0 0,0 0-2 0 0,-1-1-5 0 0,-1-1-28 0 0,-2 1 36 0 0,-3-3-35 0 0,-3 1 38 0 0,-3-3-1 0 0,-2 0 75 0 0,-4-1 55 0 0,0 0 3 0 0,-2-1 3 0 0,0 0-161 0 0,-1 0-52 0 0,1-1-102 0 0,-2 0-250 0 0,-1-2-107 0 0,-1-2-242 0 0,0-2-372 0 0,-1 0-947 0 0,1-2-4009 0 0,0 0-5267 0 0,7 14 8259 0 0,1 1 2941 0 0</inkml:trace>
  <inkml:trace contextRef="#ctx0" brushRef="#br1" timeOffset="386.964">399 8 19650 0 0,'0'0'0'0'0,"0"0"2708"0"0,1 0-2319 0 0,0 0-19 0 0,0 0 120 0 0,0 0 198 0 0,0 0-120 0 0,1 0-273 0 0,2 2-261 0 0,1 1 188 0 0,4 3-43 0 0,2 3 39 0 0,3 3 21 0 0,2 3-31 0 0,2 3-48 0 0,1 3-39 0 0,0 3-3 0 0,0 3-61 0 0,0 1 62 0 0,0 2-92 0 0,-2 1-15 0 0,0 1-2 0 0,-3-3 55 0 0,-3 0-22 0 0,-2-1 33 0 0,-3-1 72 0 0,-2-1-29 0 0,-2-2-4 0 0,-1-1 4 0 0,-1-1-8 0 0,-2-2-12 0 0,-2-3-35 0 0,-1-2 19 0 0,-2-2 1 0 0,-1-2-20 0 0,-1-3-3 0 0,-2-1-37 0 0,-1-2 24 0 0,1-2-15 0 0,0 0 8 0 0,0-1-15 0 0,3-1 8 0 0,1 0-7 0 0,1-1 2 0 0,2 0-25 0 0,1 0-2 0 0,1 0-10 0 0,1 0-36 0 0,1 0-9 0 0,0 0-103 0 0,0 0-43 0 0,1-1-131 0 0,-1-1-92 0 0,0 1-157 0 0,0-1-277 0 0,0-2-603 0 0,-1 0-2584 0 0,0 1-6592 0 0,0-1-1797 0 0,1 4 16107 0 0,0 1-1095 0 0,0 2-6020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5.0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1594.90625"/>
      <inkml:brushProperty name="anchorY" value="-372282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2408.625"/>
      <inkml:brushProperty name="anchorY" value="-372940.875"/>
      <inkml:brushProperty name="scaleFactor" value="0.5"/>
    </inkml:brush>
  </inkml:definitions>
  <inkml:trace contextRef="#ctx0" brushRef="#br0">1 147 18078 0 0,'0'0'0'0'0,"0"0"3304"0"0,1 0-3010 0 0,0 0 123 0 0,2 0 144 0 0,0 0 150 0 0,3 0-26 0 0,2 0-321 0 0,3 0-148 0 0,3 0-199 0 0,2 0 50 0 0,3 2-67 0 0,2 1 3 0 0,2 2 204 0 0,0 0-215 0 0,-1 1 23 0 0,-1 0-204 0 0,-4-1-109 0 0,-3-1-175 0 0,-5-1-145 0 0,-3-1-5 0 0,-4-1 2 0 0,-4 0-369 0 0,-4-2-1678 0 0,-4-1-2094 0 0,-3-2-3512 0 0,-3-3 3239 0 0,1 2 5643 0 0</inkml:trace>
  <inkml:trace contextRef="#ctx0" brushRef="#br1" timeOffset="244.14">69 1 19354 0 0,'0'0'0'0'0,"0"0"2328"0"0,0 0-2044 0 0,0 0 164 0 0,0 0 248 0 0,0 0 128 0 0,0 0-289 0 0,0 0-255 0 0,1 0-276 0 0,0 0-118 0 0,0 3 35 0 0,1 2 91 0 0,0 4 96 0 0,2 5-60 0 0,0 4-54 0 0,0 5 56 0 0,0 3-56 0 0,0 4 14 0 0,-1 2-4 0 0,-1 2 42 0 0,0-1-58 0 0,0-2 9 0 0,-1-2-78 0 0,1-3 61 0 0,0-4-31 0 0,-1-5 50 0 0,1-3-479 0 0,0-3-170 0 0,-1-4-277 0 0,0-3-457 0 0,1-2-1675 0 0,-2-2-3769 0 0,2-2-1380 0 0,0-1 5925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4.6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192.15625"/>
      <inkml:brushProperty name="anchorY" value="-370602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885.3125"/>
      <inkml:brushProperty name="anchorY" value="-371656.09375"/>
      <inkml:brushProperty name="scaleFactor" value="0.5"/>
    </inkml:brush>
  </inkml:definitions>
  <inkml:trace contextRef="#ctx0" brushRef="#br0">1 1 20706 0 0,'0'0'0'0'0,"0"0"2192"0"0,0 0-1937 0 0,0 0 284 0 0,0 0 1148 0 0,0 0-1488 0 0,0 0 175 0 0,0 0-372 0 0,0 1-56 0 0,0 1-76 0 0,0 1 26 0 0,0 3 120 0 0,0 3 53 0 0,0 2-94 0 0,0 4-42 0 0,0 3 62 0 0,0 1 1 0 0,0 2 108 0 0,0 2-46 0 0,0 3-64 0 0,0 2 18 0 0,0 0-12 0 0,0 1-9 0 0,0-1-68 0 0,0 1 24 0 0,0-1 63 0 0,0-3-21 0 0,0-2 11 0 0,0-4-65 0 0,0-4 84 0 0,0-5-19 0 0,0-3 58 0 0,0-4-4 0 0,0-1 9 0 0,0-2-4 0 0,0 0-17 0 0,1-1 9 0 0,0 0 76 0 0,0 1-65 0 0,-1-1-64 0 0,2 1 18 0 0,-1 0-16 0 0,1 0 10 0 0,1 0 136 0 0,1 0-112 0 0,2 1-25 0 0,1 0-1 0 0,0 0-2 0 0,1 1-7 0 0,-1-1-8 0 0,0 0 7 0 0,-2 0-45 0 0,0 0-24 0 0,-1 0-98 0 0,-1 0 19 0 0,-1-1-70 0 0,-1 0-30 0 0,0 0-89 0 0,-1 0-68 0 0,0 0-199 0 0,-2 0-241 0 0,0-3-1045 0 0,-2 0-4259 0 0,-2-3-5097 0 0,0 0 8307 0 0</inkml:trace>
  <inkml:trace contextRef="#ctx0" brushRef="#br1" timeOffset="179">16 234 21910 0 0,'0'0'0'0'0,"1"0"1708"0"0,-1 0-1773 0 0,1 0 446 0 0,-1-1-386 0 0,1 0 501 0 0,0 1-332 0 0,1-1-181 0 0,1 0-356 0 0,1 0 202 0 0,3 0 50 0 0,2-1-444 0 0,2 1-316 0 0,2 0-527 0 0,1 0-1440 0 0,0 1-1926 0 0,0 0-4380 0 0,0-1 5515 0 0,-29 3 3828 0 0,-4-1-1016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3.5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8575.28125"/>
      <inkml:brushProperty name="anchorY" value="-368759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273.875"/>
      <inkml:brushProperty name="anchorY" value="-369934.46875"/>
      <inkml:brushProperty name="scaleFactor" value="0.5"/>
    </inkml:brush>
  </inkml:definitions>
  <inkml:trace contextRef="#ctx0" brushRef="#br0">47 1 20202 0 0,'0'0'0'0'0,"0"0"1684"0"0,0 0-1577 0 0,0 0 67 0 0,0 0 422 0 0,0 0 76 0 0,0 0-266 0 0,0 0-230 0 0,0 0-153 0 0,0 1 7 0 0,0 0-39 0 0,-1 3-152 0 0,-2 3 137 0 0,-1 4 20 0 0,-2 4 130 0 0,0 6-81 0 0,0 4-36 0 0,0 4 83 0 0,1 5-100 0 0,1 2 91 0 0,1 3-102 0 0,1 0 20 0 0,2 1-12 0 0,1 0-103 0 0,3-3 131 0 0,1-1-156 0 0,3-4 94 0 0,1-3 40 0 0,1-3-83 0 0,2-5 63 0 0,0-3-34 0 0,-1-3 70 0 0,0-4 41 0 0,0-3 24 0 0,-2-2-94 0 0,-2-2 31 0 0,-2-1-13 0 0,-1-2 122 0 0,-2-1-101 0 0,-1 0 69 0 0,0-1-103 0 0,-1 1 25 0 0,-1 0-86 0 0,1-2-138 0 0,-1-1-92 0 0,0-1-695 0 0,-1-2-26 0 0,-1-3-1567 0 0,0-3-1466 0 0,0-1-5783 0 0,-1-3 5410 0 0,6 22 4846 0 0,1 5-1392 0 0</inkml:trace>
  <inkml:trace contextRef="#ctx0" brushRef="#br1" timeOffset="674.838">233 178 4352 0 0,'0'0'0'0'0,"0"-1"15769"0"0,0 1-14721 0 0,1-1-2183 0 0,-1 1 3689 0 0,0-1-1923 0 0,1 0 136 0 0,-1 1-137 0 0,-1 0-361 0 0,1 0-262 0 0,-1 0 47 0 0,0 0-124 0 0,1 0 39 0 0,-1 0-6 0 0,1 0-85 0 0,-1 0-53 0 0,1 1 6 0 0,-1 1-11 0 0,0 3 19 0 0,-2 3 41 0 0,0 4 17 0 0,-1 3-33 0 0,1 3 40 0 0,0 3 109 0 0,1 3-25 0 0,1 2 10 0 0,0 1-72 0 0,2 1-7 0 0,0 0 16 0 0,3-1 65 0 0,1-2-112 0 0,2-2 28 0 0,1-4 101 0 0,0-4-33 0 0,2-4 91 0 0,0-3 137 0 0,0-3-49 0 0,2-2 37 0 0,0-2-20 0 0,2-4 20 0 0,0-2 69 0 0,0-2-71 0 0,1-3-124 0 0,-2-1 12 0 0,-1-2-10 0 0,-2 0-9 0 0,-2 0-36 0 0,-2 0 52 0 0,-3-1-31 0 0,0 0-60 0 0,-2-1-47 0 0,-1 1-71 0 0,-3-1 74 0 0,-1 0-66 0 0,-2 2 66 0 0,-1 0-112 0 0,0 4 169 0 0,0 2-20 0 0,1 3 24 0 0,2 1 62 0 0,1 1-90 0 0,1 2-27 0 0,0 0-148 0 0,2 1-80 0 0,0 0-102 0 0,0 1 16 0 0,1 3 376 0 0,1 3-75 0 0,2 2-1 0 0,2 3 0 0 0,1 2 64 0 0,2 0-16 0 0,2 0 16 0 0,1 0 50 0 0,2 1 1 0 0,2-1-58 0 0,2 2 804 0 0,3 0-779 0 0,1-1 100 0 0,0-2-109 0 0,0-2-2 0 0,-2-2 69 0 0,-3-3-5 0 0,-4-2 20 0 0,-3-2 88 0 0,-4-2 135 0 0,-2 0 47 0 0,-2-3 102 0 0,-1-3 52 0 0,-2-4-467 0 0,-2-4 68 0 0,-2-5-27 0 0,-1-6-53 0 0,-3-2-33 0 0,0-4 54 0 0,-2-2-66 0 0,1 2 15 0 0,0 2 27 0 0,1 2-47 0 0,2 5 15 0 0,1 4-14 0 0,1 4-58 0 0,1 4 25 0 0,1 2-26 0 0,1 3 34 0 0,0 2-19 0 0,1 1-59 0 0,0 1-76 0 0,0 0-6 0 0,1 0-109 0 0,0 0-87 0 0,0-1-122 0 0,-1 1-148 0 0,1-1-285 0 0,0 0-863 0 0,-1-1-1996 0 0,2 0-4942 0 0,1-1-277 0 0,-1 5 10836 0 0,0 0-3410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20270 0 0,'-18'5'3279'0'0,"11"7"-3241"0"0,1 1 0 0 0,0 0 1 0 0,1 0-1 0 0,1 1 0 0 0,0-1 0 0 0,0 1 0 0 0,1 0 0 0 0,1 3-38 0 0,-5 29 97 0 0,3 1 0 0 0,2 0 0 0 0,1-1 0 0 0,4 16-97 0 0,-2-46-7 0 0,0 0 0 0 0,1 0 1 0 0,1-1-1 0 0,1 1 0 0 0,0 0 1 0 0,1-1-1 0 0,0 0 0 0 0,1 0 1 0 0,1-1-1 0 0,1 1 0 0 0,7 11 7 0 0,-13-24-38 0 0,-1 0 1 0 0,1 0-1 0 0,0-1 0 0 0,0 1 0 0 0,0 0 0 0 0,0-1 0 0 0,0 1 1 0 0,0-1-1 0 0,0 0 0 0 0,0 1 0 0 0,1-1 0 0 0,-1 0 0 0 0,0-1 1 0 0,1 1-1 0 0,-1 0 0 0 0,1-1 0 0 0,-1 1 0 0 0,1-1 1 0 0,0 0 36 0 0,-3 0-118 0 0,0 0-24 0 0,0-8-844 0 0,1-20-3468 0 0,1 7-2276 0 0,0-1-2023 0 0</inkml:trace>
  <inkml:trace contextRef="#ctx0" brushRef="#br0" timeOffset="758.018">290 133 19098 0 0,'-33'-35'4599'0'0,"22"78"-4409"0"0,10-25-133 0 0,-3 11 5 0 0,2-1-1 0 0,2 1 1 0 0,0 0-1 0 0,2 0 1 0 0,1-1-1 0 0,1 1 1 0 0,2-1-1 0 0,1 3-61 0 0,-6-27 10 0 0,0 0-1 0 0,0 0 1 0 0,1 0-1 0 0,-1 0 1 0 0,1 0-1 0 0,0 0 1 0 0,0 0 0 0 0,1 0-1 0 0,-1-1 1 0 0,1 1-1 0 0,-1-1 1 0 0,1 0-1 0 0,0 0 1 0 0,0 0-1 0 0,1 0 1 0 0,-1 0-1 0 0,0 0 1 0 0,1-1-1 0 0,0 0 1 0 0,0 0 0 0 0,-1 0-1 0 0,1 0 1 0 0,1-1-1 0 0,-1 1 1 0 0,0-1-1 0 0,0 0 1 0 0,0 0-1 0 0,1-1 1 0 0,-1 1-1 0 0,0-1 1 0 0,0 0-1 0 0,1 0 1 0 0,-1 0 0 0 0,0-1-1 0 0,1 1 1 0 0,2-2-10 0 0,-2 0 22 0 0,1-1 1 0 0,-1 0-1 0 0,0 0 1 0 0,0-1-1 0 0,0 1 1 0 0,0-1-1 0 0,-1 0 1 0 0,1 0-1 0 0,-1 0 1 0 0,0-1-1 0 0,-1 0 1 0 0,1 1-1 0 0,-1-1 1 0 0,0-1-1 0 0,0 1 1 0 0,0 0-1 0 0,1-4-22 0 0,-2-3 76 0 0,1 1 0 0 0,-2 0 0 0 0,1 0-1 0 0,-2-1 1 0 0,1 1 0 0 0,-1-1 0 0 0,-1 1-1 0 0,-1-2-75 0 0,2 8 20 0 0,0 1-29 0 0,0-1-1 0 0,-1 0 0 0 0,0 1 1 0 0,1-1-1 0 0,-2 1 0 0 0,1-1 0 0 0,0 1 1 0 0,-1 0-1 0 0,0 0 0 0 0,0-1 0 0 0,0 1 1 0 0,-1 1-1 0 0,1-1 0 0 0,-1 0 1 0 0,0 0-1 0 0,0 1 0 0 0,0 0 0 0 0,-1 0 1 0 0,1 0-1 0 0,-1 0 0 0 0,0 0 10 0 0,4 2-12 0 0,-1 1-1 0 0,0 0 0 0 0,1 0 1 0 0,-1 0-1 0 0,1 0 0 0 0,-1 0 1 0 0,1 0-1 0 0,-1 0 1 0 0,0 1-1 0 0,1-1 0 0 0,-1 0 1 0 0,1 0-1 0 0,-1 0 0 0 0,1 0 1 0 0,-1 1-1 0 0,1-1 0 0 0,-1 0 1 0 0,1 1-1 0 0,-1-1 0 0 0,1 0 1 0 0,-1 1-1 0 0,1-1 0 0 0,0 0 1 0 0,-1 1-1 0 0,1-1 1 0 0,0 1-1 0 0,-1-1 0 0 0,1 1 1 0 0,0-1-1 0 0,-1 1 0 0 0,1-1 1 0 0,0 1-1 0 0,0-1 0 0 0,0 1 1 0 0,-1-1-1 0 0,1 1 0 0 0,0 0 1 0 0,0-1-1 0 0,0 1 1 0 0,0-1-1 0 0,0 1 0 0 0,0-1 1 0 0,0 1-1 0 0,0 0 0 0 0,0-1 1 0 0,1 1-1 0 0,-1-1 0 0 0,0 1 1 0 0,0 0 12 0 0,3 33-208 0 0,0-24 218 0 0,0 1 1 0 0,2-1-1 0 0,-1 0 0 0 0,1 0 1 0 0,1-1-1 0 0,-1 1 0 0 0,2-1 1 0 0,-1 0-1 0 0,1-1 0 0 0,5 5-10 0 0,-4-4 58 0 0,-1 0 0 0 0,2-1 0 0 0,0 0 0 0 0,0-1 0 0 0,0 1 0 0 0,1-2 0 0 0,0 1 0 0 0,0-1 0 0 0,0-1 0 0 0,1 0 0 0 0,0 0 0 0 0,0-1-1 0 0,0-1 1 0 0,1 0 0 0 0,-1 0 0 0 0,1-1 0 0 0,-1 0 0 0 0,1-1 0 0 0,5-1-58 0 0,-17 0 22 0 0,1 0-1 0 0,-1 0 1 0 0,1 0-1 0 0,-1 0 0 0 0,1 0 1 0 0,-1 0-1 0 0,1 0 1 0 0,-1 0-1 0 0,1 0 1 0 0,-1 0-1 0 0,1-1 1 0 0,-1 1-1 0 0,1 0 1 0 0,-1 0-1 0 0,1-1 1 0 0,-1 1-1 0 0,0 0 1 0 0,1-1-1 0 0,-1 1 1 0 0,1 0-1 0 0,-1-1 1 0 0,0 1-1 0 0,1-1 1 0 0,-1 1-1 0 0,0 0 1 0 0,0-1-1 0 0,1 1 1 0 0,-1-1-1 0 0,0 1 1 0 0,0-1-1 0 0,0 1 1 0 0,1-1-1 0 0,-1 1 1 0 0,0-1-1 0 0,0 1 1 0 0,0-1-1 0 0,0 0 1 0 0,0 1-1 0 0,0-1 1 0 0,0 1-1 0 0,0-1 1 0 0,0 1-1 0 0,0-1 1 0 0,-1 1-1 0 0,1-1 1 0 0,0 1-1 0 0,0-1 1 0 0,0 1-1 0 0,-1-1-21 0 0,1-7-2 0 0,-21-163 285 0 0,9 99-327 0 0,-3 22 298 0 0,7 48-1189 0 0,4 18-8647 0 0,4-8 1204 0 0,0-5 1493 0 0,0-29 5160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1.2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347.4375"/>
      <inkml:brushProperty name="anchorY" value="-365600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649.15625"/>
      <inkml:brushProperty name="anchorY" value="-365373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296.125"/>
      <inkml:brushProperty name="anchorY" value="-366180.59375"/>
      <inkml:brushProperty name="scaleFactor" value="0.5"/>
    </inkml:brush>
  </inkml:definitions>
  <inkml:trace contextRef="#ctx0" brushRef="#br0">111 121 21978 0 0,'0'0'0'0'0,"-1"-1"1400"0"0,-2-1-1573 0 0,0 0 436 0 0,0 0 442 0 0,-1 0-187 0 0,1 1-247 0 0,0 0-257 0 0,1 1 34 0 0,1-1-242 0 0,0 1 78 0 0,0 0-64 0 0,1 1-6 0 0,0-1 66 0 0,0 0 132 0 0,0 0 64 0 0,0 0 36 0 0,-1 1 7 0 0,-1 1-89 0 0,-1 2 60 0 0,-2 2-23 0 0,0 2-9 0 0,-1 0-56 0 0,-1 2 56 0 0,1 0-29 0 0,-1 1-34 0 0,0 0 11 0 0,0 1-10 0 0,0-1 0 0 0,2 1-4 0 0,0-1 5 0 0,1 0-30 0 0,0-2 33 0 0,2 0-7 0 0,0 0-44 0 0,1-1-5 0 0,1-1 17 0 0,2 0 6 0 0,1 0 37 0 0,1 2 102 0 0,3-1-2 0 0,1 1 13 0 0,2 1-133 0 0,1 0 35 0 0,1 1-23 0 0,1 1-46 0 0,0 0 64 0 0,0 1 6 0 0,0 0-18 0 0,-1 1-1 0 0,0-1-51 0 0,-2-1 65 0 0,-1 0 29 0 0,-3-2-8 0 0,-1-1 69 0 0,-1-1 118 0 0,-1-2-96 0 0,-2-2 6 0 0,0-1 9 0 0,-1-1 48 0 0,0-1 28 0 0,-2 1 20 0 0,0 0-109 0 0,-1 1 2 0 0,-2 0-25 0 0,-2 1 5 0 0,-1-1-4 0 0,-2 1-13 0 0,-2-1-47 0 0,1 0 17 0 0,-2 0-27 0 0,1 0 1 0 0,1-1 3 0 0,2 0-39 0 0,0 1 12 0 0,3-2 12 0 0,2 1-32 0 0,1-2-75 0 0,2 1-2 0 0,0-1-34 0 0,1 0-41 0 0,0 0-66 0 0,1 0-60 0 0,-1 0-116 0 0,0 0-104 0 0,0 0-145 0 0,1 0-280 0 0,-1-1-593 0 0,0 0-1700 0 0,1-2-4126 0 0,1-3-3017 0 0,-2 6 10331 0 0,0 1-1033 0 0</inkml:trace>
  <inkml:trace contextRef="#ctx0" brushRef="#br1" timeOffset="296.003">277 200 11537 0 0,'0'0'0'0'0,"0"0"11134"0"0,1-1-11560 0 0,-1 0 2132 0 0,0 0-1152 0 0,1 1 56 0 0,-1-1-113 0 0,0 1-284 0 0,0 0-206 0 0,0 0-198 0 0,1 0-88 0 0,0 0-61 0 0,0 1-32 0 0,1 1 406 0 0,2 4-87 0 0,1 2 235 0 0,1 4-39 0 0,1 5-9 0 0,0 4-32 0 0,-1 5-20 0 0,-1 2 77 0 0,-2 3-194 0 0,-1 0 64 0 0,-1 0-30 0 0,0-4 1 0 0,-1-3-4 0 0,0-6-46 0 0,-1-4 64 0 0,1-5 86 0 0,0-4-131 0 0,0-3-84 0 0,0-2-35 0 0,-1-2-128 0 0,-1-4-410 0 0,-2-4-183 0 0,-2-5-825 0 0,-2-6-1843 0 0,1-3-4671 0 0,-1-7-2176 0 0,3 4 12637 0 0</inkml:trace>
  <inkml:trace contextRef="#ctx0" brushRef="#br2" timeOffset="444.965">334 1 20606 0 0,'0'0'0'0'0,"0"0"1812"0"0,0 0-1610 0 0,1 0 264 0 0,-1 0 134 0 0,0 0-41 0 0,1 1-482 0 0,-1 0-31 0 0,0 0-477 0 0,1 1-540 0 0,0 2-371 0 0,1 0-157 0 0,2 4-1641 0 0,1 0-4945 0 0,0 3-1167 0 0,0-2 11215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0.3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736.96875"/>
      <inkml:brushProperty name="anchorY" value="-364092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460.34375"/>
      <inkml:brushProperty name="anchorY" value="-364788.4375"/>
      <inkml:brushProperty name="scaleFactor" value="0.5"/>
    </inkml:brush>
  </inkml:definitions>
  <inkml:trace contextRef="#ctx0" brushRef="#br0">64 12 21030 0 0,'0'0'0'0'0,"0"-1"1564"0"0,-1 0-1517 0 0,0-1 448 0 0,-1 1 223 0 0,-1 0-116 0 0,0-1-266 0 0,0 1-148 0 0,-1 0-48 0 0,1 0-140 0 0,0 1 59 0 0,0 0-70 0 0,0 0-43 0 0,0 3-60 0 0,0 1 17 0 0,-2 4 54 0 0,0 3 0 0 0,1 5-5 0 0,-1 4 57 0 0,1 5-12 0 0,1 2 72 0 0,1 4-19 0 0,1 3-60 0 0,3 1 20 0 0,2 2-10 0 0,2 1-46 0 0,3-1 54 0 0,2-3-83 0 0,2-2 94 0 0,2-5 51 0 0,2-3-18 0 0,1-4 8 0 0,3-3 52 0 0,0-3 92 0 0,1-3-84 0 0,0-3 0 0 0,-1-1-37 0 0,-2-3 34 0 0,-3-1 67 0 0,-2-3-34 0 0,-3-2 82 0 0,-2-4 20 0 0,-2-3-2 0 0,-2-5-54 0 0,-1-6 2 0 0,-2-4-27 0 0,-1-5-61 0 0,0-4-40 0 0,-1-2-74 0 0,-1-1 25 0 0,-1 0 28 0 0,-1 3-11 0 0,-1 4-36 0 0,-1 4 49 0 0,0 4-63 0 0,-1 3 56 0 0,-1 2-17 0 0,-1 1-33 0 0,0 2-35 0 0,-2 1-25 0 0,0 0-7 0 0,0 0-11 0 0,-1 2-8 0 0,2 0 2 0 0,1 2-77 0 0,0 1-16 0 0,3 3-70 0 0,1 1-101 0 0,1 1-113 0 0,2 1-178 0 0,-1 2-397 0 0,1 1-945 0 0,0 4-3334 0 0,-1 2-2205 0 0,0 4-2212 0 0,0-1 11741 0 0</inkml:trace>
  <inkml:trace contextRef="#ctx0" brushRef="#br1" timeOffset="266.186">122 306 19870 0 0,'0'0'0'0'0,"0"0"2024"0"0,0 0-1801 0 0,0 0 481 0 0,1 0 239 0 0,1 0-121 0 0,0 0-367 0 0,1 0-196 0 0,2 0-127 0 0,2 0-39 0 0,3 0 49 0 0,2 0-97 0 0,2 0 15 0 0,3 0-29 0 0,1 3 88 0 0,1 2-13 0 0,1 3-43 0 0,0 3-68 0 0,-2 3 27 0 0,0 2 26 0 0,-2 1-24 0 0,-3 1-27 0 0,-1 1 8 0 0,-2-2-9 0 0,-3-2-70 0 0,-1-2 20 0 0,-3-4 65 0 0,-1-3-31 0 0,-1-2 23 0 0,-1-1-135 0 0,0-2-18 0 0,-1-1-90 0 0,1-1-156 0 0,0 1-206 0 0,-1-1-362 0 0,0 1-669 0 0,1 0-3125 0 0,-1-1-4084 0 0,1 1 446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46.5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4753.8125"/>
      <inkml:brushProperty name="anchorY" value="-375930"/>
      <inkml:brushProperty name="scaleFactor" value="0.5"/>
    </inkml:brush>
  </inkml:definitions>
  <inkml:trace contextRef="#ctx0" brushRef="#br0">8 1026 15313 0 0,'0'0'0'0'0,"-2"1"6393"0"0,0 1-6861 0 0,0-1 1372 0 0,1 1-93 0 0,1 1 373 0 0,2 0-390 0 0,2 0-253 0 0,3 1-278 0 0,3 1-137 0 0,0 0-113 0 0,2 2 12 0 0,0 2 57 0 0,2 1-100 0 0,0 1 145 0 0,1 1-103 0 0,0-1 18 0 0,0-1-36 0 0,-1 0 34 0 0,1-2-12 0 0,-1-2 14 0 0,-1 0-50 0 0,0-2 70 0 0,0-2 16 0 0,-1-1-4 0 0,-2 0-31 0 0,0-1 20 0 0,-2-1 33 0 0,-1-2 37 0 0,-1-3-26 0 0,-1-4-21 0 0,0-4-17 0 0,-1-4 7 0 0,0-5-79 0 0,-2-3 49 0 0,1-3-55 0 0,-2-2 10 0 0,1-1-5 0 0,0-1 5 0 0,1 1-2 0 0,0 0-31 0 0,0 0 41 0 0,1 1-9 0 0,0 1-1 0 0,1 0-3 0 0,1-1-32 0 0,1 1 46 0 0,1 0-25 0 0,1 1-34 0 0,0 1 53 0 0,0 1-13 0 0,0 3 9 0 0,-1 4 37 0 0,-1 3-11 0 0,-1 3 11 0 0,-1 5-6 0 0,0 0 11 0 0,0 1 25 0 0,0-1-40 0 0,1-1 9 0 0,2-1-36 0 0,0-2 13 0 0,2-2 18 0 0,2-2-34 0 0,2-2 11 0 0,2-1 28 0 0,3-3-41 0 0,2 0 60 0 0,2 0-64 0 0,1 0 15 0 0,1 3-10 0 0,0 2-41 0 0,1 3 20 0 0,1 3 29 0 0,1 3 0 0 0,2 2-7 0 0,1 1 0 0 0,1 3 4 0 0,2 1-6 0 0,1 0 6 0 0,-1 1-11 0 0,-1 0 13 0 0,-2-1 42 0 0,-2 0-53 0 0,-5 0 18 0 0,-4 0-11 0 0,-6 1 2 0 0,-3 0 41 0 0,-5 0 44 0 0,-3 1 32 0 0,-2 0 5 0 0,-1 0 32 0 0,0-1 39 0 0,-2-1-92 0 0,-2-2-110 0 0,-2-3-80 0 0,-3-2 21 0 0,-3-3 47 0 0,-1-3-73 0 0,-3-2-83 0 0,1-1 24 0 0,0 1 77 0 0,0 1 39 0 0,3 2 32 0 0,2 3 3 0 0,3 3 0 0 0,3 3-59 0 0,1 2-30 0 0,2 2-23 0 0,0 0-28 0 0,2 2-13 0 0,-1-1-9 0 0,2 1-18 0 0,2 0 213 0 0,1 2 27 0 0,4 1 37 0 0,1 2-57 0 0,2 2-30 0 0,1 1 2 0 0,0 0 45 0 0,1 1 82 0 0,-2 0-66 0 0,0 2 31 0 0,-1 0-59 0 0,0 1 2 0 0,-3 1 5 0 0,-1 0-18 0 0,-2 2 47 0 0,-2 0 23 0 0,-1 1-65 0 0,-2 1 46 0 0,-1 0-29 0 0,-2 1 7 0 0,-3-2-2 0 0,-1 0 28 0 0,-3-3 1 0 0,-1-1-17 0 0,-1-3-21 0 0,-1-2 23 0 0,2-2-22 0 0,-1-2-4 0 0,3-1 6 0 0,2-2-63 0 0,2-1 8 0 0,1 0-285 0 0,2 0 8 0 0,2 0-86 0 0,0-1-121 0 0,0 1-192 0 0,0 0-847 0 0,1 0-2227 0 0,0 1-4108 0 0,2 0-5095 0 0,0 0 14623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47.2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6359.5625"/>
      <inkml:brushProperty name="anchorY" value="-375864.15625"/>
      <inkml:brushProperty name="scaleFactor" value="0.5"/>
    </inkml:brush>
  </inkml:definitions>
  <inkml:trace contextRef="#ctx0" brushRef="#br0">40 7 8289 0 0,'0'0'0'0'0,"0"0"13182"0"0,1 1-13927 0 0,0 0 2839 0 0,0 0-1693 0 0,-1-1 310 0 0,1 0-117 0 0,0 1-228 0 0,0-1-252 0 0,0 0-86 0 0,-1 1-8 0 0,0 1 74 0 0,0 0 66 0 0,0 0-84 0 0,0 0 72 0 0,0 1 44 0 0,0 0-9 0 0,-2 0-6 0 0,-1 1-27 0 0,-1 0 20 0 0,-2-1-22 0 0,0-1-22 0 0,1 0 6 0 0,0-1 1 0 0,1-1-67 0 0,2 0-32 0 0,0 0 15 0 0,1 0-48 0 0,0 0 3 0 0,1 0-96 0 0,1-1 11 0 0,0 1-37 0 0,2 0 39 0 0,2-2-14 0 0,2 0 15 0 0,1-1-13 0 0,2 0-33 0 0,0 1 5 0 0,1 0 75 0 0,-1 2-42 0 0,-1 0 44 0 0,0 3 42 0 0,-2 3-7 0 0,-1 1 62 0 0,-2 2 60 0 0,-1 2-14 0 0,-1 1 11 0 0,-3 1 5 0 0,0-1-6 0 0,-3 0 25 0 0,-1-2-40 0 0,-1-1 17 0 0,0-2 13 0 0,-2-2 5 0 0,0-1-5 0 0,0-1 3 0 0,0-3-43 0 0,0-1-44 0 0,-1-4-32 0 0,-1-2-6 0 0,1-2 77 0 0,2-3-104 0 0,1-2 30 0 0,2 0-85 0 0,1-1-21 0 0,3-1 15 0 0,2 1-6 0 0,3 2-13 0 0,2 2-4 0 0,2 3-37 0 0,1 2 51 0 0,1 2-12 0 0,0 2 14 0 0,0 2 49 0 0,-1 1 38 0 0,-1 1-68 0 0,-1 3 85 0 0,-1 0-21 0 0,-1 2 63 0 0,-2 0-24 0 0,-1 0 10 0 0,-1-1 18 0 0,0 0 27 0 0,-2-2 40 0 0,0 0 19 0 0,0-1 18 0 0,-1-1-1 0 0,-2 1-31 0 0,0-1 10 0 0,-1-1-47 0 0,0 0-7 0 0,0-1-10 0 0,0 0-9 0 0,2 0-40 0 0,0 0-28 0 0,0 0-36 0 0,2 0-22 0 0,-1 0-36 0 0,1 0-11 0 0,0 0-14 0 0,0-1-153 0 0,0 0-10 0 0,0-2-133 0 0,-1-1 1 0 0,1-1-159 0 0,-2-1-368 0 0,0 0-932 0 0,-1-2-3703 0 0,-1 0-6340 0 0,5 13 7311 0 0,1 2 4858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50.3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8802.21875"/>
      <inkml:brushProperty name="anchorY" value="-377939.125"/>
      <inkml:brushProperty name="scaleFactor" value="0.5"/>
    </inkml:brush>
  </inkml:definitions>
  <inkml:trace contextRef="#ctx0" brushRef="#br0">50 197 1960 0 0,'0'0'0'0'0,"0"0"16736"0"0,0 0-15714 0 0,1 0-1950 0 0,-1 0 3551 0 0,1 0-1491 0 0,-1 0 203 0 0,1 0-497 0 0,0 0-232 0 0,0 0-296 0 0,0 0-102 0 0,1 0 44 0 0,0-1-22 0 0,1-4-66 0 0,1-3-71 0 0,3-4-21 0 0,0-3-68 0 0,1-2 4 0 0,0-1-7 0 0,1 0-75 0 0,-1 2 86 0 0,-1 1-76 0 0,-1 2 74 0 0,0 3-17 0 0,0 1 2 0 0,-2 2 1 0 0,-2 2 5 0 0,0 1 8 0 0,-1 1-12 0 0,-1 1-89 0 0,0 0 35 0 0,0 1 11 0 0,0 1 41 0 0,-1 0-56 0 0,0-1-144 0 0,-1 0 185 0 0,-2-1-83 0 0,-2-1 11 0 0,-2 0 58 0 0,-1 1-13 0 0,-2 1-26 0 0,-1 0 0 0 0,0 0 82 0 0,0 1-29 0 0,0 0 8 0 0,1 1 14 0 0,1 0-4 0 0,0 1 2 0 0,3 0 5 0 0,0 0 36 0 0,2-1 13 0 0,2 0 148 0 0,1 0-175 0 0,0 0-10 0 0,2 0-8 0 0,-1 0-8 0 0,1-1-61 0 0,1 1-21 0 0,-1 0-7 0 0,0 2-31 0 0,0 1 143 0 0,0 2-44 0 0,1 2-17 0 0,0 2 6 0 0,2 2 33 0 0,1 2-7 0 0,1 1 84 0 0,2 2-23 0 0,1 0 22 0 0,1 1 6 0 0,0 1-34 0 0,1 0-13 0 0,0 0 91 0 0,1 0-85 0 0,1 1-41 0 0,0 1 17 0 0,1-2-21 0 0,-2-1-53 0 0,0-3 67 0 0,-2-3-75 0 0,-2-4 4 0 0,-3-2 72 0 0,-1-4 60 0 0,-2-1 20 0 0,-1-1 44 0 0,0 0 3 0 0,0-1-110 0 0,-1 1-22 0 0,1-1-252 0 0,0 0-52 0 0,-1-2-223 0 0,1-1-294 0 0,0-4-467 0 0,0-3-1263 0 0,0-2-4974 0 0,2-3-3197 0 0,-2 21 9461 0 0,0 3 507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50.7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9549.5"/>
      <inkml:brushProperty name="anchorY" value="-378671.03125"/>
      <inkml:brushProperty name="scaleFactor" value="0.5"/>
    </inkml:brush>
  </inkml:definitions>
  <inkml:trace contextRef="#ctx0" brushRef="#br0">1 82 17674 0 0,'0'0'0'0'0,"0"0"2416"0"0,0 0-2058 0 0,0 0-33 0 0,0 0 775 0 0,0 0-96 0 0,0 0-470 0 0,1 0-482 0 0,0 0 31 0 0,2 1-71 0 0,0 3 161 0 0,2 3 104 0 0,0 3-191 0 0,2 4 47 0 0,0 3-97 0 0,0 1-32 0 0,0 2 87 0 0,-1-1-59 0 0,-1 1 20 0 0,-1-2 6 0 0,-1-2-64 0 0,-1-2 79 0 0,0-4 2 0 0,-1-3 95 0 0,-1-2 46 0 0,0-2 46 0 0,0-2 69 0 0,-2 0 98 0 0,0-3-315 0 0,-2-1 77 0 0,-1-3-110 0 0,1-2-48 0 0,-1-2 8 0 0,2-3-46 0 0,0-3 10 0 0,2-3-9 0 0,2-3 5 0 0,2-2 45 0 0,2-1-22 0 0,1 0-28 0 0,2 2 9 0 0,0 2-42 0 0,1 3-8 0 0,-1 2-47 0 0,0 4-22 0 0,-1 3-21 0 0,-1 2-26 0 0,0 3-23 0 0,0 1 23 0 0,-1 2 186 0 0,0 1-25 0 0,-1 1 2 0 0,0 0 60 0 0,0 1-69 0 0,-1 1 13 0 0,-1 0-42 0 0,1 1-84 0 0,-2-1-72 0 0,1 1-197 0 0,-2 0-153 0 0,1 0-291 0 0,-1 1-517 0 0,0 0-1461 0 0,1 1-4397 0 0,0 0-1113 0 0,0 0 5123 0 0,1 0 3170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49.4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033.375"/>
      <inkml:brushProperty name="anchorY" value="-376529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909.15625"/>
      <inkml:brushProperty name="anchorY" value="-377320.34375"/>
      <inkml:brushProperty name="scaleFactor" value="0.5"/>
    </inkml:brush>
  </inkml:definitions>
  <inkml:trace contextRef="#ctx0" brushRef="#br0">61 67 15237 0 0,'0'0'0'0'0,"0"-2"5701"0"0,0-1-5727 0 0,1-1 894 0 0,-1-2 150 0 0,1 0 215 0 0,0 1-540 0 0,0 0-226 0 0,-1 1-303 0 0,0 0-3 0 0,1 2 13 0 0,-1 1-64 0 0,0 1-36 0 0,0-1-36 0 0,0 2 9 0 0,0-1 25 0 0,0 0-41 0 0,-1 0-29 0 0,1 1 4 0 0,0 1-10 0 0,-1 1-79 0 0,-2 3-127 0 0,-1 5 78 0 0,-3 6-16 0 0,-1 6 15 0 0,-1 5 23 0 0,1 4 22 0 0,0 2-4 0 0,1 0 107 0 0,3-2-123 0 0,1-5-19 0 0,1-4 3 0 0,2-6 146 0 0,2-4 45 0 0,2-3-50 0 0,3-5 25 0 0,3-1 55 0 0,2-3-18 0 0,3-1 61 0 0,2-2-58 0 0,2-1-3 0 0,1-3-79 0 0,1-2 19 0 0,-1 0 55 0 0,-1-1-52 0 0,0 0-19 0 0,-3-1 11 0 0,-2 1 49 0 0,-2 0 37 0 0,-3 0 6 0 0,-2 1 37 0 0,-3 0-3 0 0,-2-2-43 0 0,-1-2-24 0 0,-2 0-75 0 0,-1-3 22 0 0,-2-1-13 0 0,-3-2-3 0 0,0-1-4 0 0,-1 0-56 0 0,-2-1 35 0 0,0 1 14 0 0,0 1 0 0 0,1 2 7 0 0,0 2 55 0 0,1 3-15 0 0,1 1-38 0 0,2 2 59 0 0,1 2-15 0 0,1 3 1 0 0,0 1-55 0 0,2 1 12 0 0,0 1-87 0 0,1 0 41 0 0,0 1 39 0 0,0-1-125 0 0,0 0-20 0 0,1 1-79 0 0,2 1 276 0 0,1 3-40 0 0,3 5 66 0 0,3 3-23 0 0,1 5-22 0 0,3 4-26 0 0,0 4 4 0 0,0 3-4 0 0,0 2 61 0 0,0 1-78 0 0,-2-1 30 0 0,0-2-19 0 0,-1-1-6 0 0,-2-4 1 0 0,-2-4-57 0 0,-1-3 72 0 0,-1-4-84 0 0,-2-4 29 0 0,0-3 56 0 0,-2-3 70 0 0,0-1 26 0 0,-1-1-129 0 0,0-1 5 0 0,0-3-204 0 0,-2-2-331 0 0,0-3-214 0 0,-2-4-231 0 0,1-4-831 0 0,0-4-1635 0 0,1-2-1476 0 0,0-1-2826 0 0,3-1 2768 0 0,0 5 5463 0 0</inkml:trace>
  <inkml:trace contextRef="#ctx0" brushRef="#br1" timeOffset="358.745">335 119 7097 0 0,'0'0'0'0'0,"0"0"6104"0"0,1 0-3798 0 0,-1 0-791 0 0,0 0 16 0 0,1 0-120 0 0,-1 0-335 0 0,0 0-566 0 0,1 0-270 0 0,1 0 38 0 0,2 1 361 0 0,0 1 20 0 0,4 1-240 0 0,1 3-64 0 0,1 2 45 0 0,2 3-43 0 0,0 3-57 0 0,2 2-81 0 0,-1 3-97 0 0,1 3 14 0 0,0 1-86 0 0,0 1-40 0 0,-1 0 72 0 0,-1-1-42 0 0,0-2-46 0 0,-1-3 19 0 0,-1-2-14 0 0,-2-3 118 0 0,-1-2-150 0 0,-2-4 49 0 0,-1-3 82 0 0,-2-2 61 0 0,-1-1 12 0 0,-1-1 122 0 0,0-3 264 0 0,0-4-272 0 0,-1-6-221 0 0,1-6-32 0 0,0-6-18 0 0,0-6-14 0 0,0-3 0 0 0,1-1-38 0 0,0 1 16 0 0,0 2 17 0 0,-1 3 3 0 0,1 6 1 0 0,0 4 1 0 0,0 5 0 0 0,-1 6-66 0 0,0 3-13 0 0,1 2-19 0 0,-1 3 0 0 0,1 0-48 0 0,-1 1-16 0 0,0 0-26 0 0,1 0-19 0 0,-1-1-236 0 0,1 2-9 0 0,0-1 10 0 0,2 3-349 0 0,2 0-751 0 0,1 2-1056 0 0,2 0-3539 0 0,1 1-1630 0 0,2-1 1808 0 0,-16-10 6632 0 0,-2-2-1711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51.3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344.53125"/>
      <inkml:brushProperty name="anchorY" value="-379286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211.84375"/>
      <inkml:brushProperty name="anchorY" value="-380152.4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553.25"/>
      <inkml:brushProperty name="anchorY" value="-379983.25"/>
      <inkml:brushProperty name="scaleFactor" value="0.5"/>
    </inkml:brush>
  </inkml:definitions>
  <inkml:trace contextRef="#ctx0" brushRef="#br0">28 43 16245 0 0,'0'0'0'0'0,"0"0"2789"0"0,0 0-2307 0 0,0 0 697 0 0,1 0 285 0 0,-1 0-173 0 0,1 0-480 0 0,-1 0-318 0 0,0 0-267 0 0,1 0-69 0 0,-1 0-1 0 0,1 0-47 0 0,-1 0-45 0 0,0 0-16 0 0,0 0-51 0 0,0 0-46 0 0,0 1-65 0 0,0 0-25 0 0,0 3-37 0 0,-1 3 5 0 0,0 4 75 0 0,-3 4 32 0 0,-1 6 24 0 0,0 2-9 0 0,0 2-26 0 0,1 1-44 0 0,1-2 15 0 0,1-4 38 0 0,1-4-69 0 0,1-4 33 0 0,0-3 63 0 0,1-3 36 0 0,2-1 61 0 0,2-2-35 0 0,0-2 105 0 0,2 0 125 0 0,2-1-77 0 0,2 0-78 0 0,1-3-11 0 0,4-1-43 0 0,1-2 71 0 0,1-2-71 0 0,-1-2 36 0 0,0-1 18 0 0,-3 0-15 0 0,-2 0 34 0 0,-3 1-32 0 0,-3 1 76 0 0,-3-1-37 0 0,-2 1-74 0 0,-2-1-1 0 0,-2-2 27 0 0,-4 0-83 0 0,-1-1 16 0 0,-1-1 34 0 0,-1 1-55 0 0,-1 0 28 0 0,0 1-10 0 0,1 0-2 0 0,0 1 0 0 0,1 2 5 0 0,1 1 26 0 0,2 1-7 0 0,1 2 4 0 0,1 1 19 0 0,1 1-62 0 0,2 1 19 0 0,0 2-129 0 0,1 0-8 0 0,0 0-79 0 0,0 0-60 0 0,1 0-78 0 0,1 2 290 0 0,3 1 34 0 0,1 3 126 0 0,4 3 24 0 0,2 4-26 0 0,1 1 14 0 0,1 4-27 0 0,1 1 16 0 0,0 3 21 0 0,1 2-71 0 0,-1 2 4 0 0,0 0 23 0 0,-1-1-42 0 0,-1-2-44 0 0,-1-4-20 0 0,-3-2 28 0 0,-2-4-12 0 0,-2-4-38 0 0,-2-3 59 0 0,-2-2 125 0 0,0-2-16 0 0,-1-2 39 0 0,-1 0 14 0 0,1 0 22 0 0,-1 0-126 0 0,1-1-69 0 0,-2-1-444 0 0,-1-1-43 0 0,-1-1-203 0 0,0-1-273 0 0,0-2-691 0 0,2-1-3017 0 0,0-2-3223 0 0,6-2-2576 0 0,0 17 12697 0 0,0 4-3992 0 0</inkml:trace>
  <inkml:trace contextRef="#ctx0" brushRef="#br1" timeOffset="585.48">496 32 18522 0 0,'0'0'0'0'0,"-1"0"3128"0"0,-3-1-2879 0 0,-3 0 234 0 0,-2 0 480 0 0,-2-1 98 0 0,-3 1-545 0 0,-1 0-179 0 0,0 0-185 0 0,0 1-77 0 0,1 0 26 0 0,2 1-68 0 0,2 0-34 0 0,3 2-118 0 0,2 0-50 0 0,2 3 4 0 0,1 3 92 0 0,1 4 3 0 0,2 4 33 0 0,3 4 30 0 0,2 1-57 0 0,2 2 29 0 0,3 0 41 0 0,1-1-28 0 0,2-2 26 0 0,0-3 55 0 0,0-4-6 0 0,-1-4 29 0 0,0-2 46 0 0,-3-4 16 0 0,-1-2 33 0 0,-1-3 74 0 0,-2-4-19 0 0,0-3-48 0 0,-2-5-58 0 0,-1-3-25 0 0,-1-5-65 0 0,-1-3-24 0 0,0 0 43 0 0,-1-1-59 0 0,0 1 18 0 0,-1 4 22 0 0,1 3 20 0 0,0 5-69 0 0,0 4 22 0 0,0 2-121 0 0,0 3-10 0 0,0 2-46 0 0,0 1 62 0 0,0 1-134 0 0,0 1-67 0 0,2 1 374 0 0,2 4 7 0 0,2 2 68 0 0,1 4-133 0 0,2 4 4 0 0,2 3-16 0 0,0 3-32 0 0,0 3-16 0 0,0 2 63 0 0,0 2-11 0 0,-1 0 33 0 0,-2 1 8 0 0,0-1 150 0 0,-3 0-196 0 0,-1-1 24 0 0,-2-3 79 0 0,-2-4-41 0 0,0-2 85 0 0,-2-5-7 0 0,-2-2 16 0 0,-1-4 36 0 0,-1-2-38 0 0,-3-2 66 0 0,-2-1 88 0 0,-2-1-93 0 0,-1 0-73 0 0,-2-1-34 0 0,-1-1-24 0 0,0 0-33 0 0,2 0 20 0 0,1 0-19 0 0,2-1-8 0 0,3 0-8 0 0,3 0-36 0 0,3 0-42 0 0,1 0 10 0 0,1 1-46 0 0,1 0-16 0 0,1-1-31 0 0,-1 1-4 0 0,1 0-48 0 0,-1-1-35 0 0,0 0-59 0 0,1 0-62 0 0,-1 0-138 0 0,0 0-168 0 0,2-1-291 0 0,2 0-622 0 0,2-2-2356 0 0,1-2-4190 0 0,-8 5-3687 0 0,-1 2 14428 0 0</inkml:trace>
  <inkml:trace contextRef="#ctx0" brushRef="#br2" timeOffset="1116.87">788 303 20150 0 0,'0'0'0'0'0,"1"-2"2588"0"0,1 0-1979 0 0,1-2 20 0 0,0-2 382 0 0,1-1-70 0 0,1-3-465 0 0,0-2-192 0 0,2-2-175 0 0,-1-2-90 0 0,2-2 51 0 0,0 0-53 0 0,0 0-9 0 0,0 0 3 0 0,0 0-3 0 0,-1 2 42 0 0,-1 1-26 0 0,-1 1 29 0 0,-2 2-22 0 0,-1 1-35 0 0,-1 0-22 0 0,0 2-30 0 0,-1 1 14 0 0,-1 0-115 0 0,-1 2 60 0 0,-1 1 19 0 0,-2 0 2 0 0,-2 1-49 0 0,-1 0 58 0 0,-1 0-19 0 0,-1 1 25 0 0,-1 1 4 0 0,-2 1 27 0 0,-1 0-6 0 0,0 1 42 0 0,0 0-16 0 0,1 1 11 0 0,0 0-2 0 0,1 0 6 0 0,1 1-6 0 0,2 0 57 0 0,3 0 3 0 0,0-1 2 0 0,2 0-15 0 0,2 0-42 0 0,1-1 66 0 0,1 0-87 0 0,0 0 26 0 0,0 0-102 0 0,0 1 17 0 0,0 0-67 0 0,1 0-27 0 0,-1 2-70 0 0,0 2 290 0 0,1 3-52 0 0,1 3-4 0 0,1 4 14 0 0,3 2 34 0 0,1 2 35 0 0,3 1-36 0 0,1 1 62 0 0,2 1-13 0 0,1-1-32 0 0,1 0 16 0 0,0 0-39 0 0,0-3 9 0 0,-2-2 34 0 0,0-1-30 0 0,-2-4-8 0 0,-2-1-35 0 0,-1-3 36 0 0,-3-1 15 0 0,-1-3 43 0 0,-1-1-5 0 0,-2-2-4 0 0,0 0-15 0 0,-1 0-11 0 0,1 0-72 0 0,-1-1 18 0 0,0 1-154 0 0,0 0-114 0 0,0-1-223 0 0,0 1-376 0 0,-1 0-853 0 0,0 0-4865 0 0,-2 0-10921 0 0,3 0 19286 0 0,0 0-473 0 0,0 0-3667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55.3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4324.75"/>
      <inkml:brushProperty name="anchorY" value="-383355.28125"/>
      <inkml:brushProperty name="scaleFactor" value="0.5"/>
    </inkml:brush>
  </inkml:definitions>
  <inkml:trace contextRef="#ctx0" brushRef="#br0">1 52 1776 0 0,'0'0'0'0'0,"0"0"17524"0"0,0 0-16420 0 0,0 0-2426 0 0,0 0 4119 0 0,0 0-2451 0 0,0 0 467 0 0,1 0-37 0 0,1 0-390 0 0,0 1-402 0 0,1 1 108 0 0,1 3-96 0 0,2 2 202 0 0,1 4-198 0 0,2 3 64 0 0,2 4 4 0 0,1 2-78 0 0,0 4 57 0 0,2 3 64 0 0,-1 2-5 0 0,-1 1 97 0 0,0 0-103 0 0,-2-3-49 0 0,-2-2 46 0 0,-2-5 39 0 0,-1-5 62 0 0,-2-5-8 0 0,-2-3 131 0 0,0-3 129 0 0,-2-3-53 0 0,-1-1-44 0 0,-3-1-248 0 0,-2-3 18 0 0,-3-3-10 0 0,-1-5-95 0 0,-3-7-12 0 0,0-6-10 0 0,1-7-72 0 0,2-6 36 0 0,2-3-19 0 0,4-1 27 0 0,1 4-21 0 0,4 4-17 0 0,3 7-32 0 0,2 7-16 0 0,2 5 15 0 0,2 5 21 0 0,2 3 8 0 0,2 3-14 0 0,1 2 11 0 0,0 1 24 0 0,1 2 12 0 0,-2 0 45 0 0,0 1-62 0 0,-3 0 63 0 0,-1 0-47 0 0,-3 0 47 0 0,-2 0-14 0 0,-1-1 10 0 0,-2 0-39 0 0,-1 0 39 0 0,0-1-59 0 0,0 0-49 0 0,-1 0-81 0 0,-1 0-104 0 0,-2 0-249 0 0,-1 0-608 0 0,-2-1-1304 0 0,-2 0-4990 0 0,-2-1-6658 0 0,1-1 15986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5:53.3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277.625"/>
      <inkml:brushProperty name="anchorY" value="-380621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014"/>
      <inkml:brushProperty name="anchorY" value="-381437.2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711.96875"/>
      <inkml:brushProperty name="anchorY" value="-381965.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3610.375"/>
      <inkml:brushProperty name="anchorY" value="-382638.625"/>
      <inkml:brushProperty name="scaleFactor" value="0.5"/>
    </inkml:brush>
  </inkml:definitions>
  <inkml:trace contextRef="#ctx0" brushRef="#br0">1 85 21090 0 0,'0'0'0'0'0,"0"0"1936"0"0,0 0-2259 0 0,0 2 651 0 0,1 1 44 0 0,0 2 264 0 0,0 3-337 0 0,1 4-324 0 0,1 4 90 0 0,2 4-88 0 0,0 3 30 0 0,1 3 45 0 0,0 1-58 0 0,1 1 90 0 0,-1 1-96 0 0,-1 0 26 0 0,-2 0 51 0 0,-1-2-22 0 0,-1-1-42 0 0,-1-4 80 0 0,0-4 85 0 0,0-6 118 0 0,-2-4 23 0 0,0-6 2 0 0,-1-8-361 0 0,-3-7 58 0 0,0-10-91 0 0,-1-9 46 0 0,0-9 42 0 0,1-5 30 0 0,2-3 21 0 0,1 0 31 0 0,1 4-94 0 0,1 4 25 0 0,1 7-16 0 0,1 6 75 0 0,0 8-36 0 0,0 6-45 0 0,0 5-23 0 0,1 4-77 0 0,-1 3-62 0 0,1 2-7 0 0,1 1 59 0 0,3 1 128 0 0,1 2 153 0 0,3 1-144 0 0,3 3-15 0 0,2 3-70 0 0,2 3 85 0 0,0 3 6 0 0,-1 1-38 0 0,0 2 21 0 0,0 2-21 0 0,-3-1 15 0 0,-1 0-6 0 0,-3-3-128 0 0,-2-2 167 0 0,-2-4-4 0 0,-2-3 41 0 0,-2-3 80 0 0,0-3 38 0 0,-1-1 1 0 0,-1 0-12 0 0,0-1-74 0 0,-3 1-31 0 0,-1 0-43 0 0,-2 0 52 0 0,-2 2-57 0 0,-2-2 8 0 0,0 1-35 0 0,-1 0 3 0 0,-1-1 6 0 0,1 0-13 0 0,1 0 4 0 0,2 0-1 0 0,1-1-4 0 0,3 0-51 0 0,2-1-163 0 0,1 1-153 0 0,1-1-76 0 0,1 0-222 0 0,0 0-273 0 0,0 0-491 0 0,2 0-695 0 0,2 1-1548 0 0,1 0-4316 0 0,2-1-927 0 0,0 1 10757 0 0</inkml:trace>
  <inkml:trace contextRef="#ctx0" brushRef="#br1" timeOffset="458.664">218 209 19558 0 0,'0'0'0'0'0,"0"0"2044"0"0,0 0-2086 0 0,0 0 307 0 0,0 0 582 0 0,1 0-194 0 0,0 0-491 0 0,0 0-122 0 0,1 0-356 0 0,1 2 395 0 0,2 2-124 0 0,3 2 299 0 0,1 2-146 0 0,3 4 111 0 0,2 2-101 0 0,1 1 33 0 0,1 1-68 0 0,0 0 59 0 0,-1 0-169 0 0,0-1 128 0 0,-1-1-12 0 0,-2-2 72 0 0,-1-2-24 0 0,-2-2-67 0 0,-3-3 49 0 0,-2-2 117 0 0,-1-1 128 0 0,-1-2 98 0 0,-1 0-40 0 0,-1 0-30 0 0,0-1-58 0 0,1-2-71 0 0,0-4-179 0 0,0-4-26 0 0,1-3-55 0 0,1-4 8 0 0,0-1-3 0 0,1-3 28 0 0,-1 0-46 0 0,0 0 16 0 0,1 0-2 0 0,-1 1-5 0 0,-1 3 48 0 0,0 1-9 0 0,-1 2-41 0 0,0 4 46 0 0,0 2-1 0 0,-1 2-14 0 0,0 2-22 0 0,-1 1-4 0 0,0 1-5 0 0,-2 0-84 0 0,-2 0 51 0 0,-1-1 3 0 0,-1 1-35 0 0,-2-1 41 0 0,-2 1-27 0 0,-2 0-48 0 0,-1 0 51 0 0,-2 0 0 0 0,-1 1-79 0 0,0 0 63 0 0,-1 1-74 0 0,1 0-22 0 0,1 1-23 0 0,3-1-40 0 0,2 1-71 0 0,4 0-96 0 0,2 0-217 0 0,3 1-410 0 0,1-1-779 0 0,4 3-610 0 0,3 0-1587 0 0,3 1-3654 0 0,4 2-846 0 0,-1-1 10216 0 0</inkml:trace>
  <inkml:trace contextRef="#ctx0" brushRef="#br2" timeOffset="1126.234">540 43 2436 0 0,'0'0'0'0'0,"-1"-1"16574"0"0,-1 1-15741 0 0,1 0-2012 0 0,-3-2 3736 0 0,-1 1-1835 0 0,-1-1 494 0 0,1 1-193 0 0,1 1-415 0 0,1 0-338 0 0,1-1-244 0 0,2 1-70 0 0,-1 0-24 0 0,1 0-110 0 0,0 2-116 0 0,0 2 362 0 0,1 3-27 0 0,0 5-15 0 0,2 5-23 0 0,1 3 3 0 0,0 3-6 0 0,2 2 0 0 0,1 3 94 0 0,0 1-112 0 0,2-1 38 0 0,-1 0-21 0 0,2-1-2 0 0,-1-3-47 0 0,0-4 3 0 0,0-3 52 0 0,0-4-12 0 0,0-4 39 0 0,0-4 94 0 0,-1-2 171 0 0,0-4-41 0 0,0-4 42 0 0,0-6-97 0 0,-1-4-28 0 0,-2-7-62 0 0,0-4-8 0 0,-1-4-79 0 0,-1-1 23 0 0,-1 1-16 0 0,0 2 48 0 0,-2 4-4 0 0,0 6 3 0 0,0 5 2 0 0,0 4-9 0 0,0 5 21 0 0,0 2 17 0 0,0 2-56 0 0,0 0-56 0 0,-1 1-47 0 0,1 0-78 0 0,0 0-82 0 0,0 0-21 0 0,0 2-64 0 0,1 2 287 0 0,0 4-22 0 0,2 3 20 0 0,1 3-32 0 0,1 3-11 0 0,3 2 56 0 0,1 1-107 0 0,2 0 79 0 0,2-1 21 0 0,1 0-2 0 0,0-2-55 0 0,-1-3 41 0 0,-1-3 12 0 0,-2-3 6 0 0,-3-3 5 0 0,-2-2 122 0 0,-1-2 143 0 0,-2-1-57 0 0,0 0 28 0 0,-1-3-26 0 0,0-2-36 0 0,0-1-75 0 0,1-3-28 0 0,0-1-4 0 0,-1-2 4 0 0,0-1-36 0 0,0-1 6 0 0,0-2-13 0 0,-1-1-25 0 0,-1-1 48 0 0,-1-2-2 0 0,-1-1-26 0 0,-2 1-28 0 0,-1-1 8 0 0,0 2-2 0 0,-1 1 23 0 0,1 4-34 0 0,0 2-22 0 0,1 2-8 0 0,2 4-53 0 0,0 2-19 0 0,1 1-31 0 0,1 2-14 0 0,1-1-60 0 0,0 1-112 0 0,0-1-79 0 0,0 1-146 0 0,1 0-181 0 0,2 0 66 0 0,1 0-295 0 0,2 0-715 0 0,2 0-1557 0 0,1 2-3324 0 0,2 3-5904 0 0,-15-4 15261 0 0,-2-1-4759 0 0</inkml:trace>
  <inkml:trace contextRef="#ctx0" brushRef="#br3" timeOffset="1641.244">1038 250 15169 0 0,'0'0'0'0'0,"0"0"5445"0"0,1 0-5438 0 0,0 0 1176 0 0,0 0 92 0 0,0 0 22 0 0,0 0-446 0 0,-1 0-290 0 0,1 0-205 0 0,0 0-106 0 0,1-2-20 0 0,1-3-133 0 0,1-4-33 0 0,1-3-59 0 0,0-4 40 0 0,1-2-46 0 0,0-1 9 0 0,0 0-4 0 0,-1 1 0 0 0,-1 4 42 0 0,0 1-49 0 0,-2 4 77 0 0,0 2-18 0 0,-1 2-67 0 0,-1 2-11 0 0,0 0-90 0 0,0 0 100 0 0,-1 0-59 0 0,-1 0-80 0 0,-1-2 44 0 0,0 1 13 0 0,-2 0-7 0 0,0 0 24 0 0,-1 1-24 0 0,-1 0-7 0 0,-1 1 35 0 0,0 1-86 0 0,-2 1 67 0 0,-1-1-12 0 0,0 2 30 0 0,-1 1 36 0 0,0 1-3 0 0,0 2 9 0 0,0 0 27 0 0,1 2 3 0 0,1 0 5 0 0,2-1 5 0 0,0-2 32 0 0,3 1-46 0 0,1-3 11 0 0,1 0-9 0 0,2-1-102 0 0,0 0-42 0 0,1 0-45 0 0,1-1 0 0 0,-1 2 7 0 0,0 0 216 0 0,1 1-20 0 0,1 2 62 0 0,1 3-34 0 0,1 2-42 0 0,2 1-39 0 0,0 1 44 0 0,2 2-5 0 0,0 1 7 0 0,2 2 47 0 0,0 1-22 0 0,1 1-28 0 0,0 0 121 0 0,1 0 71 0 0,1 1-146 0 0,0-2 1 0 0,1 0 230 0 0,-1-2-238 0 0,-1-2-32 0 0,-2-3 5 0 0,-3-3-11 0 0,-2-2 8 0 0,-1-3 86 0 0,-2-1 135 0 0,-1-2-70 0 0,0 0-18 0 0,-1 0-23 0 0,0-1-125 0 0,0 1 23 0 0,0-2-198 0 0,0-1-51 0 0,0-2-161 0 0,1-1-192 0 0,0-3-327 0 0,1-4-768 0 0,1-1-3252 0 0,1-3-4135 0 0,-5 24 666 0 0,-1 4 9952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4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 14529 0 0,'-20'-19'7611'0'0,"-9"15"-5424"0"0,25 5-2183 0 0,0 1 1 0 0,1 0 0 0 0,-1 0-1 0 0,0 0 1 0 0,1 1-1 0 0,0-1 1 0 0,-1 1 0 0 0,1 0-1 0 0,0 0 1 0 0,0 0-1 0 0,0 0 1 0 0,1 0-1 0 0,-1 1 1 0 0,1-1 0 0 0,0 1-1 0 0,0-1 1 0 0,0 1-1 0 0,0 0 1 0 0,1 0-1 0 0,0 0 1 0 0,-1 0 0 0 0,1 2-5 0 0,-3 9-35 0 0,1 1 0 0 0,0 0 0 0 0,1-1 0 0 0,1 1 0 0 0,0 0 1 0 0,1 0-1 0 0,1 0 0 0 0,1 4 35 0 0,0-12-22 0 0,0 0 0 0 0,0 0 0 0 0,0 0 0 0 0,1 0 0 0 0,0 0 0 0 0,1-1 0 0 0,-1 1 0 0 0,2-1 0 0 0,-1 0 0 0 0,1 0 0 0 0,0-1 0 0 0,0 1 0 0 0,1-1 0 0 0,0 0 0 0 0,0-1 0 0 0,0 1 1 0 0,4 1 21 0 0,-8-6-90 0 0,0 1 0 0 0,1-1 1 0 0,-1 1-1 0 0,1-1 1 0 0,-1 0-1 0 0,1 0 0 0 0,0 0 1 0 0,-1-1-1 0 0,1 1 1 0 0,0-1-1 0 0,0 1 0 0 0,-1-1 1 0 0,1 0-1 0 0,0 0 1 0 0,0 0-1 0 0,0 0 1 0 0,-1-1-1 0 0,1 1 0 0 0,0-1 1 0 0,0 0-1 0 0,1 0 90 0 0,10-12-4868 0 0,-4-9-5726 0 0,-6 1 4162 0 0</inkml:trace>
  <inkml:trace contextRef="#ctx0" brushRef="#br0" timeOffset="432.598">223 57 20346 0 0,'0'0'1536'0'0,"0"12"117"0"0,2-2-1545 0 0,0 1 1 0 0,0-1 0 0 0,1 0-1 0 0,0-1 1 0 0,1 1-1 0 0,0 0 1 0 0,0-1 0 0 0,1 0-1 0 0,3 4-108 0 0,-6-9 38 0 0,103 172 462 0 0,-59-120-396 0 0,-45-56-70 0 0,-1 0-1 0 0,1 0 0 0 0,0 0 0 0 0,0-1 0 0 0,0 1 1 0 0,0 0-1 0 0,0-1 0 0 0,0 1 0 0 0,0-1 1 0 0,-1 1-1 0 0,1-1 0 0 0,0 1 0 0 0,0-1 1 0 0,-1 0-1 0 0,1 1 0 0 0,0-1 0 0 0,-1 0 1 0 0,1 0-1 0 0,-1 1 0 0 0,1-1 0 0 0,-1 0 0 0 0,1 0 1 0 0,-1 0-1 0 0,0 0 0 0 0,1 0 0 0 0,-1 0 1 0 0,0 1-1 0 0,0-1 0 0 0,1 0 0 0 0,-1 0 1 0 0,0 0-1 0 0,0 0 0 0 0,0 0 0 0 0,0 0 0 0 0,0 0 1 0 0,0 0-1 0 0,-1 0 0 0 0,1 0 0 0 0,0 0 1 0 0,0 0-34 0 0,1-8 98 0 0,15-93 58 0 0,-4 0 0 0 0,-4-18-156 0 0,-7 77 246 0 0,-19 43-186 0 0,9 1-159 0 0,0 0 0 0 0,1 1 0 0 0,-1 0 0 0 0,1 1 0 0 0,-1 0 0 0 0,1 0 0 0 0,0 1 0 0 0,0 0 0 0 0,-5 4 99 0 0,-1-1-197 0 0,13-7 92 0 0,0 0-1 0 0,0 1 1 0 0,0-1 0 0 0,0 0-1 0 0,0 1 1 0 0,1-1-1 0 0,-1 1 1 0 0,0-1-1 0 0,0 1 1 0 0,1 0-1 0 0,-1-1 1 0 0,0 1 0 0 0,0 0-1 0 0,1-1 1 0 0,-1 1-1 0 0,1 0 1 0 0,-1 0-1 0 0,1-1 1 0 0,-1 1-1 0 0,1 0 1 0 0,0 0-1 0 0,-1 0 1 0 0,1 0 0 0 0,0 0-1 0 0,-1 0 1 0 0,1 0-1 0 0,0 0 1 0 0,0-1-1 0 0,0 1 1 0 0,0 0-1 0 0,0 0 1 0 0,0 1 105 0 0,24 22-12751 0 0,-10-16 4724 0 0</inkml:trace>
  <inkml:trace contextRef="#ctx0" brushRef="#br0" timeOffset="909.621">637 57 18318 0 0,'0'0'1837'0'0,"0"0"-1123"0"0,0 0-48 0 0,0 0 379 0 0,0 0-2 0 0,0 0-372 0 0,0 0-311 0 0,0 0-159 0 0,0 0-73 0 0,0 0-29 0 0,0 0-18 0 0,0 0-2 0 0,-4 3 15 0 0,-4 1-91 0 0,1 1 0 0 0,-1 0 0 0 0,1 0 0 0 0,0 1 0 0 0,0-1 1 0 0,0 2-1 0 0,1-1 0 0 0,0 1 0 0 0,0 0 0 0 0,1 0 0 0 0,-1 1-3 0 0,4-3 7 0 0,0 0 0 0 0,0 0 0 0 0,1 1 0 0 0,-1-1 0 0 0,1 0 0 0 0,1 0 0 0 0,-1 1 0 0 0,1-1-1 0 0,-1 0 1 0 0,1 1 0 0 0,1-1 0 0 0,-1 1 0 0 0,1-1 0 0 0,0 0 0 0 0,0 0 0 0 0,1 1 0 0 0,0-1 0 0 0,0 0 0 0 0,0 0-1 0 0,0 0 1 0 0,1-1 0 0 0,-1 1 0 0 0,1-1 0 0 0,0 1 0 0 0,1-1 0 0 0,-1 0 0 0 0,1 0 0 0 0,0 0 0 0 0,0-1-1 0 0,0 1 1 0 0,2 0-7 0 0,95 127 258 0 0,-103-130-171 0 0,1 0 0 0 0,-1 1 0 0 0,1-1 0 0 0,-1 0 0 0 0,0 0 0 0 0,0 0 0 0 0,1 0 0 0 0,-1-1 0 0 0,0 1 0 0 0,0 0 0 0 0,0-1 0 0 0,0 1-1 0 0,0-1 1 0 0,0 0 0 0 0,0 1 0 0 0,0-1 0 0 0,0 0 0 0 0,0 0 0 0 0,0-1 0 0 0,0 1 0 0 0,-1 0-87 0 0,-34 0 111 0 0,35 3-94 0 0,1-3-44 0 0,1 0-54 0 0,0 0-87 0 0,0 0-51 0 0,0 0-40 0 0,1-2 1748 0 0,-1-1-3674 0 0,-1-6-22087 0 0,1 23 22198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0.0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8911.71875"/>
      <inkml:brushProperty name="anchorY" value="-387284.3125"/>
      <inkml:brushProperty name="scaleFactor" value="0.5"/>
    </inkml:brush>
  </inkml:definitions>
  <inkml:trace contextRef="#ctx0" brushRef="#br0">1 1 18550 0 0,'0'0'0'0'0,"0"0"2020"0"0,0 1-2357 0 0,1 2 1547 0 0,1 4-200 0 0,1 3-372 0 0,3 5-288 0 0,2 4-55 0 0,2 4-131 0 0,3 3-4 0 0,2 1 0 0 0,0 1 41 0 0,1-2-40 0 0,1-1-83 0 0,-1-2 43 0 0,-2-3 13 0 0,-1-4 17 0 0,-3-3-68 0 0,-3-4 32 0 0,-2-3 57 0 0,-1-4 71 0 0,-2-1 134 0 0,-1-1 30 0 0,-1 0-84 0 0,0-2-41 0 0,0 0-52 0 0,0-2-35 0 0,0-3-184 0 0,1-4 20 0 0,-1-2 23 0 0,1-5-21 0 0,0-2-34 0 0,-1-4 15 0 0,0-1 31 0 0,0-1-52 0 0,0 0 21 0 0,0 1 22 0 0,-1 4-41 0 0,0 3 84 0 0,0 4-30 0 0,-1 4-16 0 0,1 4-35 0 0,-1 3-30 0 0,0 1-18 0 0,-2 0-96 0 0,-1 1 38 0 0,-2-1-51 0 0,0 1-49 0 0,-3 0-30 0 0,-2 0-66 0 0,0 1-79 0 0,-1 0-35 0 0,1 0-64 0 0,1 0-194 0 0,2 0-492 0 0,3 1-1060 0 0,1 0-3800 0 0,2 1-2793 0 0,2 1 2708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2.6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661.6875"/>
      <inkml:brushProperty name="anchorY" value="-390676.6875"/>
      <inkml:brushProperty name="scaleFactor" value="0.5"/>
    </inkml:brush>
  </inkml:definitions>
  <inkml:trace contextRef="#ctx0" brushRef="#br0">0 89 18350 0 0,'0'0'0'0'0,"0"0"2348"0"0,0 0-2413 0 0,0 2 471 0 0,0 0 165 0 0,1 2 382 0 0,0 2-417 0 0,2 2-226 0 0,0 2-87 0 0,2 4-73 0 0,0 1-71 0 0,1 2-8 0 0,1 1-75 0 0,-1 2 14 0 0,0 0-5 0 0,0-1-2 0 0,-1 0 62 0 0,0-3-83 0 0,-2-3 37 0 0,0-3-3 0 0,-1-2 152 0 0,-1-3 14 0 0,0-1 114 0 0,-1-3 23 0 0,0-1 184 0 0,-2 0-189 0 0,-3-4-195 0 0,-1-3-67 0 0,-2-3 35 0 0,-1-3-66 0 0,0-4-21 0 0,1-2 15 0 0,2-2-13 0 0,2-1-2 0 0,1 0 10 0 0,3 0 52 0 0,1 1-79 0 0,4 1-67 0 0,2 0 45 0 0,2 2-11 0 0,3 1-23 0 0,1 1-1 0 0,1 2-29 0 0,-1 3-35 0 0,1 2 32 0 0,-1 3-37 0 0,0 1 29 0 0,-1 2-4 0 0,-2 1 6 0 0,-1 2-24 0 0,-2 0 7 0 0,-1 0 77 0 0,-1 1-28 0 0,-2 0-39 0 0,-1 1-74 0 0,-1-1-67 0 0,-1 1-170 0 0,0-1-207 0 0,-1 1-427 0 0,0 0-1105 0 0,-1-1-2006 0 0,-1 1-5535 0 0,1-1 4389 0 0,0-1 5873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2.91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463.40625"/>
      <inkml:brushProperty name="anchorY" value="-391240.09375"/>
      <inkml:brushProperty name="scaleFactor" value="0.5"/>
    </inkml:brush>
  </inkml:definitions>
  <inkml:trace contextRef="#ctx0" brushRef="#br0">6 0 20318 0 0,'0'0'0'0'0,"0"1"2196"0"0,0 0-2231 0 0,0 0 311 0 0,0-1 321 0 0,0 2-86 0 0,0-1-399 0 0,0 2-81 0 0,1 1-335 0 0,0 4 400 0 0,2 2-64 0 0,1 5 38 0 0,1 5-20 0 0,1 3 29 0 0,0 5 60 0 0,0 2 35 0 0,0 3 106 0 0,-1 0-84 0 0,0-1-70 0 0,-1-2-50 0 0,-1-4-17 0 0,-1-5-4 0 0,-1-5-54 0 0,-1-6 94 0 0,0-3-119 0 0,0-4-43 0 0,-1-2-36 0 0,-2-4-363 0 0,-1-3-154 0 0,-2-4-218 0 0,-2-6-323 0 0,0-6-1351 0 0,-2-7-1834 0 0,1-5-5211 0 0,1-8 4559 0 0,1 5 5493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3.0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822.78125"/>
      <inkml:brushProperty name="anchorY" value="-390764.625"/>
      <inkml:brushProperty name="scaleFactor" value="0.5"/>
    </inkml:brush>
  </inkml:definitions>
  <inkml:trace contextRef="#ctx0" brushRef="#br0">0 1 668 0 0,'0'0'0'0'0,"1"0"15085"0"0,-1 0-15102 0 0,0 1-1164 0 0,1 0 3320 0 0,-1 2-1951 0 0,1 0 255 0 0,0 2 219 0 0,0 2-651 0 0,2 0 52 0 0,0 1-958 0 0,2 1-1213 0 0,0 1-1948 0 0,0 0-1665 0 0,1 0 467 0 0,-1-2 6157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3.4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494.5"/>
      <inkml:brushProperty name="anchorY" value="-391481.65625"/>
      <inkml:brushProperty name="scaleFactor" value="0.5"/>
    </inkml:brush>
  </inkml:definitions>
  <inkml:trace contextRef="#ctx0" brushRef="#br0">3 95 1168 0 0,'0'0'0'0'0,"0"1"18102"0"0,-1-1-17486 0 0,1 1-1418 0 0,0 0 3687 0 0,-1-1-2557 0 0,1 2 298 0 0,0-1-56 0 0,0 2-503 0 0,0 1-6 0 0,1 1-37 0 0,2 4 173 0 0,2 4-85 0 0,2 3 55 0 0,1 4-24 0 0,3 2-67 0 0,0 2 205 0 0,2 0-82 0 0,1-1-132 0 0,0-1-49 0 0,0-2 125 0 0,-1-2-2 0 0,0-3-103 0 0,-3-4 37 0 0,-1-3 13 0 0,-2-4 104 0 0,-2-1-42 0 0,-1-3 76 0 0,0-3 52 0 0,1-4-100 0 0,0-5-54 0 0,1-5-58 0 0,0-5-29 0 0,0-5 10 0 0,0-5-51 0 0,-1-3 10 0 0,-1-1-6 0 0,1 0 0 0 0,-2 3 47 0 0,-1 3-14 0 0,0 6 35 0 0,-2 6-31 0 0,1 5 6 0 0,-1 4-3 0 0,-1 3 5 0 0,-1 3 22 0 0,-1 3-39 0 0,-1-1-30 0 0,-2 1 8 0 0,-1 0-71 0 0,-2 0-14 0 0,-3 0-38 0 0,-1 0-22 0 0,-2 1-43 0 0,1 1-34 0 0,-1 0-36 0 0,3 0-36 0 0,1 0-50 0 0,3-1-158 0 0,3 1-212 0 0,2-1-400 0 0,1 2-631 0 0,2 1-1478 0 0,3 1-3163 0 0,1 1-943 0 0,4 0 3348 0 0,0 0 4278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4.19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230.03125"/>
      <inkml:brushProperty name="anchorY" value="-392065.5625"/>
      <inkml:brushProperty name="scaleFactor" value="0.5"/>
    </inkml:brush>
  </inkml:definitions>
  <inkml:trace contextRef="#ctx0" brushRef="#br0">123 107 17882 0 0,'0'0'0'0'0,"0"0"3120"0"0,1-1-3304 0 0,-1-1 692 0 0,0 1 300 0 0,0-1 478 0 0,-2 0-444 0 0,0 1-324 0 0,-1 0-184 0 0,-1 0-260 0 0,-1 1-48 0 0,-1 0-65 0 0,-2 3-30 0 0,0 1-36 0 0,-2 2 16 0 0,-1 2 19 0 0,1 3 8 0 0,0 1 28 0 0,1 2 27 0 0,1 1-38 0 0,0 1 46 0 0,2 1-9 0 0,1 1 3 0 0,1 0-3 0 0,1 2-84 0 0,2 1 20 0 0,0 0 40 0 0,3 0 26 0 0,1-1-4 0 0,3-1 2 0 0,2-2-4 0 0,2-3-32 0 0,1-2 55 0 0,3-5 20 0 0,1-1 65 0 0,2-3-4 0 0,2-1-110 0 0,0-1 95 0 0,-1-2 74 0 0,0-1-121 0 0,-2-1 26 0 0,-1-1-52 0 0,-3 0 76 0 0,-2-1 12 0 0,-1 0 8 0 0,-2-1 54 0 0,-1 1 28 0 0,-2-2-41 0 0,-1-2 26 0 0,-1-1-27 0 0,-1-4 44 0 0,-1-2-70 0 0,0-4-43 0 0,-2-4-8 0 0,-1-2-61 0 0,-2-3 5 0 0,-1-1-6 0 0,0 0-1 0 0,-1 2 10 0 0,-1 3-13 0 0,0 2 74 0 0,1 4-53 0 0,0 2-14 0 0,1 3 0 0 0,1 2-8 0 0,1 2 5 0 0,0 2-2 0 0,2 1 1 0 0,0 3 0 0 0,1 1-9 0 0,1 2-35 0 0,0 0 56 0 0,0 1-28 0 0,0 1-19 0 0,0-1-21 0 0,0 0 4 0 0,0 1-13 0 0,1-1 21 0 0,-1 0 3 0 0,0 0-33 0 0,0 0 6 0 0,0 0-22 0 0,0 0-42 0 0,0 0-36 0 0,0 1 25 0 0,0 2 166 0 0,2 2 91 0 0,1 3-74 0 0,1 4 13 0 0,2 2 3 0 0,0 3 0 0 0,0 4-61 0 0,0 1 13 0 0,-1 3 2 0 0,-1 1 66 0 0,-1 2-88 0 0,-1 1 63 0 0,0 0-24 0 0,0-1-32 0 0,0-1 10 0 0,0-3 5 0 0,0-1 43 0 0,1-3-12 0 0,-1-2-11 0 0,1-3 23 0 0,0-2-64 0 0,-1-3 19 0 0,1-2-17 0 0,-2-2 7 0 0,1-1-3 0 0,0-3 6 0 0,-2 0 45 0 0,1-2-3 0 0,-1 1 31 0 0,0-2 22 0 0,0 1-4 0 0,0 0 23 0 0,0 0-6 0 0,0-1 3 0 0,0 1-130 0 0,0-1-43 0 0,0-2-126 0 0,0 0-189 0 0,0-3-60 0 0,0-1-193 0 0,-1-2-272 0 0,-1 1-490 0 0,1-1-2985 0 0,0 0-4794 0 0,-1 0-354 0 0,3 18 11424 0 0,0 3-3585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4.3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979.0625"/>
      <inkml:brushProperty name="anchorY" value="-392991.75"/>
      <inkml:brushProperty name="scaleFactor" value="0.5"/>
    </inkml:brush>
  </inkml:definitions>
  <inkml:trace contextRef="#ctx0" brushRef="#br0">0 4 21830 0 0,'0'0'0'0'0,"1"0"1528"0"0,-1-1-1783 0 0,0 0 118 0 0,1 0 249 0 0,-1 1-257 0 0,0 0 171 0 0,0 0-940 0 0,0-1-1596 0 0,0 2-3716 0 0,0 3-3356 0 0,0 0 6726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4.5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616.34375"/>
      <inkml:brushProperty name="anchorY" value="-393631.3125"/>
      <inkml:brushProperty name="scaleFactor" value="0.5"/>
    </inkml:brush>
  </inkml:definitions>
  <inkml:trace contextRef="#ctx0" brushRef="#br0">24 66 12877 0 0,'0'0'0'0'0,"0"0"9249"0"0,0 0-10655 0 0,0-1 2909 0 0,0-2-1484 0 0,-1-2 126 0 0,-1-2-14 0 0,0-1-160 0 0,-2-2-1211 0 0,0 1-1539 0 0,2 3-6304 0 0,-1 0-1498 0 0,1 1 13084 0 0,-1 0-1112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1.7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229.875"/>
      <inkml:brushProperty name="anchorY" value="-389349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941.78125"/>
      <inkml:brushProperty name="anchorY" value="-390121.25"/>
      <inkml:brushProperty name="scaleFactor" value="0.5"/>
    </inkml:brush>
  </inkml:definitions>
  <inkml:trace contextRef="#ctx0" brushRef="#br0">1 145 20782 0 0,'0'0'0'0'0,"0"1"2176"0"0,0 0-2539 0 0,0 0 735 0 0,1-1-374 0 0,-1 2 703 0 0,2 2-611 0 0,0 3 151 0 0,1 5-180 0 0,0 3 3 0 0,3 6-2 0 0,-1 4 16 0 0,1 3-43 0 0,-1 2-37 0 0,-1 0 65 0 0,-1 0 99 0 0,-1-2-37 0 0,-2-2-12 0 0,1-5-35 0 0,-1-4 18 0 0,0-5 102 0 0,-1-5 8 0 0,1-2 70 0 0,-1-5 248 0 0,0-4-117 0 0,-2-6-475 0 0,-1-9 50 0 0,-1-8-7 0 0,-1-10-20 0 0,1-8 46 0 0,0-4-11 0 0,2-3 11 0 0,1 2 3 0 0,1 5-1 0 0,0 6 1 0 0,1 7 0 0 0,1 8-4 0 0,0 7-74 0 0,0 7-40 0 0,1 4-64 0 0,-1 4-34 0 0,2 2-30 0 0,2 1 287 0 0,3 2 101 0 0,3 3-111 0 0,2 3-33 0 0,2 2-27 0 0,1 5 26 0 0,1 2-50 0 0,0 3-9 0 0,0 2 67 0 0,-3 0-97 0 0,-1 0 63 0 0,-4-1 27 0 0,-1-4-4 0 0,-4-2 10 0 0,-1-4 97 0 0,-2-3 34 0 0,-1-3 80 0 0,0-2-1 0 0,-1-1-62 0 0,-1 0-43 0 0,-2-1-57 0 0,-2 0-9 0 0,-2 1-9 0 0,0-1-44 0 0,-1 1 12 0 0,-1 0-192 0 0,0-1-36 0 0,0 0-123 0 0,1 1-118 0 0,1-1-107 0 0,0 0-254 0 0,2-1-399 0 0,1 1-1285 0 0,2 0-4478 0 0,2 0-1867 0 0,1 0 5064 0 0</inkml:trace>
  <inkml:trace contextRef="#ctx0" brushRef="#br1" timeOffset="485.622">423 334 15313 0 0,'0'0'0'0'0,"0"-1"7333"0"0,1-1-7300 0 0,-1-2 2460 0 0,1-2-1589 0 0,-1-2-288 0 0,0 0-354 0 0,0-3-170 0 0,1-1-70 0 0,0-2-12 0 0,2-2-19 0 0,1-3-72 0 0,2-1 47 0 0,1-1-32 0 0,1-1-43 0 0,0 2 17 0 0,0 1-13 0 0,-1 3 29 0 0,-2 1 76 0 0,-2 3-20 0 0,0 1-39 0 0,-2 3 28 0 0,-1 1-20 0 0,0 1-98 0 0,-2 1-1 0 0,-1 0 36 0 0,-2 2 3 0 0,0 0-23 0 0,-1 1 14 0 0,-2 0-19 0 0,-1 0 38 0 0,-1 1 21 0 0,-2 1-5 0 0,-1-1 47 0 0,-1 2-12 0 0,-1 1 48 0 0,-2 2-54 0 0,0 1 70 0 0,1 0-12 0 0,0 2 56 0 0,1-1-23 0 0,3 0 43 0 0,3-2 17 0 0,3-1 21 0 0,1-1-60 0 0,2 0-59 0 0,2-1 14 0 0,1 0-15 0 0,0 0 0 0 0,0-1-102 0 0,1 0-42 0 0,1 1 184 0 0,2 2 8 0 0,1 2 25 0 0,3 3-5 0 0,2 2-69 0 0,1 1 61 0 0,2 3-59 0 0,0 1 86 0 0,1 1-104 0 0,1 2 112 0 0,1 1-44 0 0,0 2-46 0 0,0 0 6 0 0,0 0 4 0 0,-1 0 75 0 0,-2-1-78 0 0,-1-2-4 0 0,-2-4-51 0 0,-2-2-18 0 0,-2-3 81 0 0,-3-3-18 0 0,0-3-1 0 0,-2-2-122 0 0,-1 0-81 0 0,0-3 14 0 0,-1-3-156 0 0,1-4-562 0 0,0-5-618 0 0,-1-4-1766 0 0,2-3-5176 0 0,2-4-1764 0 0,1 3 11475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0.5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9600.65625"/>
      <inkml:brushProperty name="anchorY" value="-387941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506.625"/>
      <inkml:brushProperty name="anchorY" value="-388764.0625"/>
      <inkml:brushProperty name="scaleFactor" value="0.5"/>
    </inkml:brush>
  </inkml:definitions>
  <inkml:trace contextRef="#ctx0" brushRef="#br0">0 119 17802 0 0,'0'0'0'0'0,"0"0"3408"0"0,0 0-2842 0 0,0 0-28 0 0,1 0 459 0 0,-1 1-172 0 0,1 0-395 0 0,0 0-451 0 0,0-1-34 0 0,0 1-329 0 0,1 1 107 0 0,0 1 324 0 0,1 2 21 0 0,1 3 51 0 0,1 3-48 0 0,-1 3 138 0 0,0 2-121 0 0,0 3-21 0 0,-2 0-55 0 0,0 0-1 0 0,-1-1 4 0 0,-1-1 56 0 0,0-4-48 0 0,0-2 78 0 0,0-4 142 0 0,0-2-6 0 0,0-3 14 0 0,0-1 38 0 0,0-4-224 0 0,-1-3-51 0 0,-1-4-7 0 0,0-3-4 0 0,0-3 135 0 0,1-3-84 0 0,0-1-24 0 0,1-1-22 0 0,0-1 89 0 0,2 1-76 0 0,1-1 16 0 0,1 2-36 0 0,1 0 3 0 0,1 2-69 0 0,0 2 28 0 0,2 2-50 0 0,0 1-39 0 0,1 1-14 0 0,1 3-5 0 0,-1 2-7 0 0,2 2-9 0 0,0 2 189 0 0,0 1-17 0 0,1 3-17 0 0,-1 3 61 0 0,0 4-8 0 0,0 5 22 0 0,-1 3 15 0 0,0 5 25 0 0,-1 4-61 0 0,0 3-40 0 0,1 1-1 0 0,-1 1-6 0 0,-1-1-47 0 0,-1-2 59 0 0,-1-4-15 0 0,-1-3 1 0 0,-1-5 1 0 0,-2-4 10 0 0,0-4 146 0 0,-2-3 10 0 0,1-2-3 0 0,-1-2-4 0 0,-1 0-183 0 0,1-1-57 0 0,0 0-154 0 0,0 1-181 0 0,0-1-307 0 0,0 1-473 0 0,-1 0-1463 0 0,1-1-6308 0 0,2-1-3794 0 0,0 1 15563 0 0</inkml:trace>
  <inkml:trace contextRef="#ctx0" brushRef="#br1" timeOffset="462.979">482 337 20334 0 0,'0'0'0'0'0,"0"0"2648"0"0,0 0-2105 0 0,1 0 420 0 0,0-1 297 0 0,1-2-546 0 0,0-3-331 0 0,1-4-195 0 0,2-4-75 0 0,2-4-12 0 0,0-4 10 0 0,2-1-123 0 0,0-2 65 0 0,0 1-63 0 0,1 1 11 0 0,-2 3 0 0 0,-1 2-1 0 0,-2 4 4 0 0,-1 3 4 0 0,-2 3-10 0 0,-1 2-62 0 0,-1 1 36 0 0,-1 1-38 0 0,-1 1-56 0 0,-1 0 57 0 0,0-1-53 0 0,-2 2 5 0 0,-1-1-72 0 0,-1 1 10 0 0,-2 0-59 0 0,-1 0 46 0 0,-5 1-231 0 0,-1 1 336 0 0,-1 0-19 0 0,1 1 102 0 0,1 1-13 0 0,2 0 79 0 0,2 1-76 0 0,2-1 59 0 0,2 0-55 0 0,2 0 99 0 0,2-1 60 0 0,1 0-56 0 0,1 0-21 0 0,1-1-82 0 0,1 1-70 0 0,-1-1-25 0 0,0 2-34 0 0,1 0 162 0 0,0 3-26 0 0,0 1 197 0 0,3 4-118 0 0,0 2 56 0 0,3 2 10 0 0,1 2-43 0 0,1 2 24 0 0,2 1-4 0 0,2 0-42 0 0,0-1-43 0 0,0 1 43 0 0,1-2-92 0 0,0 0 21 0 0,0-1-5 0 0,-2-1 22 0 0,1-2-35 0 0,-3-2-48 0 0,0-3 73 0 0,-3-2 44 0 0,-1-3-34 0 0,-2-1 26 0 0,-1-2-53 0 0,-1-3 5 0 0,-2-3-4 0 0,1-2-276 0 0,-1-2-146 0 0,-1 0-325 0 0,-2 2-926 0 0,-1 2-5138 0 0,-4 1-11072 0 0,4 4 19893 0 0,0 0-448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 0 0,'0'0'16724'0'0,"0"0"-12381"0"0,0 0-3853 0 0,0 0-24 0 0,0 0 276 0 0,0 0-61 0 0,0 0-293 0 0,4 4-182 0 0,78 124 2112 0 0,-63-88-2140 0 0,8 16-120 0 0,-2 1 0 0 0,-3 1 0 0 0,-1 6-58 0 0,-17-49 55 0 0,0 0 0 0 0,-1 0 0 0 0,-1 0 0 0 0,-1 1 1 0 0,0-1-1 0 0,-1 1 0 0 0,-1 7-55 0 0,0-20 35 0 0,1-1 0 0 0,-1 1 0 0 0,1-1 0 0 0,-1 0 0 0 0,0 1 1 0 0,0-1-1 0 0,0 0 0 0 0,0 0 0 0 0,0 1 0 0 0,-1-1 0 0 0,1 0 0 0 0,-1 0 0 0 0,0 0 1 0 0,1-1-1 0 0,-1 1 0 0 0,0 0 0 0 0,0-1 0 0 0,0 1 0 0 0,0-1 0 0 0,0 1 0 0 0,0-1 1 0 0,0 0-1 0 0,-1 0 0 0 0,1 0 0 0 0,0 0 0 0 0,-1-1 0 0 0,1 1 0 0 0,-2 0-35 0 0,-16 3 370 0 0,20-4-376 0 0,0 0-41 0 0,0 0-20 0 0,0 0-21 0 0,0 0-49 0 0,-6 6-11834 0 0,5-4-2193 0 0,8-10 11791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08.3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748.15625"/>
      <inkml:brushProperty name="anchorY" value="-384804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6416.4375"/>
      <inkml:brushProperty name="anchorY" value="-385400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7294.3125"/>
      <inkml:brushProperty name="anchorY" value="-386020.6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8072.53125"/>
      <inkml:brushProperty name="anchorY" value="-386669.625"/>
      <inkml:brushProperty name="scaleFactor" value="0.5"/>
    </inkml:brush>
  </inkml:definitions>
  <inkml:trace contextRef="#ctx0" brushRef="#br0">1 138 15881 0 0,'0'0'0'0'0,"0"0"6205"0"0,0 0-6488 0 0,0 0 1261 0 0,0 0-197 0 0,1 0-100 0 0,0 1-335 0 0,0 0-363 0 0,1 2 64 0 0,1 3-40 0 0,1 1 218 0 0,1 3-66 0 0,2 4-55 0 0,0 2-41 0 0,1 3 11 0 0,1 2 31 0 0,0 1-6 0 0,1 0-70 0 0,0 1 26 0 0,0 0 35 0 0,-1-1-13 0 0,0-2-25 0 0,-1-4-48 0 0,-1-2 3 0 0,-1-3-48 0 0,-1-3 49 0 0,0-3-46 0 0,-1-2 47 0 0,0-2 122 0 0,1-2 35 0 0,0-3-23 0 0,2-4 30 0 0,1-5-53 0 0,0-3-14 0 0,0-5-44 0 0,1-2-15 0 0,-2-4-4 0 0,-1 0 11 0 0,-2-1-18 0 0,-1 1-31 0 0,-2 1 46 0 0,-1 2-7 0 0,0 2-2 0 0,-3 3-12 0 0,-1 2-24 0 0,-1 2 34 0 0,-1 2 12 0 0,0 3-8 0 0,0 1-52 0 0,0 2 12 0 0,0 1-40 0 0,0 0 41 0 0,-1 2-56 0 0,0 0-11 0 0,-1 2-30 0 0,-1 0-5 0 0,-1 1-53 0 0,-3 0-75 0 0,0 2 22 0 0,-2 1 14 0 0,-1 2-21 0 0,2 1 69 0 0,0 1-6 0 0,3-2-60 0 0,2 1-78 0 0,3-1-125 0 0,2-1-263 0 0,2-1-517 0 0,3 1-668 0 0,2 1-1332 0 0,2-1-5298 0 0,0 1-1311 0 0,-1-1 11811 0 0,2 0-974 0 0</inkml:trace>
  <inkml:trace contextRef="#ctx0" brushRef="#br1" timeOffset="355.642">288 127 16786 0 0,'0'0'0'0'0,"0"0"5024"0"0,0 0-5600 0 0,1 0 1712 0 0,0 0-785 0 0,-1 0 684 0 0,2 2-688 0 0,0 2-296 0 0,2 3 301 0 0,2 3-88 0 0,2 4 7 0 0,3 3-190 0 0,1 4-66 0 0,3 1 6 0 0,0 2 142 0 0,2-1-111 0 0,0 1-1 0 0,1 0-48 0 0,0-3 69 0 0,-1-1 8 0 0,-2-3-24 0 0,-2-3-63 0 0,-3-4 17 0 0,-2-3 32 0 0,-3-2 114 0 0,-1-3 82 0 0,-2-2 467 0 0,-1-5-229 0 0,-1-5-208 0 0,0-8-152 0 0,0-9-41 0 0,-1-9-38 0 0,0-8-39 0 0,-1-4 12 0 0,-1-1 31 0 0,1 4-48 0 0,0 5 54 0 0,0 8-58 0 0,1 7 17 0 0,-1 8-6 0 0,2 6 0 0 0,-1 5-117 0 0,1 4 1 0 0,0 2-45 0 0,0 1-171 0 0,0 1-71 0 0,0-1-114 0 0,0 1-126 0 0,0 2 131 0 0,1 3-168 0 0,0 2-433 0 0,2 2-634 0 0,1 3-1650 0 0,2 2-2946 0 0,1 0 585 0 0,1 0-203 0 0,0-3 6928 0 0</inkml:trace>
  <inkml:trace contextRef="#ctx0" brushRef="#br2" timeOffset="819.272">695 273 432 0 0,'0'0'0'0'0,"0"1"15897"0"0,0 0-15083 0 0,0-1-1099 0 0,1 1 3039 0 0,0-1-983 0 0,1 0-405 0 0,0-2-357 0 0,1-2-517 0 0,1-4-221 0 0,2-3-54 0 0,1-3-42 0 0,1-5-38 0 0,1-2-39 0 0,1-2-104 0 0,0-1 22 0 0,0 2-16 0 0,-1 1-51 0 0,-2 3 61 0 0,0 3-16 0 0,-3 4 10 0 0,-1 4 97 0 0,-2 2-17 0 0,0 2 6 0 0,-1 2-26 0 0,0 0-71 0 0,-1 1-108 0 0,-1 0-208 0 0,-2-2 20 0 0,-2 1 87 0 0,-2-2-3 0 0,-2 0-12 0 0,-1 1-42 0 0,-1 1 96 0 0,-3 1 2 0 0,0 2 81 0 0,-2 3 20 0 0,1 2-4 0 0,-1 2 91 0 0,1 0-25 0 0,2 1 73 0 0,2-2 141 0 0,3 0-121 0 0,2-2 5 0 0,2-1-33 0 0,3-2-19 0 0,1-1-36 0 0,1-1-110 0 0,0 1 146 0 0,1 1 5 0 0,0 2 76 0 0,2 1-32 0 0,1 2-3 0 0,2 3 26 0 0,1 2-28 0 0,2 1 41 0 0,2 2-44 0 0,1 0-43 0 0,1 1 26 0 0,2-1-68 0 0,1 1 14 0 0,-1-1-3 0 0,1 1 68 0 0,1 0 65 0 0,-2-1-130 0 0,0 0 226 0 0,-2-2-226 0 0,0-2 10 0 0,-3-3-6 0 0,-2-2-50 0 0,-2-2 54 0 0,-2-2 15 0 0,-2-1 80 0 0,-1-1-135 0 0,-1-1 44 0 0,0-2-324 0 0,0-2-61 0 0,-1-4-483 0 0,1-3-560 0 0,0-5-1415 0 0,1-3-4572 0 0,1-3-3926 0 0,1 3 12561 0 0</inkml:trace>
  <inkml:trace contextRef="#ctx0" brushRef="#br3" timeOffset="1189.781">969 67 19358 0 0,'0'0'0'0'0,"0"0"1800"0"0,0 1-2095 0 0,0 1 883 0 0,2 2 184 0 0,0 3-154 0 0,0 2-268 0 0,3 3-132 0 0,0 4-148 0 0,2 2 46 0 0,1 3-61 0 0,2 2-57 0 0,1 2 16 0 0,-1 1 56 0 0,1 1-20 0 0,-1-1-60 0 0,-1-2 25 0 0,-2-1-12 0 0,-1-4 48 0 0,-2-3 14 0 0,-1-5 93 0 0,-2-4 112 0 0,0-3 96 0 0,-2-2 283 0 0,-1-3-91 0 0,-3-3-347 0 0,-3-5-96 0 0,-2-6-54 0 0,-3-4-3 0 0,0-6-2 0 0,1-3-20 0 0,2-2-31 0 0,2 0-1 0 0,2 0-35 0 0,2 3-35 0 0,3 2 27 0 0,3 4-68 0 0,3 3-18 0 0,2 3-21 0 0,2 3 15 0 0,3 3 26 0 0,2 2 20 0 0,1 1 7 0 0,1 1 24 0 0,1 2-29 0 0,-2 0-8 0 0,0 2 15 0 0,-2 1-76 0 0,-1 0-20 0 0,-2 0 63 0 0,-2 0-75 0 0,-3 0-182 0 0,-1 0-98 0 0,-1 1-127 0 0,-2-1-354 0 0,-1 0-959 0 0,0 0-1407 0 0,0-1-5208 0 0,0 1-1332 0 0,0 0 12263 0 0,0-1-901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7.9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957.875"/>
      <inkml:brushProperty name="anchorY" value="-392930.75"/>
      <inkml:brushProperty name="scaleFactor" value="0.5"/>
    </inkml:brush>
  </inkml:definitions>
  <inkml:trace contextRef="#ctx0" brushRef="#br0">0 121 19150 0 0,'0'0'0'0'0,"0"0"2972"0"0,0 0-2893 0 0,1 0 401 0 0,2 0 367 0 0,3-2-491 0 0,4-2-52 0 0,6-2-132 0 0,4-2 0 0 0,5-1 38 0 0,4-1-78 0 0,1 0-41 0 0,1 1-97 0 0,-2 2 12 0 0,-1 1-83 0 0,-4 3 94 0 0,-4 1-27 0 0,-3 1-42 0 0,-5 1-69 0 0,-3 1 22 0 0,-3 0-14 0 0,-3 0 11 0 0,-2 0-36 0 0,0 0-74 0 0,-1-1-26 0 0,-2 1-75 0 0,-2-1-166 0 0,-2-1-472 0 0,-3-2-529 0 0,-3-2-499 0 0,-2-2-25 0 0,-1 0-10 0 0,0-1 517 0 0,1 1 686 0 0,2 2 834 0 0,1 1 274 0 0,2 2 660 0 0,1 1 75 0 0,3 1 158 0 0,0 2-73 0 0,2 2-89 0 0,1 1 40 0 0,1 4-298 0 0,1 1-137 0 0,0 3 50 0 0,0 3-193 0 0,0 2-87 0 0,0 1-68 0 0,0 1 84 0 0,1 2 45 0 0,1 1-29 0 0,1 2-120 0 0,0 0-29 0 0,0 3-15 0 0,0 1 42 0 0,-1 2-20 0 0,0 0-67 0 0,-1 0-50 0 0,0 0-69 0 0,-1-2 12 0 0,0-2-15 0 0,0-3-65 0 0,0-4-38 0 0,0-4-53 0 0,0-4 18 0 0,0-4 40 0 0,0-3-9 0 0,0-3 39 0 0,0-2 33 0 0,0 0-86 0 0,0-1 28 0 0,0 0-165 0 0,0 1-68 0 0,0-1-139 0 0,0 1-207 0 0,0 0-267 0 0,0-2-430 0 0,0-1-1670 0 0,0-2-5241 0 0,2-1-3972 0 0,-2 6 14943 0 0,0 2-4828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8.1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790.09375"/>
      <inkml:brushProperty name="anchorY" value="-393962.71875"/>
      <inkml:brushProperty name="scaleFactor" value="0.5"/>
    </inkml:brush>
  </inkml:definitions>
  <inkml:trace contextRef="#ctx0" brushRef="#br0">0 5 16694 0 0,'0'0'0'0'0,"0"0"6820"0"0,0 0-7611 0 0,1 0 2109 0 0,-1 0-1283 0 0,2 0 728 0 0,1 0-452 0 0,1 0-170 0 0,3-1-120 0 0,3 0-37 0 0,4 1 24 0 0,3-1-22 0 0,2 1-54 0 0,1-1 44 0 0,-2 1 17 0 0,0 0-80 0 0,-3 0 49 0 0,-3 0 38 0 0,-3 0-128 0 0,-2 0-240 0 0,-4 0 27 0 0,-1 0-95 0 0,-1 0-239 0 0,-3 0-478 0 0,-1 0-1254 0 0,-4 1-3932 0 0,-1 0-1858 0 0,-2 2 3668 0 0,0 0 4941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8.3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6566.9375"/>
      <inkml:brushProperty name="anchorY" value="-394602.25"/>
      <inkml:brushProperty name="scaleFactor" value="0.5"/>
    </inkml:brush>
  </inkml:definitions>
  <inkml:trace contextRef="#ctx0" brushRef="#br0">0 0 16402 0 0,'0'0'0'0'0,"0"1"2988"0"0,0 0-2870 0 0,0 0 568 0 0,2-1 367 0 0,1 1 103 0 0,2 1-314 0 0,3-1-206 0 0,1 1-245 0 0,3 1-128 0 0,2 0-42 0 0,2 1-95 0 0,-1 0-89 0 0,0 1-28 0 0,0 0-3 0 0,-2-1-85 0 0,-2 0 92 0 0,-1-2-21 0 0,-2 1 6 0 0,-3-2 2 0 0,-1 1-102 0 0,-2-2-158 0 0,-2 1-111 0 0,1-1-129 0 0,-3-2-212 0 0,0-2-1294 0 0,-2-1-3273 0 0,-2-5-4939 0 0,1 1 5420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8.8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7351.125"/>
      <inkml:brushProperty name="anchorY" value="-395256.9375"/>
      <inkml:brushProperty name="scaleFactor" value="0.5"/>
    </inkml:brush>
  </inkml:definitions>
  <inkml:trace contextRef="#ctx0" brushRef="#br0">41 0 22254 0 0,'0'0'0'0'0,"0"0"1564"0"0,1 0-1825 0 0,0 0 532 0 0,0 0 473 0 0,0 0-186 0 0,1 0-322 0 0,1 1-226 0 0,1 1 106 0 0,2 2-51 0 0,1 2-80 0 0,1 1 27 0 0,2 2-16 0 0,-1 0 0 0 0,1 1-32 0 0,-2 0 41 0 0,0 0-14 0 0,-2 0 10 0 0,-2 0-2 0 0,-1 0 57 0 0,-2 0 17 0 0,-3 2 26 0 0,-4 1-12 0 0,-2 2-3 0 0,-5 1 11 0 0,-1 1-19 0 0,-2-1-40 0 0,0 0 10 0 0,0-2-43 0 0,2-2 94 0 0,3-2-85 0 0,3-1 24 0 0,3-3-40 0 0,2-2-99 0 0,2-1 12 0 0,1-1-1 0 0,0 0 106 0 0,1 0 236 0 0,0 2-148 0 0,3-1 39 0 0,0 2-38 0 0,2 0-51 0 0,1 1 3 0 0,2 0-15 0 0,-1 1-45 0 0,3 1 2 0 0,0 1-4 0 0,2 1 9 0 0,0 2-46 0 0,0 2 56 0 0,-1-1-18 0 0,0 0 2 0 0,-1 0 0 0 0,-2-2-4 0 0,-2-2 0 0 0,-2-2 10 0 0,-2-2 48 0 0,-1-2 47 0 0,-1-2 23 0 0,-1 0 9 0 0,0-1-8 0 0,0 0-9 0 0,-1-1-45 0 0,1 1-72 0 0,0 0-109 0 0,-1-1-112 0 0,1 1-119 0 0,-1 0-189 0 0,-2-1-249 0 0,0 1-517 0 0,0-2-2301 0 0,-1 1-5438 0 0,0-1-3041 0 0,6 2 14763 0 0,2 1-4735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9.9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9770.25"/>
      <inkml:brushProperty name="anchorY" value="-397337.09375"/>
      <inkml:brushProperty name="scaleFactor" value="0.5"/>
    </inkml:brush>
  </inkml:definitions>
  <inkml:trace contextRef="#ctx0" brushRef="#br0">41 9 20514 0 0,'0'0'0'0'0,"0"-1"1664"0"0,0 0-1885 0 0,0 0 496 0 0,0-1 490 0 0,0 1 84 0 0,0 0-345 0 0,0 0-234 0 0,0 1-261 0 0,0 0-164 0 0,0 1 100 0 0,1 1 58 0 0,1 2 191 0 0,1 4-39 0 0,-1 3 52 0 0,0 4-49 0 0,0 3-49 0 0,0 4-16 0 0,-2 5 51 0 0,-1 2-48 0 0,-1 3 40 0 0,-1 3-72 0 0,-2 2 76 0 0,0 2 23 0 0,0 2 50 0 0,-1 1-51 0 0,1-1-73 0 0,-1-2-36 0 0,2-5-11 0 0,0-4-46 0 0,1-6 15 0 0,1-6-8 0 0,1-5-3 0 0,0-5 56 0 0,1-4 26 0 0,0-2 10 0 0,0-2-2 0 0,1 0-105 0 0,-1-2 26 0 0,0-1-164 0 0,0-2-88 0 0,0-1-115 0 0,-1-3-140 0 0,1-2-240 0 0,-1-2-370 0 0,1-1-851 0 0,0 0-3962 0 0,0 0-5541 0 0,0 25 7856 0 0,1 5 3580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0.6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9096.25"/>
      <inkml:brushProperty name="anchorY" value="-397206.09375"/>
      <inkml:brushProperty name="scaleFactor" value="0.5"/>
    </inkml:brush>
  </inkml:definitions>
  <inkml:trace contextRef="#ctx0" brushRef="#br0">48 8 20522 0 0,'0'0'0'0'0,"-1"-1"2068"0"0,0 1-2277 0 0,0-2 641 0 0,-1 1-29 0 0,-1-1 489 0 0,0 1-355 0 0,-1 1-244 0 0,1 0-289 0 0,-1 0 16 0 0,0 2-104 0 0,0 2 45 0 0,0 3-50 0 0,0 2 13 0 0,1 4 85 0 0,0 2-16 0 0,2 2 126 0 0,0 3-13 0 0,0 1-12 0 0,1 1-37 0 0,0 2 42 0 0,1 0-58 0 0,2 0 8 0 0,1-2 29 0 0,1 0-43 0 0,1-1-38 0 0,0-2 10 0 0,1-1 54 0 0,2-2 10 0 0,0-2 48 0 0,1-2-24 0 0,1-3-12 0 0,0-3-10 0 0,0-3 29 0 0,2-1-19 0 0,0-5-3 0 0,2-3 39 0 0,0-3-55 0 0,1-4 4 0 0,-1-3 8 0 0,-1-2-6 0 0,-1-1-7 0 0,-3 0-26 0 0,-3 0-39 0 0,-2 0-24 0 0,-3 2 35 0 0,-1 2 14 0 0,-1 2-31 0 0,-1 3 12 0 0,-1 2-4 0 0,-1 3 38 0 0,-1 1-2 0 0,1 2-44 0 0,0 0-37 0 0,1 2-71 0 0,1 0-31 0 0,0 0-50 0 0,1 1-57 0 0,0 2 217 0 0,2 4 11 0 0,1 2 16 0 0,2 3 18 0 0,2 2 36 0 0,2 2-56 0 0,3 2 18 0 0,1 1 27 0 0,3 2 242 0 0,3 0-95 0 0,1-1-82 0 0,0-1-89 0 0,1-2 16 0 0,-2-3 30 0 0,1-3-9 0 0,-3-2 19 0 0,-3-4-73 0 0,-3-2 125 0 0,-4-3 72 0 0,-2-3-54 0 0,-3-5-48 0 0,-1-5 53 0 0,-1-5-45 0 0,-2-4 41 0 0,-2-5-64 0 0,-2-4-32 0 0,-1-3-39 0 0,-2-1 10 0 0,0 0-7 0 0,0 2 32 0 0,1 4 6 0 0,1 4-42 0 0,1 5 9 0 0,0 6 70 0 0,2 3-45 0 0,1 4-6 0 0,0 3-20 0 0,2 1-6 0 0,0 3-38 0 0,0 0-14 0 0,1 0-26 0 0,0 1-10 0 0,0-1-33 0 0,0 1-16 0 0,0-1-30 0 0,0 1-261 0 0,0 2 49 0 0,0 3-69 0 0,0 3-245 0 0,0 2-563 0 0,-1 3-2311 0 0,-2-5-7251 0 0,0 0-1814 0 0,3-11 16427 0 0,0-1-1189 0 0,0-6-6086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1.2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046.59375"/>
      <inkml:brushProperty name="anchorY" value="-397899.53125"/>
      <inkml:brushProperty name="scaleFactor" value="0.5"/>
    </inkml:brush>
  </inkml:definitions>
  <inkml:trace contextRef="#ctx0" brushRef="#br0">1 0 20690 0 0,'0'0'0'0'0,"0"0"1732"0"0,0 0-1815 0 0,0 0 644 0 0,2 2 321 0 0,-1 2-461 0 0,1 3-82 0 0,1 5-167 0 0,0 5-45 0 0,2 4-19 0 0,0 5-119 0 0,1 2 27 0 0,2 2 101 0 0,-1 2-146 0 0,0 0 96 0 0,0-1-76 0 0,-1-2 19 0 0,-1-3-6 0 0,-2-4-4 0 0,-1-5-135 0 0,-1-4-55 0 0,0-4-21 0 0,-1-4 0 0 0,0-3-38 0 0,-2-3-33 0 0,-1-3-491 0 0,-2-5-256 0 0,-1-6-967 0 0,-1-8-1672 0 0,-1-5-4170 0 0,2-8-981 0 0,1 4 10637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1.4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713.625"/>
      <inkml:brushProperty name="anchorY" value="-398751.4375"/>
      <inkml:brushProperty name="scaleFactor" value="0.5"/>
    </inkml:brush>
  </inkml:definitions>
  <inkml:trace contextRef="#ctx0" brushRef="#br0">0 0 18582 0 0,'0'0'0'0'0,"0"0"1876"0"0,0 0-1801 0 0,1 1 127 0 0,1 0-702 0 0,1 2 542 0 0,2 3-1363 0 0,1 2-343 0 0,2 1-1649 0 0,1 2-4517 0 0,0 2 1992 0 0,-2-3 6604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1.9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1398.71875"/>
      <inkml:brushProperty name="anchorY" value="-399448.34375"/>
      <inkml:brushProperty name="scaleFactor" value="0.5"/>
    </inkml:brush>
  </inkml:definitions>
  <inkml:trace contextRef="#ctx0" brushRef="#br0">99 4 9113 0 0,'0'0'0'0'0,"0"-1"10721"0"0,0 0-11337 0 0,0 1 2269 0 0,0-1-992 0 0,0 1 298 0 0,0-1-165 0 0,0 1-437 0 0,-1 0-258 0 0,1 0-55 0 0,-2 0-40 0 0,0 0-104 0 0,-1 1 123 0 0,-2 1-83 0 0,0 2 73 0 0,-2 1 46 0 0,0 2 71 0 0,-1 0-32 0 0,0 0 30 0 0,0 2-43 0 0,0 0-6 0 0,0 1-24 0 0,2 1 14 0 0,0 0-72 0 0,0 0 11 0 0,3 1-49 0 0,0-1 39 0 0,1 1-4 0 0,2-1 5 0 0,-1 1 38 0 0,2 0-48 0 0,2 0 16 0 0,0-1 56 0 0,2 0-69 0 0,2 0 126 0 0,0-1-41 0 0,2 0-17 0 0,0 1-57 0 0,0-2 168 0 0,1 1-132 0 0,-1-1-40 0 0,0-1 4 0 0,-1 0-10 0 0,-2-1 9 0 0,-1 1 57 0 0,0 0-67 0 0,-1 0 75 0 0,0 1-13 0 0,-1 0 130 0 0,-1-1-99 0 0,0 0 4 0 0,-1-2 51 0 0,-1 0-34 0 0,0-2 45 0 0,0 0 16 0 0,0-2 39 0 0,-1-1 25 0 0,-2 0-41 0 0,-1-1-73 0 0,-2 0-37 0 0,-3 0 0 0 0,-2 0-31 0 0,0 0-45 0 0,-1 0 11 0 0,0 0 26 0 0,1 0 4 0 0,2 0 53 0 0,2 0-9 0 0,1 0 2 0 0,2 0-12 0 0,2 0-30 0 0,0 0-53 0 0,2 0 8 0 0,0 0-68 0 0,0 0 21 0 0,1 0-33 0 0,-1 0-44 0 0,0 0-17 0 0,0 0-73 0 0,0 0-72 0 0,1-1-51 0 0,0 0-54 0 0,0 0-49 0 0,1 0-24 0 0,0 0-158 0 0,1-1-352 0 0,1 0-815 0 0,1-1-3331 0 0,0 0-3978 0 0,-8 4 1947 0 0,-1 2 8327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5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17778 0 0,'-2'5'6027'0'0,"11"11"-6478"0"0,-7-13 1163 0 0,97 226 1632 0 0,-41-110-2300 0 0,-25-74-68 0 0,-21-71 1783 0 0,14-108-1579 0 0,3-24-190 0 0,-25 135-106 0 0,-4 22 102 0 0,0 1-19 0 0,0 0-1 0 0,0 0-2 0 0,0 0-4 0 0,0 0-5 0 0,0 0-5 0 0,0 0-3 0 0,0 0 0 0 0,0 0 13 0 0,0 0 26 0 0,0 0 11 0 0,0 0 6 0 0,0 0-3 0 0,0 0-41 0 0,0 0-60 0 0,0 0-21 0 0,0 0 4 0 0,-12 0-356 0 0,-27-11 547 0 0,39 10-40 0 0,0-2-468 0 0,10 3 662 0 0,26-3-41 0 0,-36 3-228 0 0,0 0 0 0 0,0 1 0 0 0,-1-1 0 0 0,1 0 0 0 0,0 0-1 0 0,0 0 1 0 0,-1 0 0 0 0,1 0 0 0 0,0 0 0 0 0,0 0 0 0 0,-1 0 0 0 0,1 0 0 0 0,0 0 0 0 0,0 0-1 0 0,-1 0 1 0 0,1 0 0 0 0,0 0 0 0 0,0 0 0 0 0,-1 0 0 0 0,1 0 0 0 0,0 0 0 0 0,0 0 0 0 0,-1 0 0 0 0,1 0-1 0 0,0 0 1 0 0,0 0 0 0 0,-1-1 0 0 0,1 1 0 0 0,0 0 0 0 0,0 0 0 0 0,0 0 0 0 0,-1 0 0 0 0,1-1-1 0 0,0 1 1 0 0,0 0 0 0 0,0 0 0 0 0,0 0 0 0 0,-1-1 0 0 0,1 1 0 0 0,0 0 0 0 0,0 0 0 0 0,0 0-1 0 0,0-1 1 0 0,0 1 0 0 0,0 0 0 0 0,0 0 0 0 0,0-1 0 0 0,0 1 0 0 0,0 0 0 0 0,0 0 0 0 0,0-1-1 0 0,0 1 1 0 0,0 0 0 0 0,0-1 0 0 0,0 1 0 0 0,0 0 0 0 0,0 0 0 0 0,0-1 0 0 0,0 1 0 0 0,0 0-1 0 0,0 0 1 0 0,0 0 0 0 0,1-1 42 0 0,-14 1-5211 0 0,11 1-5949 0 0,30 6 3125 0 0</inkml:trace>
  <inkml:trace contextRef="#ctx0" brushRef="#br0" timeOffset="865.665">3 15 12025 0 0,'-3'-1'8179'0'0,"24"-2"-6158"0"0,24 3-2006 0 0,-46 0-448 0 0,1 0-184 0 0,0 0-170 0 0,0 0-45 0 0,-1-7-1585 0 0,0 3 6487 0 0,-30 4-1793 0 0,31 0-2050 0 0,0 0-48 0 0,0 0-51 0 0,0 0-55 0 0,0 0-32 0 0,0 0-54 0 0,0 0-67 0 0,0 0-28 0 0,20 0-51 0 0,29 8 1539 0 0,-56-8-2004 0 0,-6 0 988 0 0,8 0-3643 0 0,1 0-3496 0 0,3 0-1696 0 0,2 2 3673 0 0,10-4 3212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2.1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694.28125"/>
      <inkml:brushProperty name="anchorY" value="-399171.21875"/>
      <inkml:brushProperty name="scaleFactor" value="0.5"/>
    </inkml:brush>
  </inkml:definitions>
  <inkml:trace contextRef="#ctx0" brushRef="#br0">1 4 20874 0 0,'0'0'0'0'0,"0"-1"4300"0"0,1 0-5016 0 0,-1 1 1241 0 0,1-1-470 0 0,-1 1 370 0 0,0-1-545 0 0,0 1 182 0 0,1 0-793 0 0,0 0-325 0 0,0 0-330 0 0,2 1-1009 0 0,1 0-5488 0 0,0 3-4955 0 0,0 0 15839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2.3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1349.53125"/>
      <inkml:brushProperty name="anchorY" value="-399812.25"/>
      <inkml:brushProperty name="scaleFactor" value="0.5"/>
    </inkml:brush>
  </inkml:definitions>
  <inkml:trace contextRef="#ctx0" brushRef="#br0">38 108 22646 0 0,'0'0'0'0'0,"0"0"1404"0"0,-1-2-1638 0 0,0-2 468 0 0,-2-2-182 0 0,-1-3-34 0 0,0-1-20 0 0,0-3-955 0 0,-1 0-393 0 0,1-1-1828 0 0,0 1-5858 0 0,0 0-909 0 0,1 3 12042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9.3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8094.75"/>
      <inkml:brushProperty name="anchorY" value="-396327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8894.90625"/>
      <inkml:brushProperty name="anchorY" value="-396765.46875"/>
      <inkml:brushProperty name="scaleFactor" value="0.5"/>
    </inkml:brush>
  </inkml:definitions>
  <inkml:trace contextRef="#ctx0" brushRef="#br0">5 540 18366 0 0,'0'0'0'0'0,"0"0"5624"0"0,0 1-5800 0 0,0 0 1026 0 0,0 0-386 0 0,0-2 334 0 0,0-1-358 0 0,0-4-234 0 0,0-4-105 0 0,1-4-88 0 0,0-5 4 0 0,1-4-18 0 0,1-3 6 0 0,1-4 45 0 0,0-1-59 0 0,0-1 15 0 0,-1-1 4 0 0,0 2 20 0 0,0 1-34 0 0,-1 2 40 0 0,0 1-44 0 0,-1 1-30 0 0,0 3 50 0 0,0 2-18 0 0,0 3 6 0 0,-1 3 0 0 0,1 3 0 0 0,-1 5-42 0 0,0 2-67 0 0,1 3 91 0 0,-1 1-126 0 0,1 1-33 0 0,2 1-16 0 0,0 2 183 0 0,3 1-10 0 0,1 3 13 0 0,3 4 105 0 0,1 3 5 0 0,1 2-52 0 0,2 3-7 0 0,0 3 0 0 0,0 2-18 0 0,2 1-24 0 0,-1 2 6 0 0,1-1 1 0 0,-1 1 36 0 0,0 0-11 0 0,-1-2 34 0 0,-2-1-26 0 0,-1-3-38 0 0,-3-4 6 0 0,-1-3-6 0 0,-3-3 5 0 0,-2-4 73 0 0,-1-3 12 0 0,-1-2 6 0 0,0-1 17 0 0,-1-2-3 0 0,1 1-11 0 0,-1-1-77 0 0,1 1-20 0 0,-2-2-183 0 0,-1 0-55 0 0,-3-3-156 0 0,-1-2-147 0 0,-1-1-242 0 0,-2-3-355 0 0,-2-2-813 0 0,-1 0-3234 0 0,-2-3-3017 0 0,1 1-746 0 0,2 3 10686 0 0</inkml:trace>
  <inkml:trace contextRef="#ctx0" brushRef="#br1" timeOffset="251.001">0 69 13997 0 0,'0'0'0'0'0,"0"0"6941"0"0,0 0-7202 0 0,0 0 1237 0 0,0 0-244 0 0,1 0 1265 0 0,2 0-1924 0 0,3-2 372 0 0,4 0-209 0 0,4-2-17 0 0,4-1 2 0 0,4-1-26 0 0,2-1-29 0 0,1-1-91 0 0,0 1-65 0 0,-3 0 1 0 0,-2 1-19 0 0,-3 1-36 0 0,-4 1 0 0 0,-3 2 49 0 0,-3 0-12 0 0,-2 1 16 0 0,-3 1 58 0 0,-1 0-30 0 0,-1 0 13 0 0,0 0-58 0 0,0 0-96 0 0,-1 0-176 0 0,1 0-62 0 0,0 1-144 0 0,-2-1-263 0 0,1 0-386 0 0,0 0-865 0 0,1 1-3279 0 0,-1 2-3293 0 0,2-3 1552 0 0,-1 0 8186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4.8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238.875"/>
      <inkml:brushProperty name="anchorY" value="-400581.6875"/>
      <inkml:brushProperty name="scaleFactor" value="0.5"/>
    </inkml:brush>
  </inkml:definitions>
  <inkml:trace contextRef="#ctx0" brushRef="#br0">1 19 22270 0 0,'0'0'0'0'0,"0"0"1740"0"0,1 0-2030 0 0,0 0 538 0 0,1 0-236 0 0,2-1 449 0 0,2 0-258 0 0,2 0-79 0 0,5-1-120 0 0,2 0 18 0 0,4-1-22 0 0,1 1 0 0 0,0 1 0 0 0,1 0-70 0 0,-2 0-120 0 0,-2 0 21 0 0,-2 0-503 0 0,-4 0-87 0 0,-3 1-126 0 0,-3-1-404 0 0,-3 1-1600 0 0,-1 2-1887 0 0,-3 0-1136 0 0,0 0-1501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5.0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077.78125"/>
      <inkml:brushProperty name="anchorY" value="-401203.84375"/>
      <inkml:brushProperty name="scaleFactor" value="0.5"/>
    </inkml:brush>
  </inkml:definitions>
  <inkml:trace contextRef="#ctx0" brushRef="#br0">0 1 19582 0 0,'0'0'0'0'0,"0"0"2232"0"0,0 0-2217 0 0,0 0 312 0 0,0 0 564 0 0,0 0 88 0 0,1 0-495 0 0,1 1-266 0 0,3-1 37 0 0,2 2-64 0 0,4-1 58 0 0,2 1-64 0 0,4 0-53 0 0,1 0-56 0 0,1 0-69 0 0,1 0 82 0 0,-1 0-63 0 0,-1 1-28 0 0,-3-2-48 0 0,-3 1 62 0 0,-4-1-19 0 0,-2 0 20 0 0,-3 0 100 0 0,-2 0 14 0 0,-1-1 13 0 0,0 0-166 0 0,-1 0-505 0 0,0 0 116 0 0,-3 1-420 0 0,-1 1-669 0 0,-2 0-2515 0 0,-2 2-6566 0 0,0 0 2305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4.2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677.40625"/>
      <inkml:brushProperty name="anchorY" value="-399070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1401.59375"/>
      <inkml:brushProperty name="anchorY" value="-399935.75"/>
      <inkml:brushProperty name="scaleFactor" value="0.5"/>
    </inkml:brush>
  </inkml:definitions>
  <inkml:trace contextRef="#ctx0" brushRef="#br0">36 40 20626 0 0,'0'0'0'0'0,"0"0"1776"0"0,-1 0-2072 0 0,1 0 863 0 0,-1 0-388 0 0,1 0 482 0 0,0 0-646 0 0,0 1 34 0 0,0 2-327 0 0,1 3 364 0 0,1 4 67 0 0,0 4-22 0 0,1 5-54 0 0,0 4-23 0 0,0 3-46 0 0,0 3 188 0 0,0 3-53 0 0,0 2-8 0 0,-1 1-103 0 0,0 0-23 0 0,0-2-2 0 0,0-3 26 0 0,-1-5 23 0 0,0-5 42 0 0,0-4-65 0 0,-1-5 79 0 0,1-4 93 0 0,-1-4 72 0 0,0-1 279 0 0,0-2-112 0 0,0-1-53 0 0,0-2-69 0 0,-1-3-343 0 0,-1-3 69 0 0,0-4-55 0 0,-2-5-102 0 0,1-4 69 0 0,1-4-21 0 0,0-4 60 0 0,1-2-15 0 0,0-2 18 0 0,2 0-8 0 0,1 1-30 0 0,1 2 8 0 0,0 1 34 0 0,0 4-12 0 0,0 3 6 0 0,1 4 5 0 0,-1 2-2 0 0,-1 3 1 0 0,0 3 33 0 0,0 2-47 0 0,-1 3 15 0 0,1 2-89 0 0,-1 2 104 0 0,0 1-124 0 0,0 1-6 0 0,1 1-51 0 0,1-1 27 0 0,2 1 151 0 0,2 0-40 0 0,1 1 60 0 0,3 2 45 0 0,2 2 0 0 0,0 1-98 0 0,1 1 30 0 0,1 2 24 0 0,0 1-44 0 0,-1 2 14 0 0,-1 1 29 0 0,0 0-10 0 0,-2 1-27 0 0,-2 1 4 0 0,-1-2 1 0 0,-2 0 40 0 0,-2-1-11 0 0,-1-2 6 0 0,-2-3 0 0 0,0-1 75 0 0,-1-3 16 0 0,-2-1 23 0 0,-1 0-72 0 0,-3 0-18 0 0,-2 0-12 0 0,-3 0-11 0 0,-1 1-42 0 0,-2-1 11 0 0,-1 1-10 0 0,0 1 0 0 0,0 0 0 0 0,1-1 0 0 0,1 0-4 0 0,3 0 0 0 0,2-2 5 0 0,3 0-2 0 0,2-1-8 0 0,1 0-40 0 0,2-1-21 0 0,0 0-21 0 0,0 0-166 0 0,1-1-6 0 0,-1 1-89 0 0,1 0-587 0 0,-1 1 385 0 0,0 0-556 0 0,1 3 73 0 0,1 2-1240 0 0,0 1-3980 0 0,0 4-2920 0 0,-3-14 5118 0 0,0-1 4283 0 0</inkml:trace>
  <inkml:trace contextRef="#ctx0" brushRef="#br1" timeOffset="317.517">5 473 18194 0 0,'0'0'0'0'0,"-1"0"2432"0"0,0 0-2296 0 0,0 0 124 0 0,1 0 603 0 0,-1 0-102 0 0,1 0-225 0 0,-1 0-228 0 0,1 0-210 0 0,1 0-70 0 0,2 0-5 0 0,1 1 255 0 0,2 0-63 0 0,3 2 21 0 0,3 1-17 0 0,1 0-61 0 0,2 0-8 0 0,0 0-40 0 0,1-1 31 0 0,0-1-50 0 0,-1 0-32 0 0,0-1-63 0 0,-2 0-14 0 0,0-1 26 0 0,-3 0-7 0 0,-2 0-2 0 0,-1 0 6 0 0,-3 0-2 0 0,-1 0 1 0 0,-1 0-4 0 0,-1 0-154 0 0,-1 0-152 0 0,0 0-166 0 0,-1 0-214 0 0,1-1-249 0 0,0 0-442 0 0,1-2-1838 0 0,0 0-5453 0 0,2-3-1184 0 0,-1 1 11944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6.5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871.3125"/>
      <inkml:brushProperty name="anchorY" value="-401878.40625"/>
      <inkml:brushProperty name="scaleFactor" value="0.5"/>
    </inkml:brush>
  </inkml:definitions>
  <inkml:trace contextRef="#ctx0" brushRef="#br0">3 8 6073 0 0,'0'0'0'0'0,"0"0"11477"0"0,-1-1-11659 0 0,1-1 1997 0 0,-1 1-458 0 0,1 0-105 0 0,0 0-352 0 0,0 0-331 0 0,0 1-299 0 0,0 0-47 0 0,0 0-17 0 0,0 0 12 0 0,0 0-85 0 0,0 0-58 0 0,0 0-75 0 0,0 3 17 0 0,0 1 84 0 0,1 5 113 0 0,0 3-72 0 0,1 6-10 0 0,1 4-45 0 0,-1 4-85 0 0,0 3 89 0 0,0 3-112 0 0,-1-1 32 0 0,0 0-62 0 0,0-2 5 0 0,-1-3-19 0 0,1-3 36 0 0,0-4 30 0 0,-1-4-77 0 0,1-4 64 0 0,-1-3 11 0 0,1-3 99 0 0,-1-3-118 0 0,0-1 32 0 0,0-1-225 0 0,0 0-20 0 0,0-1-87 0 0,0 0-87 0 0,-1-2-202 0 0,1 0-405 0 0,-2-2-554 0 0,-1-1-1489 0 0,0 1-3932 0 0,0-1-2357 0 0,4 9 9426 0 0,1 2-1094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6.8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515.25"/>
      <inkml:brushProperty name="anchorY" value="-402839.875"/>
      <inkml:brushProperty name="scaleFactor" value="0.5"/>
    </inkml:brush>
  </inkml:definitions>
  <inkml:trace contextRef="#ctx0" brushRef="#br0">0 3 13561 0 0,'0'0'0'0'0,"0"0"4705"0"0,0 0-4113 0 0,0 0-61 0 0,0 0 78 0 0,0 0 524 0 0,0 0-579 0 0,1 0-398 0 0,2 0-19 0 0,2 1-128 0 0,3 0 319 0 0,3 0 20 0 0,4 1-82 0 0,2-1 29 0 0,3 0-37 0 0,1 0 48 0 0,1-1-72 0 0,-1 0-113 0 0,0 0-40 0 0,-2-1-3 0 0,-2 1-5 0 0,-2-1 36 0 0,-2-1-62 0 0,-4 1-50 0 0,-1 0 13 0 0,-3 0-14 0 0,-2 1-37 0 0,-2-1 52 0 0,0 1 25 0 0,-1 0 18 0 0,0 0 8 0 0,-1 0-74 0 0,1 0-150 0 0,0 0-246 0 0,0 0-196 0 0,-1-1-309 0 0,0 0-699 0 0,0 0-1950 0 0,-2 1-6696 0 0,3 0 3363 0 0,1 1 8024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7.4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400.0625"/>
      <inkml:brushProperty name="anchorY" value="-403472.5625"/>
      <inkml:brushProperty name="scaleFactor" value="0.5"/>
    </inkml:brush>
  </inkml:definitions>
  <inkml:trace contextRef="#ctx0" brushRef="#br0">1 0 15285 0 0,'0'0'0'0'0,"0"0"2885"0"0,0 0-3324 0 0,0 0 1472 0 0,0 0-880 0 0,1 0 1231 0 0,2 1-571 0 0,2 1-248 0 0,4 0-99 0 0,3 1-168 0 0,4-1 3 0 0,2 1 14 0 0,3-2-63 0 0,1 0 0 0 0,1 0 46 0 0,1-1 39 0 0,0 0-125 0 0,-1-1-123 0 0,-2 0-82 0 0,-3-1-5 0 0,-3 1-7 0 0,-2 0-4 0 0,-5 0-55 0 0,-1 0 12 0 0,-3 1 62 0 0,-2 0 92 0 0,-2-1-26 0 0,0 2-58 0 0,0-1-12 0 0,0 0-277 0 0,-2 0-42 0 0,-1 0-180 0 0,-2 0-302 0 0,-2 0-358 0 0,-3 0-808 0 0,-2 0-542 0 0,-2 0-747 0 0,0 0 337 0 0,0 0 888 0 0,1 1 929 0 0,2 0 1110 0 0,1 1 154 0 0,2 0 1407 0 0,1 0 227 0 0,3 1 213 0 0,0-1-290 0 0,2 1-177 0 0,0 0-247 0 0,1 1-226 0 0,0-1-203 0 0,1 2-241 0 0,0 1-12 0 0,0 1-79 0 0,0 1-81 0 0,1 1 46 0 0,1 2-86 0 0,1 1-25 0 0,0 1 24 0 0,1 2-143 0 0,-1 2 49 0 0,1 1-31 0 0,-1 2-56 0 0,0 1-3 0 0,-1 1-69 0 0,-1 1-21 0 0,1-1-13 0 0,-2-1-89 0 0,1-4-38 0 0,-1-2-52 0 0,0-4 22 0 0,0-4 21 0 0,0-2-8 0 0,0-3 10 0 0,0-1 3 0 0,0-1 41 0 0,0-1-48 0 0,0 1 12 0 0,0-1-14 0 0,0 1-264 0 0,0-1-32 0 0,0 1-166 0 0,0 0-232 0 0,0 0-303 0 0,0 0-658 0 0,0 0-3462 0 0,0-1-4157 0 0,0 1 2682 0 0,0 0 7615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8.2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211.875"/>
      <inkml:brushProperty name="anchorY" value="-404445.4375"/>
      <inkml:brushProperty name="scaleFactor" value="0.5"/>
    </inkml:brush>
  </inkml:definitions>
  <inkml:trace contextRef="#ctx0" brushRef="#br0">240 8 17734 0 0,'0'0'0'0'0,"1"-1"2932"0"0,0 0-2623 0 0,-1 1-39 0 0,1-1 178 0 0,0 1 414 0 0,0-1-131 0 0,-1 1-415 0 0,1 0-173 0 0,-1 0-108 0 0,0 0 75 0 0,0 0 38 0 0,1 0-12 0 0,-1 0-62 0 0,-1 0-64 0 0,-1 0 0 0 0,-1 0-64 0 0,-1 0 66 0 0,-2 0-19 0 0,-2-1-3 0 0,-1 0 13 0 0,-2 0 0 0 0,-1 1-4 0 0,-2 0 1 0 0,-1-1-9 0 0,-1 1 2 0 0,0 1 9 0 0,0 1 38 0 0,1-1-42 0 0,1 1 10 0 0,2 1 85 0 0,1 0 7 0 0,1 1-25 0 0,1-2-1 0 0,2 1-18 0 0,1 0 26 0 0,0 0-24 0 0,1 0-15 0 0,1-1-5 0 0,0 1-43 0 0,1 1 21 0 0,1 0-19 0 0,0 1 0 0 0,0 1 4 0 0,1 1-2 0 0,1 3 53 0 0,0 0-16 0 0,0 3-34 0 0,1 1 40 0 0,0 1-42 0 0,2 3 120 0 0,2 2-148 0 0,0 3 170 0 0,2 2-112 0 0,2 2 6 0 0,0 4 52 0 0,2 1 18 0 0,0 3-88 0 0,1 1 44 0 0,1 1 8 0 0,-1 1-6 0 0,2 0-28 0 0,-2-1-38 0 0,1-1 97 0 0,-1-2-78 0 0,-1-1 39 0 0,0-3 23 0 0,-2-1 16 0 0,-2-3 11 0 0,-1-2-14 0 0,-2-3 25 0 0,-2-2 2 0 0,0-3 13 0 0,-2-1 8 0 0,1-3-20 0 0,-2-2 6 0 0,-2 1 246 0 0,-9 3-174 0 0,-12 1-66 0 0,-3 0-89 0 0,0-2-29 0 0,5-4 38 0 0,4-3 28 0 0,5-2-20 0 0,4-2 19 0 0,4-2-14 0 0,1 0 14 0 0,2-1-4 0 0,-1 0-37 0 0,1-1 21 0 0,0 0-60 0 0,-1 0 7 0 0,1 0-60 0 0,0 1-14 0 0,1-1-112 0 0,0 1 32 0 0,-1-1-110 0 0,1 1-98 0 0,0 1-114 0 0,0-1-133 0 0,-1 1-320 0 0,1 0-843 0 0,-1 0-3320 0 0,0 0-5674 0 0,0 0 3322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1:5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21306 0 0,'0'-4'1388'0'0,"-2"0"-1388"0"0,2 0 0 0 0,0 4 576 0 0,0 0-160 0 0,0 0-416 0 0,0 0-120 0 0,0 0-224 0 0,2 0-132 0 0,3 0 152 0 0,1 0 96 0 0,1 0-524 0 0,-1 8-704 0 0,3-1-1000 0 0,-4-3-1865 0 0,-3 8-4684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68 21546 0 0,'2'-35'4364'0'0,"9"3"-3390"0"0,-10 31-1009 0 0,-1 1-12 0 0,0 0 8 0 0,-1 5 123 0 0,-19 56 448 0 0,-15 78-1035 0 0,-4 62-419 0 0,39-198 924 0 0,-1 1 0 0 0,0-1 1 0 0,1 0-1 0 0,0 1 0 0 0,0-1 1 0 0,0 1-1 0 0,0-1 0 0 0,0 0 1 0 0,1 1-1 0 0,0-1 0 0 0,-1 0 1 0 0,1 1-1 0 0,0-1 0 0 0,1 0 0 0 0,-1 0 1 0 0,0 0-1 0 0,1 0 0 0 0,0 0 1 0 0,0 0-1 0 0,0 0 0 0 0,0-1 1 0 0,0 1-1 0 0,0-1 0 0 0,1 1 1 0 0,-1-1-1 0 0,1 0 0 0 0,0 0 1 0 0,0 0-1 0 0,0 0 0 0 0,0-1 1 0 0,0 1-1 0 0,0-1 0 0 0,0 0 0 0 0,0 0 1 0 0,0 0-1 0 0,1 0 0 0 0,-1 0 1 0 0,0-1-1 0 0,1 1 0 0 0,0-1-2 0 0,5 1 27 0 0,-1 0-1 0 0,1-1 0 0 0,0 0 0 0 0,-1-1 1 0 0,1 0-1 0 0,-1 0 0 0 0,1-1 0 0 0,-1 0 1 0 0,1 0-1 0 0,-1-1 0 0 0,0 0 0 0 0,0-1 1 0 0,-1 1-1 0 0,1-1 0 0 0,-1-1 0 0 0,1 0 1 0 0,-2 0-1 0 0,1 0 0 0 0,0-1 0 0 0,-1 0 1 0 0,0 0-1 0 0,0 0 0 0 0,-1-1 1 0 0,0 0-1 0 0,0 0 0 0 0,0-1 0 0 0,-1 1 1 0 0,0-1-1 0 0,2-7-26 0 0,-4 7 5 0 0,-1 0 0 0 0,1 0-1 0 0,-2 0 1 0 0,1 0 0 0 0,-1 0 0 0 0,0 1 0 0 0,-1-1 0 0 0,0 0 0 0 0,0 0 0 0 0,0 0 0 0 0,-1 0-1 0 0,0 1 1 0 0,-1-1 0 0 0,0 1 0 0 0,0 0 0 0 0,-1-1 0 0 0,0 1 0 0 0,-3-5-5 0 0,-71-81-191 0 0,72 84 282 0 0,11 11-238 0 0,11 16 145 0 0,-1 8 63 0 0,-2 1-1 0 0,-1 0 1 0 0,-1 1 0 0 0,-2 0-1 0 0,-1 1 1 0 0,0 0-1 0 0,-3 0 1 0 0,1 7-61 0 0,11 49 22 0 0,-6-42-126 0 0,-11-40 75 0 0,0-2 87 0 0,0-1 29 0 0,0 0 20 0 0,0 0-20 0 0,0 0-140 0 0,0 0-120 0 0,-2-19-4144 0 0,3 12-1953 0 0,-1 6-3356 0 0,1 28 2705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0.7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991.21875"/>
      <inkml:brushProperty name="anchorY" value="-405276.1875"/>
      <inkml:brushProperty name="scaleFactor" value="0.5"/>
    </inkml:brush>
  </inkml:definitions>
  <inkml:trace contextRef="#ctx0" brushRef="#br0">1 41 17842 0 0,'0'0'0'0'0,"0"0"2436"0"0,0 0-2296 0 0,0 0 329 0 0,0 0 200 0 0,1 0 76 0 0,2-1-223 0 0,3 0-113 0 0,2-1-134 0 0,4-1-30 0 0,4-1-29 0 0,0-1-95 0 0,3 0-106 0 0,-2 2 0 0 0,2-1-77 0 0,-1 1 71 0 0,-4 2-104 0 0,-2-1 54 0 0,-4 2-28 0 0,-3 0-302 0 0,-2 0 26 0 0,-1 0-87 0 0,-2 0-14 0 0,-1 0-148 0 0,-1 0-311 0 0,-1 0-374 0 0,-2 0-1232 0 0,-2 0-1136 0 0,-2-2-251 0 0,0 1 933 0 0,-1-1 551 0 0,-1 1 1317 0 0,2 0 1088 0 0,0 2 1680 0 0,2 1 316 0 0,2 1 243 0 0,0 1 150 0 0,2 2-189 0 0,1 1-521 0 0,1 2-72 0 0,1 1-289 0 0,-1 2 12 0 0,2 2-322 0 0,-1 2-252 0 0,1 1-83 0 0,1-1-135 0 0,0 1-48 0 0,1-2-93 0 0,-1 0 96 0 0,1-1-105 0 0,-1-3-34 0 0,-1-1-94 0 0,0-2-55 0 0,0-2-82 0 0,-1-1-51 0 0,0-3-50 0 0,0 0 45 0 0,0-1-71 0 0,0-1 20 0 0,0 0-49 0 0,0 0-16 0 0,0-1-254 0 0,0 1-160 0 0,0 0-159 0 0,0 0-249 0 0,0 0-360 0 0,0 0-1513 0 0,-1-1-3459 0 0,0 0-2378 0 0,-2 0 5502 0 0,3 1 3070 0 0,0 0-696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2.6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720.875"/>
      <inkml:brushProperty name="anchorY" value="-406089.1875"/>
      <inkml:brushProperty name="scaleFactor" value="0.5"/>
    </inkml:brush>
  </inkml:definitions>
  <inkml:trace contextRef="#ctx0" brushRef="#br0">0 79 1988 0 0,'0'0'0'0'0,"0"0"16851"0"0,0 0-15988 0 0,0 0-2063 0 0,0 0 3603 0 0,0 0-2083 0 0,0 0 351 0 0,0 1-276 0 0,0 3-202 0 0,0 4-35 0 0,1 4-65 0 0,0 5 35 0 0,0 5 11 0 0,0 4-22 0 0,1 2-121 0 0,0 1 119 0 0,-1 1-94 0 0,1 0-11 0 0,-1 0 78 0 0,1-2-111 0 0,-1-2 12 0 0,0-4 17 0 0,-1-5-9 0 0,0-5 134 0 0,0-3 51 0 0,0-5 26 0 0,0-2 83 0 0,0-2 131 0 0,0-5 24 0 0,0-4-456 0 0,0-6 66 0 0,0-7-190 0 0,0-7 166 0 0,0-6-50 0 0,1-5 26 0 0,0-3 50 0 0,1 0-23 0 0,1 3-32 0 0,0 4 63 0 0,-1 5-45 0 0,0 5-23 0 0,-1 5 7 0 0,0 5-5 0 0,1 5 0 0 0,-1 4-65 0 0,-1 3-94 0 0,1 2-5 0 0,0 1-96 0 0,2 2 53 0 0,1 2 240 0 0,2 2 79 0 0,3 4-20 0 0,3 2-44 0 0,2 3-47 0 0,0 2-1 0 0,1 3-77 0 0,-1 1 94 0 0,0 2-55 0 0,-1-1 45 0 0,-2 1-1 0 0,-2-2 66 0 0,-2-3-92 0 0,-1-1 30 0 0,-3-3-10 0 0,-1-2 126 0 0,-1-2-45 0 0,-1-2 34 0 0,0-3 93 0 0,-1 0-21 0 0,-2-2-2 0 0,-2 0-69 0 0,-2-1 14 0 0,-1 1-94 0 0,-1-1 29 0 0,-2 0-37 0 0,-1 0 7 0 0,1-1-40 0 0,0 1 6 0 0,1-1 0 0 0,3 0-2 0 0,1 0 1 0 0,2 0-196 0 0,1-1-60 0 0,2 1-70 0 0,1-1-131 0 0,0 0-168 0 0,1 0-89 0 0,2 1-258 0 0,1-1-40 0 0,1 0-645 0 0,3 0-1148 0 0,1 1-2581 0 0,1-1-4536 0 0,0 1 9641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4.4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359.40625"/>
      <inkml:brushProperty name="anchorY" value="-410678.28125"/>
      <inkml:brushProperty name="scaleFactor" value="0.5"/>
    </inkml:brush>
  </inkml:definitions>
  <inkml:trace contextRef="#ctx0" brushRef="#br0">116 160 17802 0 0,'0'0'0'0'0,"0"-2"4600"0"0,1-1-4457 0 0,-1 1 700 0 0,1 0-29 0 0,-1 1 164 0 0,-1 0-412 0 0,0 1-187 0 0,0 1-173 0 0,-1 0-122 0 0,-1 2-77 0 0,-1 2 5 0 0,-1 1-58 0 0,-1 2 12 0 0,-1 2 4 0 0,0 0 34 0 0,-1 1-5 0 0,0 1 9 0 0,1 0 27 0 0,0 1-44 0 0,-1 0 14 0 0,1 1-42 0 0,0 0 1 0 0,0 1-31 0 0,2 1 17 0 0,0 2-31 0 0,0 0 88 0 0,2 2-111 0 0,1 1 55 0 0,1 0-4 0 0,0-2 4 0 0,3-2-56 0 0,0-3 92 0 0,2-4-90 0 0,2-4 121 0 0,2-2-31 0 0,2-2 50 0 0,2-2 69 0 0,3-2-18 0 0,1-2-53 0 0,1-2-33 0 0,2-1 15 0 0,1-2 31 0 0,-2 0-61 0 0,0 0 53 0 0,-1-1-45 0 0,-2 1 41 0 0,-1-1 77 0 0,-3 1-3 0 0,-2 0 35 0 0,-2-1-19 0 0,-1-1-34 0 0,-3-2-18 0 0,-1-1-7 0 0,-1-4-67 0 0,-2-2 13 0 0,-2-2-13 0 0,-2-2-9 0 0,-3-2-156 0 0,-1 0 62 0 0,-2-1-98 0 0,-2 2 9 0 0,0-1-1 0 0,-1 3 10 0 0,1 1 203 0 0,0 3-95 0 0,0 2 87 0 0,2 3 61 0 0,2 3 67 0 0,0 3 21 0 0,2 2-44 0 0,2 2-11 0 0,1 1-16 0 0,2 2-18 0 0,0 1-44 0 0,1 0-27 0 0,1 1-42 0 0,0-1-2 0 0,1 0-32 0 0,-1 1-7 0 0,0-1 5 0 0,0 0-22 0 0,0 0-9 0 0,0 0 12 0 0,0 0 55 0 0,0 0-30 0 0,0 0-15 0 0,0 1 104 0 0,1 2-13 0 0,1 4 116 0 0,2 3-33 0 0,1 5-40 0 0,1 3-49 0 0,1 3 10 0 0,1 2-79 0 0,0 3 90 0 0,2 2-39 0 0,0 3 22 0 0,0 1 61 0 0,0 2-4 0 0,1 1-22 0 0,0 0-36 0 0,0-1 102 0 0,-1-2-66 0 0,0-2 41 0 0,-2-3-84 0 0,-1-4 23 0 0,-2-6 32 0 0,-1-5-63 0 0,-2-3 30 0 0,0-4 64 0 0,-2-3 22 0 0,1-1-15 0 0,-1-1 10 0 0,-1-1-30 0 0,1 1-15 0 0,0-1-12 0 0,0 1-45 0 0,0-1-134 0 0,0 1-180 0 0,0 0-86 0 0,-1 0-185 0 0,0-2-276 0 0,-1-1-938 0 0,-1-3-3501 0 0,0-1-4180 0 0,1-4 1648 0 0,3 13 9178 0 0,1 2-2787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5.3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2622.71875"/>
      <inkml:brushProperty name="anchorY" value="-413267.40625"/>
      <inkml:brushProperty name="scaleFactor" value="0.5"/>
    </inkml:brush>
  </inkml:definitions>
  <inkml:trace contextRef="#ctx0" brushRef="#br0">0 8 512 0 0,'0'0'0'0'0,"0"0"19620"0"0,0 0-17989 0 0,0 0-3406 0 0,1 0 5194 0 0,0 0-2748 0 0,2 0-349 0 0,0 0-158 0 0,4 0-61 0 0,3 0-32 0 0,3 0-77 0 0,2-1 82 0 0,3 1-53 0 0,0-1-21 0 0,1 0 7 0 0,-2 1-9 0 0,-2-1 0 0 0,-2 0-9 0 0,-4 0 2 0 0,-2 0-187 0 0,-3 1-228 0 0,-1 0-137 0 0,-2-1-168 0 0,-3 2-269 0 0,-2 1-581 0 0,-2 1-1970 0 0,-3 1-5233 0 0,-3 2 660 0 0,2-1 9690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5.5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391.75"/>
      <inkml:brushProperty name="anchorY" value="-413915.4375"/>
      <inkml:brushProperty name="scaleFactor" value="0.5"/>
    </inkml:brush>
  </inkml:definitions>
  <inkml:trace contextRef="#ctx0" brushRef="#br0">0 1 20050 0 0,'0'0'0'0'0,"0"0"2400"0"0,0 0-2539 0 0,1 0 563 0 0,0 0-79 0 0,0 0 357 0 0,1 1-61 0 0,1 0-226 0 0,2-1-213 0 0,2 1-133 0 0,3 0 74 0 0,3 0-21 0 0,1 0-12 0 0,1 1-38 0 0,2 0 29 0 0,0 0-2 0 0,-1 0 88 0 0,-1 1-103 0 0,-2-1-53 0 0,-3-1-24 0 0,-3 0 54 0 0,-2 0-39 0 0,-3-1 50 0 0,-1 1 28 0 0,-1-2 8 0 0,0 1-12 0 0,-1 0-110 0 0,0 0-152 0 0,-1 0-118 0 0,-1-1-308 0 0,-2 0-387 0 0,-3-1-579 0 0,-2-1-3800 0 0,-2-2-6674 0 0,15 5 7300 0 0,3 2 5030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4.8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1118.4375"/>
      <inkml:brushProperty name="anchorY" value="-411640.2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1868.875"/>
      <inkml:brushProperty name="anchorY" value="-412702.375"/>
      <inkml:brushProperty name="scaleFactor" value="0.5"/>
    </inkml:brush>
  </inkml:definitions>
  <inkml:trace contextRef="#ctx0" brushRef="#br0">7 4 6857 0 0,'0'0'0'0'0,"0"0"13260"0"0,-1 0-13593 0 0,1-1 2386 0 0,-1 0-1361 0 0,-1 1 167 0 0,1-1-83 0 0,0 1-315 0 0,1 0-410 0 0,-1 0 11 0 0,2 3-152 0 0,0 1 119 0 0,2 4 152 0 0,0 5-106 0 0,2 3 42 0 0,0 4 38 0 0,0 3-42 0 0,1 4 67 0 0,-2 2-10 0 0,1 2-38 0 0,-1 2 38 0 0,0 2-37 0 0,-1 2-41 0 0,0-1-35 0 0,-1-1-13 0 0,1-3-39 0 0,-2-4 46 0 0,0-7-63 0 0,0-4 18 0 0,0-6-6 0 0,0-4 47 0 0,-1-4-4 0 0,0-2 8 0 0,0-1 24 0 0,0 0 3 0 0,1-1 80 0 0,-1 0-26 0 0,1 0 50 0 0,0 1-58 0 0,0-1-51 0 0,2 1-29 0 0,0 0-45 0 0,1-1 17 0 0,3 1 14 0 0,0-2-29 0 0,2 0 39 0 0,1-1-50 0 0,1 0 6 0 0,-1 0-35 0 0,0 0 40 0 0,0 1-196 0 0,-2 0 183 0 0,-1 0-52 0 0,-2 1-9 0 0,-1 0-6 0 0,-1 0-59 0 0,-2 1-23 0 0,-1 0-63 0 0,0 0-47 0 0,0 0-77 0 0,-2 0-161 0 0,-1 0-256 0 0,-3-1-879 0 0,-3 0-3302 0 0,-2-1-3220 0 0,-2-1-2007 0 0,1 1 12283 0 0</inkml:trace>
  <inkml:trace contextRef="#ctx0" brushRef="#br1" timeOffset="178">51 257 20410 0 0,'0'0'0'0'0,"0"-1"2612"0"0,1-1-2571 0 0,0 0 431 0 0,0-1-407 0 0,0 0 572 0 0,2-2-263 0 0,1 1-277 0 0,2-2-66 0 0,2 0-120 0 0,2-1-37 0 0,1 1-326 0 0,1 0-353 0 0,1 1-349 0 0,0 0-1024 0 0,0 1-1805 0 0,-1 1-6074 0 0,-2 1 4595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32.9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7489.9375"/>
      <inkml:brushProperty name="anchorY" value="-406912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8205.4375"/>
      <inkml:brushProperty name="anchorY" value="-407993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8911.65625"/>
      <inkml:brushProperty name="anchorY" value="-409014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9622.78125"/>
      <inkml:brushProperty name="anchorY" value="-409611.90625"/>
      <inkml:brushProperty name="scaleFactor" value="0.5"/>
    </inkml:brush>
  </inkml:definitions>
  <inkml:trace contextRef="#ctx0" brushRef="#br0">58 8 19546 0 0,'0'0'0'0'0,"0"-1"2652"0"0,0 1-2487 0 0,0-1 164 0 0,-1 0 571 0 0,-1 0 52 0 0,1 0-424 0 0,-1 0-250 0 0,0 0-222 0 0,1 1-22 0 0,-1-1-28 0 0,1 1 4 0 0,-1 0-13 0 0,0 1-117 0 0,-1 2-97 0 0,-1 3 66 0 0,-1 3 20 0 0,0 4 10 0 0,-1 4 58 0 0,0 5 62 0 0,2 3-14 0 0,0 3 16 0 0,1 3-62 0 0,2 2 3 0 0,1 1 71 0 0,3 0-24 0 0,2 0 11 0 0,2 1-112 0 0,2-1 144 0 0,3-2-169 0 0,0-4 8 0 0,2-2 149 0 0,1-4-129 0 0,-2-4 124 0 0,-1-4-35 0 0,-1-3 22 0 0,-1-4-8 0 0,-3-3 7 0 0,-1-3-2 0 0,-2 0 118 0 0,-2-1-52 0 0,0-1-11 0 0,-2 0-17 0 0,1 0-40 0 0,-2-1-145 0 0,1-1-265 0 0,0-3-221 0 0,-1-3-474 0 0,-1-2-1337 0 0,0-7-13504 0 0,1 1 13727 0 0</inkml:trace>
  <inkml:trace contextRef="#ctx0" brushRef="#br1" timeOffset="259.986">246 83 17314 0 0,'0'0'0'0'0,"0"0"5048"0"0,0-1-5423 0 0,0 0 1149 0 0,0 0-8 0 0,0 1 19 0 0,-1 0-323 0 0,1-1-505 0 0,-1 1 111 0 0,1 1-519 0 0,0 1 224 0 0,2 4 263 0 0,2 4 11 0 0,2 4 0 0 0,2 5 11 0 0,0 4-66 0 0,2 4-188 0 0,-1 3 208 0 0,0 3-93 0 0,-1 2 93 0 0,-1 1-26 0 0,-2 0-50 0 0,0-2-180 0 0,-1-4-265 0 0,-1-5 57 0 0,-1-6-146 0 0,-1-5-312 0 0,-1-6-818 0 0,-1-4-603 0 0,-2-3-1167 0 0,-1-3-5839 0 0,-1-5 5543 0 0,0 0 4097 0 0</inkml:trace>
  <inkml:trace contextRef="#ctx0" brushRef="#br2" timeOffset="380.98">264 226 17894 0 0,'0'0'0'0'0,"0"0"2384"0"0,0 0-2543 0 0,0 0 749 0 0,1 0-350 0 0,0 0 328 0 0,1-1-329 0 0,2-1-249 0 0,1-1 61 0 0,3-1-423 0 0,1-1-488 0 0,2 0-821 0 0,1-1-1437 0 0,1-1-5290 0 0,-3 2 997 0 0</inkml:trace>
  <inkml:trace contextRef="#ctx0" brushRef="#br3" timeOffset="725.061">449 49 9637 0 0,'0'0'0'0'0,"0"0"11741"0"0,0-1-12906 0 0,0 0 3048 0 0,0 1-1814 0 0,1-1 718 0 0,0 1-335 0 0,1 0-431 0 0,1 2 106 0 0,2 2-130 0 0,2 2 138 0 0,2 5 16 0 0,3 4 56 0 0,1 3-165 0 0,1 5 90 0 0,2 3-48 0 0,0 3-50 0 0,1 2 52 0 0,1 2 74 0 0,-1 1-31 0 0,0 0-152 0 0,-4-2 117 0 0,-2-2 50 0 0,-3-4 57 0 0,-4-3-59 0 0,-1-5 53 0 0,-2-3 74 0 0,-2-3 53 0 0,-2-3-46 0 0,-3-2-86 0 0,-2-1-45 0 0,-2-1-51 0 0,-1-2-36 0 0,-1 0-5 0 0,-1-1-27 0 0,0-1-23 0 0,2 0 1 0 0,0-1-4 0 0,3 0 5 0 0,1 0-6 0 0,3 0-8 0 0,0 0-222 0 0,2 0-25 0 0,1 0-166 0 0,1 0-150 0 0,0 0-245 0 0,0-1-373 0 0,1-1-1107 0 0,1-2-3296 0 0,1-1-1875 0 0,4-2-724 0 0,-1 2 9740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51.6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168.40625"/>
      <inkml:brushProperty name="anchorY" value="-414562.9375"/>
      <inkml:brushProperty name="scaleFactor" value="0.5"/>
    </inkml:brush>
  </inkml:definitions>
  <inkml:trace contextRef="#ctx0" brushRef="#br0">5 76 16514 0 0,'0'0'0'0'0,"-1"0"7160"0"0,0 0-7975 0 0,0 0 1900 0 0,0 1-1031 0 0,1 0 446 0 0,-1 0-200 0 0,1 1-355 0 0,0 2-45 0 0,0 1 7 0 0,1 5 109 0 0,1 4 118 0 0,2 5-164 0 0,2 4 170 0 0,1 3-61 0 0,1 1 70 0 0,1 1-45 0 0,1 0-26 0 0,-1-1 102 0 0,1-1-90 0 0,1-1 44 0 0,-1 0-16 0 0,1-1-2 0 0,-1-1-60 0 0,0-2-58 0 0,1-2 3 0 0,-1-3-45 0 0,-1-3 42 0 0,0-3-10 0 0,-2-2 13 0 0,1-4-3 0 0,-1-1 161 0 0,-1-1 141 0 0,1-3 2 0 0,0-4 27 0 0,1-4-125 0 0,1-4-41 0 0,0-6-23 0 0,0-3-23 0 0,0-2-54 0 0,0-2-15 0 0,-1-2-14 0 0,0 0-28 0 0,-1-1 1 0 0,-1 1 30 0 0,0 0-14 0 0,-1 1-18 0 0,-1 1 2 0 0,-1 3 2 0 0,-1 2-6 0 0,-1 3 39 0 0,0 2-44 0 0,0 1 38 0 0,-1 3-7 0 0,0 1 7 0 0,0 2-5 0 0,-1 1 2 0 0,0 1-34 0 0,-1 1 42 0 0,-1 0-46 0 0,-2-1 18 0 0,-1 2-15 0 0,-2 0 4 0 0,-2-1-35 0 0,-2 1 5 0 0,-4 0-3 0 0,-1 1 31 0 0,-3 2-4 0 0,-1 0 4 0 0,0 1 4 0 0,1 1 4 0 0,2 0 0 0 0,3 0 23 0 0,3 0-34 0 0,3 0 6 0 0,4 0-54 0 0,2 1-65 0 0,1-2-31 0 0,2 0-250 0 0,0 0-99 0 0,1 1-115 0 0,0-1-178 0 0,-1 1-435 0 0,2 0-971 0 0,0 0-3465 0 0,3 1-3963 0 0,-2 1 3256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53.1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890.09375"/>
      <inkml:brushProperty name="anchorY" value="-415125.59375"/>
      <inkml:brushProperty name="scaleFactor" value="0.5"/>
    </inkml:brush>
  </inkml:definitions>
  <inkml:trace contextRef="#ctx0" brushRef="#br0">82 28 19634 0 0,'0'0'0'0'0,"0"0"1640"0"0,0 1-1983 0 0,0 1 636 0 0,1 0 168 0 0,0 1-250 0 0,0 2-121 0 0,1 1 4 0 0,-1 1 8 0 0,0 0 37 0 0,0 0 55 0 0,0 0 110 0 0,-1-3 12 0 0,-1 0 105 0 0,-2-1 43 0 0,-1 0-150 0 0,-3-2-24 0 0,-1 1 33 0 0,-1-2-113 0 0,-2 1 64 0 0,2-2-65 0 0,-1-1 13 0 0,2 0-34 0 0,2-1-20 0 0,1-1-19 0 0,2 0-77 0 0,1-1-74 0 0,1-2-69 0 0,0 0 21 0 0,2-2-30 0 0,0-1-36 0 0,3 0-18 0 0,0 1-63 0 0,1 2-28 0 0,1 1 22 0 0,1 3 68 0 0,0 0 63 0 0,1 2 72 0 0,0 2 40 0 0,0 2-50 0 0,0 3 16 0 0,-1 2 4 0 0,-2 4 29 0 0,0 1 11 0 0,-2 1-1 0 0,-1 1 41 0 0,0 0-30 0 0,-2-1 6 0 0,0-2 36 0 0,-1-2 49 0 0,-1-4 12 0 0,-1-2-13 0 0,-2-2-90 0 0,-2-1-11 0 0,-2-3-18 0 0,-1-2-33 0 0,-1-2 6 0 0,0-4-4 0 0,1-1 0 0 0,1-1-9 0 0,3 1-63 0 0,1 0 45 0 0,2 2-110 0 0,2 3-35 0 0,1 1-83 0 0,0 3-31 0 0,1 0-28 0 0,1 2 175 0 0,2 0-30 0 0,1 1-277 0 0,1 0-453 0 0,2 1-457 0 0,-1 1-1796 0 0,0 2-6119 0 0,-2 1-602 0 0,-1-1 11937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08.7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223.46875"/>
      <inkml:brushProperty name="anchorY" value="-414530.0625"/>
      <inkml:brushProperty name="scaleFactor" value="0.5"/>
    </inkml:brush>
  </inkml:definitions>
  <inkml:trace contextRef="#ctx0" brushRef="#br0">24 1 19310 0 0,'0'0'0'0'0,"0"0"2008"0"0,0 0-1899 0 0,0 0 733 0 0,0 0 160 0 0,0 0-358 0 0,0 0-234 0 0,0 0-251 0 0,0 0-133 0 0,0 0-49 0 0,0 1 37 0 0,0 3-11 0 0,0 3 297 0 0,0 5-170 0 0,1 3 29 0 0,-1 6-76 0 0,1 3-27 0 0,-1 4-49 0 0,0 3-1 0 0,0 1-5 0 0,0 8-164 0 0,0-2 200 0 0,0-3-225 0 0,0-6 132 0 0,0-7-70 0 0,0-6-220 0 0,0-5 158 0 0,0-6 18 0 0,0-3-14 0 0,0-1-16 0 0,-1-4 8 0 0,0-4-335 0 0,-2-4-485 0 0,-1-5-553 0 0,0-7-988 0 0,-1-7-1164 0 0,1-11-12147 0 0,2 23 18228 0 0,1-2-578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21394 0 0,'0'0'1462'0'0,"11"4"228"0"0,10 42-1536 0 0,15 100 627 0 0,-26-70-649 0 0,-2-1 1 0 0,-4 2-1 0 0,-4 7-132 0 0,-44-62 1302 0 0,-2-18-1049 0 0,-38-3 293 0 0,20-23 108 0 0,57 17-570 0 0,7 5-139 0 0,0 0-38 0 0,0 0-49 0 0,0 0-51 0 0,0 0-50 0 0,0 0-49 0 0,7-7-1691 0 0,10-3-3876 0 0,-15 7-4625 0 0,-28 23 1111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08.8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565.375"/>
      <inkml:brushProperty name="anchorY" value="-414100.71875"/>
      <inkml:brushProperty name="scaleFactor" value="0.5"/>
    </inkml:brush>
  </inkml:definitions>
  <inkml:trace contextRef="#ctx0" brushRef="#br0">1 4 14229 0 0,'0'0'0'0'0,"0"-1"3573"0"0,1 1-2461 0 0,-1-1-715 0 0,0 0 796 0 0,1 1-256 0 0,-1-1-304 0 0,0 2-699 0 0,1 0 170 0 0,0 2-669 0 0,0 0 455 0 0,0 3-314 0 0,1 2-919 0 0,1 3-849 0 0,1 2-1565 0 0,0 0-2291 0 0,0-2-1979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29.85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344.3125"/>
      <inkml:brushProperty name="anchorY" value="-404698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855.125"/>
      <inkml:brushProperty name="anchorY" value="-41700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6622.75"/>
      <inkml:brushProperty name="anchorY" value="-417921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7534.21875"/>
      <inkml:brushProperty name="anchorY" value="-418757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235.21875"/>
      <inkml:brushProperty name="anchorY" value="-419780.31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951.03125"/>
      <inkml:brushProperty name="anchorY" value="-420399.968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9747.34375"/>
      <inkml:brushProperty name="anchorY" value="-421271.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0636.78125"/>
      <inkml:brushProperty name="anchorY" value="-422086.5312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396.6875"/>
      <inkml:brushProperty name="anchorY" value="-422670.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2146.125"/>
      <inkml:brushProperty name="anchorY" value="-423246.5937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3150.25"/>
      <inkml:brushProperty name="anchorY" value="-424149.9375"/>
      <inkml:brushProperty name="scaleFactor" value="0.5"/>
    </inkml:brush>
  </inkml:definitions>
  <inkml:trace contextRef="#ctx0" brushRef="#br0">2806 69 20798 0 0,'0'0'0'0'0,"0"0"1804"0"0,0 0-2021 0 0,0 0 718 0 0,0 0 128 0 0,0 2-525 0 0,1 1-74 0 0,0 4 146 0 0,3 4-103 0 0,1 2 13 0 0,1 3 75 0 0,1 2-84 0 0,0 0 13 0 0,0 0-50 0 0,0-1 94 0 0,-1-1 26 0 0,0-2-32 0 0,-2-2-30 0 0,0-1-76 0 0,-1-2-14 0 0,-1-2-4 0 0,0-3-13 0 0,0-1-40 0 0,-1-1 58 0 0,1 0-15 0 0,-1-1 57 0 0,1-1 181 0 0,0 0-71 0 0,0-1-3 0 0,2-1 105 0 0,1-1 5 0 0,1-4-35 0 0,1-4-16 0 0,1-5-99 0 0,1-5 1 0 0,-1-3-78 0 0,1-4-39 0 0,-3-2 6 0 0,0 0-3 0 0,-1 3 31 0 0,-2 3-4 0 0,-1 5 27 0 0,-1 6 3 0 0,0 4-42 0 0,-1 4 38 0 0,0 3-37 0 0,0 2-18 0 0,-1 0 38 0 0,-1 1-51 0 0,-1 0-115 0 0,-3 0 101 0 0,-2 0-33 0 0,-1-1-34 0 0,-2 0 18 0 0,-1 0-45 0 0,-1 0 30 0 0,-1 0-6 0 0,2 0-50 0 0,0 0 53 0 0,1 0-163 0 0,1 0-80 0 0,2 0-72 0 0,1 1-96 0 0,1 0-310 0 0,3-1-463 0 0,0 2-1437 0 0,2-1-4022 0 0,1 0-3099 0 0,0 0 7550 0 0</inkml:trace>
  <inkml:trace contextRef="#ctx0" brushRef="#br1" timeOffset="40904.51">76 412 20798 0 0,'0'0'0'0'0,"-1"-2"1856"0"0,-1 1-1857 0 0,-2-1 581 0 0,1 1 393 0 0,-2 0-208 0 0,0 0-388 0 0,1 1-157 0 0,-1 0-210 0 0,1 0-122 0 0,0 1-43 0 0,-1 3 8 0 0,1 3 27 0 0,-1 4 0 0 0,0 3 16 0 0,-1 5 17 0 0,2 3-4 0 0,0 4 22 0 0,1 1 74 0 0,1 0-91 0 0,1 0-14 0 0,1-3 2 0 0,1-2 74 0 0,2-5 18 0 0,2-3 10 0 0,1-4 82 0 0,2-2-59 0 0,1-3 41 0 0,1-1-81 0 0,1-1 65 0 0,1-1-64 0 0,0-2 18 0 0,1-1-10 0 0,0-2 0 0 0,1-2-74 0 0,0-2 100 0 0,0 0 50 0 0,0-3 114 0 0,-1-2-173 0 0,-3 0 168 0 0,-2-1-25 0 0,-3 0-66 0 0,-2-1-36 0 0,-1 0-3 0 0,-2-1 83 0 0,-2 1-59 0 0,-2 1-77 0 0,-1 1 15 0 0,-2 1-16 0 0,-1 2 4 0 0,0 1 31 0 0,0 2-37 0 0,1 1 9 0 0,0 0 1 0 0,0 1-6 0 0,2 1 11 0 0,1 1 38 0 0,1 0-56 0 0,1 0 14 0 0,1 2-10 0 0,1-1-4 0 0,-1 1-88 0 0,2 0-106 0 0,-1 0-88 0 0,1 0-23 0 0,0 0 22 0 0,3 2 328 0 0,1 1-84 0 0,1 2 111 0 0,2 1 52 0 0,1 3 46 0 0,0 1 78 0 0,2 3-62 0 0,-1 2-32 0 0,0 2 29 0 0,-1 2-107 0 0,0 2-22 0 0,-1 1 85 0 0,-1-1-152 0 0,-1-1 42 0 0,-1-3-12 0 0,-2-3-11 0 0,-2-3-127 0 0,0-2 59 0 0,-1-4-133 0 0,0-2-31 0 0,0-2-1 0 0,-2 0-60 0 0,-1-1-219 0 0,-2-2-520 0 0,-1 0-1010 0 0,-1-4-1750 0 0,0-1-6473 0 0,1 0 3730 0 0</inkml:trace>
  <inkml:trace contextRef="#ctx0" brushRef="#br2" timeOffset="41384.74">339 460 8937 0 0,'0'0'0'0'0,"0"1"12236"0"0,0 0-13226 0 0,0 0 2888 0 0,1-1-1794 0 0,-1 2 590 0 0,2-1-212 0 0,0 2-101 0 0,1 1-271 0 0,1 3 153 0 0,1 2-202 0 0,2 3 31 0 0,-1 2-51 0 0,1 3-38 0 0,1 2 7 0 0,-2 1-10 0 0,0 2 75 0 0,-1 0-3 0 0,-1 0 10 0 0,-2-2 90 0 0,-1-1-151 0 0,-1-3 82 0 0,-1-3 52 0 0,-1-3-37 0 0,0-4-12 0 0,-2-2 86 0 0,0-3-93 0 0,-1-1-21 0 0,-1-3-83 0 0,0-2-151 0 0,1-4 200 0 0,0-1-109 0 0,2-3 76 0 0,0-2-21 0 0,2-2 2 0 0,1-2 10 0 0,2-2 52 0 0,2 0-70 0 0,2 0 141 0 0,2 1-93 0 0,1 1-25 0 0,1 3 0 0 0,1 1-48 0 0,-1 2-3 0 0,0 2-6 0 0,0 3 3 0 0,0 2-44 0 0,0 1 9 0 0,1 3-43 0 0,-1 0 150 0 0,1 2 58 0 0,-1 1 0 0 0,1 1-96 0 0,-1 3 70 0 0,0 3-59 0 0,0 3 42 0 0,-1 1-40 0 0,1 4 54 0 0,-1 2-6 0 0,0 2-2 0 0,0 4-44 0 0,0 2 68 0 0,0 0-87 0 0,-1-1 17 0 0,0 0 3 0 0,-2-4-42 0 0,0-2 50 0 0,-3-3-17 0 0,-1-5-78 0 0,0-3 104 0 0,-2-3-31 0 0,0-3 6 0 0,0-1-3 0 0,0-1-79 0 0,-1-1-108 0 0,-1-3-339 0 0,-1-3-217 0 0,-1-3-232 0 0,-2-5-938 0 0,1-4-2159 0 0,1-2-5726 0 0,2 2 2872 0 0</inkml:trace>
  <inkml:trace contextRef="#ctx0" brushRef="#br3" timeOffset="41634.742">719 329 9229 0 0,'0'0'0'0'0,"0"0"11814"0"0,0 0-12826 0 0,0 0 2876 0 0,0 0-1575 0 0,-1 0 381 0 0,1 0-129 0 0,0 0-79 0 0,-1 1-521 0 0,2 0-141 0 0,2 3 154 0 0,1 3 42 0 0,3 3 112 0 0,1 4-78 0 0,3 4-26 0 0,1 4 41 0 0,0 4-50 0 0,0 4 65 0 0,-1 2-6 0 0,0 2 46 0 0,-2 0-56 0 0,-1 0-38 0 0,-3-2 66 0 0,-1-2-89 0 0,-2-5-398 0 0,-1-4-66 0 0,-1-4-141 0 0,-2-5-150 0 0,-1-3-342 0 0,-2-4-673 0 0,-2-3-1042 0 0,-1-5-2381 0 0,-2-2-750 0 0,1-7 1284 0 0,0 0 5334 0 0</inkml:trace>
  <inkml:trace contextRef="#ctx0" brushRef="#br4" timeOffset="41774.743">766 479 18390 0 0,'0'0'0'0'0,"0"0"2072"0"0,0 0-2077 0 0,0 0 426 0 0,1 0-328 0 0,-1 0 413 0 0,1 0-194 0 0,1 0-366 0 0,0 0-28 0 0,2-1-119 0 0,1-1-194 0 0,1 0-558 0 0,2-1-795 0 0,1 1-654 0 0,2 0-1654 0 0,0 0-504 0 0,0 1-1813 0 0,-2 1 6244 0 0</inkml:trace>
  <inkml:trace contextRef="#ctx0" brushRef="#br5" timeOffset="42340.102">982 423 15645 0 0,'0'0'0'0'0,"0"-1"4153"0"0,0 0-3548 0 0,0-1 15 0 0,-1 0 227 0 0,-1 0 210 0 0,0 0-144 0 0,-1 1-279 0 0,1 1-228 0 0,-1-1-240 0 0,0 1-50 0 0,1 0 3 0 0,-1 1-78 0 0,0 1-41 0 0,0 1-43 0 0,-1 2 20 0 0,0 2-29 0 0,0 3-40 0 0,0 2 34 0 0,0 2-18 0 0,1 2 9 0 0,1 2 26 0 0,1 1 3 0 0,2 3 0 0 0,0 1 2 0 0,2 1 42 0 0,2-2-12 0 0,2 0-3 0 0,1-4-184 0 0,1-2 205 0 0,3-1-28 0 0,0-3 10 0 0,3-4 81 0 0,0-2-96 0 0,0-2-34 0 0,1-3 69 0 0,0-2-22 0 0,0-3 68 0 0,-1-3-17 0 0,-1-2 23 0 0,-1-2 57 0 0,-2-2-20 0 0,-3-1 14 0 0,-2 1 8 0 0,-2-2-7 0 0,-2 2-58 0 0,-2-1 26 0 0,-2-1-44 0 0,-2 1 52 0 0,-2 0-44 0 0,-2-1 42 0 0,-3 0 16 0 0,-1 0-41 0 0,-1 0-74 0 0,1 2-18 0 0,0 1 36 0 0,2 1-12 0 0,1 2 46 0 0,2 3-48 0 0,2 2 7 0 0,1 1-3 0 0,3 1-89 0 0,0 1 15 0 0,1 1-70 0 0,0 0-50 0 0,1 0-46 0 0,1 0 31 0 0,1 1 241 0 0,2 2-32 0 0,2 1 49 0 0,1 2-20 0 0,1 2 60 0 0,1 1 71 0 0,1 2 6 0 0,0 2-4 0 0,-1 2-101 0 0,0 0 11 0 0,-1 2 17 0 0,-1 1 9 0 0,0 1-34 0 0,-2 0-17 0 0,0 0-42 0 0,-2-1 4 0 0,0-1-1 0 0,-1-2-6 0 0,-1-2-3 0 0,-1-4-140 0 0,0-2 22 0 0,-1-3 36 0 0,0-2-116 0 0,0-1-71 0 0,-1-1-161 0 0,-2-1-235 0 0,-1-2-565 0 0,-2-3-1444 0 0,0-2-4490 0 0,0-2-4090 0 0,1 1 10753 0 0</inkml:trace>
  <inkml:trace contextRef="#ctx0" brushRef="#br6" timeOffset="42837.941">1283 536 18882 0 0,'0'0'0'0'0,"0"0"2076"0"0,0 0-2081 0 0,1 0 258 0 0,0 0 569 0 0,0 1-133 0 0,1-1-129 0 0,0 2-390 0 0,0 1-21 0 0,2 2 119 0 0,0 3-43 0 0,0 2-40 0 0,1 3 52 0 0,-1 3-88 0 0,0 3-40 0 0,-1 1 13 0 0,-2 1-67 0 0,1 0-6 0 0,-2 0 50 0 0,0-2 0 0 0,0-3-58 0 0,0-3 43 0 0,-1-4 54 0 0,0-3 8 0 0,-1-2 21 0 0,0-3 68 0 0,0 0-31 0 0,-1-2-116 0 0,-1-2-40 0 0,1-2-44 0 0,-1-2-54 0 0,0-4 66 0 0,1-3-14 0 0,1-1-5 0 0,0-4-38 0 0,3-1 53 0 0,1-2 15 0 0,2-1 20 0 0,2 0-59 0 0,2 0 20 0 0,2 1-8 0 0,1 1-46 0 0,1 2 50 0 0,1 1-74 0 0,-1 2 4 0 0,2 3-4 0 0,-2 2-81 0 0,-1 4 13 0 0,-1 2 15 0 0,-1 2 15 0 0,-1 2 122 0 0,0 2 57 0 0,0 1 90 0 0,0 3-57 0 0,0 3-39 0 0,-1 2-11 0 0,0 1-21 0 0,0 3 1 0 0,-1 2 17 0 0,1 3 22 0 0,-1 1-23 0 0,0 4-10 0 0,0 1-35 0 0,0 2 4 0 0,-2 0 28 0 0,1 0 0 0 0,-1-1-41 0 0,-1-1 10 0 0,0-2 4 0 0,-1-4-13 0 0,0-2 0 0 0,-1-5 4 0 0,0-4 3 0 0,-1-3 23 0 0,1-2-35 0 0,-1-2-44 0 0,-1-2-53 0 0,1-1-22 0 0,0-2-169 0 0,-1-3-240 0 0,-1-3-186 0 0,0-3-383 0 0,0-3-1148 0 0,-1-1-3922 0 0,3 0-4091 0 0,-1 2 6214 0 0</inkml:trace>
  <inkml:trace contextRef="#ctx0" brushRef="#br7" timeOffset="43344.434">1745 731 15045 0 0,'0'0'0'0'0,"0"1"6785"0"0,1 0-7197 0 0,0 0 1463 0 0,-1-1-489 0 0,2 1 393 0 0,0-2 35 0 0,2-3-422 0 0,1-4-219 0 0,2-3-146 0 0,1-4 4 0 0,2-3-126 0 0,2-3 1 0 0,-1-2-52 0 0,1-1-24 0 0,0 1 7 0 0,0 1-6 0 0,-2 2-3 0 0,-2 2 52 0 0,-2 3 26 0 0,-1 4-74 0 0,-3 2-2 0 0,-1 3-174 0 0,-2 1 58 0 0,-2 1-37 0 0,-3 0 60 0 0,-3 1-21 0 0,-2 0-6 0 0,-4 2 28 0 0,-2 0-10 0 0,-2 0 14 0 0,-3 1 43 0 0,-1 2-30 0 0,1 1 77 0 0,2 0-54 0 0,3 1 14 0 0,2 1-8 0 0,5-1 38 0 0,2-1-54 0 0,2 0 0 0 0,3-1-58 0 0,2-1 5 0 0,0 1 78 0 0,2-1-34 0 0,-1 0 75 0 0,1 1 51 0 0,-1 1 64 0 0,0 2-114 0 0,1 1 49 0 0,-1 0 155 0 0,1 2-127 0 0,1-1 33 0 0,0 1-21 0 0,3 0-35 0 0,0 2-15 0 0,2 0 6 0 0,2 0-28 0 0,1 2 26 0 0,2 1-60 0 0,1 0 22 0 0,1 3 19 0 0,0-1-44 0 0,0 1 14 0 0,0 0 0 0 0,-1-1-11 0 0,0 0 13 0 0,-1-2-5 0 0,-2 1 91 0 0,-1-4-86 0 0,-1-1 1 0 0,-3-2 0 0 0,0-2 1 0 0,-3-2 45 0 0,1-2-69 0 0,-2 0 19 0 0,0-1-78 0 0,0-1-82 0 0,-1-2-154 0 0,0-2-185 0 0,1-3-335 0 0,0-3-406 0 0,1-4-1399 0 0,1-1-3878 0 0,1-3-4972 0 0,0 2 10234 0 0</inkml:trace>
  <inkml:trace contextRef="#ctx0" brushRef="#br8" timeOffset="43769.229">1964 562 18522 0 0,'0'0'0'0'0,"0"0"2688"0"0,0 1-2511 0 0,0 0 167 0 0,0-1 135 0 0,0 2-30 0 0,0 0 109 0 0,1 0-205 0 0,2 2-101 0 0,1 2-17 0 0,2 2-60 0 0,2 3-25 0 0,2 4-44 0 0,2 1-1 0 0,3 4 43 0 0,1 1 60 0 0,2 1 107 0 0,2 0-99 0 0,0 0-176 0 0,-1-3-20 0 0,-1-2-5 0 0,-3-3 26 0 0,-2-2-48 0 0,-3-4 77 0 0,-2-3 43 0 0,-2-2 22 0 0,-2-2 38 0 0,-1-4-16 0 0,0-4-43 0 0,0-5-33 0 0,0-5-41 0 0,1-6-40 0 0,1-5 6 0 0,0-4 4 0 0,0-2-8 0 0,0 0 7 0 0,-1 2 45 0 0,0 3-31 0 0,-2 3-17 0 0,0 4 6 0 0,-2 4-4 0 0,1 4 56 0 0,-2 4-16 0 0,0 3-48 0 0,-2 2 91 0 0,-1 1-25 0 0,-2 2-47 0 0,-1 0-15 0 0,-2 1-9 0 0,-2 0-53 0 0,-1 1 69 0 0,-2 0-93 0 0,0 0 66 0 0,-1 0 11 0 0,1 0-46 0 0,1 1-1 0 0,1 0-95 0 0,2 1 66 0 0,1 1-76 0 0,3-1-8 0 0,1-1-101 0 0,2 0-102 0 0,2-1-127 0 0,0 1-223 0 0,1 2-142 0 0,0 0-331 0 0,1 2-1127 0 0,0 1-1601 0 0,1 1-4055 0 0,1 1-168 0 0,0-2 9742 0 0</inkml:trace>
  <inkml:trace contextRef="#ctx0" brushRef="#br9" timeOffset="44356.209">2355 464 19602 0 0,'0'0'0'0'0,"0"0"2240"0"0,1-1-2441 0 0,-1 0 749 0 0,1 0-587 0 0,-1 1 939 0 0,0 0-144 0 0,0-1-186 0 0,0 1-338 0 0,0 0-212 0 0,0 1-80 0 0,-1 0 14 0 0,0 1-22 0 0,0 3 70 0 0,-1 1-20 0 0,0 3-41 0 0,0 3 66 0 0,0 2-23 0 0,1 1 8 0 0,0 1 10 0 0,1 1-4 0 0,0 0-49 0 0,3-1 66 0 0,1 1-13 0 0,3 0 93 0 0,1 1-61 0 0,2 0 61 0 0,1 1-110 0 0,1-1 28 0 0,2-1 43 0 0,0-1-2 0 0,0-3-61 0 0,1-2 67 0 0,0-3-69 0 0,0-3 15 0 0,2-4 78 0 0,1-4-5 0 0,3-5-3 0 0,1-3 15 0 0,1-3-56 0 0,0-2 16 0 0,0-1-49 0 0,-2 0 78 0 0,-3 0-12 0 0,-3 2 76 0 0,-4 2 1 0 0,-4 2-38 0 0,-2-1 57 0 0,-3 2-46 0 0,-2-2-51 0 0,-2 0-14 0 0,-4-2-52 0 0,-2-2 6 0 0,-2 0-53 0 0,-2-2-48 0 0,0 1 62 0 0,-1 1 32 0 0,1 2 34 0 0,2 3-8 0 0,1 3-31 0 0,1 2 10 0 0,2 3 0 0 0,2 1-6 0 0,1 1-8 0 0,1 2-77 0 0,2-1 12 0 0,-1 0-41 0 0,2 1-16 0 0,-1-1-21 0 0,0 1 36 0 0,1-1 132 0 0,1 2-18 0 0,1 2 62 0 0,1 1-15 0 0,2 2 7 0 0,2 3-51 0 0,0 1 5 0 0,1 3 0 0 0,1 3 123 0 0,0 2-67 0 0,0 3 45 0 0,0 3 4 0 0,-2 2-43 0 0,1 2-18 0 0,-2-1 58 0 0,0 1-76 0 0,-1-2 6 0 0,0-3-41 0 0,-2-5 18 0 0,0-3-18 0 0,-2-5 9 0 0,-1-3 58 0 0,0-4-82 0 0,-1-2-24 0 0,0-1-69 0 0,0-2-38 0 0,0-2-122 0 0,0 0-162 0 0,-1-3-178 0 0,0-1-247 0 0,-1-2-547 0 0,1 0-1798 0 0,0-2-5083 0 0,0-1-2064 0 0,1 3 11437 0 0</inkml:trace>
  <inkml:trace contextRef="#ctx0" brushRef="#br10" timeOffset="44806.826">2941 528 12981 0 0,'0'0'0'0'0,"0"0"8153"0"0,0-1-8434 0 0,1 0 1397 0 0,-1 0-780 0 0,0 1 438 0 0,-1 0 84 0 0,-1-1-237 0 0,-1 1-257 0 0,-1 0-254 0 0,-2 0-81 0 0,0 0-124 0 0,-1 1 15 0 0,-2 1-30 0 0,0 1 121 0 0,1 1-26 0 0,1 1 18 0 0,1 1 0 0 0,1 0-3 0 0,1 1 10 0 0,2 1-8 0 0,1-1 72 0 0,1 1-34 0 0,0 0-4 0 0,1 2 63 0 0,1 1 22 0 0,2 1-26 0 0,1 1 8 0 0,2 1-7 0 0,1 1-56 0 0,1 0-30 0 0,0 1 4 0 0,0 0 36 0 0,0 0-58 0 0,0-1 9 0 0,-1 0 1 0 0,-1-1-3 0 0,0-2 11 0 0,-1-1 104 0 0,-2-2-86 0 0,0-2 37 0 0,-2-3 102 0 0,-1-1-7 0 0,0-1 130 0 0,0-1 183 0 0,-1-1-160 0 0,-1-1-48 0 0,1 1-60 0 0,-2 0-60 0 0,0-1-99 0 0,-2 1-30 0 0,-1 1 60 0 0,-2-1-62 0 0,0 3-13 0 0,-1 0-1 0 0,0-1 1 0 0,1 1 3 0 0,1-1 0 0 0,1 0 42 0 0,2 0-26 0 0,1-2-14 0 0,1 1-4 0 0,0-1-5 0 0,1 0-42 0 0,0 0-115 0 0,1 0-12 0 0,-1 0-114 0 0,0 0-87 0 0,0 0-104 0 0,0-1-201 0 0,-2 0-585 0 0,-1 1-2632 0 0,-4-1-8771 0 0,8 1 5041 0 0,0 1 8796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09.3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223.59375"/>
      <inkml:brushProperty name="anchorY" value="-414801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133.0625"/>
      <inkml:brushProperty name="anchorY" value="-415682.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452.71875"/>
      <inkml:brushProperty name="anchorY" value="-415457.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116.125"/>
      <inkml:brushProperty name="anchorY" value="-416417.9375"/>
      <inkml:brushProperty name="scaleFactor" value="0.5"/>
    </inkml:brush>
  </inkml:definitions>
  <inkml:trace contextRef="#ctx0" brushRef="#br0">1 35 18774 0 0,'0'0'0'0'0,"0"0"2276"0"0,0 1-2655 0 0,0-1 763 0 0,1 2 202 0 0,1 0-53 0 0,-1 1-290 0 0,2 3 63 0 0,0 3-194 0 0,2 3-64 0 0,0 3-35 0 0,2 2-8 0 0,-1 3 5 0 0,0 1 2 0 0,0 2 74 0 0,-1 1-26 0 0,-1 0 41 0 0,-2 1-4 0 0,0-2-7 0 0,-2-1-48 0 0,-1-4 60 0 0,-1-3 2 0 0,-1-4 85 0 0,0-4 49 0 0,0-2 25 0 0,0-3 38 0 0,-1-2-305 0 0,-1-3 44 0 0,0-2 26 0 0,0-2-22 0 0,0-4-48 0 0,1-2 86 0 0,1-4-102 0 0,1-3 68 0 0,1-3 16 0 0,1-2 41 0 0,2-2 39 0 0,3 0-11 0 0,1 0-21 0 0,2 2-57 0 0,0 3-51 0 0,1 3 5 0 0,1 3-46 0 0,-2 4-60 0 0,1 4-41 0 0,0 2-12 0 0,-1 2 113 0 0,1 1 30 0 0,-1 3 91 0 0,1-1-27 0 0,0 3-63 0 0,1 2 21 0 0,1 1-11 0 0,0 3 89 0 0,1 2-119 0 0,-1 1 39 0 0,1 2-17 0 0,-1 3-4 0 0,0 1 10 0 0,-1 4 1 0 0,0 0 56 0 0,-2 3-24 0 0,0 1-41 0 0,-2 0 13 0 0,0 1-77 0 0,-2-2 39 0 0,0-3 31 0 0,-2-2-11 0 0,-1-5-193 0 0,0-4 262 0 0,-1-3 24 0 0,0-3-11 0 0,0-2-84 0 0,-1-2-19 0 0,1 0-170 0 0,0-1-135 0 0,0-3-338 0 0,-1-1-140 0 0,1-3-685 0 0,-1-3-1257 0 0,1-1-2118 0 0,1-3-5956 0 0,0 2 8668 0 0</inkml:trace>
  <inkml:trace contextRef="#ctx0" brushRef="#br1" timeOffset="454">496 8 19042 0 0,'0'0'0'0'0,"0"0"2852"0"0,-1-1-2674 0 0,-1 0 311 0 0,0 0 331 0 0,-2 1-184 0 0,-1 0-327 0 0,-1 0-315 0 0,0 0 50 0 0,0 0-324 0 0,-1 0 130 0 0,0 0-40 0 0,-1 3-1 0 0,0 0 37 0 0,-1 3 166 0 0,1 1-36 0 0,0 1 102 0 0,2 2-100 0 0,0 2 42 0 0,1 0 48 0 0,1 1-87 0 0,1 0 6 0 0,2 0-51 0 0,0-1-8 0 0,1 0 88 0 0,2 1-29 0 0,3-1 92 0 0,1 1-87 0 0,2 0 127 0 0,2 1-144 0 0,2 1 39 0 0,1 1-83 0 0,1 0 89 0 0,0 2 26 0 0,0-1-57 0 0,0 0 13 0 0,-1 1-42 0 0,-1-2 46 0 0,-2-2-10 0 0,-2-1 3 0 0,-2-3 1 0 0,-2-2 70 0 0,-1-3 302 0 0,-2 0-40 0 0,0-3 25 0 0,-1-1 4 0 0,-2 1 27 0 0,-1-1-218 0 0,-2 1-38 0 0,-2 1 31 0 0,-2 0-66 0 0,-2 1 17 0 0,0 1-10 0 0,-1 0-46 0 0,1 0 22 0 0,0 1-19 0 0,1-2-14 0 0,3-1-6 0 0,1 0-42 0 0,2-1 7 0 0,2-1-80 0 0,1-1 2 0 0,1 0-34 0 0,0 0-17 0 0,1 0-100 0 0,-1 0-119 0 0,0 0-95 0 0,1 0-196 0 0,-1-1-200 0 0,0-1-427 0 0,2-1-1143 0 0,1-2-1219 0 0,1-2-6094 0 0,-4 8 3367 0 0,-1 1 7347 0 0</inkml:trace>
  <inkml:trace contextRef="#ctx0" brushRef="#br2" timeOffset="745.039">668 1 20522 0 0,'0'0'0'0'0,"0"0"2544"0"0,0 0-2436 0 0,0 0 257 0 0,0 0 366 0 0,0 0-147 0 0,0 0-210 0 0,1 0-560 0 0,0 0-232 0 0,1 1-49 0 0,1 2 431 0 0,1 4-17 0 0,2 2 36 0 0,2 5 114 0 0,0 3 29 0 0,0 3-67 0 0,0 5-11 0 0,0 3 193 0 0,-2 2-168 0 0,-1 3-40 0 0,0 1-24 0 0,-2-1-97 0 0,-2-2-142 0 0,0-2 103 0 0,0-5-407 0 0,-1-5 7 0 0,0-5-73 0 0,-1-5-132 0 0,0-4-6 0 0,-1-3-481 0 0,-2-3-1694 0 0,-2-5-1250 0 0,-2-3-362 0 0,-2-5-71 0 0,0-3 1502 0 0,2 2 2926 0 0</inkml:trace>
  <inkml:trace contextRef="#ctx0" brushRef="#br3" timeOffset="886.002">662 174 5092 0 0,'0'0'0'0'0,"0"-1"4229"0"0,0-3-1872 0 0,0-1-231 0 0,1 0-72 0 0,0 0-443 0 0,2 0-504 0 0,-1 1-521 0 0,2 1-117 0 0,2 0-170 0 0,0 1-327 0 0,2 0 76 0 0,2 0-1131 0 0,1 0-549 0 0,1 0-1184 0 0,1 1-2852 0 0,2-1-3713 0 0,-3 0 11543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17.6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5502.53125"/>
      <inkml:brushProperty name="anchorY" value="-426412.09375"/>
      <inkml:brushProperty name="scaleFactor" value="0.5"/>
    </inkml:brush>
  </inkml:definitions>
  <inkml:trace contextRef="#ctx0" brushRef="#br0">1 91 20010 0 0,'0'0'0'0'0,"0"0"1720"0"0,0 0-1881 0 0,1 0 533 0 0,0 0 260 0 0,2 0-291 0 0,1 3 134 0 0,3 1-194 0 0,1 5-14 0 0,1 3-113 0 0,3 4-16 0 0,0 5 9 0 0,0 2-79 0 0,-1 4 4 0 0,1 2 36 0 0,-2 1 84 0 0,0-1-82 0 0,-1-3-21 0 0,-2-2 30 0 0,-2-5 93 0 0,-2-5 80 0 0,-1-4 96 0 0,-1-5-39 0 0,-2-2 27 0 0,-2-2-140 0 0,-1-4-68 0 0,-3-2-82 0 0,-3-4 72 0 0,0-3-63 0 0,-2-6-48 0 0,-1-5-18 0 0,1-5-28 0 0,-1-6-95 0 0,2-3 47 0 0,1-2-53 0 0,3 0 26 0 0,3 3 53 0 0,1 5-39 0 0,2 6-55 0 0,3 4 3 0 0,3 6 27 0 0,1 5-30 0 0,4 4 23 0 0,1 3 22 0 0,3 1-6 0 0,1 2-19 0 0,1 2 48 0 0,0 0 4 0 0,-1 2 10 0 0,0 2 32 0 0,-1 1-3 0 0,-2 1 3 0 0,-1 1 165 0 0,-3 0-146 0 0,-1-1 24 0 0,-3-1-38 0 0,-1-1 0 0 0,-1-2-4 0 0,-1-2-79 0 0,-1 0 46 0 0,0-1-19 0 0,-1-1-201 0 0,-2 0-133 0 0,-1 0-278 0 0,-4-2-888 0 0,-1-1-3269 0 0,-4-2-6188 0 0,1-1 3644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18.2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6293.03125"/>
      <inkml:brushProperty name="anchorY" value="-427017.84375"/>
      <inkml:brushProperty name="scaleFactor" value="0.5"/>
    </inkml:brush>
  </inkml:definitions>
  <inkml:trace contextRef="#ctx0" brushRef="#br0">44 1 21290 0 0,'0'0'0'0'0,"0"0"1336"0"0,1 1-1559 0 0,1 1-77 0 0,0 1 450 0 0,1 2 620 0 0,2 2-480 0 0,1 3-148 0 0,1 2-4 0 0,2 2-145 0 0,-1 1 23 0 0,0 0-16 0 0,-1 0 182 0 0,-1-2-70 0 0,-1-2 49 0 0,-2-2 39 0 0,-2-2-6 0 0,0-2-13 0 0,-3 0 24 0 0,-1-1-36 0 0,-3 1-194 0 0,-2-1 36 0 0,-2 2-263 0 0,-2-1-92 0 0,0 1-139 0 0,0-1-115 0 0,0-1-198 0 0,0 0-433 0 0,2-1-1048 0 0,2 0-1157 0 0,3-2-1813 0 0,2-2-2664 0 0,1 0 6309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21.6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951.75"/>
      <inkml:brushProperty name="anchorY" value="-432155.53125"/>
      <inkml:brushProperty name="scaleFactor" value="0.5"/>
    </inkml:brush>
  </inkml:definitions>
  <inkml:trace contextRef="#ctx0" brushRef="#br0">5 158 12445 0 0,'0'0'0'0'0,"0"1"9853"0"0,0 0-10062 0 0,0 0 1502 0 0,-1-1-807 0 0,0 1 240 0 0,0 1-189 0 0,1-2-251 0 0,-1 2-291 0 0,1-1-76 0 0,-1 2-198 0 0,1 0 351 0 0,1 4-94 0 0,1 3 15 0 0,2 3 15 0 0,2 3 51 0 0,1 4-24 0 0,2 2-36 0 0,2 3 16 0 0,2 3 67 0 0,1 0 110 0 0,3 2-83 0 0,1-2-114 0 0,0 0 34 0 0,1-4 17 0 0,-1-4-16 0 0,-1-4 109 0 0,-2-4-95 0 0,-2-3 15 0 0,-1-4-28 0 0,-3-2 88 0 0,-2-1 15 0 0,-1-3 33 0 0,0-2 52 0 0,-1-2-11 0 0,0-3-24 0 0,0-3-66 0 0,0-4-2 0 0,0-3-10 0 0,0-3-43 0 0,1-4-31 0 0,-1-2-27 0 0,-1-4 4 0 0,1-2 41 0 0,0-2-54 0 0,-1-2 13 0 0,1 0 24 0 0,0 1-5 0 0,-2 3-29 0 0,0 4 70 0 0,-1 5-82 0 0,0 5 54 0 0,-2 5 6 0 0,1 3-16 0 0,-1 4 2 0 0,-1 2-5 0 0,1 1 15 0 0,-1 2-52 0 0,-2 0 20 0 0,-2-1-12 0 0,-1 1 6 0 0,-4-1-1 0 0,-1 0-5 0 0,-3-1-40 0 0,-3 2 11 0 0,-2-1-11 0 0,-3 0-3 0 0,-2 2 5 0 0,1 0 13 0 0,-1 1-18 0 0,1 2 20 0 0,3 1-11 0 0,3 1-20 0 0,3 0-17 0 0,4-1 8 0 0,3 0-107 0 0,2-1 1 0 0,3-1-104 0 0,1-1-139 0 0,0 1-94 0 0,2-1-183 0 0,-1-1-321 0 0,1 1-649 0 0,2 1-755 0 0,0-1-4263 0 0,0 2-3553 0 0,0-1 8184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20.6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168"/>
      <inkml:brushProperty name="anchorY" value="-431010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925.34375"/>
      <inkml:brushProperty name="anchorY" value="-431703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722.28125"/>
      <inkml:brushProperty name="anchorY" value="-432399.15625"/>
      <inkml:brushProperty name="scaleFactor" value="0.5"/>
    </inkml:brush>
  </inkml:definitions>
  <inkml:trace contextRef="#ctx0" brushRef="#br0">7 50 19934 0 0,'0'0'0'0'0,"1"0"2536"0"0,-1 1-2795 0 0,1 0 635 0 0,0 0-353 0 0,1-1 607 0 0,1 1-376 0 0,1 1-176 0 0,3 2 162 0 0,2 2-92 0 0,3 0-33 0 0,2 1-20 0 0,2 0-92 0 0,1-2 74 0 0,-1 0-43 0 0,-1-1 8 0 0,-3-1-6 0 0,-2-1-42 0 0,-2-1-375 0 0,-2 0 109 0 0,-3-1-122 0 0,-1 0-144 0 0,-3 0-229 0 0,-2 0-670 0 0,-2-1-1774 0 0,-3 2-4303 0 0,-2 0-198 0 0,1-1 6565 0 0</inkml:trace>
  <inkml:trace contextRef="#ctx0" brushRef="#br1" timeOffset="225.005">1 178 15501 0 0,'0'0'0'0'0,"0"0"3897"0"0,0 1-3562 0 0,0 0 145 0 0,1 0 296 0 0,1 0 20 0 0,1 1-161 0 0,1 0-118 0 0,3 2-85 0 0,3 1-102 0 0,2 2-75 0 0,2 1-103 0 0,1 2-50 0 0,2 0-66 0 0,1 0-27 0 0,0 1 0 0 0,1-2 5 0 0,-2 0 43 0 0,-1-2-63 0 0,-3-2 21 0 0,-2-1-7 0 0,-3-1 33 0 0,-3-1-52 0 0,-2-1-95 0 0,-2-1-44 0 0,-1 0-42 0 0,0-1-147 0 0,-3-3-603 0 0,-2 0-156 0 0,-1-3-1196 0 0,-3-1-2210 0 0,-1-1-5400 0 0,-1-2 5672 0 0,3 2 4563 0 0</inkml:trace>
  <inkml:trace contextRef="#ctx0" brushRef="#br2" timeOffset="548.336">164 1 10725 0 0,'0'0'0'0'0,"1"0"11301"0"0,0 0-11626 0 0,0 0 1890 0 0,0 0-1057 0 0,-1 0 260 0 0,1 0-83 0 0,-1 1-363 0 0,0 0-185 0 0,0 0-113 0 0,0 1-64 0 0,0 1 57 0 0,0 2 72 0 0,-1 3-9 0 0,-1 4-8 0 0,-3 3 6 0 0,0 6 12 0 0,-3 3-41 0 0,0 3-16 0 0,-2 2-25 0 0,-1 2 70 0 0,-1 1-10 0 0,0 0-17 0 0,-1-1-48 0 0,2-1 41 0 0,-1-4-53 0 0,2-2 10 0 0,1-5-5 0 0,2-3-4 0 0,2-4 10 0 0,1-4-4 0 0,1-3 12 0 0,2-2 34 0 0,0-2-56 0 0,1 0-84 0 0,0-1-155 0 0,1-1-90 0 0,-1 1-110 0 0,0-1-166 0 0,0 0-193 0 0,0-1-373 0 0,1-2-959 0 0,-1-1-3490 0 0,4-3-4395 0 0,0 1 5815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19.4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000.6875"/>
      <inkml:brushProperty name="anchorY" value="-428318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679.03125"/>
      <inkml:brushProperty name="anchorY" value="-429290.9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469.90625"/>
      <inkml:brushProperty name="anchorY" value="-429833.5"/>
      <inkml:brushProperty name="scaleFactor" value="0.5"/>
    </inkml:brush>
  </inkml:definitions>
  <inkml:trace contextRef="#ctx0" brushRef="#br0">0 72 21422 0 0,'0'0'0'0'0,"0"0"1580"0"0,0 1-1843 0 0,0-1 554 0 0,0 2 280 0 0,0 0-733 0 0,1 2 245 0 0,1 1-83 0 0,1 4 0 0 0,1 3 5 0 0,2 4 40 0 0,0 5-11 0 0,1 3-41 0 0,-1 4-42 0 0,1 2 65 0 0,-2 2-15 0 0,1 0 1 0 0,-1-1 12 0 0,-1-1 49 0 0,-1-4-75 0 0,-1-4 20 0 0,-1-4-395 0 0,0-6 35 0 0,-1-5-145 0 0,-1-3-208 0 0,-1-4-538 0 0,-2-4-2133 0 0,-2-4-4328 0 0,-1-2 505 0 0,1 1 5946 0 0</inkml:trace>
  <inkml:trace contextRef="#ctx0" brushRef="#br1" timeOffset="140.995">27 215 14477 0 0,'0'0'0'0'0,"1"0"2489"0"0,1 0-2526 0 0,2-1 619 0 0,1 0 667 0 0,2-2 420 0 0,2 0-787 0 0,3-3-372 0 0,0-1-324 0 0,2-3-152 0 0,1 0-56 0 0,0 0-832 0 0,-1-1-1094 0 0,0 2-1037 0 0,-1 0-4294 0 0,-2 2-2134 0 0,-4 2 11472 0 0</inkml:trace>
  <inkml:trace contextRef="#ctx0" brushRef="#br2" timeOffset="510.161">283 0 20018 0 0,'0'0'0'0'0,"0"0"2256"0"0,0 0-2539 0 0,1 1 903 0 0,1 1-595 0 0,2 1 870 0 0,1 3-396 0 0,2 3-80 0 0,3 3-182 0 0,2 3-99 0 0,1 4-38 0 0,3 3 46 0 0,1 5-115 0 0,0 3 16 0 0,2 3 159 0 0,0 3-31 0 0,-1 1-75 0 0,-2 0-36 0 0,-2-1 80 0 0,-3 0 86 0 0,-4-3-102 0 0,-2-3-3 0 0,-2-3 29 0 0,-3-3 19 0 0,-3-4-43 0 0,-1-4 15 0 0,-1-3 33 0 0,-2-4-40 0 0,-1-2-13 0 0,-2-2-30 0 0,-1-2-36 0 0,-2 0-21 0 0,-1-1-31 0 0,-1-1 29 0 0,0-1 54 0 0,2 0-25 0 0,1 0-25 0 0,1 0-4 0 0,3 0-2 0 0,1 0-7 0 0,3 0-31 0 0,1 0 9 0 0,2 0-122 0 0,0 0-8 0 0,1 0-113 0 0,1-1-110 0 0,0 0-163 0 0,0 0-270 0 0,1-2-458 0 0,1 1-2429 0 0,-1 0-8447 0 0,0 0 3554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18.8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5614.84375"/>
      <inkml:brushProperty name="anchorY" value="-426580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6295.375"/>
      <inkml:brushProperty name="anchorY" value="-427231.59375"/>
      <inkml:brushProperty name="scaleFactor" value="0.5"/>
    </inkml:brush>
  </inkml:definitions>
  <inkml:trace contextRef="#ctx0" brushRef="#br0">9 344 12717 0 0,'0'0'0'0'0,"0"0"8777"0"0,1 0-9166 0 0,-1 1 1638 0 0,0 3-814 0 0,1 3 657 0 0,-1 3-341 0 0,0 5-275 0 0,0 4-239 0 0,0 3-136 0 0,2 3-57 0 0,0 2-40 0 0,1 1-60 0 0,1-1 36 0 0,0-1 12 0 0,1-1 6 0 0,0-5 0 0 0,0-3 2 0 0,-1-5 0 0 0,-1-4 89 0 0,-1-3 72 0 0,-1-3 13 0 0,0-3 53 0 0,-1-3-89 0 0,-2-5-153 0 0,-2-6 32 0 0,-1-7-14 0 0,-2-6-9 0 0,0-8-21 0 0,0-5 34 0 0,0-4 22 0 0,2-2-38 0 0,2-1 13 0 0,1 2-4 0 0,0 1-37 0 0,2 6-4 0 0,0 4-15 0 0,1 6 63 0 0,1 7-71 0 0,1 6-98 0 0,0 6-66 0 0,0 4-14 0 0,1 4 26 0 0,2 2 249 0 0,3 4 32 0 0,3 3 139 0 0,4 3-158 0 0,2 3 25 0 0,2 4-76 0 0,0 2-37 0 0,-1 1-9 0 0,-1 1 63 0 0,-2 0-26 0 0,-3 0 15 0 0,-2 0-62 0 0,-2-3 41 0 0,-4-1 12 0 0,-2-4 6 0 0,-1-2 0 0 0,-2-3 72 0 0,0-4 69 0 0,0-1 59 0 0,-2-1 5 0 0,0-1-63 0 0,-2 0-71 0 0,-3 1-12 0 0,-1 0 5 0 0,-3 0-17 0 0,-2 0-14 0 0,-2 1-29 0 0,-1-1 2 0 0,-2 0-4 0 0,-1 1-9 0 0,1 0 7 0 0,0 0-7 0 0,3 0 1 0 0,1-1-37 0 0,3 0-83 0 0,4-2-161 0 0,2 1-157 0 0,3-1-110 0 0,1 0-244 0 0,3 0-279 0 0,1-2-357 0 0,4-1-1157 0 0,2-1-3945 0 0,4-3-4085 0 0,-1 1 10098 0 0</inkml:trace>
  <inkml:trace contextRef="#ctx0" brushRef="#br1" timeOffset="416.043">367 13 20626 0 0,'0'0'0'0'0,"0"-1"1768"0"0,0-1-1983 0 0,0 0 487 0 0,0 0 532 0 0,0 0-171 0 0,0 1-177 0 0,0 0-240 0 0,0 0-207 0 0,0 1-70 0 0,-1 0 15 0 0,1 0-3 0 0,-1 1-34 0 0,0 0 100 0 0,0 3-30 0 0,-1 2 135 0 0,-1 3-26 0 0,0 3-9 0 0,-1 3-38 0 0,0 3 0 0 0,-1 3-4 0 0,0 2-52 0 0,0 2 14 0 0,0 1-67 0 0,1 1 2 0 0,1 0 34 0 0,2 0-51 0 0,0-1 35 0 0,1 0-6 0 0,2-2 39 0 0,2-1 3 0 0,1 0-12 0 0,4-3-92 0 0,1 0 87 0 0,2-2 6 0 0,2 0 11 0 0,0-2 2 0 0,0-2-7 0 0,-1-3-72 0 0,-2-2 103 0 0,-2-4-29 0 0,-3-2 15 0 0,-1-1 79 0 0,-2-2 75 0 0,-1-1 3 0 0,-1 1-6 0 0,-1-1 21 0 0,0 1-24 0 0,0-1-45 0 0,-1 1-44 0 0,1 0-70 0 0,0 0-196 0 0,0-1-151 0 0,-1 0-291 0 0,-1-2-148 0 0,-1-2-260 0 0,0-1-1137 0 0,-1-2-3528 0 0,1-2-3748 0 0,-1-1 5157 0 0,7 15 4614 0 0,0 4-1242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15.6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2471.65625"/>
      <inkml:brushProperty name="anchorY" value="-423821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3130.6875"/>
      <inkml:brushProperty name="anchorY" value="-424529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3875.09375"/>
      <inkml:brushProperty name="anchorY" value="-425060.7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773.59375"/>
      <inkml:brushProperty name="anchorY" value="-425745.21875"/>
      <inkml:brushProperty name="scaleFactor" value="0.5"/>
    </inkml:brush>
  </inkml:definitions>
  <inkml:trace contextRef="#ctx0" brushRef="#br0">39 189 20622 0 0,'0'0'0'0'0,"0"1"1492"0"0,1 4-1699 0 0,-1 4 449 0 0,1 5-238 0 0,1 5 594 0 0,-1 5-498 0 0,2 4-45 0 0,-1 3-20 0 0,1 1 29 0 0,0 1-66 0 0,1 0 7 0 0,-1-1 2 0 0,-1-1-9 0 0,0-5 78 0 0,0-4-51 0 0,-2-6 61 0 0,1-5 255 0 0,-1-5 31 0 0,0-4 112 0 0,-2-7-393 0 0,-2-6 30 0 0,-2-8-28 0 0,-1-8-64 0 0,-1-10 56 0 0,-1-8-23 0 0,1-7-22 0 0,0-5 41 0 0,2 0-98 0 0,1 2 25 0 0,2 4-49 0 0,1 6 52 0 0,2 9-7 0 0,-1 9-7 0 0,2 8-38 0 0,0 7-203 0 0,2 6 17 0 0,0 4 97 0 0,3 2 8 0 0,1 3 120 0 0,3 1-13 0 0,1 3 125 0 0,2 2 8 0 0,2 4-56 0 0,0 2-15 0 0,0 3-49 0 0,1 2 5 0 0,0 3-77 0 0,-1 0 44 0 0,-1 1-50 0 0,-2 0-11 0 0,-2-1 12 0 0,-2-2 26 0 0,-3-3-3 0 0,-1-3 64 0 0,-2-3 72 0 0,-2-3 44 0 0,1-3 121 0 0,-2-3 25 0 0,0-2 26 0 0,-2 1-74 0 0,-2-2-74 0 0,-2 0-33 0 0,-2 0-18 0 0,-2 0 77 0 0,-3 0-44 0 0,0 0 35 0 0,-2 0-101 0 0,-1 0-8 0 0,1 0-21 0 0,0 0 23 0 0,3 0 4 0 0,2 0-37 0 0,3 0-25 0 0,3-1-177 0 0,1 0-158 0 0,3 0-145 0 0,0-1-147 0 0,2 0-238 0 0,1-2-407 0 0,2 1-854 0 0,2-2-3319 0 0,4-2-11317 0 0,-5 4 19106 0 0,0 0-454 0 0</inkml:trace>
  <inkml:trace contextRef="#ctx0" brushRef="#br1" timeOffset="438.316">205 158 10353 0 0,'0'0'0'0'0,"0"0"10045"0"0,0 0-11057 0 0,0-1 2707 0 0,0 0-1660 0 0,0 0 821 0 0,0 1-457 0 0,0 0-393 0 0,2 0 65 0 0,1 3-61 0 0,1 0 13 0 0,3 4 232 0 0,1 2-116 0 0,2 3-27 0 0,1 2 80 0 0,2 1-20 0 0,0 1 49 0 0,2 1-90 0 0,0 1 19 0 0,1-1-37 0 0,-1 0 31 0 0,1-1-49 0 0,-2-1 56 0 0,-1-3-68 0 0,-2-2-36 0 0,-2-3 70 0 0,-3-2 124 0 0,-1-3 101 0 0,-2-1 99 0 0,0-3-37 0 0,-1-3-103 0 0,1-5-139 0 0,1-5-63 0 0,0-4-30 0 0,1-5 14 0 0,-1-3-5 0 0,1-1-45 0 0,-2-1 27 0 0,0 2-61 0 0,0 2 44 0 0,-2 3-5 0 0,0 4-42 0 0,-1 3 56 0 0,0 4-27 0 0,0 2 13 0 0,0 2 2 0 0,-1 3-10 0 0,-1 1-34 0 0,0 2 9 0 0,-2-1-5 0 0,-1 1-84 0 0,-1 0 104 0 0,-2-1-96 0 0,-2 1 5 0 0,-2 0 40 0 0,0-1-47 0 0,-2 1 47 0 0,-1 0-32 0 0,2 0-61 0 0,0 1 9 0 0,1 0 34 0 0,4 0 6 0 0,1 0-74 0 0,1-1-103 0 0,3 0-128 0 0,1 0-146 0 0,1 1-188 0 0,1-1-407 0 0,0 1-1108 0 0,1 0-1661 0 0,2 0-4611 0 0,3 1-314 0 0,-1-1 10576 0 0</inkml:trace>
  <inkml:trace contextRef="#ctx0" brushRef="#br2" timeOffset="1073.292">574 23 15141 0 0,'0'0'0'0'0,"0"-1"5977"0"0,-1 0-6184 0 0,0 1 977 0 0,-1-1-74 0 0,0 1 94 0 0,1-1-121 0 0,0 1-222 0 0,0 0-404 0 0,1 0 14 0 0,0 0-209 0 0,0 1 3 0 0,0 1-15 0 0,0 3 192 0 0,0 2-46 0 0,0 3 94 0 0,0 3-55 0 0,0 4 53 0 0,0 0-10 0 0,1 3-1 0 0,1 1-69 0 0,1 1 62 0 0,1 1-68 0 0,2 0 4 0 0,1 0 12 0 0,1-1 60 0 0,2-1-18 0 0,1-1 146 0 0,1-2-82 0 0,1-2 56 0 0,0-3-70 0 0,-1-3-36 0 0,-2-3 13 0 0,-1-3 46 0 0,-1-4 65 0 0,-1-3 40 0 0,-1-4-32 0 0,0-6-49 0 0,-1-3 5 0 0,-1-4-49 0 0,-1-3 11 0 0,-2-1-76 0 0,0 1 72 0 0,-1 2-44 0 0,-1 3 12 0 0,-1 4-2 0 0,0 3 10 0 0,0 4-4 0 0,-1 3-30 0 0,1 2-24 0 0,0 2-24 0 0,0 0-94 0 0,1 1-64 0 0,0-1-46 0 0,1 1-75 0 0,0 0-18 0 0,0 1 21 0 0,3 2 320 0 0,2 2-92 0 0,2 3 48 0 0,3 2 52 0 0,1 2-67 0 0,3 3 22 0 0,1 1-7 0 0,3 3 10 0 0,1-1 38 0 0,2 1-61 0 0,0-1 25 0 0,-2-4-9 0 0,-2-2 6 0 0,-4-4 59 0 0,-3-4-17 0 0,-3-2 93 0 0,-3-2 42 0 0,-2-1 76 0 0,-1-2 14 0 0,-1-4-210 0 0,-1-4 32 0 0,-2-4-31 0 0,-1-5-72 0 0,-3-5 52 0 0,-2-3-57 0 0,-2-3 15 0 0,0-1 0 0 0,-1 0-2 0 0,1 2-3 0 0,0 4 0 0 0,3 5 47 0 0,1 6-14 0 0,2 4-30 0 0,2 5 1 0 0,1 1-40 0 0,1 3 47 0 0,1 1-21 0 0,0 0-92 0 0,1 0 14 0 0,-1 1-52 0 0,0-1 1 0 0,0 1-22 0 0,1-1-1 0 0,-1 0-25 0 0,0 1-306 0 0,2 0 1 0 0,0 2-328 0 0,2 2-498 0 0,1 1-1420 0 0,-2-2-7296 0 0,1 0-1596 0 0,-5-4 14514 0 0,0-1-1263 0 0,-1-3-4399 0 0</inkml:trace>
  <inkml:trace contextRef="#ctx0" brushRef="#br3" timeOffset="1601.836">1080 290 20174 0 0,'0'0'0'0'0,"0"0"2348"0"0,0 0-1797 0 0,1 0 491 0 0,0 0 62 0 0,0-1-387 0 0,0-2-263 0 0,1-3-200 0 0,0-4-157 0 0,1-3-53 0 0,2-5-39 0 0,1-4-10 0 0,0-2 8 0 0,1 0-51 0 0,1-1 56 0 0,-2 3-22 0 0,1 2 16 0 0,-2 5-4 0 0,-1 3 2 0 0,-1 3 0 0 0,-2 3-4 0 0,0 2-70 0 0,-1 1-31 0 0,0 0-47 0 0,-2 0-11 0 0,0 0-7 0 0,-2 0-11 0 0,-2 0 77 0 0,-2 1-65 0 0,-1-1 5 0 0,-1 2 78 0 0,-2 0 12 0 0,-3 0-65 0 0,0 2 48 0 0,-2 1 21 0 0,0 2 16 0 0,1 1-16 0 0,1 2 32 0 0,1 0 42 0 0,2 0-12 0 0,2 0 8 0 0,2 1-37 0 0,1-2 6 0 0,2-1-47 0 0,2 0 36 0 0,1 0 38 0 0,1-1-54 0 0,1 0 72 0 0,0-1-22 0 0,0 2 139 0 0,0-1-14 0 0,1 1-49 0 0,1 1 2 0 0,1 1-74 0 0,1 0 60 0 0,1 2-68 0 0,1 2 18 0 0,1 1-10 0 0,2 1 5 0 0,1 2 3 0 0,1 1-5 0 0,2 2 1 0 0,0 1 66 0 0,1 0-85 0 0,0 2 140 0 0,0-1-8 0 0,0 1-40 0 0,-1-1 185 0 0,-1-1-212 0 0,-1-3 12 0 0,-2-3-57 0 0,-2-3 16 0 0,-1-4 45 0 0,-2-2 28 0 0,-1-2-22 0 0,-1-2-36 0 0,0-1-32 0 0,-1-1-129 0 0,0-4-66 0 0,1-1-191 0 0,-1-3-107 0 0,2-1-312 0 0,0-3-694 0 0,0 0-1858 0 0,1-1-5186 0 0,0 1-1497 0 0,-1 2 11073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21262 0 0,'0'-3'2544'0'0,"0"3"-2544"0"0,0-4 192 0 0,0 4-192 0 0,0-4 488 0 0,0 4-480 0 0,0 0-8 0 0,0 0-532 0 0,0 0-512 0 0,0 0-528 0 0,5 0-1128 0 0,-1 0-3445 0 0,5 0-3580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27.0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638.46875"/>
      <inkml:brushProperty name="anchorY" value="-432659.5"/>
      <inkml:brushProperty name="scaleFactor" value="0.5"/>
    </inkml:brush>
  </inkml:definitions>
  <inkml:trace contextRef="#ctx0" brushRef="#br0">16 0 9169 0 0,'0'0'0'0'0,"0"0"12283"0"0,0 0-13825 0 0,0 1 3991 0 0,0 1-2259 0 0,0 0-204 0 0,0 2-50 0 0,0 0 94 0 0,0 2 58 0 0,0 1-108 0 0,0 0 102 0 0,0-1 109 0 0,0-1 193 0 0,0-2 17 0 0,0-1 140 0 0,0-1-134 0 0,-1-1 202 0 0,-1 0-516 0 0,0-1 92 0 0,1 0-81 0 0,0 0-116 0 0,0-1-56 0 0,0 1-43 0 0,1 0 12 0 0,0 0-53 0 0,0 1-51 0 0,0-1-11 0 0,0 1-21 0 0,0 0 43 0 0,0 1 5 0 0,0-1 10 0 0,0 0 9 0 0,0 0-2 0 0,0 0-465 0 0,0 0-20 0 0,0 0-462 0 0,-1 1-755 0 0,-1 3-1227 0 0,1 0-5458 0 0,-1 1-1315 0 0,2-5 12784 0 0,0 0-861 0 0,1-1-4785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27.3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988.8125"/>
      <inkml:brushProperty name="anchorY" value="-432079.21875"/>
      <inkml:brushProperty name="scaleFactor" value="0.5"/>
    </inkml:brush>
  </inkml:definitions>
  <inkml:trace contextRef="#ctx0" brushRef="#br0">39 0 18562 0 0,'0'0'0'0'0,"0"1"3104"0"0,0 0-3463 0 0,0 0 1177 0 0,0 1-801 0 0,0 0 622 0 0,0 0-601 0 0,0 2 2 0 0,0 1-14 0 0,0 3 26 0 0,0 0-62 0 0,0 1 21 0 0,0 0 44 0 0,0-1 79 0 0,0-1 126 0 0,0-2 83 0 0,0-2 330 0 0,0-2-194 0 0,-1 0 7 0 0,-2-2-220 0 0,0-3 3 0 0,-2-3-204 0 0,0-1-43 0 0,-1 0-11 0 0,1-1-70 0 0,1 1-59 0 0,1 2-109 0 0,1 2-32 0 0,1 1-197 0 0,1 2-274 0 0,0 0-421 0 0,0 1-1219 0 0,1 1-3994 0 0,1-1-4120 0 0,1 0 7674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8:10.38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9173.21875"/>
      <inkml:brushProperty name="anchorY" value="-466163.28125"/>
      <inkml:brushProperty name="scaleFactor" value="0.5"/>
    </inkml:brush>
  </inkml:definitions>
  <inkml:trace contextRef="#ctx0" brushRef="#br0">29 13 18094 0 0,'0'0'0'0'0,"1"1"5384"0"0,0 0-5656 0 0,-1-1 1196 0 0,1 2-431 0 0,0-1 254 0 0,-1 0-266 0 0,0 0-356 0 0,0-1-86 0 0,0 1-558 0 0,-1-1-25 0 0,-3-1-412 0 0,0-1-1449 0 0,-3-2-6626 0 0,-2-3-4259 0 0,5 4 14640 0 0,0 0 246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8:09.55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7672"/>
      <inkml:brushProperty name="anchorY" value="-464179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8399.40625"/>
      <inkml:brushProperty name="anchorY" value="-465211.625"/>
      <inkml:brushProperty name="scaleFactor" value="0.5"/>
    </inkml:brush>
  </inkml:definitions>
  <inkml:trace contextRef="#ctx0" brushRef="#br0">1 5 18270 0 0,'0'0'0'0'0,"0"-1"3000"0"0,0 0-2595 0 0,0 1 23 0 0,1-1 278 0 0,0 0 191 0 0,0 1-327 0 0,0 0-335 0 0,1 0-212 0 0,-1 1-77 0 0,3 3 82 0 0,-1 1 220 0 0,2 3-108 0 0,1 3 13 0 0,1 4 32 0 0,0 4 20 0 0,0 3-57 0 0,-1 4-41 0 0,0 2 51 0 0,-1 4 4 0 0,-1 2 8 0 0,0 1 24 0 0,-1 1-43 0 0,0-1-107 0 0,0-2-36 0 0,-1-4 1 0 0,1-4-13 0 0,-1-5-163 0 0,0-5-145 0 0,-1-5-81 0 0,-1-4-23 0 0,1-3 6 0 0,-1-3-68 0 0,0-1-206 0 0,0-1-364 0 0,-1-3-906 0 0,1-3-2044 0 0,0-1-4092 0 0,1-5-801 0 0,0 2 10695 0 0</inkml:trace>
  <inkml:trace contextRef="#ctx0" brushRef="#br1" timeOffset="674.089">283 182 4536 0 0,'0'0'0'0'0,"1"-1"14866"0"0,0 1-14098 0 0,-1-1-1684 0 0,1 0 3463 0 0,0-1-1842 0 0,0 1 570 0 0,0 0-189 0 0,0 0-403 0 0,-1 1-233 0 0,0 0-174 0 0,0 0-82 0 0,0 1-43 0 0,-2 0-39 0 0,0 0-60 0 0,-2 1-52 0 0,-2 1-56 0 0,-1 1 37 0 0,-2 2-26 0 0,-1 2 6 0 0,-1 1 9 0 0,-1 2 34 0 0,0 3-5 0 0,-1 1 9 0 0,1 3-10 0 0,0 2-34 0 0,1 1 37 0 0,1 2-50 0 0,3-1 24 0 0,1 0-51 0 0,2-3 0 0 0,1-2-67 0 0,4-3-40 0 0,1-2 152 0 0,4-3 20 0 0,3-2 67 0 0,3-2-38 0 0,4-3 28 0 0,2 0-8 0 0,2-2-35 0 0,3 0 57 0 0,-1 0 0 0 0,1-2-69 0 0,-1 1 23 0 0,-2-1 51 0 0,-1 0-36 0 0,-3-1-29 0 0,-4 0 118 0 0,-2-1-56 0 0,-3 0 58 0 0,-2-1-4 0 0,-2-3-40 0 0,-2-2 10 0 0,0-2-20 0 0,-1-1 0 0 0,-2-3-30 0 0,-1-1 22 0 0,-1-3-68 0 0,-1-2 23 0 0,-1-1-14 0 0,-1-1 6 0 0,1 1-11 0 0,0 0-29 0 0,0 1 35 0 0,0 1-2 0 0,2 3 5 0 0,0 1-4 0 0,1 3 1 0 0,-1 1-4 0 0,2 1-4 0 0,-1 1 10 0 0,1 0 6 0 0,1 2-2 0 0,0 0 2 0 0,-1 2-9 0 0,1 1 7 0 0,0 1-3 0 0,1 0-3 0 0,-1 2 0 0 0,1 1-4 0 0,0 1 5 0 0,0 0 8 0 0,0 1-12 0 0,0 0 4 0 0,0 0-66 0 0,0 0 28 0 0,0 0-17 0 0,0 1-12 0 0,1 0 51 0 0,1 2 12 0 0,1 3 65 0 0,2 3 8 0 0,1 3 54 0 0,1 3-82 0 0,1 4 33 0 0,0 4-30 0 0,0 4-46 0 0,0 2 78 0 0,-1 4-31 0 0,0 1-8 0 0,-1 1-9 0 0,-1 1 24 0 0,0 0-55 0 0,-1-2 87 0 0,-1-3-27 0 0,0-4-37 0 0,-1-5-19 0 0,-1-6 40 0 0,0-5-1 0 0,-1-4-4 0 0,1-4 8 0 0,-2-2 27 0 0,1-1-50 0 0,0 0 11 0 0,0-1-37 0 0,0 0 9 0 0,0 0-192 0 0,0 1-16 0 0,0-1-161 0 0,0 1-130 0 0,-1 0-175 0 0,1-1-410 0 0,-1 0-826 0 0,0-1-4079 0 0,0-2-6586 0 0,2 4 9067 0 0,-1 1 3379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44.54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4261.53125"/>
      <inkml:brushProperty name="anchorY" value="-436607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1194.96875"/>
      <inkml:brushProperty name="anchorY" value="-433291.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1982.34375"/>
      <inkml:brushProperty name="anchorY" value="-434196.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2629.78125"/>
      <inkml:brushProperty name="anchorY" value="-435033.78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3321.5"/>
      <inkml:brushProperty name="anchorY" value="-435736.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4542.5625"/>
      <inkml:brushProperty name="anchorY" value="-437703.31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0774.40625"/>
      <inkml:brushProperty name="anchorY" value="-445491.3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1476.5625"/>
      <inkml:brushProperty name="anchorY" value="-446105.2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2405.9375"/>
      <inkml:brushProperty name="anchorY" value="-446941.9687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3142.78125"/>
      <inkml:brushProperty name="anchorY" value="-447568.2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3959.8125"/>
      <inkml:brushProperty name="anchorY" value="-448179.37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3323.90625"/>
      <inkml:brushProperty name="anchorY" value="-447976.5312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8536.46875"/>
      <inkml:brushProperty name="anchorY" value="-442174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7872.9375"/>
      <inkml:brushProperty name="anchorY" value="-441979.9687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8541.1875"/>
      <inkml:brushProperty name="anchorY" value="-442872.3437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9212.5625"/>
      <inkml:brushProperty name="anchorY" value="-443535.8437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0131.4375"/>
      <inkml:brushProperty name="anchorY" value="-444412.87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3574.34375"/>
      <inkml:brushProperty name="anchorY" value="-436334.062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2924.625"/>
      <inkml:brushProperty name="anchorY" value="-436115.9687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3659"/>
      <inkml:brushProperty name="anchorY" value="-436685.34375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4044.71875"/>
      <inkml:brushProperty name="anchorY" value="-448989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5352.1875"/>
      <inkml:brushProperty name="anchorY" value="-450522.375"/>
      <inkml:brushProperty name="scaleFactor" value="0.5"/>
    </inkml:brush>
    <inkml:brush xml:id="br2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99321.875"/>
      <inkml:brushProperty name="anchorY" value="-431462.4375"/>
      <inkml:brushProperty name="scaleFactor" value="0.5"/>
    </inkml:brush>
    <inkml:brush xml:id="br2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0482.03125"/>
      <inkml:brushProperty name="anchorY" value="-431895.03125"/>
      <inkml:brushProperty name="scaleFactor" value="0.5"/>
    </inkml:brush>
    <inkml:brush xml:id="br2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99833.9375"/>
      <inkml:brushProperty name="anchorY" value="-431638.6875"/>
      <inkml:brushProperty name="scaleFactor" value="0.5"/>
    </inkml:brush>
    <inkml:brush xml:id="br2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0493.75"/>
      <inkml:brushProperty name="anchorY" value="-432696.65625"/>
      <inkml:brushProperty name="scaleFactor" value="0.5"/>
    </inkml:brush>
    <inkml:brush xml:id="br2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0281.625"/>
      <inkml:brushProperty name="anchorY" value="-431269.53125"/>
      <inkml:brushProperty name="scaleFactor" value="0.5"/>
    </inkml:brush>
    <inkml:brush xml:id="br2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99612"/>
      <inkml:brushProperty name="anchorY" value="-431039.6875"/>
      <inkml:brushProperty name="scaleFactor" value="0.5"/>
    </inkml:brush>
    <inkml:brush xml:id="br2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5236.03125"/>
      <inkml:brushProperty name="anchorY" value="-438460.3125"/>
      <inkml:brushProperty name="scaleFactor" value="0.5"/>
    </inkml:brush>
    <inkml:brush xml:id="br2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5899.5625"/>
      <inkml:brushProperty name="anchorY" value="-439440.0625"/>
      <inkml:brushProperty name="scaleFactor" value="0.5"/>
    </inkml:brush>
    <inkml:brush xml:id="br3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6811.34375"/>
      <inkml:brushProperty name="anchorY" value="-440400.84375"/>
      <inkml:brushProperty name="scaleFactor" value="0.5"/>
    </inkml:brush>
    <inkml:brush xml:id="br3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7618.125"/>
      <inkml:brushProperty name="anchorY" value="-441278.28125"/>
      <inkml:brushProperty name="scaleFactor" value="0.5"/>
    </inkml:brush>
    <inkml:brush xml:id="br3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4680.46875"/>
      <inkml:brushProperty name="anchorY" value="-449875.09375"/>
      <inkml:brushProperty name="scaleFactor" value="0.5"/>
    </inkml:brush>
    <inkml:brush xml:id="br3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6268.75"/>
      <inkml:brushProperty name="anchorY" value="-451443.375"/>
      <inkml:brushProperty name="scaleFactor" value="0.5"/>
    </inkml:brush>
    <inkml:brush xml:id="br3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6921.21875"/>
      <inkml:brushProperty name="anchorY" value="-452439.0625"/>
      <inkml:brushProperty name="scaleFactor" value="0.5"/>
    </inkml:brush>
    <inkml:brush xml:id="br3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7658.53125"/>
      <inkml:brushProperty name="anchorY" value="-453018.1875"/>
      <inkml:brushProperty name="scaleFactor" value="0.5"/>
    </inkml:brush>
    <inkml:brush xml:id="br3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8549.65625"/>
      <inkml:brushProperty name="anchorY" value="-454080.625"/>
      <inkml:brushProperty name="scaleFactor" value="0.5"/>
    </inkml:brush>
    <inkml:brush xml:id="br3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9302.34375"/>
      <inkml:brushProperty name="anchorY" value="-454698.34375"/>
      <inkml:brushProperty name="scaleFactor" value="0.5"/>
    </inkml:brush>
    <inkml:brush xml:id="br3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0410.3125"/>
      <inkml:brushProperty name="anchorY" value="-455580.125"/>
      <inkml:brushProperty name="scaleFactor" value="0.5"/>
    </inkml:brush>
    <inkml:brush xml:id="br3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1220.96875"/>
      <inkml:brushProperty name="anchorY" value="-456506.0625"/>
      <inkml:brushProperty name="scaleFactor" value="0.5"/>
    </inkml:brush>
    <inkml:brush xml:id="br4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0571.65625"/>
      <inkml:brushProperty name="anchorY" value="-456270.46875"/>
      <inkml:brushProperty name="scaleFactor" value="0.5"/>
    </inkml:brush>
    <inkml:brush xml:id="br4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1413.96875"/>
      <inkml:brushProperty name="anchorY" value="-457079.90625"/>
      <inkml:brushProperty name="scaleFactor" value="0.5"/>
    </inkml:brush>
    <inkml:brush xml:id="br4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2132.6875"/>
      <inkml:brushProperty name="anchorY" value="-457752.625"/>
      <inkml:brushProperty name="scaleFactor" value="0.5"/>
    </inkml:brush>
    <inkml:brush xml:id="br4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2800.15625"/>
      <inkml:brushProperty name="anchorY" value="-458694.125"/>
      <inkml:brushProperty name="scaleFactor" value="0.5"/>
    </inkml:brush>
    <inkml:brush xml:id="br4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3500.0625"/>
      <inkml:brushProperty name="anchorY" value="-459255.1875"/>
      <inkml:brushProperty name="scaleFactor" value="0.5"/>
    </inkml:brush>
    <inkml:brush xml:id="br4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4194.90625"/>
      <inkml:brushProperty name="anchorY" value="-460039.125"/>
      <inkml:brushProperty name="scaleFactor" value="0.5"/>
    </inkml:brush>
    <inkml:brush xml:id="br4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4914.5"/>
      <inkml:brushProperty name="anchorY" value="-460660.25"/>
      <inkml:brushProperty name="scaleFactor" value="0.5"/>
    </inkml:brush>
    <inkml:brush xml:id="br4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5593.90625"/>
      <inkml:brushProperty name="anchorY" value="-461535.65625"/>
      <inkml:brushProperty name="scaleFactor" value="0.5"/>
    </inkml:brush>
    <inkml:brush xml:id="br4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4825.28125"/>
      <inkml:brushProperty name="anchorY" value="-461419.28125"/>
      <inkml:brushProperty name="scaleFactor" value="0.5"/>
    </inkml:brush>
    <inkml:brush xml:id="br4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5548.78125"/>
      <inkml:brushProperty name="anchorY" value="-462005.59375"/>
      <inkml:brushProperty name="scaleFactor" value="0.5"/>
    </inkml:brush>
    <inkml:brush xml:id="br5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6265.9375"/>
      <inkml:brushProperty name="anchorY" value="-462849.84375"/>
      <inkml:brushProperty name="scaleFactor" value="0.5"/>
    </inkml:brush>
    <inkml:brush xml:id="br5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6919.90625"/>
      <inkml:brushProperty name="anchorY" value="-463561.375"/>
      <inkml:brushProperty name="scaleFactor" value="0.5"/>
    </inkml:brush>
  </inkml:definitions>
  <inkml:trace contextRef="#ctx0" brushRef="#br0">3090 204 18078 0 0,'0'0'0'0'0,"0"-1"4568"0"0,0-2-4676 0 0,0 0 687 0 0,0 0-57 0 0,0-1 467 0 0,0 0-261 0 0,0 1-253 0 0,-1 0-248 0 0,-1 2-164 0 0,-1 0-41 0 0,-1 0-89 0 0,-1 2 32 0 0,-2 1-25 0 0,-1 1-46 0 0,-1 2 32 0 0,0 1 43 0 0,0 3-17 0 0,1 2 50 0 0,1 0-7 0 0,2 2 42 0 0,0 0 22 0 0,3 1-22 0 0,0 1-5 0 0,1 0-26 0 0,0 0 58 0 0,2 0-15 0 0,1 0 16 0 0,1 0-31 0 0,3 1 6 0 0,2-2-36 0 0,1-1 36 0 0,1 0-40 0 0,1-1 40 0 0,1-1-12 0 0,0-2 42 0 0,-1 0-82 0 0,-1-2 22 0 0,0 0-19 0 0,-2 0 12 0 0,-1 0 5 0 0,0 1 129 0 0,-2 0-22 0 0,0 1 39 0 0,-1 1 78 0 0,0-1 121 0 0,-2 0-193 0 0,0-1-68 0 0,-1-1-17 0 0,-1-2 4 0 0,0-1-23 0 0,-1-1 15 0 0,-1-1-14 0 0,-3 0-14 0 0,-1 0 8 0 0,-2-1-27 0 0,-3 0 31 0 0,-1 1-6 0 0,-1-1 40 0 0,-2 1-15 0 0,1-1 53 0 0,-1 1 89 0 0,3 0-41 0 0,1-1-64 0 0,3 0-17 0 0,2-1-52 0 0,2 1-32 0 0,2-1-1 0 0,1 0-9 0 0,1 0-79 0 0,1 0-71 0 0,1-1-96 0 0,1-1-104 0 0,2 0-8 0 0,1-1-127 0 0,1 0-111 0 0,0 0-396 0 0,0 0-1094 0 0,-2 1-3626 0 0,-1-1-6177 0 0,-11 6 6471 0 0,-2 1 5896 0 0</inkml:trace>
  <inkml:trace contextRef="#ctx0" brushRef="#br1" timeOffset="-1368.001">2069 208 19874 0 0,'0'0'0'0'0,"0"-1"1992"0"0,0 0-1927 0 0,0 1 611 0 0,0-2 403 0 0,0 1-200 0 0,0 0-360 0 0,0 0-242 0 0,0 1-170 0 0,-1-1-30 0 0,1 1-52 0 0,-1 0-25 0 0,-1 0-103 0 0,1 1 54 0 0,-1 1 10 0 0,0 3 4 0 0,-2 3-22 0 0,-2 4 27 0 0,-1 4 29 0 0,-1 4-79 0 0,-1 3 31 0 0,-1 4-26 0 0,0 1 29 0 0,2-1-33 0 0,0 0 94 0 0,3-3-139 0 0,2-3-2 0 0,1-5 15 0 0,2-3 16 0 0,2-3 107 0 0,3-3-14 0 0,2-2-2 0 0,3-3 11 0 0,2 0 1 0 0,1-2 23 0 0,3 0-39 0 0,2-1-39 0 0,2 0 62 0 0,1-2 66 0 0,0-1-106 0 0,-1 0 37 0 0,-1-1 77 0 0,-4 0-105 0 0,-2 1 96 0 0,-2 1 37 0 0,-4 0 92 0 0,-3 1-1 0 0,-1 0 19 0 0,-2-1 37 0 0,0-1-98 0 0,-1-2-124 0 0,-1-1 37 0 0,-1-3 23 0 0,-2-3-106 0 0,-1-1 24 0 0,-1-2-20 0 0,-3-2 1 0 0,0-1-1 0 0,-2 0-32 0 0,0 0 36 0 0,0 2-12 0 0,1 1 4 0 0,2 4 5 0 0,1 2-2 0 0,2 3 1 0 0,1 2 42 0 0,1 2 30 0 0,1 1-34 0 0,1 0 14 0 0,1 2-22 0 0,0 0-24 0 0,0 0 6 0 0,0 0-4 0 0,0 1-9 0 0,0-1-82 0 0,0 0-51 0 0,1 0-52 0 0,-1 0-26 0 0,1 1-32 0 0,2 0 289 0 0,1 3-48 0 0,3 2 160 0 0,1 3-32 0 0,1 3-41 0 0,0 2-12 0 0,1 4-70 0 0,0 3 63 0 0,-1 2-14 0 0,-1 3-57 0 0,0 2 14 0 0,-1 0-12 0 0,0 0-98 0 0,-1-2 94 0 0,-1-3-34 0 0,-1-4-4 0 0,-1-5 56 0 0,0-4-13 0 0,-1-5 2 0 0,-1-2-3 0 0,-1-2-4 0 0,0-1 0 0 0,0-1-60 0 0,0 0-40 0 0,0-1-108 0 0,-1-2-274 0 0,0-1-277 0 0,-1-5-429 0 0,-1-1-1311 0 0,0-3-4780 0 0,1-3-4639 0 0,0 2 12204 0 0</inkml:trace>
  <inkml:trace contextRef="#ctx0" brushRef="#br2" timeOffset="-1124.999">2336 257 6701 0 0,'0'0'0'0'0,"0"0"14118"0"0,0 0-13547 0 0,0 0-1666 0 0,0 0 3220 0 0,0 0-1320 0 0,0 0 179 0 0,0 0-299 0 0,0 0-285 0 0,0 0-420 0 0,1 1-158 0 0,1 0-18 0 0,0 3 236 0 0,2 3 6 0 0,1 4 42 0 0,0 4 65 0 0,1 3-23 0 0,0 4-17 0 0,0 1-67 0 0,-1 2-7 0 0,-1 0 38 0 0,-1-1-89 0 0,-2-2 22 0 0,0-2-14 0 0,0-4-182 0 0,-1-4-18 0 0,0-3-24 0 0,-1-3-62 0 0,-1-3-93 0 0,0-1-71 0 0,-2-3-400 0 0,-1-4-558 0 0,-1-4-1806 0 0,-1-3-4307 0 0,0-7-1267 0 0,1 1 7832 0 0</inkml:trace>
  <inkml:trace contextRef="#ctx0" brushRef="#br3" timeOffset="-983.998">2418 50 16918 0 0,'0'0'0'0'0,"0"0"4776"0"0,1 0-5558 0 0,-1 0 1574 0 0,0 0-790 0 0,1 0 418 0 0,-1 0-195 0 0,0 0-263 0 0,1 1-389 0 0,1 1 3 0 0,2 2-189 0 0,2 2-316 0 0,1 3-1289 0 0,2 2-2379 0 0,-1 1-3988 0 0,2 0 4590 0 0,-3-2 4332 0 0</inkml:trace>
  <inkml:trace contextRef="#ctx0" brushRef="#br4" timeOffset="-486.999">2542 246 404 0 0,'0'0'0'0'0,"0"0"18414"0"0,0 0-17247 0 0,0 0-2611 0 0,0 0 4242 0 0,0 1-2554 0 0,0 1 514 0 0,0 1-136 0 0,0 2-87 0 0,0 3-116 0 0,0 5-170 0 0,2 4 22 0 0,1 4-63 0 0,0 4-75 0 0,1 3-83 0 0,1 1 91 0 0,0 1 146 0 0,0-2-148 0 0,0-2-102 0 0,-1-4 15 0 0,-1-4-46 0 0,-1-6 86 0 0,-1-4 19 0 0,-1-4 68 0 0,0-3 43 0 0,0-1-10 0 0,0-1-34 0 0,-1-2-165 0 0,-2-2 7 0 0,-1-4-61 0 0,1-2-49 0 0,-1-4-4 0 0,2-3 10 0 0,0-2 41 0 0,2-3-49 0 0,2 0 17 0 0,4-2 19 0 0,3 0 6 0 0,2-1 5 0 0,3-1 14 0 0,2 2-26 0 0,0 0 32 0 0,1 3-34 0 0,-1 3 15 0 0,0 2-37 0 0,-2 5-42 0 0,-3 2-36 0 0,0 4-23 0 0,-3 3 44 0 0,0 2 157 0 0,1 4 204 0 0,-1 3-93 0 0,1 5-36 0 0,1 2 9 0 0,0 5-66 0 0,0 4 71 0 0,-1 2 14 0 0,1 3-50 0 0,-2 1 0 0 0,-1 0-39 0 0,-2-2 13 0 0,-1-1 31 0 0,0-2 36 0 0,-2-2-54 0 0,-1-1 43 0 0,0-3-9 0 0,-1-1-54 0 0,0-4-34 0 0,0-3 2 0 0,0-2-7 0 0,0-4 10 0 0,0-1 24 0 0,0-1-43 0 0,0-1-102 0 0,0-1-38 0 0,-1 1-2 0 0,1-2-97 0 0,1-2-125 0 0,-1-2-292 0 0,0-4-325 0 0,0-4-891 0 0,0-2-3983 0 0,0-4-5442 0 0,0 26 7382 0 0,0 4 4004 0 0</inkml:trace>
  <inkml:trace contextRef="#ctx0" brushRef="#br5" timeOffset="4894.564">4296 370 7753 0 0,'0'0'0'0'0,"2"0"12866"0"0,-1 0-13414 0 0,1-1 2868 0 0,0 0-1022 0 0,1 0 53 0 0,0-1-555 0 0,1-1-284 0 0,0-1-274 0 0,1-2-76 0 0,2-2-52 0 0,1-1-48 0 0,0-2-29 0 0,1-1-24 0 0,0-2-6 0 0,-1 0-58 0 0,-1-1-73 0 0,-1 2-54 0 0,-1 0 64 0 0,-2 2 21 0 0,-1 1 22 0 0,-1 2-43 0 0,-1 2 30 0 0,-1 0-56 0 0,-3 1 5 0 0,-1 0-22 0 0,-1 0-6 0 0,-3 0 0 0 0,-1 1-5 0 0,-2 1-112 0 0,0 0 154 0 0,-2 2-28 0 0,0 0 71 0 0,-1 1 24 0 0,2 0-40 0 0,0 2 68 0 0,2 0-30 0 0,1 1 76 0 0,1 1 45 0 0,1 0 14 0 0,1-1 16 0 0,2 0 5 0 0,0 0 80 0 0,1 0-4 0 0,1-1-45 0 0,0 0-1 0 0,1-1 7 0 0,0 0-24 0 0,1 1 2 0 0,1-1-34 0 0,-1 0-24 0 0,1-1-42 0 0,1 2 36 0 0,-1-1-46 0 0,0 3 92 0 0,0 0 5 0 0,0 3 44 0 0,1 2-44 0 0,1 3 2 0 0,1 1 13 0 0,2 3-90 0 0,1 2 73 0 0,2 1-35 0 0,2 2 28 0 0,0 0-91 0 0,1 0 27 0 0,1-1 44 0 0,-1-1-72 0 0,-1-2 104 0 0,0-1-55 0 0,0-1 14 0 0,-1-2-17 0 0,-1-2 93 0 0,-1-3-107 0 0,-1-2 63 0 0,0-2-14 0 0,-2-2-2 0 0,0-1-41 0 0,-1-1-20 0 0,0 0 3 0 0,-1 0-15 0 0,1-1-1 0 0,-2 1-122 0 0,1-1-12 0 0,-1 1-79 0 0,-1 0-102 0 0,0 0-141 0 0,0-1-198 0 0,0 0-509 0 0,-1-2-1523 0 0,-1-1-9353 0 0,-3-3 2642 0 0,4 8 11188 0 0,0 1-3589 0 0</inkml:trace>
  <inkml:trace contextRef="#ctx0" brushRef="#br6" timeOffset="10563.218">3768 1119 19902 0 0,'0'0'0'0'0,"0"0"2844"0"0,0 0-2693 0 0,0-1 257 0 0,0-1-267 0 0,1-1 738 0 0,0-3-252 0 0,0-4-417 0 0,1-2-111 0 0,0-5-67 0 0,2-3 14 0 0,1-3-5 0 0,0-1-41 0 0,2 0 14 0 0,-1 0-10 0 0,0 1 66 0 0,-1 2-90 0 0,0 3 35 0 0,-1 2-7 0 0,-2 3 60 0 0,0 2-82 0 0,0 3 93 0 0,-2 2-52 0 0,1 1-26 0 0,-1 3 5 0 0,-1 0-104 0 0,0 2-42 0 0,-1 0-3 0 0,-1 0-17 0 0,-1 0 57 0 0,-2 0-3 0 0,-1 1 0 0 0,-1-1 40 0 0,-2 0 2 0 0,-1 1 63 0 0,-2 1-81 0 0,0 2 51 0 0,-2 1 35 0 0,-1 1 7 0 0,0 1 82 0 0,2 1-49 0 0,0-1-8 0 0,3-1 23 0 0,3 0 14 0 0,2-2-89 0 0,2-1-9 0 0,2-2-30 0 0,1 0 17 0 0,0-1 44 0 0,2 0-14 0 0,-1 0 8 0 0,1 0-51 0 0,-1 1-37 0 0,1 1 110 0 0,1 2 38 0 0,0 2 21 0 0,3 3-29 0 0,1 3 36 0 0,3 2-12 0 0,0 2-38 0 0,3 2 12 0 0,0 1-52 0 0,1 2 78 0 0,1-1-2 0 0,0 0-30 0 0,0 0-44 0 0,-1-2 12 0 0,0-2-3 0 0,-1-2-11 0 0,-2-2 3 0 0,-1-2-1 0 0,-2-3 0 0 0,-1-1 0 0 0,-2-3 80 0 0,-2-1-5 0 0,0-1-22 0 0,-1 0-59 0 0,-1-1 16 0 0,0-1-215 0 0,-1-1-35 0 0,1-1-133 0 0,0-3-327 0 0,0-2-361 0 0,0-4-671 0 0,-1-4-2136 0 0,1-2-5213 0 0,1-2 793 0 0,-1 28 9868 0 0,0 6-3086 0 0</inkml:trace>
  <inkml:trace contextRef="#ctx0" brushRef="#br7" timeOffset="11034.434">3978 878 3828 0 0,'0'0'0'0'0,"1"0"13938"0"0,0 0-14460 0 0,0 0 2718 0 0,0 0-1429 0 0,1 0 535 0 0,1 3 914 0 0,1 2-2116 0 0,0 4 514 0 0,1 2-293 0 0,0 2-156 0 0,0 4 23 0 0,0 1-131 0 0,0 2-43 0 0,-2 1 56 0 0,1-1-82 0 0,-2 1 29 0 0,-1-2 32 0 0,0-1-62 0 0,0-2 20 0 0,-1-3-156 0 0,0-1 66 0 0,-1-4 97 0 0,0-2 1 0 0,0-2 162 0 0,-1-2-11 0 0,1-1-23 0 0,-1-1-163 0 0,0-3-43 0 0,-1-3 88 0 0,0-3-98 0 0,1-3 43 0 0,0-3 30 0 0,2-4-66 0 0,-1-3 83 0 0,2-4-21 0 0,2-2 119 0 0,2-1-21 0 0,1 1 36 0 0,2 2-108 0 0,1 1-10 0 0,1 3-6 0 0,0 2-15 0 0,1 3-44 0 0,0 2 25 0 0,0 2-14 0 0,0 3-21 0 0,0 2-31 0 0,1 2 7 0 0,-1 3 103 0 0,1 2 66 0 0,1 3-49 0 0,0 4 10 0 0,-1 4-10 0 0,1 2-28 0 0,-2 5 7 0 0,-1 1 34 0 0,0 4 12 0 0,-2 1-20 0 0,-2 2-43 0 0,-1 2 12 0 0,-1-2-7 0 0,-1 1 0 0 0,-1-3 0 0 0,0 0 47 0 0,0-4-28 0 0,-1-4-21 0 0,0-4 6 0 0,0-3 71 0 0,-1-3-12 0 0,0-3 40 0 0,0-1-3 0 0,0-1-90 0 0,0-1-1 0 0,0 0-238 0 0,0 0-78 0 0,0-1-133 0 0,0 0-208 0 0,0 0-311 0 0,0 0-579 0 0,0-1-2012 0 0,0 1-4800 0 0,3 1-1088 0 0,-3 3 10198 0 0,0 1-2058 0 0</inkml:trace>
  <inkml:trace contextRef="#ctx0" brushRef="#br8" timeOffset="11525.055">4440 1055 13689 0 0,'0'0'0'0'0,"1"-1"4637"0"0,2-1-3949 0 0,1-3 367 0 0,1-2 704 0 0,2-3-204 0 0,2-3-510 0 0,0-2-354 0 0,0-3-254 0 0,1 0-164 0 0,-1-1-112 0 0,-1 0-49 0 0,-1-1-46 0 0,0 1-61 0 0,-2 0 12 0 0,0 3-18 0 0,-1 0 58 0 0,-2 4-73 0 0,0 3 24 0 0,-1 2-92 0 0,-1 1-22 0 0,-1 3-32 0 0,-1 0 7 0 0,-2 1-10 0 0,-1 1 48 0 0,-3 0 33 0 0,0 1-114 0 0,-3 0 126 0 0,0 0-97 0 0,-2 1 81 0 0,0 0 0 0 0,-1 0 61 0 0,0 2-74 0 0,1 1 35 0 0,0 1-26 0 0,1 1 2 0 0,1 0 64 0 0,1 2-57 0 0,0-1 34 0 0,1 0-23 0 0,2 0 2 0 0,1-2-11 0 0,2 0 16 0 0,1-1-5 0 0,2-1 54 0 0,-1 0-2 0 0,2-1-10 0 0,0-1-50 0 0,0 0 28 0 0,0 0 30 0 0,1 2 233 0 0,0 0-190 0 0,2 3 67 0 0,1 2-18 0 0,1 2-60 0 0,2 3 110 0 0,2 1-68 0 0,0 2 4 0 0,1 2 0 0 0,1 1 22 0 0,1 0-8 0 0,1 1-33 0 0,1 1-18 0 0,0 1 41 0 0,1 0 274 0 0,1 0-152 0 0,-2-2-166 0 0,-1-1-20 0 0,-2-5-16 0 0,-2-4-5 0 0,-4-3-2 0 0,-1-4 6 0 0,-2-1 68 0 0,-1-2-19 0 0,0 0-55 0 0,-2-3 9 0 0,1 0-109 0 0,0-4-173 0 0,-1-3-149 0 0,1-4-174 0 0,0-3-269 0 0,-1-2-485 0 0,1-2-1942 0 0,-1 9-6482 0 0,1-1-1606 0 0,0 3 14250 0 0,0-1-1138 0 0</inkml:trace>
  <inkml:trace contextRef="#ctx0" brushRef="#br9" timeOffset="11900.056">4668 893 456 0 0,'0'0'0'0'0,"0"0"18256"0"0,0 0-17146 0 0,1 1-2526 0 0,-1 0 4102 0 0,1 1-2420 0 0,1 2 695 0 0,1 1-13 0 0,1 3-361 0 0,1 1-319 0 0,0 4-59 0 0,3 3-95 0 0,0 3-24 0 0,1 3 58 0 0,1 2-67 0 0,0 3-7 0 0,1 1-21 0 0,0 1 268 0 0,0 0-191 0 0,-1-2-98 0 0,-2-3-5 0 0,-1-4 24 0 0,-3-5-3 0 0,-2-5 58 0 0,0-4 112 0 0,-2-3 61 0 0,-1-2 25 0 0,-1-3-160 0 0,-2-3-84 0 0,-3-3-50 0 0,-2-5 46 0 0,-3-5-13 0 0,0-5-53 0 0,0-5-47 0 0,0-5-27 0 0,2-4 11 0 0,2-1-23 0 0,3 1 48 0 0,2 3-42 0 0,2 3 5 0 0,2 6-48 0 0,3 6 25 0 0,2 4 9 0 0,2 4 6 0 0,1 3 9 0 0,2 3-53 0 0,0 1 30 0 0,1 2 17 0 0,0 1 41 0 0,0 1 0 0 0,-1 1-29 0 0,-2 0 94 0 0,-1 0-32 0 0,-1 2-34 0 0,-1 0-235 0 0,0 0 13 0 0,-3 0-58 0 0,0 0-34 0 0,-1 0-368 0 0,0-1-664 0 0,-1 0-1809 0 0,-1 0-4651 0 0,2 0-2371 0 0,0-1 11379 0 0</inkml:trace>
  <inkml:trace contextRef="#ctx0" brushRef="#br10" timeOffset="12502.053">5024 825 19294 0 0,'0'0'0'0'0,"0"-1"2696"0"0,-2-1-2655 0 0,0 1 361 0 0,-2-1-36 0 0,-1 0 661 0 0,0 0-261 0 0,-1 2-530 0 0,-1-1-195 0 0,-1 2-2 0 0,-1 2-147 0 0,0 2-25 0 0,1 4-46 0 0,0 2 15 0 0,1 4 126 0 0,2 3-47 0 0,1 2-1 0 0,2 2 71 0 0,2 1 5 0 0,2 1 7 0 0,3 0 2 0 0,2-1 39 0 0,2-3-49 0 0,0-2-180 0 0,1-4 131 0 0,0-3 65 0 0,1-4 90 0 0,-2-3 13 0 0,0-3 32 0 0,-1-4 6 0 0,0-4 28 0 0,-1-4-80 0 0,1-4 15 0 0,-2-5-36 0 0,-1-2-16 0 0,-1-2-12 0 0,-1 1-41 0 0,-1 1 80 0 0,-1 1-21 0 0,0 4 69 0 0,-1 3-7 0 0,-1 4 5 0 0,1 3 16 0 0,0 2-18 0 0,0 3 2 0 0,0 2-72 0 0,0 0-59 0 0,0 0-123 0 0,0 1-52 0 0,1 1 3 0 0,2 2 204 0 0,2 2 60 0 0,2 4 37 0 0,2 4-101 0 0,1 3-20 0 0,0 5 1 0 0,1 4-3 0 0,-1 4 40 0 0,-1 1-48 0 0,-1 3 119 0 0,-1-1-109 0 0,-1-1 7 0 0,-1-1 40 0 0,-2-4 64 0 0,-1-4-102 0 0,-1-3-1 0 0,-1-5 36 0 0,-2-3 11 0 0,0-4 68 0 0,-2-3-2 0 0,-1-2-3 0 0,-3-1-42 0 0,-1-1-17 0 0,-3 0-7 0 0,-2-1-62 0 0,0 0 57 0 0,-2 0 22 0 0,1-1-29 0 0,1 1-6 0 0,1 1 25 0 0,2 0 14 0 0,4-1-8 0 0,1 1-28 0 0,3-1-15 0 0,1 1-30 0 0,1-1-4 0 0,1 0-67 0 0,0 0 22 0 0,1 0-76 0 0,-1 0-27 0 0,1 0-53 0 0,-1 0-64 0 0,1 0-86 0 0,-1 0-56 0 0,1-1-101 0 0,-1 0-143 0 0,0 0-417 0 0,0-2-791 0 0,1-2-1824 0 0,1 0-5475 0 0,0-4 290 0 0,-2 11 10624 0 0,-1 1-3344 0 0</inkml:trace>
  <inkml:trace contextRef="#ctx0" brushRef="#br11" timeOffset="13065.057">5253 908 21778 0 0,'0'0'0'0'0,"1"0"2100"0"0,-1 0-2048 0 0,1 0 225 0 0,0 0-68 0 0,0 0 240 0 0,1 0-225 0 0,1 1-200 0 0,1 2 61 0 0,3 3-92 0 0,2 2 14 0 0,3 3 35 0 0,1 2-44 0 0,1 1 47 0 0,2 1-56 0 0,-1-1 17 0 0,-1-1-10 0 0,0-2 14 0 0,-2-3-8 0 0,-1-3-2 0 0,-2-2 38 0 0,-3-2 12 0 0,0-4 143 0 0,0-4-70 0 0,-1-4-13 0 0,-1-4-6 0 0,1-2 54 0 0,-2-1-50 0 0,0-1-2 0 0,-1 0-23 0 0,-1 2 9 0 0,-1 1 51 0 0,0 3 4 0 0,0 4-21 0 0,0 1-42 0 0,0 4-49 0 0,0 1 5 0 0,-1 1 2 0 0,1 2-50 0 0,0 0-32 0 0,0 1-36 0 0,0-1-17 0 0,0 1-4 0 0,0-1 21 0 0,0 1 11 0 0,1 2 73 0 0,2 2 112 0 0,1 4-27 0 0,3 4-41 0 0,0 3 12 0 0,2 2-22 0 0,1 4-10 0 0,2 3 2 0 0,-1 3 36 0 0,0 2-35 0 0,0 2-30 0 0,-1-1 42 0 0,-2 0 36 0 0,-2-1-34 0 0,-2-1-18 0 0,-2-1-22 0 0,-1-4 49 0 0,-1-3-26 0 0,-1-4 42 0 0,-1-4 13 0 0,-2-4 21 0 0,-2-4-8 0 0,-1-2 9 0 0,-3-2-1 0 0,-1-1 4 0 0,-4-1-24 0 0,-2 0 12 0 0,-1 1 19 0 0,-3-1 8 0 0,0 1-1 0 0,0 0 16 0 0,1 0-28 0 0,3 2-4 0 0,3-1-14 0 0,3 1-26 0 0,4-1-74 0 0,3 0 15 0 0,1-1-52 0 0,3 0-8 0 0,0 0-89 0 0,1 0-187 0 0,-1 0-103 0 0,1 0-70 0 0,-1-1-73 0 0,1 0-275 0 0,-1-1-718 0 0,0-1-2140 0 0,0-1-5394 0 0,-1 0-3566 0 0,-1 1 15442 0 0</inkml:trace>
  <inkml:trace contextRef="#ctx0" brushRef="#br12" timeOffset="8152.856">2082 931 10917 0 0,'0'0'0'0'0,"0"-1"10161"0"0,-1-1-10641 0 0,-2 0 1962 0 0,-1-1-1007 0 0,-2 0 353 0 0,-2-1 12 0 0,-1 1-437 0 0,1 0-230 0 0,-2 2-144 0 0,1 1-7 0 0,-1 3-30 0 0,1 2-60 0 0,1 3-49 0 0,1 2 10 0 0,2 1 29 0 0,2 4-12 0 0,1 2 39 0 0,1 1 56 0 0,3 2-15 0 0,2 0 20 0 0,1 1-13 0 0,2-1 0 0 0,1-1-1 0 0,1-2 5 0 0,0-2-2 0 0,0-3 48 0 0,-1-4-51 0 0,0-2 13 0 0,0-3 0 0 0,1-2 92 0 0,-1-4-41 0 0,0-3 23 0 0,0-5 6 0 0,1-2 7 0 0,-2-4-11 0 0,0-2 4 0 0,-2 0-52 0 0,-1-1 14 0 0,-1 2-7 0 0,-1 3 94 0 0,-1 2 47 0 0,-1 4-22 0 0,0 3-3 0 0,0 1 21 0 0,0 3-26 0 0,-1 1-35 0 0,1 1-88 0 0,0 0-24 0 0,0 1-104 0 0,0-1-24 0 0,0 1-44 0 0,0-1-8 0 0,0 0-34 0 0,0 1 11 0 0,2 1 228 0 0,1 3 153 0 0,2 2-90 0 0,2 4-22 0 0,1 4-16 0 0,0 2 3 0 0,1 4-10 0 0,1 2-55 0 0,-1 3 110 0 0,0 2-50 0 0,0 0-19 0 0,-1 0-34 0 0,-2-1 7 0 0,-1-3 74 0 0,-2-3-98 0 0,-2-3 70 0 0,0-3-12 0 0,-3-4 26 0 0,0-3 46 0 0,-2-1-12 0 0,-2-2-29 0 0,0-1 1 0 0,-2 0-21 0 0,-2 0-57 0 0,-2 0 14 0 0,-3 1 104 0 0,-1 1-102 0 0,-2-1-6 0 0,-1 1 7 0 0,0 1 72 0 0,0-1 1 0 0,4 0 18 0 0,1-2 29 0 0,4-1 109 0 0,3-1-33 0 0,3-1-90 0 0,1-1-30 0 0,3 0-36 0 0,0 0-58 0 0,0 0-68 0 0,1 0-13 0 0,0-1-37 0 0,0 1-22 0 0,-1 0-16 0 0,2 0-22 0 0,-1-1-19 0 0,1 1-57 0 0,0-2-33 0 0,1 0-108 0 0,0-1-188 0 0,1 0-320 0 0,1-1-771 0 0,2-2-2862 0 0,-1 0-4215 0 0,2-2-1238 0 0,-14 12 12039 0 0,-1 1-3778 0 0</inkml:trace>
  <inkml:trace contextRef="#ctx0" brushRef="#br13" timeOffset="8423.574">2336 927 20150 0 0,'0'0'0'0'0,"0"0"2388"0"0,0 0-2562 0 0,0 0 788 0 0,0 0 94 0 0,0 0-426 0 0,0 1-305 0 0,2 2-295 0 0,0 3 428 0 0,3 5-155 0 0,0 4 121 0 0,2 4-41 0 0,1 5 7 0 0,-1 2 46 0 0,0 3 107 0 0,-1 1-5 0 0,0 0-60 0 0,-2 0-55 0 0,0-2 26 0 0,-2-2-103 0 0,-1-5 101 0 0,0-4-118 0 0,-1-4 31 0 0,0-4-82 0 0,0-4-204 0 0,-1-3-76 0 0,-1-3-150 0 0,-1-3-641 0 0,-1-4-672 0 0,-1-6-1456 0 0,-1-4-4451 0 0,-1-5 514 0 0,1 3 5725 0 0</inkml:trace>
  <inkml:trace contextRef="#ctx0" brushRef="#br14" timeOffset="8558.018">2387 761 19334 0 0,'0'0'0'0'0,"0"0"2416"0"0,1-1-2693 0 0,-1 0 644 0 0,1 0-349 0 0,-1 1 271 0 0,1-1-12 0 0,-1 1-338 0 0,1 0-154 0 0,1 1-530 0 0,0 1-272 0 0,2 1-499 0 0,1 2-1211 0 0,1 1-4879 0 0,1 2-1156 0 0,-1 0 10492 0 0</inkml:trace>
  <inkml:trace contextRef="#ctx0" brushRef="#br15" timeOffset="9050.268">2493 934 11349 0 0,'0'0'0'0'0,"0"1"7257"0"0,0 0-7916 0 0,0 0 1711 0 0,0-1-973 0 0,1 1 980 0 0,0 1-218 0 0,0 1-176 0 0,2 3-173 0 0,0 2-217 0 0,1 3 5 0 0,-1 4 89 0 0,1 2 9 0 0,0 3-174 0 0,0 3-55 0 0,-1 0 96 0 0,0 0-74 0 0,0-1-35 0 0,-1-2-146 0 0,0-2 111 0 0,-1-5-44 0 0,-1-2 49 0 0,0-5 40 0 0,0-2 98 0 0,0-2-33 0 0,-1-1-38 0 0,-1-3-134 0 0,-1-3 11 0 0,-1-2-1 0 0,-1-3-11 0 0,1-4-44 0 0,0-2 8 0 0,1-2-6 0 0,1-1-4 0 0,1 0-107 0 0,2-1 138 0 0,2 0-37 0 0,2 1 59 0 0,2 2-54 0 0,2 1 15 0 0,0 1-10 0 0,3 1-37 0 0,0 1 52 0 0,2 1-17 0 0,0 1 11 0 0,1 1-6 0 0,-1 1-36 0 0,0 1-13 0 0,-2 3-8 0 0,-1 1-10 0 0,-1 2 39 0 0,-2 1 29 0 0,-1 2 106 0 0,0 3-30 0 0,-1 1-49 0 0,1 4 65 0 0,0 2 24 0 0,0 5 17 0 0,0 2-15 0 0,1 5-38 0 0,-1 3 57 0 0,1 3-34 0 0,-1 3 30 0 0,0 1-17 0 0,-1-2-46 0 0,0 0-19 0 0,-1-3-55 0 0,-1-4 12 0 0,-1-4-8 0 0,0-5 0 0 0,-2-4-4 0 0,0-5-84 0 0,-1-2 6 0 0,0-3-3 0 0,0-1-41 0 0,0-1-35 0 0,-1-2-100 0 0,1-1-260 0 0,-2-4-205 0 0,0-2-258 0 0,-1-3-1079 0 0,1-1-3865 0 0,0-2-3120 0 0,1 3 2906 0 0</inkml:trace>
  <inkml:trace contextRef="#ctx0" brushRef="#br16" timeOffset="9620.651">2933 934 10125 0 0,'0'0'0'0'0,"-2"-1"11237"0"0,-2-2-12592 0 0,-1 0 3080 0 0,-3 0-1651 0 0,-2 0 467 0 0,-1 0 336 0 0,0 2-245 0 0,0 0-237 0 0,1 3-306 0 0,0 2-50 0 0,2 2-164 0 0,2 2 44 0 0,1 3-44 0 0,2 3 147 0 0,3 2 24 0 0,3 4 47 0 0,3 1-74 0 0,3 2-5 0 0,2 0 68 0 0,2 0-103 0 0,0-2-5 0 0,3 0-33 0 0,0-4 8 0 0,-2-4 60 0 0,-2-5 23 0 0,-1-3 87 0 0,-3-4 27 0 0,-1-4 55 0 0,-1-5-65 0 0,-2-5-41 0 0,0-3 1 0 0,-2-5-49 0 0,0-2 2 0 0,-2-1-55 0 0,1 0 13 0 0,-1 1 3 0 0,-1 5 57 0 0,1 2-2 0 0,0 5 99 0 0,0 4-35 0 0,-1 4-7 0 0,1 1 29 0 0,-1 2-29 0 0,1 0-71 0 0,0 1-50 0 0,0 0-107 0 0,0-1-1 0 0,0 2 84 0 0,2 3 16 0 0,1 1 178 0 0,3 4-96 0 0,1 3-11 0 0,2 3 17 0 0,1 4 17 0 0,1 2-34 0 0,1 2-2 0 0,0 2 14 0 0,0 2 50 0 0,-1 1-102 0 0,-1 1-14 0 0,-2-1 0 0 0,-2 0 83 0 0,-2 0-72 0 0,-1-2-12 0 0,-2-1 32 0 0,-1-4 67 0 0,-2-2-52 0 0,-1-4-3 0 0,-1-3 26 0 0,-2-4-15 0 0,0-3 46 0 0,-2-2 49 0 0,-2-1 91 0 0,0-2-39 0 0,-1 0-88 0 0,-2-1 1 0 0,-1-2 15 0 0,0 0-29 0 0,-1-1 13 0 0,1-1 29 0 0,1 0-27 0 0,2 1 5 0 0,2 0-20 0 0,3 1-65 0 0,2 0-44 0 0,2 1 3 0 0,1 0-73 0 0,1-1-84 0 0,0 1-186 0 0,1 0-137 0 0,-1-2-137 0 0,1 1-317 0 0,0-1-976 0 0,0-1-4877 0 0,0 0-11672 0 0,-1 2 20399 0 0,1 0-508 0 0</inkml:trace>
  <inkml:trace contextRef="#ctx0" brushRef="#br17" timeOffset="3751.55">3660 1 140 0 0,'0'0'0'0'0,"0"0"18562"0"0,-1 0-17340 0 0,1 0-2622 0 0,0 0 4232 0 0,-1 0-2499 0 0,1 0 453 0 0,0 1-375 0 0,0 2-341 0 0,0 4-19 0 0,0 4-27 0 0,0 5 77 0 0,0 5-22 0 0,1 4-35 0 0,0 2-4 0 0,1 3 50 0 0,1 2-26 0 0,0 2-66 0 0,0-1 12 0 0,0 0-9 0 0,0-2 64 0 0,-2-3-4 0 0,0-2-74 0 0,0-4-79 0 0,-1-3-312 0 0,0-5-28 0 0,-1-4-218 0 0,-2-3-139 0 0,0-3-575 0 0,-2-2-988 0 0,0-3-1335 0 0,-2-4-1692 0 0,1-1-867 0 0,1-1 4738 0 0</inkml:trace>
  <inkml:trace contextRef="#ctx0" brushRef="#br18" timeOffset="3873.716">3633 212 960 0 0,'0'0'0'0'0,"0"-1"16193"0"0,0 0-15587 0 0,0 0-1331 0 0,1-1 3576 0 0,0-1-2116 0 0,0 0 415 0 0,2-1-483 0 0,1 0-520 0 0,1 0-83 0 0,2-1-189 0 0,1 0-105 0 0,1-1-670 0 0,3 0-752 0 0,0 1-1418 0 0,1-1-4506 0 0,0 1-1050 0 0,-2 0 9526 0 0</inkml:trace>
  <inkml:trace contextRef="#ctx0" brushRef="#br19" timeOffset="4378.757">3817 42 20442 0 0,'0'0'0'0'0,"-1"0"2064"0"0,0 0-1937 0 0,0 0 400 0 0,-1 0 360 0 0,1 0-52 0 0,1 0-533 0 0,-1 0-287 0 0,1 0-41 0 0,0 1-246 0 0,0 1 8 0 0,2 3 233 0 0,0 3 7 0 0,3 5 54 0 0,0 6-37 0 0,1 4 49 0 0,0 6 60 0 0,-1 3-87 0 0,0 3 50 0 0,-2 2-6 0 0,-1 2-29 0 0,-1-2 10 0 0,0-1-36 0 0,-1-5 50 0 0,0-3-58 0 0,-1-7 60 0 0,1-5-8 0 0,-1-6 128 0 0,1-3 13 0 0,-1-4 56 0 0,1-2-18 0 0,0-4-36 0 0,0-3-217 0 0,0-4-49 0 0,0-4 40 0 0,0-4 34 0 0,2-3-44 0 0,0-3 45 0 0,2-1-7 0 0,1 0-2 0 0,1 0 11 0 0,1 1-4 0 0,1 2-44 0 0,0 2-20 0 0,1 2-7 0 0,-1 3-39 0 0,1 2-51 0 0,0 3-26 0 0,0 3-40 0 0,-1 3-16 0 0,0 2 229 0 0,-1 2-8 0 0,1 3 197 0 0,1 2-99 0 0,-1 4 52 0 0,0 3 7 0 0,1 4 6 0 0,-2 2-24 0 0,0 3-66 0 0,-1 2 50 0 0,0 1-29 0 0,0 0-81 0 0,0 0 23 0 0,-1-1-21 0 0,-1-3-68 0 0,-1-4 99 0 0,0-2-80 0 0,-1-5-46 0 0,-1-2-224 0 0,0-3-82 0 0,-1-2-73 0 0,0-1-86 0 0,0-1-304 0 0,0-2-804 0 0,0 0-1758 0 0,1-2-5641 0 0,2-1 215 0 0,0-1 10629 0 0</inkml:trace>
  <inkml:trace contextRef="#ctx0" brushRef="#br20" timeOffset="14578.276">411 1623 1644 0 0,'0'0'0'0'0,"0"0"14878"0"0,0 0-14516 0 0,0 0 2127 0 0,0 0-1440 0 0,0 0 106 0 0,0 0-245 0 0,0 0-449 0 0,0 0-250 0 0,0 0-85 0 0,1 0-54 0 0,0 0-54 0 0,0 1 32 0 0,0 4-50 0 0,0 3 144 0 0,1 4-66 0 0,0 6 72 0 0,1 3-115 0 0,-1 5 49 0 0,0 2-92 0 0,0 1 27 0 0,0 1-21 0 0,-1-1 3 0 0,1-1-80 0 0,-1-2 55 0 0,1-4 12 0 0,-1-3-47 0 0,0-5 64 0 0,-1-4-183 0 0,1-4-17 0 0,-1-2 53 0 0,0-2-21 0 0,0-2-45 0 0,0 0-74 0 0,-1-3-88 0 0,-1-2-818 0 0,-2-4-617 0 0,-1-5-957 0 0,-1-4-1535 0 0,1-3-725 0 0,0 4-2485 0 0</inkml:trace>
  <inkml:trace contextRef="#ctx0" brushRef="#br21" timeOffset="15292.635">555 1589 16894 0 0,'0'0'0'0'0,"0"1"2568"0"0,0 0-2119 0 0,1-1-15 0 0,1 2 547 0 0,-1 0-20 0 0,1 1-468 0 0,1 2 23 0 0,0 3-180 0 0,2 4-52 0 0,0 5-25 0 0,1 3-144 0 0,1 3 0 0 0,0 3-56 0 0,-2 1-53 0 0,0 1 10 0 0,0-1 123 0 0,-2-2-75 0 0,0-3 11 0 0,-1-2-5 0 0,-1-4-6 0 0,0-3 47 0 0,-1-5-9 0 0,0-2 19 0 0,-1-3 21 0 0,1-2-15 0 0,0-1 11 0 0,0-1-7 0 0,0 0 34 0 0,0 1-33 0 0,0-2-31 0 0,0 0-14 0 0,0-2-93 0 0,0-3 19 0 0,0-2 48 0 0,0-2-41 0 0,0-2-17 0 0,0-3 57 0 0,0 0-29 0 0,0-1-27 0 0,1 0 9 0 0,1-1-9 0 0,1 1-4 0 0,1 0-74 0 0,2 1 30 0 0,2 1-18 0 0,0 1-2 0 0,1 1-9 0 0,0 1 2 0 0,1 3-1 0 0,-1 2 14 0 0,0 1-8 0 0,-1 2-12 0 0,-1 1 70 0 0,0 2 2 0 0,-1 1 91 0 0,-1 0-59 0 0,0 0 79 0 0,-1 0-72 0 0,1 0 4 0 0,-1 2-31 0 0,1 1 44 0 0,1 1-6 0 0,1 2-44 0 0,0 3 42 0 0,0 1-46 0 0,1 3 12 0 0,-1 2 1 0 0,0 2 36 0 0,0 2-6 0 0,0 2-38 0 0,-2 0 13 0 0,0 1 41 0 0,0-2-70 0 0,-2-1 65 0 0,-1-4-24 0 0,0-4 34 0 0,-2-3 2 0 0,1-4 24 0 0,-1-2-1 0 0,-1-2-12 0 0,1 0-9 0 0,0-1-2 0 0,0 1 3 0 0,0-1-76 0 0,0 1-67 0 0,0-1-135 0 0,0 1-58 0 0,0 0-141 0 0,0 0-205 0 0,0 0-322 0 0,-1 0-806 0 0,0 0-3559 0 0,-1 0-6416 0 0,2 0 6780 0 0,0 0 5318 0 0</inkml:trace>
  <inkml:trace contextRef="#ctx0" brushRef="#br22" timeOffset="-4148.132">2 1382 19682 0 0,'0'0'0'0'0,"0"0"2452"0"0,-1 1-2861 0 0,1 0 1243 0 0,-1-1-956 0 0,2 2 976 0 0,2 0-478 0 0,2 1-75 0 0,2 1-66 0 0,3 0-4 0 0,0 1 41 0 0,2 0-58 0 0,0 0-50 0 0,-1-2 52 0 0,-2-1 30 0 0,-1-1 60 0 0,-1-1-30 0 0,-2-3 14 0 0,1-5-6 0 0,-1-5-140 0 0,-2-7-53 0 0,0-8 2 0 0,-1-7-27 0 0,-1-6-66 0 0,-1-5 9 0 0,-1-3-8 0 0,-1 0-1 0 0,-2 1 0 0 0,1 4-56 0 0,-1 3 72 0 0,0 5-19 0 0,0 3 2 0 0,0 4-8 0 0,1 3 7 0 0,1 2-35 0 0,0 1-5 0 0,0 2 47 0 0,1 0-58 0 0,1 0 29 0 0,0 0-5 0 0,1 0-14 0 0,2 0-23 0 0,3-1 2 0 0,2 1-32 0 0,1 0-6 0 0,3 2 10 0 0,2 2 22 0 0,2 1 74 0 0,1 3-20 0 0,1 3 17 0 0,0 2 8 0 0,1 1-3 0 0,1 2-7 0 0,0 0 2 0 0,-1 1 4 0 0,-1 1 3 0 0,-2-1-10 0 0,-2 0 8 0 0,-2 1 67 0 0,-3-1-19 0 0,-3 0 29 0 0,-1 0-99 0 0,-2-2 29 0 0,-2 0-78 0 0,0-3 4 0 0,-2-3-37 0 0,-2-2 16 0 0,-3-2-26 0 0,-1-1 25 0 0,-2 0-50 0 0,-1 1 81 0 0,0 1 16 0 0,0 2 26 0 0,1 3 8 0 0,0 2 5 0 0,2 2 75 0 0,1 2 26 0 0,3 1-63 0 0,0 2-33 0 0,2 0 4 0 0,1 0-12 0 0,0 1-107 0 0,0-1-77 0 0,2 1-55 0 0,1 1 75 0 0,3 0 185 0 0,2 3 219 0 0,3 2-98 0 0,2 3 7 0 0,2 3-23 0 0,0 2-77 0 0,0 3 28 0 0,-1 1-89 0 0,-1 1 22 0 0,-3 1-10 0 0,-1 0 10 0 0,-3-2 24 0 0,-2-1-43 0 0,-2-3-42 0 0,-1-3 67 0 0,-1-2 4 0 0,-1-3 103 0 0,-3-3-100 0 0,-2-1-21 0 0,-2 0-31 0 0,-2-1-35 0 0,-2 0-93 0 0,-1 0 84 0 0,0-1-162 0 0,2 0-62 0 0,0 0-48 0 0,4 0-83 0 0,1 0-166 0 0,3 0-441 0 0,1 0-1162 0 0,2 0-3248 0 0,6 0-11820 0 0,-4 0 19736 0 0,2 0-475 0 0</inkml:trace>
  <inkml:trace contextRef="#ctx0" brushRef="#br23" timeOffset="-2429.341">1481 185 19170 0 0,'0'0'0'0'0,"0"-1"2936"0"0,0-1-2702 0 0,0-1 184 0 0,0-1 506 0 0,0 1-63 0 0,0 0-428 0 0,0 2-245 0 0,0 0-160 0 0,-1 0-119 0 0,0 1 84 0 0,-1 1-8 0 0,1 0-72 0 0,-1 0 100 0 0,-1 2-64 0 0,0 0 61 0 0,-2 2-58 0 0,-1 1 60 0 0,-1 1 24 0 0,0 0 64 0 0,0 0-60 0 0,1 1-6 0 0,0 0-35 0 0,1 0 2 0 0,1 0-9 0 0,1 0-4 0 0,0 2-56 0 0,2-1 16 0 0,0 2 48 0 0,1-1-2 0 0,1 1-5 0 0,1 1-28 0 0,1-1 49 0 0,2 1-16 0 0,1 0 6 0 0,1 1 10 0 0,2-1-4 0 0,0 0-7 0 0,2 1-2 0 0,2 1-1 0 0,0 0-4 0 0,1 0 10 0 0,0 0-4 0 0,-1 1 7 0 0,0-1 3 0 0,-1 0-1 0 0,-3-1 34 0 0,-1-2-47 0 0,-1-1 113 0 0,-3-2 177 0 0,-2-2-139 0 0,0-2 52 0 0,-2 0 57 0 0,0-2-6 0 0,0 0 11 0 0,-2 1-23 0 0,-1 0-53 0 0,-1 0-43 0 0,-2 0-29 0 0,-1 0-21 0 0,-3-1-22 0 0,0-1-1 0 0,-2 0-21 0 0,-1-1-9 0 0,-1 1-32 0 0,2-1 78 0 0,1 0-53 0 0,1 1-24 0 0,2-1 50 0 0,3 1-70 0 0,1-1-11 0 0,2 1-40 0 0,1-1-3 0 0,1 0 7 0 0,0 0-18 0 0,1 0-98 0 0,-1 0-38 0 0,0 0-84 0 0,1 0-92 0 0,-1 0-84 0 0,1 0-173 0 0,1-1-293 0 0,1-1-366 0 0,0-1-1664 0 0,2 0-5118 0 0,1-4-4271 0 0,-7 8 14911 0 0,-2 1-4522 0 0</inkml:trace>
  <inkml:trace contextRef="#ctx0" brushRef="#br24" timeOffset="-2137.343">1766 61 14901 0 0,'0'0'0'0'0,"0"0"8369"0"0,0 0-9115 0 0,0 0 2110 0 0,0 0-1054 0 0,0 0 416 0 0,0 0-309 0 0,0 0-380 0 0,1 0 21 0 0,0 2-445 0 0,2 1 40 0 0,0 2 421 0 0,1 4-112 0 0,2 4 105 0 0,1 4 46 0 0,0 4 57 0 0,0 5-30 0 0,1 4-84 0 0,-2 3 96 0 0,-1 4-76 0 0,-2 1 18 0 0,0 0-108 0 0,-1 0 24 0 0,-1-3-51 0 0,-1-3 43 0 0,0-4-201 0 0,0-5-78 0 0,0-6-118 0 0,-1-5-160 0 0,1-4 69 0 0,-1-4-100 0 0,-2-3-243 0 0,-1-4-1968 0 0,-3-3-1104 0 0,-2-5-3540 0 0,0-3 2359 0 0,1 1 2573 0 0</inkml:trace>
  <inkml:trace contextRef="#ctx0" brushRef="#br25" timeOffset="-1992.331">1733 298 7337 0 0,'0'0'0'0'0,"0"0"9749"0"0,0 0-9671 0 0,0 0 1434 0 0,0 0-545 0 0,0 0 105 0 0,1 0-477 0 0,0 0-365 0 0,1 0-193 0 0,2-2 4 0 0,1 0-158 0 0,1-2-624 0 0,2 0-921 0 0,1-2-926 0 0,0-1-3021 0 0,3-1-4885 0 0,-3 1 11576 0 0</inkml:trace>
  <inkml:trace contextRef="#ctx0" brushRef="#br26" timeOffset="-3610.723">811 170 21818 0 0,'0'0'0'0'0,"0"0"1612"0"0,0-2-1876 0 0,0 0 728 0 0,0 0 414 0 0,0 0-268 0 0,0 0-308 0 0,0 1-261 0 0,0 1 7 0 0,0 0-43 0 0,0 0-5 0 0,0 0 5 0 0,0 1-6 0 0,0 0 1 0 0,0 1 42 0 0,-1 0-54 0 0,-2 1 9 0 0,-1 2-130 0 0,-3 3 119 0 0,-1 1 0 0 0,-2 2-46 0 0,-1 0 65 0 0,0 2-15 0 0,-1 1 10 0 0,1 0 88 0 0,1 0-15 0 0,1 1-84 0 0,2-2 24 0 0,1 0-83 0 0,3-1-17 0 0,0-1 75 0 0,3 0 6 0 0,1 0 6 0 0,2 0 8 0 0,2 0 69 0 0,3 1-89 0 0,1 0 63 0 0,2 0-62 0 0,2 0 17 0 0,0 0-15 0 0,1 0 2 0 0,1 0 9 0 0,-1 0-64 0 0,-1 0 79 0 0,0 0-26 0 0,-1-1 9 0 0,-1 0 0 0 0,-2 1 108 0 0,-1-3-83 0 0,-2 0-12 0 0,-1-1 75 0 0,-2-2 119 0 0,-2-1-46 0 0,0-1 49 0 0,-1-2 42 0 0,-1-1 72 0 0,-2 1-142 0 0,-2-1-82 0 0,-3 0-33 0 0,-2 0-13 0 0,-2 0-9 0 0,-1 1-43 0 0,-1-1 12 0 0,0 0-15 0 0,0 0-7 0 0,1 1 11 0 0,2-1-5 0 0,2-1 2 0 0,3 1 0 0 0,2-1-4 0 0,2 0-60 0 0,1 0-26 0 0,1 0 14 0 0,0 0-122 0 0,0 0-73 0 0,1 0-74 0 0,0 0-135 0 0,1 0-93 0 0,1 0 14 0 0,1-1-54 0 0,2 0-513 0 0,2-2-956 0 0,1-2-1810 0 0,1 0-4953 0 0,-14 5 798 0 0,-3 3 9569 0 0</inkml:trace>
  <inkml:trace contextRef="#ctx0" brushRef="#br27" timeOffset="-2942.755">959 261 19078 0 0,'0'0'0'0'0,"0"-3"2168"0"0,0-1-2175 0 0,0-2 925 0 0,0 0 326 0 0,0 0-471 0 0,0 0-308 0 0,1 0-312 0 0,0 2-118 0 0,0 1 30 0 0,0 2 26 0 0,-1 0-63 0 0,0 0-23 0 0,1 1 75 0 0,-1 1-21 0 0,0-1-20 0 0,0 1-33 0 0,0 1 8 0 0,0 1-10 0 0,1 1 84 0 0,0 3 56 0 0,0 5-54 0 0,1 3-32 0 0,0 3-22 0 0,-1 5-37 0 0,1 3-31 0 0,0 2-4 0 0,0 0-143 0 0,1-1 67 0 0,0-1-84 0 0,1-4 48 0 0,0-5 129 0 0,1-2-38 0 0,1-5 12 0 0,0-2 54 0 0,2-4-21 0 0,0-1-10 0 0,2-2 28 0 0,0-1-10 0 0,3-1 4 0 0,1-2-51 0 0,1-1 24 0 0,0-2-71 0 0,-1 0-10 0 0,0 0 80 0 0,-1 0 24 0 0,-2 0 38 0 0,-3 1 62 0 0,-1 1 56 0 0,-3-1 60 0 0,-1 1-14 0 0,-2-2-78 0 0,-1-3-8 0 0,0-1 20 0 0,0-2-77 0 0,0-3-10 0 0,-1 0-15 0 0,-1-2-32 0 0,0 1 6 0 0,-1 0-8 0 0,-1 2-60 0 0,0 2 44 0 0,-1 1 22 0 0,1 3 2 0 0,0 0-7 0 0,0 2 46 0 0,0 2-17 0 0,1 0 67 0 0,0 2 71 0 0,2 0-77 0 0,-1 1-22 0 0,2 1-12 0 0,0 0-17 0 0,0 0-40 0 0,0 0 6 0 0,0 1-66 0 0,0-1-30 0 0,0 0-14 0 0,0 0-16 0 0,0 1-30 0 0,1 1 184 0 0,1 3 89 0 0,1 2-11 0 0,2 4-23 0 0,0 2 13 0 0,1 3-57 0 0,-1 2 5 0 0,1 1-51 0 0,-1 1 49 0 0,0 1-8 0 0,-1 1 2 0 0,0-1-40 0 0,-1 1 50 0 0,1-3-60 0 0,-1-1 14 0 0,-1-3-85 0 0,0-4 50 0 0,0-2-33 0 0,-1-3 78 0 0,0-3 86 0 0,-1-1-129 0 0,0-2 46 0 0,0 0-122 0 0,0-1-21 0 0,0 0-80 0 0,0-3-167 0 0,0-1-365 0 0,-1-4-246 0 0,-1-2-699 0 0,1-2-3128 0 0,0-2-4239 0 0,0 2 962 0 0</inkml:trace>
  <inkml:trace contextRef="#ctx0" brushRef="#br28" timeOffset="5916.439">614 923 15761 0 0,'0'0'0'0'0,"0"-1"7589"0"0,0-1-8728 0 0,0 0 2877 0 0,0-1-853 0 0,0 0-425 0 0,-2-1-266 0 0,1 0-115 0 0,-1 1-50 0 0,0 1 32 0 0,0 0-24 0 0,-1 0-44 0 0,0 1 14 0 0,0 0 49 0 0,-1 1-62 0 0,1-1 11 0 0,-2 1-88 0 0,0 1 37 0 0,-1 1 12 0 0,-1 1-48 0 0,0 2-30 0 0,-1 3 30 0 0,0 1-18 0 0,0 4 37 0 0,0 2-33 0 0,1 1 49 0 0,0 3-29 0 0,2 0-4 0 0,1 3 12 0 0,2 1-24 0 0,1 0 48 0 0,0 2-56 0 0,3 0-10 0 0,1 1 119 0 0,3-1-70 0 0,1 0 21 0 0,2-3 48 0 0,2-1-16 0 0,1-3 27 0 0,0-3 55 0 0,1-2-80 0 0,-1-3 65 0 0,0-2-58 0 0,-1-2 12 0 0,-2-3-14 0 0,0 0-54 0 0,-2-2 15 0 0,-1-1 39 0 0,-2 0-14 0 0,0 0 17 0 0,-2-1 38 0 0,-1 1-38 0 0,0 0 0 0 0,-1-1-88 0 0,0-2-76 0 0,0-1-133 0 0,-1-1-210 0 0,0-2-312 0 0,-1-2-800 0 0,0-2-1679 0 0,-1 0-4568 0 0,0-3-1030 0 0,4 21 9341 0 0,0 4-1592 0 0</inkml:trace>
  <inkml:trace contextRef="#ctx0" brushRef="#br29" timeOffset="6417.142">749 821 9113 0 0,'0'0'0'0'0,"0"-1"12348"0"0,1-1-12700 0 0,0 1 2290 0 0,0 0-1376 0 0,0 0 367 0 0,-1 0-252 0 0,0 1-380 0 0,1 0-243 0 0,-1 0-8 0 0,0 1-100 0 0,0 1-27 0 0,1 0-26 0 0,0 2-123 0 0,1 3 284 0 0,1 4 46 0 0,0 4-92 0 0,1 4 2 0 0,1 7 0 0 0,0 3 50 0 0,-1 4-76 0 0,0 2 20 0 0,-2 2-3 0 0,1-2-2 0 0,-2-2 1 0 0,0-4-9 0 0,0-5-26 0 0,-1-5-16 0 0,0-6 63 0 0,0-5 129 0 0,0-4 3 0 0,-1-2 29 0 0,2-2 56 0 0,0-1-45 0 0,0-3-54 0 0,-1-2-138 0 0,2-3 30 0 0,0-4-59 0 0,0-3 10 0 0,2-3-5 0 0,0-2 0 0 0,2 0-9 0 0,0-1 7 0 0,1 1 35 0 0,1-1-62 0 0,0 2-17 0 0,1 2-1 0 0,0 2-28 0 0,-1 3-45 0 0,0 3-35 0 0,-1 3 1 0 0,0 3 4 0 0,0 2 211 0 0,0 2-41 0 0,0 5 109 0 0,1 3-39 0 0,1 3 21 0 0,0 5 6 0 0,0 2-12 0 0,0 4-28 0 0,-1 0 21 0 0,-1 2-73 0 0,0 0 16 0 0,0-1-41 0 0,0-2 41 0 0,-2-2 33 0 0,0-4-55 0 0,-1-3 24 0 0,-2-3 67 0 0,0-3-30 0 0,-1-3-52 0 0,-1-2 13 0 0,0 0-60 0 0,0-2-51 0 0,0 1-101 0 0,-1-1-112 0 0,1-1-188 0 0,0 0-239 0 0,0-3-211 0 0,0-2-960 0 0,1-2-1471 0 0,2-3-4108 0 0,2-1 1798 0 0,2-2 1669 0 0,-7 22 4377 0 0,-2 3-1065 0 0</inkml:trace>
  <inkml:trace contextRef="#ctx0" brushRef="#br30" timeOffset="7012.707">1193 915 12861 0 0,'0'0'0'0'0,"1"-1"3609"0"0,0-2-2605 0 0,1-2 515 0 0,0-3 389 0 0,1 0-590 0 0,-1-1-420 0 0,0 2-316 0 0,0 1-145 0 0,-1 3-76 0 0,-1 0-40 0 0,0 2-61 0 0,0 1-81 0 0,0 0-61 0 0,0 1-14 0 0,0 0-19 0 0,-2 1-87 0 0,0 1 13 0 0,-1 1-52 0 0,-2 4-3 0 0,0 1-25 0 0,-2 4 14 0 0,1 3 17 0 0,-1 3-29 0 0,2 3-55 0 0,0 3 48 0 0,2 1 37 0 0,1 1 31 0 0,0 0-55 0 0,2-3-40 0 0,2-2-28 0 0,2-3 44 0 0,1-4 63 0 0,1-3 15 0 0,3-3 77 0 0,1-2 11 0 0,2-2-39 0 0,2-3 110 0 0,2 0-34 0 0,1-3-56 0 0,1-1-59 0 0,0-2 50 0 0,0-1-65 0 0,-3-2 9 0 0,-1-1 6 0 0,-2 0 42 0 0,-3 1 26 0 0,-2 1 19 0 0,-2 0 68 0 0,-2 1 50 0 0,-1 0-117 0 0,-2-1 26 0 0,-1-2-67 0 0,-3-2-14 0 0,-1-1 19 0 0,0-3-56 0 0,-2-1 62 0 0,-1 0-76 0 0,-1-1 14 0 0,1 0-57 0 0,0 1 18 0 0,1 1 47 0 0,0 1-15 0 0,2 1 13 0 0,1 3 40 0 0,0 2-11 0 0,2 3-40 0 0,0 2 3 0 0,1 1-88 0 0,1 0-37 0 0,-1 2 70 0 0,1-1-46 0 0,0 1-23 0 0,1-1-24 0 0,-1 0 3 0 0,1 0-18 0 0,1 1 196 0 0,2 1 106 0 0,1 2 32 0 0,1 2-71 0 0,2 2 12 0 0,-1 3-25 0 0,1 3-44 0 0,0 2 29 0 0,-1 2 35 0 0,0 2-25 0 0,0 1-26 0 0,-2 1-20 0 0,0 0 22 0 0,0-1-56 0 0,-2-1 15 0 0,0-2-15 0 0,0-3 2 0 0,-1-3-57 0 0,0-2 72 0 0,-1-4-14 0 0,-1-2-5 0 0,1-2-14 0 0,-1-1-109 0 0,0-1-63 0 0,-1-1-116 0 0,0-1-229 0 0,-1-1-468 0 0,-2-4-588 0 0,0-3-2973 0 0,0-2-4797 0 0,1 1 818 0 0</inkml:trace>
  <inkml:trace contextRef="#ctx0" brushRef="#br31" timeOffset="7509.102">1551 908 7005 0 0,'0'0'0'0'0,"0"1"14009"0"0,0-1-13374 0 0,0 0-1674 0 0,0 2 3148 0 0,0-1-1592 0 0,0 1 171 0 0,0 1-136 0 0,0 0-374 0 0,1 4-41 0 0,1 2-55 0 0,0 6 25 0 0,1 4-7 0 0,0 4 44 0 0,1 4-173 0 0,1 1 48 0 0,-1 1-18 0 0,1 1 157 0 0,-1-1-96 0 0,0-1-28 0 0,-1-4-26 0 0,0-4 57 0 0,-2-5-2 0 0,0-5 58 0 0,-1-4 48 0 0,0-3 32 0 0,0-2 63 0 0,0-1-18 0 0,-2-2-209 0 0,0-3-17 0 0,-2-3-69 0 0,-1-2-27 0 0,1-3-9 0 0,-1-3 36 0 0,2-2-3 0 0,1-2 12 0 0,0 0-11 0 0,2 0-33 0 0,2-2 33 0 0,1 2-17 0 0,3-1-5 0 0,0 2 21 0 0,3 2-21 0 0,0 1 7 0 0,1 3 68 0 0,1 1-20 0 0,0 2-60 0 0,2 1 90 0 0,0 1-72 0 0,1 1-24 0 0,-1 1-22 0 0,0 2 100 0 0,0 1-4 0 0,-1 3 132 0 0,0 2-60 0 0,0 4-34 0 0,-1 2 36 0 0,1 7 110 0 0,0 4-139 0 0,-1 3 53 0 0,-2 2-17 0 0,-1 0 6 0 0,-2 3-16 0 0,0 0-13 0 0,-2 0 96 0 0,0 0-123 0 0,-1-3-11 0 0,-1-1 43 0 0,0-4-65 0 0,-2-3 18 0 0,0-3-10 0 0,0-4-4 0 0,0-2-126 0 0,0-4 125 0 0,0-1-81 0 0,0-3-23 0 0,0 0-39 0 0,0-4-92 0 0,0-1-211 0 0,0-4-158 0 0,-1-3-355 0 0,0-2-1093 0 0,0-2-3249 0 0,0 0-3036 0 0,1 3 315 0 0</inkml:trace>
  <inkml:trace contextRef="#ctx0" brushRef="#br32" timeOffset="14728.073">433 1454 14977 0 0,'0'0'0'0'0,"0"-1"2609"0"0,0 0-1989 0 0,0 0-198 0 0,1 1 514 0 0,-1-1 202 0 0,1 0-572 0 0,-1 0-610 0 0,0 0-25 0 0,0 1-638 0 0,1-1-433 0 0,1 1-441 0 0,1 1-119 0 0,1 1-1118 0 0,2 2-1338 0 0,4 2-5763 0 0,-1 1 12332 0 0</inkml:trace>
  <inkml:trace contextRef="#ctx0" brushRef="#br33" timeOffset="16937.197">1231 1521 15977 0 0,'0'0'0'0'0,"0"0"2061"0"0,0 0-1840 0 0,0 0 157 0 0,0 0 641 0 0,1 0-136 0 0,-1 0-390 0 0,1 2-351 0 0,1 1 92 0 0,0 2 64 0 0,0 4-24 0 0,2 3-59 0 0,-1 4 75 0 0,2 3-179 0 0,-2 3 149 0 0,0 3-190 0 0,0 2 45 0 0,-1 1-55 0 0,-1 2-52 0 0,1 1 8 0 0,-2 0 44 0 0,1-1-76 0 0,-1-3 25 0 0,0-2-191 0 0,0-5-298 0 0,0-5-117 0 0,0-5-248 0 0,0-3-123 0 0,0-4-450 0 0,-1-2-345 0 0,0-3-399 0 0,-2-3-3269 0 0,0-3 136 0 0,-2-3 1511 0 0,0 0 4222 0 0</inkml:trace>
  <inkml:trace contextRef="#ctx0" brushRef="#br34" timeOffset="17087.236">1209 1687 14049 0 0,'0'0'0'0'0,"0"-1"3081"0"0,0 0-2073 0 0,0 1-127 0 0,0-2 414 0 0,2 0-74 0 0,-1-2-608 0 0,2 0-355 0 0,0 0-219 0 0,1 0-7 0 0,2 0-44 0 0,0 0-64 0 0,1 0-20 0 0,1 1-69 0 0,0 0-512 0 0,1 1-75 0 0,0-1-867 0 0,1 1-1183 0 0,-1-1-2500 0 0,1 0-2588 0 0,-3 0 5519 0 0</inkml:trace>
  <inkml:trace contextRef="#ctx0" brushRef="#br35" timeOffset="17607.164">1403 1506 17070 0 0,'0'0'0'0'0,"0"0"2536"0"0,0 0-2189 0 0,0 0 262 0 0,1 0 328 0 0,0 1 37 0 0,0 1-394 0 0,0 0-248 0 0,1 2-31 0 0,0 3 84 0 0,1 4-46 0 0,1 3-34 0 0,1 4-126 0 0,0 3-27 0 0,0 2-64 0 0,0 3-52 0 0,0 0-24 0 0,-1 2 42 0 0,0-1-58 0 0,-1 0 79 0 0,0 0-89 0 0,-1 0 60 0 0,-1-3-14 0 0,0-2-1 0 0,-1-3 99 0 0,0-4 5 0 0,0-2-38 0 0,0-5 13 0 0,0-2 8 0 0,0-3-8 0 0,0-2 30 0 0,0-1 6 0 0,0 0 24 0 0,0-1 60 0 0,0-1-67 0 0,0-2-186 0 0,0-4 16 0 0,0-2 13 0 0,0-2-15 0 0,1-4-65 0 0,0-2 34 0 0,3-1 38 0 0,0 0-14 0 0,1 0 13 0 0,1 1-6 0 0,1 3-27 0 0,0 2-6 0 0,-1 3-14 0 0,1 2-2 0 0,0 0 12 0 0,0 3-13 0 0,0 0-33 0 0,0 2 0 0 0,0 0 7 0 0,-1 2 89 0 0,1 1-16 0 0,-1 2 15 0 0,1 2 33 0 0,1 4 1 0 0,-1 2-8 0 0,2 4 60 0 0,-1 3-54 0 0,0 4 14 0 0,0 1-47 0 0,0 3 3 0 0,1 0-4 0 0,-2 0-1 0 0,1-2 0 0 0,-1-2 10 0 0,-1-5-13 0 0,-2-3 4 0 0,-1-4-1 0 0,-2-3 0 0 0,0-3-70 0 0,-1-1 6 0 0,0-2-38 0 0,0 0-73 0 0,-1-1-75 0 0,-1 0-321 0 0,-1-2-103 0 0,-2-1-332 0 0,1 0-490 0 0,0-1-1522 0 0,1 0-3398 0 0,1 0-864 0 0,4 0 2235 0 0,3 9 5654 0 0,-1 2-1545 0 0</inkml:trace>
  <inkml:trace contextRef="#ctx0" brushRef="#br36" timeOffset="18124.175">1797 1890 9777 0 0,'0'0'0'0'0,"1"0"7621"0"0,1-1-7043 0 0,1 0 1316 0 0,1-1-321 0 0,1-2-47 0 0,2-1-489 0 0,1-1-207 0 0,0-2-300 0 0,1 0-168 0 0,1-2-76 0 0,0-2-85 0 0,1 0-46 0 0,-1-1-27 0 0,0-1-32 0 0,0-2-5 0 0,-1-1-30 0 0,-1-1-30 0 0,0-1-31 0 0,-2 0 10 0 0,-1 1 26 0 0,-2 1 10 0 0,0 3-1 0 0,-2 2-11 0 0,-1 2-28 0 0,0 3-3 0 0,0 1-67 0 0,-1 2-34 0 0,-1 0 19 0 0,-1 1-67 0 0,-1-1 65 0 0,-1 1-59 0 0,0 0 78 0 0,-2 1-18 0 0,-1-1 45 0 0,-1 1-1 0 0,-1 0 30 0 0,0 1-62 0 0,-1 0 53 0 0,1 1 15 0 0,0 0-5 0 0,0 3-27 0 0,1 1-15 0 0,0 1 54 0 0,0 1-19 0 0,0 1-38 0 0,1 0 59 0 0,1-1-20 0 0,2-1 12 0 0,0 0 8 0 0,2-1 67 0 0,1-2-13 0 0,1 0 46 0 0,1-1 69 0 0,0-1-50 0 0,0 0-17 0 0,0 0-12 0 0,0 0-38 0 0,1 0-34 0 0,-1 0-25 0 0,0 0-49 0 0,0 0-4 0 0,0 2-35 0 0,0 1 86 0 0,0 2-9 0 0,2 3 11 0 0,1 2 1 0 0,0 1 6 0 0,2 2 101 0 0,1 1-75 0 0,1 0 41 0 0,1 0-5 0 0,2 0-37 0 0,0 0-26 0 0,0 0 29 0 0,2-1 1 0 0,-1 2 0 0 0,2-1-40 0 0,-2 0 12 0 0,1 1-10 0 0,-1-3 0 0 0,-1-1-9 0 0,-1-1 7 0 0,-2-3-7 0 0,-2-1 11 0 0,-1-3 48 0 0,-1 0-9 0 0,-1-2-45 0 0,-1 0 20 0 0,-1-2-18 0 0,0-1-1 0 0,0-1-89 0 0,0-1-153 0 0,-2-1-130 0 0,-2 0-289 0 0,-2 1-594 0 0,-1-1-2203 0 0,-3 2-7648 0 0,1 1 1050 0 0</inkml:trace>
  <inkml:trace contextRef="#ctx0" brushRef="#br37" timeOffset="19552.187">2444 1566 13877 0 0,'0'0'0'0'0,"0"1"3829"0"0,0 0-3324 0 0,1 1-119 0 0,1 0 297 0 0,0 3 457 0 0,1 0-319 0 0,2 3-381 0 0,1 2-179 0 0,0 1-110 0 0,1 2-150 0 0,0 1 107 0 0,-1 0-128 0 0,1 2 120 0 0,-1-1-59 0 0,-1 0 9 0 0,-1 1-6 0 0,-2 0 6 0 0,0 0-50 0 0,-1 1 71 0 0,-1-1-88 0 0,0 0 115 0 0,-2 0-114 0 0,0-3 77 0 0,1-2-28 0 0,-2-3 64 0 0,1-2 39 0 0,0-3 43 0 0,0-1 13 0 0,1-1 24 0 0,0-1 35 0 0,-1-1-41 0 0,0-1-186 0 0,-1-1 62 0 0,0-1 43 0 0,0-1-62 0 0,1-2-61 0 0,0-2 79 0 0,0 0-104 0 0,1-3-27 0 0,1-1-3 0 0,0-3-38 0 0,1-2 105 0 0,1 0 15 0 0,2-1 80 0 0,0 2-17 0 0,1 1-67 0 0,0 4-24 0 0,0 2-69 0 0,-1 3-14 0 0,1 1-11 0 0,1 2-48 0 0,-1 2 7 0 0,2 1 74 0 0,1 1 56 0 0,1 1 86 0 0,0 1-20 0 0,2 2-74 0 0,0 1 71 0 0,1 3-68 0 0,0 1 19 0 0,1 3-15 0 0,-1 1 12 0 0,0 2-5 0 0,-1 2-7 0 0,-1 0 2 0 0,-2 2-1 0 0,-1-1-9 0 0,-2-1 12 0 0,-1-1 5 0 0,-2-2-6 0 0,-1-2 2 0 0,0-3 5 0 0,-1-1 78 0 0,0-3 52 0 0,-1-3 60 0 0,1 0 24 0 0,0-2-9 0 0,-1 0 49 0 0,0 0 1 0 0,0-2-231 0 0,-1-1 115 0 0,-2-3-93 0 0,1-2 38 0 0,-1-1-110 0 0,1-2 13 0 0,0-2 4 0 0,1-1-10 0 0,1-3-26 0 0,2-1 46 0 0,0-2-6 0 0,3 0-7 0 0,1 0 4 0 0,3 0-1 0 0,0 3-70 0 0,1 1-17 0 0,1 3-9 0 0,0 3-17 0 0,-1 2-1 0 0,2 2-30 0 0,-1 3 50 0 0,1 2 106 0 0,-1 1 40 0 0,1 2-72 0 0,0 3 35 0 0,0 1-21 0 0,0 3 13 0 0,-1 2 23 0 0,1 2 4 0 0,0 2 47 0 0,0 1-91 0 0,-1 0 81 0 0,-1 0-83 0 0,0 1 66 0 0,-2-1-57 0 0,-1 0 16 0 0,-1-2-14 0 0,-1-1 12 0 0,0-2-5 0 0,-2-2-7 0 0,0-3 72 0 0,-1-2 17 0 0,-1-2 31 0 0,0-1 10 0 0,0-1 15 0 0,0 0-48 0 0,0-1-107 0 0,-1 1-51 0 0,1-1-102 0 0,0 1-69 0 0,0-1-84 0 0,0 0-172 0 0,0 0-194 0 0,0-1-240 0 0,0-1-555 0 0,0-1-1810 0 0,0 0-4296 0 0,0-2-1086 0 0,0 8 7575 0 0,0 1 420 0 0</inkml:trace>
  <inkml:trace contextRef="#ctx0" brushRef="#br38" timeOffset="20125.212">3165 1563 18446 0 0,'0'0'0'0'0,"0"-2"2840"0"0,0 0-2553 0 0,-1-1-17 0 0,-1-1 404 0 0,-1 1 258 0 0,-1 1-271 0 0,-2 0-331 0 0,-1 1-325 0 0,0 0 0 0 0,-1 2-110 0 0,-1 1 34 0 0,0 3 2 0 0,1 2 78 0 0,-1 6-72 0 0,1 4 73 0 0,1 3-58 0 0,1 3 3 0 0,3 2 55 0 0,0 1-22 0 0,2 1-66 0 0,1-1 100 0 0,1 1-24 0 0,1-3-1 0 0,2-2-70 0 0,1-3 94 0 0,2-4-22 0 0,0-5 63 0 0,1-3 28 0 0,1-2-4 0 0,0-3 62 0 0,1-3-67 0 0,1-3 41 0 0,-1-2-59 0 0,1-2 25 0 0,0-2-19 0 0,-1-2 14 0 0,0-2-19 0 0,-2 0-8 0 0,-1-1-2 0 0,-1 0 17 0 0,-1 0 8 0 0,-1-1-33 0 0,-2 1-36 0 0,0 0 74 0 0,-2 1-105 0 0,0-1 37 0 0,0 1 29 0 0,0 1-48 0 0,-1 1 44 0 0,0 1 29 0 0,-1 0-50 0 0,-1 2-10 0 0,1 2 2 0 0,0 1 1 0 0,0 3-6 0 0,1 1-8 0 0,1 1 2 0 0,0 0-33 0 0,0 2-29 0 0,0-1-12 0 0,0 0-52 0 0,0 1-62 0 0,0 0-52 0 0,0 1 209 0 0,2 3 13 0 0,2 2 117 0 0,1 3-29 0 0,2 3-42 0 0,2 4-22 0 0,0 1 49 0 0,2 3-33 0 0,0 3-21 0 0,1 2 128 0 0,1 0-2 0 0,0 1-92 0 0,-1-2-31 0 0,-2-3 4 0 0,-2-4-9 0 0,-2-4 0 0 0,-1-4 0 0 0,-3-3 38 0 0,-1-3 128 0 0,0-2-15 0 0,-1-1-46 0 0,0-1-18 0 0,-1-1-54 0 0,1 1-31 0 0,0-1-94 0 0,-1-1-99 0 0,1-2-180 0 0,-1 0-175 0 0,0-2-173 0 0,-1-1-420 0 0,-1 0-942 0 0,1-1-1941 0 0,0-1-4984 0 0,3 15 1241 0 0,1 2 9189 0 0</inkml:trace>
  <inkml:trace contextRef="#ctx0" brushRef="#br39" timeOffset="20751.028">3518 1593 17590 0 0,'0'0'0'0'0,"0"-2"2784"0"0,0-1-2459 0 0,-1-1 30 0 0,-2 0 340 0 0,-1 1 336 0 0,0 0-415 0 0,-2 1-348 0 0,0 1-243 0 0,0 0 24 0 0,-1 1-58 0 0,1 0 12 0 0,0 3-112 0 0,0 2 13 0 0,1 3 42 0 0,0 3 58 0 0,2 3-6 0 0,1 2 46 0 0,1 2-56 0 0,2 1 19 0 0,0 2-7 0 0,3-1 56 0 0,1-1-72 0 0,2-2-83 0 0,0-2 129 0 0,0-3-45 0 0,0-3 225 0 0,1-3-130 0 0,-1-3 22 0 0,-1-2 40 0 0,1-2 68 0 0,-1-4 20 0 0,1-2-28 0 0,-1-4-79 0 0,1-3-29 0 0,-1-2 1 0 0,-1-1-7 0 0,-2-1-18 0 0,0 1 14 0 0,-1 1-29 0 0,-1 2 69 0 0,0 2 3 0 0,-1 3 6 0 0,0 3-21 0 0,0 2-11 0 0,0 2 6 0 0,0 1-50 0 0,0 1-61 0 0,-1 0 10 0 0,2 1-80 0 0,-1-1-31 0 0,2 1-56 0 0,0 0 89 0 0,1 2 76 0 0,1 2 78 0 0,3 4-63 0 0,0 1 52 0 0,0 5-29 0 0,1 3-6 0 0,0 3 16 0 0,0 3-10 0 0,0 4 7 0 0,-1 1 82 0 0,0 1-83 0 0,-2 1-46 0 0,1-2 8 0 0,-3-2-14 0 0,1-3 5 0 0,-2-4-2 0 0,-1-3 1 0 0,-1-5 56 0 0,1-3 22 0 0,-1-4 52 0 0,-2-1 98 0 0,-2-2 56 0 0,-2 0-17 0 0,-3 0-55 0 0,-3-1-99 0 0,-3 1-18 0 0,-3 1-15 0 0,0 0 16 0 0,0 1-34 0 0,1 0-9 0 0,2-1 30 0 0,3 0-30 0 0,3-2-4 0 0,2 1-51 0 0,3-2 9 0 0,2 0-11 0 0,1 0-27 0 0,1 0-35 0 0,0 0-11 0 0,1 0-42 0 0,-1 0 13 0 0,1 0-20 0 0,-1-1-10 0 0,1 0-22 0 0,-1 0-18 0 0,1-1-85 0 0,-1 0-81 0 0,0 1-170 0 0,0-2-265 0 0,1-2-588 0 0,1-2-2253 0 0,1 0-4458 0 0,2-3-4676 0 0,-6 14 15386 0 0,-1 2-4657 0 0</inkml:trace>
  <inkml:trace contextRef="#ctx0" brushRef="#br40" timeOffset="21242.554">3748 1664 21030 0 0,'0'0'0'0'0,"0"0"1904"0"0,0 0-2100 0 0,0 0 539 0 0,1 1 232 0 0,0 1-185 0 0,0 0-249 0 0,1 2-110 0 0,1 4 103 0 0,1 1-112 0 0,1 5 63 0 0,0 2-50 0 0,1 3-38 0 0,-1 1 10 0 0,0-1-11 0 0,0 0 14 0 0,-2-1-8 0 0,-1-3 105 0 0,-1-1-67 0 0,0-3 81 0 0,-1-4 59 0 0,0-2 96 0 0,0-3 60 0 0,-1-1 25 0 0,0-1-96 0 0,-2-2-195 0 0,0-1 36 0 0,-1-3-116 0 0,0-3 22 0 0,0-2-91 0 0,0-2 55 0 0,1-1-67 0 0,1-1 3 0 0,1-2 22 0 0,2 0 0 0 0,2 0 5 0 0,2 0 14 0 0,2 0 2 0 0,2 0 14 0 0,2 0-26 0 0,1 0-10 0 0,1 1 1 0 0,0 1 12 0 0,1 2-27 0 0,-2 3-20 0 0,0 1-32 0 0,-1 4-31 0 0,-3 1 61 0 0,0 3 115 0 0,-1 3 216 0 0,-1 3-117 0 0,-1 5 40 0 0,0 3 42 0 0,-1 5-6 0 0,-1 2-34 0 0,0 3-44 0 0,-1 2-59 0 0,0 2-44 0 0,-1-1 11 0 0,-1-2-14 0 0,1 0 62 0 0,0-4 10 0 0,0-1 1 0 0,0-1 14 0 0,0-3 80 0 0,1-3-120 0 0,-1-2-44 0 0,-1-4 52 0 0,1-2 37 0 0,-1-2-54 0 0,0-2-44 0 0,0 0-109 0 0,0 0-26 0 0,0-2-133 0 0,0-2-125 0 0,0-3-300 0 0,0-2-392 0 0,0-3-903 0 0,0-2-4498 0 0,1 1-5785 0 0,0 2 10093 0 0</inkml:trace>
  <inkml:trace contextRef="#ctx0" brushRef="#br41" timeOffset="21787.579">4159 1822 18934 0 0,'0'0'0'0'0,"1"0"3360"0"0,0-3-2954 0 0,1 0 438 0 0,1-3 352 0 0,0 0-283 0 0,1-3-292 0 0,1 0-308 0 0,1-2-185 0 0,0-1-49 0 0,-1-1-70 0 0,0 1 53 0 0,-1 0-72 0 0,0 1 26 0 0,0 1 19 0 0,-2 0-44 0 0,0 1-14 0 0,-1 0-81 0 0,-1 0-31 0 0,1 1 40 0 0,-2 0-23 0 0,-1 1-31 0 0,-1 1-13 0 0,-1 0 53 0 0,0 1-14 0 0,-2 1 16 0 0,0 1 25 0 0,-2 0 41 0 0,0 1 32 0 0,-2 0-5 0 0,-1 1 16 0 0,0 0-74 0 0,-1 0 27 0 0,0 2 12 0 0,0 0-11 0 0,1 2 42 0 0,2-1-7 0 0,1 1 9 0 0,2-1 79 0 0,1 0-37 0 0,2-1 12 0 0,1 0-2 0 0,1-1-4 0 0,1 0-51 0 0,0 0 14 0 0,0 0-11 0 0,1 0 80 0 0,-1 0-103 0 0,0 0 2 0 0,0 0-59 0 0,0 2-16 0 0,0 0 0 0 0,0 3 108 0 0,0 1-27 0 0,1 2 24 0 0,1 3 114 0 0,1 0-27 0 0,1 2 20 0 0,1 0-127 0 0,2 0 135 0 0,0 0-78 0 0,2 0-10 0 0,1 1 0 0 0,0-1-32 0 0,1 2 4 0 0,0-1 57 0 0,0 2-8 0 0,1 0 33 0 0,0 1 18 0 0,-1-1-27 0 0,1 1-27 0 0,-1-2-53 0 0,-1-1 16 0 0,-1-3 28 0 0,-2-2-48 0 0,-1-4 72 0 0,-2-2-49 0 0,-2-1 16 0 0,0-2 15 0 0,-1-1 8 0 0,-1-2-61 0 0,1-1 9 0 0,-1-2-38 0 0,0-2-81 0 0,0-1-124 0 0,0-1-107 0 0,-1 0-136 0 0,-1-1-311 0 0,-1-1-495 0 0,0 1-1365 0 0,0-1-6086 0 0,0-1-3694 0 0,4 29 14732 0 0,1 4-4242 0 0</inkml:trace>
  <inkml:trace contextRef="#ctx0" brushRef="#br42" timeOffset="22060.55">4310 1514 6581 0 0,'0'0'0'0'0,"0"-1"14858"0"0,0 1-13987 0 0,0-1-2096 0 0,0 1 3615 0 0,0-1-2112 0 0,0 0 283 0 0,0 1-119 0 0,0 0-332 0 0,0 1-82 0 0,2 4-214 0 0,1 3 247 0 0,3 5 114 0 0,1 5 4 0 0,2 5-22 0 0,1 5-34 0 0,-1 3 50 0 0,0 1-47 0 0,-1 1 0 0 0,-1-1-9 0 0,-1 0-37 0 0,-2-3-14 0 0,0-3-69 0 0,-2-4 22 0 0,0-4-21 0 0,-1-5-62 0 0,-1-5-39 0 0,0-3-30 0 0,-1-2-44 0 0,0-3-81 0 0,-2 0-173 0 0,-1-2-224 0 0,-2-2-231 0 0,-1-3-392 0 0,0-2-1708 0 0,-1-2-1035 0 0,0-2-3695 0 0,1 0 3127 0 0,2 2 2276 0 0</inkml:trace>
  <inkml:trace contextRef="#ctx0" brushRef="#br43" timeOffset="22193.332">4334 1725 1312 0 0,'0'0'0'0'0,"0"-1"8773"0"0,0-1-5577 0 0,0-2-713 0 0,1-1-1318 0 0,1-1-165 0 0,1-1-59 0 0,1-1-256 0 0,1 0-672 0 0,0 1 78 0 0,1 1-1500 0 0,1 0-424 0 0,1 1-1716 0 0,-1 1-1424 0 0,2 1-1629 0 0,-1 1 6146 0 0</inkml:trace>
  <inkml:trace contextRef="#ctx0" brushRef="#br44" timeOffset="22414.334">4471 1638 16337 0 0,'0'0'0'0'0,"0"-1"3489"0"0,0 0-3100 0 0,0-2 317 0 0,1 0 307 0 0,-1 1 87 0 0,1 0-315 0 0,0 0-300 0 0,0 1-231 0 0,0 1-146 0 0,1-1-61 0 0,-1 2-38 0 0,2 2 149 0 0,1 0 97 0 0,1 4-43 0 0,1 3 23 0 0,2 3 2 0 0,-1 3-16 0 0,1 3-55 0 0,-1 3-18 0 0,-1 2-9 0 0,0 2-67 0 0,0 0 13 0 0,-1 0-46 0 0,-1-1-41 0 0,0-4-47 0 0,-1-3-173 0 0,-1-5-35 0 0,-1-4-69 0 0,0-4-30 0 0,-1-2-3 0 0,0-2-51 0 0,-1-2-109 0 0,-1-5-336 0 0,-1-3-389 0 0,-1-4-938 0 0,-1-7-1457 0 0,-2-5-4033 0 0,1-3 1941 0 0,0 4 3491 0 0</inkml:trace>
  <inkml:trace contextRef="#ctx0" brushRef="#br45" timeOffset="22545.331">4533 1514 15713 0 0,'0'0'0'0'0,"1"-1"5241"0"0,0-1-5405 0 0,0-1 965 0 0,1 1-475 0 0,0 0 411 0 0,0 0-142 0 0,1 0-407 0 0,0 1-162 0 0,0-1-268 0 0,2 0-367 0 0,1 1-172 0 0,1 0-576 0 0,2 0-773 0 0,1 1-1043 0 0,0 2-2240 0 0,1 1-966 0 0,-3 0 3487 0 0</inkml:trace>
  <inkml:trace contextRef="#ctx0" brushRef="#br46" timeOffset="22891.411">4750 1570 10553 0 0,'0'0'0'0'0,"0"0"7977"0"0,1-3-8037 0 0,0 0 1213 0 0,1-1-157 0 0,0-2 379 0 0,1 0-246 0 0,-2 2-362 0 0,1 0-211 0 0,-2 2-190 0 0,1 0-20 0 0,-1 1-68 0 0,0 1-10 0 0,-1 1-30 0 0,-1 1-36 0 0,-1 1-71 0 0,-2 2-35 0 0,-1 1-67 0 0,-2 3-15 0 0,0 1 64 0 0,0 1-42 0 0,1 1-32 0 0,1 1 34 0 0,0 0-46 0 0,2 1 12 0 0,1 1 6 0 0,1 1-4 0 0,1 0 49 0 0,1 0-60 0 0,1 1 15 0 0,2-1 27 0 0,1 0 9 0 0,2 0-47 0 0,2-1 90 0 0,2 1 89 0 0,2 1-27 0 0,1-2 4 0 0,1-1-114 0 0,-1-1 60 0 0,1-2-21 0 0,-1-2-38 0 0,-1-2-44 0 0,-2-3 5 0 0,-2-1-11 0 0,-1-1 1 0 0,-3-2-1 0 0,-2 0-24 0 0,-1 0 36 0 0,0-2-12 0 0,-2-1-71 0 0,1-2-62 0 0,-2-1-160 0 0,-2-2-243 0 0,-2-1-326 0 0,-3-1-856 0 0,0-1-4788 0 0,-4-1-10657 0 0,8 6 18542 0 0,-1 1-513 0 0</inkml:trace>
  <inkml:trace contextRef="#ctx0" brushRef="#br47" timeOffset="23670.823">5300 1412 20522 0 0,'0'0'0'0'0,"0"0"1768"0"0,0-1-1624 0 0,0-1 30 0 0,0 1 429 0 0,0 0 354 0 0,0 0-371 0 0,0 0-295 0 0,0 1-166 0 0,0-1 7 0 0,-1 1-87 0 0,-1 0-46 0 0,-1 0-98 0 0,-1 1-38 0 0,-2-1 39 0 0,0 0-15 0 0,-1 2 28 0 0,-2 0 45 0 0,1 2 30 0 0,0 2 6 0 0,0 0-40 0 0,0 3 56 0 0,1 2-18 0 0,2 3 6 0 0,0 1 66 0 0,1 3-76 0 0,1 2 17 0 0,2 2 116 0 0,0 1-153 0 0,2 1 50 0 0,2 0 17 0 0,2 0 0 0 0,3 0-45 0 0,1-1 14 0 0,2-1 46 0 0,1 0-25 0 0,1-1 10 0 0,0 1 27 0 0,0-2-17 0 0,0 1 81 0 0,-1 0-23 0 0,-1 0 72 0 0,-2 1 1 0 0,0 0 64 0 0,-2 1-1 0 0,-1 1-37 0 0,-2-1-65 0 0,-2-2-49 0 0,0-2-21 0 0,-2-4-5 0 0,0-3 52 0 0,0-3-2 0 0,0-4 28 0 0,-2-2 32 0 0,-3-1-91 0 0,-2-1 1 0 0,-3-1-32 0 0,-3-1-6 0 0,-2 0-5 0 0,0-1-5 0 0,-2-1-41 0 0,1-1 6 0 0,0 1 0 0 0,1-1-1 0 0,2 0-5 0 0,3 1 2 0 0,2 0-6 0 0,1 1-110 0 0,2 0-63 0 0,1-1-110 0 0,1 0-100 0 0,1-2-85 0 0,-1-1-152 0 0,0-1-262 0 0,0-2-560 0 0,0-3-2520 0 0,1 0-4323 0 0,0-3-2197 0 0,0 3 11605 0 0</inkml:trace>
  <inkml:trace contextRef="#ctx0" brushRef="#br48" timeOffset="23841.269">5181 1706 7365 0 0,'0'0'0'0'0,"0"-1"13136"0"0,0 0-13576 0 0,1 0 2483 0 0,1 0-1620 0 0,-1 0 316 0 0,2-2-101 0 0,1 0-439 0 0,2-1-174 0 0,3-2 12 0 0,2-1-151 0 0,1 0-293 0 0,2-1-334 0 0,0 1-549 0 0,0 0-1029 0 0,0 1-1218 0 0,0 1-4204 0 0,-2 1-497 0 0,-32 15 9902 0 0,-3 1-3106 0 0</inkml:trace>
  <inkml:trace contextRef="#ctx0" brushRef="#br49" timeOffset="24093.226">5441 1563 14629 0 0,'0'0'0'0'0,"1"0"5661"0"0,-1 0-5951 0 0,1 0 1135 0 0,-1 0-347 0 0,1 0 442 0 0,0 0-302 0 0,0 3-290 0 0,1 1-248 0 0,0 2 233 0 0,2 2-91 0 0,1 4 24 0 0,1 2 7 0 0,2 3-2 0 0,0 3 43 0 0,2 1-138 0 0,-1 3-14 0 0,-1 1-11 0 0,0 1-48 0 0,-1-1-73 0 0,-1-1 14 0 0,-3-4-49 0 0,-1-2 1 0 0,-1-4-208 0 0,0-4-3 0 0,-1-3-22 0 0,-1-3-132 0 0,1-3-161 0 0,-1-2-163 0 0,0-3-605 0 0,-1-5-1630 0 0,0-6-1178 0 0,0-2-4964 0 0,0-9 3562 0 0,0 4 6007 0 0</inkml:trace>
  <inkml:trace contextRef="#ctx0" brushRef="#br50" timeOffset="24233.763">5614 1420 17482 0 0,'0'0'0'0'0,"0"0"2796"0"0,1 0-3262 0 0,-1 0 64 0 0,0 0 650 0 0,1 0 701 0 0,-1 2-541 0 0,0 2-230 0 0,0 1-142 0 0,1 2-1235 0 0,1 3-582 0 0,1 1-768 0 0,0 2-2966 0 0,1 0-4581 0 0,0-2 11494 0 0</inkml:trace>
  <inkml:trace contextRef="#ctx0" brushRef="#br51" timeOffset="24740.585">5762 1728 19022 0 0,'0'0'0'0'0,"0"0"2312"0"0,2 0-2137 0 0,0-3 512 0 0,1-1 558 0 0,1-3-18 0 0,5-9 364 0 0,2-3-1792 0 0,1-2 518 0 0,-1 1-288 0 0,-1 1 9 0 0,-2 2-34 0 0,-1 2 8 0 0,-1 2-13 0 0,-2 3 2 0 0,-1 1-38 0 0,-2 1-36 0 0,0 2-25 0 0,-1 1-30 0 0,0 1-14 0 0,-1 0-18 0 0,-1 0-16 0 0,-2 0 30 0 0,-1 2 51 0 0,-1-1 24 0 0,-2 1-12 0 0,-2 0 88 0 0,-1 1-57 0 0,-2 1 62 0 0,-2 0 17 0 0,-1 2-36 0 0,0 1-47 0 0,0 1 22 0 0,1 1 30 0 0,1 0-10 0 0,3 0 6 0 0,3 0-51 0 0,1-1-9 0 0,4-1-10 0 0,0-2 4 0 0,3 1 86 0 0,-1-1-20 0 0,2 0 11 0 0,-1-1-3 0 0,1 1 61 0 0,-1-1 15 0 0,0 0-33 0 0,0 1 4 0 0,0 1 59 0 0,0 1-37 0 0,1 2 9 0 0,2 0 17 0 0,0 1-24 0 0,3 2-39 0 0,1 2 34 0 0,2 0-28 0 0,1 2 36 0 0,2 2-84 0 0,1 0 29 0 0,1 1 26 0 0,0 1-6 0 0,0 1 0 0 0,-1 0-45 0 0,0-2 17 0 0,0 0-12 0 0,-2-1 11 0 0,0 0 43 0 0,-2-2 91 0 0,0-2-69 0 0,-2-1-80 0 0,-1-3 85 0 0,-2-2-33 0 0,-1-2-56 0 0,-2-1-47 0 0,0-1 19 0 0,-1-1-59 0 0,0-1-56 0 0,0-3-116 0 0,0-1-198 0 0,-1-3-210 0 0,1-3-441 0 0,0-2-1093 0 0,0-2-4170 0 0,0-1-4591 0 0,0 2 8201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1:10.02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5489.6875"/>
      <inkml:brushProperty name="anchorY" value="-538213.4375"/>
      <inkml:brushProperty name="scaleFactor" value="0.5"/>
    </inkml:brush>
  </inkml:definitions>
  <inkml:trace contextRef="#ctx0" brushRef="#br0">0 1 20250 0 0,'0'0'0'0'0,"0"0"2188"0"0,0 0-1881 0 0,0 0 309 0 0,0 0 189 0 0,0 0-42 0 0,0 0-422 0 0,1 1-169 0 0,0-1-153 0 0,1 1-92 0 0,3 0 101 0 0,2 0 61 0 0,4 0 31 0 0,4 1-59 0 0,2-1 33 0 0,3 2-54 0 0,1 0 28 0 0,2 1-75 0 0,-1-1 16 0 0,0 0 141 0 0,-1 0-72 0 0,-4 0-91 0 0,-2 0 35 0 0,-4-1-23 0 0,-3-1 95 0 0,-4 0-56 0 0,-1 0 46 0 0,-3-1 2 0 0,0 0 0 0 0,0 0-7 0 0,-1 0-54 0 0,1 0-22 0 0,-1 0-413 0 0,0 0-171 0 0,-2 0-333 0 0,-1 0-593 0 0,-1 0-4508 0 0,-3 0-8333 0 0,1 0 13074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1:09.34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3947.96875"/>
      <inkml:brushProperty name="anchorY" value="-536572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4816.9375"/>
      <inkml:brushProperty name="anchorY" value="-537259.75"/>
      <inkml:brushProperty name="scaleFactor" value="0.5"/>
    </inkml:brush>
  </inkml:definitions>
  <inkml:trace contextRef="#ctx0" brushRef="#br0">0 114 21846 0 0,'0'0'0'0'0,"1"0"1684"0"0,0 0-1965 0 0,1 0 506 0 0,2 1-209 0 0,4 1 872 0 0,3 2-523 0 0,5 3-242 0 0,4 2-83 0 0,4 1-62 0 0,3 0 30 0 0,2 0-83 0 0,0-2 52 0 0,-1 0-287 0 0,-2-3 52 0 0,-4-2-100 0 0,-4-1-3 0 0,-4-1-32 0 0,-5-1 145 0 0,-4 0 35 0 0,-2 0 49 0 0,-3-1-54 0 0,-4-1-884 0 0,-3-1-650 0 0,-3-2-907 0 0,-4-1-1640 0 0,-1 0-1311 0 0,2 1-1481 0 0</inkml:trace>
  <inkml:trace contextRef="#ctx0" brushRef="#br1" timeOffset="249.683">113 1 19802 0 0,'0'0'0'0'0,"0"0"2348"0"0,0 0-1871 0 0,0 0 464 0 0,0 0-55 0 0,0 0-159 0 0,0 0-347 0 0,0 0-81 0 0,0 0-79 0 0,0 0-80 0 0,1 0-88 0 0,0 0-47 0 0,0 0-89 0 0,0 1 3 0 0,0 0 99 0 0,0 2 55 0 0,1 3 60 0 0,0 3-53 0 0,1 3-34 0 0,0 4 20 0 0,0 3-12 0 0,-1 1 12 0 0,0 2-78 0 0,-1 0 18 0 0,-1-1-103 0 0,2-1 50 0 0,-1-2-11 0 0,0-1-37 0 0,0-3-188 0 0,1-3-19 0 0,-1-2-78 0 0,1-2-55 0 0,-1 0-85 0 0,0-2-155 0 0,0 1-315 0 0,-1 1-797 0 0,1 3-1858 0 0,-1 1-5092 0 0,0 2-44 0 0,0-1 10535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1:12.0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6340.25"/>
      <inkml:brushProperty name="anchorY" value="-538886.0625"/>
      <inkml:brushProperty name="scaleFactor" value="0.5"/>
    </inkml:brush>
  </inkml:definitions>
  <inkml:trace contextRef="#ctx0" brushRef="#br0">7 4 7305 0 0,'0'0'0'0'0,"-1"0"9453"0"0,0-1-9171 0 0,0 0 1714 0 0,0 0-429 0 0,0 1-373 0 0,0 0-444 0 0,1 0-108 0 0,-1-1-220 0 0,1 1-115 0 0,0 0-89 0 0,0 0-34 0 0,0 1-58 0 0,1-1-78 0 0,-1 0-40 0 0,2 2 79 0 0,0 2 208 0 0,3 3-57 0 0,0 3 2 0 0,3 3-108 0 0,0 4 24 0 0,1 2-90 0 0,0 2 39 0 0,1 3-16 0 0,0 1-6 0 0,1 2-21 0 0,-1 0-4 0 0,1 2 4 0 0,0 0-26 0 0,0 0 63 0 0,0 0-65 0 0,-1-1-31 0 0,0-1 8 0 0,1-4-7 0 0,-2-3-4 0 0,0-2 0 0 0,-2-3 0 0 0,-1-4-4 0 0,-2-3 5 0 0,-1-3-2 0 0,-1-1 67 0 0,0-3-20 0 0,-1-1 29 0 0,-1 0-6 0 0,1 0 8 0 0,-1-1 36 0 0,0 1 45 0 0,-1-1 46 0 0,1 1-54 0 0,0 0-26 0 0,0 0-17 0 0,0 0 5 0 0,0-2-4 0 0,1-1-24 0 0,0-3-6 0 0,1-3-52 0 0,1-6-19 0 0,3-4-3 0 0,1-5-3 0 0,1-2-6 0 0,1-3 6 0 0,1-1-6 0 0,0-1-3 0 0,0 1 5 0 0,0 0-1 0 0,-1 3 4 0 0,-1 2 37 0 0,-1 5-1 0 0,-1 3-2 0 0,-3 2 12 0 0,0 4-17 0 0,-2 2 9 0 0,-1 3 12 0 0,0 1-28 0 0,0 2-14 0 0,0 2-1 0 0,-1 1-2 0 0,1 0-6 0 0,0 0-3 0 0,0 1-46 0 0,0-2 17 0 0,0 1-12 0 0,0-1 6 0 0,0 1 13 0 0,0-1-18 0 0,0 1 10 0 0,0 0 2 0 0,0 0-5 0 0,0 0-3 0 0,0 0 5 0 0,0 0 3 0 0,0 0 28 0 0,0 0-4 0 0,0 0 4 0 0,0 0 4 0 0,0 0 0 0 0,0 0 9 0 0,0 0-7 0 0,0 0 45 0 0,0 0-55 0 0,0 0 13 0 0,0 0 0 0 0,0 0 3 0 0,0 0-10 0 0,0 0-29 0 0,0 0 31 0 0,0 0-7 0 0,0 0-30 0 0,0 0 42 0 0,-1 0-9 0 0,-1 0 4 0 0,-2 0-206 0 0,-2-1 158 0 0,-1 0-2 0 0,-1 1 49 0 0,-1-1-11 0 0,1 0 9 0 0,0 1-71 0 0,2 0 15 0 0,1 0 24 0 0,0 0 0 0 0,2 0-3 0 0,1 0-2 0 0,1 0-18 0 0,0 0 18 0 0,1 1-38 0 0,-1 0 6 0 0,1 2-18 0 0,0 0 28 0 0,0-1-52 0 0,0 1 26 0 0,0 0-10 0 0,0 0 91 0 0,0 1-2 0 0,2 0 94 0 0,1-1-101 0 0,2 1 35 0 0,0 0 8 0 0,1 0-34 0 0,0-1 11 0 0,0 0-8 0 0,-1 0 0 0 0,-1 0-32 0 0,0-1-1 0 0,-1 0-16 0 0,-1-1 64 0 0,-1 0-132 0 0,0-1-75 0 0,-1 1-58 0 0,0-1-94 0 0,-1 0-173 0 0,-1 0-417 0 0,-1 0-793 0 0,-1 2-4551 0 0,-3 1-5130 0 0,2 0 7701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1:02.74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1853.71875"/>
      <inkml:brushProperty name="anchorY" value="-530769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2498.75"/>
      <inkml:brushProperty name="anchorY" value="-531401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3158.625"/>
      <inkml:brushProperty name="anchorY" value="-532035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6710.4375"/>
      <inkml:brushProperty name="anchorY" value="-532785.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8496.53125"/>
      <inkml:brushProperty name="anchorY" value="-533305.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9150.40625"/>
      <inkml:brushProperty name="anchorY" value="-535839.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7242.8125"/>
      <inkml:brushProperty name="anchorY" value="-539657.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7925.5625"/>
      <inkml:brushProperty name="anchorY" value="-540688.8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8692.625"/>
      <inkml:brushProperty name="anchorY" value="-541658.187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29341"/>
      <inkml:brushProperty name="anchorY" value="-542318.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0219.8125"/>
      <inkml:brushProperty name="anchorY" value="-543541.687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0882.6875"/>
      <inkml:brushProperty name="anchorY" value="-544192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1589.75"/>
      <inkml:brushProperty name="anchorY" value="-544781.87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2410.6875"/>
      <inkml:brushProperty name="anchorY" value="-545805.375"/>
      <inkml:brushProperty name="scaleFactor" value="0.5"/>
    </inkml:brush>
  </inkml:definitions>
  <inkml:trace contextRef="#ctx0" brushRef="#br0">136 531 6073 0 0,'0'0'0'0'0,"0"0"13647"0"0,0 0-13206 0 0,1 0 1827 0 0,-1 0-1652 0 0,1 1 57 0 0,-1 0-109 0 0,0 0-211 0 0,0-1-126 0 0,0 1-142 0 0,0-1-33 0 0,0 0-41 0 0,0 0 34 0 0,0 0 5 0 0,0 0 41 0 0,0 0 61 0 0,0 0 38 0 0,0 0 8 0 0,-2 0-80 0 0,-1-1-128 0 0,-2 0 32 0 0,-1-2 6 0 0,-1-1-31 0 0,-1 0 113 0 0,2 0 9 0 0,1 1-20 0 0,1 0-11 0 0,2 1-6 0 0,1 1-38 0 0,0 0-37 0 0,1-1-2 0 0,1 0-46 0 0,1-2-59 0 0,2-1-28 0 0,3-2 26 0 0,2-1 5 0 0,3-2-6 0 0,0 2-57 0 0,0 2-44 0 0,-1 1 60 0 0,-1 3 163 0 0,-3 3-13 0 0,0 3 120 0 0,-2 3-20 0 0,-1 5 46 0 0,-2 2-32 0 0,-1 3-59 0 0,-2 1-6 0 0,-2-1 15 0 0,-1 1 10 0 0,-3-4 44 0 0,0-1 3 0 0,-1-4 8 0 0,-2-3 10 0 0,0-2-40 0 0,0-4-30 0 0,-2-3-16 0 0,1-4-56 0 0,0-3 13 0 0,2-3 62 0 0,1 0-43 0 0,2-1-40 0 0,5-4-304 0 0,11 0-286 0 0,3 2 605 0 0,3 6-114 0 0,0 5 60 0 0,-1 6 10 0 0,-2 4 40 0 0,-3 3-2 0 0,-2 1 58 0 0,-3 0-32 0 0,-2 0-25 0 0,-2-3 111 0 0,-1 0 35 0 0,0-2-28 0 0,0-2-58 0 0,-1-1-67 0 0,-1 0-182 0 0,-3-2 77 0 0,-2-2-164 0 0,-1-2-108 0 0,-2 1-218 0 0,0-1-83 0 0,2 1-455 0 0,2 1-3118 0 0,2 4-5470 0 0,1 5 372 0 0,14-1 11175 0 0,2 0-3510 0 0</inkml:trace>
  <inkml:trace contextRef="#ctx0" brushRef="#br1" timeOffset="746.039">71 2157 16670 0 0,'0'0'0'0'0,"0"1"3520"0"0,1 2-4107 0 0,0 0 1664 0 0,0 2-1049 0 0,0 2 923 0 0,1 2-665 0 0,0 0-183 0 0,0 1 26 0 0,0-1-67 0 0,-1-1 234 0 0,0-1-13 0 0,-1-3 101 0 0,0-1 96 0 0,0-1 102 0 0,-1-1 27 0 0,-2-1-196 0 0,-2-1-86 0 0,-2-2-93 0 0,-2-1 19 0 0,-1-2-65 0 0,-1-2-9 0 0,1 0-18 0 0,1-2-78 0 0,1 0-26 0 0,3 0-59 0 0,2 0-41 0 0,1 0-54 0 0,2 0-28 0 0,3 0 21 0 0,2 1-53 0 0,3-1-17 0 0,1 3 26 0 0,2 0 2 0 0,0 3-28 0 0,0 1 99 0 0,0 1-58 0 0,-1 2 147 0 0,-2 3-30 0 0,0 2 145 0 0,-2 2-87 0 0,-2 2 80 0 0,-2 1-30 0 0,-1 2 0 0 0,-1 0-27 0 0,-3 0 26 0 0,0-1 14 0 0,-3-1 14 0 0,0-3 17 0 0,-2-1 2 0 0,0-2-50 0 0,-1-2 25 0 0,-1-1-123 0 0,0-4 34 0 0,-1-2-25 0 0,1-2 82 0 0,1-2-104 0 0,2-1 34 0 0,2-1-109 0 0,2 0 5 0 0,2 1-45 0 0,3-1 21 0 0,3 0-32 0 0,3 3-10 0 0,1 1-17 0 0,2 2 44 0 0,1 3 0 0 0,0 0 54 0 0,0 3 14 0 0,-1 3 70 0 0,-1 2-16 0 0,-2 3-32 0 0,-1 0-34 0 0,-3 1-59 0 0,-2 0-25 0 0,-1-2-64 0 0,-1-2 9 0 0,0-2-83 0 0,-1-1-222 0 0,-2-2-796 0 0,-1-3-2030 0 0,-2-2-6843 0 0,1 0 1160 0 0</inkml:trace>
  <inkml:trace contextRef="#ctx0" brushRef="#br2" timeOffset="2767.231">357 370 18546 0 0,'0'0'0'0'0,"-2"-2"1404"0"0,0 1-1143 0 0,1-1 1549 0 0,-1 1-1092 0 0,1 0-200 0 0,0 0-195 0 0,1 1-52 0 0,-1 0-159 0 0,3 0-71 0 0,1 0 238 0 0,3 0 0 0 0,2 0 51 0 0,1 0-60 0 0,2 1-66 0 0,0 0-12 0 0,0 2-41 0 0,1 0 16 0 0,0-1-4 0 0,1 2-23 0 0,0 0-30 0 0,2-1 12 0 0,2 0-58 0 0,1 0 6 0 0,2-1-14 0 0,3-1 29 0 0,3 0-18 0 0,3-1-73 0 0,4 0 82 0 0,4 0-85 0 0,4 0 81 0 0,4 1-47 0 0,2 0-18 0 0,5 0 94 0 0,1 1-81 0 0,3 0-15 0 0,1 0 1 0 0,1 1-1 0 0,-1 0-6 0 0,-1-1-55 0 0,-2 2 16 0 0,-2 0-3 0 0,-2 0 50 0 0,-2 0-19 0 0,-3 0-24 0 0,-2 1 36 0 0,-4 0-63 0 0,-3 0 14 0 0,-3 1 12 0 0,-4-1 41 0 0,-4 2 45 0 0,-3-2-65 0 0,-4 0 20 0 0,-3 0-50 0 0,-3-3 54 0 0,-4 0-13 0 0,-3 0 84 0 0,-2-1 15 0 0,-2 0 24 0 0,-1-1 31 0 0,0 1-5 0 0,-1-1-15 0 0,1 0 57 0 0,-1 0-22 0 0,1-1-15 0 0,-1 1-12 0 0,0 0-3 0 0,-2-3-155 0 0,0-3-13 0 0,-1-2 17 0 0,-2-3 9 0 0,-1-2-50 0 0,0-2 40 0 0,0 0-37 0 0,0 0 67 0 0,1 0-20 0 0,1 1 8 0 0,1 0-5 0 0,0 0 2 0 0,2 1 3 0 0,0 0 0 0 0,2-1 9 0 0,-1 0 49 0 0,1-1-69 0 0,0 0 51 0 0,0-1-44 0 0,2 0 7 0 0,1-1-2 0 0,2 0-1 0 0,2 0 4 0 0,2-1-5 0 0,2 1-40 0 0,1 1-13 0 0,2 0-3 0 0,1 0-2 0 0,2 1 27 0 0,1 0-32 0 0,2 2-2 0 0,1 1-10 0 0,2 1-40 0 0,0 1 5 0 0,2 3 14 0 0,1 2 18 0 0,2 2 84 0 0,1 2-22 0 0,1 3-61 0 0,1 3-26 0 0,-1 4 100 0 0,1 3-10 0 0,-2 5 16 0 0,-1 3-4 0 0,-1 3 2 0 0,-2 3-4 0 0,-2 2-88 0 0,-5 0 85 0 0,-3 0-6 0 0,-2 0 11 0 0,-5-1 42 0 0,-2-4-14 0 0,-2-2 2 0 0,-2-5 14 0 0,-2-3 15 0 0,0-4 38 0 0,0-3 38 0 0,0-3 21 0 0,-1-2 12 0 0,1-1 14 0 0,0 0-26 0 0,0-1-9 0 0,-1 1-78 0 0,-2-1-17 0 0,-1-1-52 0 0,-2-1 19 0 0,-1-2 50 0 0,-1-2-76 0 0,0 0 49 0 0,-1-2-43 0 0,0-2 11 0 0,0-2-9 0 0,0-1 2 0 0,1 0 3 0 0,2 0-10 0 0,1-1 8 0 0,2 0-44 0 0,2 1-49 0 0,1-2 26 0 0,1 1-4 0 0,3-2 9 0 0,3-1-20 0 0,3 0 7 0 0,3 0 11 0 0,1 2-14 0 0,3 0-8 0 0,1 3-26 0 0,2 2 15 0 0,0 2-16 0 0,2 3 14 0 0,1 2 9 0 0,1 2 50 0 0,3 3 28 0 0,1 3 6 0 0,1 1-91 0 0,1 3 52 0 0,0 3 21 0 0,0 2 20 0 0,-1 3 78 0 0,1 2-99 0 0,-2 3-68 0 0,-1 2 78 0 0,-1 1-36 0 0,-3 4 51 0 0,-3 2-12 0 0,-3 2 11 0 0,-3 1 3 0 0,-3 1-5 0 0,-4-2 1 0 0,-2-1 47 0 0,-3-3 10 0 0,-1-6-33 0 0,-1-3 68 0 0,-1-5-15 0 0,0-5 91 0 0,1-4-6 0 0,-1-2 45 0 0,1-2 1 0 0,-1-2 3 0 0,-1-1-121 0 0,-3-4-90 0 0,-2-3-29 0 0,-2-3 42 0 0,-2-4-24 0 0,0-3 12 0 0,0-1 50 0 0,2 1-56 0 0,1-1 19 0 0,1 1-6 0 0,3 1-10 0 0,1 1 4 0 0,2 2 2 0 0,0-1-5 0 0,2 1-68 0 0,2-1-9 0 0,3 0-2 0 0,3-1 14 0 0,2 0-14 0 0,3 0 24 0 0,1 1-6 0 0,1 2-8 0 0,3 0 8 0 0,1 3 2 0 0,3 0 0 0 0,1 1 0 0 0,2 2-42 0 0,-1 1 44 0 0,1 3-10 0 0,0 0 31 0 0,-2 2-11 0 0,0 2 46 0 0,-1-1-12 0 0,0 2-45 0 0,-1-1 19 0 0,-1 2 10 0 0,-1 1 33 0 0,-1 1 33 0 0,-1 3-48 0 0,-1 1 14 0 0,-1 3-10 0 0,-2 1 10 0 0,1 2 43 0 0,-2 3-58 0 0,-1 2 24 0 0,-1 3-17 0 0,-2 1 13 0 0,-1 2-14 0 0,-1 2-14 0 0,-2 1 27 0 0,-2 0 51 0 0,-1 0-74 0 0,-1-2 25 0 0,-1-2-17 0 0,0-2 12 0 0,-1-4 33 0 0,1-4-14 0 0,0-3 11 0 0,0-4-34 0 0,-1-3 79 0 0,1-2-5 0 0,0-1-19 0 0,0-2-4 0 0,0 1-10 0 0,0-1-40 0 0,0 0 10 0 0,0 1-6 0 0,0 0 4 0 0,0 0-10 0 0,0-1 13 0 0,-1 1-4 0 0,1 0 43 0 0,-1 0-22 0 0,0 0 14 0 0,1 0 2 0 0,-1 1-14 0 0,1-1-34 0 0,0 0 14 0 0,0 0-11 0 0,0 0-36 0 0,0 0 6 0 0,0 0-4 0 0,0 0-15 0 0,0 0-10 0 0,0 0-12 0 0,0 0 25 0 0,0 0 43 0 0,0 0-11 0 0,0 0 11 0 0,0 0 9 0 0,0 0-2 0 0,0 0-4 0 0,0 0-40 0 0,0 0-8 0 0,0 0 13 0 0,0 0 32 0 0,0 0-5 0 0,0 0-38 0 0,0 0 18 0 0,0 0-50 0 0,0 0 27 0 0,0 0 51 0 0,0 0-16 0 0,0 0 28 0 0,0 0-6 0 0,0 0 27 0 0,0 0-31 0 0,0 0 62 0 0,0 0-210 0 0,-1 0-31 0 0,-1 0-136 0 0,-1 0-315 0 0,-2 0-343 0 0,-1 0-805 0 0,-3 1-3189 0 0,10-1-4422 0 0,0 0-1646 0 0,0 0 14135 0 0,1 0-779 0 0</inkml:trace>
  <inkml:trace contextRef="#ctx0" brushRef="#br3" timeOffset="3623.267">3261 449 3828 0 0,'0'0'0'0'0,"-1"0"13642"0"0,1 0-13844 0 0,-1 0 2341 0 0,1 0-909 0 0,0 0-46 0 0,0 0-267 0 0,-1 0-232 0 0,1 0-209 0 0,1-1-155 0 0,1 0-127 0 0,1 0-65 0 0,2 0-30 0 0,3-1 2 0 0,2-1-6 0 0,4 0-27 0 0,2 0 36 0 0,2 0-44 0 0,1 0-53 0 0,2-1 61 0 0,0 1-79 0 0,2 0 23 0 0,1 0-12 0 0,0 1-51 0 0,1 0 5 0 0,0 1-19 0 0,0-1 41 0 0,1 2 10 0 0,0-2 12 0 0,2 1 75 0 0,2 1-24 0 0,3-2-54 0 0,1 0 14 0 0,3 1-13 0 0,0-2 5 0 0,1 1-11 0 0,-1-1-39 0 0,0-1 53 0 0,-1-1-13 0 0,-2 1 4 0 0,0-1 6 0 0,-2 0-2 0 0,-1 0-3 0 0,0 1-46 0 0,-2 1 12 0 0,-1 0 36 0 0,-1 1-54 0 0,-1-1 60 0 0,-1 1-13 0 0,-2 0 9 0 0,-2 0 9 0 0,-1 1 72 0 0,-3 0-1 0 0,-1-1-27 0 0,-2 1-59 0 0,-2-1 16 0 0,1 0-5 0 0,-2 0 26 0 0,0 0 45 0 0,0 1-96 0 0,-2 0-10 0 0,-2 1 33 0 0,-2 0-16 0 0,-2 0 15 0 0,-1 0-4 0 0,-1 0 63 0 0,-1 0 24 0 0,0 0-12 0 0,-1 0 13 0 0,1 0-26 0 0,0 0-67 0 0,-1 0-179 0 0,0 0-173 0 0,-1 0-246 0 0,-2 0-422 0 0,-1 2-1105 0 0,-1 0-9077 0 0,0 0-1766 0 0,7-2 16951 0 0,-1 0-1441 0 0,3 0-6004 0 0</inkml:trace>
  <inkml:trace contextRef="#ctx0" brushRef="#br4" timeOffset="4502.624">4397 411 3700 0 0,'0'0'0'0'0,"-1"-1"14438"0"0,0 1-14721 0 0,1-1 2610 0 0,-1 0-1316 0 0,0 1-23 0 0,1-1-202 0 0,-1 1-289 0 0,1 0-148 0 0,0 0-151 0 0,0 0-89 0 0,0 0-32 0 0,0 0-74 0 0,0 0 15 0 0,0 0 23 0 0,0 0-10 0 0,1 0 19 0 0,1 2 15 0 0,-1 1 99 0 0,2 1-17 0 0,1 3 72 0 0,0 2-58 0 0,0 1 3 0 0,1 4-44 0 0,0 2-4 0 0,-1 3-44 0 0,0 2-13 0 0,0 3-56 0 0,-1 2 41 0 0,0 1-53 0 0,1 0 14 0 0,-1 1-14 0 0,0 0-35 0 0,0-1 47 0 0,0 1-7 0 0,0-2 2 0 0,-1 1 54 0 0,0-1-30 0 0,0 1 45 0 0,0 0 7 0 0,-1 1 74 0 0,0 0-84 0 0,0 0-59 0 0,-1-1 11 0 0,1-1 40 0 0,-1-1-34 0 0,0-1-16 0 0,0-1-3 0 0,0-1 45 0 0,0 1-57 0 0,0 1 15 0 0,0 0-6 0 0,0 0 0 0 0,0 1 5 0 0,0-1 3 0 0,0 1 27 0 0,0 1-39 0 0,0-1 17 0 0,0 0-10 0 0,0-1-3 0 0,0 1 0 0 0,0 1 0 0 0,0-1 0 0 0,0 2 33 0 0,0 1-10 0 0,1 0-27 0 0,0 0 8 0 0,0 1 48 0 0,1 0 152 0 0,-1 1-222 0 0,1-1 39 0 0,-1 0-25 0 0,1 2-49 0 0,0-1 67 0 0,-1 1-22 0 0,1 0 18 0 0,0 0 34 0 0,0 1-56 0 0,0 1 18 0 0,0 1 4 0 0,0 0-13 0 0,1 1 70 0 0,-1 1-35 0 0,0-1 98 0 0,-1-1-156 0 0,1-1 48 0 0,-1-3-22 0 0,-1-2 0 0 0,1-2 0 0 0,-1-3 28 0 0,0-3-31 0 0,0-3 6 0 0,0-3-3 0 0,-1-2 5 0 0,1-3-6 0 0,0-3 1 0 0,0-2 5 0 0,0-1-2 0 0,0-2-3 0 0,0 0-51 0 0,-1-1-70 0 0,0 0-113 0 0,-3-1-139 0 0,-2 0-242 0 0,-3-2-427 0 0,-5-2-873 0 0,-2-2-5181 0 0,-6-4-8021 0 0,4 2 16997 0 0</inkml:trace>
  <inkml:trace contextRef="#ctx0" brushRef="#br5" timeOffset="5870.21">147 2161 12009 0 0,'0'0'0'0'0,"-2"-1"2712"0"0,0 0-2076 0 0,1 1 196 0 0,-1-1 563 0 0,1 1 90 0 0,0-1-444 0 0,1 1-306 0 0,-1 0-117 0 0,1 0-62 0 0,0 0-83 0 0,1 0-197 0 0,0 0-71 0 0,2 0 37 0 0,1 0 108 0 0,3 0 121 0 0,1 0-146 0 0,4 0-84 0 0,1 0-89 0 0,3 0-6 0 0,2 0-12 0 0,2 0-72 0 0,1 0 39 0 0,2 0-67 0 0,1 1-6 0 0,1 0-29 0 0,2 0-46 0 0,0 1 62 0 0,1 1 43 0 0,3 0-72 0 0,1 0 73 0 0,1 0-68 0 0,3 0 15 0 0,1 1 32 0 0,1-1-44 0 0,2 0 10 0 0,0 0-4 0 0,2 0-51 0 0,-1 0 61 0 0,1 0-63 0 0,0 1-4 0 0,1-1 70 0 0,2 1-23 0 0,0 0 192 0 0,2-1-168 0 0,0 1-2 0 0,-1 0-4 0 0,-1 0-3 0 0,-2 0-6 0 0,0-1 1 0 0,-1 0-9 0 0,-1 1 12 0 0,1-1-42 0 0,-2 0-2 0 0,1-1-5 0 0,-1 0 45 0 0,-1-1-98 0 0,-1 0 31 0 0,-1 0 82 0 0,0 0 10 0 0,-1 0-26 0 0,0 0 84 0 0,0 1-33 0 0,-2 0 12 0 0,0 0-61 0 0,0 0 114 0 0,-1-1-138 0 0,0 1 108 0 0,0 0-48 0 0,0-1-32 0 0,0-1 6 0 0,1 1-10 0 0,-1-1-32 0 0,2 0 36 0 0,-1 0-58 0 0,2 0 68 0 0,-1 0-17 0 0,1 0 2 0 0,1-1-3 0 0,-1 0 0 0 0,-1-2 5 0 0,0 0 3 0 0,0 1 4 0 0,0 0 41 0 0,1-1 83 0 0,0 1-59 0 0,0 0-22 0 0,0 0-2 0 0,0 0-55 0 0,-1 1 18 0 0,0 0-13 0 0,-1 0 39 0 0,0 0-40 0 0,0 1 70 0 0,0 0-85 0 0,1 0 36 0 0,0 1 34 0 0,0 1-58 0 0,0 0 10 0 0,0 0-4 0 0,-1 1-5 0 0,-1 0-4 0 0,-1-1 0 0 0,1 0 5 0 0,-1-1 3 0 0,1 0 4 0 0,0 0 4 0 0,0-3 27 0 0,-1 1-44 0 0,-1-2 5 0 0,-1 1-3 0 0,-2 0-29 0 0,-1 1 36 0 0,-2 0-49 0 0,-1 1 61 0 0,0 0-14 0 0,1 0 173 0 0,0 1-182 0 0,1 2 34 0 0,2-1-20 0 0,-1 0-6 0 0,3 0 4 0 0,-1 0 3 0 0,2 0 4 0 0,0-1-5 0 0,0-1 43 0 0,0 0-54 0 0,0 0 18 0 0,-2-3-1 0 0,0 1-6 0 0,0-1 1 0 0,-1 0 5 0 0,0 1-6 0 0,1-1 1 0 0,0 2 159 0 0,0 0-153 0 0,0 1 2 0 0,1 0 60 0 0,0 2-81 0 0,-1-1 21 0 0,-1 1-12 0 0,-2-1 10 0 0,0-1 34 0 0,-3 1-19 0 0,-1-1 8 0 0,-1 0 18 0 0,-2 0-52 0 0,-3 0 15 0 0,-2 0-6 0 0,-3 0 28 0 0,-3 0-8 0 0,-2 0 4 0 0,-2 0 10 0 0,-1 0-8 0 0,-2 0 16 0 0,0 0-13 0 0,-1 0 0 0 0,0 0 4 0 0,0 0-39 0 0,0 0 39 0 0,0 0-50 0 0,0 0-28 0 0,-1 0-77 0 0,-1 0-178 0 0,-2 0-77 0 0,-5 0-250 0 0,-5 0-509 0 0,-8 0-1402 0 0,-6 0-7877 0 0,-14 0-1706 0 0,5 0 14785 0 0</inkml:trace>
  <inkml:trace contextRef="#ctx0" brushRef="#br6" timeOffset="10925.128">863 215 20238 0 0,'0'0'0'0'0,"-1"0"1632"0"0,1-1-1465 0 0,-1 0 231 0 0,1 0 251 0 0,0 1-96 0 0,0 0-329 0 0,2-1-218 0 0,2 2 46 0 0,4 1 385 0 0,3 2-109 0 0,5 3-26 0 0,3 2-146 0 0,3 2-34 0 0,0 1 24 0 0,2 2 34 0 0,-2 1 12 0 0,1-1-51 0 0,-2 1-10 0 0,-2-1-22 0 0,-2-2-21 0 0,-4-1-43 0 0,-2-2-47 0 0,-3-1 15 0 0,-3-3 42 0 0,-2-2 74 0 0,-2-2-22 0 0,0 0-15 0 0,-2-1-1 0 0,1 0-16 0 0,-1-1 22 0 0,1 2-31 0 0,-1 1 14 0 0,-1 1 9 0 0,-2 4 2 0 0,-2 4-51 0 0,-5 5 6 0 0,-4 2-42 0 0,-3 4 42 0 0,-3 2-47 0 0,-1 0 14 0 0,-1 0 41 0 0,2-1-26 0 0,2-2-32 0 0,2-4 10 0 0,3-3-6 0 0,4-3 84 0 0,3-5-48 0 0,3-2-41 0 0,2-2 9 0 0,1-1-3 0 0,1-2 36 0 0,1 1-48 0 0,-1-1 7 0 0,1 0-2 0 0,-1 1-26 0 0,1 0-20 0 0,-1 0-80 0 0,0-1-69 0 0,0 1-66 0 0,-1-1-718 0 0,-1-5-9097 0 0,0 0-1602 0 0,1 5 9416 0 0,1 2 1525 0 0</inkml:trace>
  <inkml:trace contextRef="#ctx0" brushRef="#br7" timeOffset="11798.897">1159 934 20706 0 0,'0'0'0'0'0,"0"0"1864"0"0,0 0-1708 0 0,0 0 385 0 0,0 0 281 0 0,0 0-287 0 0,0 0-285 0 0,0 0-64 0 0,0 1-96 0 0,0 0-91 0 0,0-1-56 0 0,0 2-67 0 0,0-1 24 0 0,0 2 117 0 0,1 2 170 0 0,0 2 71 0 0,1 4-67 0 0,0 4-68 0 0,0 3 33 0 0,0 3-41 0 0,0 2-34 0 0,-1 1-14 0 0,-1 2-65 0 0,0 0 6 0 0,1 1 3 0 0,-1 0-14 0 0,-1-1 4 0 0,2-1-1 0 0,-1-2-4 0 0,1-3 0 0 0,1-2 5 0 0,-1-4-11 0 0,1-3-43 0 0,-1-2 21 0 0,0-4 28 0 0,0-2 0 0 0,0-1 2 0 0,-1-2 96 0 0,0 0-23 0 0,0-1 8 0 0,0 1-8 0 0,0-1 2 0 0,0 1 27 0 0,0 0-17 0 0,1-1 6 0 0,1 1 27 0 0,1 0 62 0 0,2 0-62 0 0,1-2 60 0 0,3-1-78 0 0,0 0-38 0 0,1-1-15 0 0,1 0-43 0 0,-1-1 3 0 0,0 0-37 0 0,-1 2-29 0 0,-2 0-26 0 0,-1 0-1 0 0,-1 2 20 0 0,-1 0-31 0 0,-1 0 52 0 0,0 1-159 0 0,-2 0-33 0 0,0 0-63 0 0,0-1-100 0 0,-1 0-105 0 0,0 1-151 0 0,0-1-259 0 0,-1-1-647 0 0,0-1-1804 0 0,-2-3-7469 0 0,0 1 3044 0 0</inkml:trace>
  <inkml:trace contextRef="#ctx0" brushRef="#br8" timeOffset="11970.1">1170 731 22706 0 0,'0'0'0'0'0,"0"-1"1856"0"0,1 0-1815 0 0,-1 1 728 0 0,1-1-566 0 0,-1 1-212 0 0,0-1-124 0 0,0 1-208 0 0,1 1-385 0 0,-1 0-260 0 0,1 2-585 0 0,1 1-1538 0 0,0 2-5704 0 0,1 1-1502 0 0,-1 0 12536 0 0</inkml:trace>
  <inkml:trace contextRef="#ctx0" brushRef="#br9" timeOffset="13371.113">2350 569 7813 0 0,'0'0'0'0'0,"0"-1"10421"0"0,-1 0-10688 0 0,0-1 1938 0 0,1 1-479 0 0,-2 0-153 0 0,1 0-285 0 0,1 1-304 0 0,-1-1-126 0 0,1 1-77 0 0,-1 0-23 0 0,1 0-80 0 0,0 0-75 0 0,0 0-54 0 0,0 0 3 0 0,0 1 56 0 0,0-1-29 0 0,0 0-6 0 0,1 1-34 0 0,-1 0 64 0 0,0 0-44 0 0,0 2-18 0 0,0 2 108 0 0,-1 2-48 0 0,-1 2-32 0 0,0 3-34 0 0,0 2 5 0 0,0 2 36 0 0,0 1-54 0 0,1 1 18 0 0,0 1-62 0 0,1 0-26 0 0,1 2-19 0 0,3-1 117 0 0,1 2-130 0 0,4-1 29 0 0,1 0 103 0 0,3 0 22 0 0,3 0-56 0 0,2-1 20 0 0,2 0-3 0 0,2-1-2 0 0,1 0-3 0 0,1 0 5 0 0,1-2-11 0 0,0-1 3 0 0,-1-1-47 0 0,-2-3 68 0 0,-3-3-22 0 0,-3-2 74 0 0,-4-2 22 0 0,-3-3 148 0 0,-3 0-28 0 0,-2-1-61 0 0,-2-1 1 0 0,-1 0 19 0 0,0 0-1 0 0,-2 1-28 0 0,1-1 10 0 0,-1 1-27 0 0,1-1-31 0 0,0 0-100 0 0,0-1-119 0 0,-2-1-26 0 0,0-3-304 0 0,-2-2 45 0 0,-2-2 4 0 0,-2-2 106 0 0,0-3 92 0 0,-2-2 94 0 0,0 1 122 0 0,0 2-14 0 0,1 0 91 0 0,2 2 22 0 0,1 3 111 0 0,1 1 86 0 0,2 2-11 0 0,0 3-23 0 0,1 0-49 0 0,1 2-54 0 0,1 0-64 0 0,0 0-40 0 0,0 1-61 0 0,0-1-96 0 0,0 0-67 0 0,1 0-61 0 0,2 1 27 0 0,2 1 232 0 0,2 2 85 0 0,2 1-17 0 0,3 2-8 0 0,2 2-25 0 0,0 1-24 0 0,1 1-47 0 0,-1-1 10 0 0,0 2 63 0 0,-1-1 32 0 0,-1-1-62 0 0,-2 2 1 0 0,-1 0-44 0 0,-2 0 19 0 0,0 0 37 0 0,-2-1-26 0 0,-1-1 35 0 0,-1 0 4 0 0,-2-1 19 0 0,0-1 29 0 0,0-2-7 0 0,-1-1 47 0 0,-1-2 2 0 0,-2-1 21 0 0,0 1-74 0 0,-4 0-5 0 0,-2 1-6 0 0,-2 1-18 0 0,-4 1-19 0 0,-2 0-5 0 0,0 1-47 0 0,-1-1 53 0 0,1 1-13 0 0,3-1-5 0 0,2-1-39 0 0,4-2 7 0 0,3-1-43 0 0,2-1 15 0 0,2 0-30 0 0,1-1-11 0 0,0 0-13 0 0,1-1-82 0 0,-1 1-29 0 0,1 0-86 0 0,-1-1-104 0 0,1 0-122 0 0,-1 0-215 0 0,0 0-302 0 0,2-1-821 0 0,0 0-2872 0 0,2 1-4088 0 0,-4 2 390 0 0,-1 0 9988 0 0</inkml:trace>
  <inkml:trace contextRef="#ctx0" brushRef="#br10" timeOffset="14314.51">1093 671 7065 0 0,'0'0'0'0'0,"0"0"8056"0"0,0 0-7639 0 0,1 0 867 0 0,0 0-469 0 0,0 0 358 0 0,-1 0-272 0 0,1 0-196 0 0,0 0-221 0 0,0 0-55 0 0,0 0-67 0 0,0 0-111 0 0,0 0-134 0 0,0 0-35 0 0,-1 0 9 0 0,1 0-27 0 0,-1 0 57 0 0,0 0 35 0 0,0 0-77 0 0,0 0-38 0 0,0 1 50 0 0,0 1 2 0 0,-1-1 61 0 0,0 0-29 0 0,-1 0 41 0 0,0 0-1 0 0,-1-1 26 0 0,1 0-25 0 0,1 0-48 0 0,-1 0-23 0 0,1 0 44 0 0,0 0 86 0 0,1 0-89 0 0,0 0-153 0 0,0 0-31 0 0,0 0-76 0 0,1 0-50 0 0,0-1-40 0 0,1 1 0 0 0,0-1-15 0 0,-1 0 35 0 0,1 1 12 0 0,0 0 13 0 0,-1-1 32 0 0,0 1 57 0 0,-1 0 10 0 0,1 0 78 0 0,-1 0 42 0 0,0 0 30 0 0,0 0-52 0 0,0 0-28 0 0,-1 0 7 0 0,1 1-30 0 0,0 1 29 0 0,0 1-9 0 0,0 0-160 0 0,1 3 60 0 0,-1 0-97 0 0,1-1 3 0 0,0 0 75 0 0,0-2 134 0 0,-1 0 7 0 0,1-2 193 0 0,-1 0-4 0 0,0-1-19 0 0,0 0-21 0 0,0-1 94 0 0,0-1-138 0 0,0 0-120 0 0,0-2 17 0 0,0 0 28 0 0,-1-1-63 0 0,1 1-86 0 0,-1 0-112 0 0,1 1-66 0 0,0 2-40 0 0,0 0-60 0 0,0 0-40 0 0,0 1 52 0 0,2 0 422 0 0,1 0-474 0 0,0 1-759 0 0,2-1-655 0 0,-1 1-813 0 0,0 0-2916 0 0,-1 2-3678 0 0,-6-3 10127 0 0,-2-1-2038 0 0</inkml:trace>
  <inkml:trace contextRef="#ctx0" brushRef="#br11" timeOffset="14844.401">1024 968 8137 0 0,'0'0'0'0'0,"-1"0"4628"0"0,0 0-3486 0 0,-1 0-26 0 0,1 0 434 0 0,-1 0-175 0 0,1 0-341 0 0,1 0-235 0 0,-1 0-216 0 0,1 0-192 0 0,0 0-130 0 0,0 0-62 0 0,0 0 51 0 0,0 0 120 0 0,0 0 63 0 0,0 0 96 0 0,1 0-95 0 0,-1 0-94 0 0,1 0-80 0 0,0 0-77 0 0,1-2-28 0 0,2 0 87 0 0,1-1-17 0 0,2-1-103 0 0,1-1-36 0 0,1 0-89 0 0,0-1 16 0 0,-1 0-87 0 0,-1 1 25 0 0,-1 2-35 0 0,-2 0 31 0 0,0 2-6 0 0,-1 0-12 0 0,-1 1 19 0 0,-1 0-6 0 0,-1 0-301 0 0,1 0 49 0 0,-1 0-150 0 0,0 1-111 0 0,-1-1-318 0 0,1 0-926 0 0,0 0-1521 0 0,0 0-5241 0 0,1 0 406 0 0,-2 0 9778 0 0,0 0-3080 0 0</inkml:trace>
  <inkml:trace contextRef="#ctx0" brushRef="#br12" timeOffset="15692.053">3080 945 4168 0 0,'0'0'0'0'0,"-1"0"15973"0"0,1 0-14985 0 0,0 0-2106 0 0,-1 0 3596 0 0,1 1-2054 0 0,0 0 200 0 0,-1 0-230 0 0,1 0-196 0 0,0 0-129 0 0,0 1-50 0 0,1 2-10 0 0,0 1 243 0 0,0 3-151 0 0,1 3-63 0 0,1 2 47 0 0,-1 3 13 0 0,1 3-8 0 0,-1 3 39 0 0,0 3-19 0 0,-1 1-49 0 0,-1 4 71 0 0,0 0-122 0 0,0 1 46 0 0,0-1-55 0 0,-1-2 8 0 0,0-2 0 0 0,0-4 45 0 0,0-4-64 0 0,0-4 21 0 0,0-5 35 0 0,1-4 30 0 0,-1-2 64 0 0,1-2 61 0 0,0-1 105 0 0,0-1 43 0 0,0 0-105 0 0,0 1-8 0 0,0-1-48 0 0,0 1-49 0 0,0-1-19 0 0,0 1-38 0 0,0 0-48 0 0,1 0-28 0 0,0 0-1 0 0,0 0-60 0 0,3 0 71 0 0,1 0 13 0 0,4 0 30 0 0,3 0-73 0 0,2 0 24 0 0,3 0-15 0 0,1-1-3 0 0,0 0-37 0 0,-1 0 53 0 0,0-1-23 0 0,-3 1-20 0 0,-1 1 39 0 0,-2-1-45 0 0,-3 1 42 0 0,-2 0-55 0 0,-2 0 58 0 0,-1 0-14 0 0,-2 0 10 0 0,-1 0 9 0 0,0 0 40 0 0,0 0-63 0 0,0 0-95 0 0,-1 0-82 0 0,1 0-102 0 0,-1 0-137 0 0,-1 0-256 0 0,-1 0-455 0 0,-2-1-2582 0 0,-3-1-8229 0 0,9 2 3081 0 0,1 0 10453 0 0</inkml:trace>
  <inkml:trace contextRef="#ctx0" brushRef="#br13" timeOffset="16922.654">4350 915 11921 0 0,'0'0'0'0'0,"0"0"5273"0"0,0 0-4001 0 0,0 0-536 0 0,0 0 165 0 0,0 0-1 0 0,0 0-268 0 0,0 0-243 0 0,0 0-118 0 0,0 0-19 0 0,0 0-54 0 0,1 0-16 0 0,0 0 1 0 0,0 0 48 0 0,-1 0 47 0 0,1 0 55 0 0,0 0-15 0 0,-1 0-46 0 0,0 0-100 0 0,0 0-64 0 0,0 0-38 0 0,0 0-14 0 0,0 0-2 0 0,0 0-53 0 0,0 0 42 0 0,0 0-43 0 0,0 0 54 0 0,0 0 12 0 0,0 0 12 0 0,0 0 0 0 0,0 0-2 0 0,0 0-14 0 0,0 0 9 0 0,0 0-13 0 0,0 0 3 0 0,0 0-24 0 0,0 0 11 0 0,0 0-47 0 0,0 0 51 0 0,0 0-55 0 0,0 0 16 0 0,0 0-5 0 0,0 0-4 0 0,0 0 0 0 0,0 0 0 0 0,0 0 0 0 0,0 0 5 0 0,0 0 40 0 0,0 0-53 0 0,0 0 46 0 0,0 0-46 0 0,0 0 59 0 0,0 0-60 0 0,0 0 19 0 0,0 0-6 0 0,0 0 0 0 0,0 0-18 0 0,0 0-33 0 0,0 0-6 0 0,0 0 13 0 0,0 0-20 0 0,0 0-3 0 0,0 0 14 0 0,0 0 0 0 0,0 0 42 0 0,0 0-11 0 0,0 0 20 0 0,0 0 48 0 0,0 0-9 0 0,0 0 34 0 0,0 0-7 0 0,0 0-19 0 0,0 0-8 0 0,0 0-41 0 0,0 0 48 0 0,0 0-60 0 0,0 0 9 0 0,0 0-4 0 0,0 0-5 0 0,0 0 0 0 0,0 0-28 0 0,0 0 41 0 0,0 0-14 0 0,0 0 15 0 0,0 0-4 0 0,0 0 7 0 0,0 0-2 0 0,0 0 1 0 0,0 0-4 0 0,0 0 0 0 0,0 0 0 0 0,0 0-14 0 0,0 0-52 0 0,0 0 19 0 0,0 0-19 0 0,0 0-25 0 0,0 0-30 0 0,0 0-115 0 0,0 0-321 0 0,0 0-10 0 0,0 0-262 0 0,0 0-393 0 0,0 0-1731 0 0,0 1-3341 0 0,0 1-3713 0 0,0-2 8035 0 0,0-1 1537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04.98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3892.1875"/>
      <inkml:brushProperty name="anchorY" value="-47718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7851.375"/>
      <inkml:brushProperty name="anchorY" value="-470544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9171.21875"/>
      <inkml:brushProperty name="anchorY" value="-466223.8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9833.03125"/>
      <inkml:brushProperty name="anchorY" value="-466946.34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2160.25"/>
      <inkml:brushProperty name="anchorY" value="-469283.40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8509.53125"/>
      <inkml:brushProperty name="anchorY" value="-465515.9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0665.75"/>
      <inkml:brushProperty name="anchorY" value="-467588.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1486.59375"/>
      <inkml:brushProperty name="anchorY" value="-468296.9062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3051.46875"/>
      <inkml:brushProperty name="anchorY" value="-469921.03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8761.125"/>
      <inkml:brushProperty name="anchorY" value="-471136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0828.71875"/>
      <inkml:brushProperty name="anchorY" value="-471824.812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2529.0625"/>
      <inkml:brushProperty name="anchorY" value="-472451.468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3202.78125"/>
      <inkml:brushProperty name="anchorY" value="-473720.87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3909.40625"/>
      <inkml:brushProperty name="anchorY" value="-475015.1562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5542.375"/>
      <inkml:brushProperty name="anchorY" value="-475554.3437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4815.5625"/>
      <inkml:brushProperty name="anchorY" value="-477378.4062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3895.3125"/>
      <inkml:brushProperty name="anchorY" value="-477916.062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3178.65625"/>
      <inkml:brushProperty name="anchorY" value="-477256.562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3820.0625"/>
      <inkml:brushProperty name="anchorY" value="-477982.1562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3101.4375"/>
      <inkml:brushProperty name="anchorY" value="-477068.71875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4745.4375"/>
      <inkml:brushProperty name="anchorY" value="-478242.8125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5686.875"/>
      <inkml:brushProperty name="anchorY" value="-478243.0625"/>
      <inkml:brushProperty name="scaleFactor" value="0.5"/>
    </inkml:brush>
  </inkml:definitions>
  <inkml:trace contextRef="#ctx0" brushRef="#br0">6119 1 21818 0 0,'0'0'0'0'0,"0"0"1552"0"0,-2 0-1433 0 0,2 0 126 0 0,-1 0 379 0 0,0 0-184 0 0,1 0-240 0 0,0 0-164 0 0,0 1-4 0 0,0 1-28 0 0,1 3 141 0 0,2 3-14 0 0,1 5-113 0 0,1 3 73 0 0,1 3-28 0 0,0 2 33 0 0,0 2 20 0 0,-2 1-22 0 0,0 3 50 0 0,-1 1-4 0 0,-2 2-40 0 0,0 0-28 0 0,-1 0-22 0 0,0-1-54 0 0,-2-3 17 0 0,0-3 42 0 0,0-4-61 0 0,0-5 58 0 0,0-4-64 0 0,1-4 18 0 0,1-2-6 0 0,0-3 0 0 0,0 0 89 0 0,0-2 44 0 0,0 0-25 0 0,0 1 28 0 0,0-1 50 0 0,0 1-28 0 0,0-1-34 0 0,0 1-69 0 0,0 0-44 0 0,0 0-4 0 0,1 0-15 0 0,2 0 11 0 0,2 0 126 0 0,4 0-68 0 0,3 0-66 0 0,2 0 23 0 0,2 1-19 0 0,1 0-3 0 0,2 0 5 0 0,0 1-11 0 0,0-1 8 0 0,0 0-35 0 0,-2 0 38 0 0,-2 1-46 0 0,-4 0 18 0 0,-3-1 32 0 0,-2 0-10 0 0,-3 0 84 0 0,-2-1 6 0 0,0 1 35 0 0,-2-1-18 0 0,1 0-6 0 0,-1 0-22 0 0,1-1-64 0 0,0 1-3 0 0,-1 0-261 0 0,-1 0-107 0 0,0 1-224 0 0,-2 0-330 0 0,-2 0-366 0 0,-1-1-2570 0 0,-1 1-7210 0 0,10-2 1182 0 0,3 1 11796 0 0</inkml:trace>
  <inkml:trace contextRef="#ctx0" brushRef="#br1" timeOffset="-30288.862">3460 1167 20430 0 0,'0'0'0'0'0,"0"1"1644"0"0,1 0-1666 0 0,-1 0 462 0 0,1-1 517 0 0,-1 1 60 0 0,0-1-453 0 0,1 0-20 0 0,-1 0-35 0 0,0-1-40 0 0,0-4-92 0 0,0-6-358 0 0,0-6 72 0 0,0-6-90 0 0,0-6 89 0 0,0-7 3 0 0,0-3-49 0 0,0-2-41 0 0,0-2 9 0 0,0 2-7 0 0,0 2-6 0 0,0 2 11 0 0,-1 4-13 0 0,1 5 9 0 0,-1 5-2 0 0,1 5 4 0 0,0 4 37 0 0,-1 4-48 0 0,1 5 7 0 0,0 2-2 0 0,0 2-63 0 0,0 2 3 0 0,0-1-8 0 0,2 1 50 0 0,1 0 12 0 0,3 1 98 0 0,3 2-84 0 0,2 1 49 0 0,3 2-69 0 0,0 1-15 0 0,1 1 25 0 0,-1 1-58 0 0,0-1 63 0 0,-1 0-48 0 0,-1 0 53 0 0,-3-1-16 0 0,-1-1-3 0 0,-2-2 7 0 0,-1 0-7 0 0,-3-2 6 0 0,-1-1-72 0 0,0-1 87 0 0,-1 0-20 0 0,0-1 11 0 0,-1 0 47 0 0,1 1 1 0 0,0 0-6 0 0,-1 1 5 0 0,-2 2-7 0 0,-1 1-3 0 0,-2 2 10 0 0,-2 0 11 0 0,-1 1-36 0 0,-2 0-16 0 0,0-1 35 0 0,1 0-12 0 0,0-2-1 0 0,1 0 2 0 0,2-2-6 0 0,2 0-31 0 0,1-2 9 0 0,1 0-38 0 0,1-1 42 0 0,2 0-9 0 0,-1 0-1 0 0,2 0-36 0 0,-1 1-13 0 0,0 0-26 0 0,0 0-15 0 0,1 1-17 0 0,0 0 129 0 0,3 3 12 0 0,0 1 55 0 0,3 3-101 0 0,2 2 35 0 0,1 1 18 0 0,3 2-41 0 0,0 2 51 0 0,3 1-29 0 0,2 2 13 0 0,1 1-40 0 0,1-1 12 0 0,1 0-6 0 0,0 0 42 0 0,-1-2 11 0 0,-2-1-66 0 0,-3-4 23 0 0,-4-2-15 0 0,-3-3 6 0 0,-3-3 59 0 0,-2-2 21 0 0,-2-2 26 0 0,-1 0 11 0 0,-1 0-24 0 0,1-1 42 0 0,-1 1 2 0 0,0-1-42 0 0,1 1-38 0 0,0 0-60 0 0,-1 0-166 0 0,-1 0-252 0 0,-2 0-293 0 0,-3 1-319 0 0,-1 1-1309 0 0,-3 2-7169 0 0,-2 0-5750 0 0,15-4 16870 0 0,0-1 152 0 0,5 0-4225 0 0</inkml:trace>
  <inkml:trace contextRef="#ctx0" brushRef="#br2" timeOffset="-36892.038">1381 4502 20490 0 0,'0'0'0'0'0,"0"0"1772"0"0,0 0-2039 0 0,0 0 633 0 0,0 0 246 0 0,1 0-286 0 0,0 0-308 0 0,1 1 47 0 0,-1 1-59 0 0,0 0 155 0 0,0 0-10 0 0,1 0-115 0 0,-1 0 89 0 0,-1 0 127 0 0,1-1 101 0 0,-1 0 226 0 0,0-1-115 0 0,-1 0-101 0 0,-1 0-175 0 0,-2 0 20 0 0,0 0-12 0 0,0 0-10 0 0,0 0-16 0 0,1 0-80 0 0,1 0-48 0 0,1 0-38 0 0,1 0-2 0 0,0-1-118 0 0,0 0-5 0 0,0 0-10 0 0,2-2 23 0 0,1-1 25 0 0,2 0-20 0 0,1 0-65 0 0,0 0 37 0 0,1 0 3 0 0,-1 2 39 0 0,0 0 99 0 0,0 2 12 0 0,0 2 88 0 0,-2 3-4 0 0,1 3 32 0 0,-2 4-15 0 0,0 2-40 0 0,-1 3-7 0 0,-1 1-34 0 0,-2 1-8 0 0,-1-2 10 0 0,-1-2 32 0 0,-2-3 37 0 0,-1-3 16 0 0,1-3-38 0 0,-2-2-18 0 0,0-3-81 0 0,0-3-8 0 0,-1-3 24 0 0,1-3-12 0 0,0-2 4 0 0,2-3-9 0 0,1-1-26 0 0,1 1 35 0 0,3 0-72 0 0,0 1 6 0 0,2 1-8 0 0,2 2-62 0 0,0 2 7 0 0,1 2-1 0 0,0 2-7 0 0,1 1 57 0 0,-1 2 3 0 0,0 1-236 0 0,0 1 25 0 0,-1 2-106 0 0,-1 3-126 0 0,-1 3-457 0 0,-1 2-1109 0 0,-1 0-4256 0 0,-2 0-4600 0 0,-1-2 7674 0 0</inkml:trace>
  <inkml:trace contextRef="#ctx0" brushRef="#br3" timeOffset="-35997.093">4 3049 21134 0 0,'0'0'0'0'0,"-1"0"1760"0"0,0 0-1806 0 0,0 0 269 0 0,0 0 410 0 0,1 0-393 0 0,2 2-263 0 0,0 2 242 0 0,4 5-35 0 0,2 5 100 0 0,3 4-130 0 0,2 5-14 0 0,2 4-37 0 0,1 2 7 0 0,2 0 45 0 0,-1 1 23 0 0,0 0-27 0 0,-1-2 31 0 0,-2-2 10 0 0,-1-2-49 0 0,-3-3 11 0 0,-2-4-57 0 0,-1-4 5 0 0,-2-3-51 0 0,-2-3 11 0 0,-1-3 27 0 0,-1-2 9 0 0,-1-1 46 0 0,0-2 148 0 0,0 0 46 0 0,2-3-91 0 0,0-5-42 0 0,2-6-120 0 0,1-9-44 0 0,1-6 5 0 0,1-8-15 0 0,-1-5 16 0 0,0-3-47 0 0,0-2 32 0 0,-1 0-38 0 0,-1 3 5 0 0,0 6-40 0 0,-1 5 53 0 0,0 8-18 0 0,-2 7 66 0 0,0 6-72 0 0,-1 6 28 0 0,1 4-13 0 0,-2 2 6 0 0,1 1-6 0 0,0 2-3 0 0,0-1-55 0 0,0 0 24 0 0,-2 1-24 0 0,-1 1-149 0 0,-4 3 126 0 0,-2 2 24 0 0,-2 3 15 0 0,-2 2 32 0 0,1 0-29 0 0,0 0 44 0 0,2-2-12 0 0,2-1 4 0 0,2-3 0 0 0,2-2-10 0 0,1-2-48 0 0,2-1 42 0 0,1-1-49 0 0,0 0-19 0 0,0-2-131 0 0,1 1-106 0 0,-1 0-100 0 0,0 0-158 0 0,2 1-183 0 0,2 2-486 0 0,2 2-1319 0 0,-1-2-8689 0 0,1 0-1780 0 0,-2 0 16929 0 0,1 0-1395 0 0</inkml:trace>
  <inkml:trace contextRef="#ctx0" brushRef="#br4" timeOffset="-34587.656">698 4291 6761 0 0,'0'0'0'0'0,"-1"0"13620"0"0,1-1-14130 0 0,-1 0 2972 0 0,1 1-1580 0 0,0-1 190 0 0,-1 1-511 0 0,2-1-187 0 0,0 1-158 0 0,2 0-131 0 0,2 0 29 0 0,3 0 134 0 0,4 0-15 0 0,3 0 15 0 0,5 0-19 0 0,2 0-40 0 0,3 0-42 0 0,1 0-71 0 0,1 1-27 0 0,0 0-3 0 0,-1 0-52 0 0,-1 1 17 0 0,-4-1 20 0 0,-1 0-35 0 0,-5 1 17 0 0,-2-1-10 0 0,-4 0-3 0 0,-3-1 47 0 0,-3 1 14 0 0,-1-1 23 0 0,-2 0 11 0 0,0 1-113 0 0,0 0 29 0 0,-2-1-192 0 0,-1 1-132 0 0,-1-1-369 0 0,-4 0-315 0 0,-2-1-945 0 0,-4-1-4914 0 0,-3-1-9907 0 0,10 2 18325 0 0,-1 0-388 0 0</inkml:trace>
  <inkml:trace contextRef="#ctx0" brushRef="#br5" timeOffset="-37670.605">1398 2221 15045 0 0,'0'0'0'0'0,"1"0"4533"0"0,0-1-2824 0 0,1 1-473 0 0,0-2-51 0 0,1 1-678 0 0,-1-1-191 0 0,1 2-233 0 0,-1-1-59 0 0,0 1-72 0 0,0-1-33 0 0,-1 1 100 0 0,1 0 23 0 0,0 1-16 0 0,-1 0 31 0 0,-1 0 95 0 0,1-1 48 0 0,-1 1-7 0 0,0-1 11 0 0,0 0 19 0 0,0 1-20 0 0,-1-1-156 0 0,-1 0 12 0 0,-1-1 9 0 0,-1 1-26 0 0,1 0 27 0 0,0 0 2 0 0,1 0-29 0 0,0 0 29 0 0,2 0-5 0 0,-1 0-3 0 0,1 0-64 0 0,0 0 9 0 0,0-1-72 0 0,1-1-43 0 0,0 0-16 0 0,2-2-11 0 0,2-2 32 0 0,2 0-11 0 0,1-1-55 0 0,1 1-2 0 0,-1 1 34 0 0,0 2 154 0 0,0 1 103 0 0,-1 3-4 0 0,-1 4 36 0 0,-1 1-18 0 0,-1 4 3 0 0,-2 2-58 0 0,-1 1-2 0 0,-1 1-32 0 0,-2 0 6 0 0,-2-2 29 0 0,-1-2 42 0 0,-1-1 8 0 0,-1-3-26 0 0,-1-1-7 0 0,-1-3-32 0 0,-1 0 2 0 0,-1-3-74 0 0,1-2 62 0 0,1-1 11 0 0,1-2 1 0 0,1 1-15 0 0,2-1-60 0 0,2 1 16 0 0,1-1-102 0 0,0 1-53 0 0,3-2 19 0 0,1 0-33 0 0,2 1-31 0 0,1 0 4 0 0,1 1 19 0 0,2 1 44 0 0,1 1 49 0 0,0 2 79 0 0,0 1 137 0 0,0 2-21 0 0,-1 1-61 0 0,-1 3 15 0 0,-2 0 29 0 0,-2 2-22 0 0,0-1 18 0 0,-2-1 0 0 0,-1 0 19 0 0,0-1 33 0 0,-2-1-37 0 0,-1-1-28 0 0,-2-1-57 0 0,-1 0-20 0 0,-2-2-5 0 0,-1-1-60 0 0,1-1-63 0 0,-1-2 75 0 0,2-1 4 0 0,1 1-5 0 0,1-1 5 0 0,1 1-70 0 0,1 1-96 0 0,2 1-20 0 0,0 1-46 0 0,1 1-115 0 0,1 0-429 0 0,1 2 62 0 0,3 3-774 0 0,2 3-2797 0 0,0 3-3985 0 0,0 2-2018 0 0,-2-1 12512 0 0</inkml:trace>
  <inkml:trace contextRef="#ctx0" brushRef="#br6" timeOffset="-35417.279">844 2421 19870 0 0,'0'0'0'0'0,"0"0"1888"0"0,0 1-2030 0 0,1 0 701 0 0,1 0 175 0 0,1 2-186 0 0,3 2 155 0 0,3 2-299 0 0,4 1-96 0 0,4 2-51 0 0,3 1-17 0 0,2 0-81 0 0,1-1-79 0 0,1 0 9 0 0,-1-2-91 0 0,-2 0 17 0 0,-2-1-15 0 0,-4-1-4 0 0,-3-1 5 0 0,-3-1-11 0 0,-3-1 13 0 0,-3-2-5 0 0,-2 0-133 0 0,0-1-172 0 0,-2 0-52 0 0,-1 0-134 0 0,-3-2-444 0 0,-3-2-785 0 0,-2-3-1947 0 0,-3-2-5426 0 0,-1-5-96 0 0,2 2 11038 0 0</inkml:trace>
  <inkml:trace contextRef="#ctx0" brushRef="#br7" timeOffset="-35182.259">925 2311 18114 0 0,'0'0'0'0'0,"1"0"2492"0"0,-1 0-2095 0 0,1 0 519 0 0,-1 0 199 0 0,2 1-268 0 0,0 2-388 0 0,0 3 212 0 0,1 4-133 0 0,1 4-182 0 0,0 4-105 0 0,1 3-111 0 0,-1 4-51 0 0,0 1-18 0 0,-1 2-9 0 0,0-1-16 0 0,-2 0-47 0 0,0-1 17 0 0,0-2-13 0 0,0-2 6 0 0,-1-2-2 0 0,0-2-8 0 0,0-4-7 0 0,0-2-36 0 0,0-2-19 0 0,0-4-25 0 0,0-1 4 0 0,0-2-41 0 0,0-2-391 0 0,0-1-21 0 0,0 0-282 0 0,0 0-415 0 0,-1-1-1210 0 0,0-2-5593 0 0,1-3-5509 0 0,-1 4 15076 0 0,1-1 111 0 0</inkml:trace>
  <inkml:trace contextRef="#ctx0" brushRef="#br8" timeOffset="-31285.597">1500 2191 9461 0 0,'0'0'0'0'0,"0"0"8237"0"0,-1 0-8154 0 0,1 0 1340 0 0,-1 0-545 0 0,1 0 117 0 0,0 0-320 0 0,0 0-195 0 0,0 0-114 0 0,0 0-189 0 0,1 0-91 0 0,1-1 16 0 0,3 0 102 0 0,2 0 56 0 0,2 0 61 0 0,2-1-58 0 0,2 1-8 0 0,1 1-83 0 0,1-1-8 0 0,1 1 1 0 0,1 0-38 0 0,1 0-14 0 0,1 0 26 0 0,0 0-90 0 0,1 0 54 0 0,1 0-56 0 0,2 0-42 0 0,-1 0 81 0 0,3 1-28 0 0,1-1 1 0 0,4 0 119 0 0,2 0-114 0 0,3-1-68 0 0,2 0 127 0 0,1-1-56 0 0,2 0-75 0 0,1 0 67 0 0,2 0-34 0 0,1-1 18 0 0,1 0-47 0 0,0-1 19 0 0,1-1-12 0 0,0 1-3 0 0,-2-1 5 0 0,-1 0-6 0 0,-1 1 1 0 0,-3 0-46 0 0,-1 1-16 0 0,-1 1 77 0 0,-1 1-26 0 0,-1 0 161 0 0,1 1-62 0 0,0 0-104 0 0,0 0 81 0 0,2 1-78 0 0,1 1 19 0 0,0-1-6 0 0,1 1-9 0 0,-1-1 12 0 0,0 0-9 0 0,-1-1-49 0 0,-1 1 61 0 0,-1-1-91 0 0,-2 0 107 0 0,-1 0-6 0 0,-1 0-24 0 0,-1-1-48 0 0,0 1 73 0 0,-1 0-26 0 0,-1 0 19 0 0,0 1-8 0 0,0 0-2 0 0,0 0-70 0 0,0-1 90 0 0,-1 1-30 0 0,-1-1 10 0 0,-2 0 10 0 0,-1 0-8 0 0,-5 0-2 0 0,-2-1-4 0 0,-4 1 5 0 0,-4-1-11 0 0,-3 0 13 0 0,-3 1 42 0 0,-2-1 7 0 0,-1 1 29 0 0,0 0 79 0 0,-1 0 50 0 0,0 0-87 0 0,1 0 98 0 0,0 0-26 0 0,-1 0-66 0 0,1 0-25 0 0,0 0-7 0 0,0 0-22 0 0,0 0-6 0 0,0 0 29 0 0,0 0-10 0 0,0 0-6 0 0,0 0-6 0 0,0 0 11 0 0,0 0-4 0 0,0 0-4 0 0,0-2 6 0 0,0 0-99 0 0,-2-3-61 0 0,0-1 68 0 0,0-2-34 0 0,-1-2 38 0 0,0-1-33 0 0,0 0 40 0 0,1-1-12 0 0,0-2-1 0 0,0 0 6 0 0,1 1 3 0 0,-1-1 0 0 0,1 0 0 0 0,-1 0 0 0 0,1 0 0 0 0,0 1-5 0 0,0-1 2 0 0,1 0-6 0 0,-1 0 6 0 0,1-1 3 0 0,0 1-5 0 0,0 1 2 0 0,1 0 3 0 0,-1 1 126 0 0,2 1-102 0 0,-1 1 19 0 0,0 1 5 0 0,0 1-1 0 0,0 2-13 0 0,-1 1 13 0 0,1 1-4 0 0,0 0-46 0 0,-1 1 9 0 0,1-2-5 0 0,-1 0-11 0 0,1-1-24 0 0,1-1 38 0 0,0-2-68 0 0,1-1 71 0 0,0 0-22 0 0,0-1 11 0 0,0 2 4 0 0,-1 1 0 0 0,0 1 4 0 0,-1 2-5 0 0,0 1 2 0 0,0 2-1 0 0,0 1-5 0 0,-1 1-50 0 0,1 0 29 0 0,-1 0-22 0 0,0 1 6 0 0,0-1-30 0 0,0 0 17 0 0,0 0-16 0 0,0 0 5 0 0,0 0-30 0 0,0 0 17 0 0,1 0-16 0 0,0 0 112 0 0,1 3-32 0 0,3 0 103 0 0,1 3-104 0 0,1 3 64 0 0,1 3 31 0 0,1 3 13 0 0,1 4-32 0 0,1 2-67 0 0,0 2 19 0 0,0 2-12 0 0,0 1 9 0 0,1 2 16 0 0,1-1-31 0 0,-1 0-28 0 0,0 1 45 0 0,0-2-16 0 0,-1-2-5 0 0,-1-4-29 0 0,-1-3 40 0 0,-2-5-74 0 0,-1-3 36 0 0,-3-3 38 0 0,0-3-8 0 0,-2-1 7 0 0,-1-2 70 0 0,0-1-20 0 0,0 1 19 0 0,0-1-21 0 0,-1 1 16 0 0,1-1 4 0 0,0 1-11 0 0,0 0 47 0 0,1-1-38 0 0,1-2 4 0 0,2-4-19 0 0,2-4-24 0 0,2-5-23 0 0,1-4 4 0 0,2-4-9 0 0,3-3-3 0 0,0-3-37 0 0,2-2 43 0 0,1 0-10 0 0,0 0 4 0 0,-1 2-5 0 0,-1 3-22 0 0,-1 4 30 0 0,-3 4-1 0 0,-2 4 1 0 0,-3 6 29 0 0,-2 2 15 0 0,-2 4 2 0 0,-1 2-11 0 0,-1 1-6 0 0,-1 1-31 0 0,1 0 8 0 0,-1-1-38 0 0,1 1-9 0 0,0 0-18 0 0,0-1-16 0 0,-1 0 7 0 0,1 0-31 0 0,0 0 3 0 0,0 0 30 0 0,1 0-23 0 0,0 1 17 0 0,1 3 84 0 0,0 3 98 0 0,1 3-78 0 0,1 4-33 0 0,0 3 12 0 0,2 3-10 0 0,-1 2 9 0 0,2 3-12 0 0,0 3 0 0 0,1 1 0 0 0,1 0-39 0 0,0 0-2 0 0,0 0 54 0 0,0 0-18 0 0,0-2 8 0 0,1-2-38 0 0,-2-1 44 0 0,0-3-70 0 0,-2-5 15 0 0,0-3 50 0 0,-2-4-36 0 0,-1-4 42 0 0,-1-3 59 0 0,-1-1-7 0 0,-1-1 36 0 0,1-1 16 0 0,-1 0-2 0 0,0 1-30 0 0,1-1-37 0 0,0-1 9 0 0,1-2-59 0 0,1-3 16 0 0,2-4-8 0 0,1-2-5 0 0,2-4 2 0 0,1-2-57 0 0,2-2 20 0 0,2-1 6 0 0,1-1-4 0 0,2-1 6 0 0,1 0 4 0 0,0 1-28 0 0,-1 3-11 0 0,-1 2 20 0 0,-3 3 16 0 0,-2 4 24 0 0,-2 3-5 0 0,-3 2 4 0 0,-2 3 9 0 0,-1 2 7 0 0,-2 0-1 0 0,0 2-4 0 0,0-1-3 0 0,0 1 1 0 0,-1-1-62 0 0,1 1 22 0 0,0-1 5 0 0,-1 1-28 0 0,2 1 75 0 0,0 3-4 0 0,1 5 103 0 0,0 5-82 0 0,2 4-26 0 0,0 4 3 0 0,1 4-39 0 0,0 2 41 0 0,1 2-18 0 0,0 0 1 0 0,1-1-32 0 0,0-2 51 0 0,-1-2-17 0 0,-1-4 6 0 0,0-4 0 0 0,-2-4-5 0 0,-1-5 6 0 0,0-3 31 0 0,-1-3 10 0 0,-1-2 9 0 0,0-1 28 0 0,0-1-7 0 0,0 0-6 0 0,0 0-6 0 0,0 1-17 0 0,-1-1-20 0 0,1 1-23 0 0,0 0 4 0 0,0 0-14 0 0,0 0-48 0 0,0 0-5 0 0,0 0 26 0 0,1 0-11 0 0,-1 0 4 0 0,1 0 4 0 0,-1 0 37 0 0,0 0-6 0 0,1 0 9 0 0,-1 0 4 0 0,0 0 4 0 0,0 0 23 0 0,0 0-34 0 0,0 0 15 0 0,0 0-4 0 0,0 0-5 0 0,0 0 6 0 0,0 0-1 0 0,0 0-10 0 0,0 0 8 0 0,0 0-2 0 0,0 0 32 0 0,0 0-13 0 0,0 0-22 0 0,0 0 7 0 0,0 0 0 0 0,0 0-10 0 0,0 0 8 0 0,0 0-12 0 0,0 0-1 0 0,0 0 4 0 0,1 0-53 0 0,-1 0 20 0 0,1 0-8 0 0,-1 0 14 0 0,1 0-18 0 0,1 0-4 0 0,1 0 62 0 0,3 0 112 0 0,4 0-70 0 0,3 0-26 0 0,5 0-14 0 0,3 0-10 0 0,3-1 4 0 0,3-1-7 0 0,3 0-40 0 0,1-1 48 0 0,3 0-16 0 0,1 1 0 0 0,1 1-26 0 0,1 0 44 0 0,1 1-52 0 0,0-1 45 0 0,-1 2-14 0 0,0-2 13 0 0,0 0-12 0 0,-2 0 14 0 0,-2-1-4 0 0,0 1-4 0 0,-2 0 2 0 0,-1-1-1 0 0,-1 1 0 0 0,0 0-33 0 0,-1 1 47 0 0,2 0-15 0 0,-1-1 5 0 0,2 1 4 0 0,1 0 0 0 0,-1 0 0 0 0,1-1 4 0 0,1 0-10 0 0,-1-2 4 0 0,-2 2-2 0 0,0-2 4 0 0,-1 1 0 0 0,-2 0-5 0 0,-1 1 2 0 0,0 1-6 0 0,-3-1-45 0 0,-1 1 64 0 0,0 0-21 0 0,-2 0 7 0 0,-1 1 4 0 0,-1 0 4 0 0,-2 1 140 0 0,-3-1-180 0 0,-1 1 50 0 0,-4 0-16 0 0,-2-1 2 0 0,-2 0 37 0 0,-3 0 8 0 0,0-1 10 0 0,-1 0-70 0 0,-1 0-17 0 0,-1 0-92 0 0,-2 0-174 0 0,-4 0-206 0 0,-5 0-274 0 0,-6 1-589 0 0,4-1-9565 0 0,-3 1-1686 0 0,3 0 13993 0 0,-2 0-1893 0 0</inkml:trace>
  <inkml:trace contextRef="#ctx0" brushRef="#br9" timeOffset="-27336.666">5852 2071 14701 0 0,'0'0'0'0'0,"0"0"5665"0"0,0 0-5615 0 0,0 0 1123 0 0,0 0-407 0 0,0 0 240 0 0,0 0-315 0 0,0 0-241 0 0,0 0-102 0 0,0 0-120 0 0,0 0-24 0 0,0 0-3 0 0,0 0 8 0 0,0 0 11 0 0,0 0 54 0 0,0 0 42 0 0,0 0 2 0 0,0-1-56 0 0,0-1-61 0 0,0-3-224 0 0,-1-2 58 0 0,-1-4 7 0 0,0-1 11 0 0,0-2-19 0 0,0-1 13 0 0,0 1-45 0 0,1-1 2 0 0,0 1-2 0 0,0 1-2 0 0,1-1 0 0 0,0 1-10 0 0,1 1-20 0 0,0-1 34 0 0,1 1-45 0 0,1-1 14 0 0,1-1-5 0 0,2 0 32 0 0,1-2-8 0 0,1-1-1 0 0,1 0-26 0 0,2-1 44 0 0,0 0-14 0 0,0 0 5 0 0,0 1 0 0 0,1 1 0 0 0,-1 2-5 0 0,-1 1 1 0 0,0 3-51 0 0,0 0 14 0 0,1 3-21 0 0,0 0 18 0 0,2 1 13 0 0,0 2-22 0 0,2 0 12 0 0,1 2-18 0 0,1 0 5 0 0,0 1 12 0 0,0 2 1 0 0,0 2 19 0 0,1 3 23 0 0,0 2 0 0 0,0 4 2 0 0,1 5 71 0 0,0 4-43 0 0,-1 4-26 0 0,0 6 0 0 0,-2 3-27 0 0,-1 4 29 0 0,-1 3-11 0 0,-1 1 4 0 0,-3-1-4 0 0,0-1 0 0 0,-2-3 5 0 0,-1-5-2 0 0,-2-5 1 0 0,-2-6 0 0 0,0-5 66 0 0,-1-5 13 0 0,-1-4 38 0 0,-1-4 59 0 0,0-1-51 0 0,1-2 2 0 0,-2 0-5 0 0,1-1-15 0 0,0 0-7 0 0,0 0-3 0 0,-1-1-5 0 0,-1-1-102 0 0,-1-3 24 0 0,-2-1-9 0 0,-1-3 3 0 0,0-2-5 0 0,-1-3-3 0 0,0-2-41 0 0,0-2 6 0 0,1-3 33 0 0,1 1-44 0 0,2 0 57 0 0,0 1-17 0 0,2 2 6 0 0,0 1 0 0 0,1 1-10 0 0,1 1-66 0 0,1 0 27 0 0,2 1-8 0 0,2-1-4 0 0,1 0 20 0 0,3 0-1 0 0,2 1 44 0 0,1 0-50 0 0,2 0 22 0 0,1 0 31 0 0,0 0-15 0 0,2 0-45 0 0,0 1 38 0 0,1 0-66 0 0,0 1 93 0 0,1 2-136 0 0,0 1 83 0 0,-1 3 6 0 0,-1 0-27 0 0,1 2 72 0 0,-2 2-53 0 0,0 0 45 0 0,0 2-58 0 0,0 0 12 0 0,-2 1 18 0 0,0 1 30 0 0,1 3 72 0 0,-2 3-41 0 0,1 2 9 0 0,0 4-10 0 0,-1 3 6 0 0,1 3 30 0 0,-1 3-83 0 0,0 3-21 0 0,-1 2 49 0 0,-1 2-20 0 0,-1 1 7 0 0,-2 2 5 0 0,-1-2-6 0 0,-2 0 48 0 0,-1-2-51 0 0,-3-4 41 0 0,0-3-36 0 0,-2-4 43 0 0,0-4-17 0 0,0-4 43 0 0,0-4 49 0 0,-1-2 21 0 0,1-2 0 0 0,0-2-34 0 0,0 0-21 0 0,0 0-24 0 0,-1-1-16 0 0,0 1-50 0 0,-1-1-39 0 0,-1 0 22 0 0,0 0 25 0 0,-1 0 1 0 0,1-2 35 0 0,-1 1-49 0 0,0-2 6 0 0,0 0-26 0 0,-1-1 29 0 0,1-1-43 0 0,-1-2 3 0 0,2-1 3 0 0,-1-2 40 0 0,2 0-68 0 0,-1-2 82 0 0,1 1-29 0 0,0-1 14 0 0,1 1 36 0 0,1 2-43 0 0,-1 1 10 0 0,1 1-3 0 0,1 1-11 0 0,1-1 8 0 0,1 1-40 0 0,1-2 16 0 0,1 0-2 0 0,2-2-5 0 0,2-1 34 0 0,1-2-9 0 0,2-2-1 0 0,2 0 11 0 0,0-1-8 0 0,2-2 7 0 0,0 0 3 0 0,1 0 0 0 0,0 1 0 0 0,-1 2-5 0 0,-1 2 2 0 0,-2 1-1 0 0,0 2-10 0 0,0 2-20 0 0,-1 0 29 0 0,0 1-43 0 0,0 2 17 0 0,0 1-29 0 0,-1 1 17 0 0,-1 1-34 0 0,0 1 23 0 0,-2 1 57 0 0,1 1-12 0 0,-1 0 37 0 0,0 1 15 0 0,0 0-7 0 0,-1 1-9 0 0,1 1-25 0 0,1 1 48 0 0,0 3-68 0 0,2 0 22 0 0,0 3-18 0 0,1 1 4 0 0,0 2-2 0 0,1 3 4 0 0,0 3-5 0 0,-1 2 11 0 0,0 2-3 0 0,0 4 1 0 0,-2 2-10 0 0,-1 1 8 0 0,-1 1 2 0 0,-2 0 0 0 0,-1-1 0 0 0,-1-1 4 0 0,-1-2 4 0 0,0-4 23 0 0,-2-4-34 0 0,0-5 11 0 0,-1-4-4 0 0,0-4 46 0 0,0-3-8 0 0,-1-1 20 0 0,1-1-14 0 0,0-1-4 0 0,0 0-40 0 0,0-1 10 0 0,0 1-6 0 0,0 0-5 0 0,0 0-3 0 0,0 0-9 0 0,0-1 7 0 0,0 1-7 0 0,0 0-26 0 0,0 0 39 0 0,0 0-45 0 0,0 0 51 0 0,0 0-20 0 0,0 0 11 0 0,0 0-6 0 0,0 0 6 0 0,0 0-11 0 0,0 0 4 0 0,0 0 2 0 0,0 0-5 0 0,0 0 11 0 0,0 0-8 0 0,0 0 3 0 0,0 0-1 0 0,0 0 0 0 0,0 0 0 0 0,0 1 4 0 0,0 1 0 0 0,0 0-10 0 0,0 1 8 0 0,-1 0 2 0 0,-1 1 0 0 0,1-1 0 0 0,0 0 4 0 0,0-2 4 0 0,1 0 28 0 0,-1 0-13 0 0,1-1 20 0 0,0 0-47 0 0,0 0 14 0 0,0-1-6 0 0,0 1-5 0 0,0 0-3 0 0,0 0 1 0 0,0 0-39 0 0,0 0 44 0 0,0 0-61 0 0,0 0 32 0 0,0 0-7 0 0,0 0 34 0 0,0 0-13 0 0,0 0 6 0 0,0 0 8 0 0,0 0 7 0 0,0 0 55 0 0,0 0-20 0 0,0 0 19 0 0,0 0-3 0 0,0 0-23 0 0,0 0-30 0 0,0 0 3 0 0,0 0-46 0 0,0 0-13 0 0,0 0-8 0 0,0 0-19 0 0,0 0 13 0 0,0 0-5 0 0,0 0 24 0 0,0 0 8 0 0,0 0-6 0 0,0 0-230 0 0,0 0 127 0 0,0 0-74 0 0,0 0-69 0 0,-1 0-72 0 0,0 0-116 0 0,-2 0-271 0 0,-1 0-933 0 0,-2-1-2524 0 0,-2 1-4425 0 0,0-2-2310 0 0,11 2 13284 0 0,1 0-4208 0 0</inkml:trace>
  <inkml:trace contextRef="#ctx0" brushRef="#br10" timeOffset="-26412.901">7286 2040 11977 0 0,'0'0'0'0'0,"-1"0"6585"0"0,0 0-6297 0 0,0 0 965 0 0,-1-1-27 0 0,1 0-114 0 0,0 1-262 0 0,0-1-237 0 0,0 1-157 0 0,1 0-153 0 0,0 0-72 0 0,0 0-50 0 0,0 0-68 0 0,0 0-33 0 0,0 0-7 0 0,0 0 48 0 0,1 0-49 0 0,-1 0-16 0 0,2 0 98 0 0,1 0 34 0 0,1 0 8 0 0,1 1-36 0 0,2 1-84 0 0,0 0 8 0 0,2 0 9 0 0,0 0-17 0 0,1 1-41 0 0,0 0-26 0 0,2-2 32 0 0,0 1-50 0 0,0-1 5 0 0,2 0 7 0 0,0 0-5 0 0,1 0 2 0 0,2 0 0 0 0,1 0 5 0 0,3 0 26 0 0,2-1-39 0 0,3 1 12 0 0,3-1 6 0 0,2-1-4 0 0,3 1-7 0 0,2-2 2 0 0,0 0-1 0 0,1-1-9 0 0,1 0-30 0 0,0-1 49 0 0,-1 0-11 0 0,0 0 0 0 0,-2 0-36 0 0,0 1 43 0 0,-2 0-15 0 0,-2 1 5 0 0,-1 1-4 0 0,-2 0-37 0 0,-1 0 52 0 0,-1 1-17 0 0,-1 0-22 0 0,-1 0 36 0 0,-1 0-7 0 0,-1 1-7 0 0,0 0 3 0 0,-1 0-1 0 0,-1 1 5 0 0,-2-1-2 0 0,0 0 6 0 0,-3 0 8 0 0,-1-1-7 0 0,-3 0 2 0 0,-2 0 5 0 0,-3 0-11 0 0,-2 0 3 0 0,-1 0 83 0 0,-2 0 79 0 0,-1 0-60 0 0,0 0-5 0 0,0 0-21 0 0,-1 0-21 0 0,1 0 36 0 0,0 0-8 0 0,-1 0-20 0 0,1 0-16 0 0,0 0-48 0 0,0 0 16 0 0,0 0-8 0 0,0 0 0 0 0,0 0-10 0 0,0 0-113 0 0,0 0-43 0 0,-1 0-206 0 0,-3 0-258 0 0,-2 0-572 0 0,-3 0-1343 0 0,-6-1-8606 0 0,17 1-601 0 0,3 0 14264 0 0</inkml:trace>
  <inkml:trace contextRef="#ctx0" brushRef="#br11" timeOffset="-25734.184">8420 1675 15693 0 0,'0'0'0'0'0,"0"0"3385"0"0,0 0-2955 0 0,0 0 457 0 0,0 0 108 0 0,0 0 44 0 0,0 0-324 0 0,0 0-255 0 0,0 0-152 0 0,0 0-110 0 0,0 0-40 0 0,0 0-22 0 0,0 0-53 0 0,0 1-6 0 0,0 1 16 0 0,0 2 188 0 0,0 4 8 0 0,1 3-60 0 0,-1 4-101 0 0,0 4 3 0 0,1 3-12 0 0,-1 4-17 0 0,0 2-5 0 0,0 4 33 0 0,0 3-6 0 0,1 3 31 0 0,0 3-25 0 0,0 1-6 0 0,1 2-35 0 0,1 0-24 0 0,-1 0 8 0 0,0-2-20 0 0,0-3-4 0 0,1-3-4 0 0,-1-4 13 0 0,-1-5-60 0 0,1-6 56 0 0,-1-4-62 0 0,0-6 51 0 0,0-4 45 0 0,0-3 6 0 0,0-3 8 0 0,-1-1 20 0 0,0-1 52 0 0,0 1-42 0 0,0-1-50 0 0,0 0-22 0 0,0 1-54 0 0,0-1 5 0 0,0 1-2 0 0,0 0-11 0 0,0 0-122 0 0,0 0-27 0 0,0 0-103 0 0,0-1-106 0 0,0 0-80 0 0,0-3-102 0 0,0-2-257 0 0,2-4-316 0 0,0-4-864 0 0,1-1-3932 0 0,2-5-4252 0 0,-6 26 4405 0 0,0 5 6430 0 0</inkml:trace>
  <inkml:trace contextRef="#ctx0" brushRef="#br12" timeOffset="-25342.376">8718 1706 8785 0 0,'0'0'0'0'0,"0"-2"8153"0"0,0-1-7958 0 0,0 1 1354 0 0,0 0-589 0 0,0 0 105 0 0,0 2-307 0 0,0-1-320 0 0,0 1-210 0 0,0 0-140 0 0,0 1-11 0 0,1 1 513 0 0,2 3-98 0 0,0 1-61 0 0,2 3 33 0 0,-1 3-61 0 0,1 2-82 0 0,0 3 2 0 0,0 3-37 0 0,-1 3-78 0 0,-1 4-26 0 0,0 2-42 0 0,-1 4-17 0 0,0 4-46 0 0,-1 4-28 0 0,0 3 4 0 0,0 3 89 0 0,0 2-42 0 0,0 2-70 0 0,1-1 139 0 0,1-3-27 0 0,0-5-101 0 0,0-6-25 0 0,0-8-4 0 0,0-7-8 0 0,-1-7-4 0 0,-1-5 5 0 0,0-5 50 0 0,0-2-24 0 0,-1-2 20 0 0,0-1-28 0 0,0 0-15 0 0,-1 0-6 0 0,1 0-155 0 0,0 1-36 0 0,0-2-172 0 0,0-1-149 0 0,0-3-219 0 0,0-3-474 0 0,0-4-764 0 0,1 3-6827 0 0,-1-2-1350 0 0,0 15 8749 0 0,0 4 516 0 0</inkml:trace>
  <inkml:trace contextRef="#ctx0" brushRef="#br13" timeOffset="-24823.34">8838 2086 19286 0 0,'0'0'0'0'0,"-1"-1"2060"0"0,1 0-1769 0 0,-1 0 445 0 0,0 0 208 0 0,0 0-79 0 0,1 0-326 0 0,0 0-194 0 0,-1 0-184 0 0,1 1-154 0 0,1 0 17 0 0,0 0-24 0 0,4 0 80 0 0,2-1 23 0 0,3 0-6 0 0,2 1 21 0 0,1-2-92 0 0,2 1 59 0 0,0-1-12 0 0,0 1-8 0 0,0-1-14 0 0,-1-1-1 0 0,0 1 101 0 0,-1 0-20 0 0,2 0-31 0 0,0-1 19 0 0,2 1 11 0 0,1 0-98 0 0,1-1 29 0 0,2 1-31 0 0,3 1-28 0 0,1 0 6 0 0,2-1-8 0 0,2 1-4 0 0,1 1 5 0 0,0-1-39 0 0,1 1 39 0 0,0-1-8 0 0,-2 1-49 0 0,1 0 67 0 0,-3 0-18 0 0,1 0 11 0 0,-2 0-5 0 0,0 0 1 0 0,-1 0 0 0 0,0 0 10 0 0,0 0-13 0 0,0 1 14 0 0,-1-3 33 0 0,0 0-19 0 0,0 0-24 0 0,-1-1 7 0 0,1-2-8 0 0,-1 0 0 0 0,0-1 0 0 0,-2 0 0 0 0,-1-1 0 0 0,-1 1 0 0 0,-3 0 0 0 0,-2 1 0 0 0,-2 1-4 0 0,-4 1-32 0 0,-1 1 46 0 0,-3 1-6 0 0,-2 1 30 0 0,-1 0 139 0 0,-1 0-122 0 0,0 0 13 0 0,-1 0-27 0 0,1 0-2 0 0,-1 0-35 0 0,1 0 50 0 0,0 1-53 0 0,0-1 7 0 0,0 0-40 0 0,0 0-23 0 0,-1 0-71 0 0,0 0-96 0 0,0 0-122 0 0,-3 0-181 0 0,-1 2-288 0 0,-3 1-590 0 0,-1 1-2357 0 0,-4 3-7365 0 0,17-8 2462 0 0,2-1 10237 0 0</inkml:trace>
  <inkml:trace contextRef="#ctx0" brushRef="#br14" timeOffset="-23704.577">9863 1958 15393 0 0,'0'0'0'0'0,"0"-1"2377"0"0,-2-2-2027 0 0,0-2 748 0 0,1-1 497 0 0,-1-1-289 0 0,0 1-307 0 0,1 1-321 0 0,1 1-215 0 0,-1 1-96 0 0,1 1-100 0 0,0 1-50 0 0,0 1-48 0 0,0 0-106 0 0,0 0 81 0 0,0 1-64 0 0,0-1-12 0 0,0 0-38 0 0,0 1-20 0 0,0 1 44 0 0,1 1 208 0 0,0 4-72 0 0,0 3-6 0 0,2 2-60 0 0,-1 3-14 0 0,1 4-58 0 0,0 0-6 0 0,0 3-41 0 0,0 3 36 0 0,-1 0-45 0 0,-1 4 17 0 0,0 1-15 0 0,1 2 3 0 0,0 3 65 0 0,-1 2-48 0 0,0 1-19 0 0,1 1 6 0 0,-1 0-5 0 0,1 1 10 0 0,-2 0 24 0 0,1-1 36 0 0,-1-1-31 0 0,0 0 3 0 0,-1-2-15 0 0,1 1 17 0 0,-2-3-15 0 0,0 0-28 0 0,0-1 12 0 0,1-1-10 0 0,-1-3 6 0 0,1-1-6 0 0,0-2 1 0 0,0 0 0 0 0,1-2 33 0 0,-1-1-47 0 0,1 0 20 0 0,0-1-7 0 0,0-1 6 0 0,0 1-6 0 0,0-1 1 0 0,-1 2 5 0 0,0 0-6 0 0,0 0 1 0 0,-1 1 0 0 0,0 0-4 0 0,0 0 0 0 0,0 1 0 0 0,-1 1 5 0 0,1 0 111 0 0,0 0-112 0 0,-1 0 2 0 0,1 1-10 0 0,0 0-2 0 0,1 1-26 0 0,1 1 31 0 0,-1 1-1 0 0,1 1 94 0 0,0 0-86 0 0,1 1-2 0 0,-1-1-4 0 0,0 0 1 0 0,0 1-1 0 0,0 0 0 0 0,0 0 121 0 0,0 2-114 0 0,0 1-1 0 0,0 2-10 0 0,0 1 2 0 0,0 2 2 0 0,0-1 130 0 0,1 2-158 0 0,1-1 44 0 0,-1-1-14 0 0,2-2-12 0 0,-1-1 13 0 0,1-1 61 0 0,0-3-27 0 0,0-2-39 0 0,-1-2 4 0 0,-1-2 5 0 0,0-1-9 0 0,-1 0 7 0 0,0 0-1 0 0,0 0 0 0 0,-1-1 0 0 0,0 0 0 0 0,-1-1-5 0 0,1-3 6 0 0,-1-3 3 0 0,1-3-5 0 0,1-5 58 0 0,-1-2-64 0 0,1-3 8 0 0,0-1-8 0 0,-1-2-47 0 0,1-1-25 0 0,-1-2-42 0 0,-2 0-86 0 0,-1-1-227 0 0,-4-3-139 0 0,-2-1-352 0 0,-3-5-752 0 0,-2-1-3971 0 0,-4-6-8200 0 0,4 3 10731 0 0</inkml:trace>
  <inkml:trace contextRef="#ctx0" brushRef="#br15" timeOffset="-21592.702">1480 4603 12009 0 0,'0'0'0'0'0,"0"0"2776"0"0,0 0-2109 0 0,0 0-88 0 0,0 0 241 0 0,0 0 363 0 0,0 0-107 0 0,0 0-294 0 0,0 0-172 0 0,0 0-221 0 0,2 0-31 0 0,2 0-50 0 0,2 0-13 0 0,1 0-76 0 0,3 0 34 0 0,1 0-136 0 0,2 0 64 0 0,1 0 22 0 0,2 0-94 0 0,2 0 31 0 0,2 1-110 0 0,3 1 121 0 0,2 0-129 0 0,3 0-12 0 0,2 1 146 0 0,4-1-96 0 0,3-1 82 0 0,3 1-16 0 0,3-2-46 0 0,3 0 25 0 0,2-2-118 0 0,0-2 28 0 0,0-1-5 0 0,1 0 94 0 0,-1 1-26 0 0,0-1 19 0 0,2 1 213 0 0,1 2-219 0 0,0 0 43 0 0,1 1-70 0 0,1 1 87 0 0,0 0-100 0 0,0 2-48 0 0,1 0 12 0 0,0 0 17 0 0,0 0-40 0 0,0 0 3 0 0,0 0 8 0 0,0 1-5 0 0,0-2 2 0 0,0 1-4 0 0,-1-1-4 0 0,-2 1-130 0 0,-1 0 162 0 0,-1 0-40 0 0,-2 1 14 0 0,0 0 2 0 0,-1 0 0 0 0,0 1 131 0 0,0 0-42 0 0,1-1-4 0 0,0 1-8 0 0,0 1-8 0 0,1 0-70 0 0,0 0 15 0 0,1 1 37 0 0,2 0 168 0 0,1 1-227 0 0,3 0 27 0 0,0 1-21 0 0,3-1 0 0 0,1 1-7 0 0,2-1-69 0 0,1-1 95 0 0,2-1-27 0 0,2-2 51 0 0,1-1-53 0 0,0-1-70 0 0,1-2 107 0 0,-1 0-28 0 0,0-2 0 0 0,0-1 4 0 0,-2 1-1 0 0,0 0 5 0 0,0 0 31 0 0,-1 2 61 0 0,0 0-80 0 0,0 1-14 0 0,0 2 45 0 0,0 0-13 0 0,-1 1 37 0 0,1 0-18 0 0,-1-1-16 0 0,-1 0-37 0 0,0-1 79 0 0,-1-1-91 0 0,-1-2 24 0 0,-1-1-4 0 0,-1-2 26 0 0,0-1-44 0 0,-1 0 14 0 0,-2-1 0 0 0,1-1-6 0 0,-1 1-3 0 0,0 1-107 0 0,-1 0 91 0 0,0 2-19 0 0,-1 2 5 0 0,0 0 40 0 0,0 1-12 0 0,1 1 6 0 0,0 0 5 0 0,0 0-11 0 0,0 1 3 0 0,1-1 4 0 0,-1 0 59 0 0,-1 0-7 0 0,0-1-65 0 0,-1-1 60 0 0,-2-2-59 0 0,1-1 26 0 0,-2 0-9 0 0,-1-2-7 0 0,0 1-35 0 0,-1 1 37 0 0,0 1-78 0 0,-1 1 46 0 0,0 1 30 0 0,0 1-14 0 0,0 0 7 0 0,7 1-42 0 0,0-1 54 0 0,-1 1-8 0 0,-2-1 7 0 0,-1-1 42 0 0,-4-2-15 0 0,-1 0-26 0 0,-2-1-1 0 0,-1 0-11 0 0,-2 0 1 0 0,-1 0-1 0 0,-1 1-28 0 0,-1 2-6 0 0,-1 0 52 0 0,-2 1-32 0 0,0 1 26 0 0,-1 0-6 0 0,-1 0 2 0 0,0 0 0 0 0,-1 0-9 0 0,0 0-26 0 0,-1 1 45 0 0,-1-1-11 0 0,-2 0 9 0 0,0 0-10 0 0,-2 0 8 0 0,0 0 44 0 0,-2 0-59 0 0,-1 0 52 0 0,-2 0-39 0 0,-1 0 7 0 0,-1-1-7 0 0,-2-1 0 0 0,0 1 0 0 0,-1-1-4 0 0,0 0 0 0 0,-1-1 5 0 0,1 1-2 0 0,0-1 1 0 0,-1 0 0 0 0,2 1-4 0 0,0-1 0 0 0,1 0-4 0 0,1 0-32 0 0,2 0 36 0 0,0 0-7 0 0,2 1 2 0 0,1-1 1 0 0,1 1 5 0 0,1-1-6 0 0,1 1 6 0 0,0-1-2 0 0,1 0 1 0 0,1 0 0 0 0,-1-1 0 0 0,1 1-37 0 0,0 0 43 0 0,0 0-10 0 0,-1 0 8 0 0,0 1-5 0 0,-1-1 1 0 0,0 1-9 0 0,-2 0 12 0 0,0 0 0 0 0,-1 1-4 0 0,-2 0-3 0 0,-1 0-4 0 0,-1 1 0 0 0,-1 0 5 0 0,0 0-58 0 0,-1 0 73 0 0,1 1-19 0 0,1-1 6 0 0,1 1 6 0 0,1 0 40 0 0,2-1-57 0 0,1 1-238 0 0,1-1 206 0 0,1 0-57 0 0,1 0-56 0 0,1 0 37 0 0,-2 0 66 0 0,0-1 53 0 0,-2 0-10 0 0,-2 1 11 0 0,-1-1-4 0 0,-3 0-46 0 0,-1 1 54 0 0,-2 0-50 0 0,-2 0 56 0 0,0 0 78 0 0,-2 0 114 0 0,-2 0-124 0 0,0 0-36 0 0,-2 0-27 0 0,-1 0-11 0 0,0 0 2 0 0,0 0 30 0 0,-1 0-32 0 0,0 0-3 0 0,1 0 1 0 0,2 0 3 0 0,1 0-2 0 0,2 0 6 0 0,1 1 45 0 0,2 0-59 0 0,0-1 52 0 0,1 1-53 0 0,0-1 11 0 0,-1 1-9 0 0,0-1 0 0 0,-1 0 0 0 0,-1 0 0 0 0,0 1-56 0 0,0-1 68 0 0,0 2-52 0 0,-1-1 49 0 0,0 1-18 0 0,-1 1 15 0 0,0-1-4 0 0,-2 0 7 0 0,0 0 3 0 0,-2 0-5 0 0,-1-1 48 0 0,-2 0 33 0 0,0-1 21 0 0,-1 0 13 0 0,-1 0 5 0 0,0 0 10 0 0,0 0-35 0 0,0 0-18 0 0,0 0-24 0 0,-1 0-10 0 0,1 0-46 0 0,0 0 62 0 0,0 0-78 0 0,0 0 20 0 0,0 0-68 0 0,0 0 30 0 0,-1 1-72 0 0,-1 0-192 0 0,-2 0-372 0 0,-3 0-684 0 0,-2 0-2603 0 0,-7 0-11553 0 0,19-2 12462 0 0,2 0 2733 0 0</inkml:trace>
  <inkml:trace contextRef="#ctx0" brushRef="#br16" timeOffset="-20371.233">1418 4498 17170 0 0,'0'0'0'0'0,"0"0"3480"0"0,0 0-3551 0 0,0 0 664 0 0,1 1-108 0 0,-1-1-551 0 0,1 2 203 0 0,0 1-155 0 0,0 0 170 0 0,1 2-99 0 0,-1 1 6 0 0,0 0 43 0 0,0 0 115 0 0,-1-1 19 0 0,0 0-9 0 0,-2-1-68 0 0,-1-1-17 0 0,-1 0 153 0 0,-2-1-40 0 0,-1-1 90 0 0,-1 0-42 0 0,-1 0-44 0 0,2-2-75 0 0,0 0-30 0 0,1-2 14 0 0,1 1-52 0 0,2-1-42 0 0,1 1-36 0 0,2-1-38 0 0,-1 1-59 0 0,2-1 8 0 0,1-1-65 0 0,1-2 30 0 0,1-1-21 0 0,2 0 0 0 0,1-1-38 0 0,0 1 24 0 0,0 3 141 0 0,-1 0-42 0 0,1 2 223 0 0,0 2-198 0 0,0 2 83 0 0,-1 3-28 0 0,0 3 7 0 0,-1 2 12 0 0,0 3-17 0 0,-2 2-17 0 0,-1 1-38 0 0,-1-1 51 0 0,-1-1-27 0 0,-2-2 60 0 0,-1-2-21 0 0,-2-3-1 0 0,-1-1-35 0 0,-1-2 42 0 0,-1-1-29 0 0,-1-2-14 0 0,-1-1-28 0 0,0 0 5 0 0,0-3 34 0 0,0-1-7 0 0,0-2-33 0 0,2-1 2 0 0,1-2-7 0 0,2-1-94 0 0,1-1 8 0 0,3-1-9 0 0,0 0 12 0 0,2-1-64 0 0,2 3-94 0 0,2 2-41 0 0,2 2 124 0 0,1 3 86 0 0,3 3 69 0 0,-1 3 73 0 0,0 4 8 0 0,-1 4 58 0 0,-2 2-8 0 0,-2 3-40 0 0,-1 0 18 0 0,-2 1-50 0 0,-2-2 27 0 0,0-1 60 0 0,-1-5 10 0 0,-1-1 26 0 0,-1-4-22 0 0,0-1-178 0 0,-1-3-57 0 0,-1-4-327 0 0,0-3 19 0 0,-2-7-3 0 0,0-4-109 0 0,-1-5-273 0 0,-1-5-688 0 0,1 0-2289 0 0,-1-2-7494 0 0,2 6 5026 0 0</inkml:trace>
  <inkml:trace contextRef="#ctx0" brushRef="#br17" timeOffset="-19073.67">1405 2010 17098 0 0,'0'0'0'0'0,"0"0"2324"0"0,0 0-2301 0 0,0 0 415 0 0,0 0 334 0 0,0 0-252 0 0,0 0-354 0 0,1 1-124 0 0,1 1 47 0 0,1 2 196 0 0,1 2 29 0 0,1 2-145 0 0,0 1 57 0 0,-1 3 6 0 0,0 0-55 0 0,-1 0-52 0 0,-1 0-24 0 0,-1 0-14 0 0,-1-1 27 0 0,-2-1-5 0 0,-1-3 91 0 0,0-1-1 0 0,-3-2 211 0 0,-1-1-294 0 0,0-2 210 0 0,0 0-47 0 0,-1-1 38 0 0,0-2-107 0 0,1-1-56 0 0,0 0 10 0 0,1 0-12 0 0,2-1-74 0 0,1 0 2 0 0,1 1-62 0 0,1-1-14 0 0,0 0-130 0 0,2-2-42 0 0,2 0 72 0 0,1-1-11 0 0,1-1-56 0 0,2 1-27 0 0,1 0 23 0 0,0 2 194 0 0,0 1-38 0 0,0 1 127 0 0,1 3-148 0 0,-1 3 49 0 0,0 2 30 0 0,-1 3-18 0 0,-1 4-25 0 0,-1 2 41 0 0,-3 3-56 0 0,0 1 8 0 0,-1 1-36 0 0,-1 0 49 0 0,-2-3-11 0 0,-1-2 98 0 0,-1-3 34 0 0,-1-3-55 0 0,-2-2-5 0 0,-1-2-13 0 0,-1-1 14 0 0,-1-2 4 0 0,-1-2-20 0 0,0 0 39 0 0,-1-3-40 0 0,0-1 65 0 0,2-2-99 0 0,1-1 30 0 0,2-1-57 0 0,3 0-34 0 0,1-2-31 0 0,1 0-47 0 0,4-2 33 0 0,1 0-43 0 0,3 0-11 0 0,3 1-12 0 0,1 2 1 0 0,2 2 50 0 0,0 3 110 0 0,1 1 89 0 0,-1 2-95 0 0,0 3 16 0 0,-1 2-19 0 0,-1 2 6 0 0,-1 4 52 0 0,-2 2-38 0 0,-1 3 38 0 0,-2 2-6 0 0,-2 2 7 0 0,0 1-24 0 0,-3 0-30 0 0,-2-1 77 0 0,-1-3-6 0 0,-1-3 14 0 0,-2-2 4 0 0,0-2-28 0 0,-2-3-28 0 0,0-2-3 0 0,-2-2-35 0 0,1-1 3 0 0,-2-3 6 0 0,0-3-8 0 0,-1-3-2 0 0,2-4-9 0 0,0-3-44 0 0,1-1 2 0 0,3-1-4 0 0,2-1-38 0 0,3 2 15 0 0,3 1-67 0 0,3 3-29 0 0,2 2 65 0 0,4 3-19 0 0,1 3 40 0 0,2 1 85 0 0,0 3-9 0 0,0 0 15 0 0,-1 1 5 0 0,-3 2-10 0 0,-1-1 17 0 0,-3 1 51 0 0,-1 0 42 0 0,-2-1 44 0 0,-1 0 30 0 0,-1 0-32 0 0,0-1-37 0 0,0 1-74 0 0,-1 0-34 0 0,-1 0-110 0 0,0-1-101 0 0,-2 1-232 0 0,-1-1-188 0 0,0-2-332 0 0,0-1-728 0 0,-1-6-14269 0 0,10 8 10832 0 0,0 1 5509 0 0</inkml:trace>
  <inkml:trace contextRef="#ctx0" brushRef="#br18" timeOffset="-2135.435">3852 1611 1224 0 0,'0'0'0'0'0,"0"1"12533"0"0,0 0-5423 0 0,0 0-6706 0 0,0-1 902 0 0,0 1-560 0 0,0-1 1 0 0,0 0-236 0 0,-1 0-140 0 0,0 0-63 0 0,-1 0-66 0 0,0 0-96 0 0,-1 0-87 0 0,0 0 35 0 0,-2 0 45 0 0,0-1 30 0 0,0-2-8 0 0,-1 1-35 0 0,1 0-39 0 0,-1-2-10 0 0,-1 1 7 0 0,0-1-24 0 0,-1-1-3 0 0,0 1-56 0 0,0-2 43 0 0,0 0-44 0 0,0-1 92 0 0,0 0-112 0 0,0-1 32 0 0,2 0-44 0 0,0-1 32 0 0,1 0-58 0 0,0-1 63 0 0,2 0-15 0 0,0 0-37 0 0,0-1 51 0 0,1 0-46 0 0,1-2 47 0 0,-1 0-46 0 0,2-1 46 0 0,-1 0-9 0 0,1 0 3 0 0,0 0-3 0 0,0 1 0 0 0,0 2-4 0 0,0 2 5 0 0,0 2 3 0 0,0 1 4 0 0,0 2 4 0 0,0 2-10 0 0,0 1 3 0 0,0 0-1 0 0,0 1 0 0 0,0 0-4 0 0,0 1 0 0 0,-1-1 5 0 0,1 0 8 0 0,0 0 35 0 0,-1 1-56 0 0,0-1-38 0 0,1 0 29 0 0,-1 0 14 0 0,-1 0-61 0 0,0 1 30 0 0,-1 1-161 0 0,-1 0 68 0 0,-2 3-24 0 0,-1 0 16 0 0,0 3 21 0 0,-1 0 69 0 0,1 2-32 0 0,0 1 25 0 0,2-2-15 0 0,0 0 9 0 0,2-2 72 0 0,1-2 12 0 0,1-2 67 0 0,0-1 18 0 0,1-1 33 0 0,0-1 238 0 0,1-1-209 0 0,-1 1 1 0 0,0-2-4 0 0,0-1-112 0 0,0-3-51 0 0,0-3-20 0 0,0-1 25 0 0,0-3 54 0 0,1-1-72 0 0,0 0 50 0 0,1 2-48 0 0,0 1-44 0 0,1 3-20 0 0,1 1 14 0 0,0 1-17 0 0,1 2-5 0 0,0 2 85 0 0,1 1-95 0 0,1 0 112 0 0,2 1 36 0 0,0 1-31 0 0,2 0 26 0 0,0 0 3 0 0,1 2-62 0 0,0 0 51 0 0,0 1-46 0 0,-2-1 13 0 0,-2 0-8 0 0,-1 0-4 0 0,-2-2-9 0 0,-2 0 7 0 0,-1 0 2 0 0,-1-1 55 0 0,-1 0-71 0 0,0 0-111 0 0,0 0-198 0 0,-1-1-183 0 0,1 1-304 0 0,-1 0-669 0 0,-1 1-3814 0 0,-2 0-9643 0 0,0 1 13248 0 0</inkml:trace>
  <inkml:trace contextRef="#ctx0" brushRef="#br19" timeOffset="-1015.679">5962 1427 16578 0 0,'0'0'0'0'0,"0"0"3344"0"0,-1 0-1951 0 0,0-1-268 0 0,-1 0-20 0 0,0-3-660 0 0,-2-1-78 0 0,1-3-94 0 0,-1-2 66 0 0,-1-3-71 0 0,-1 0-86 0 0,0-2-12 0 0,1-1 14 0 0,-1-1 31 0 0,0-1-13 0 0,1 0-17 0 0,0 0-64 0 0,0 0-20 0 0,1 0-37 0 0,1 0 15 0 0,1 0-9 0 0,1 1-40 0 0,0 0-20 0 0,0 0 2 0 0,1 0-8 0 0,1 0 0 0 0,1-1 0 0 0,2-2-4 0 0,2 0 0 0 0,2 0 10 0 0,3-1-8 0 0,2-1 2 0 0,2 0 5 0 0,2-1 26 0 0,2 1-35 0 0,2 0 3 0 0,0 2-39 0 0,-1 2 37 0 0,0 3-13 0 0,-2 2-42 0 0,-2 4 64 0 0,-1 3-59 0 0,-4 1-5 0 0,-1 2-8 0 0,-3 2 27 0 0,-2 0-37 0 0,-1 1 87 0 0,-3 0 49 0 0,0 1-39 0 0,-1-1-18 0 0,0 0 6 0 0,-1 1-5 0 0,0-2-9 0 0,-3-1 2 0 0,-1-1-276 0 0,-4-2 148 0 0,-2 0-40 0 0,-2-2 37 0 0,-2 1-25 0 0,0 0 33 0 0,0 1 42 0 0,1 0 30 0 0,2 3 52 0 0,2 0-10 0 0,3 0 8 0 0,2 1 0 0 0,3 0-88 0 0,0 1 108 0 0,2 0-40 0 0,0 0-39 0 0,1 0-4 0 0,1 0 77 0 0,2 0 63 0 0,1 0 84 0 0,4 0 13 0 0,1 0-40 0 0,2 0-44 0 0,1 1-32 0 0,0 0 14 0 0,-1 0 18 0 0,0 2-6 0 0,-1 0 4 0 0,-1 2 42 0 0,-1 2-54 0 0,-1 1 9 0 0,0 1-50 0 0,-1 1-26 0 0,-2 1 37 0 0,-2 1-52 0 0,-1-1 11 0 0,0 0-70 0 0,-2-1 84 0 0,0-3-29 0 0,-2-1 10 0 0,-1 0-46 0 0,-2-1-25 0 0,-1-2-70 0 0,-1 1-8 0 0,0-2-111 0 0,1 0-169 0 0,1-1-220 0 0,2 0-462 0 0,0 0-1106 0 0,2 0-4407 0 0,0 1-5104 0 0,1 0 9616 0 0</inkml:trace>
  <inkml:trace contextRef="#ctx0" brushRef="#br20" timeOffset="1654.488">8378 1427 15549 0 0,'0'0'0'0'0,"-1"0"5053"0"0,0 0-5270 0 0,0 0 1067 0 0,0 0 199 0 0,-1 0 98 0 0,1-1-523 0 0,-2 0-227 0 0,0-2-128 0 0,0-2 40 0 0,0 0-69 0 0,-1-3 7 0 0,0 0-58 0 0,0-1 1 0 0,0-1 29 0 0,0 0-21 0 0,-1-2 21 0 0,1 0-23 0 0,0-1-54 0 0,-1-1-4 0 0,2-1-92 0 0,-1-2 4 0 0,0-1-54 0 0,0-3 15 0 0,1-1 34 0 0,0-2-11 0 0,0-1-36 0 0,0 0 8 0 0,2 0 32 0 0,0-1-39 0 0,0 0 69 0 0,1 0-39 0 0,0 1 0 0 0,1-1-23 0 0,1 0 34 0 0,1-1-12 0 0,2 0 4 0 0,3 1-38 0 0,3 0 12 0 0,2 1-6 0 0,3 0-38 0 0,2 0 44 0 0,2 1-66 0 0,2 2 1 0 0,2 1 11 0 0,2 2-1 0 0,1 2-28 0 0,2 3 33 0 0,0 2 49 0 0,1 3-9 0 0,-1 2 3 0 0,0 3-3 0 0,1 1 10 0 0,-1 0-4 0 0,-5 0 35 0 0,-3 1-14 0 0,-6 1 19 0 0,-4 0 6 0 0,-4 0 31 0 0,-4 1 35 0 0,-1 0-8 0 0,-2 0 24 0 0,0-1 0 0 0,-1 0 16 0 0,-1-1-163 0 0,-2-3 38 0 0,-1-1-155 0 0,-5-2 14 0 0,-1-3 20 0 0,-3 0-45 0 0,-2-1 46 0 0,-1 0-60 0 0,0 2 8 0 0,-2-1 6 0 0,0 2 103 0 0,1 1-6 0 0,2 0 50 0 0,1 2-8 0 0,3 0 62 0 0,2 1-25 0 0,3 2 34 0 0,2 0-69 0 0,2 2 11 0 0,2 0-15 0 0,1 1-97 0 0,0 0-19 0 0,1 1-34 0 0,2-1 124 0 0,3 2 26 0 0,3 2 138 0 0,3 2-30 0 0,3 2-59 0 0,2 2-29 0 0,2 1 3 0 0,1 0 54 0 0,0 0 29 0 0,-1 1-65 0 0,0 0-23 0 0,-1-1 32 0 0,-3 1 14 0 0,-1-1 20 0 0,-3 0 25 0 0,-1 0-57 0 0,-3 1 29 0 0,-2-1-15 0 0,-1 1 3 0 0,-2-1-1 0 0,-2 0-5 0 0,1 1 16 0 0,-2-1 18 0 0,-2 0-9 0 0,-3-1-5 0 0,-2 0-16 0 0,-2-1-20 0 0,-2-1 0 0 0,0 1-35 0 0,-1-2 46 0 0,1-1-62 0 0,2-2-42 0 0,1-1-92 0 0,2-1-77 0 0,2-2-174 0 0,2 1-129 0 0,0-1-178 0 0,2 0-411 0 0,0 1-1045 0 0,1-1-4003 0 0,0 1-4782 0 0,1 0 5916 0 0</inkml:trace>
  <inkml:trace contextRef="#ctx0" brushRef="#br21" timeOffset="2223.038">9167 324 21546 0 0,'0'0'0'0'0,"0"0"1988"0"0,0-2-1913 0 0,0-1 313 0 0,-2-1 409 0 0,0 0-115 0 0,-2-2-420 0 0,-2-2-83 0 0,-1 0-53 0 0,0-1-42 0 0,-2 0-38 0 0,0-1-44 0 0,0 2 9 0 0,0-1-7 0 0,0 3 61 0 0,1 1 24 0 0,-1 1 16 0 0,2 2-126 0 0,-1 1 2 0 0,0 1-26 0 0,0 2 51 0 0,-1 3-22 0 0,-1 1 18 0 0,1 3-4 0 0,-1 1 2 0 0,2 1 10 0 0,-1 2 24 0 0,1 2-38 0 0,1 1 8 0 0,-1 2-4 0 0,2 2 0 0 0,0 0 10 0 0,2 1 24 0 0,1 0 4 0 0,2 1-42 0 0,1-2 47 0 0,1 0-44 0 0,3-1 9 0 0,1 0-4 0 0,2-2 42 0 0,2-1-2 0 0,2 0 12 0 0,1-1-30 0 0,2-2 29 0 0,0 0-61 0 0,2-1 69 0 0,1-2-74 0 0,1-1 69 0 0,0-1-72 0 0,0-1 21 0 0,-1-1-7 0 0,0-2-9 0 0,-2 0 12 0 0,-2-2-14 0 0,-3 0-52 0 0,-2-2 81 0 0,-3 1 10 0 0,-1-1 68 0 0,-3 0-74 0 0,0-1 36 0 0,-2 1-68 0 0,1 0-14 0 0,-1 0-121 0 0,-2-1-282 0 0,-1 0-204 0 0,-1 1-316 0 0,-1-1-424 0 0,-3 0-2782 0 0,1 1-5741 0 0,-1 0 344 0 0,14 1 11426 0 0,2 0-3596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20690 0 0,'0'0'1398'0'0,"0"0"-1098"0"0,4 13 1498 0 0,33 226-426 0 0,-36-142-856 0 0,-1-96-328 0 0,0-1 86 0 0,0 0 24 0 0,0 0 0 0 0,0 0-1 0 0,0-13 203 0 0,1 2-538 0 0,1-1 0 0 0,1 1 0 0 0,0-1 0 0 0,0 1-1 0 0,1 0 1 0 0,1 0 0 0 0,0 1 0 0 0,0-1 0 0 0,3-3 38 0 0,-2 6-29 0 0,-5 5 2 0 0,0 0-1 0 0,0 1 1 0 0,0-1 0 0 0,0 1 0 0 0,1 0-1 0 0,-1-1 1 0 0,1 1 0 0 0,0 0 0 0 0,-1 0-1 0 0,1 0 1 0 0,0 0 0 0 0,0 0 0 0 0,0 0-1 0 0,1 1 1 0 0,-1-1 0 0 0,0 1 0 0 0,1-1-1 0 0,-1 1 1 0 0,0 0 0 0 0,1 0 0 0 0,0 0 0 0 0,-1 0-1 0 0,1 1 1 0 0,0-1 0 0 0,-1 1 0 0 0,1-1-1 0 0,0 1 1 0 0,0 0 0 0 0,-1 0 0 0 0,1 0-1 0 0,2 1 28 0 0,-2 2-21 0 0,0 0 0 0 0,0 0 0 0 0,0 0 0 0 0,0 1 0 0 0,-1-1 0 0 0,0 1 0 0 0,1-1 0 0 0,-1 1 0 0 0,-1 0 0 0 0,1 0 0 0 0,0 0 0 0 0,-1 0 0 0 0,0 0 0 0 0,0 0 0 0 0,0 1 0 0 0,-1-1 0 0 0,1 0 0 0 0,-1 2 21 0 0,1-2-7 0 0,3 150 110 0 0,-4-145-69 0 0,-1 0 0 0 0,0 0 0 0 0,0 0-1 0 0,-1 0 1 0 0,0 0 0 0 0,0 0 0 0 0,-1 0-1 0 0,0-1 1 0 0,-1 1 0 0 0,0-1 0 0 0,0 0-1 0 0,-1 0 1 0 0,-2 4-34 0 0,5-11 33 0 0,-1 0-1 0 0,1 0 1 0 0,0 0-1 0 0,-1 0 1 0 0,1 0-1 0 0,0-1 1 0 0,-1 1-1 0 0,1-1 1 0 0,-1 1 0 0 0,1-1-1 0 0,-1 0 1 0 0,1 0-1 0 0,-1 0 1 0 0,1 0-1 0 0,-1-1 1 0 0,1 1-1 0 0,-1-1 1 0 0,1 1-1 0 0,-1-1 1 0 0,1 0-1 0 0,0 0 1 0 0,-1 0 0 0 0,1 0-1 0 0,0 0 1 0 0,0-1-1 0 0,0 1 1 0 0,0-1-1 0 0,0 1 1 0 0,0-1-1 0 0,0 0 1 0 0,0 0-33 0 0,-3-2 53 0 0,-10-7 29 0 0,2 0-1 0 0,-1 0 1 0 0,2-2-1 0 0,-1 1 0 0 0,2-2 1 0 0,-9-11-82 0 0,15 11-100 0 0,11 9-2812 0 0,13 14-123 0 0,-10-3-818 0 0,2-2-4117 0 0,2-4-2580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15.39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6323.625"/>
      <inkml:brushProperty name="anchorY" value="-479218.0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7044.96875"/>
      <inkml:brushProperty name="anchorY" value="-480375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7819.46875"/>
      <inkml:brushProperty name="anchorY" value="-481309.8125"/>
      <inkml:brushProperty name="scaleFactor" value="0.5"/>
    </inkml:brush>
  </inkml:definitions>
  <inkml:trace contextRef="#ctx0" brushRef="#br0">111 4 21794 0 0,'0'0'0'0'0,"-1"0"1808"0"0,0-1-1890 0 0,0 0 470 0 0,0 0 418 0 0,1 1-300 0 0,-1 0-230 0 0,1-1-138 0 0,0 1-79 0 0,0 0 8 0 0,0 0-21 0 0,0 0 26 0 0,0 0 20 0 0,0 1 52 0 0,0-1 12 0 0,0 0-28 0 0,-1 1-39 0 0,-1 2-97 0 0,-2 2-5 0 0,-2 4-30 0 0,-2 3 49 0 0,-2 3-59 0 0,-1 5 1 0 0,0 3 26 0 0,0 4-28 0 0,0 3 18 0 0,2 1-57 0 0,1 2 58 0 0,1 1-9 0 0,3-2-35 0 0,2-2 8 0 0,1-1-23 0 0,3-3 112 0 0,3-3 4 0 0,3-2 18 0 0,2-2-2 0 0,3-1 63 0 0,3-2-83 0 0,2 0-15 0 0,2-2-1 0 0,1-1-48 0 0,0-1 59 0 0,-1-1-20 0 0,-1-2-25 0 0,-2-2 41 0 0,-3-1 28 0 0,-4-3-39 0 0,-2 0 52 0 0,-3-2-62 0 0,-3 0 186 0 0,-1-1-35 0 0,-1 1-66 0 0,0-2-75 0 0,0 1-21 0 0,-2-1-130 0 0,-1 0-211 0 0,-1-2-267 0 0,-1 0-74 0 0,-2-2-298 0 0,0-2-855 0 0,-2-1-3331 0 0,1-1-3568 0 0,13 13 1053 0 0,2 2 9060 0 0</inkml:trace>
  <inkml:trace contextRef="#ctx0" brushRef="#br1" timeOffset="558.63">358 68 22482 0 0,'0'0'0'0'0,"0"-1"1944"0"0,0-1-1871 0 0,0 0 651 0 0,0-1 203 0 0,-1 1-467 0 0,-1-1-205 0 0,0 1-119 0 0,-1-1-35 0 0,1 1-31 0 0,-1 1-13 0 0,1 0-60 0 0,-1 1 11 0 0,0 0-180 0 0,-2 2 104 0 0,0 2-68 0 0,-2 3-21 0 0,-1 3-22 0 0,0 5 64 0 0,-1 4 6 0 0,1 6-8 0 0,0 4 30 0 0,2 4-13 0 0,2 1 9 0 0,1 0-2 0 0,2-2 29 0 0,1-3-36 0 0,2-4 40 0 0,2-5-16 0 0,2-4 0 0 0,3-4 89 0 0,2-3 44 0 0,2-4-39 0 0,2-2 60 0 0,1-2-53 0 0,2-2 21 0 0,1-2-11 0 0,0-2 6 0 0,-1-1 31 0 0,-1-4-9 0 0,-2 0 24 0 0,-2-1 18 0 0,-3-2 23 0 0,-3 0 10 0 0,-3-1-79 0 0,-1-2-13 0 0,-4 0 27 0 0,-2-2-36 0 0,-3-1-41 0 0,-2 0 2 0 0,-1 0-23 0 0,-1 1 31 0 0,-2 2 23 0 0,1 1-34 0 0,0 1 93 0 0,0 3-14 0 0,3 2-10 0 0,1 3 39 0 0,3 2-44 0 0,1 1-24 0 0,2 2-36 0 0,0 1-81 0 0,2 0-47 0 0,-1 0-82 0 0,1 1-17 0 0,2 1 85 0 0,1 1 157 0 0,2 2 127 0 0,2 3-39 0 0,3 3 52 0 0,1 3-70 0 0,1 3 25 0 0,2 4-42 0 0,-1 3-70 0 0,0 3 23 0 0,-1 1-22 0 0,-1 1-48 0 0,-1-1 27 0 0,-1-1-11 0 0,-2-2 35 0 0,-1-5-66 0 0,-2-3-100 0 0,-2-5-6 0 0,-1-4-37 0 0,-1-3 0 0 0,-1-3-41 0 0,-1-1-8 0 0,-3-5-379 0 0,-3-2-500 0 0,-2-6-979 0 0,-2-4-2922 0 0,-1-9-13515 0 0,7 13 21295 0 0,0-1-622 0 0</inkml:trace>
  <inkml:trace contextRef="#ctx0" brushRef="#br2" timeOffset="891.704">630 4 8373 0 0,'0'0'0'0'0,"1"0"12129"0"0,1 0-12867 0 0,1 0 2477 0 0,1 1-502 0 0,3 1-77 0 0,1 2-446 0 0,2 3-146 0 0,3 2-200 0 0,2 4-49 0 0,1 3-149 0 0,2 3-36 0 0,3 4-99 0 0,-1 2-18 0 0,2 2-13 0 0,0 1-3 0 0,0 2-52 0 0,-2 0 66 0 0,0 1-23 0 0,-3-2 92 0 0,-2-1 42 0 0,-3-2 6 0 0,-3-1 2 0 0,-3-2 7 0 0,-3-2 64 0 0,-2-2 19 0 0,-1-3 41 0 0,-2-2-35 0 0,-1-3-52 0 0,-3-1-50 0 0,-2-1-14 0 0,-2 0-7 0 0,-1-1-2 0 0,-2 0-34 0 0,1-2 14 0 0,0 0-1 0 0,0-1 4 0 0,3-1-10 0 0,1-1-1 0 0,3-2-14 0 0,1 0-39 0 0,2-1-23 0 0,1 0-48 0 0,1 0-8 0 0,0 0-91 0 0,0-1-52 0 0,0 1-80 0 0,1 0-149 0 0,-1 0-134 0 0,0 0-203 0 0,0-1-608 0 0,-1 1-6700 0 0,0-1-1247 0 0,1 1 2490 0 0,0 0 7634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25.45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8137.59375"/>
      <inkml:brushProperty name="anchorY" value="-491787.8125"/>
      <inkml:brushProperty name="scaleFactor" value="0.5"/>
    </inkml:brush>
  </inkml:definitions>
  <inkml:trace contextRef="#ctx0" brushRef="#br0">2 15 24154 0 0,'0'0'0'0'0,"0"0"1824"0"0,1-1-2016 0 0,-1 0 464 0 0,1-1-466 0 0,-1-1 226 0 0,0 1-63 0 0,0 0-255 0 0,0 0-427 0 0,0 1-992 0 0,-1 0-4640 0 0,0 3-7387 0 0,-1 0 12128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25.58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7500.875"/>
      <inkml:brushProperty name="anchorY" value="-491141.875"/>
      <inkml:brushProperty name="scaleFactor" value="0.5"/>
    </inkml:brush>
  </inkml:definitions>
  <inkml:trace contextRef="#ctx0" brushRef="#br0">48 35 23790 0 0,'0'0'0'0'0,"0"0"1948"0"0,0 0-2146 0 0,-1 0 486 0 0,-1-1-741 0 0,-2-1 322 0 0,-2-2-449 0 0,-1-2-573 0 0,-1-1-1873 0 0,-3-1-11254 0 0,2 2 8910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26.44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6818.25"/>
      <inkml:brushProperty name="anchorY" value="-490472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6112.90625"/>
      <inkml:brushProperty name="anchorY" value="-490399.2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6909.65625"/>
      <inkml:brushProperty name="anchorY" value="-490998.15625"/>
      <inkml:brushProperty name="scaleFactor" value="0.5"/>
    </inkml:brush>
  </inkml:definitions>
  <inkml:trace contextRef="#ctx0" brushRef="#br0">103 1 20410 0 0,'0'0'0'0'0,"-1"0"1980"0"0,1 0-1773 0 0,0 0 35 0 0,-1 0 320 0 0,1 0 199 0 0,0 0-324 0 0,0 0-258 0 0,-1 0-53 0 0,1 0-85 0 0,-1 0 14 0 0,0 0-64 0 0,-1 0-63 0 0,-2 0 1 0 0,-1 0 87 0 0,-1 0 78 0 0,-1 0 6 0 0,-1 3-57 0 0,-1 1-38 0 0,0 1 105 0 0,-1 2-78 0 0,1 1 36 0 0,1 3-38 0 0,1 1-32 0 0,1 2-29 0 0,2 2-19 0 0,2 2 53 0 0,0-1-93 0 0,2 1 42 0 0,2 0-79 0 0,2-1 76 0 0,2 1 55 0 0,3-2-11 0 0,1-1 15 0 0,1 0 41 0 0,3-1-62 0 0,0 1-17 0 0,1 0 41 0 0,0 0 11 0 0,0 2 31 0 0,0-1-24 0 0,-1 1 61 0 0,-1 1-106 0 0,-1-1 121 0 0,-2 1 0 0 0,-1-1-59 0 0,-3-1 50 0 0,0-1-34 0 0,-1-3 13 0 0,-3-1 24 0 0,0-2 17 0 0,-1-2 66 0 0,-1-2 12 0 0,0-2 100 0 0,-2 1-112 0 0,-2 0-78 0 0,-2 0-22 0 0,-2 1-27 0 0,-2 1-4 0 0,-2 2-12 0 0,-3 0 2 0 0,-1 0 23 0 0,-1 0 34 0 0,-1 0-12 0 0,0 0 44 0 0,1-2 73 0 0,2-1 65 0 0,1-2-68 0 0,3-1-47 0 0,2-1-61 0 0,3-1-13 0 0,2 0-41 0 0,2-1-39 0 0,2 1-62 0 0,0 0-25 0 0,0 0-54 0 0,1 0-46 0 0,-1-1-67 0 0,0 1-19 0 0,1 0-67 0 0,-1-1-37 0 0,1-1-125 0 0,1 1-148 0 0,1-1-224 0 0,1 0-508 0 0,3-1-1497 0 0,0-1-5675 0 0,2 0-4002 0 0,-12 6 15285 0 0,-2 1-4788 0 0</inkml:trace>
  <inkml:trace contextRef="#ctx0" brushRef="#br1" timeOffset="264.018">381 170 23362 0 0,'0'0'0'0'0,"1"-1"1588"0"0,-1 1-1848 0 0,1-1 524 0 0,0 0 310 0 0,1 0-336 0 0,2-1-154 0 0,2 0-14 0 0,4-1-66 0 0,2-2-7 0 0,3 1-32 0 0,3-1 3 0 0,1 1-18 0 0,0 0 51 0 0,0 2-58 0 0,-2 0 15 0 0,-3 1 8 0 0,-1 1 34 0 0,-4 0-75 0 0,-2 0-83 0 0,-3 0 21 0 0,-1 0 41 0 0,-2 0-109 0 0,-1 0-129 0 0,0 0-153 0 0,-2 0-284 0 0,-1 0-706 0 0,-3 0-2056 0 0,0 0-5390 0 0,-2 1-873 0 0,0 0 11836 0 0</inkml:trace>
  <inkml:trace contextRef="#ctx0" brushRef="#br2" timeOffset="485.155">441 309 20522 0 0,'0'0'0'0'0,"0"0"1780"0"0,0 0-1689 0 0,0 0 277 0 0,0 0 592 0 0,2 0-143 0 0,2 0-322 0 0,3 0-89 0 0,4 0-97 0 0,2-1-129 0 0,3 0-57 0 0,2 0-75 0 0,1 1-45 0 0,0 0 1 0 0,0-1-40 0 0,-3 2 36 0 0,-1 1-2 0 0,-3 0-4 0 0,-2 0-44 0 0,-3 1-114 0 0,-3-1 110 0 0,-2 0 10 0 0,-2-1-55 0 0,-3 0-206 0 0,-3-1-288 0 0,-2 0-228 0 0,-4 0-572 0 0,-1 0-1968 0 0,-3 1-7338 0 0,2-1 2266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23.33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4277.09375"/>
      <inkml:brushProperty name="anchorY" value="-488471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4988.0625"/>
      <inkml:brushProperty name="anchorY" value="-489339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5717.375"/>
      <inkml:brushProperty name="anchorY" value="-489899.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6554.0625"/>
      <inkml:brushProperty name="anchorY" value="-490584.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7326.875"/>
      <inkml:brushProperty name="anchorY" value="-491145.625"/>
      <inkml:brushProperty name="scaleFactor" value="0.5"/>
    </inkml:brush>
  </inkml:definitions>
  <inkml:trace contextRef="#ctx0" brushRef="#br0">3 52 22098 0 0,'0'0'0'0'0,"0"0"1632"0"0,0 3-1904 0 0,0 1 806 0 0,0 4-534 0 0,1 4 734 0 0,0 4-448 0 0,1 4-176 0 0,0 6-78 0 0,2 2 2 0 0,1 3-28 0 0,1 2 2 0 0,1 0-4 0 0,-1 1 47 0 0,0-1-4 0 0,-2 1-20 0 0,-1-2 41 0 0,-1-2-13 0 0,-1-4-18 0 0,-1-4 48 0 0,0-6 111 0 0,0-6 22 0 0,-1-4 54 0 0,0-4 44 0 0,-2-5-106 0 0,-2-4-108 0 0,-1-6-58 0 0,-1-7-38 0 0,-1-6-37 0 0,1-6 42 0 0,1-6-17 0 0,2-4 11 0 0,1-2-2 0 0,2-1 6 0 0,0 1-6 0 0,2 3-3 0 0,1 4-4 0 0,0 5-42 0 0,1 6 8 0 0,1 5-38 0 0,-1 6-34 0 0,1 4-76 0 0,1 4-42 0 0,0 3 74 0 0,1 2 173 0 0,2 2-38 0 0,1 2 16 0 0,2 3 4 0 0,2 3-10 0 0,2 4 7 0 0,0 2-45 0 0,0 3 60 0 0,0 3-29 0 0,-1 1-65 0 0,-1 0 33 0 0,-2 1 52 0 0,-2-1-13 0 0,-2-3 8 0 0,-2 0 43 0 0,-2-3 12 0 0,-2-2 64 0 0,-1-2 17 0 0,-2-1 24 0 0,-2-3-12 0 0,-2 0-17 0 0,-2-2-41 0 0,-3-2 5 0 0,-2 0-20 0 0,-1-1-10 0 0,-2-1-30 0 0,-1 0 11 0 0,1-1-48 0 0,1 0 13 0 0,1 0-10 0 0,3 0 0 0 0,2 0-9 0 0,3 0-54 0 0,2 0-73 0 0,2 0-68 0 0,1 0-268 0 0,1 0-165 0 0,1 0-244 0 0,2 0 39 0 0,2 1-369 0 0,3 1-1526 0 0,2-1-4591 0 0,2 0-4813 0 0,-2 0 13501 0 0</inkml:trace>
  <inkml:trace contextRef="#ctx0" brushRef="#br1" timeOffset="445.938">269 214 21818 0 0,'0'0'0'0'0,"-1"0"2112"0"0,1 0-2039 0 0,-1 0 456 0 0,0 0 72 0 0,0 0-135 0 0,1 0-287 0 0,-1 1-168 0 0,2 1-118 0 0,0 2-1 0 0,2 3 130 0 0,2 2 45 0 0,2 3-83 0 0,3 4 26 0 0,1 1-9 0 0,2 4-1 0 0,2 0 0 0 0,1 2 262 0 0,1 1-94 0 0,0 0-107 0 0,-1-2-6 0 0,-1-1 1 0 0,-2-4 37 0 0,-3-2-105 0 0,-1-4 29 0 0,-3-4-8 0 0,-2-3 129 0 0,0-2-93 0 0,0-5 87 0 0,1-3-5 0 0,0-6-7 0 0,2-5-4 0 0,0-7-31 0 0,0-6-25 0 0,0-5-19 0 0,0-3 12 0 0,-1-4-6 0 0,0 0-46 0 0,-1 2 37 0 0,-2 4 10 0 0,1 5-13 0 0,-2 6 58 0 0,-1 7-2 0 0,0 5-21 0 0,0 6-70 0 0,-1 2 57 0 0,-1 3 29 0 0,-1 2 14 0 0,-1 0-60 0 0,-1 0-40 0 0,-1 1-24 0 0,-1 0-74 0 0,-3 0-7 0 0,-2 1-17 0 0,-3 3 14 0 0,-2 0-58 0 0,-2 2 17 0 0,-1 1-49 0 0,-1 1-30 0 0,0-1-36 0 0,2 0-12 0 0,2-1-25 0 0,4-2-89 0 0,4-2-275 0 0,3-2-405 0 0,3 0-774 0 0,3-1-1701 0 0,4 0-543 0 0,3-1-2073 0 0,4 1-2440 0 0,-1 0 10428 0 0</inkml:trace>
  <inkml:trace contextRef="#ctx0" brushRef="#br2" timeOffset="1039.547">746 7 15429 0 0,'0'0'0'0'0,"0"0"5537"0"0,0 0-5648 0 0,0 0 1320 0 0,-2 0-322 0 0,-1 0 22 0 0,-2 1-447 0 0,-2 2-126 0 0,-1 2-180 0 0,-2 1-82 0 0,0 3-70 0 0,0 2 2 0 0,0 1-70 0 0,1 2 21 0 0,2 1-61 0 0,1 2 25 0 0,2 0 41 0 0,2 2-28 0 0,1 1 22 0 0,2 1 46 0 0,1 2-56 0 0,2 1 67 0 0,3 1-15 0 0,2 0 5 0 0,1 1 43 0 0,2-2 226 0 0,0-2-276 0 0,1-3 90 0 0,0-4-58 0 0,0-4 22 0 0,-1-5-17 0 0,0-3 88 0 0,-1-3 3 0 0,0-4 32 0 0,-1-3-60 0 0,0-5 53 0 0,-1-4-41 0 0,-2-4-26 0 0,-2-2-30 0 0,-1-2 10 0 0,-2-1-2 0 0,-1 1-10 0 0,-2 1-1 0 0,-2 4 18 0 0,-1 4 4 0 0,-1 4-47 0 0,0 3 52 0 0,0 3-46 0 0,0 3-28 0 0,1 1 4 0 0,1 1-80 0 0,1 0-78 0 0,0 1-112 0 0,2 0-99 0 0,0 1-124 0 0,2 2 527 0 0,2 3-103 0 0,2 3 87 0 0,2 3-29 0 0,3 2 13 0 0,1 0-4 0 0,2 1-4 0 0,1 0-4 0 0,2 1 5 0 0,1-1 222 0 0,1-2-193 0 0,-1 0 36 0 0,-2-3-61 0 0,-1-3 118 0 0,-3-2-1 0 0,-4-2 135 0 0,-2-2-4 0 0,-3-2 44 0 0,-1-3 27 0 0,-2-3-126 0 0,0-5-73 0 0,-3-5 25 0 0,0-5-10 0 0,-3-5-127 0 0,-1-4 9 0 0,-1-4-10 0 0,-1-2-14 0 0,0-1 4 0 0,0 4-2 0 0,1 4 65 0 0,2 6-28 0 0,2 6-43 0 0,1 7-38 0 0,1 4-25 0 0,1 3-22 0 0,0 3-26 0 0,2 0-32 0 0,-1 1-50 0 0,0 1-49 0 0,0-1-108 0 0,0 0-97 0 0,1 3 84 0 0,1 1-270 0 0,2 4-489 0 0,1 2-1052 0 0,-1-2-6279 0 0,0 1-1335 0 0,-5-13 8419 0 0,-1-3 519 0 0</inkml:trace>
  <inkml:trace contextRef="#ctx0" brushRef="#br3" timeOffset="1528.503">1193 345 12633 0 0,'0'0'0'0'0,"0"-1"9889"0"0,0-3-10529 0 0,2-2 2205 0 0,-1-3-662 0 0,2-2 237 0 0,1-2-442 0 0,2-2-208 0 0,0-2-245 0 0,2-1-119 0 0,0-1-43 0 0,1-1-41 0 0,0-1-7 0 0,2 0-39 0 0,-1-1 9 0 0,0 0-9 0 0,0 0-70 0 0,-2 2-12 0 0,-1 2-2 0 0,-3 3 48 0 0,-1 2-16 0 0,-2 4-6 0 0,-2 3-56 0 0,-2 1 52 0 0,-3 2 27 0 0,-1 0-26 0 0,-4 2 21 0 0,-2 0-24 0 0,-2 1-3 0 0,-1 0-23 0 0,-2 3 57 0 0,0 1-9 0 0,0 1 14 0 0,1 1-20 0 0,2 0 6 0 0,2 0-2 0 0,2 0-4 0 0,3-1-18 0 0,2 0-14 0 0,1 0 44 0 0,2 0-9 0 0,0 1 0 0 0,1 2 15 0 0,0 0 29 0 0,1 2-45 0 0,-1 0 57 0 0,1 1-17 0 0,1 1 11 0 0,-1-2-81 0 0,1 0 42 0 0,0 0-26 0 0,0-1 71 0 0,1-1-25 0 0,1-1 15 0 0,3 1 3 0 0,0-1 41 0 0,3 0 3 0 0,1 0 26 0 0,2 2-85 0 0,1-1 26 0 0,1 2-6 0 0,1 1 82 0 0,1 2 38 0 0,-1 0 13 0 0,0 2 36 0 0,0-1-44 0 0,-2 1-45 0 0,-1-1 11 0 0,-2-3-73 0 0,-2-2 28 0 0,-1-1-55 0 0,-1-3 14 0 0,-1-2-1 0 0,-2-2-11 0 0,0 0-43 0 0,0-1-185 0 0,-1-2-132 0 0,0-2-97 0 0,0-1-234 0 0,2-5-444 0 0,1-2-961 0 0,1-4-2972 0 0,1-1 36 0 0,2-3-5034 0 0,-1 4 10106 0 0</inkml:trace>
  <inkml:trace contextRef="#ctx0" brushRef="#br4" timeOffset="1945.645">1422 74 15977 0 0,'0'0'0'0'0,"0"0"3853"0"0,0-1-3184 0 0,0 0-163 0 0,0 0-56 0 0,1 2 143 0 0,0 1 0 0 0,0 1-205 0 0,3 3 199 0 0,0 3-134 0 0,2 3-118 0 0,2 4 40 0 0,0 4-126 0 0,2 3-22 0 0,0 2 52 0 0,1 2-27 0 0,-1 2-15 0 0,1 1 11 0 0,-1-1-140 0 0,0-1-45 0 0,-2-2 24 0 0,-1-5 10 0 0,-2-4-47 0 0,-2-5 7 0 0,-2-3 57 0 0,0-4 33 0 0,-1-3 82 0 0,-1-1 113 0 0,-2-1-234 0 0,-1-2-16 0 0,-3-3-35 0 0,-1-2-18 0 0,-3-5 13 0 0,-1-5-62 0 0,0-5-34 0 0,0-7-30 0 0,2-5-15 0 0,1-4 46 0 0,3-1-34 0 0,1 1 54 0 0,4 4-20 0 0,2 6-16 0 0,2 7 21 0 0,1 6-41 0 0,3 4 26 0 0,1 5-5 0 0,2 2 20 0 0,0 2 5 0 0,3 2 27 0 0,0 0-29 0 0,1 1 34 0 0,0 0-11 0 0,-2-1 4 0 0,0 1-23 0 0,-2-1 34 0 0,-2 0-6 0 0,-2 0-2 0 0,-2 1 6 0 0,-1 0 36 0 0,-1 0-6 0 0,-2-1 37 0 0,0 1-27 0 0,0-1-47 0 0,0 0-32 0 0,-1 0-66 0 0,1 0-140 0 0,-1 0-134 0 0,0 1-165 0 0,0 0-292 0 0,0 2-668 0 0,-1 2-2725 0 0,0 3-6360 0 0,3-9 1858 0 0,0-1 10324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19.51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8642.40625"/>
      <inkml:brushProperty name="anchorY" value="-482488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9298.1875"/>
      <inkml:brushProperty name="anchorY" value="-483415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0018.8125"/>
      <inkml:brushProperty name="anchorY" value="-484066.5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1182.03125"/>
      <inkml:brushProperty name="anchorY" value="-484995.8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1931.5625"/>
      <inkml:brushProperty name="anchorY" value="-485761.46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2695.75"/>
      <inkml:brushProperty name="anchorY" value="-486967.281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3401.96875"/>
      <inkml:brushProperty name="anchorY" value="-487549.75"/>
      <inkml:brushProperty name="scaleFactor" value="0.5"/>
    </inkml:brush>
  </inkml:definitions>
  <inkml:trace contextRef="#ctx0" brushRef="#br0">158 148 17466 0 0,'0'0'0'0'0,"-1"-1"4872"0"0,-2-1-5264 0 0,0 0 1406 0 0,0-1-33 0 0,-1 0-468 0 0,-1-2-351 0 0,0 1-121 0 0,0-1 67 0 0,0 1-87 0 0,1 1-23 0 0,-1-1 18 0 0,1 1 32 0 0,-1 0 42 0 0,0 1 70 0 0,0 1-95 0 0,-2 0 6 0 0,-1 1-68 0 0,0 0 84 0 0,-1 1-66 0 0,-1 1-22 0 0,1 3-30 0 0,0 2-10 0 0,0 4-1 0 0,2 2-53 0 0,0 4-23 0 0,2 1 36 0 0,1 3 4 0 0,2 2 13 0 0,1-1 4 0 0,0 1-14 0 0,2-1 10 0 0,2-1-36 0 0,1-2 33 0 0,3 0 77 0 0,1-1-110 0 0,2-1 121 0 0,2-2-31 0 0,2-1-4 0 0,0-1 19 0 0,2-2-90 0 0,1-2 101 0 0,-1-2-90 0 0,0-1 79 0 0,-2-2-75 0 0,-2 0 78 0 0,-2-2-592 0 0,-2-1 179 0 0,-3 0-55 0 0,-2-1-12 0 0,-2 0-311 0 0,-1-1-340 0 0,-2-3-1225 0 0,0-2-2901 0 0,-2-3-5050 0 0,0 1 9029 0 0</inkml:trace>
  <inkml:trace contextRef="#ctx0" brushRef="#br1" timeOffset="445.327">242 170 20938 0 0,'0'0'0'0'0,"1"0"2144"0"0,-1 0-2217 0 0,1 0 835 0 0,-1 0-1 0 0,2 1-312 0 0,-1 0-421 0 0,2 2 126 0 0,1 3-102 0 0,2 4 73 0 0,3 3-153 0 0,2 3 46 0 0,2 3-60 0 0,2 4 54 0 0,0 1-18 0 0,2 2 11 0 0,0 0-6 0 0,0-1-41 0 0,0-1 17 0 0,0-2 16 0 0,-2-4 3 0 0,-1-2 5 0 0,-2-4 98 0 0,-1-2-64 0 0,-3-4 20 0 0,-2-2 28 0 0,-3-2 107 0 0,0-1 121 0 0,-1-2 81 0 0,-1-4 4 0 0,1-2-137 0 0,-1-6-63 0 0,1-4-74 0 0,-1-5-34 0 0,1-4-5 0 0,0-2-56 0 0,-1-3-23 0 0,0 0 4 0 0,0 1-6 0 0,-1 2 37 0 0,1 2-10 0 0,-1 4-28 0 0,0 4 70 0 0,0 3-26 0 0,-1 4 47 0 0,-1 3-30 0 0,0 3-27 0 0,-1 2-33 0 0,-1 0 6 0 0,-1 0-86 0 0,-2 2-37 0 0,-2-2 15 0 0,-2 2-16 0 0,-2 0-35 0 0,-3 0 1 0 0,-2 1 35 0 0,-2 2-41 0 0,-1 1 33 0 0,0 2-70 0 0,2 2-9 0 0,2-1-107 0 0,2 1 17 0 0,5-2-92 0 0,2 0-184 0 0,4 0-559 0 0,3-1-296 0 0,6 0-870 0 0,3 0-774 0 0,5 1-4123 0 0,4-2-1971 0 0,-2 0 10016 0 0</inkml:trace>
  <inkml:trace contextRef="#ctx0" brushRef="#br2" timeOffset="1139.205">638 99 18970 0 0,'0'0'0'0'0,"0"0"2632"0"0,1 0-2315 0 0,-1 0 499 0 0,1 0 215 0 0,0 0-349 0 0,0 0-314 0 0,2 2-200 0 0,-1 2 97 0 0,2 6 6 0 0,1 4-32 0 0,2 5-161 0 0,0 6-60 0 0,1 4 85 0 0,0 4-127 0 0,0 2 4 0 0,-1 0-8 0 0,-2-1-4 0 0,0-2 5 0 0,-1-5 31 0 0,-2-3 66 0 0,-1-6 7 0 0,0-5 78 0 0,-1-4 24 0 0,-1-4 13 0 0,1-2 26 0 0,-1-2 13 0 0,-2-3-202 0 0,-1-1-11 0 0,-1-4-12 0 0,0-3-10 0 0,0-3-60 0 0,1-2 26 0 0,1-4 2 0 0,1-1 40 0 0,0-1-5 0 0,2 0 4 0 0,3 1-3 0 0,1 1 0 0 0,1 1-37 0 0,2 3-13 0 0,2 0-13 0 0,2 1-8 0 0,1 1-46 0 0,1 1-35 0 0,2 2 2 0 0,-1 2-1 0 0,1 2 110 0 0,-1 2 30 0 0,0 3 3 0 0,1 3 7 0 0,0 4 1 0 0,-1 3 10 0 0,1 5 52 0 0,-1 3-18 0 0,0 5 13 0 0,-3 2-62 0 0,0 3 59 0 0,-3 2-57 0 0,-1 1 7 0 0,-3-1-12 0 0,-1 0-27 0 0,-1-4-2 0 0,-2-5 26 0 0,0-5 10 0 0,0-5 166 0 0,0-3 7 0 0,-2-4 60 0 0,-1-3-269 0 0,-2-3 82 0 0,-2-3-37 0 0,-1-5 61 0 0,-1-2 15 0 0,1-4-15 0 0,1-2 5 0 0,2-1-76 0 0,2 0 20 0 0,1-1-14 0 0,2 0-4 0 0,3 0-4 0 0,2 0-60 0 0,2 1 12 0 0,3 1-22 0 0,1 1 4 0 0,1 1 12 0 0,3 0-36 0 0,1 2 10 0 0,0 1-27 0 0,0 2 30 0 0,0 3 73 0 0,0 3-1 0 0,-2 2 11 0 0,-1 2 1 0 0,-1 3-3 0 0,-2 2 5 0 0,0 3 50 0 0,-1 3 13 0 0,-1 2 19 0 0,-1 3-30 0 0,0 3 25 0 0,0 3-87 0 0,0 1 43 0 0,-1 2-45 0 0,-1 0-35 0 0,-1-2 55 0 0,0-1-10 0 0,-2-3 3 0 0,0-3 2 0 0,0-4 75 0 0,-2-4-26 0 0,1-2-59 0 0,-1-3 11 0 0,0 0-8 0 0,0-1-47 0 0,-1-1-6 0 0,1 0 12 0 0,0 1-10 0 0,0-1-30 0 0,0 1-416 0 0,0 0-42 0 0,0 0-240 0 0,0 0-425 0 0,0 0-1363 0 0,0-1-4279 0 0,0-1-4272 0 0,0 2 9264 0 0,0 0 1292 0 0</inkml:trace>
  <inkml:trace contextRef="#ctx0" brushRef="#br3" timeOffset="1680.197">1332 302 13793 0 0,'0'0'0'0'0,"0"0"7369"0"0,0 0-7496 0 0,1 1 1559 0 0,-1-1-256 0 0,1 2-222 0 0,0 1-448 0 0,1 1-169 0 0,1 3 22 0 0,2 3-94 0 0,1 3-108 0 0,0 4-79 0 0,1 4-38 0 0,1 2-1 0 0,0 3-7 0 0,0 2-32 0 0,-1 2 8 0 0,-1 1 1 0 0,0 0 26 0 0,-1 0-39 0 0,-1-1 17 0 0,-1-4-10 0 0,-2-4-3 0 0,0-5 0 0 0,-1-6 150 0 0,0-4-53 0 0,0-3-60 0 0,0-5-33 0 0,-2-3-52 0 0,-1-6-113 0 0,-2-6 129 0 0,-2-8 19 0 0,0-6-33 0 0,0-6 56 0 0,0-4 17 0 0,2-3-36 0 0,0-1 46 0 0,2 2-42 0 0,0 2 13 0 0,2 4-8 0 0,0 5-4 0 0,0 4-51 0 0,1 4 61 0 0,0 5-91 0 0,1 4 32 0 0,0 4-58 0 0,1 4 4 0 0,0 3-32 0 0,1 1 166 0 0,3 2-50 0 0,1 0 135 0 0,2 2-41 0 0,2 0-80 0 0,2 3 69 0 0,1 0-63 0 0,1 3 63 0 0,1 2-75 0 0,1 2 19 0 0,0 0-8 0 0,-1 1-4 0 0,0 0-37 0 0,-2 0 48 0 0,-2-1-54 0 0,-2 0 63 0 0,-2-2 28 0 0,-4-1 49 0 0,-1-2 15 0 0,-2 0 52 0 0,-2-1-2 0 0,-1 0-42 0 0,-3 1-18 0 0,-2-1-16 0 0,-3 2-14 0 0,-1 0-7 0 0,-2 0-23 0 0,-1 1-32 0 0,-1-1 12 0 0,0-1 40 0 0,1 0-59 0 0,2 0 61 0 0,2-2-64 0 0,1-1 14 0 0,3-1-15 0 0,2-1-86 0 0,1 0-79 0 0,2-1-264 0 0,1-1-74 0 0,0 0-116 0 0,0 0-230 0 0,1 0-349 0 0,1-1-368 0 0,0-1-1703 0 0,1-2-4499 0 0,2-3-3629 0 0,-2 0 13994 0 0</inkml:trace>
  <inkml:trace contextRef="#ctx0" brushRef="#br4" timeOffset="1954.114">1659 8 9285 0 0,'0'0'0'0'0,"0"0"12554"0"0,0-1-12879 0 0,0 0 2469 0 0,0 0-1291 0 0,0-1 36 0 0,0 1-432 0 0,0 1-198 0 0,1-1-251 0 0,0 1-59 0 0,1 0-230 0 0,0 3 80 0 0,3 2 236 0 0,3 4 23 0 0,1 6 101 0 0,2 8-12 0 0,2 6-117 0 0,0 8 55 0 0,0 7-89 0 0,0 7 12 0 0,-1 3-11 0 0,-2 3 4 0 0,0-1 3 0 0,-3-3-1 0 0,-1-6 1 0 0,-2-7 33 0 0,-1-10-47 0 0,-2-8-83 0 0,0-8-224 0 0,-1-6-60 0 0,0-5-194 0 0,-1-2-200 0 0,-2-3-874 0 0,0-3-3095 0 0,1 2-4409 0 0,-1-2-1617 0 0,1 1 13804 0 0,0 0-774 0 0</inkml:trace>
  <inkml:trace contextRef="#ctx0" brushRef="#br5" timeOffset="2432.874">1962 482 17130 0 0,'0'0'0'0'0,"1"0"4980"0"0,0-3-4811 0 0,2-3 1029 0 0,1-3 102 0 0,1-5-284 0 0,2-3-427 0 0,1-3-91 0 0,0-3-222 0 0,1-1-184 0 0,-1 0-21 0 0,0 1-71 0 0,-1 1 3 0 0,-1 1-91 0 0,-2 4-60 0 0,-1 2 3 0 0,-1 5-19 0 0,-1 2-22 0 0,-1 4 52 0 0,-3 2-115 0 0,-1 0 115 0 0,-1 2 28 0 0,-2-1 16 0 0,-3 0-21 0 0,0 0-64 0 0,-3 0 69 0 0,-2 0-49 0 0,-2 0 24 0 0,-1 1 49 0 0,0 0-79 0 0,0 2 82 0 0,-1 1-6 0 0,3 0 86 0 0,1 2-63 0 0,1 0 76 0 0,4 1-26 0 0,1-2 13 0 0,4-1 194 0 0,1 0-45 0 0,2-1-4 0 0,1-1-36 0 0,1 0-57 0 0,0-1-2 0 0,1 0-51 0 0,-1 0 15 0 0,0 0-17 0 0,1-1 3 0 0,-1 1-117 0 0,0 2-10 0 0,0 1 155 0 0,2 1 60 0 0,0 3 33 0 0,3 2-52 0 0,2 1 32 0 0,2 3-2 0 0,1 1-6 0 0,2 1 26 0 0,2 1-17 0 0,1 1-45 0 0,1 2 13 0 0,2 1-35 0 0,1 1 27 0 0,1 1-75 0 0,1 0 77 0 0,0 1 111 0 0,-1-1-158 0 0,-2-3-9 0 0,-3-3-37 0 0,-3-4 39 0 0,-4-3-17 0 0,-3-4 48 0 0,-2-3-16 0 0,-1-1-31 0 0,-2-2-36 0 0,-1-2-151 0 0,-2-4-218 0 0,-2-3-127 0 0,-2-5-191 0 0,-1-3-434 0 0,-2-4-1398 0 0,1 0-4253 0 0,1-2-4795 0 0,2 4 10439 0 0</inkml:trace>
  <inkml:trace contextRef="#ctx0" brushRef="#br6" timeOffset="3008.051">2181 181 17002 0 0,'0'0'0'0'0,"0"0"4912"0"0,1 0-5082 0 0,-1 0 920 0 0,1 0-37 0 0,1 0 55 0 0,0 0-401 0 0,2 2-187 0 0,1 2 180 0 0,3 2-204 0 0,2 3 24 0 0,2 4-12 0 0,1 3-148 0 0,0 3 45 0 0,-1 3-68 0 0,0 0 18 0 0,-2 2-8 0 0,-1 0 118 0 0,-3 0-24 0 0,-2 0 9 0 0,-2-3 86 0 0,-2-1-61 0 0,-2-2 4 0 0,-1-2 9 0 0,-3-3 27 0 0,-1-2-12 0 0,1-3-4 0 0,-1-3-35 0 0,1-2-42 0 0,1-1 47 0 0,1-2-42 0 0,1 0-20 0 0,1 0 6 0 0,1-1 32 0 0,1 0-127 0 0,0-2 11 0 0,0-1-79 0 0,0-4 16 0 0,2-2-34 0 0,1-4 68 0 0,2-3-16 0 0,1-2 59 0 0,3-3-10 0 0,1-2 53 0 0,2-1-8 0 0,1-1-8 0 0,1 0 4 0 0,0 1-2 0 0,-2 2-5 0 0,0 3-31 0 0,-3 4 18 0 0,-3 2 35 0 0,-1 5 3 0 0,-2 3 30 0 0,-1 3-2 0 0,-2 2-6 0 0,0 1-15 0 0,0 0 18 0 0,-2 1-12 0 0,-1-1-20 0 0,0 2-45 0 0,-2 0 2 0 0,-1-1 0 0 0,-1 3-12 0 0,0-1-34 0 0,0 1 5 0 0,0 0 10 0 0,1 1-19 0 0,0-1-22 0 0,3 2-22 0 0,0 1 13 0 0,2 2 31 0 0,0 1 5 0 0,2 4 5 0 0,1 1 34 0 0,2 3-8 0 0,2 1 8 0 0,1 1 0 0 0,2 0 4 0 0,1 0 4 0 0,0 0-5 0 0,2-2 6 0 0,0-1-1 0 0,0-1 182 0 0,0-3-174 0 0,-1-1-4 0 0,-2-4-129 0 0,-2-3 79 0 0,-2-1-47 0 0,-2-3 43 0 0,-2 0 46 0 0,0-2-12 0 0,-1 1 3 0 0,-1-1-134 0 0,1 1-78 0 0,-2-1-215 0 0,-1 0-488 0 0,-3-1-846 0 0,-1-2-4826 0 0,-3-3-10245 0 0,5 3 18037 0 0,1 0-495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28.94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7666.25"/>
      <inkml:brushProperty name="anchorY" value="-491646.125"/>
      <inkml:brushProperty name="scaleFactor" value="0.5"/>
    </inkml:brush>
  </inkml:definitions>
  <inkml:trace contextRef="#ctx0" brushRef="#br0">5 1 7601 0 0,'0'0'0'0'0,"-1"0"12734"0"0,0 0-13161 0 0,1 0 2278 0 0,-1 0-1245 0 0,0 0 264 0 0,1 0-263 0 0,0 0-340 0 0,0 0-254 0 0,1 0 25 0 0,1 3-34 0 0,2 2 400 0 0,2 3-156 0 0,2 5 14 0 0,1 3-32 0 0,2 5 23 0 0,2 3-72 0 0,0 3-46 0 0,2 3-78 0 0,0 3-8 0 0,0 2 22 0 0,1 0-81 0 0,0 0 29 0 0,-1-2 82 0 0,1-1-55 0 0,-2-3 22 0 0,0-2-69 0 0,-1-4 9 0 0,-1-2 3 0 0,-1-5-5 0 0,-2-2 58 0 0,-2-4-25 0 0,-1-3-8 0 0,-2-2 13 0 0,-1-2 32 0 0,-1-2 23 0 0,-2-1 43 0 0,1 0 145 0 0,-1-1 57 0 0,-1 1-113 0 0,1-1-11 0 0,0 1-38 0 0,0-2-38 0 0,1-2-36 0 0,1-2-116 0 0,0-6 34 0 0,1-5 5 0 0,2-4-34 0 0,0-4 39 0 0,1-5-40 0 0,0-1 7 0 0,-1-4-2 0 0,1-1-1 0 0,-1 0 0 0 0,0 0 0 0 0,-1 0 0 0 0,0 2-10 0 0,0 2-48 0 0,-1 5 32 0 0,-1 3 20 0 0,0 6-34 0 0,-1 4 49 0 0,0 4-14 0 0,-1 4 5 0 0,1 3 0 0 0,-1 1-5 0 0,0 2 6 0 0,1 1 3 0 0,-1 0-5 0 0,0-1 2 0 0,0 1-1 0 0,1-1 0 0 0,-1 1 9 0 0,0-1-12 0 0,0 0 5 0 0,0 0-49 0 0,0 0-10 0 0,0 0-9 0 0,0 0 0 0 0,0 0 16 0 0,0 0-32 0 0,0 0-70 0 0,0 0-97 0 0,0 1-91 0 0,0-1-133 0 0,0 2-240 0 0,0 1-486 0 0,0 2-715 0 0,0 2-4557 0 0,-1 2-8218 0 0,1-10 14818 0 0,0-3-1449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31.17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8640.71875"/>
      <inkml:brushProperty name="anchorY" value="-492314.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9471.65625"/>
      <inkml:brushProperty name="anchorY" value="-493270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8798.28125"/>
      <inkml:brushProperty name="anchorY" value="-492830.90625"/>
      <inkml:brushProperty name="scaleFactor" value="0.5"/>
    </inkml:brush>
  </inkml:definitions>
  <inkml:trace contextRef="#ctx0" brushRef="#br0">5 46 9949 0 0,'0'0'0'0'0,"0"-1"10481"0"0,-1 0-11029 0 0,1 0 2009 0 0,-1 1-1278 0 0,2 0 452 0 0,2 3 51 0 0,2 3 63 0 0,4 6-231 0 0,3 4-216 0 0,4 5-45 0 0,3 4-118 0 0,2 4-78 0 0,2 2 17 0 0,0 1 83 0 0,0 0-97 0 0,-1-1-36 0 0,-2-1-22 0 0,-1-3-72 0 0,-3-2 82 0 0,-3-4-25 0 0,-2-4 13 0 0,-4-5 4 0 0,-2-4 65 0 0,-3-3 37 0 0,0-2-10 0 0,-2-1-118 0 0,-1-2 27 0 0,1 0-277 0 0,-2 0-137 0 0,-3-1-331 0 0,-1-2-369 0 0,-4-3-857 0 0,-2-3-2028 0 0,-1-3-4989 0 0,-1-5 944 0 0,3 1 9541 0 0</inkml:trace>
  <inkml:trace contextRef="#ctx0" brushRef="#br1" timeOffset="304.847">177 110 11257 0 0,'0'0'0'0'0,"0"0"10613"0"0,0 0-12050 0 0,0 0 3881 0 0,0 0-1413 0 0,1 0-336 0 0,-1 0-284 0 0,1 0-138 0 0,-1 0-86 0 0,0 1-67 0 0,1 1-10 0 0,-1 1-27 0 0,-1 2-10 0 0,-1 4 6 0 0,-2 4-22 0 0,-3 6-18 0 0,-2 3-38 0 0,-3 4 5 0 0,-2 3 4 0 0,-2 2 52 0 0,-1 1-70 0 0,0 0 52 0 0,0-2-53 0 0,1-1 14 0 0,1-5-51 0 0,3-3 22 0 0,3-5-56 0 0,3-5 19 0 0,3-4-17 0 0,1-3 13 0 0,1-2 9 0 0,1-2-58 0 0,2-1-75 0 0,1-2-98 0 0,1-2 187 0 0,3-4-166 0 0,3-2-116 0 0,1-3-110 0 0,3-3-161 0 0,0-2-269 0 0,1-2-919 0 0,1 1-1392 0 0,-1 0-4262 0 0,0 1-1952 0 0,-2 5 10619 0 0</inkml:trace>
  <inkml:trace contextRef="#ctx0" brushRef="#br2" timeOffset="899.579">542 19 15073 0 0,'0'0'0'0'0,"0"0"6249"0"0,-1 0-6534 0 0,0-1 1353 0 0,0 0-227 0 0,1 0 52 0 0,-1 1-389 0 0,1 0-213 0 0,0-1-287 0 0,0 1 21 0 0,3 0-46 0 0,1 0 25 0 0,4 0 226 0 0,2 0-8 0 0,3 0-42 0 0,1 0 38 0 0,2-1-30 0 0,-1-1-40 0 0,-1 1-78 0 0,-1-1 18 0 0,-3 0-26 0 0,-2-1-14 0 0,-3 2-7 0 0,-1-1-37 0 0,-2 2 56 0 0,-1-1 19 0 0,-1 1 33 0 0,0 0-24 0 0,0 0-27 0 0,0 2-20 0 0,0 2 64 0 0,1 3 81 0 0,1 4-49 0 0,0 4-33 0 0,0 5-34 0 0,0 3-38 0 0,0 3-31 0 0,1 5 5 0 0,0 2-49 0 0,-1 2-10 0 0,2 3 56 0 0,-1 1-19 0 0,0 0 13 0 0,0-1-44 0 0,-1-2 4 0 0,0-3 43 0 0,0-4-5 0 0,-1-7 13 0 0,0-6 22 0 0,0-4 92 0 0,-1-5-75 0 0,0-4 113 0 0,-1-2-14 0 0,-1-1-165 0 0,-3-2 42 0 0,-3-2-21 0 0,-2-2-2 0 0,-2 0 0 0 0,1-1 0 0 0,1 0 4 0 0,1 1 0 0 0,3 2-5 0 0,2 1-96 0 0,2 2-15 0 0,1 0 2 0 0,0 1-44 0 0,2 0-35 0 0,1 1 54 0 0,2-1 153 0 0,2 0-33 0 0,3 1 63 0 0,1 0-61 0 0,1 1 20 0 0,1-1-7 0 0,1 1 0 0 0,-1 0 0 0 0,1 0-4 0 0,-1 0-51 0 0,-2 1 28 0 0,0 1 22 0 0,-2-2-64 0 0,-1 1 87 0 0,-2 0-28 0 0,-1-2 10 0 0,-1 0 42 0 0,-2 0-54 0 0,0-1 18 0 0,-1 0-52 0 0,0 0 3 0 0,-1-1-88 0 0,-3-3-336 0 0,-2-3-185 0 0,-3-1-444 0 0,-3-2-1478 0 0,3 5-8960 0 0,-1-1-1846 0 0,3 1 17537 0 0,-2 0-1420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34.11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0455.4375"/>
      <inkml:brushProperty name="anchorY" value="-495218.6875"/>
      <inkml:brushProperty name="scaleFactor" value="0.5"/>
    </inkml:brush>
  </inkml:definitions>
  <inkml:trace contextRef="#ctx0" brushRef="#br0">0 1 2304 0 0,'0'0'0'0'0,"0"0"17590"0"0,0 0-16384 0 0,0 0-2620 0 0,0 0 4167 0 0,0 0-2427 0 0,0 1 434 0 0,1 0-228 0 0,1 0-417 0 0,2 1 115 0 0,3 2 112 0 0,4 0-9 0 0,3 1-16 0 0,3 1-129 0 0,2 0-48 0 0,0-2 9 0 0,1 0-28 0 0,-2-1-65 0 0,-1-1-47 0 0,-2-1-1 0 0,-3 0-7 0 0,-2-1-38 0 0,-2 0 10 0 0,-2 0-9 0 0,-1 1-46 0 0,-2 0 36 0 0,-1-1-294 0 0,-1 1 98 0 0,-1 0-258 0 0,0 0-143 0 0,0 0-243 0 0,-2 0-422 0 0,-1 0-1431 0 0,0 0-5867 0 0,0 0-1377 0 0,-4 2 11534 0 0,7-3-1429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34.38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1283.1875"/>
      <inkml:brushProperty name="anchorY" value="-495911.875"/>
      <inkml:brushProperty name="scaleFactor" value="0.5"/>
    </inkml:brush>
  </inkml:definitions>
  <inkml:trace contextRef="#ctx0" brushRef="#br0">1 0 21066 0 0,'0'0'0'0'0,"0"0"2012"0"0,0 0-1899 0 0,0 0 393 0 0,0 0 392 0 0,0 0-152 0 0,0 1-401 0 0,0 0-207 0 0,1 0-108 0 0,1 0-10 0 0,4 2 139 0 0,3 1 10 0 0,2 1-30 0 0,4 2 14 0 0,3-1-37 0 0,0 1-38 0 0,2-1-20 0 0,-1 0-26 0 0,-1-1-33 0 0,-1-1-3 0 0,-3-1-45 0 0,-3 1 53 0 0,-4-2-55 0 0,-2-1 63 0 0,-2 0 19 0 0,-2 0 33 0 0,-1-1-80 0 0,-1 0-58 0 0,1 0-228 0 0,-1-1-79 0 0,0 1-206 0 0,-1 0-295 0 0,-2 0-741 0 0,-1 0-3617 0 0,-2 0-6903 0 0,0 0 7424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21978 0 0,'0'0'1609'0'0,"14"0"130"0"0,129 0-1575 0 0,-126 4-410 0 0,-16-4-28 0 0,-1 0-81 0 0,0 0-141 0 0,-9-8-5068 0 0,1 5-2591 0 0,-2 2-2245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32.84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9614.96875"/>
      <inkml:brushProperty name="anchorY" value="-493900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0252.25"/>
      <inkml:brushProperty name="anchorY" value="-494930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1147.59375"/>
      <inkml:brushProperty name="anchorY" value="-495720.09375"/>
      <inkml:brushProperty name="scaleFactor" value="0.5"/>
    </inkml:brush>
  </inkml:definitions>
  <inkml:trace contextRef="#ctx0" brushRef="#br0">140 1 18466 0 0,'0'0'0'0'0,"0"0"2244"0"0,-1 0-2058 0 0,1 0 47 0 0,0 0 425 0 0,-1 0-71 0 0,1 0-312 0 0,0 0-284 0 0,0 3 76 0 0,1 4 57 0 0,1 5 158 0 0,0 6-65 0 0,2 4-82 0 0,0 5-133 0 0,0 3 136 0 0,1 3-20 0 0,-1 1-27 0 0,1 0-33 0 0,-1 1 4 0 0,0-1-62 0 0,-1-2 72 0 0,0-2-47 0 0,0-4-28 0 0,-1-4-47 0 0,0-6 57 0 0,-1-4-87 0 0,-1-5 95 0 0,1-3-33 0 0,-1-2-307 0 0,0-2-101 0 0,-1 0-103 0 0,-1-2-163 0 0,-2-1-1555 0 0,-4-3-952 0 0,-2-3-4508 0 0,-3-4-803 0 0,2 0 9636 0 0</inkml:trace>
  <inkml:trace contextRef="#ctx0" brushRef="#br1" timeOffset="268.949">1 159 17382 0 0,'0'0'0'0'0,"0"0"2760"0"0,0 0-2277 0 0,0 0-27 0 0,0 0 429 0 0,0 0-84 0 0,0 0-297 0 0,0 0-278 0 0,1 0-208 0 0,1 0 30 0 0,1 1-36 0 0,3 2 354 0 0,3 2-175 0 0,3 2 57 0 0,2 2-62 0 0,3 3-88 0 0,2 2-36 0 0,2 2-2 0 0,0 2 53 0 0,2 2-64 0 0,-1 1-53 0 0,0 0 0 0 0,-1 2 4 0 0,-2-2-164 0 0,-2-2 116 0 0,-2-1 42 0 0,-3-3-79 0 0,-3-3-128 0 0,-3-3-49 0 0,-2-3 114 0 0,-2-2-62 0 0,-1-2-69 0 0,-1-2-55 0 0,-2-3-467 0 0,-2-4-449 0 0,-1-3-1034 0 0,-1-5-174 0 0,-1-4-2549 0 0,1-3-622 0 0,1-2-86 0 0,2 3 6639 0 0</inkml:trace>
  <inkml:trace contextRef="#ctx0" brushRef="#br2" timeOffset="599.592">297 136 3540 0 0,'0'0'0'0'0,"0"0"13354"0"0,0 0-12999 0 0,0 0 2155 0 0,0 0-1411 0 0,0 0-22 0 0,-1 2-217 0 0,-1 1-536 0 0,-3 4-138 0 0,-3 2-66 0 0,-1 4-116 0 0,-3 3 78 0 0,-1 3-96 0 0,-3 2 32 0 0,-1 1 36 0 0,-3 0-27 0 0,-1-2-31 0 0,0 1 10 0 0,-1-3-113 0 0,1-3-161 0 0,2-1 207 0 0,2-4-178 0 0,3-2-123 0 0,2-2-142 0 0,3-3-222 0 0,4-2-394 0 0,1 0-409 0 0,3-1-288 0 0,0-1-158 0 0,1 0 474 0 0,1-1 1699 0 0,-1-1 367 0 0,1 1 1554 0 0,0 0-223 0 0,0 0-271 0 0,0 1-396 0 0,1-1-290 0 0,2 0-184 0 0,1-1-132 0 0,2-2-103 0 0,4-2-100 0 0,4-1-63 0 0,2-2-124 0 0,3 0-82 0 0,1-1-48 0 0,1 2-50 0 0,0 0-54 0 0,-2 2-103 0 0,-2 1-214 0 0,-2 1-111 0 0,-5 2-212 0 0,-2 0-220 0 0,-3 2-215 0 0,-3 0-523 0 0,-3 1-582 0 0,-2 0-803 0 0,-2 0-2940 0 0,-4-1-3002 0 0,1 1 10156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47.34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2085"/>
      <inkml:brushProperty name="anchorY" value="-496614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5724.40625"/>
      <inkml:brushProperty name="anchorY" value="-497844.34375"/>
      <inkml:brushProperty name="scaleFactor" value="0.5"/>
    </inkml:brush>
  </inkml:definitions>
  <inkml:trace contextRef="#ctx0" brushRef="#br0">1 1442 1196 0 0,'0'0'0'0'0,"0"1"18596"0"0,0-1-17226 0 0,0 1-2950 0 0,0-1 4423 0 0,0 1-2901 0 0,1 1 144 0 0,3 1 384 0 0,3 3 116 0 0,3 2-161 0 0,6 3 65 0 0,4 1-71 0 0,4 2-62 0 0,4 1-99 0 0,3-1-71 0 0,2-1-106 0 0,0-2 99 0 0,0-2-54 0 0,0-3-12 0 0,0-2 86 0 0,-2-2-102 0 0,0-2 14 0 0,-2-3 18 0 0,-1-2-28 0 0,-1-5-1 0 0,-2-3 42 0 0,-1-5-73 0 0,0-6 8 0 0,-2-5-18 0 0,0-7-11 0 0,-2-7-18 0 0,-1-6-24 0 0,-1-7 28 0 0,-1-4-6 0 0,-1-4-30 0 0,-2-1 5 0 0,-1-1-3 0 0,-2 1-1 0 0,-1 4 0 0 0,-1 2-5 0 0,0 5 6 0 0,-1 5 3 0 0,0 4 0 0 0,0 6 42 0 0,0 3-22 0 0,0 5 5 0 0,1 1 23 0 0,2 1-63 0 0,3 2 19 0 0,4-2-46 0 0,6-1 40 0 0,6-1-10 0 0,6-1-1 0 0,7 1 6 0 0,7 0-6 0 0,6 2 11 0 0,4 4-111 0 0,3 3 131 0 0,0 4-44 0 0,0 5-56 0 0,-4 4 15 0 0,-5 3 29 0 0,-6 4 2 0 0,-7 1-12 0 0,-7 1 6 0 0,-7 1-25 0 0,-8 0 16 0 0,-6 0 54 0 0,-5-1 138 0 0,-5 1-16 0 0,-2-1-58 0 0,-2 0 38 0 0,-3-2-127 0 0,-4-3-116 0 0,-3-5 13 0 0,-6-5 77 0 0,-3-5-34 0 0,-4-3 24 0 0,-2-2-8 0 0,1 0 63 0 0,2 2-8 0 0,3 4 15 0 0,5 4-11 0 0,5 4-42 0 0,4 5-189 0 0,2 3 55 0 0,4 2-62 0 0,2 2 191 0 0,5 4 38 0 0,5 2 129 0 0,5 4 18 0 0,2 2-156 0 0,3 1 164 0 0,2 1-73 0 0,-1 0 30 0 0,-1-1 13 0 0,-1 1-27 0 0,-2-1-42 0 0,-4-1 35 0 0,-2 1-47 0 0,-4 1 31 0 0,-3 0 23 0 0,-3 4-39 0 0,-5 0 74 0 0,-3 2-49 0 0,-5 2-26 0 0,-4 0-48 0 0,-1-2 19 0 0,-1-3 13 0 0,1-4-38 0 0,2-3-99 0 0,3-3-146 0 0,1-4-163 0 0,4-2-285 0 0,1-2-348 0 0,2 0-1002 0 0,2-1-6085 0 0,1 1-7579 0 0,-1-1 17441 0 0,1 1-78 0 0</inkml:trace>
  <inkml:trace contextRef="#ctx0" brushRef="#br1" timeOffset="2991.618">1948 806 22034 0 0,'0'0'0'0'0,"0"0"1740"0"0,0 0-1694 0 0,0 0 377 0 0,0 0 208 0 0,1 1-181 0 0,0 0-254 0 0,2 0-189 0 0,2 2 37 0 0,4 1 211 0 0,4 2-19 0 0,5 1-26 0 0,3 1 6 0 0,3 0-62 0 0,2 0-32 0 0,-1-1-19 0 0,0 1-51 0 0,-2-2-54 0 0,-4 0 7 0 0,-2-2-51 0 0,-5 0 3 0 0,-3-2 15 0 0,-3 0 31 0 0,-3-1 38 0 0,-2-1-54 0 0,0 1-46 0 0,-2-2-314 0 0,1 1-145 0 0,-2 0-322 0 0,-2-1-542 0 0,-1 0-4613 0 0,-1-4-10097 0 0,0 0 16506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49.6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4191.84375"/>
      <inkml:brushProperty name="anchorY" value="-496201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5052.71875"/>
      <inkml:brushProperty name="anchorY" value="-496790.5625"/>
      <inkml:brushProperty name="scaleFactor" value="0.5"/>
    </inkml:brush>
  </inkml:definitions>
  <inkml:trace contextRef="#ctx0" brushRef="#br0">1 133 11201 0 0,'0'0'0'0'0,"0"0"10832"0"0,0 0-11408 0 0,0 0 2278 0 0,1 0-1284 0 0,1 0 59 0 0,4 0-323 0 0,3 2 337 0 0,6 0-20 0 0,6 2-70 0 0,5 1-143 0 0,5 1-115 0 0,2 1-32 0 0,2 0-12 0 0,-1-1-105 0 0,-3 0 19 0 0,-4 0-12 0 0,-4-1-1 0 0,-7-2-46 0 0,-4 0 59 0 0,-6-1 83 0 0,-2-2 47 0 0,-3 1 9 0 0,-1-1-162 0 0,-1-1 32 0 0,-2-3-234 0 0,-2-1-306 0 0,-2-4-159 0 0,-4-2-144 0 0,-3-4-316 0 0,-1-1-1085 0 0,-1 0-1589 0 0,-3-3-13747 0 0,11 11 19355 0 0,0 0-833 0 0</inkml:trace>
  <inkml:trace contextRef="#ctx0" brushRef="#br1" timeOffset="267.244">153 1 564 0 0,'0'0'0'0'0,"0"0"16150"0"0,0 0-15154 0 0,0 0 2211 0 0,0 0-2032 0 0,0 0-150 0 0,0 0-240 0 0,0 0-140 0 0,0 0-128 0 0,1 0-151 0 0,0 0-100 0 0,-1 0-104 0 0,2 0-56 0 0,-1 1-33 0 0,2 0 136 0 0,0 3 53 0 0,1 2-40 0 0,1 2-48 0 0,-1 3-12 0 0,1 3-48 0 0,-1 5-20 0 0,-1 2-30 0 0,-2 3-33 0 0,0 3 2 0 0,0 2-37 0 0,-1 0 4 0 0,0 0-8 0 0,-1-1-46 0 0,1-1 27 0 0,0-1-16 0 0,0-3 45 0 0,0-3-100 0 0,0-3 44 0 0,0-4-20 0 0,0-4-2 0 0,0-3 24 0 0,0-2-134 0 0,0-2 8 0 0,0-2-89 0 0,0 0-94 0 0,0-1-151 0 0,0 1-262 0 0,0 0-663 0 0,0 2-1647 0 0,0 2-5438 0 0,-1 4-3724 0 0,1 0 14944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58.39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6539.09375"/>
      <inkml:brushProperty name="anchorY" value="-504680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7287.125"/>
      <inkml:brushProperty name="anchorY" value="-505768.3125"/>
      <inkml:brushProperty name="scaleFactor" value="0.5"/>
    </inkml:brush>
  </inkml:definitions>
  <inkml:trace contextRef="#ctx0" brushRef="#br0">48 8 21078 0 0,'0'0'0'0'0,"0"1"1936"0"0,0 0-1736 0 0,0 0 123 0 0,0 1 241 0 0,0-1 61 0 0,0 0-200 0 0,1 0-156 0 0,2-1-136 0 0,2 0 86 0 0,2 0-73 0 0,4 0 51 0 0,3 0-74 0 0,2-1 7 0 0,2-1-27 0 0,1 0 4 0 0,-2 0-49 0 0,0 1-6 0 0,-3-1-2 0 0,-2 0-53 0 0,-2 0 10 0 0,-4 1-7 0 0,-1 1-4 0 0,-2 0 0 0 0,-2 0-4 0 0,-1 0 5 0 0,0 0 3 0 0,0 0-10 0 0,-1 0 3 0 0,1 0-1 0 0,-1 0-28 0 0,1 0 46 0 0,0 0-6 0 0,0 0 2 0 0,0 0-2 0 0,0 0 42 0 0,0 1-54 0 0,0 1 14 0 0,-2 3 158 0 0,-1 6-104 0 0,-3 4 17 0 0,-4 7-44 0 0,-3 4 5 0 0,-3 6-38 0 0,-2 3 8 0 0,-2 1-4 0 0,-1 2 5 0 0,0-2 36 0 0,1-2-53 0 0,1-3 14 0 0,4-4-6 0 0,2-5 10 0 0,3-5-4 0 0,2-4-2 0 0,4-5 0 0 0,1-4-4 0 0,1-1 0 0 0,1-2 0 0 0,1 0 0 0 0,1-2 47 0 0,-1 1 75 0 0,0 0-70 0 0,1-1 23 0 0,-1 1 3 0 0,0 0-41 0 0,0 0 8 0 0,1 0-51 0 0,0 0 8 0 0,2 0-1 0 0,2 0 64 0 0,3 2-18 0 0,1 0-57 0 0,4 3 15 0 0,1 0-8 0 0,2 0-43 0 0,0 1 54 0 0,1 1-14 0 0,0-1 1 0 0,-1-1-3 0 0,-1-1 10 0 0,-1 0-3 0 0,-3 0 1 0 0,-2-2 0 0 0,-3 0 9 0 0,-1-1 30 0 0,-2-1 2 0 0,-2 1 16 0 0,0-2-8 0 0,-1 1-6 0 0,-1 0 17 0 0,1 0-30 0 0,-1 0 19 0 0,1 0-58 0 0,0 0-184 0 0,0 0-20 0 0,-2 0-705 0 0,-2 0 385 0 0,-3-2-761 0 0,-3-1-1018 0 0,-2-4-5703 0 0,-4-2-5535 0 0,20 9 14411 0 0,3 3-2413 0 0</inkml:trace>
  <inkml:trace contextRef="#ctx0" brushRef="#br1" timeOffset="235.596">42 306 3356 0 0,'0'0'0'0'0,"0"-1"17125"0"0,0 0-15822 0 0,0 0-2604 0 0,0 0 4407 0 0,0-1-2307 0 0,0 1 101 0 0,0 1-405 0 0,0-1-172 0 0,1 1-122 0 0,0 0-180 0 0,2 0 1 0 0,0 0-88 0 0,4 0 86 0 0,3 1 40 0 0,3 0-42 0 0,4 2-19 0 0,1 0-22 0 0,2 2 31 0 0,-1-1-12 0 0,-1 0-42 0 0,-2-1 50 0 0,-3 0-60 0 0,-3 0 65 0 0,-2-1-15 0 0,-3-1 10 0 0,-3 0 88 0 0,-1-1-118 0 0,0 1-157 0 0,-2-1-97 0 0,1-1-188 0 0,-2 1-253 0 0,0 0-357 0 0,-1 0-1239 0 0,-2 0-6549 0 0,0 0-4404 0 0,2 0 14690 0 0,0 0 228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04.04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5476.59375"/>
      <inkml:brushProperty name="anchorY" value="-510524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6226.71875"/>
      <inkml:brushProperty name="anchorY" value="-511472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5591.0625"/>
      <inkml:brushProperty name="anchorY" value="-510829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6265.28125"/>
      <inkml:brushProperty name="anchorY" value="-511945.4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7010.59375"/>
      <inkml:brushProperty name="anchorY" value="-512955.15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7728.90625"/>
      <inkml:brushProperty name="anchorY" value="-513519"/>
      <inkml:brushProperty name="scaleFactor" value="0.5"/>
    </inkml:brush>
  </inkml:definitions>
  <inkml:trace contextRef="#ctx0" brushRef="#br0">0 137 20150 0 0,'0'0'0'0'0,"0"-1"2072"0"0,0 0-1582 0 0,0 0 952 0 0,0 1-827 0 0,0-1-101 0 0,0 1-268 0 0,0 0-87 0 0,1 1-117 0 0,0-1-32 0 0,0 2-92 0 0,0 0 0 0 0,0 1 100 0 0,2 2 153 0 0,0 4 18 0 0,1 3-59 0 0,0 3-42 0 0,1 3-8 0 0,-1 4 18 0 0,0 2-42 0 0,-2 1 3 0 0,0 2 17 0 0,0 0-81 0 0,-2 0 79 0 0,0-1-91 0 0,0-2 26 0 0,0-3-18 0 0,0-4 12 0 0,0-3-5 0 0,0-3 12 0 0,0-4 24 0 0,0-2-6 0 0,0-3 23 0 0,0 0-15 0 0,0-2-32 0 0,0 0 47 0 0,0 0 25 0 0,0-1-1 0 0,0 1-10 0 0,0 0 1 0 0,0-1 12 0 0,0 1 10 0 0,0 0-6 0 0,0 0-11 0 0,2 0-30 0 0,0 0 3 0 0,2-1 48 0 0,1 0 64 0 0,2-1-71 0 0,3-1-25 0 0,-1-1-30 0 0,1 1-29 0 0,-1 0-1 0 0,-2 0-50 0 0,-1 2 17 0 0,-2 0-12 0 0,-2 0 6 0 0,0 1-15 0 0,-2 0 22 0 0,1 0-2 0 0,-1 0-3 0 0,0 0 6 0 0,0 1-25 0 0,-1-1-203 0 0,1 0 6 0 0,0 0-114 0 0,0 0-39 0 0,0 0-128 0 0,0-1-284 0 0,0 0-537 0 0,0 0-1186 0 0,-1-2-4224 0 0,0 1-3212 0 0,1 2 6604 0 0,0 1 3322 0 0</inkml:trace>
  <inkml:trace contextRef="#ctx0" brushRef="#br1" timeOffset="196.569">49 13 20706 0 0,'0'0'0'0'0,"-1"-2"1596"0"0,0 0-1573 0 0,0-1 231 0 0,-1 1 276 0 0,0 1-64 0 0,1 0-369 0 0,0 0-67 0 0,1 1-259 0 0,0 0-299 0 0,0 0-200 0 0,0 0-358 0 0,0 0-1043 0 0,1 0-141 0 0,0 0-684 0 0,2 1-678 0 0,1 1-7622 0 0,-4-2 14072 0 0,-1 0-4528 0 0</inkml:trace>
  <inkml:trace contextRef="#ctx0" brushRef="#br2" timeOffset="666.868">420 69 14049 0 0,'0'0'0'0'0,"0"-1"1676"0"0,0 0-1834 0 0,0-1 1262 0 0,0 1 241 0 0,0 0 274 0 0,0 0-494 0 0,0 0-395 0 0,0 1-168 0 0,0 0-22 0 0,0 0 69 0 0,0 0 29 0 0,0 0-110 0 0,0 0-91 0 0,0 1-95 0 0,0 1-60 0 0,-1-1-84 0 0,0 1-42 0 0,-1 0-42 0 0,0 1-117 0 0,-1 1 19 0 0,-2 2-85 0 0,-1 2 1 0 0,-2 5-34 0 0,-1 2-3 0 0,0 3 12 0 0,0 3 9 0 0,2 2 50 0 0,0 2-65 0 0,3 2 27 0 0,1 2 75 0 0,1 2-55 0 0,1 0-31 0 0,2-1-32 0 0,3 0 1 0 0,1-2 60 0 0,4 0 55 0 0,0-1 105 0 0,2-3-4 0 0,0-2 7 0 0,1-3-118 0 0,1-2 30 0 0,-1-2-21 0 0,-1-4 52 0 0,-1-1-67 0 0,-2-4 32 0 0,-2-1-15 0 0,-1-3 35 0 0,-2-1 37 0 0,-1-1 47 0 0,-1 0-4 0 0,-1-1 2 0 0,0 1-139 0 0,0-1 17 0 0,0 0-163 0 0,-1-1-180 0 0,-1-3-472 0 0,0-4-417 0 0,-2-2-934 0 0,-1-5-3324 0 0,0 0-3190 0 0,6 21 2217 0 0,2 4 7454 0 0</inkml:trace>
  <inkml:trace contextRef="#ctx0" brushRef="#br3" timeOffset="1073.78">588 129 20490 0 0,'0'0'0'0'0,"0"0"2300"0"0,1-1-2030 0 0,-1 0-3 0 0,1 0 268 0 0,-1 2 67 0 0,1-1-146 0 0,0 1-248 0 0,-1 1-136 0 0,2 1-51 0 0,-1 1-12 0 0,1 4 52 0 0,1 3 99 0 0,0 4-165 0 0,1 3 118 0 0,-1 5-98 0 0,0 3 67 0 0,-1 3-34 0 0,-1 3-55 0 0,0 1 2 0 0,-1 0 9 0 0,-1 0-6 0 0,0 0 7 0 0,-1-3-6 0 0,-1-3-36 0 0,1-5-32 0 0,0-3-21 0 0,1-7 63 0 0,0-4 25 0 0,0-4 75 0 0,1-2 49 0 0,0-2 67 0 0,0-1 124 0 0,0 0 18 0 0,0 0-50 0 0,0 1-56 0 0,1-1-107 0 0,0 1-33 0 0,2 0-33 0 0,2-1 19 0 0,2-1-51 0 0,2-1-14 0 0,2 0-3 0 0,2-2-7 0 0,-1 0 1 0 0,2 0-6 0 0,-2 0-36 0 0,1 1 25 0 0,-1 2-57 0 0,-2 0 90 0 0,-1 0-74 0 0,-3 1 0 0 0,-2 0-168 0 0,-1 0-15 0 0,-2 1-82 0 0,-1 0-72 0 0,0 0-112 0 0,-2 0-144 0 0,-1 0-184 0 0,-2 0-659 0 0,-3 0-3528 0 0,-2 0-3324 0 0,-2-3-904 0 0,1 1 11087 0 0</inkml:trace>
  <inkml:trace contextRef="#ctx0" brushRef="#br4" timeOffset="1217.774">606 351 19334 0 0,'0'0'0'0'0,"0"0"2444"0"0,1-1-2067 0 0,1-1-68 0 0,0 0 140 0 0,2-1 97 0 0,-1 0-281 0 0,2-1-263 0 0,2-1 47 0 0,1 0-461 0 0,0-1-501 0 0,1-2-602 0 0,0 1-1352 0 0,0-2-4061 0 0,0 1-2091 0 0,-2 0 8003 0 0</inkml:trace>
  <inkml:trace contextRef="#ctx0" brushRef="#br5" timeOffset="1578.599">862 125 15977 0 0,'0'0'0'0'0,"1"0"6829"0"0,0 0-7883 0 0,0 0 2415 0 0,0 0-626 0 0,2 0-77 0 0,0 1-288 0 0,1 1 99 0 0,2 2-118 0 0,3 3-97 0 0,2 3-127 0 0,3 4 78 0 0,2 3-102 0 0,1 5 31 0 0,1 3-6 0 0,0 4-1 0 0,0 5-13 0 0,0 3-33 0 0,-1 1 4 0 0,-1 1-93 0 0,-2 0 24 0 0,-1-1-7 0 0,-3-3 36 0 0,-2-1-20 0 0,-3-4 32 0 0,-2-4 24 0 0,-1-5 37 0 0,-2-3 20 0 0,0-5 54 0 0,-2-2 114 0 0,-1-4-38 0 0,-2-2-48 0 0,-2-2-66 0 0,-2-1-28 0 0,-1-1-28 0 0,0-1-3 0 0,0 0-16 0 0,1 0-49 0 0,2 0-24 0 0,1 0-1 0 0,2-1-9 0 0,2 1-55 0 0,0 0 1 0 0,1 0-70 0 0,1 0-164 0 0,0 0 0 0 0,0 0-98 0 0,0 0-104 0 0,0-1-201 0 0,-1 0-405 0 0,1-2-945 0 0,-1-1-5208 0 0,0-2-6845 0 0,2 7 13611 0 0,0 1-668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9:48.9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4874.03125"/>
      <inkml:brushProperty name="anchorY" value="-496826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6597.46875"/>
      <inkml:brushProperty name="anchorY" value="-498554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4234.0625"/>
      <inkml:brushProperty name="anchorY" value="-496170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7521.625"/>
      <inkml:brushProperty name="anchorY" value="-499266.68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9998.65625"/>
      <inkml:brushProperty name="anchorY" value="-500024.6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0682.3125"/>
      <inkml:brushProperty name="anchorY" value="-501289.56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2919.625"/>
      <inkml:brushProperty name="anchorY" value="-502517.406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8084.78125"/>
      <inkml:brushProperty name="anchorY" value="-506429.6562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9321.71875"/>
      <inkml:brushProperty name="anchorY" value="-509207.906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4506.625"/>
      <inkml:brushProperty name="anchorY" value="-509895.5"/>
      <inkml:brushProperty name="scaleFactor" value="0.5"/>
    </inkml:brush>
  </inkml:definitions>
  <inkml:trace contextRef="#ctx0" brushRef="#br0">392 2511 21634 0 0,'0'0'0'0'0,"0"0"1800"0"0,-1 0-1951 0 0,1 0 469 0 0,-1 1-47 0 0,1 0-21 0 0,0-1-270 0 0,0 3 56 0 0,0 0-97 0 0,0 3 80 0 0,0 1-29 0 0,0 2 10 0 0,-1 2 0 0 0,1-2 66 0 0,-1 0 55 0 0,-1-2 124 0 0,0-2 9 0 0,-1-2 4 0 0,0-1-22 0 0,-3-1-48 0 0,-1-2 36 0 0,-2-1 40 0 0,-1-2-12 0 0,0-3-34 0 0,-1-2-2 0 0,2-1-48 0 0,2-1-111 0 0,2 0-51 0 0,1-1-69 0 0,2 2-5 0 0,2 0-20 0 0,2 1-2 0 0,1 1-34 0 0,2 1-29 0 0,3 1 34 0 0,1 1 1 0 0,1 1-9 0 0,1 2-5 0 0,1 0 25 0 0,-1 2 66 0 0,-1 1 38 0 0,0 3 93 0 0,-2 2-80 0 0,-3 3 72 0 0,-1 2 8 0 0,-2 2 8 0 0,-1 2-23 0 0,-1-1-6 0 0,-2 0 25 0 0,-1-1 46 0 0,-1-3 26 0 0,-1-1 52 0 0,0-4-89 0 0,-1-1-12 0 0,-2-3-69 0 0,0-3-37 0 0,-2-1 4 0 0,1-3 17 0 0,0-1-40 0 0,1-1-86 0 0,3 1-32 0 0,1 1-138 0 0,2 0-145 0 0,1 2-194 0 0,1 0-362 0 0,3 1-525 0 0,3 0-2837 0 0,2-1-5526 0 0,0 1 801 0 0</inkml:trace>
  <inkml:trace contextRef="#ctx0" brushRef="#br1" timeOffset="1922.6">1 919 15429 0 0,'0'0'0'0'0,"1"2"1941"0"0,2 0-1448 0 0,1 3 1366 0 0,3 1-199 0 0,2 3-602 0 0,2 3-304 0 0,0 2-166 0 0,2 1-77 0 0,1 1-79 0 0,-1 3-33 0 0,2 0-76 0 0,-1 2-35 0 0,1 1-53 0 0,-1 1-98 0 0,0 1-1 0 0,-1-1-51 0 0,-1-1-28 0 0,0-1-14 0 0,0-1-38 0 0,-2-1 64 0 0,0-3-86 0 0,-1-1 22 0 0,-2-5-51 0 0,-1-2 59 0 0,-3-3 46 0 0,-1-3 71 0 0,-1-1 33 0 0,0 0 176 0 0,-1-2 68 0 0,-1 1-138 0 0,1-1-16 0 0,0 1-32 0 0,0-1 0 0 0,1-2-24 0 0,1-2-69 0 0,1-6-135 0 0,1-5 37 0 0,2-6-22 0 0,1-6 23 0 0,1-3-34 0 0,0-3 6 0 0,0 1 2 0 0,-2 1-6 0 0,-1 5-45 0 0,-1 4 50 0 0,-1 5-59 0 0,-2 4 59 0 0,0 6-60 0 0,-1 3 64 0 0,0 3-56 0 0,-1 1-38 0 0,1 2-23 0 0,-1 0 72 0 0,0 0-7 0 0,-1-1 38 0 0,0 2-39 0 0,-2-1-47 0 0,0 1 36 0 0,-1 0 3 0 0,1 0 13 0 0,0 0 2 0 0,1-1-17 0 0,1 0 20 0 0,0-1-31 0 0,2 0-135 0 0,-1 0-191 0 0,1 0-110 0 0,1 0-291 0 0,-1 1-706 0 0,0-1-2296 0 0,0 2-5528 0 0,1-1-2718 0 0,0 0 14683 0 0</inkml:trace>
  <inkml:trace contextRef="#ctx0" brushRef="#br2" timeOffset="-688.084">363 310 21954 0 0,'0'0'0'0'0,"1"0"1480"0"0,0 1-1727 0 0,0 0 415 0 0,0 0-146 0 0,1 0 602 0 0,-1 0-511 0 0,1 0-107 0 0,-1 0-24 0 0,0-1 35 0 0,0 1 100 0 0,0 1-27 0 0,0-1-98 0 0,0 1 121 0 0,0 0 89 0 0,-1 0 64 0 0,0-1 59 0 0,0-1 35 0 0,-1 1 82 0 0,-1-1-83 0 0,-2-1-217 0 0,-2-1-69 0 0,-2-1-55 0 0,-1-2 101 0 0,0-1-38 0 0,1 1 29 0 0,0-2-32 0 0,3 1 6 0 0,1 1-46 0 0,2-1-39 0 0,0 0-48 0 0,2 0-51 0 0,2-2-57 0 0,3-1 38 0 0,2 0-17 0 0,2-2 28 0 0,4 2-26 0 0,1 1-1 0 0,0 2-51 0 0,1 1 79 0 0,-1 3 29 0 0,0 2 83 0 0,-2 2 52 0 0,-1 2 77 0 0,-3 4-56 0 0,-1 3 20 0 0,-3 1-1 0 0,-1 3-30 0 0,-3 2 9 0 0,-3 0-4 0 0,-2 0-18 0 0,-3-1 23 0 0,-1-2 6 0 0,-1-3 27 0 0,0-2-6 0 0,-2-4 0 0 0,1-1 14 0 0,-1-3-50 0 0,1-3-14 0 0,-1-4-54 0 0,1-2 13 0 0,0-1-14 0 0,2-2 2 0 0,3 0-6 0 0,1 1-31 0 0,2 1-34 0 0,2 1-85 0 0,2 1-8 0 0,3 1 14 0 0,2 0 0 0 0,4 2-61 0 0,1 0 56 0 0,3 3-24 0 0,0 0 137 0 0,-1 4 32 0 0,1 3 41 0 0,-1 3 143 0 0,-2 3-148 0 0,-1 2 25 0 0,-4 0-50 0 0,-1 0 50 0 0,-3-2 1 0 0,-1-3 75 0 0,0-2 51 0 0,-2-2-18 0 0,0-3 3 0 0,-3-1-181 0 0,-2-1 93 0 0,-2-2-80 0 0,-3-2 9 0 0,1-2-55 0 0,-1-2-38 0 0,1 1-63 0 0,2-1-85 0 0,2 2-75 0 0,2 0-268 0 0,2 2-339 0 0,1 2-913 0 0,0 3-4420 0 0,2 4-3747 0 0,0 1 3793 0 0</inkml:trace>
  <inkml:trace contextRef="#ctx0" brushRef="#br3" timeOffset="3119.006">500 280 9137 0 0,'0'0'0'0'0,"0"0"4832"0"0,0 0-3724 0 0,-1 0 5 0 0,1 0 303 0 0,-1 0 27 0 0,1 0-368 0 0,0 0-310 0 0,0 0-205 0 0,0 0-184 0 0,1 0-156 0 0,1 0-58 0 0,1 0 90 0 0,2 0 108 0 0,3 0 111 0 0,1 0 9 0 0,3 0-146 0 0,2 1-8 0 0,2 1-76 0 0,2 0-11 0 0,2 1-69 0 0,2-1-59 0 0,2 1 11 0 0,2-1-61 0 0,2 0-23 0 0,1-1-34 0 0,2-1 1 0 0,1 1 0 0 0,1-1-2 0 0,2 0 34 0 0,0 0-38 0 0,1 2 51 0 0,2 0-62 0 0,0 1 9 0 0,1 0-60 0 0,1 1 48 0 0,1 0 15 0 0,2-1 112 0 0,1 0-89 0 0,0-1-23 0 0,1 0-24 0 0,0-1 28 0 0,1 0-40 0 0,-2-1 45 0 0,1 0 66 0 0,-1 0-93 0 0,0 0 28 0 0,-1 0-10 0 0,0 0-4 0 0,-1 0-46 0 0,0 1 64 0 0,-2 0-31 0 0,1 1-92 0 0,-2 1 139 0 0,-1 0-41 0 0,0 1 19 0 0,-1-1-10 0 0,-1 0-1 0 0,-1 0-43 0 0,-1 1 59 0 0,-1-1-20 0 0,-1 0 143 0 0,-2 0-58 0 0,-1-1-92 0 0,-1 1 30 0 0,-3 0-25 0 0,-2 1-77 0 0,-2-1 59 0 0,-4-1-9 0 0,-3 1 35 0 0,-2-1-3 0 0,-4-1 3 0 0,-3 0 62 0 0,-2-1 38 0 0,-1 0 26 0 0,-1 0 12 0 0,-1 0 71 0 0,-1 0 29 0 0,1 0 10 0 0,0 0-151 0 0,-1 0-61 0 0,1 0-24 0 0,-1 1-394 0 0,0 1-202 0 0,-2 0-279 0 0,-2 1-539 0 0,-3 1-3640 0 0,-3 1-8743 0 0,13-6 10289 0 0,2-1 3354 0 0</inkml:trace>
  <inkml:trace contextRef="#ctx0" brushRef="#br4" timeOffset="3801.028">2432 16 16289 0 0,'0'0'0'0'0,"-1"-1"2609"0"0,0-2-2036 0 0,0 1 367 0 0,0-1 308 0 0,0 1-241 0 0,0 0-364 0 0,1 1-190 0 0,-1 0-79 0 0,1 1-67 0 0,0 0-126 0 0,0 0-73 0 0,0 0-27 0 0,0 0-36 0 0,0 0 22 0 0,1 0 4 0 0,-1 1-85 0 0,0 1-16 0 0,0 3 42 0 0,2 2 239 0 0,1 5-91 0 0,0 4-55 0 0,1 4 16 0 0,0 4-16 0 0,-1 4-24 0 0,0 3-54 0 0,-1 4-19 0 0,0 2 5 0 0,0 2-10 0 0,-1 3-3 0 0,2 0-79 0 0,-1 0 102 0 0,1-1-25 0 0,0-3 55 0 0,-1-3-68 0 0,1-3 33 0 0,-1-3 128 0 0,0-2-103 0 0,-1-4 48 0 0,1-3-45 0 0,-1-3-4 0 0,0-3-9 0 0,0-3-37 0 0,-1-4 47 0 0,0-3 16 0 0,0-2-64 0 0,0-1 68 0 0,0-1-3 0 0,0-1-17 0 0,0 1-11 0 0,0-1-35 0 0,0 1-132 0 0,0-1-184 0 0,0 0-228 0 0,0-2-216 0 0,0-3-333 0 0,0-3-1182 0 0,0-2-5184 0 0,0-5-7043 0 0,0 18 15958 0 0,0 0-82 0 0,0 4-3511 0 0</inkml:trace>
  <inkml:trace contextRef="#ctx0" brushRef="#br5" timeOffset="4682.299">2556 46 15121 0 0,'0'0'0'0'0,"0"0"3101"0"0,0-1-2601 0 0,0 0 468 0 0,0 0 226 0 0,0 1-295 0 0,0 0-269 0 0,0-1-77 0 0,0 1-164 0 0,0 0-141 0 0,2 0-140 0 0,0 0-56 0 0,3 0 158 0 0,3 0 74 0 0,4 1 97 0 0,3 1-101 0 0,5-1-62 0 0,3 1-128 0 0,5-1 73 0 0,2 0-43 0 0,3-1 14 0 0,2 0-96 0 0,0 0 55 0 0,0 0-72 0 0,0 0-19 0 0,-1 0 101 0 0,0 0-14 0 0,0-1-52 0 0,0 1 10 0 0,1-1-48 0 0,1-1 137 0 0,2 0-107 0 0,0 0-29 0 0,0-1 9 0 0,0 1-46 0 0,0 0-18 0 0,-2-1 64 0 0,0 1-82 0 0,-2 1 81 0 0,0 0-80 0 0,-1 0 90 0 0,0 1 28 0 0,1 1 46 0 0,-1 1-115 0 0,1 1 1 0 0,0 1 28 0 0,1 0-10 0 0,-1-1 8 0 0,-1 1-5 0 0,0-2 1 0 0,-1 0 0 0 0,-2 0 0 0 0,-1-2 0 0 0,-2 0 10 0 0,0 0-8 0 0,-1 0 30 0 0,1-1-40 0 0,-2 1 3 0 0,1-2-2 0 0,-1 0-47 0 0,0 0 22 0 0,0-1 28 0 0,-2 0-10 0 0,0 1 11 0 0,-2 0-2 0 0,-1 0 1 0 0,-2 0-4 0 0,-1 1 0 0 0,-3 1 10 0 0,-2-1-4 0 0,-1 1 12 0 0,-3 0-13 0 0,-1 0 4 0 0,-2 0 4 0 0,-2 0 59 0 0,-2 0 11 0 0,0 0 127 0 0,-1 0-36 0 0,0 0-56 0 0,-1 0 67 0 0,1 0 23 0 0,0 0-86 0 0,0 0-31 0 0,-1 0-32 0 0,1 0-53 0 0,0 0 14 0 0,0 0-8 0 0,0 0 0 0 0,0 0 0 0 0,0 0-5 0 0,0 0-3 0 0,0 0 1 0 0,0 0-6 0 0,0 0 11 0 0,0 0-3 0 0,0 0-9 0 0,0 0 4 0 0,0 0-45 0 0,0 0-1 0 0,0 1-2 0 0,0 0-6 0 0,0 3 70 0 0,0 3 13 0 0,0 3 14 0 0,0 4-41 0 0,0 4 10 0 0,0 4-6 0 0,0 3-4 0 0,0 4-37 0 0,0 3 52 0 0,0 3-12 0 0,1 1 0 0 0,1 1 6 0 0,-1 0-2 0 0,1-2-3 0 0,-1-2 0 0 0,0-1 0 0 0,0-1 10 0 0,0-1 20 0 0,0-1 8 0 0,-1-2 10 0 0,1-1-20 0 0,-1-1-22 0 0,0-4 2 0 0,0-2-3 0 0,0-4-2 0 0,0-3-3 0 0,-1-4 5 0 0,1-2 3 0 0,0-2 56 0 0,0-2-12 0 0,0-1 12 0 0,0-1 4 0 0,0 0 0 0 0,0 0-80 0 0,-2-1-18 0 0,-2 0-313 0 0,-3-4-374 0 0,-5-1-390 0 0,-4-3-867 0 0,-4-2-4896 0 0,-4-1-9161 0 0,14 6 17068 0 0,-1 1-395 0 0</inkml:trace>
  <inkml:trace contextRef="#ctx0" brushRef="#br6" timeOffset="5549.402">2620 656 1752 0 0,'0'0'0'0'0,"0"0"13173"0"0,0 0-12386 0 0,-1 0 1565 0 0,0 0-973 0 0,0 0 109 0 0,0 0-587 0 0,1 0-187 0 0,0 0-135 0 0,0 0-132 0 0,-1 0-45 0 0,1 0-72 0 0,0 0-25 0 0,1 0-70 0 0,-1 0-31 0 0,0 0-35 0 0,0 0-42 0 0,2 0-11 0 0,1 0-6 0 0,3 0 50 0 0,2 1 40 0 0,2 0 25 0 0,3 1-39 0 0,2 1-27 0 0,2-1-67 0 0,2-1-4 0 0,1 1-43 0 0,0-1-1 0 0,2 0-7 0 0,0 0-38 0 0,1-1 6 0 0,1 1 5 0 0,0 0-13 0 0,0 0 4 0 0,1-1-38 0 0,-1 0 43 0 0,1 1-19 0 0,0-1-41 0 0,1 0 64 0 0,1 0-17 0 0,3 0 53 0 0,0 0-59 0 0,3 0 24 0 0,1 0-12 0 0,1-1 6 0 0,1-1-6 0 0,0 1-8 0 0,0-1 7 0 0,-1 1-54 0 0,0 1 34 0 0,0-1 25 0 0,-1 1-13 0 0,-2 0 11 0 0,0 0-11 0 0,-3 0-62 0 0,-1 0 36 0 0,-3 0-24 0 0,-2 0 33 0 0,-1 0 24 0 0,-1 0-6 0 0,-1 0 10 0 0,-1 0 3 0 0,-1 0 4 0 0,-1 0-10 0 0,1 0 3 0 0,-2 0 65 0 0,1 1-48 0 0,-1 0-19 0 0,0-1 6 0 0,1 2-5 0 0,-1-1 0 0 0,0 0 10 0 0,1 0-8 0 0,1-1 7 0 0,0 1 26 0 0,1-1-39 0 0,0 0 8 0 0,2 0-4 0 0,-2 0 5 0 0,1 0-6 0 0,-1 0 1 0 0,-1 0-4 0 0,-2 0-32 0 0,0 0 36 0 0,-2 0-7 0 0,-2 1-2 0 0,-1 0 1 0 0,-1 0 10 0 0,-4 1 6 0 0,0-1 54 0 0,-3-1-23 0 0,0 1 10 0 0,-2-1-1 0 0,-1 0 0 0 0,0 0 5 0 0,0 0 3 0 0,0 0-1 0 0,-1 0-3 0 0,1 0-60 0 0,0 0-110 0 0,-2 1-168 0 0,-1 0-195 0 0,-5 0-386 0 0,-5-1-435 0 0,-5 1-2862 0 0,-7-2-8593 0 0,1 1 6291 0 0</inkml:trace>
  <inkml:trace contextRef="#ctx0" brushRef="#br7" timeOffset="11333.481">4388 340 7517 0 0,'0'0'0'0'0,"0"0"8933"0"0,-1 0-8616 0 0,1 0 1066 0 0,-1 0-649 0 0,1 0 336 0 0,0 0-49 0 0,0 0-334 0 0,0 0-113 0 0,0 0-165 0 0,0 0-194 0 0,2 0-208 0 0,0 0 73 0 0,2 0 6 0 0,1 1 257 0 0,3-1 15 0 0,2 2-9 0 0,2-1-126 0 0,2 0-65 0 0,1 1-48 0 0,2 0-35 0 0,2-1 12 0 0,0-1-27 0 0,2 1-64 0 0,1 0 9 0 0,1 1-8 0 0,1-1 4 0 0,0 1-2 0 0,0-1 6 0 0,-1 1 36 0 0,0-1-1 0 0,-1 0-40 0 0,0-1 150 0 0,0 1-22 0 0,1-1 124 0 0,0 0-130 0 0,-1 0-58 0 0,1 0-46 0 0,-2-1 63 0 0,1 1-91 0 0,-2-1 18 0 0,1-1-81 0 0,-2 1 43 0 0,0 0 24 0 0,-1 0-68 0 0,-1 0 88 0 0,-2 1-84 0 0,0 0 78 0 0,-2 0-14 0 0,-2 0 121 0 0,-1 1-88 0 0,-2 1 10 0 0,-1-1 3 0 0,-3 0-37 0 0,-1 0 70 0 0,-1 0 25 0 0,-1-1 5 0 0,0 1 41 0 0,-1-1-5 0 0,0 0 42 0 0,-1 0 69 0 0,1-1-18 0 0,0 1-72 0 0,0 0-22 0 0,0 0-37 0 0,0 0-9 0 0,0 0-26 0 0,0 0-13 0 0,0 0-22 0 0,0 0-28 0 0,0 0 6 0 0,0 0-10 0 0,0 0-8 0 0,0 0-39 0 0,0 1-4 0 0,0 0 2 0 0,0 0-7 0 0,0-1 2 0 0,0 1 3 0 0,0 1-15 0 0,0 2 80 0 0,0 2 140 0 0,0 4-92 0 0,0 2-59 0 0,0 4 48 0 0,-1 3-60 0 0,1 2 16 0 0,0 1-6 0 0,-1 2-38 0 0,0 0 49 0 0,-1 0 26 0 0,1 1-49 0 0,0-1 18 0 0,-1 1-11 0 0,1-1 6 0 0,0-1-1 0 0,1 0 9 0 0,0-2-12 0 0,-1 0 5 0 0,1-2-7 0 0,-1 1-3 0 0,1 1 10 0 0,0-1-3 0 0,0 0-4 0 0,0 0 6 0 0,-1 1-1 0 0,1-1-10 0 0,-1 1 13 0 0,1 1 0 0 0,0 0-4 0 0,-1 0-3 0 0,1 2-27 0 0,0-2 35 0 0,0 2-17 0 0,0 0 15 0 0,0 1 20 0 0,0 0-29 0 0,0 0 11 0 0,-1 1-14 0 0,0-2 4 0 0,0 0-2 0 0,0-1-28 0 0,0 1 40 0 0,0-1-8 0 0,0 0-6 0 0,0 0 4 0 0,1 2-2 0 0,-1 1 9 0 0,1 3 180 0 0,0 0-177 0 0,0 2 6 0 0,0 1-7 0 0,0 1-2 0 0,1 2-1 0 0,-1 0 74 0 0,0 0-95 0 0,0-3-29 0 0,0-1 58 0 0,0-3-14 0 0,0-1-5 0 0,0-1-28 0 0,1 1 12 0 0,0 0 32 0 0,0-1-1 0 0,-1 1-7 0 0,1-1 9 0 0,-1 1 2 0 0,0 1 0 0 0,0 1 42 0 0,0 2 114 0 0,0 0-119 0 0,0 0-45 0 0,0-2 8 0 0,0-2-16 0 0,0-2 10 0 0,0-1-3 0 0,0-1 10 0 0,0-2-12 0 0,0-3 0 0 0,-1 0 0 0 0,0-1 3 0 0,-1-1 4 0 0,1 0 0 0 0,0 0-5 0 0,0 1 2 0 0,0 2 106 0 0,1-1-77 0 0,-1 0-32 0 0,1-2-36 0 0,0-2 47 0 0,0-2-19 0 0,0-3 1 0 0,0 0 11 0 0,0-2-3 0 0,-1-1-9 0 0,1-1 13 0 0,-1 0-4 0 0,1-1 1 0 0,0 0 4 0 0,0-1-5 0 0,0-1 2 0 0,0-1 3 0 0,0 0 4 0 0,0-1 46 0 0,0 0-26 0 0,0 0-32 0 0,0 0-18 0 0,-1-1-50 0 0,-1 1-77 0 0,-2-1-141 0 0,-1-2-434 0 0,-4-3-263 0 0,-3-1-902 0 0,-2-1-5348 0 0,-3-2-10081 0 0,10 6 19179 0 0,-1 0-348 0 0</inkml:trace>
  <inkml:trace contextRef="#ctx0" brushRef="#br8" timeOffset="13319.53">419 2489 3700 0 0,'0'0'0'0'0,"-1"0"6261"0"0,0 0-3832 0 0,0 0-1122 0 0,1 0-143 0 0,-1 1-205 0 0,1 0-167 0 0,-1 0 14 0 0,1-1 78 0 0,0 0-47 0 0,0 0-90 0 0,0 0-18 0 0,0 0-114 0 0,0 0-134 0 0,0 0-82 0 0,0 0-61 0 0,1 0-33 0 0,-1 0-33 0 0,1 0-18 0 0,0 0-88 0 0,0 0 4 0 0,1 0-21 0 0,1 0 160 0 0,2 0 60 0 0,2 0-79 0 0,3 0-85 0 0,2 0-88 0 0,1 0 15 0 0,2 0-62 0 0,2 0 45 0 0,1 0-67 0 0,2 0 33 0 0,1 0-81 0 0,0 0 55 0 0,1 0-62 0 0,0 0 22 0 0,1 0 53 0 0,-1 1-31 0 0,2 0-43 0 0,0 0 56 0 0,3-1-43 0 0,1 1 82 0 0,4-1 103 0 0,2 0-119 0 0,3 0 35 0 0,2 0-48 0 0,-1 0-56 0 0,0 0 51 0 0,0 0-63 0 0,-2 0 18 0 0,1 0-1 0 0,-1 0 26 0 0,0 0-44 0 0,-1 0 10 0 0,0 1 0 0 0,-2 0-2 0 0,-1 2 29 0 0,-1 0-31 0 0,-1 0 6 0 0,-1 0-7 0 0,-1-1 5 0 0,-1 1-2 0 0,0-1-3 0 0,1 0-60 0 0,-1 1 49 0 0,0-2 15 0 0,1 2 5 0 0,-1-2 95 0 0,0 1-72 0 0,0 0-30 0 0,-1 0 1 0 0,-1 0-1 0 0,-1-1-3 0 0,0 1 6 0 0,0-1 68 0 0,0 0-51 0 0,0 0-10 0 0,1-1 42 0 0,1 0 3 0 0,0 0-60 0 0,1-2 15 0 0,1-1-8 0 0,0-1 0 0 0,0 0-9 0 0,0 1-72 0 0,0 0 38 0 0,-1 1 50 0 0,0 1 21 0 0,1 0 36 0 0,-1 1-38 0 0,0 0-23 0 0,1 1-3 0 0,-1 0 2 0 0,0 0-12 0 0,1 1-43 0 0,-2-1 67 0 0,1 0-22 0 0,0 0 50 0 0,-2-1-54 0 0,0 0-28 0 0,0 1 48 0 0,-2-2-13 0 0,0 1-42 0 0,-2 0 18 0 0,0 0 34 0 0,0 0 78 0 0,-1 0-43 0 0,1 0 10 0 0,1 1-57 0 0,1 0 53 0 0,0 0-1 0 0,1 1-9 0 0,1 1 1 0 0,0 0-33 0 0,2-1 36 0 0,1 1 2 0 0,0 0-46 0 0,0 0 10 0 0,0-1-6 0 0,-2 1-37 0 0,0 0 38 0 0,-2 0-8 0 0,-1-1-2 0 0,-1 0 6 0 0,0 0-2 0 0,0-1 6 0 0,0 0-6 0 0,0 0 6 0 0,1 0-6 0 0,0 1-3 0 0,0-1 0 0 0,0 1-28 0 0,1-2 46 0 0,-1 2-16 0 0,0-1 6 0 0,0 0 0 0 0,-1-1 10 0 0,0 2-4 0 0,0-1-2 0 0,-1-1 5 0 0,1 1 26 0 0,0 0-35 0 0,0 0 8 0 0,1 0 1 0 0,2 0-6 0 0,0-1 34 0 0,0 0-42 0 0,0 1 9 0 0,0-1-4 0 0,-1 2-4 0 0,-1 0-4 0 0,0 0 10 0 0,-1 0-4 0 0,0-1 2 0 0,0 0 5 0 0,0 0 31 0 0,1-1-41 0 0,1-1 18 0 0,1-1-6 0 0,1 0-3 0 0,1-1 0 0 0,0-1 33 0 0,0 1-42 0 0,-1 1 55 0 0,0 1-53 0 0,-2 0 12 0 0,-1 0-9 0 0,-1 1 0 0 0,-2 0 0 0 0,-1 0 0 0 0,0 1 0 0 0,0-1 10 0 0,1 0-8 0 0,2 0 44 0 0,1-1-49 0 0,3-1 16 0 0,2-2-9 0 0,1 0 0 0 0,1-2-4 0 0,0 1-4 0 0,-2 1-42 0 0,0 2 50 0 0,-3 0-46 0 0,-2 1 47 0 0,-1 1-14 0 0,-3 1-32 0 0,0 2 48 0 0,-1 0-12 0 0,0 0 4 0 0,1 0 11 0 0,1-2 34 0 0,-1 1-47 0 0,2-2 40 0 0,-1 0-36 0 0,0-1 1 0 0,-2-1-1 0 0,0 0-1 0 0,-3-1 0 0 0,-2 1-9 0 0,-1-1-21 0 0,-3 2 29 0 0,-1 0-11 0 0,-1 0-38 0 0,-2 1 54 0 0,0 0-8 0 0,-1 0 2 0 0,-1 0 44 0 0,1 1-44 0 0,-1-1 42 0 0,1 0-44 0 0,0 0 54 0 0,0 0-53 0 0,2 0 54 0 0,-1 0-59 0 0,2 0 23 0 0,0 0 16 0 0,2 0 7 0 0,3 0 0 0 0,2 0 35 0 0,1 0-56 0 0,2 0-15 0 0,0-1 3 0 0,-1 0-5 0 0,0 0-5 0 0,-3 1-3 0 0,-2-1-27 0 0,-3 1 39 0 0,-2 0-12 0 0,-2 0 3 0 0,-2 0 6 0 0,-1 0 41 0 0,0 0 16 0 0,-1 0-16 0 0,-1 0-44 0 0,2 0 9 0 0,0 0-6 0 0,0 0 41 0 0,0 0-45 0 0,1 0 11 0 0,0 0-3 0 0,0 0-1 0 0,-1 0-5 0 0,0 0 2 0 0,-1 0 8 0 0,1 0 35 0 0,-1 0-56 0 0,0 0 0 0 0,0 0-90 0 0,-1 0-24 0 0,0 0-121 0 0,-1 0-121 0 0,-2 0-189 0 0,-3 0-385 0 0,-4 0-1109 0 0,-2 0-7064 0 0,-4-4-5828 0 0,19 4 16575 0 0,1 0 119 0 0,5 0-4174 0 0</inkml:trace>
  <inkml:trace contextRef="#ctx0" brushRef="#br9" timeOffset="14289.971">4919 1044 17230 0 0,'0'0'0'0'0,"-1"-1"2964"0"0,1 0-2301 0 0,-1 0-9 0 0,1 1-46 0 0,0-1 220 0 0,-1 1-145 0 0,1 0-215 0 0,0 0-105 0 0,0 0-172 0 0,1 0-145 0 0,0 0-20 0 0,2 3-21 0 0,2 1 337 0 0,3 2 65 0 0,2 4-55 0 0,2 2-128 0 0,2 3-53 0 0,1 3-21 0 0,1 1-77 0 0,-1 2-11 0 0,0-1-11 0 0,-1 0-48 0 0,0-2 49 0 0,-2-2-60 0 0,-1-2 23 0 0,-1-2 53 0 0,-2-3-40 0 0,0-1-27 0 0,-2-3 5 0 0,-2-2 4 0 0,-1-2 85 0 0,-2 0 42 0 0,0-1 96 0 0,-1 0 219 0 0,1-1-185 0 0,0 0-12 0 0,2-2-56 0 0,1-4-18 0 0,3-6-127 0 0,4-6 4 0 0,2-4-20 0 0,1-3 4 0 0,1-2-16 0 0,-1 1-20 0 0,-1 2 1 0 0,-1 3-2 0 0,-3 4-6 0 0,-1 3-3 0 0,-2 4-4 0 0,-2 4 1 0 0,-1 2-34 0 0,-2 3 10 0 0,0 2-1 0 0,-1 0-5 0 0,-1 0 2 0 0,1 1-71 0 0,0 0 43 0 0,0-1-40 0 0,-1 0-41 0 0,1 1-58 0 0,0-1-82 0 0,-1 0-48 0 0,-1 0-83 0 0,1 0-153 0 0,0 1-276 0 0,-1 0-598 0 0,1 2-841 0 0,-1 1-4073 0 0,1 2-5248 0 0,2-7 8848 0 0,2-1 2455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14.78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8523.0625"/>
      <inkml:brushProperty name="anchorY" value="-514702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9439.65625"/>
      <inkml:brushProperty name="anchorY" value="-515900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0263.9375"/>
      <inkml:brushProperty name="anchorY" value="-516514.90625"/>
      <inkml:brushProperty name="scaleFactor" value="0.5"/>
    </inkml:brush>
  </inkml:definitions>
  <inkml:trace contextRef="#ctx0" brushRef="#br0">3 1 21662 0 0,'0'0'0'0'0,"-1"0"1796"0"0,1 0-1600 0 0,-1 0-38 0 0,1 0 412 0 0,0 0-55 0 0,1 0-272 0 0,2 0-210 0 0,3 0 95 0 0,3 0 39 0 0,5 0 105 0 0,3 0-87 0 0,5 0-38 0 0,2 0-12 0 0,1 0-22 0 0,0 0 43 0 0,0 0-46 0 0,-2 0-32 0 0,-2 0-48 0 0,-3 0 38 0 0,-3 0-39 0 0,-3 0 6 0 0,-2 0-40 0 0,-4 0 15 0 0,-1 0-7 0 0,-2 0 1 0 0,-1 0 0 0 0,-2 0 61 0 0,0 0-32 0 0,0 0 37 0 0,0 0 0 0 0,-1 0-23 0 0,1 0 22 0 0,0 0-21 0 0,0 0 2 0 0,-1 0-20 0 0,1 0 14 0 0,0 0-19 0 0,0 0-19 0 0,0 0-4 0 0,1 0 0 0 0,-1 0-2 0 0,0 0 0 0 0,0 0 0 0 0,0 1-10 0 0,-1 1-57 0 0,-2 3 44 0 0,0 3 25 0 0,-3 5-4 0 0,-2 5 1 0 0,-2 4-3 0 0,-2 3 1 0 0,-2 3-34 0 0,-1 2 37 0 0,0 1-7 0 0,0-1 2 0 0,1-1 1 0 0,0 0 0 0 0,1-2 0 0 0,1-2 5 0 0,1-1-2 0 0,2-3 1 0 0,0-3 57 0 0,2-3-69 0 0,0-2 24 0 0,2-4-8 0 0,2-2 0 0 0,1-3 0 0 0,0-1 0 0 0,1-2 4 0 0,1-1 28 0 0,0 0-46 0 0,0 0 20 0 0,0-1 68 0 0,0 1 17 0 0,0 1-47 0 0,0-1-14 0 0,1 1-30 0 0,-1-1 0 0 0,0 1-3 0 0,0-1-53 0 0,0 0-12 0 0,0 0-19 0 0,1 0 100 0 0,3 1-13 0 0,2 1 61 0 0,2 1-78 0 0,3 0 22 0 0,2 2-8 0 0,2 1-39 0 0,1 0 44 0 0,0 0-19 0 0,1 1 6 0 0,1 1 3 0 0,-1 0-52 0 0,1 1 67 0 0,-1 1-27 0 0,-2 0 9 0 0,-1-1-53 0 0,-4-1 67 0 0,-2-2-69 0 0,-2-2 76 0 0,-3 0 35 0 0,-1-2 42 0 0,-1-1 3 0 0,-1-1 23 0 0,-1 0-45 0 0,1 0 0 0 0,0 0-82 0 0,-1-1-20 0 0,1 1-154 0 0,-1 0-51 0 0,0 0-188 0 0,0 0-177 0 0,-1 1-147 0 0,-2 0-343 0 0,-2 1-1145 0 0,-1 1-5116 0 0,-4-2-6880 0 0,14-1 15600 0 0,1-2-3069 0 0</inkml:trace>
  <inkml:trace contextRef="#ctx0" brushRef="#br1" timeOffset="254.754">89 268 22830 0 0,'0'0'0'0'0,"-1"-1"1556"0"0,-1 1-1670 0 0,1-1 472 0 0,0 0 229 0 0,0 1-115 0 0,0-1-214 0 0,1 1-250 0 0,1 0 37 0 0,2 0-178 0 0,3 0 172 0 0,4 0 58 0 0,5-1-93 0 0,3-1 2 0 0,2 0-1 0 0,2 0-42 0 0,0 0-4 0 0,-2 1-10 0 0,-1 0 24 0 0,-2 1 19 0 0,-3 0-55 0 0,-3 0 4 0 0,-3 0 2 0 0,-3 0-13 0 0,-2 0-211 0 0,-2 0-53 0 0,-1 0-96 0 0,0 0-291 0 0,-2 0-488 0 0,-1 0-1283 0 0,0-1-4809 0 0,-3-1-5036 0 0,1 0 13632 0 0</inkml:trace>
  <inkml:trace contextRef="#ctx0" brushRef="#br2" timeOffset="1275.271">595 87 11897 0 0,'0'0'0'0'0,"-1"0"9553"0"0,0 0-10109 0 0,0 0 2090 0 0,1 0-777 0 0,-1 0-333 0 0,1 0-251 0 0,2 0-89 0 0,2 0-60 0 0,3 0 244 0 0,4 0-14 0 0,3 0-16 0 0,4 0-70 0 0,1 0 62 0 0,0 0 4 0 0,0-1-62 0 0,-1-1-87 0 0,-3-1-24 0 0,-2 0-3 0 0,-4 0-20 0 0,-3 0-33 0 0,-2 1 78 0 0,-1 1-34 0 0,-2 1 31 0 0,0-1 40 0 0,-2 1 31 0 0,1 0 23 0 0,0 0 50 0 0,-1 0-54 0 0,1 1-87 0 0,0-1-83 0 0,0 0 15 0 0,0 3-113 0 0,0 2 61 0 0,0 4 42 0 0,0 5-5 0 0,0 5-3 0 0,0 5-28 0 0,0 5-16 0 0,0 4 16 0 0,1 3-30 0 0,1 3-29 0 0,0 3 26 0 0,1 1-169 0 0,0 1 136 0 0,0-2-6 0 0,-1-2 6 0 0,0-4 32 0 0,-1-7 73 0 0,0-5 8 0 0,-1-7 84 0 0,0-6 46 0 0,0-4 67 0 0,-1-4 12 0 0,-1-2-104 0 0,-3-2-92 0 0,-1-3 21 0 0,-3-1-46 0 0,0-1 97 0 0,-1-1-11 0 0,1 1 12 0 0,2 1-50 0 0,3 1-45 0 0,0 1 9 0 0,3 2-17 0 0,0 0-44 0 0,1 1-59 0 0,0 0-32 0 0,0 0-58 0 0,1 0-74 0 0,1 0-35 0 0,2 1 362 0 0,1 1-111 0 0,3 1 57 0 0,2 1 40 0 0,2 0-53 0 0,-1 0 23 0 0,1-1 53 0 0,-1 0-21 0 0,-1 0 9 0 0,-1-1-18 0 0,-2 0-42 0 0,-1 0-36 0 0,-2-1 48 0 0,-1-1-13 0 0,-2 1 51 0 0,0-1 15 0 0,-1 0 18 0 0,0 0 22 0 0,0 0 9 0 0,0 0-130 0 0,0 0-237 0 0,-1-2-192 0 0,-2-1-447 0 0,-2-2-815 0 0,-1 0-10273 0 0,0-1-1868 0 0,6 7 17742 0 0,0-1-1678 0 0,1 2-5641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18.03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1256.40625"/>
      <inkml:brushProperty name="anchorY" value="-518360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2138"/>
      <inkml:brushProperty name="anchorY" value="-519510.2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2775.84375"/>
      <inkml:brushProperty name="anchorY" value="-520579.28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3681.46875"/>
      <inkml:brushProperty name="anchorY" value="-521273.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4482.40625"/>
      <inkml:brushProperty name="anchorY" value="-521969.34375"/>
      <inkml:brushProperty name="scaleFactor" value="0.5"/>
    </inkml:brush>
  </inkml:definitions>
  <inkml:trace contextRef="#ctx0" brushRef="#br0">0 452 22058 0 0,'0'0'0'0'0,"0"0"1776"0"0,0 0-1904 0 0,0 0 400 0 0,0 0 221 0 0,1 0-546 0 0,3 0 173 0 0,3 0-46 0 0,4 0 38 0 0,4-1-24 0 0,3 0-27 0 0,3-2 55 0 0,-1 1-47 0 0,-1-2-73 0 0,-2 0 58 0 0,-4 1-66 0 0,-3 1 14 0 0,-3 0-10 0 0,-3 1 10 0 0,-2 1 127 0 0,0 0-17 0 0,-2 2-47 0 0,2 4 197 0 0,-1 4-32 0 0,1 5-47 0 0,0 5-52 0 0,0 7-68 0 0,0 5-62 0 0,-1 4-47 0 0,0 4 16 0 0,1 2-40 0 0,-1 2 10 0 0,1 0-32 0 0,0-2 50 0 0,-1-3 36 0 0,1-5 0 0 0,-2-5 4 0 0,0-7 7 0 0,-1-5 106 0 0,-1-6-3 0 0,-3-4 27 0 0,-2-3-25 0 0,-2-3-14 0 0,-2-1-34 0 0,0-2-30 0 0,0-2 24 0 0,2 0-1 0 0,1 0-47 0 0,3 1-4 0 0,2 0-114 0 0,1 1-26 0 0,1 1-60 0 0,2 0-43 0 0,2 1 53 0 0,2 1 213 0 0,2 1 9 0 0,4 2-56 0 0,3 0 21 0 0,1 3 2 0 0,3 0-19 0 0,0 1 20 0 0,0 0-6 0 0,-1 0 2 0 0,-2-1-74 0 0,-3 0 95 0 0,-3-2-22 0 0,-4-2 49 0 0,-2-1 32 0 0,-2-1-99 0 0,-1-1 32 0 0,0 0-13 0 0,-1-1-88 0 0,1 1-92 0 0,-2-2-320 0 0,-1 0-144 0 0,-1-2-418 0 0,-2-2-697 0 0,0-1-3206 0 0,-1-1-3621 0 0,2 2 382 0 0</inkml:trace>
  <inkml:trace contextRef="#ctx0" brushRef="#br1" timeOffset="298.766">581 61 19258 0 0,'0'0'0'0'0,"-1"0"4172"0"0,-3 0-4667 0 0,0 0 1133 0 0,-1 0 7 0 0,2 0-671 0 0,0 0 71 0 0,2 3-182 0 0,1 4 182 0 0,2 5-21 0 0,2 6-37 0 0,4 7 15 0 0,1 5-1 0 0,3 4 50 0 0,0 3 18 0 0,0 2-86 0 0,-1 0 20 0 0,0 1-10 0 0,-1-1-33 0 0,-3-2 50 0 0,0-3-11 0 0,-3-5 0 0 0,0-5-41 0 0,-3-7-193 0 0,0-4-111 0 0,-3-6-202 0 0,-3-3-330 0 0,-3-3-1003 0 0,-4-4-1472 0 0,-2-4-3609 0 0,-2-4 1194 0 0,-2-7 1923 0 0,2 2 4172 0 0</inkml:trace>
  <inkml:trace contextRef="#ctx0" brushRef="#br2" timeOffset="749.304">462 170 1752 0 0,'0'0'0'0'0,"0"0"15454"0"0,1 0-14991 0 0,-1 0-1117 0 0,1 0 2940 0 0,0 0-1941 0 0,1 0 509 0 0,2 1 69 0 0,1 0-179 0 0,3 2-88 0 0,2 2-178 0 0,4 3-81 0 0,2 1 13 0 0,3 2-160 0 0,1 2 38 0 0,2 0-113 0 0,0 2-11 0 0,0 0-101 0 0,0 0-56 0 0,-1-1 8 0 0,-2 0-15 0 0,-3-2-4 0 0,-2-1-210 0 0,-3-2-196 0 0,-3-3-42 0 0,-3-2 91 0 0,-2-2-42 0 0,-2-3 52 0 0,0-4-570 0 0,-3-6-171 0 0,-1-6-470 0 0,-1-6-137 0 0,-1-7-299 0 0,0-5-400 0 0,0-4 436 0 0,1-1 1693 0 0,1 0 85 0 0,1 4 1965 0 0,1 7 49 0 0,0 7-536 0 0,1 7-425 0 0,0 7-287 0 0,-2 8 214 0 0,-1 8 177 0 0,-3 8-50 0 0,-2 7-220 0 0,-2 7-145 0 0,-3 5-87 0 0,-3 4-8 0 0,-1 1 5 0 0,-1-1 35 0 0,-1-1-140 0 0,1-5 7 0 0,0-3-23 0 0,2-6 27 0 0,3-6-33 0 0,2-5 38 0 0,3-5-11 0 0,3-4-38 0 0,2-2-81 0 0,2-2-129 0 0,2-1-120 0 0,1 0-123 0 0,4-3 1 0 0,4-1 138 0 0,4-3-36 0 0,5-3 18 0 0,3-1 58 0 0,2-2 40 0 0,0-1-17 0 0,-1 1-83 0 0,-2 1 16 0 0,-3 1-6 0 0,-2 1-7 0 0,-4 2 1 0 0,-2 1-107 0 0,-3 1-315 0 0,-3 1-136 0 0,-1 1-365 0 0,-3 0-828 0 0,-2 1-6610 0 0,-4 0-6596 0 0,4 3 16577 0 0,-1 0-4 0 0</inkml:trace>
  <inkml:trace contextRef="#ctx0" brushRef="#br3" timeOffset="1204.958">966 516 6097 0 0,'0'0'0'0'0,"0"0"14718"0"0,0 0-14006 0 0,0 0-1873 0 0,1 0 3321 0 0,1 0-1872 0 0,1 1 192 0 0,1 0 140 0 0,4 1-12 0 0,3 1-258 0 0,4 1-84 0 0,4 1-129 0 0,2 1-102 0 0,3 0 13 0 0,1 0-16 0 0,-1 0-32 0 0,-1-2 4 0 0,-3 0-4 0 0,-2 0-9 0 0,-4-2-54 0 0,-5 0-153 0 0,-3-1-25 0 0,-3-1-38 0 0,-3 0-94 0 0,-3 0-164 0 0,-5 0-642 0 0,-4 0-831 0 0,-3 0-1669 0 0,3 1-5155 0 0,0 0-1392 0 0,1 0 13189 0 0,0 0-828 0 0</inkml:trace>
  <inkml:trace contextRef="#ctx0" brushRef="#br4" timeOffset="1419.288">966 749 17922 0 0,'0'0'0'0'0,"0"0"2660"0"0,1 1-2245 0 0,0 0 87 0 0,0 0 252 0 0,2-1 97 0 0,2 1-57 0 0,2 1-164 0 0,4 0-163 0 0,3 1-108 0 0,3 2-84 0 0,3 1-129 0 0,1 2-26 0 0,2 1-14 0 0,0 0-47 0 0,0 1-7 0 0,-2 1-53 0 0,-2-1 12 0 0,-1-1 68 0 0,-4-2-101 0 0,-3-1 38 0 0,-4-1 141 0 0,-2-2-29 0 0,-3-2-154 0 0,-1 0-127 0 0,-2-1-146 0 0,-3-1-378 0 0,-3-1-353 0 0,-3-2-706 0 0,-2-1-4844 0 0,-4-3-8875 0 0,2 1 17053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17.24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1124.875"/>
      <inkml:brushProperty name="anchorY" value="-517655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1997.6875"/>
      <inkml:brushProperty name="anchorY" value="-518615.4375"/>
      <inkml:brushProperty name="scaleFactor" value="0.5"/>
    </inkml:brush>
  </inkml:definitions>
  <inkml:trace contextRef="#ctx0" brushRef="#br0">0 27 20966 0 0,'0'0'0'0'0,"0"-1"1468"0"0,0 0-1713 0 0,0 1 439 0 0,0-1-180 0 0,0 0 478 0 0,2 3-462 0 0,1 1 58 0 0,4 4 198 0 0,4 5 105 0 0,3 5-207 0 0,5 4-132 0 0,2 5-31 0 0,2 3 30 0 0,0 3 91 0 0,0 1-49 0 0,0 2 8 0 0,-2 0-41 0 0,-1-1-64 0 0,-2-1 14 0 0,-2-2-10 0 0,-3-4 61 0 0,-2-5-78 0 0,-2-6-54 0 0,-3-4 42 0 0,-2-4 28 0 0,-2-3-173 0 0,-1-2-31 0 0,-1-2-88 0 0,-2-3-93 0 0,-1-2-440 0 0,-1-5-319 0 0,-3-3-819 0 0,-1-6-1211 0 0,-2-5-2469 0 0,1-2-2133 0 0,0 3 5803 0 0</inkml:trace>
  <inkml:trace contextRef="#ctx0" brushRef="#br1" timeOffset="256.788">206 0 2488 0 0,'0'0'0'0'0,"0"0"14886"0"0,0 0-14922 0 0,0 0 2346 0 0,0 0-1598 0 0,0 0 94 0 0,0 2 43 0 0,0 1-261 0 0,0 2-64 0 0,0 4-58 0 0,-1 4-112 0 0,-2 4-137 0 0,-1 2-92 0 0,-3 4-39 0 0,-1 3 7 0 0,-2 1-20 0 0,-2 2-10 0 0,-1 1-11 0 0,-3 1-49 0 0,0 1 45 0 0,0 0-49 0 0,0-1 79 0 0,0-2-38 0 0,3-3-46 0 0,1-3 10 0 0,2-5-54 0 0,4-4-30 0 0,1-5 39 0 0,3-3 36 0 0,1-2-11 0 0,0-3-244 0 0,1-1 63 0 0,1-1-160 0 0,-1-1-124 0 0,2-1-93 0 0,1 0 165 0 0,2-3-201 0 0,2-1-526 0 0,4-2-972 0 0,3-3-1305 0 0,6-7-13663 0 0,-11 11 19705 0 0,1-1-716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46.13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0085.875"/>
      <inkml:brushProperty name="anchorY" value="-528921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11020.40625"/>
      <inkml:brushProperty name="anchorY" value="-530111.8125"/>
      <inkml:brushProperty name="scaleFactor" value="0.5"/>
    </inkml:brush>
  </inkml:definitions>
  <inkml:trace contextRef="#ctx0" brushRef="#br0">2 21 20018 0 0,'0'0'0'0'0,"0"0"3576"0"0,-1 0-4172 0 0,1 0 1178 0 0,-1 0-578 0 0,2 1 568 0 0,3 1-334 0 0,4 0 163 0 0,3 1-169 0 0,6 0 43 0 0,3 0-23 0 0,4 0-51 0 0,1 0-32 0 0,1-2-27 0 0,0 0 35 0 0,-1-3 38 0 0,-2-2-43 0 0,-2-1-58 0 0,-4-2-7 0 0,-2 1 1 0 0,-5 0-9 0 0,-3 1-41 0 0,-3 1-20 0 0,-1 2-30 0 0,-3 1 0 0 0,0 1 1 0 0,0 0-6 0 0,-1 0-3 0 0,1 0-37 0 0,-1 0 6 0 0,1 1-9 0 0,0-1 0 0 0,0 0 47 0 0,0 0-9 0 0,0 0 57 0 0,0 1-5 0 0,0 2-5 0 0,0 3 163 0 0,-1 5-168 0 0,-1 3 16 0 0,-2 6-48 0 0,-3 4 43 0 0,-2 4-63 0 0,-2 4 23 0 0,-2 2-12 0 0,-1 3 2 0 0,-1-1-1 0 0,0 1 0 0 0,1-2 0 0 0,1-4 0 0 0,2-3 4 0 0,1-4 46 0 0,1-5-8 0 0,2-4 20 0 0,2-4 14 0 0,1-4-12 0 0,2-4-22 0 0,0-1-8 0 0,1-1 0 0 0,1-2-35 0 0,0 0 5 0 0,0 1 6 0 0,0-1 109 0 0,0 1-87 0 0,1-1 8 0 0,-1 1-38 0 0,0 0 3 0 0,0 0-102 0 0,0 1-25 0 0,1 0-45 0 0,2 1 202 0 0,3 2-45 0 0,3 1 38 0 0,3 3 2 0 0,2 2-36 0 0,2 1 12 0 0,2 1-62 0 0,2 0 67 0 0,0 1-22 0 0,2 1-26 0 0,0 0 47 0 0,1 0-25 0 0,-2 1-29 0 0,-1-1 52 0 0,-3-2-18 0 0,-2-3-32 0 0,-4-1 2 0 0,-4-2 49 0 0,-2-3 77 0 0,-3-1 46 0 0,-1-2 23 0 0,-1 0 10 0 0,0 0-124 0 0,-1 0-1 0 0,0-2-39 0 0,0 0-94 0 0,-2-1-169 0 0,-2-2-24 0 0,-2-2-102 0 0,-1 0-155 0 0,-2-1-226 0 0,-1 0-570 0 0,-2 0-2353 0 0,0 1-6223 0 0,-2-1-1512 0 0,2 2 13865 0 0</inkml:trace>
  <inkml:trace contextRef="#ctx0" brushRef="#br1" timeOffset="251.263">157 220 23282 0 0,'0'0'0'0'0,"-1"0"1348"0"0,0 0-1568 0 0,0 0 1111 0 0,0 0-610 0 0,1 0-320 0 0,1 0-1 0 0,2 0-55 0 0,5 0 115 0 0,5 0 130 0 0,4 1-62 0 0,4 0-61 0 0,3-1 18 0 0,0 1-50 0 0,1-1 1 0 0,-2 2-54 0 0,-2-2-5 0 0,-3 2-7 0 0,-3-1 31 0 0,-5 1-38 0 0,-2-1 88 0 0,-4-1-26 0 0,-1 0-129 0 0,-3 1-366 0 0,-1-1-114 0 0,-2 2-301 0 0,-2 0-989 0 0,-2 0-3918 0 0,-3 1-6857 0 0,0-1 11284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10329 0 0,'2'5'9583'0'0,"4"-2"-5010"0"0,21-3-4807 0 0,-18 0 1354 0 0,72 7-844 0 0,-69-4-304 0 0,-7-2-224 0 0,-11-1-379 0 0,-17-1-2338 0 0,4-2-4817 0 0,-7 0-5491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17.53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6140.4375"/>
      <inkml:brushProperty name="anchorY" value="-551064.5"/>
      <inkml:brushProperty name="scaleFactor" value="0.5"/>
    </inkml:brush>
  </inkml:definitions>
  <inkml:trace contextRef="#ctx0" brushRef="#br0">5 11 20410 0 0,'0'0'0'0'0,"-1"0"2012"0"0,0 0-2007 0 0,0 0 308 0 0,0 0 695 0 0,1 0-214 0 0,0 0-346 0 0,1 0-224 0 0,0 0-207 0 0,3 0 18 0 0,1 0 105 0 0,4 0-26 0 0,3 0 2 0 0,2 0-68 0 0,3 0 84 0 0,2-1-81 0 0,0 0-18 0 0,1-1-23 0 0,0 1 2 0 0,-1 0-4 0 0,-1 0-4 0 0,-2 1-4 0 0,-1-1-9 0 0,-3 1-49 0 0,-3 0 18 0 0,-3 0 5 0 0,-2 0-7 0 0,-2 1-40 0 0,-1-1-319 0 0,-1 0-80 0 0,-1 0-115 0 0,0 0-221 0 0,-2 0-645 0 0,0-1-1865 0 0,-1 0-5293 0 0,-2 0-1794 0 0,0 1 12662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17.77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6990.625"/>
      <inkml:brushProperty name="anchorY" value="-551689.0625"/>
      <inkml:brushProperty name="scaleFactor" value="0.5"/>
    </inkml:brush>
  </inkml:definitions>
  <inkml:trace contextRef="#ctx0" brushRef="#br0">0 0 21338 0 0,'0'0'0'0'0,"0"0"1968"0"0,0 0-1867 0 0,0 0 749 0 0,0 0 203 0 0,0 0-410 0 0,0 0-117 0 0,0 0-313 0 0,1 0-200 0 0,1 1-36 0 0,2 1 40 0 0,3 1 100 0 0,4 2-69 0 0,3 0 7 0 0,4 2 5 0 0,2 0-23 0 0,1 0-37 0 0,0 1 43 0 0,-1-1 45 0 0,-2-1-101 0 0,-4-1 29 0 0,-3-2-16 0 0,-2-1 5 0 0,-4-1 50 0 0,-2-1-1 0 0,-2 0 28 0 0,-1 0 9 0 0,-1 0-20 0 0,1 0-81 0 0,-1-1-239 0 0,-2 1-213 0 0,-2 1-248 0 0,-4 0-596 0 0,-2 2-2024 0 0,-5 0-8177 0 0,2-1 1473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16.65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4634.3125"/>
      <inkml:brushProperty name="anchorY" value="-548870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5317.875"/>
      <inkml:brushProperty name="anchorY" value="-550069.0625"/>
      <inkml:brushProperty name="scaleFactor" value="0.5"/>
    </inkml:brush>
  </inkml:definitions>
  <inkml:trace contextRef="#ctx0" brushRef="#br0">5 245 21626 0 0,'0'0'0'0'0,"-1"0"1480"0"0,0-1-1442 0 0,1 0 795 0 0,-1 0 184 0 0,0 1-513 0 0,1-1-186 0 0,0 1-316 0 0,0 0 8 0 0,0 1-105 0 0,0 2 120 0 0,2 3 90 0 0,2 6 67 0 0,0 4-53 0 0,2 6 2 0 0,1 4-18 0 0,1 4-17 0 0,0 5 2 0 0,-1 4 12 0 0,0 2-41 0 0,0 3-30 0 0,-2 2 31 0 0,0 2-9 0 0,-2 1-68 0 0,0-1 21 0 0,-1-2-14 0 0,0-5-32 0 0,-1-4 36 0 0,-1-6-12 0 0,1-6 9 0 0,0-6-2 0 0,-1-6 6 0 0,1-4 40 0 0,-1-3 3 0 0,0-4 35 0 0,0-1-73 0 0,0-1-5 0 0,0-1-201 0 0,-1 0-36 0 0,0-3-158 0 0,-2-2-350 0 0,-1-4-147 0 0,-2-5-464 0 0,0-6-2613 0 0,3 4-6203 0 0,0-3-1730 0 0,1 4 15407 0 0,0-2-1040 0 0</inkml:trace>
  <inkml:trace contextRef="#ctx0" brushRef="#br1" timeOffset="514.444">240 0 20922 0 0,'0'0'0'0'0,"0"0"2532"0"0,1 0-2109 0 0,0 0-177 0 0,0 0 631 0 0,1 0 68 0 0,-1 0-404 0 0,1 0-234 0 0,2 1-194 0 0,0 1 67 0 0,3 3-122 0 0,2 1 5 0 0,2 2-69 0 0,2 0 6 0 0,1 0 3 0 0,0 0-5 0 0,0-1 2 0 0,-2-2-4 0 0,-1-1 0 0 0,-2-1 5 0 0,-3-1-6 0 0,-1-1-31 0 0,-3 0 36 0 0,-1 0-2 0 0,0-1 122 0 0,-1 2-38 0 0,-1 0 9 0 0,1 2 31 0 0,-2 2-38 0 0,-1 2 16 0 0,-3 2-18 0 0,-1 0 4 0 0,-3 1-30 0 0,-1 1-16 0 0,-1-1-34 0 0,0 0 31 0 0,0-1 11 0 0,1 0 90 0 0,1-3-93 0 0,2 0 19 0 0,2-2 8 0 0,1 0-16 0 0,1-2-64 0 0,2-1-20 0 0,0 0-40 0 0,2 0-27 0 0,0 2 97 0 0,1 1-13 0 0,2 2 9 0 0,1 2-26 0 0,1 0 26 0 0,2 1 1 0 0,1-1-5 0 0,1 1 12 0 0,1-1-8 0 0,1-1 12 0 0,1 0 53 0 0,0 0-81 0 0,0-1 37 0 0,0 1 20 0 0,0-1-49 0 0,-1 1 16 0 0,-1-2-11 0 0,-2 0 2 0 0,-1-2-1 0 0,-1-1 0 0 0,-3-1 0 0 0,0-1 4 0 0,-2 0 9 0 0,0-1 58 0 0,-1-1-11 0 0,-1 1 3 0 0,1 0 11 0 0,0 0-22 0 0,0 0-54 0 0,0 0-55 0 0,-1 0 1 0 0,1 0-100 0 0,0 0-105 0 0,0 0-126 0 0,0 0-144 0 0,0 0-206 0 0,0 0-462 0 0,-1 0-1242 0 0,1 0-4951 0 0,1 3-6305 0 0,-1-3 13796 0 0,0 0-1402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15.71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3050.125"/>
      <inkml:brushProperty name="anchorY" value="-546442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3735.5625"/>
      <inkml:brushProperty name="anchorY" value="-547705.8125"/>
      <inkml:brushProperty name="scaleFactor" value="0.5"/>
    </inkml:brush>
  </inkml:definitions>
  <inkml:trace contextRef="#ctx0" brushRef="#br0">7 0 17898 0 0,'0'0'0'0'0,"-1"0"5532"0"0,-1 0-5899 0 0,1 0 1360 0 0,0 0-830 0 0,0 0 592 0 0,0 2-476 0 0,2 1-306 0 0,0 3 193 0 0,3 4-119 0 0,1 3-54 0 0,1 4 8 0 0,0 4 2 0 0,0 2 51 0 0,0 3 154 0 0,0 2-30 0 0,-1 3-45 0 0,-1 4 39 0 0,-1 2 4 0 0,-1 4-7 0 0,-1 1-20 0 0,-1 1-59 0 0,0-1-17 0 0,0-1-33 0 0,0-3-42 0 0,0-5-34 0 0,0-2 6 0 0,-1-6 32 0 0,1-3-82 0 0,0-5 59 0 0,0-4-43 0 0,0-4 35 0 0,0-3 31 0 0,0-3 30 0 0,0-1 22 0 0,0-1 40 0 0,0-1 6 0 0,0 0-16 0 0,0-1-96 0 0,0 1-39 0 0,0-1-75 0 0,0 1-94 0 0,0-1-111 0 0,0 0-105 0 0,0 0-131 0 0,0-2-214 0 0,0-2-737 0 0,0-2-2788 0 0,0-2-4530 0 0,2-3-1304 0 0,-2 15 12239 0 0,0 3-3858 0 0</inkml:trace>
  <inkml:trace contextRef="#ctx0" brushRef="#br1" timeOffset="566.329">290 57 9985 0 0,'0'0'0'0'0,"-1"-1"12776"0"0,0 0-13198 0 0,0 1 2465 0 0,0-1-1417 0 0,1 0 98 0 0,-1 1-382 0 0,1 0-367 0 0,2 0-74 0 0,2 0 148 0 0,3 0 6 0 0,4 0 118 0 0,3 0-124 0 0,2 0-1 0 0,2 0-2 0 0,-1-1-43 0 0,-2 1 1 0 0,-2-1-59 0 0,-3 0 25 0 0,-3 1 35 0 0,-3-1 44 0 0,-1 1 47 0 0,-2 0 44 0 0,-1 0-50 0 0,1 1-36 0 0,-1 1 6 0 0,0 4 207 0 0,2 3-99 0 0,-1 6-61 0 0,0 5-42 0 0,1 5-56 0 0,-1 5-2 0 0,-1 3-5 0 0,1 2-7 0 0,-1 2-31 0 0,0 1 9 0 0,0-2-10 0 0,0-2 34 0 0,-1-2 0 0 0,-1-4 2 0 0,-1-3 61 0 0,-2-5 7 0 0,-1-2 25 0 0,-1-5 6 0 0,-2-1-13 0 0,0-4-23 0 0,-2-2 24 0 0,1-2-55 0 0,1-1-31 0 0,3-2-49 0 0,1-1-85 0 0,3 1-27 0 0,1-1-113 0 0,1 2 110 0 0,3 0 184 0 0,3 3 56 0 0,3 2-98 0 0,4 1 91 0 0,3 2 33 0 0,3 1-62 0 0,1-2 19 0 0,1 0-11 0 0,0-2-23 0 0,-2-1-17 0 0,-2-2-6 0 0,-3-2 0 0 0,-3 0-12 0 0,-3-1 13 0 0,-3-1 28 0 0,-2 0 53 0 0,-1 0 20 0 0,-2 0 4 0 0,0 0 27 0 0,-1-1-39 0 0,1 1-29 0 0,0 0-17 0 0,-1 0-50 0 0,1-1 7 0 0,0 0-165 0 0,0-2-72 0 0,-1-1 1 0 0,0 0-32 0 0,0 0-132 0 0,0 1-108 0 0,0-1-147 0 0,0 0-340 0 0,0-1-746 0 0,1-1-2546 0 0,0-2-3464 0 0,3 0-3962 0 0,-2 15 14311 0 0,0 3-4539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0.12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4600.5"/>
      <inkml:brushProperty name="anchorY" value="-561311"/>
      <inkml:brushProperty name="scaleFactor" value="0.5"/>
    </inkml:brush>
  </inkml:definitions>
  <inkml:trace contextRef="#ctx0" brushRef="#br0">0 4 22646 0 0,'0'0'0'0'0,"0"-1"1692"0"0,0 1-1712 0 0,0-1 815 0 0,0 0-394 0 0,1 1-49 0 0,0-1-372 0 0,3 2 157 0 0,2 1-158 0 0,3 3 141 0 0,4 4-30 0 0,2 3-72 0 0,3 4 36 0 0,1 3-53 0 0,1 3 59 0 0,1 2-28 0 0,-1 4 28 0 0,1 3 35 0 0,-1 2-41 0 0,-1 1-56 0 0,-1 2 77 0 0,-3 1 47 0 0,-1 0-31 0 0,-3-1 29 0 0,-3-1-6 0 0,-2-2 30 0 0,-2-3 21 0 0,-2-3-33 0 0,-2-4-30 0 0,-1-3 31 0 0,0-4-26 0 0,-2-3 35 0 0,-1-2-10 0 0,-1-3 13 0 0,0-2-12 0 0,0-2-19 0 0,-1 0-32 0 0,-1-1-6 0 0,0 0-26 0 0,1-2-46 0 0,-1 1 12 0 0,1-2 24 0 0,0 1-41 0 0,1-1 9 0 0,1 0-3 0 0,1 0-6 0 0,1 0-199 0 0,0-1-69 0 0,1 1-133 0 0,-1 0-142 0 0,-1 0-295 0 0,-3 1-775 0 0,-1 1-4730 0 0,-4 1-13035 0 0,6-1 21500 0 0,0-1-647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0.71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5395"/>
      <inkml:brushProperty name="anchorY" value="-562572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6236.4375"/>
      <inkml:brushProperty name="anchorY" value="-563246.6875"/>
      <inkml:brushProperty name="scaleFactor" value="0.5"/>
    </inkml:brush>
  </inkml:definitions>
  <inkml:trace contextRef="#ctx0" brushRef="#br0">1 125 20182 0 0,'0'0'0'0'0,"0"0"2044"0"0,0 0-1979 0 0,0 0 207 0 0,2 0 547 0 0,3 0-296 0 0,3 2-82 0 0,5 0-103 0 0,5 2-114 0 0,4 1-88 0 0,3 1-41 0 0,2 1-102 0 0,0-1 21 0 0,-1 1-18 0 0,-1 0-37 0 0,-4 0 15 0 0,-3 0 26 0 0,-4-2-9 0 0,-3-1-4 0 0,-4-1 12 0 0,-4-1-247 0 0,-1-1 52 0 0,-2 0-156 0 0,-4-2-115 0 0,-3-1-629 0 0,-4-4-1062 0 0,-3-2-1955 0 0,-3-3-4808 0 0,2 2 1459 0 0</inkml:trace>
  <inkml:trace contextRef="#ctx0" brushRef="#br1" timeOffset="225.815">116 1 15473 0 0,'0'0'0'0'0,"0"0"5369"0"0,0 0-5442 0 0,1 0 807 0 0,0 0-236 0 0,1 0 476 0 0,-1 3-296 0 0,1 3-57 0 0,1 3-217 0 0,1 4-189 0 0,-1 4-30 0 0,2 4-91 0 0,-2 3-16 0 0,1 3-39 0 0,0 3-31 0 0,-2 2 10 0 0,1 2-21 0 0,-2 0-9 0 0,0 0 12 0 0,-1-1-80 0 0,0-3-118 0 0,0-2-212 0 0,0-4-138 0 0,0-4-220 0 0,0-4-289 0 0,0-3-957 0 0,1-4-1423 0 0,1-3-3875 0 0,2-2-16 0 0,-1-3 6097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29.24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3171.4375"/>
      <inkml:brushProperty name="anchorY" value="-559060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3821.3125"/>
      <inkml:brushProperty name="anchorY" value="-560341.125"/>
      <inkml:brushProperty name="scaleFactor" value="0.5"/>
    </inkml:brush>
  </inkml:definitions>
  <inkml:trace contextRef="#ctx0" brushRef="#br0">15 155 21898 0 0,'0'0'0'0'0,"-2"-1"1620"0"0,0-2-1685 0 0,0 0 286 0 0,0 0 427 0 0,0 1 16 0 0,0 0-190 0 0,1 1-258 0 0,1 1-205 0 0,-1-1-168 0 0,1 3-53 0 0,0 2 230 0 0,2 3-50 0 0,1 4 96 0 0,1 5-39 0 0,2 4-21 0 0,1 5 77 0 0,0 3-53 0 0,1 4 74 0 0,-2 3 27 0 0,-1 4-29 0 0,0 4-80 0 0,-2 2-9 0 0,1 4 98 0 0,-2 1-48 0 0,0 1-41 0 0,-1 1-14 0 0,1-1 0 0 0,-1-3 29 0 0,0-3-47 0 0,0-4 15 0 0,0-6-9 0 0,0-5 5 0 0,0-9-6 0 0,0-5-27 0 0,0-6 41 0 0,-1-4 89 0 0,1-3-15 0 0,-1-3 16 0 0,0-1-116 0 0,-1 0-111 0 0,0-2-102 0 0,-2-3-348 0 0,-2-5-152 0 0,-1-5-301 0 0,-2-6-700 0 0,0-4-4072 0 0,-1-10-4766 0 0,2 5 5654 0 0</inkml:trace>
  <inkml:trace contextRef="#ctx0" brushRef="#br1" timeOffset="488.997">187 1 21162 0 0,'0'0'0'0'0,"0"0"1968"0"0,1 0-2184 0 0,0 0 708 0 0,0 0-383 0 0,0 0 596 0 0,0 0-241 0 0,1 0-154 0 0,2 0-278 0 0,1 0 224 0 0,3 3-152 0 0,3 0-62 0 0,1 3-22 0 0,2 2-16 0 0,0 2 8 0 0,-1 2-6 0 0,-1 0 2 0 0,-2 0-4 0 0,-2 1 66 0 0,-3-1 46 0 0,-2 0 32 0 0,-2-1 54 0 0,-2 0 23 0 0,-2-1-16 0 0,-5 0-5 0 0,-1 0-63 0 0,-2 0-12 0 0,-2-1-43 0 0,0 0-52 0 0,1 0 6 0 0,0-1-8 0 0,1-1 10 0 0,3-1-8 0 0,0 0-2 0 0,2-1 0 0 0,2 0 1 0 0,1-1-34 0 0,2-1 10 0 0,0 0-10 0 0,1-2 2 0 0,0 1-39 0 0,0-1 44 0 0,1 0-19 0 0,-1-1 5 0 0,0 1 10 0 0,2 1 146 0 0,0 1-88 0 0,2 0-7 0 0,2 2-51 0 0,1 0 5 0 0,1 0-6 0 0,1 0 8 0 0,1 1-7 0 0,1 0 7 0 0,2 0-6 0 0,0 0 2 0 0,-1 0-6 0 0,0-1-36 0 0,-1 1 43 0 0,-2-1-47 0 0,-2-1 46 0 0,-2 0-13 0 0,-1-2 8 0 0,-2 0 4 0 0,-1 0 56 0 0,-1-1 2 0 0,0 0 13 0 0,-1-1 9 0 0,1 0-99 0 0,0 0-51 0 0,-1 0-37 0 0,1 0-68 0 0,0 0-118 0 0,0 0-117 0 0,0 0-183 0 0,-1 0-228 0 0,0 0-559 0 0,-1 0-2297 0 0,0 0-13811 0 0,1 0 11854 0 0,1 0 9351 0 0,0 0-1146 0 0,1 0-6008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28.3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1677.8125"/>
      <inkml:brushProperty name="anchorY" value="-556808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2343"/>
      <inkml:brushProperty name="anchorY" value="-558031.5625"/>
      <inkml:brushProperty name="scaleFactor" value="0.5"/>
    </inkml:brush>
  </inkml:definitions>
  <inkml:trace contextRef="#ctx0" brushRef="#br0">1 0 17506 0 0,'0'0'0'0'0,"0"0"6264"0"0,0 0-6463 0 0,0 0 1216 0 0,0 0-416 0 0,0 0 213 0 0,0 0-379 0 0,0 0-153 0 0,0 0-314 0 0,0 0-63 0 0,1 2-62 0 0,2 2 191 0 0,0 5 22 0 0,0 6-14 0 0,2 6 26 0 0,0 6-71 0 0,0 6 67 0 0,0 4-69 0 0,-1 5 15 0 0,0 4 55 0 0,-1 4-78 0 0,0 3 30 0 0,0 0 46 0 0,-1 0-80 0 0,0-3-25 0 0,0-5 57 0 0,0-6-23 0 0,0-6 8 0 0,-1-7 0 0 0,0-5-56 0 0,0-7 72 0 0,0-5-24 0 0,-1-4 88 0 0,1-2-103 0 0,-1-3 2 0 0,0-1-213 0 0,-1-1-70 0 0,-2-3-465 0 0,-2-4-238 0 0,-1-6-756 0 0,0-7-3632 0 0,0-3-3660 0 0,1 3 817 0 0</inkml:trace>
  <inkml:trace contextRef="#ctx0" brushRef="#br1" timeOffset="518.74">218 102 21690 0 0,'0'0'0'0'0,"0"0"1536"0"0,1 0-1680 0 0,0 0 382 0 0,0 0 530 0 0,1 0-48 0 0,0 0-235 0 0,0 0-251 0 0,2 0-219 0 0,2-1 211 0 0,2 0-115 0 0,2-2-10 0 0,2 0-75 0 0,1 1-14 0 0,-1-1-4 0 0,1 0-8 0 0,-2 0 0 0 0,-1 1-102 0 0,-1 1 0 0 0,-3 0 125 0 0,0 1 0 0 0,-2 2 31 0 0,0 3 59 0 0,0 3-37 0 0,0 5-17 0 0,-1 4 10 0 0,0 4 13 0 0,0 5-89 0 0,-2 4 18 0 0,0 4-47 0 0,-1 3 42 0 0,-1 1-19 0 0,0 0-60 0 0,0-3 18 0 0,0-2 1 0 0,-1-5 34 0 0,1-6 18 0 0,0-5 92 0 0,0-5-5 0 0,-2-4 64 0 0,1-4-17 0 0,-2-2-150 0 0,-1-1 152 0 0,-1-1-82 0 0,-1 0 6 0 0,0 0-60 0 0,0-1 38 0 0,2 0-44 0 0,1 0-67 0 0,2 0-28 0 0,1 0-3 0 0,0 1-34 0 0,1-1-38 0 0,1 1-15 0 0,0 0 56 0 0,1 1 154 0 0,2 1 14 0 0,2 1-5 0 0,1 0-30 0 0,1 1 1 0 0,1-1 6 0 0,1 0 61 0 0,0-1-74 0 0,-1 0 17 0 0,0 0-6 0 0,-1-1-33 0 0,-1 0 27 0 0,0-1-42 0 0,-1 1 21 0 0,-2 0-22 0 0,0 0 20 0 0,-2 1 32 0 0,0-1 37 0 0,-1 0 62 0 0,-1-1 43 0 0,0 0-24 0 0,0 1-142 0 0,0-1-32 0 0,0-2-58 0 0,-2-1-311 0 0,0-2-67 0 0,-1-4-171 0 0,-1 0-290 0 0,-1-3-989 0 0,0 1-3780 0 0,2 0-5429 0 0,6 19 7295 0 0,1 2 3929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27.30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9364.5625"/>
      <inkml:brushProperty name="anchorY" value="-553711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0039.75"/>
      <inkml:brushProperty name="anchorY" value="-555168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0810.375"/>
      <inkml:brushProperty name="anchorY" value="-556253.25"/>
      <inkml:brushProperty name="scaleFactor" value="0.5"/>
    </inkml:brush>
  </inkml:definitions>
  <inkml:trace contextRef="#ctx0" brushRef="#br0">136 28 22086 0 0,'0'0'0'0'0,"-1"-2"1188"0"0,-2-2-1260 0 0,0 1 467 0 0,0 0 570 0 0,0-1-372 0 0,0 1-294 0 0,1 0-86 0 0,1 1-126 0 0,0 0-41 0 0,1 1-36 0 0,0 1 2 0 0,0 0 57 0 0,0 0 66 0 0,-1 0 46 0 0,1 0-66 0 0,-2 1-63 0 0,1 1-40 0 0,-2 4 32 0 0,-2 4-53 0 0,-1 5 5 0 0,-3 6-49 0 0,-2 6 21 0 0,-2 5-33 0 0,1 4 32 0 0,0 4-11 0 0,0 3 46 0 0,2 2-54 0 0,3 2-10 0 0,1 2 30 0 0,2 0-119 0 0,3-1 100 0 0,2-1-35 0 0,3-2 1 0 0,4-2 96 0 0,2-1-141 0 0,4-3 65 0 0,2-2 6 0 0,3-2 61 0 0,1-3-62 0 0,0-2 27 0 0,2-4 30 0 0,-2-3-81 0 0,0-3 106 0 0,-2-3-76 0 0,-3-5 66 0 0,-2-1 24 0 0,-3-5-43 0 0,-3-1 82 0 0,-2-2 111 0 0,-2-1 12 0 0,-2-1-24 0 0,-1-1-74 0 0,0-1-106 0 0,-1 1-13 0 0,-1-2-283 0 0,-2-2-197 0 0,-3-3-145 0 0,-2-4-350 0 0,-2-3-767 0 0,-2-5-3530 0 0,0-2-3986 0 0,3 2 2276 0 0</inkml:trace>
  <inkml:trace contextRef="#ctx0" brushRef="#br1" timeOffset="580.722">338 160 22670 0 0,'0'0'0'0'0,"0"0"1764"0"0,0 0-2053 0 0,0 0 582 0 0,1 0 454 0 0,1 0-321 0 0,0 0-119 0 0,1 0-307 0 0,2 0 134 0 0,3 0-146 0 0,3 0 175 0 0,3-1-122 0 0,3-1-43 0 0,2-1 14 0 0,1 0-12 0 0,-1 0 0 0 0,0-1 0 0 0,-1 1 0 0 0,-1 0-37 0 0,-3 1 38 0 0,-2 1-87 0 0,-3-1 24 0 0,-4 2 28 0 0,-1 0 30 0 0,-2 0-1 0 0,-1 0 70 0 0,-1 0 37 0 0,0 0 78 0 0,0 0-58 0 0,-1 0-18 0 0,1 0-50 0 0,0 0-8 0 0,-1 2-50 0 0,0 1 15 0 0,-1 4-12 0 0,-3 5 48 0 0,-1 3-60 0 0,-2 4 15 0 0,-2 4-10 0 0,-1 0 5 0 0,-1 2-34 0 0,1 1 37 0 0,-1 0-2 0 0,0 0 0 0 0,0 0 2 0 0,0-2 0 0 0,0 0 10 0 0,1-2 24 0 0,0-1-38 0 0,1-2 45 0 0,1-2 0 0 0,1-2-3 0 0,1-4-44 0 0,2-2 12 0 0,1-3-10 0 0,2-2-42 0 0,0-2 3 0 0,2-1-27 0 0,0-1-51 0 0,0 0 55 0 0,0 0 64 0 0,1-1-8 0 0,1 2 8 0 0,1 0 152 0 0,3 1-86 0 0,2 1-31 0 0,3 1-30 0 0,0 1 8 0 0,2 0-12 0 0,1 1-3 0 0,0 1-4 0 0,2 1 5 0 0,1 1-2 0 0,0 2-78 0 0,0 0 50 0 0,-1 0 0 0 0,-2 0 36 0 0,-2-1-13 0 0,-3-1 11 0 0,-1-2-39 0 0,-3-2 49 0 0,-2-1 67 0 0,-1-2 29 0 0,-1-1 12 0 0,-1-1 31 0 0,-1 0-104 0 0,1-1-42 0 0,-1 1-22 0 0,-3-1-226 0 0,-2-1-238 0 0,-5-3-223 0 0,-2-3-323 0 0,-5-2-544 0 0,-1-2-3209 0 0,-1-1-4862 0 0,3 2 1054 0 0</inkml:trace>
  <inkml:trace contextRef="#ctx0" brushRef="#br2" timeOffset="747.464">318 461 20334 0 0,'0'0'0'0'0,"0"0"1956"0"0,0 0-2007 0 0,1-1 397 0 0,1 0 295 0 0,1 0-167 0 0,2-2-170 0 0,2 0-154 0 0,4-2-142 0 0,2-1-26 0 0,4-2-54 0 0,1 1-22 0 0,2 0-465 0 0,1 0-220 0 0,0 2-312 0 0,0-1-1063 0 0,0 0-1976 0 0,-2 1-6117 0 0,-1 0 5840 0 0,-4 0 4789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26.35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7765.4375"/>
      <inkml:brushProperty name="anchorY" value="-552401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8657.3125"/>
      <inkml:brushProperty name="anchorY" value="-553057.625"/>
      <inkml:brushProperty name="scaleFactor" value="0.5"/>
    </inkml:brush>
  </inkml:definitions>
  <inkml:trace contextRef="#ctx0" brushRef="#br0">29 559 17674 0 0,'0'0'0'0'0,"0"0"3360"0"0,0 1-3015 0 0,0 0 45 0 0,0 0 755 0 0,0-1-85 0 0,0 0-512 0 0,0 1-155 0 0,0-1-15 0 0,0 0 25 0 0,0 0 120 0 0,0-2-55 0 0,-1-2-327 0 0,0-6-61 0 0,-2-5 60 0 0,-1-6-65 0 0,-1-6 12 0 0,1-5-45 0 0,0-4 13 0 0,1-4-54 0 0,2-1 4 0 0,0-2-13 0 0,0 0 11 0 0,1 2 0 0 0,0 4 43 0 0,1 4-22 0 0,-1 5 14 0 0,0 5-7 0 0,1 3-31 0 0,-1 5 69 0 0,1 1 11 0 0,-1 4 14 0 0,0 1-14 0 0,1 3 24 0 0,0 1 26 0 0,0 1-58 0 0,0 2-78 0 0,-1 1 15 0 0,1 0-87 0 0,1 2-31 0 0,1-1 0 0 0,1 0 129 0 0,2 0-39 0 0,2 0 19 0 0,3 1-5 0 0,2 3 6 0 0,1 0 50 0 0,2 3-66 0 0,-1 1 23 0 0,0 3-8 0 0,0 0-10 0 0,-2 2 4 0 0,-1-1-72 0 0,-2-1 38 0 0,-1 0-42 0 0,-3-3 52 0 0,-3-1 30 0 0,-1-2 31 0 0,-1-1 56 0 0,0-1 21 0 0,-3-1 9 0 0,-3 0-138 0 0,-2 1 36 0 0,-4 0-18 0 0,-3 2-1 0 0,-1 1 4 0 0,-1 0 0 0 0,-1 3-10 0 0,0 1-29 0 0,0 1 12 0 0,1 1-1 0 0,2 0 32 0 0,2 0 1 0 0,3-3 132 0 0,2 0-133 0 0,2-4 4 0 0,3-1-58 0 0,0-2-23 0 0,2 0 48 0 0,0 1 25 0 0,2 1-6 0 0,0 2-60 0 0,3 2 48 0 0,1 2 19 0 0,1 1 31 0 0,3 1-38 0 0,2 1 75 0 0,2 2-54 0 0,2 1-15 0 0,2 1 5 0 0,0 2-1 0 0,2 1-5 0 0,0 1-50 0 0,1 1 5 0 0,0 1 56 0 0,-1-1-18 0 0,-1-1 8 0 0,-1-1-5 0 0,-2-3-36 0 0,-3-1 6 0 0,-3-4 38 0 0,-3-3-9 0 0,-2-3 76 0 0,-2-2 78 0 0,-2-2 0 0 0,0-1 10 0 0,-1-1-185 0 0,-1-1-40 0 0,1 1-139 0 0,-1-1-77 0 0,-1 1-159 0 0,-1-1-334 0 0,0-1-419 0 0,0 0-979 0 0,0 0-5207 0 0,1-2-7713 0 0,1 1 16668 0 0</inkml:trace>
  <inkml:trace contextRef="#ctx0" brushRef="#br1" timeOffset="545.594">528 514 22362 0 0,'0'0'0'0'0,"0"-2"1856"0"0,1-3-1871 0 0,0-3 1090 0 0,0-3-123 0 0,1-4-451 0 0,1-3-217 0 0,1-4-167 0 0,2-2-65 0 0,0-1-10 0 0,2 0-42 0 0,0 1 4 0 0,0 2-69 0 0,1 2 42 0 0,-1 3 16 0 0,-1 3-43 0 0,-1 4 15 0 0,-1 1 42 0 0,-1 3 38 0 0,-1 2-4 0 0,-2 1 6 0 0,0 0-55 0 0,-1 0 16 0 0,0-1-106 0 0,-1 0 14 0 0,-2-2-5 0 0,-2 1-50 0 0,-2-1-75 0 0,-1 1 56 0 0,-4 0 28 0 0,-2 2-52 0 0,-2 1 114 0 0,-2 0-10 0 0,-2 2-12 0 0,-1 2 69 0 0,1 2 18 0 0,0-1 77 0 0,2 2-60 0 0,2 1 29 0 0,2-1 44 0 0,3-1 79 0 0,1-1-6 0 0,4 0-69 0 0,2-1-97 0 0,2 0-14 0 0,1-1-25 0 0,1 0-19 0 0,1 0-16 0 0,-1 0-26 0 0,1 1 128 0 0,0 2 82 0 0,2 2-55 0 0,0 2-9 0 0,2 1-41 0 0,1 2 17 0 0,2 1 74 0 0,1 1-45 0 0,2 2-52 0 0,2 0-20 0 0,0 3 38 0 0,1 0-12 0 0,1 2 84 0 0,0 2-107 0 0,0 0 41 0 0,0 0-23 0 0,-1-1 3 0 0,-1-1-52 0 0,-2-2 61 0 0,-2-4-21 0 0,-1-4 7 0 0,-2-2 10 0 0,-2-3-4 0 0,-1-2 124 0 0,-2-2-3 0 0,0-1 8 0 0,-1 0-23 0 0,0 0-29 0 0,0-1-82 0 0,0 1-74 0 0,-1-1-84 0 0,1 1-162 0 0,0 0-183 0 0,1 0-280 0 0,0-1-235 0 0,2-1-1202 0 0,0-1-8471 0 0,1 0-1688 0 0,-5 4 15256 0 0,1-2-1491 0 0,-1 2-4138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1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14681 0 0,'2'0'9131'0'0,"10"0"-8527"0"0,68-3-320 0 0,80 5-172 0 0,-138-1-75 0 0,-21-1 40 0 0,-1 0-13 0 0,-4-4-514 0 0,-30-24-4257 0 0,16 11-3967 0 0,3 6-997 0 0</inkml:trace>
  <inkml:trace contextRef="#ctx0" brushRef="#br0" timeOffset="283.241">133 5 14929 0 0,'-4'-4'8314'0'0,"3"12"-5781"0"0,4 11-3404 0 0,7 44 1222 0 0,-2 1 0 0 0,-4 0 0 0 0,-2 26-351 0 0,2-26-266 0 0,-4-63 216 0 0,0-1 2 0 0,0 0-147 0 0,0 0-90 0 0,0 0-131 0 0,1-13-2778 0 0,-1 12 2981 0 0,4-10-3687 0 0,2 0-4030 0 0,5-6-1531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4.3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8474.25"/>
      <inkml:brushProperty name="anchorY" value="-565462.0625"/>
      <inkml:brushProperty name="scaleFactor" value="0.5"/>
    </inkml:brush>
  </inkml:definitions>
  <inkml:trace contextRef="#ctx0" brushRef="#br0">130 0 21810 0 0,'0'0'0'0'0,"0"1"1716"0"0,0 0-1652 0 0,0 1 202 0 0,0 2 293 0 0,0 2-14 0 0,0 3-207 0 0,0 5-133 0 0,1 4-21 0 0,1 4-77 0 0,1 4-47 0 0,2 4 18 0 0,1 2-82 0 0,2 2 88 0 0,2 1-67 0 0,0 1-8 0 0,-1-1-6 0 0,1-1-2 0 0,-2-1-1 0 0,0-2 103 0 0,-2-3-58 0 0,-2-3 23 0 0,-1-3 24 0 0,-1-5 62 0 0,-1-5 45 0 0,0-4 216 0 0,-1-3-31 0 0,-2-3-78 0 0,-3 0-229 0 0,-2-2 75 0 0,-2 0-168 0 0,-4 0 103 0 0,-2 0-18 0 0,-3 0 5 0 0,1-1-45 0 0,-1 0-24 0 0,1-1 9 0 0,0 1 45 0 0,1-1-24 0 0,2 0 1 0 0,2 0 20 0 0,1-1-16 0 0,2 1-46 0 0,2 0 14 0 0,2-1-69 0 0,1 0-15 0 0,1 0-46 0 0,1-2-52 0 0,1 0-120 0 0,0-1 19 0 0,0-1-114 0 0,0-1-80 0 0,0-1-142 0 0,0-2-367 0 0,1-2-666 0 0,1-2-2575 0 0,0-1-4330 0 0,1-3-2642 0 0,0 3 13613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4.53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7714.375"/>
      <inkml:brushProperty name="anchorY" value="-565194.125"/>
      <inkml:brushProperty name="scaleFactor" value="0.5"/>
    </inkml:brush>
  </inkml:definitions>
  <inkml:trace contextRef="#ctx0" brushRef="#br0">0 1 23258 0 0,'0'0'0'0'0,"0"0"1204"0"0,0 0-1516 0 0,0 0 927 0 0,0 0-1095 0 0,0 0-550 0 0,0 1-847 0 0,0 2-3101 0 0,1 0-5117 0 0,-1 1 4218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5.39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8350.25"/>
      <inkml:brushProperty name="anchorY" value="-565840.375"/>
      <inkml:brushProperty name="scaleFactor" value="0.5"/>
    </inkml:brush>
  </inkml:definitions>
  <inkml:trace contextRef="#ctx0" brushRef="#br0">2 0 8821 0 0,'0'0'0'0'0,"0"1"12333"0"0,-1 0-13230 0 0,1 0 2694 0 0,0-1-1653 0 0,0 1 276 0 0,2-1-195 0 0,2 1 7 0 0,2 0 39 0 0,4 0 89 0 0,2 1-74 0 0,3-1-28 0 0,0 0 71 0 0,0-1-100 0 0,-2 1 57 0 0,-2-1-60 0 0,-2 0-82 0 0,-3 0-38 0 0,-2 0-44 0 0,-2 0-56 0 0,-1 0 10 0 0,-1 0 81 0 0,0 0-16 0 0,-1 0-98 0 0,1 2 37 0 0,1 3 30 0 0,1 5 71 0 0,1 6-31 0 0,1 7-16 0 0,0 8-45 0 0,-1 5-27 0 0,0 4-95 0 0,0 5 28 0 0,-1 1-95 0 0,1 1 98 0 0,-1-1-23 0 0,0-4 40 0 0,-1-5 48 0 0,0-6 50 0 0,0-7 18 0 0,-1-7-41 0 0,-1-6 138 0 0,-1-5 24 0 0,-1-4-132 0 0,-4-2 42 0 0,-1-1-13 0 0,-1-1-39 0 0,-2-1 21 0 0,1-1-74 0 0,2-1 76 0 0,2 1-20 0 0,2 1-64 0 0,2 0-53 0 0,0 1-8 0 0,2 1-38 0 0,0 0-54 0 0,1 1 3 0 0,1 0-10 0 0,2 0 130 0 0,2 0 32 0 0,3 1-1 0 0,2-1 10 0 0,2 1 0 0 0,0-1 0 0 0,0 2 0 0 0,-1-1-42 0 0,-1 1 45 0 0,-1-1-44 0 0,-2 1 41 0 0,-2-1-226 0 0,-2 0 22 0 0,-2-1-64 0 0,-1 0-50 0 0,0 0-88 0 0,-1-1-110 0 0,0-2-449 0 0,-1-3-911 0 0,1-2-1981 0 0,0-2-5191 0 0,-1 1 859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6.16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9195.3125"/>
      <inkml:brushProperty name="anchorY" value="-566950.5"/>
      <inkml:brushProperty name="scaleFactor" value="0.5"/>
    </inkml:brush>
  </inkml:definitions>
  <inkml:trace contextRef="#ctx0" brushRef="#br0">7 0 21018 0 0,'0'0'0'0'0,"0"0"2052"0"0,1 0-1979 0 0,0 0 207 0 0,0 0 272 0 0,-1 0 71 0 0,2 0-273 0 0,-1 2-289 0 0,1 1 34 0 0,1 5 7 0 0,1 3 20 0 0,0 5-83 0 0,2 4-4 0 0,-2 3-35 0 0,1 4 4 0 0,-1 1-8 0 0,0 3-4 0 0,-2 1 5 0 0,0 2 3 0 0,-1 0-1 0 0,-1-1 62 0 0,1-5 1 0 0,-2-4 22 0 0,0-6 7 0 0,0-5 79 0 0,-1-6-8 0 0,-1-4 74 0 0,0-2-78 0 0,-2-4-179 0 0,0-3 50 0 0,-2-4 4 0 0,0-4 9 0 0,1-2-52 0 0,1-3 17 0 0,1-3-7 0 0,1-2-9 0 0,2-1-30 0 0,2-1 49 0 0,3 0-6 0 0,1 0-7 0 0,2 1-33 0 0,1 2 0 0 0,2 2-12 0 0,1 1-13 0 0,2 3-29 0 0,-1 2 25 0 0,1 2-38 0 0,0 2-49 0 0,-1 3-25 0 0,-1 3-2 0 0,-1 2 182 0 0,1 3-26 0 0,-1 2 80 0 0,0 4-9 0 0,-1 2-49 0 0,1 3 73 0 0,-1 4 9 0 0,-1 3-11 0 0,0 3 26 0 0,-1 3-105 0 0,-1 3 59 0 0,0 2-59 0 0,-1 0 14 0 0,-1 1 42 0 0,-1-3-60 0 0,-1-1-32 0 0,-1-3 60 0 0,0-5 29 0 0,0-3-22 0 0,-1-4 143 0 0,0-5 2 0 0,0-3-44 0 0,0-1 114 0 0,-1-2-39 0 0,0-3-186 0 0,-2-3 10 0 0,-2-3-6 0 0,-2-5 42 0 0,0-1-70 0 0,0-3 20 0 0,1 0 2 0 0,2 0-13 0 0,1 0 0 0 0,2 2-33 0 0,0 0-6 0 0,3 0-4 0 0,1 1-2 0 0,3-1 5 0 0,2 1 3 0 0,2-1-10 0 0,2 2-6 0 0,2-1 29 0 0,1 1-37 0 0,1 1 22 0 0,1 3-8 0 0,0 1-35 0 0,-1 2 1 0 0,-1 2 44 0 0,-1 2 41 0 0,0 1 47 0 0,-2 2 30 0 0,-1 2-22 0 0,0 2 24 0 0,-1 2-38 0 0,-1 2 1 0 0,0 1 8 0 0,0 3 14 0 0,-1 3-8 0 0,0 2 8 0 0,0 3 17 0 0,-1 4-9 0 0,-1 2-29 0 0,-2 3 50 0 0,0 1-58 0 0,-1 1-38 0 0,-1-2 1 0 0,-1-1-6 0 0,1-5-29 0 0,-1-4 46 0 0,-1-5-25 0 0,0-4 18 0 0,1-4 61 0 0,-1-3 15 0 0,0-2 5 0 0,-1-1-94 0 0,1-1 23 0 0,0 0-82 0 0,0 1-75 0 0,0-2-118 0 0,-1-1-320 0 0,-1-1-266 0 0,-3-1-693 0 0,-1-2-4107 0 0,-2-1-11147 0 0,0 1 17394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8.21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2694.6875"/>
      <inkml:brushProperty name="anchorY" value="-571172.375"/>
      <inkml:brushProperty name="scaleFactor" value="0.5"/>
    </inkml:brush>
  </inkml:definitions>
  <inkml:trace contextRef="#ctx0" brushRef="#br0">1 8 17718 0 0,'0'0'0'0'0,"0"-1"2736"0"0,0-1-2277 0 0,0 0 235 0 0,0 1 297 0 0,0 0 58 0 0,0 1-380 0 0,0-1-228 0 0,0 1-204 0 0,0 0-107 0 0,0 0-14 0 0,0 0-42 0 0,0 2-82 0 0,0 0 11 0 0,1 3 0 0 0,2 2 121 0 0,0 4 78 0 0,0 5-98 0 0,2 4 12 0 0,-2 6-8 0 0,0 3-60 0 0,0 5-40 0 0,0 4 102 0 0,-2 4-92 0 0,1 4-16 0 0,-1 3 4 0 0,-1 3-6 0 0,0 3 28 0 0,0-1-36 0 0,0-1 12 0 0,0-2-4 0 0,0-5 94 0 0,0-5-93 0 0,0-6 46 0 0,0-5-55 0 0,0-8 14 0 0,0-6-6 0 0,0-6 56 0 0,0-5 50 0 0,0-2-30 0 0,0-3-14 0 0,0-2-68 0 0,0-1-138 0 0,0-3-120 0 0,0-3-188 0 0,0-4-195 0 0,0-6-244 0 0,0-5-499 0 0,0-5-1980 0 0,0-3-6932 0 0,3-6 1033 0 0,0 6 11085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8.7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3366.9375"/>
      <inkml:brushProperty name="anchorY" value="-572392.125"/>
      <inkml:brushProperty name="scaleFactor" value="0.5"/>
    </inkml:brush>
  </inkml:definitions>
  <inkml:trace contextRef="#ctx0" brushRef="#br0">1 43 21778 0 0,'0'0'0'0'0,"0"0"2136"0"0,0 0-2370 0 0,0 0 644 0 0,0 0-115 0 0,0 0 303 0 0,1 0-285 0 0,1 0-269 0 0,0 0-1 0 0,2 0-274 0 0,1-1 272 0 0,3-2-68 0 0,1 0 93 0 0,3-2-34 0 0,0 0 14 0 0,0-1 3 0 0,0 1 54 0 0,-3 0-127 0 0,-1 2 3 0 0,-3 0 32 0 0,-2 1-17 0 0,-1 1 53 0 0,-1 1 28 0 0,0 0 5 0 0,-2 0-16 0 0,1 0 16 0 0,0 0-34 0 0,-1 1-50 0 0,1-1 12 0 0,0 0-78 0 0,1 3 90 0 0,1 1 17 0 0,0 5 29 0 0,1 2-73 0 0,0 5 16 0 0,0 3 34 0 0,0 4-45 0 0,-1 4 5 0 0,0 2-2 0 0,-1 4-10 0 0,-1 1 12 0 0,1 2-47 0 0,-1 1-51 0 0,-1-1 101 0 0,1-2-16 0 0,0-3 12 0 0,0-4 43 0 0,0-5 41 0 0,0-3-28 0 0,-1-5 8 0 0,-1-4 36 0 0,1-4 2 0 0,-2-3-2 0 0,-1-1-54 0 0,-1-2 16 0 0,-1-1-8 0 0,-1 1 10 0 0,1-2-32 0 0,1 1-27 0 0,2 0-3 0 0,0 0-35 0 0,2 0-35 0 0,1 1-20 0 0,-1-1-16 0 0,2 1-70 0 0,-1 0-33 0 0,1 0 9 0 0,2 1 183 0 0,1-1-8 0 0,3 0 24 0 0,2 0 31 0 0,1 2-34 0 0,0 0 3 0 0,1 0-2 0 0,0 1-10 0 0,0 0-26 0 0,-2 0-7 0 0,-2 1 14 0 0,-1-1-52 0 0,-1-1 98 0 0,-1 1-25 0 0,-2-2 10 0 0,-1 0 76 0 0,0 0 34 0 0,-1-1 19 0 0,0 0 24 0 0,0 0 1 0 0,0 0-100 0 0,-1 0-55 0 0,1 0-120 0 0,0-1-32 0 0,-2-1-268 0 0,0-3-198 0 0,-2-2-195 0 0,-1-1-420 0 0,0-3-1562 0 0,0-1-5233 0 0,2-1-4681 0 0,6 20 15362 0 0,2 2-4673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9.14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4176.1875"/>
      <inkml:brushProperty name="anchorY" value="-573451.3125"/>
      <inkml:brushProperty name="scaleFactor" value="0.5"/>
    </inkml:brush>
  </inkml:definitions>
  <inkml:trace contextRef="#ctx0" brushRef="#br0">18 20 2620 0 0,'0'0'0'0'0,"0"-1"18159"0"0,-1 0-16947 0 0,0 0-3110 0 0,-2-3 5006 0 0,1 1-2993 0 0,-1 0 757 0 0,0 0-322 0 0,1 2-244 0 0,0 0-310 0 0,2 0 11 0 0,-1 1-319 0 0,1 1 20 0 0,1 1 353 0 0,1 4-105 0 0,2 3 181 0 0,0 5-50 0 0,3 6 61 0 0,0 4-23 0 0,0 4 8 0 0,0 6 60 0 0,-1 3-13 0 0,-1 3-58 0 0,0 5-37 0 0,-1 3 68 0 0,-1 3 21 0 0,-1 1-107 0 0,-1-1 7 0 0,1-2 13 0 0,-2-4-28 0 0,0-6-63 0 0,0-7 14 0 0,1-7-19 0 0,-1-7-35 0 0,0-6 56 0 0,1-6-9 0 0,-1-3 69 0 0,0-3-92 0 0,0 0 30 0 0,0-2-75 0 0,0 1-75 0 0,0-2-104 0 0,0-1-100 0 0,0-4-337 0 0,-2-5-206 0 0,-1-6-556 0 0,-1-8-1931 0 0,-1-4-5130 0 0,0-10-2701 0 0,0 4 13684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9.62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4838.1875"/>
      <inkml:brushProperty name="anchorY" value="-574572.4375"/>
      <inkml:brushProperty name="scaleFactor" value="0.5"/>
    </inkml:brush>
  </inkml:definitions>
  <inkml:trace contextRef="#ctx0" brushRef="#br0">0 0 21562 0 0,'0'0'0'0'0,"1"0"1796"0"0,0 0-2095 0 0,0 0 659 0 0,2 1 402 0 0,1 1-262 0 0,1 3-56 0 0,3 1-99 0 0,2 3-213 0 0,2 2-63 0 0,0 1-25 0 0,1 1-41 0 0,-1-1 10 0 0,-1 0-10 0 0,-1-2 6 0 0,-2-2-11 0 0,-2-1 8 0 0,-2-1-3 0 0,-1-3 109 0 0,-2 1 10 0 0,0-2 32 0 0,-2 2-16 0 0,-1 1 18 0 0,-1 1-71 0 0,-2 2 2 0 0,-3 2-9 0 0,-1 2-44 0 0,-2 1-25 0 0,0 1-5 0 0,-1 1-3 0 0,1-2-1 0 0,1-1 61 0 0,2-1-13 0 0,1-2-11 0 0,2-2 1 0 0,2-2-39 0 0,1-2 6 0 0,1-1-14 0 0,0-1-21 0 0,2 0 38 0 0,-1 0-8 0 0,0-1-1 0 0,0 0 6 0 0,1 1-2 0 0,0 1 216 0 0,2 1-211 0 0,1 1 41 0 0,2 2-41 0 0,0 0 4 0 0,3 1 52 0 0,1 1-72 0 0,1 1 20 0 0,3 1-12 0 0,0 1-4 0 0,2 0 5 0 0,0 1-6 0 0,0-1 1 0 0,-1 1 0 0 0,-1-1-4 0 0,-3-1 5 0 0,-2-2-2 0 0,-3-1 6 0 0,-1-2-1 0 0,-3-2 41 0 0,-1-1 22 0 0,0-2 39 0 0,-1 0-18 0 0,-1 0-9 0 0,1 0-6 0 0,-1 0-9 0 0,1-1-68 0 0,0 1-85 0 0,-1 0-247 0 0,0-1-171 0 0,-2-1-345 0 0,-2 0-454 0 0,-1-1-2110 0 0,-1-2-6507 0 0,0-3-1833 0 0,10 10 14308 0 0,2 0-4592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40.03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5656.875"/>
      <inkml:brushProperty name="anchorY" value="-575623.75"/>
      <inkml:brushProperty name="scaleFactor" value="0.5"/>
    </inkml:brush>
  </inkml:definitions>
  <inkml:trace contextRef="#ctx0" brushRef="#br0">1 0 21766 0 0,'0'0'0'0'0,"0"0"2060"0"0,1 0-2090 0 0,-1 0 288 0 0,0 0 266 0 0,1 0-58 0 0,0 0-154 0 0,0 0-345 0 0,2 1 55 0 0,2 2-11 0 0,3 3 161 0 0,3 4-27 0 0,2 4-8 0 0,3 4-31 0 0,1 4 64 0 0,2 3-17 0 0,1 5 39 0 0,1 4 89 0 0,1 4-74 0 0,-1 3-65 0 0,-1 3-27 0 0,-1 3 18 0 0,-2 1-53 0 0,-3 1 0 0 0,-2 1-12 0 0,-3 1 20 0 0,-4-3 3 0 0,-2-1-28 0 0,-1-3-10 0 0,-3-3 20 0 0,-1-5 2 0 0,-2-5 18 0 0,-2-4 15 0 0,-2-6-16 0 0,-1-4 34 0 0,0-5 13 0 0,0-3-2 0 0,0-2-11 0 0,1-3-34 0 0,2-1-9 0 0,1-1-38 0 0,1-1 4 0 0,1 0-51 0 0,1-1 17 0 0,2 0-12 0 0,-1-1-3 0 0,1 1-93 0 0,1 0-29 0 0,-2-1-64 0 0,0-1-147 0 0,-1-2-109 0 0,-2-2-121 0 0,-2-2-276 0 0,-1-1-756 0 0,-1-2-2687 0 0,0-3-7794 0 0,12 20 3772 0 0,2 2 9681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36.89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0293.375"/>
      <inkml:brushProperty name="anchorY" value="-567960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1024.3125"/>
      <inkml:brushProperty name="anchorY" value="-569446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1900.0625"/>
      <inkml:brushProperty name="anchorY" value="-570548.8125"/>
      <inkml:brushProperty name="scaleFactor" value="0.5"/>
    </inkml:brush>
  </inkml:definitions>
  <inkml:trace contextRef="#ctx0" brushRef="#br0">65 9 13005 0 0,'0'0'0'0'0,"0"-1"8761"0"0,0-1-9026 0 0,0 0 1817 0 0,0 1-1006 0 0,0 0 298 0 0,0 0-136 0 0,0 1-339 0 0,0 0-167 0 0,0 1-113 0 0,0 0-76 0 0,0 2 1 0 0,0 3 37 0 0,-2 5-65 0 0,-1 4 12 0 0,-3 8 5 0 0,0 5-5 0 0,-2 5 2 0 0,0 5-102 0 0,0 3 131 0 0,1 3 36 0 0,1 4-32 0 0,1 3 4 0 0,2 4-3 0 0,1 1-39 0 0,1 2-32 0 0,2 1-2 0 0,2-1 48 0 0,3-1-17 0 0,3-1-29 0 0,4-4 1 0 0,2-3-7 0 0,3-4-1 0 0,1-4 42 0 0,2-4 7 0 0,0-6 19 0 0,-2-3 86 0 0,0-5-97 0 0,-2-4-9 0 0,-3-4 2 0 0,-3-3-15 0 0,-2-4 12 0 0,-3-3 19 0 0,-2-3 78 0 0,-1-1 41 0 0,-3-1-6 0 0,1-1-37 0 0,-2-1-109 0 0,0-3-140 0 0,-3-5-151 0 0,-1-5-191 0 0,-2-4-197 0 0,-1-6-119 0 0,-2-4-488 0 0,1-6-1724 0 0,0 0-4253 0 0,1-6-5679 0 0,2 6 15627 0 0</inkml:trace>
  <inkml:trace contextRef="#ctx0" brushRef="#br1" timeOffset="620.91">313 212 18882 0 0,'0'0'0'0'0,"0"0"4220"0"0,1 0-4279 0 0,0 0 690 0 0,0 0-211 0 0,1 0 436 0 0,-1 0-281 0 0,1 0-312 0 0,1 0-191 0 0,0 0-1 0 0,3 0 90 0 0,2 0 22 0 0,2 0-46 0 0,3 0-49 0 0,2-1 0 0 0,2 0-6 0 0,0 0-58 0 0,1-1-16 0 0,-2-1-4 0 0,0 0-4 0 0,-1-1-9 0 0,-3 1-44 0 0,-1-1 11 0 0,-2 2 13 0 0,-2 0-6 0 0,-2 2-6 0 0,-1-1 49 0 0,-2 1-15 0 0,-1 0 17 0 0,-1 0 34 0 0,0 0 37 0 0,-1 0 39 0 0,1 1-11 0 0,0-1-16 0 0,-1 0-26 0 0,1 0 1 0 0,0 0 10 0 0,0 0-36 0 0,0 0-13 0 0,0 0-30 0 0,0 3-37 0 0,-1 4 50 0 0,-1 2 29 0 0,0 6-17 0 0,-2 4-28 0 0,-1 3 9 0 0,-2 2-14 0 0,1 2 2 0 0,-1-1-80 0 0,0-1 46 0 0,-2 4 0 0 0,0 0 45 0 0,1-1-1 0 0,-1-2 31 0 0,1-2-34 0 0,1-3 36 0 0,1-2-35 0 0,0-3 10 0 0,2-3-12 0 0,-1-2-7 0 0,2-1-31 0 0,0-3-7 0 0,2-2 10 0 0,0-1-6 0 0,1-1-2 0 0,0-1 14 0 0,0 0-13 0 0,0 0 4 0 0,0-1 23 0 0,1 0 16 0 0,-1 0 29 0 0,0-1-38 0 0,1 1 13 0 0,0 1-4 0 0,3 1 122 0 0,2 1-157 0 0,2 2 52 0 0,3 0-17 0 0,1 2 0 0 0,1 0 0 0 0,3 1 10 0 0,1 0-13 0 0,0 2 9 0 0,0-2-7 0 0,-2 0-3 0 0,-3-1-4 0 0,-2-1 5 0 0,-3-3-34 0 0,-2 0 47 0 0,-2-1 59 0 0,-2-1 8 0 0,-1 0 36 0 0,0-1-10 0 0,0 0 15 0 0,-1 0-50 0 0,1 0-4 0 0,0-1-15 0 0,-1 1-55 0 0,1 0-66 0 0,0 0-157 0 0,0 0-121 0 0,-1 0-96 0 0,-1 0-120 0 0,-1 0-414 0 0,-4 0-426 0 0,-1-1-2841 0 0,1-2-5835 0 0,0 0-1732 0 0,8 3 15248 0 0,0 0-991 0 0,3 1-5714 0 0</inkml:trace>
  <inkml:trace contextRef="#ctx0" brushRef="#br2" timeOffset="821.701">412 434 20314 0 0,'0'0'0'0'0,"0"0"2104"0"0,0 0-1965 0 0,0 0 441 0 0,1 0 253 0 0,-1 0-95 0 0,1 0-419 0 0,1 0-318 0 0,1-1-28 0 0,0 1-110 0 0,3-1 171 0 0,2-1-58 0 0,2 1 15 0 0,3 0 7 0 0,1 0-7 0 0,0-1-204 0 0,1 1-254 0 0,-1 0 31 0 0,-2 1-129 0 0,-1 0-263 0 0,-1 0-505 0 0,-2 0-1072 0 0,-1 0-1360 0 0,-2 0-3857 0 0,-2 0 311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3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107 340 21846 0 0,'-2'-7'4706'0'0,"10"-14"-5114"0"0,-5 14 740 0 0,100-176 287 0 0,-99 177-604 0 0,-1 0 0 0 0,0 0-1 0 0,0 0 1 0 0,0 0 0 0 0,-1-1 0 0 0,0 1 0 0 0,0-1-1 0 0,0 0 1 0 0,-1 0 0 0 0,0 1 0 0 0,0-1-1 0 0,-1-7-13 0 0,-2 12-37 0 0,1 0 0 0 0,-1 0 1 0 0,1 1-1 0 0,-1-1 1 0 0,0 1-1 0 0,1-1 1 0 0,-1 1-1 0 0,0-1 1 0 0,0 1-1 0 0,0 0 1 0 0,0 0-1 0 0,-1 0 1 0 0,1 0-1 0 0,0 0 1 0 0,0 1-1 0 0,-1-1 1 0 0,1 1-1 0 0,0-1 0 0 0,0 1 1 0 0,-1 0-1 0 0,0 0 36 0 0,-197-7-298 0 0,200 26-104 0 0,14 49 639 0 0,3 0 1 0 0,2-1-1 0 0,14 27-237 0 0,23 7 276 0 0,-21-63-135 0 0,-2-16-18 0 0,-29-23-2917 0 0,-3-9-15165 0 0,-1 11 13320 0 0,0 10 2953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43.72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6461.375"/>
      <inkml:brushProperty name="anchorY" value="-577098.8125"/>
      <inkml:brushProperty name="scaleFactor" value="0.5"/>
    </inkml:brush>
  </inkml:definitions>
  <inkml:trace contextRef="#ctx0" brushRef="#br0">5 244 16157 0 0,'0'0'0'0'0,"0"0"1769"0"0,-1 0-1243 0 0,0 0-242 0 0,0 0 768 0 0,0 0-45 0 0,1 0-379 0 0,0 0-92 0 0,0 0-96 0 0,0 0-80 0 0,1 0-63 0 0,0-1-70 0 0,1 0 21 0 0,2-3 57 0 0,1-2-19 0 0,1-2-13 0 0,1-2-82 0 0,2 0-81 0 0,0-1 2 0 0,0 0-24 0 0,0 1-40 0 0,1-1-46 0 0,0 1 10 0 0,2-1-12 0 0,1-1-4 0 0,2 1-28 0 0,1-1 41 0 0,2 1-14 0 0,1 1 10 0 0,1 1-2 0 0,1 1 39 0 0,1 1-2 0 0,1 1 21 0 0,-1 1 20 0 0,1 2-47 0 0,1 0-26 0 0,0 1 62 0 0,0 1 11 0 0,3 1-2 0 0,0 1-88 0 0,2 0 22 0 0,1 2 34 0 0,1 0-51 0 0,1 0 45 0 0,0 2 48 0 0,1 0-107 0 0,0 2 40 0 0,0 0 37 0 0,2 1 4 0 0,0 1-77 0 0,1 1 21 0 0,1-2-6 0 0,1 2-2 0 0,-1 0 6 0 0,1-1 31 0 0,1 1-37 0 0,-2 0 4 0 0,0 0-11 0 0,-2-1-27 0 0,-2 0 35 0 0,-3-1-12 0 0,-2 0 14 0 0,-4-2 1 0 0,-2-2-4 0 0,-3-1 53 0 0,-2-1 31 0 0,-3-1-6 0 0,-3-2 31 0 0,-1-2 16 0 0,-1-2-8 0 0,-2-5-14 0 0,0-3-24 0 0,0-4-31 0 0,0-3 6 0 0,-1-2-51 0 0,0-1 12 0 0,0 1 22 0 0,-1 2-36 0 0,-1 2 45 0 0,0 4-18 0 0,-1 3-27 0 0,-1 2 13 0 0,0 4-10 0 0,-1 2 43 0 0,-1 1-49 0 0,0 2 7 0 0,1 0-96 0 0,-1 0-21 0 0,1 1-38 0 0,1-1-10 0 0,0 1 135 0 0,2 0 14 0 0,3 1 79 0 0,1 2-88 0 0,3 1 31 0 0,0 2-10 0 0,2 0 38 0 0,1 3 12 0 0,2 2 3 0 0,0 1-26 0 0,2 1 37 0 0,1 1-21 0 0,2 0-50 0 0,2 0 20 0 0,3-1 0 0 0,3-1-12 0 0,1-1 0 0 0,2-3 9 0 0,2-1-8 0 0,0-3 54 0 0,0-2-62 0 0,0-1 48 0 0,0-2-42 0 0,-2-2 50 0 0,-1 0-62 0 0,-1-3 18 0 0,-1 1-15 0 0,-2 0 7 0 0,-1 0-7 0 0,0 1-27 0 0,-2 0 46 0 0,0 1-11 0 0,-1 0 0 0 0,0 1 1 0 0,-1 0 38 0 0,0 0 26 0 0,0 0-34 0 0,0 1-23 0 0,1-1 6 0 0,0 1-14 0 0,2 0 2 0 0,0 0-33 0 0,2 1 4 0 0,1-1 24 0 0,1 1-73 0 0,-1 1 92 0 0,1 3-71 0 0,0 1 60 0 0,-1 2-55 0 0,-2 2-12 0 0,-1 2 3 0 0,-2 2 71 0 0,-3 0 142 0 0,-2 3-97 0 0,-3 0-16 0 0,-2 1 27 0 0,-3 1-37 0 0,-1 0 42 0 0,-2 0-78 0 0,-2 0 14 0 0,-1-1-49 0 0,-1-2 53 0 0,-1-3-22 0 0,-1-2-26 0 0,0-3 13 0 0,-1-3 18 0 0,0-1 3 0 0,0-3-65 0 0,0 0-166 0 0,0-1-36 0 0,-1 0-55 0 0,0 2-160 0 0,-4 1-171 0 0,-2 3-644 0 0,-4 0-1801 0 0,-4 1-8165 0 0,1-1 2194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44.41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9743.75"/>
      <inkml:brushProperty name="anchorY" value="-577951"/>
      <inkml:brushProperty name="scaleFactor" value="0.5"/>
    </inkml:brush>
  </inkml:definitions>
  <inkml:trace contextRef="#ctx0" brushRef="#br0">5 563 14177 0 0,'0'0'0'0'0,"0"1"3773"0"0,0 1-3165 0 0,0 0-188 0 0,0 0 924 0 0,1 0-119 0 0,-1 0-329 0 0,1 0-18 0 0,-1-1-140 0 0,0 0-99 0 0,0-2-43 0 0,0-2-46 0 0,0-4-159 0 0,0-5-361 0 0,0-6 129 0 0,0-7-64 0 0,0-6-19 0 0,0-6-11 0 0,0-3 11 0 0,-1-2-80 0 0,0 1 50 0 0,0 2-55 0 0,0 3 24 0 0,0 3 43 0 0,0 3-70 0 0,1 2 20 0 0,-1 4-3 0 0,1 2 3 0 0,1 3 46 0 0,1 2-31 0 0,2 1-26 0 0,0 3 8 0 0,2 1-14 0 0,2 3-26 0 0,0 0 3 0 0,1 3-46 0 0,1 2-20 0 0,2 2 119 0 0,0 0 18 0 0,2 4-8 0 0,1 2 29 0 0,1 3-11 0 0,0 4-20 0 0,1 3 25 0 0,-1 4-55 0 0,0 2 39 0 0,-1 2-46 0 0,-1 1-30 0 0,-1 1 8 0 0,-3-2 36 0 0,-1-1-12 0 0,-2-3 2 0 0,-2-3-14 0 0,-2-4 23 0 0,-1-4 109 0 0,-2-3-35 0 0,1-2 31 0 0,-2-1 43 0 0,-1-1-11 0 0,-2 1-158 0 0,-4-1 99 0 0,-3 3-90 0 0,-3 0 23 0 0,-4 2-13 0 0,-2 2-3 0 0,-3 2-4 0 0,-1 0 5 0 0,1 0 3 0 0,0-1 56 0 0,3 0-12 0 0,2-2 22 0 0,5-2-23 0 0,4-1 17 0 0,4-2-75 0 0,2 0 16 0 0,3-1-36 0 0,0 0-12 0 0,1 0-22 0 0,-1-1-103 0 0,1 1-80 0 0,0 0-87 0 0,-1 0-145 0 0,0 0-198 0 0,1 2-298 0 0,1 1-421 0 0,1 1-2850 0 0,0 2-6604 0 0,-3-7 2640 0 0,-1-1 9642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46.09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0410.375"/>
      <inkml:brushProperty name="anchorY" value="-578357.6875"/>
      <inkml:brushProperty name="scaleFactor" value="0.5"/>
    </inkml:brush>
  </inkml:definitions>
  <inkml:trace contextRef="#ctx0" brushRef="#br0">8 458 17298 0 0,'0'0'0'0'0,"-1"-1"1672"0"0,0-2-1480 0 0,0 0 251 0 0,-1 0 804 0 0,1-1-128 0 0,1 0-304 0 0,-1 0-353 0 0,1 1-205 0 0,0-1-20 0 0,0-1 5 0 0,0-1-58 0 0,0 0-70 0 0,2-2 18 0 0,1-1-7 0 0,2-2-11 0 0,1-1-15 0 0,2-1-34 0 0,2 0 4 0 0,0 0-9 0 0,2-1 5 0 0,1 1 3 0 0,0 0-19 0 0,1 1-41 0 0,0 1 48 0 0,1 0-18 0 0,-1 1 25 0 0,1 1-29 0 0,1 1-23 0 0,0 0 1 0 0,1 1 34 0 0,2 0-49 0 0,1 1 16 0 0,1 0 61 0 0,2 1-80 0 0,1 0 68 0 0,2 0-66 0 0,0 0 60 0 0,2 0-60 0 0,0 1 46 0 0,2 1 0 0 0,0 0 56 0 0,1 2-65 0 0,0 0-29 0 0,1 0 7 0 0,-1 2 26 0 0,0 2-5 0 0,1 1-39 0 0,-1 0-19 0 0,1 2 35 0 0,0 0 24 0 0,0 0-44 0 0,0 1 12 0 0,-1-1 0 0 0,1-1 68 0 0,0 1-51 0 0,-1-1 23 0 0,0 0-48 0 0,-1-1 13 0 0,-1-1-15 0 0,-1-1-26 0 0,-1 1 45 0 0,-2-1 40 0 0,-1-1-66 0 0,-1 0 34 0 0,-3-1 44 0 0,-1 0-79 0 0,-2-1 87 0 0,-2 0-41 0 0,-2-2 23 0 0,-1 0-6 0 0,0-2 12 0 0,-2-1 43 0 0,0-2-49 0 0,0-2-1 0 0,0-1 27 0 0,0-3-33 0 0,0-1-13 0 0,0-3 13 0 0,-1-1-49 0 0,0 0 14 0 0,0 1-10 0 0,-1 1 5 0 0,0 1 3 0 0,-2 1-1 0 0,0 3 25 0 0,-2 2-3 0 0,-1 2 21 0 0,-1 3-14 0 0,-1 2-4 0 0,-1 1-31 0 0,0 2 7 0 0,0 0-8 0 0,0 0-32 0 0,0 0-6 0 0,-1 1-14 0 0,2-1-21 0 0,0 0-14 0 0,-1 1 11 0 0,1-1-15 0 0,0 0-5 0 0,0 0 20 0 0,0 0-11 0 0,1 0 101 0 0,3 0 28 0 0,1 3 68 0 0,3 1-91 0 0,2 3-14 0 0,2 2 48 0 0,2 3-62 0 0,1 2 52 0 0,2 2-44 0 0,2 1 41 0 0,3 2-40 0 0,1 1 36 0 0,3 0-44 0 0,0-1 8 0 0,0-2-36 0 0,1-1 46 0 0,-1-3 40 0 0,-1-2-66 0 0,-1-2 34 0 0,0-3 68 0 0,0-2-50 0 0,1-2 6 0 0,-1-1-9 0 0,1-1 19 0 0,-2 0-53 0 0,1-2 67 0 0,-1 0 2 0 0,1-2-46 0 0,1-1 12 0 0,0 0 27 0 0,0 0-38 0 0,2-2 32 0 0,0 1-61 0 0,0-2 13 0 0,1 1-11 0 0,1-1 5 0 0,0 1-6 0 0,0 1 1 0 0,1-1-32 0 0,-1 2-10 0 0,0 1 10 0 0,-2 0-10 0 0,0 2-12 0 0,-2 0 32 0 0,1 1 18 0 0,-1 1-4 0 0,0 0 14 0 0,0 0-4 0 0,2 0-7 0 0,0 0 2 0 0,2 0-24 0 0,0 1-36 0 0,1 1 47 0 0,-1 0-32 0 0,0 2 15 0 0,0 1 38 0 0,-1 1-11 0 0,-2 0-36 0 0,-2 1 54 0 0,0 1-60 0 0,-2 0-28 0 0,-2 0 100 0 0,-1 2-24 0 0,0 0 122 0 0,-2 0-114 0 0,-1 2 8 0 0,0-1 57 0 0,-1 0-26 0 0,-2 1-19 0 0,-1-1-20 0 0,-2 0 51 0 0,-1-1-64 0 0,-2 1 24 0 0,-2 0 81 0 0,-1-1-76 0 0,-1 2 18 0 0,-1 0-42 0 0,0 0 9 0 0,-1-1-9 0 0,-1-1-32 0 0,0-3-24 0 0,0-1 74 0 0,-1-2-24 0 0,0-3 10 0 0,0 0-182 0 0,0-1-64 0 0,0 0-166 0 0,-2 0-234 0 0,-2-1-578 0 0,-2-1-3386 0 0,-6-1-8636 0 0,1 1 7677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47.26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4129.25"/>
      <inkml:brushProperty name="anchorY" value="-578944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4803.75"/>
      <inkml:brushProperty name="anchorY" value="-579675.5"/>
      <inkml:brushProperty name="scaleFactor" value="0.5"/>
    </inkml:brush>
  </inkml:definitions>
  <inkml:trace contextRef="#ctx0" brushRef="#br0">92 9 696 0 0,'0'0'0'0'0,"-1"0"16872"0"0,0-1-16325 0 0,0 1-1728 0 0,0-1 3544 0 0,-1 0-1407 0 0,1 1 87 0 0,-1 0-337 0 0,1-1-257 0 0,-1 1-221 0 0,1 0-38 0 0,1 0-20 0 0,-2 0-34 0 0,1 0-40 0 0,-1 1-26 0 0,-2 1 87 0 0,0 2-19 0 0,-1 2-29 0 0,0 0-53 0 0,-1 2 13 0 0,0 3 1 0 0,0 1-8 0 0,0 3-16 0 0,0 1-47 0 0,0 2 87 0 0,0 2-108 0 0,1 2 33 0 0,1 1-6 0 0,2 1 3 0 0,0 1 46 0 0,1 1-27 0 0,2 0-21 0 0,1-1-3 0 0,1 0-6 0 0,2-1-57 0 0,2 0 77 0 0,0-1-21 0 0,2-1 49 0 0,1-1-57 0 0,-1-1 18 0 0,2-3-62 0 0,1 0 72 0 0,1-3 9 0 0,1-1 152 0 0,0-2-95 0 0,0-2 29 0 0,1-2 18 0 0,0-3 10 0 0,-1-2 73 0 0,0-1-51 0 0,-1-4-18 0 0,0-1 16 0 0,0-4 19 0 0,-2-1 8 0 0,0-4-9 0 0,-1-2-19 0 0,-2-2 29 0 0,-2-3-71 0 0,-1-2 2 0 0,-1-4-41 0 0,-3-2 18 0 0,0-3-41 0 0,-2-4-4 0 0,-2-2-51 0 0,-3-1 17 0 0,-1-1 15 0 0,-3 2-30 0 0,0 2 62 0 0,0 3-70 0 0,-1 6 97 0 0,0 4-75 0 0,1 6-9 0 0,2 3-2 0 0,0 4-4 0 0,1 3 5 0 0,2 2 59 0 0,0 2-82 0 0,1 1 23 0 0,2 0-55 0 0,0 1-30 0 0,1 0-17 0 0,1 1-37 0 0,-1-1-72 0 0,1 0-11 0 0,0 1-26 0 0,-1-1-58 0 0,0 0-43 0 0,0 3-66 0 0,-2 2-30 0 0,0 3-212 0 0,-1 5-431 0 0,-1 3-1063 0 0,0 3-1826 0 0,0 2-4727 0 0,1-3 495 0 0</inkml:trace>
  <inkml:trace contextRef="#ctx0" brushRef="#br1" timeOffset="318.119">94 340 20486 0 0,'0'0'0'0'0,"0"0"2036"0"0,0 0-2058 0 0,0 0 434 0 0,0 0 357 0 0,1 0-172 0 0,1 0-597 0 0,2 1 201 0 0,3 1-219 0 0,3 1 208 0 0,5 1-11 0 0,4 3-117 0 0,3 0-58 0 0,2 2 10 0 0,2 3 0 0 0,-1 1 104 0 0,0 1-16 0 0,-1 2 8 0 0,-2 3 72 0 0,-2 0-113 0 0,-2 1 102 0 0,-3 1-65 0 0,-3-2-24 0 0,-1 0-43 0 0,-3-3-38 0 0,-3-3 5 0 0,-1-3-6 0 0,-2-3 0 0 0,0-2 52 0 0,-2-3 54 0 0,1-1-7 0 0,-2-1-113 0 0,1-1 31 0 0,0 1-119 0 0,-2-1-93 0 0,-1 1-176 0 0,-1-1-278 0 0,-2-2-115 0 0,-2-1-457 0 0,-1 0-1498 0 0,0-2-5167 0 0,-1-1-4040 0 0,16 9 13396 0 0,3 2-3092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55.96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7953.625"/>
      <inkml:brushProperty name="anchorY" value="-582076.6875"/>
      <inkml:brushProperty name="scaleFactor" value="0.5"/>
    </inkml:brush>
  </inkml:definitions>
  <inkml:trace contextRef="#ctx0" brushRef="#br0">16 610 16309 0 0,'0'0'0'0'0,"0"0"3797"0"0,0 1-3198 0 0,0 0 153 0 0,0 0 279 0 0,0-1 117 0 0,0-1-486 0 0,0-2-382 0 0,-2-3-53 0 0,0-4-28 0 0,-1-3-34 0 0,1-4 18 0 0,-1-2-9 0 0,2-4 16 0 0,0-1-8 0 0,0-2-58 0 0,1-2-54 0 0,-1-1-67 0 0,2-2 8 0 0,-1-1-6 0 0,0 0-2 0 0,1-2-3 0 0,1 0 0 0 0,2 1 0 0 0,-1 1-9 0 0,0 0-26 0 0,1 1 40 0 0,0 3-14 0 0,0 3 15 0 0,-1 3-4 0 0,0 5 54 0 0,0 4-34 0 0,0 4-25 0 0,-2 4-1 0 0,1 2-59 0 0,0 2-13 0 0,0 2 94 0 0,2-1-13 0 0,1 0 64 0 0,3 0-55 0 0,1 0-12 0 0,2 0-2 0 0,1-1 1 0 0,1 3-44 0 0,1 1 55 0 0,0 1-13 0 0,0 3 0 0 0,0 0-55 0 0,-1 2-12 0 0,-2 0 14 0 0,-1 0 6 0 0,-2-1 3 0 0,-2 0 14 0 0,-1-2-31 0 0,-2-1 76 0 0,-2-2 88 0 0,0-1-26 0 0,-1 0 7 0 0,-1-2 7 0 0,-2 1-3 0 0,-2 0-101 0 0,-3 1 28 0 0,-1 1-14 0 0,-2 0 5 0 0,-1 1-6 0 0,0 1-8 0 0,-1 0-26 0 0,1 1 35 0 0,1-1-49 0 0,1 2 61 0 0,1-1 121 0 0,2-1-33 0 0,2 0-8 0 0,2-2-66 0 0,2 0-16 0 0,0-1 8 0 0,1-1-22 0 0,0-1 6 0 0,0 1-48 0 0,1 1 59 0 0,2 2-20 0 0,1 2 91 0 0,2 2-33 0 0,2 2-14 0 0,2 1-30 0 0,1 3 34 0 0,1 0-50 0 0,1 2 14 0 0,0 0 28 0 0,0 0-42 0 0,0 0 4 0 0,-1 0 3 0 0,-1-1-3 0 0,1 0 6 0 0,-2-2-2 0 0,-1 0 1 0 0,-1-1 38 0 0,-1-2-12 0 0,-2-1-22 0 0,-1-3 41 0 0,-1-1-46 0 0,-1-1 65 0 0,-1-2-6 0 0,0 0 9 0 0,-1-2 5 0 0,0 1 13 0 0,0-2-26 0 0,0 1-66 0 0,0 0-11 0 0,0 0-328 0 0,0 0-108 0 0,-1 0-204 0 0,1 0-285 0 0,0 0-640 0 0,1-1-2930 0 0,2 0-2369 0 0,-3 1-5779 0 0,-1 0 15588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56.50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8854.625"/>
      <inkml:brushProperty name="anchorY" value="-582507.0625"/>
      <inkml:brushProperty name="scaleFactor" value="0.5"/>
    </inkml:brush>
  </inkml:definitions>
  <inkml:trace contextRef="#ctx0" brushRef="#br0">77 336 17130 0 0,'0'0'0'0'0,"1"0"2780"0"0,1 0-2044 0 0,1 0 780 0 0,0-1 226 0 0,0-2-528 0 0,2-1-342 0 0,-1-4-268 0 0,2-3-182 0 0,0-3-122 0 0,0-4-87 0 0,1-2-66 0 0,0-3-81 0 0,0-2-55 0 0,0-1 7 0 0,-1 0-20 0 0,1 1 4 0 0,-1 3-7 0 0,-2 2-3 0 0,0 2 1 0 0,0 4-34 0 0,-2 2-9 0 0,0 3-18 0 0,-2 3 3 0 0,1 0-22 0 0,-1 2 10 0 0,0 1 1 0 0,-1-1-15 0 0,0 1 29 0 0,-2 0-24 0 0,0 1 4 0 0,-3 0-6 0 0,-1 0 24 0 0,-1 1-3 0 0,-2 1-72 0 0,-2 0 77 0 0,0 0 12 0 0,0 2-4 0 0,0 0 16 0 0,0 1 38 0 0,2 1-14 0 0,0 0 11 0 0,2-1 3 0 0,1 0 46 0 0,1 0 11 0 0,0 0-5 0 0,1-2-5 0 0,1 1 40 0 0,1 0-22 0 0,0 0-15 0 0,1-1-55 0 0,1 1 9 0 0,-2 0-68 0 0,2 2 21 0 0,-2 1-10 0 0,1 1 57 0 0,0 2-53 0 0,0 3 60 0 0,1 2-12 0 0,0 2 4 0 0,0 1 57 0 0,2 2-72 0 0,2 1 66 0 0,1 0-10 0 0,2 0 7 0 0,2 0 24 0 0,1 0-35 0 0,1 1 17 0 0,1 0-1 0 0,0-1-10 0 0,0 1 17 0 0,0-1-65 0 0,0 0 14 0 0,-1-2 25 0 0,0-1-47 0 0,-1-2 11 0 0,-1-1-9 0 0,-1-4-56 0 0,-2 0 30 0 0,-1-3 7 0 0,-1-2 29 0 0,-1-2 45 0 0,-1-1 41 0 0,0-1 16 0 0,-1 0-9 0 0,-1 0 2 0 0,1-1-24 0 0,0 1-82 0 0,0 0-58 0 0,0 0-92 0 0,0 0-221 0 0,0 0-230 0 0,-1 0-308 0 0,-1 2-742 0 0,-1 0-3098 0 0,-1 1-7052 0 0,5-3 5114 0 0,0-1 7603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53.93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5725.75"/>
      <inkml:brushProperty name="anchorY" value="-580548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6425.125"/>
      <inkml:brushProperty name="anchorY" value="-580735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7216.6875"/>
      <inkml:brushProperty name="anchorY" value="-581389"/>
      <inkml:brushProperty name="scaleFactor" value="0.5"/>
    </inkml:brush>
  </inkml:definitions>
  <inkml:trace contextRef="#ctx0" brushRef="#br0">17 665 19950 0 0,'0'0'0'0'0,"0"0"1884"0"0,0 0-2119 0 0,0 0 662 0 0,0 0 325 0 0,0 0 226 0 0,0 0-355 0 0,0 0-118 0 0,0-3-69 0 0,0-2-304 0 0,0-6 42 0 0,0-5-48 0 0,-1-6-93 0 0,0-6 108 0 0,-1-5 1 0 0,1-4-51 0 0,0-3-54 0 0,0-3 23 0 0,1-1-60 0 0,0-1 56 0 0,-1 2-60 0 0,0 1 84 0 0,0 2-96 0 0,0 3 91 0 0,-1 3-84 0 0,1 4 53 0 0,0 3 40 0 0,1 4-58 0 0,-1 5 44 0 0,1 4-28 0 0,0 3-38 0 0,0 4 1 0 0,0 2-4 0 0,2 2-108 0 0,1 1 54 0 0,1 1 61 0 0,3 1-20 0 0,2 0 68 0 0,2 0-72 0 0,3 1 62 0 0,2 2-15 0 0,2 2-38 0 0,1 1 13 0 0,1 3-6 0 0,0 2-9 0 0,-1 1-40 0 0,-2 2-12 0 0,-1 1 0 0 0,-3 0 25 0 0,-3-1 34 0 0,-2-2-3 0 0,-4-2 46 0 0,-1-2 31 0 0,-2-3 50 0 0,-1-1 4 0 0,0-2 32 0 0,-3 0-48 0 0,-2 1 12 0 0,-4-1-62 0 0,-3 1-25 0 0,-3 1 3 0 0,-2 1-39 0 0,-3 0 5 0 0,0 1-50 0 0,-1 1 55 0 0,0 0-15 0 0,3 0 6 0 0,2 0 9 0 0,4-2 35 0 0,2-1-19 0 0,4-2-24 0 0,3-1 3 0 0,1 0-50 0 0,2-1-30 0 0,0 0 30 0 0,1 0-168 0 0,-1-1-31 0 0,1 1-102 0 0,0 0-109 0 0,2 0-160 0 0,1 0 132 0 0,3 0-212 0 0,4 0-395 0 0,2 0-1283 0 0,2 0-3882 0 0,3 0-4497 0 0,-25 0 8102 0 0,-4 0 2375 0 0</inkml:trace>
  <inkml:trace contextRef="#ctx0" brushRef="#br1" timeOffset="252.898">408 205 18970 0 0,'0'0'0'0'0,"0"0"4612"0"0,0 0-4559 0 0,0 0 528 0 0,0 0 64 0 0,2 0-158 0 0,-1 0-279 0 0,2 0-206 0 0,2 1-79 0 0,2 1 112 0 0,4-1 27 0 0,4 1-6 0 0,2 1-62 0 0,3-1 16 0 0,1 1-14 0 0,-1-1 5 0 0,-1 0 3 0 0,-1-1 27 0 0,-3-1-39 0 0,-4 1 12 0 0,-4-1-4 0 0,-2 0 61 0 0,-3 0-78 0 0,-1-1-101 0 0,-2 1-158 0 0,1 0-92 0 0,-1 0-134 0 0,-2 0-248 0 0,-1 0-779 0 0,-2 0-1942 0 0,-3 0-5285 0 0,-1 0-1083 0 0,0 0 11383 0 0</inkml:trace>
  <inkml:trace contextRef="#ctx0" brushRef="#br2" timeOffset="490.653">467 375 18826 0 0,'0'0'0'0'0,"0"0"2032"0"0,0 0-2081 0 0,1 1 991 0 0,0 0 200 0 0,1 0-401 0 0,3 1-61 0 0,1-1-153 0 0,3 2-47 0 0,2 0-165 0 0,1 0-151 0 0,2 0-91 0 0,0 1-57 0 0,1 0-3 0 0,-1 0-13 0 0,0 0-9 0 0,-1-1 2 0 0,-3 1 4 0 0,-1 0-58 0 0,-2-1 78 0 0,-3-1 63 0 0,-1 0 11 0 0,-2-1-9 0 0,0-1-94 0 0,-1 0-123 0 0,-1 0-116 0 0,-3 0-200 0 0,-2 0-387 0 0,-3 0-334 0 0,-5 0-2959 0 0,-2-1-5923 0 0,2 1 926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59.81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1248.5625"/>
      <inkml:brushProperty name="anchorY" value="-584972.25"/>
      <inkml:brushProperty name="scaleFactor" value="0.5"/>
    </inkml:brush>
  </inkml:definitions>
  <inkml:trace contextRef="#ctx0" brushRef="#br0">0 8 6617 0 0,'0'0'0'0'0,"0"0"14199"0"0,0-1-13570 0 0,0 1-1686 0 0,0-2 3298 0 0,0 1-1669 0 0,0 0 247 0 0,0 0-123 0 0,0 0-257 0 0,0 1-113 0 0,0 0-175 0 0,1 0-103 0 0,-1 0-36 0 0,1 0-52 0 0,-1 2-36 0 0,1 0-45 0 0,0 3 148 0 0,1 2 33 0 0,0 4 85 0 0,2 7-37 0 0,0 5-74 0 0,0 8 61 0 0,0 6-76 0 0,-1 5-17 0 0,1 4-6 0 0,-1 5-31 0 0,0 2-16 0 0,0 2 26 0 0,0-1 27 0 0,0-2-8 0 0,0-5-40 0 0,0-4 50 0 0,0-7-69 0 0,-1-6 44 0 0,0-7-19 0 0,-1-6 46 0 0,0-7-12 0 0,0-3 76 0 0,-1-5-1 0 0,0-1 23 0 0,1-2 16 0 0,-1 0-91 0 0,-1 0-10 0 0,1 0-146 0 0,0 0-95 0 0,0-2-147 0 0,0-2-252 0 0,0-4-540 0 0,0-5-752 0 0,0-4-4351 0 0,2-6-4907 0 0,0 1 8109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1.5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4305.5"/>
      <inkml:brushProperty name="anchorY" value="-589490.25"/>
      <inkml:brushProperty name="scaleFactor" value="0.5"/>
    </inkml:brush>
  </inkml:definitions>
  <inkml:trace contextRef="#ctx0" brushRef="#br0">1 16 19170 0 0,'0'0'0'0'0,"0"0"5060"0"0,1 0-5166 0 0,0 0 781 0 0,0 0-386 0 0,1 0 81 0 0,1 0-28 0 0,3 0 42 0 0,2-1-118 0 0,3 0-148 0 0,4 0-57 0 0,2-2-51 0 0,3 1 1 0 0,0 0-11 0 0,0 0-9 0 0,0 0-35 0 0,-3 1 9 0 0,-2 1 42 0 0,-2-1-18 0 0,-4 1-53 0 0,-3 0-96 0 0,-3 0-92 0 0,-1 0-203 0 0,-3 0-210 0 0,-4 1-262 0 0,-2 1-981 0 0,-4 0-3936 0 0,-2 1-4975 0 0,0 0 6060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1.82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5101"/>
      <inkml:brushProperty name="anchorY" value="-590120.3125"/>
      <inkml:brushProperty name="scaleFactor" value="0.5"/>
    </inkml:brush>
  </inkml:definitions>
  <inkml:trace contextRef="#ctx0" brushRef="#br0">0 1 21470 0 0,'0'0'0'0'0,"0"0"1792"0"0,1 0-1787 0 0,1 0 426 0 0,0 1 236 0 0,2-1 167 0 0,1 1-195 0 0,4 0-140 0 0,2-1-186 0 0,4 1-151 0 0,2-1-78 0 0,3 2-77 0 0,0 1 13 0 0,1 2-22 0 0,1 0 13 0 0,-2 2 19 0 0,-2-1-38 0 0,-2 0-20 0 0,-5-1-10 0 0,-3-1-79 0 0,-4-1-12 0 0,-2-1 35 0 0,-2-1-58 0 0,-5-1-70 0 0,-3 0-257 0 0,-4 0-144 0 0,-6-2-450 0 0,-4-1-1259 0 0,-2-1-5954 0 0,-6-1-5808 0 0,18 3 15545 0 0,-1-1 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1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19814 0 0,'0'0'1772'0'0,"0"0"-1045"0"0,0 0-102 0 0,0 0 233 0 0,0 0-71 0 0,4 12 112 0 0,21 59-363 0 0,-16 69 63 0 0,-10-104-498 0 0,1-36-91 0 0,0 0 26 0 0,0 0 24 0 0,0-10-208 0 0,-10-8-807 0 0,2 4-2655 0 0,4 2-5934 0 0,0 2-2899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0.34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1949"/>
      <inkml:brushProperty name="anchorY" value="-58620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2812.3125"/>
      <inkml:brushProperty name="anchorY" value="-587274.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3479"/>
      <inkml:brushProperty name="anchorY" value="-588501.5"/>
      <inkml:brushProperty name="scaleFactor" value="0.5"/>
    </inkml:brush>
  </inkml:definitions>
  <inkml:trace contextRef="#ctx0" brushRef="#br0">1 260 20550 0 0,'0'0'0'0'0,"0"0"2352"0"0,1 0-2063 0 0,0 0 11 0 0,0 0 431 0 0,0 0 19 0 0,-1 0-280 0 0,1 0-171 0 0,0 0-158 0 0,0 0-134 0 0,2 0-98 0 0,1 0 123 0 0,2-1 50 0 0,2-1-40 0 0,2-1 46 0 0,1-2-58 0 0,1 0-21 0 0,0 1 0 0 0,-2 0-9 0 0,0 0-37 0 0,-2 1-36 0 0,-2 1-39 0 0,-1 1 2 0 0,-1 0-29 0 0,-2 1 165 0 0,1 1 110 0 0,-1 1 85 0 0,1 4-116 0 0,0 4-10 0 0,1 4-8 0 0,-1 4-24 0 0,0 5-34 0 0,0 5-29 0 0,-2 2-55 0 0,0 3 7 0 0,-1 1 48 0 0,0 0-16 0 0,-1 0-20 0 0,0-2 36 0 0,-1-2-2 0 0,0-4 0 0 0,-1-4 2 0 0,0-5-46 0 0,0-4 59 0 0,0-4 125 0 0,1-4 17 0 0,-1-2 15 0 0,0-2-33 0 0,0-1-39 0 0,0 0-33 0 0,0-1-9 0 0,0 1-62 0 0,1-2-14 0 0,1 1-65 0 0,0 0-37 0 0,0 0-27 0 0,1 1-55 0 0,0 0-81 0 0,2-1-42 0 0,1 2 335 0 0,4 2-48 0 0,2 2 32 0 0,3 2-1 0 0,2 1-21 0 0,1 2 33 0 0,0 0-6 0 0,0-1-2 0 0,-2-1 6 0 0,-1-2-6 0 0,-3 0 6 0 0,-3-3-2 0 0,-1 1 48 0 0,-3-2 89 0 0,0-1-18 0 0,-2 0 9 0 0,0-1 34 0 0,0 0 4 0 0,0 0-129 0 0,-1 0-27 0 0,1 0 0 0 0,0 0-121 0 0,0-1-56 0 0,0-2-108 0 0,-1 0-171 0 0,0-2-139 0 0,-2-1-168 0 0,0-1-480 0 0,-1-1-1388 0 0,1 3-7307 0 0,1 0-1583 0 0,3 7 14156 0 0,-1 0-1296 0 0,3 5-3959 0 0</inkml:trace>
  <inkml:trace contextRef="#ctx0" brushRef="#br1" timeOffset="557.185">461 151 20318 0 0,'0'0'0'0'0,"0"0"2004"0"0,0 0-2091 0 0,0 0 1065 0 0,0 0-321 0 0,0 0-333 0 0,0 0-304 0 0,0 0 36 0 0,0 3-262 0 0,2 2 266 0 0,0 4 69 0 0,2 5-62 0 0,1 5 40 0 0,1 5 11 0 0,-1 5-5 0 0,1 4-81 0 0,-2 4 34 0 0,-1 4 68 0 0,0 4-92 0 0,-2 4-5 0 0,0 2-23 0 0,-1 2 57 0 0,0 0 5 0 0,0-2-88 0 0,1-5 24 0 0,0-5-12 0 0,0-7 10 0 0,0-6-8 0 0,1-8-2 0 0,-1-6 10 0 0,1-5 118 0 0,-1-4-15 0 0,-1-3 3 0 0,1-2 19 0 0,-1 0-42 0 0,0-2-104 0 0,0 0-159 0 0,0-3-136 0 0,-1-3-430 0 0,-1-4-265 0 0,-2-6-565 0 0,-1-6-2129 0 0,0-4-7149 0 0,0 4 3695 0 0</inkml:trace>
  <inkml:trace contextRef="#ctx0" brushRef="#br2" timeOffset="1032.601">706 0 20082 0 0,'0'0'0'0'0,"0"0"1972"0"0,1 0-2301 0 0,0 0 831 0 0,1 0-416 0 0,1 0 1066 0 0,1 0-429 0 0,1 2-185 0 0,2 0-170 0 0,1 2-101 0 0,3 1-132 0 0,1 1-65 0 0,0 1-68 0 0,0 1 4 0 0,0 0-5 0 0,-2 1-11 0 0,-2-1 8 0 0,0-1-3 0 0,-3 0 6 0 0,-2-2 54 0 0,-1 0 37 0 0,-1-1 53 0 0,-1 1 37 0 0,-1 0-5 0 0,-3 1-49 0 0,-3 2-40 0 0,-1 1-6 0 0,-3 1-46 0 0,-1 2 1 0 0,-1 1 34 0 0,-1 2 6 0 0,0-2-14 0 0,2 0-7 0 0,2-1-7 0 0,2-3-9 0 0,2-1-45 0 0,2-3 7 0 0,2-1-48 0 0,1-1 54 0 0,1-2-13 0 0,0 0 4 0 0,2 1 141 0 0,0 1-35 0 0,3 1-28 0 0,2 0 0 0 0,1 2 1 0 0,2 0-26 0 0,2 0-11 0 0,2 0-12 0 0,0 2-32 0 0,2 0 8 0 0,1 1-5 0 0,0 0 4 0 0,0 1 0 0 0,-2-1-5 0 0,-2-1-3 0 0,-2-2 1 0 0,-4-1-1 0 0,-1-1 4 0 0,-3-2 46 0 0,-1-1 2 0 0,-2-1 39 0 0,0 0-8 0 0,0 0-9 0 0,0 0-6 0 0,-1-1-73 0 0,1 1-88 0 0,0 0-40 0 0,-1 0-134 0 0,0 0-156 0 0,0 0-191 0 0,0 0-358 0 0,-1 0-713 0 0,1 0-3671 0 0,0 0-5834 0 0,2 0 4540 0 0,0 0 7551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2:59.16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9559.25"/>
      <inkml:brushProperty name="anchorY" value="-583249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0457.5"/>
      <inkml:brushProperty name="anchorY" value="-584358.5"/>
      <inkml:brushProperty name="scaleFactor" value="0.5"/>
    </inkml:brush>
  </inkml:definitions>
  <inkml:trace contextRef="#ctx0" brushRef="#br0">0 32 21494 0 0,'0'0'0'0'0,"0"0"1760"0"0,0 0-1927 0 0,0 0 597 0 0,1 0 173 0 0,1 0-288 0 0,2 0-144 0 0,3 0 91 0 0,4 0 36 0 0,4 0-41 0 0,3 0-61 0 0,4 0-4 0 0,0-1-84 0 0,2-1 38 0 0,-2-1-3 0 0,-1-1-33 0 0,-2 0-60 0 0,-4 0-49 0 0,-2 0 8 0 0,-3 1-9 0 0,-3 0-9 0 0,-2 2 2 0 0,-1 0-1 0 0,-1 0-28 0 0,-2 1 46 0 0,0 0-16 0 0,-1 0 16 0 0,0 0 24 0 0,-1 0-6 0 0,1 0 14 0 0,0 0-13 0 0,0 0 32 0 0,0 0 1 0 0,0 0-18 0 0,0 0-12 0 0,0 1-26 0 0,0 1 6 0 0,-2 4 43 0 0,0 3 0 0 0,-3 5-11 0 0,-2 5-45 0 0,-2 6 12 0 0,-3 5-11 0 0,0 3 0 0 0,-2 2 0 0 0,1-1-4 0 0,1-1-4 0 0,0-2-28 0 0,2-2 46 0 0,0-3 22 0 0,2-3-38 0 0,1-4 66 0 0,1-4-10 0 0,1-4-24 0 0,1-2 24 0 0,2-4 6 0 0,1-2-58 0 0,0-2 18 0 0,1-1-17 0 0,0 0-2 0 0,0-1-43 0 0,1 1 59 0 0,-1-1 50 0 0,0 1-83 0 0,0 0-2 0 0,0 0-34 0 0,0 0-38 0 0,1 0-34 0 0,0 2 132 0 0,3 1-18 0 0,1 1 43 0 0,3 2-29 0 0,2 1 58 0 0,2 0-68 0 0,1 0 17 0 0,2 1-49 0 0,0 0 45 0 0,2 0-34 0 0,0 0 37 0 0,-1-1-10 0 0,0 0 4 0 0,-2-1-37 0 0,-3-1 43 0 0,-2-1-15 0 0,-2 0-41 0 0,-2-2 64 0 0,-3-1 34 0 0,0 0 6 0 0,-1 0 37 0 0,-1-1-12 0 0,-1 0 10 0 0,1-1-25 0 0,0 1 31 0 0,-1 0-113 0 0,1 0-24 0 0,0 0-170 0 0,0 0-76 0 0,-1 0-155 0 0,-2 0-170 0 0,-1-1-438 0 0,-4-1-650 0 0,-1-2-3977 0 0,-2-3-6555 0 0,13 8 8212 0 0,4 0 4084 0 0</inkml:trace>
  <inkml:trace contextRef="#ctx0" brushRef="#br1" timeOffset="220.465">113 287 21846 0 0,'0'0'0'0'0,"0"0"1924"0"0,0 0-1932 0 0,0 0 445 0 0,0 0 202 0 0,0 0-180 0 0,0 0-290 0 0,1 0-153 0 0,2 0-152 0 0,2-1 185 0 0,3-1-8 0 0,4 1-4 0 0,2-1-44 0 0,1 0 15 0 0,1 0-87 0 0,0 0 55 0 0,-1 1-16 0 0,-3-1-53 0 0,-1 1-211 0 0,-2 0-9 0 0,-3 0-168 0 0,-2 0-114 0 0,-1 0-265 0 0,-2 0-728 0 0,0 0-1533 0 0,0 1-4144 0 0,1 1-2062 0 0,-1-1 9226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3.26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5819.375"/>
      <inkml:brushProperty name="anchorY" value="-590789.75"/>
      <inkml:brushProperty name="scaleFactor" value="0.5"/>
    </inkml:brush>
  </inkml:definitions>
  <inkml:trace contextRef="#ctx0" brushRef="#br0">1 4 18562 0 0,'0'0'0'0'0,"0"0"2092"0"0,0-1-1820 0 0,0 0 72 0 0,0 0 335 0 0,0 1 115 0 0,0-1-177 0 0,1 1-373 0 0,-1 0-179 0 0,1 0-30 0 0,0 0-113 0 0,-1 0 37 0 0,1 0-37 0 0,-1 0 93 0 0,1 0 24 0 0,1 1 26 0 0,-1 1 107 0 0,1 1 66 0 0,1 1-96 0 0,-1 3 57 0 0,2 1-55 0 0,-1 2-38 0 0,0 1-51 0 0,0 2-51 0 0,-1 1 46 0 0,0 1-20 0 0,0 1 16 0 0,0 2-55 0 0,0 3 26 0 0,0 2-20 0 0,-1 3 4 0 0,0 4-5 0 0,0 5 5 0 0,0 4 73 0 0,-1 4-95 0 0,0 5 31 0 0,0 5 116 0 0,1 3-26 0 0,0 2-88 0 0,0 1-2 0 0,0 0-6 0 0,1-2 99 0 0,0-3-58 0 0,-1-4 5 0 0,0-7-42 0 0,-1-6 62 0 0,1-7-78 0 0,-1-8 15 0 0,0-7 69 0 0,0-6 43 0 0,0-4-13 0 0,0-3 104 0 0,0-2 140 0 0,0-1-80 0 0,0-1-118 0 0,0 1-74 0 0,0 0-41 0 0,0 1-30 0 0,0-1-3 0 0,0 1-102 0 0,0 0-46 0 0,0 0-101 0 0,0-1-152 0 0,0 0-181 0 0,0-1-234 0 0,0-1-528 0 0,0-3-13278 0 0,2-5 6417 0 0,-2 12 9569 0 0,0 2-3117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4.43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8111.125"/>
      <inkml:brushProperty name="anchorY" value="-594097.625"/>
      <inkml:brushProperty name="scaleFactor" value="0.5"/>
    </inkml:brush>
  </inkml:definitions>
  <inkml:trace contextRef="#ctx0" brushRef="#br0">1 0 21406 0 0,'0'0'0'0'0,"0"0"1932"0"0,0 0-1848 0 0,0 0 295 0 0,0 0 306 0 0,0 0 108 0 0,0 0-332 0 0,0 0-170 0 0,1 0-207 0 0,1 0-61 0 0,-1 1-137 0 0,1 1 29 0 0,0 4 102 0 0,2 5 59 0 0,0 6 18 0 0,1 6-54 0 0,0 6-31 0 0,-1 5 62 0 0,0 6-32 0 0,-2 4-41 0 0,0 3 13 0 0,-1 5 119 0 0,0 1-64 0 0,-1 3-76 0 0,0 1 24 0 0,0 1-14 0 0,0 0 56 0 0,0-2-16 0 0,-1-3-48 0 0,1-3-30 0 0,0-7 42 0 0,1-7-46 0 0,0-9 14 0 0,0-7 29 0 0,-1-7-5 0 0,1-6 36 0 0,-1-3 33 0 0,1-3-7 0 0,-1-2-68 0 0,0 0-101 0 0,0-1-88 0 0,0 0-129 0 0,0-2-144 0 0,0-3-284 0 0,-2-2-365 0 0,1-4-1289 0 0,-1-2-4035 0 0,1-6-4950 0 0,-1 3 9165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6.31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1806.4375"/>
      <inkml:brushProperty name="anchorY" value="-600144.0625"/>
      <inkml:brushProperty name="scaleFactor" value="0.5"/>
    </inkml:brush>
  </inkml:definitions>
  <inkml:trace contextRef="#ctx0" brushRef="#br0">32 1 23202 0 0,'0'0'0'0'0,"0"0"2980"0"0,1 1-3164 0 0,-1 0 592 0 0,1 0-354 0 0,-1-1 223 0 0,0 0-118 0 0,0 1-5 0 0,0-1-144 0 0,0 0 8 0 0,0 0-331 0 0,0 0-254 0 0,-2 0-411 0 0,-3 0-924 0 0,-1-1-4319 0 0,-5 1-7915 0 0,1-1 12714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8.91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0494.0625"/>
      <inkml:brushProperty name="anchorY" value="-599630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1227.0625"/>
      <inkml:brushProperty name="anchorY" value="-601011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2144.75"/>
      <inkml:brushProperty name="anchorY" value="-602141.3125"/>
      <inkml:brushProperty name="scaleFactor" value="0.5"/>
    </inkml:brush>
  </inkml:definitions>
  <inkml:trace contextRef="#ctx0" brushRef="#br0">154 1 21374 0 0,'0'0'0'0'0,"0"0"1932"0"0,1 0-1825 0 0,0 0 172 0 0,0 0 441 0 0,0 0-68 0 0,-1 0-242 0 0,0 0-173 0 0,0 0-60 0 0,0 0-53 0 0,0 0-16 0 0,0 0-11 0 0,0 0-28 0 0,0 0 35 0 0,0 0 21 0 0,0 0-20 0 0,0 0 0 0 0,0 0-23 0 0,0 3 57 0 0,0 2-14 0 0,0 6-50 0 0,-1 5 4 0 0,-3 6-80 0 0,-1 6 10 0 0,-1 4-17 0 0,-2 3 1 0 0,0 2-33 0 0,0 1 46 0 0,0 1-20 0 0,0 0 16 0 0,-1-2-8 0 0,1 0 7 0 0,-1-1 45 0 0,0-2-13 0 0,-1-2-30 0 0,1-2 62 0 0,0-4 22 0 0,0-3-38 0 0,2-3 20 0 0,0-4-38 0 0,2-3-23 0 0,2-4 33 0 0,0-2-9 0 0,1-2-1 0 0,0-2 6 0 0,2-2 27 0 0,0-1-8 0 0,0 0-10 0 0,0-1-43 0 0,0 1 44 0 0,0 0-25 0 0,0-1-25 0 0,0 1-25 0 0,0 1-9 0 0,1 0-15 0 0,1 2 62 0 0,2 2 70 0 0,2 1-72 0 0,3 1 74 0 0,2 2-44 0 0,2-1-42 0 0,2 1 7 0 0,3 0-6 0 0,2-1 3 0 0,1 1 0 0 0,1 0-5 0 0,0 0-36 0 0,-1-1 43 0 0,-1-1-52 0 0,-4-1 62 0 0,-2 0-23 0 0,-4-2 3 0 0,-2-1-23 0 0,-4 0 39 0 0,-1-2-3 0 0,-2 0 25 0 0,-1-1 18 0 0,0 0-17 0 0,0 0 25 0 0,-1 0-20 0 0,1 0 20 0 0,-1 0-62 0 0,1 0 50 0 0,0 0-54 0 0,0 0 16 0 0,0 0-221 0 0,0 0 20 0 0,0 0-131 0 0,0 0-133 0 0,0 0-120 0 0,-1-2-278 0 0,-1-2-688 0 0,-1-2-3594 0 0,-1-3-6186 0 0,5 9 4138 0 0,0 3 8242 0 0</inkml:trace>
  <inkml:trace contextRef="#ctx0" brushRef="#br1" timeOffset="693.925">399 84 22202 0 0,'0'0'0'0'0,"0"0"1688"0"0,0 0-1750 0 0,1 0 430 0 0,0 0-127 0 0,-1 0 296 0 0,2 0-309 0 0,1 0-116 0 0,3 0-52 0 0,2 0 165 0 0,5 0 50 0 0,3 0-77 0 0,4-1-10 0 0,1-1-26 0 0,2-2-68 0 0,-1-1-63 0 0,-1 0-25 0 0,-2-1-47 0 0,-1 1-35 0 0,-3 2 20 0 0,-1 1 9 0 0,-2 0 52 0 0,-2 2 6 0 0,-1 0 77 0 0,-2 0-112 0 0,0 0 37 0 0,-2 0-13 0 0,-2 0 0 0 0,-1 0 10 0 0,-1 1 24 0 0,0-1 22 0 0,-1 0 15 0 0,0 0-2 0 0,-1 0 3 0 0,1 0-9 0 0,0 0-30 0 0,0 0 31 0 0,0 0 26 0 0,0 0-110 0 0,-1 3-12 0 0,0 1 22 0 0,-1 4 10 0 0,-1 3 29 0 0,-3 5 18 0 0,0 4-54 0 0,-2 3 18 0 0,-1 3-11 0 0,-2 1-4 0 0,-1 2-32 0 0,0 0 8 0 0,0 1 34 0 0,-1-1 35 0 0,0 0-50 0 0,1-1 15 0 0,-1-3-6 0 0,2 0 0 0 0,-1-1-4 0 0,1-2 5 0 0,1-1 3 0 0,0-2-1 0 0,2-2-3 0 0,2-4 47 0 0,1-2-23 0 0,1-4-19 0 0,2-2 3 0 0,0-2 29 0 0,1-1 9 0 0,1-2 32 0 0,0 0 17 0 0,0 0-35 0 0,1-1-62 0 0,-1 1 12 0 0,0-1-9 0 0,0 1-11 0 0,0 0-62 0 0,1 0 22 0 0,1 0-20 0 0,2 0 83 0 0,2 0 13 0 0,2 0-27 0 0,2 0 8 0 0,2 1-7 0 0,2-1-37 0 0,3 2 1 0 0,0 0 2 0 0,3 2-7 0 0,1 0 43 0 0,0 1-16 0 0,0 1-31 0 0,-2 0 52 0 0,-2 0-21 0 0,-3-2 6 0 0,-4 0 5 0 0,-2-2-30 0 0,-2 0 42 0 0,-3 0 42 0 0,-1-1-29 0 0,-1 0 40 0 0,-1 0 4 0 0,0-1 14 0 0,-1 0-6 0 0,1 0-67 0 0,0 0 0 0 0,-1 0-14 0 0,1 0-135 0 0,0 0-19 0 0,-1 0-91 0 0,-1-2-96 0 0,-2 0-302 0 0,-2-3-288 0 0,-2-1-525 0 0,-3-4-3195 0 0,-1-2-5770 0 0,16 15 2230 0 0,3 2 9626 0 0</inkml:trace>
  <inkml:trace contextRef="#ctx0" brushRef="#br2" timeOffset="923.461">479 242 20458 0 0,'0'0'0'0'0,"0"0"2860"0"0,1 0-2912 0 0,0 0 534 0 0,-1 0-458 0 0,2 0 559 0 0,1 1-441 0 0,2 1-8 0 0,3 1 84 0 0,4 2-63 0 0,4-1-27 0 0,2 2-64 0 0,3-1-65 0 0,0 0 3 0 0,-1 0-51 0 0,-1 0 11 0 0,-2-2 36 0 0,-4 0-259 0 0,-3-2 67 0 0,-3 0-61 0 0,-3-1-58 0 0,-1 0-70 0 0,-3 1-158 0 0,-1 0-293 0 0,-3-1-1294 0 0,-2 1-5267 0 0,-3-1-5182 0 0,0 0 14228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7.09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1139.6875"/>
      <inkml:brushProperty name="anchorY" value="-599511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0495.875"/>
      <inkml:brushProperty name="anchorY" value="-599221.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1206.375"/>
      <inkml:brushProperty name="anchorY" value="-599726.6875"/>
      <inkml:brushProperty name="scaleFactor" value="0.5"/>
    </inkml:brush>
  </inkml:definitions>
  <inkml:trace contextRef="#ctx0" brushRef="#br0">180 83 22310 0 0,'0'0'0'0'0,"-1"-1"1416"0"0,-1-3-1344 0 0,-1 1 86 0 0,0-2 154 0 0,-2-2 377 0 0,0-1-318 0 0,-1 0-242 0 0,1-1-3 0 0,-2 0-31 0 0,2 1-1 0 0,-1 1-22 0 0,1 2-3 0 0,1 2-18 0 0,1 1 64 0 0,1 1-10 0 0,0 0-69 0 0,-1 2-34 0 0,1-1-40 0 0,0 1-14 0 0,-2 0-90 0 0,0 2 32 0 0,0 0-6 0 0,-3 3 3 0 0,0 2 5 0 0,-2 3 27 0 0,0 2 82 0 0,-1 4-64 0 0,1 1 21 0 0,-1 4 41 0 0,1 1-84 0 0,1 2 32 0 0,1 1 58 0 0,2 2-23 0 0,1-1 15 0 0,2 1-81 0 0,2-2 19 0 0,2 0-15 0 0,4-2-9 0 0,1-2 105 0 0,3-1-26 0 0,2-2 223 0 0,2-2-199 0 0,1-3 5 0 0,0 0 50 0 0,1-3-85 0 0,-1-1-18 0 0,0-2 9 0 0,-3-1-124 0 0,-1-3 145 0 0,-3-1-15 0 0,-2-2-124 0 0,-2 0 4 0 0,-2-1-31 0 0,0 0-59 0 0,-2-1-52 0 0,0-2-163 0 0,-1-3-430 0 0,1-3-1198 0 0,-1-4-1873 0 0,1-3-5398 0 0,0 2 2135 0 0</inkml:trace>
  <inkml:trace contextRef="#ctx0" brushRef="#br1" timeOffset="448.12">299 230 20330 0 0,'0'0'0'0'0,"0"0"1932"0"0,0 1-1913 0 0,1 1 378 0 0,-1 0 279 0 0,2 1-9 0 0,-1 1-263 0 0,1 1-105 0 0,1 2-153 0 0,1 3-24 0 0,1 3-49 0 0,1 2 14 0 0,1 2-60 0 0,1 1-21 0 0,1 0 31 0 0,1 2-45 0 0,1 0 12 0 0,-1 0 48 0 0,2 0-67 0 0,0 0 22 0 0,1-2-7 0 0,0 0 0 0 0,-2-3-51 0 0,0-3 66 0 0,-3-3 43 0 0,-1-4 128 0 0,-3-2-67 0 0,0-2 35 0 0,-2-1 26 0 0,0-2 103 0 0,0-4 20 0 0,1-6-72 0 0,1-5-103 0 0,0-8-25 0 0,1-5-4 0 0,-1-6-21 0 0,0-3-80 0 0,-1-3 50 0 0,-1 1-52 0 0,0 1 54 0 0,-1 4-20 0 0,0 4-31 0 0,-1 7 15 0 0,0 5 31 0 0,0 6-6 0 0,0 5-37 0 0,-1 2 7 0 0,0 4-4 0 0,0 0-6 0 0,-2 2 2 0 0,-1 0-6 0 0,-2 0-59 0 0,-1 1 2 0 0,-2-1 38 0 0,-3 1-70 0 0,-1 0 8 0 0,-2 0 15 0 0,-2 1-92 0 0,0 0 69 0 0,0 2 4 0 0,3-1-39 0 0,1 1 24 0 0,4-1 5 0 0,2 0-44 0 0,3-1-93 0 0,1-1-148 0 0,3 1-163 0 0,0-1-187 0 0,0 0-400 0 0,3-1-808 0 0,2 1-845 0 0,2 0-2249 0 0,4 1-4695 0 0,-1 0 6948 0 0</inkml:trace>
  <inkml:trace contextRef="#ctx0" brushRef="#br2" timeOffset="910.971">838 4 20082 0 0,'0'0'0'0'0,"0"-1"2556"0"0,-1 0-2123 0 0,0 1 51 0 0,-1-1 177 0 0,-1 1 189 0 0,0-1-389 0 0,-1 1-204 0 0,-1 0-213 0 0,0 0-11 0 0,0 2-144 0 0,-2 0 27 0 0,0 2-39 0 0,-1 2 39 0 0,0 1 15 0 0,-1 3 11 0 0,-1 1 33 0 0,1 1 25 0 0,-1 2 84 0 0,2 0-11 0 0,0 2 33 0 0,2 0-71 0 0,1 0 8 0 0,1 0-47 0 0,2 1 20 0 0,2-1-10 0 0,0 0 2 0 0,4 1 38 0 0,1-1-58 0 0,3 1 23 0 0,3 0-8 0 0,1 1 1 0 0,1 1 47 0 0,2-1-28 0 0,1 1-21 0 0,0 0 2 0 0,1 0-4 0 0,-2 3 0 0 0,1-1 0 0 0,-2 3 56 0 0,-2-1 17 0 0,-1-1-2 0 0,-3-2 75 0 0,-2-3 41 0 0,-3-2-31 0 0,-1-4 109 0 0,-1-3 16 0 0,-1-2 19 0 0,-1-2-3 0 0,-3-1-80 0 0,-2-1-85 0 0,-2-1-13 0 0,-2-1-30 0 0,-2 0 7 0 0,-2 0-37 0 0,-1 0 5 0 0,0 0-64 0 0,-1-1 49 0 0,1 1-50 0 0,0 0 14 0 0,3 0 18 0 0,2 0-39 0 0,3-1 13 0 0,3 1-47 0 0,1-2-114 0 0,2 0-54 0 0,1 0-134 0 0,1 0-113 0 0,-1-1-212 0 0,2 0-374 0 0,0-1-860 0 0,1 1-5213 0 0,1-1-10239 0 0,-2 2 19233 0 0,0 1-365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4.7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8783.0625"/>
      <inkml:brushProperty name="anchorY" value="-595537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9444.375"/>
      <inkml:brushProperty name="anchorY" value="-596850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0275.0625"/>
      <inkml:brushProperty name="anchorY" value="-597892.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0938.875"/>
      <inkml:brushProperty name="anchorY" value="-599052.1875"/>
      <inkml:brushProperty name="scaleFactor" value="0.5"/>
    </inkml:brush>
  </inkml:definitions>
  <inkml:trace contextRef="#ctx0" brushRef="#br0">9 132 10725 0 0,'0'0'0'0'0,"0"-1"11045"0"0,0-2-11877 0 0,-2 1 2399 0 0,1-1-1189 0 0,0 1 437 0 0,-1 0-295 0 0,1 1-157 0 0,0 0-246 0 0,1 0-93 0 0,-1 1-195 0 0,1 0-8 0 0,0 2-43 0 0,1 1 264 0 0,0 3 28 0 0,1 5 86 0 0,1 3 6 0 0,2 6-10 0 0,-2 4-8 0 0,1 5-2 0 0,-1 3-44 0 0,0 5 36 0 0,-1 3-37 0 0,0 3-36 0 0,-2 4-14 0 0,1 2 75 0 0,-1 2-11 0 0,0 1-67 0 0,0-1 8 0 0,1-2-48 0 0,0-3 80 0 0,0-5-40 0 0,0-6-9 0 0,1-7-38 0 0,-2-6 9 0 0,2-8-10 0 0,-1-6 5 0 0,-1-4 31 0 0,1-3-4 0 0,-1-1 22 0 0,0-1-61 0 0,0 0-195 0 0,0-1-92 0 0,0 1-162 0 0,0-2-163 0 0,0-2-283 0 0,-1-4-903 0 0,0-4-2980 0 0,0-3-4154 0 0,0 2 924 0 0</inkml:trace>
  <inkml:trace contextRef="#ctx0" brushRef="#br1" timeOffset="514.158">244 309 16065 0 0,'0'0'0'0'0,"0"-1"6037"0"0,0 0-6609 0 0,1 0 1655 0 0,1 1-990 0 0,-1-1 662 0 0,1 1-271 0 0,1 0-41 0 0,1 0-100 0 0,2 0-133 0 0,3-1-42 0 0,2 0-82 0 0,2-2 4 0 0,2 0-23 0 0,0-2-67 0 0,-1 0 70 0 0,-1-1-77 0 0,-1 1 13 0 0,-2 1-9 0 0,-3 2 4 0 0,-2 0 78 0 0,-2 1 75 0 0,-2 0-39 0 0,-1 1 16 0 0,0 1-35 0 0,0 3-24 0 0,0 2 98 0 0,0 4-36 0 0,1 4-37 0 0,1 4-32 0 0,-1 3-65 0 0,1 4 19 0 0,-1 3-16 0 0,0 3 1 0 0,0 3-4 0 0,0 1-46 0 0,-1 2-6 0 0,1-2 59 0 0,-1-1-15 0 0,1-4 3 0 0,-1-4 1 0 0,0-4 5 0 0,-1-5-6 0 0,0-3-59 0 0,-1-5 82 0 0,0-4 131 0 0,-2-2-22 0 0,0-2-18 0 0,-1-1-30 0 0,-1-1-16 0 0,1 1-28 0 0,0-1-37 0 0,2 0-62 0 0,0-1-46 0 0,2 1-8 0 0,0 1-36 0 0,1-1-64 0 0,1 1 30 0 0,2 0 108 0 0,2 0 69 0 0,2 1-2 0 0,1 0 21 0 0,1 1-2 0 0,1 1 2 0 0,1 1 0 0 0,0 0-9 0 0,0-1 2 0 0,0 0-5 0 0,-3-1 0 0 0,-1 1-42 0 0,-2-1 59 0 0,-2-1-15 0 0,-1 0 10 0 0,-1-1 93 0 0,-1 1-41 0 0,0-1-70 0 0,-1-1-52 0 0,1 1-29 0 0,-1 0-93 0 0,-1 0-91 0 0,-1-1-242 0 0,-2 0-161 0 0,-1-3-493 0 0,-1-2-1292 0 0,-1-3-3420 0 0,0-1-2901 0 0,1-2 3356 0 0,13 16 5840 0 0,2 2-1403 0 0</inkml:trace>
  <inkml:trace contextRef="#ctx0" brushRef="#br2" timeOffset="879.298">670 252 21314 0 0,'0'0'0'0'0,"0"0"1712"0"0,0-2-1769 0 0,0 0 282 0 0,0 0 353 0 0,0 0 176 0 0,0 0-156 0 0,0 1-196 0 0,0 1-227 0 0,0 0-163 0 0,0 0-104 0 0,0 1-9 0 0,1 2 6 0 0,1 3 109 0 0,1 5 67 0 0,2 4-39 0 0,0 5-38 0 0,1 5 59 0 0,0 5-73 0 0,0 3 152 0 0,-1 6-129 0 0,-1 4 109 0 0,-1 5 6 0 0,-1 5-44 0 0,-1 1-42 0 0,0 1 90 0 0,-1-2-60 0 0,0-3-36 0 0,-1-5-30 0 0,1-6 4 0 0,0-7-6 0 0,0-8-4 0 0,0-8 0 0 0,0-7 47 0 0,0-4 19 0 0,0-4-82 0 0,0-1-19 0 0,0-1-64 0 0,0-1-72 0 0,0-3-134 0 0,0-1-250 0 0,-1-4-132 0 0,-1-3-387 0 0,-1-6-902 0 0,-1-5-3542 0 0,1-3-5374 0 0,-1-9 6436 0 0,1 5 4733 0 0</inkml:trace>
  <inkml:trace contextRef="#ctx0" brushRef="#br3" timeOffset="1358.446">873 4 19902 0 0,'0'0'0'0'0,"1"-1"3056"0"0,-1 0-3248 0 0,1 1 611 0 0,1-1-374 0 0,0 1 361 0 0,1-1 239 0 0,2 2-48 0 0,2 1-126 0 0,2 2-197 0 0,3 3-90 0 0,3 1-43 0 0,1 3-81 0 0,2 2-56 0 0,0 1 43 0 0,0 1 46 0 0,0 0-33 0 0,-2-1-14 0 0,-2 0-17 0 0,-2-1-30 0 0,-4-2 5 0 0,-3-3 43 0 0,-2-1 61 0 0,-3 0 9 0 0,-3 0-20 0 0,-2 0-27 0 0,-4 1-7 0 0,-3 0 32 0 0,-3 3-7 0 0,-2 0-48 0 0,-1 2-36 0 0,0 0 12 0 0,0 0 38 0 0,1-1-13 0 0,3 0-39 0 0,2-2 8 0 0,3-2-10 0 0,3-1 10 0 0,2-2-4 0 0,2-2-2 0 0,1-1-4 0 0,1 0 5 0 0,0-2 59 0 0,1 2 44 0 0,2-1-13 0 0,2 1-42 0 0,1 1-18 0 0,2 1-3 0 0,1 1 11 0 0,1 0-1 0 0,2 1-40 0 0,2 1 44 0 0,1 0-52 0 0,2 3 48 0 0,2 1-19 0 0,0 2-22 0 0,0-1 2 0 0,-2 0-2 0 0,-1 0-1 0 0,-2-2 0 0 0,-4-2-10 0 0,-2-2 8 0 0,-3-2 2 0 0,-2-1 70 0 0,-2-2-11 0 0,0 0 17 0 0,-1-1-6 0 0,-1 0-11 0 0,1-1-25 0 0,-1 1-32 0 0,1 0 3 0 0,-1-1-107 0 0,-1 1-4 0 0,-1 0-61 0 0,1 0-73 0 0,-1 0-111 0 0,1 0-119 0 0,-1 0-220 0 0,-1 0-414 0 0,1 0-1134 0 0,0 0-4867 0 0,-1 2-7267 0 0,9-2 15119 0 0,0 0-2264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03.90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6511.4375"/>
      <inkml:brushProperty name="anchorY" value="-592390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7396.5625"/>
      <inkml:brushProperty name="anchorY" value="-593476.9375"/>
      <inkml:brushProperty name="scaleFactor" value="0.5"/>
    </inkml:brush>
  </inkml:definitions>
  <inkml:trace contextRef="#ctx0" brushRef="#br0">5 5 21518 0 0,'0'0'0'0'0,"-1"-1"1676"0"0,0 0-1722 0 0,0 0 361 0 0,1 1 161 0 0,-1-1-8 0 0,1 1-214 0 0,0 0-262 0 0,3 0 149 0 0,1 1-166 0 0,4 0 234 0 0,3 1-17 0 0,3 1 17 0 0,3-1 16 0 0,2-1 30 0 0,1 0-59 0 0,-1-1-46 0 0,0 0-157 0 0,-2-2 39 0 0,-2 1-33 0 0,-2-1-7 0 0,-1 0 11 0 0,-2 1-14 0 0,0 0 4 0 0,-1 0-57 0 0,-1 0 77 0 0,0 1-68 0 0,-2 0 31 0 0,0 0 18 0 0,-2 0-6 0 0,-1 0 14 0 0,-1 0 71 0 0,0 0 41 0 0,-2 0-21 0 0,0 1 4 0 0,0 0-37 0 0,0 0-19 0 0,0 0-34 0 0,-1 2-3 0 0,0 2-3 0 0,0 2 9 0 0,-3 5 43 0 0,0 4-68 0 0,-3 4-23 0 0,-1 5-14 0 0,-2 3-48 0 0,-1 2 38 0 0,-1 1 61 0 0,0 0-74 0 0,-1-1 55 0 0,2 0-30 0 0,0-2 60 0 0,0-2 48 0 0,2-4-30 0 0,1-3 33 0 0,1-5 11 0 0,3-3-7 0 0,0-4-34 0 0,1-3-32 0 0,2-2 3 0 0,0-1-10 0 0,1-1-46 0 0,0-1 68 0 0,0 0 16 0 0,0 1 80 0 0,0-1-69 0 0,1 1-44 0 0,-1 0-38 0 0,0 0-56 0 0,1 0-33 0 0,1 0 93 0 0,3 2 34 0 0,1 1 68 0 0,3 1-49 0 0,2 1-16 0 0,3 0 5 0 0,0 2-5 0 0,2-1 0 0 0,1 1 42 0 0,1-1-54 0 0,-1 1 23 0 0,0-2-12 0 0,-4-1-45 0 0,-3-1 59 0 0,-2-1-29 0 0,-3 0 19 0 0,-2-2 0 0 0,-2 0 52 0 0,-1 0 4 0 0,0 0 2 0 0,0 0-1 0 0,-1 0-4 0 0,1 0-65 0 0,0-1-206 0 0,-1 1-61 0 0,0 0-126 0 0,-1 0-148 0 0,-2 0-222 0 0,-2 0-717 0 0,-4-3-3146 0 0,-1-2-4824 0 0,-3-4 445 0 0,18 9 10734 0 0,3 2-3341 0 0</inkml:trace>
  <inkml:trace contextRef="#ctx0" brushRef="#br1" timeOffset="164.997">138 208 19982 0 0,'0'0'0'0'0,"0"0"2120"0"0,1 0-2133 0 0,-1 0 517 0 0,2 0-293 0 0,-1 0 514 0 0,1 0-492 0 0,0 0-235 0 0,2 0 115 0 0,2 0-81 0 0,2 0 19 0 0,1 0-61 0 0,3 0-117 0 0,0-1-530 0 0,2-1-64 0 0,-1-1-419 0 0,0-2-1073 0 0,2-2-13783 0 0,-30 8 14413 0 0,-5 2 924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3.2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4622.75"/>
      <inkml:brushProperty name="anchorY" value="-604450.75"/>
      <inkml:brushProperty name="scaleFactor" value="0.5"/>
    </inkml:brush>
  </inkml:definitions>
  <inkml:trace contextRef="#ctx0" brushRef="#br0">0 0 21490 0 0,'0'0'0'0'0,"0"0"1596"0"0,0 0-1965 0 0,1 0 665 0 0,2 0 170 0 0,3 1-53 0 0,3 0-77 0 0,4 0-103 0 0,3 1-111 0 0,4-1-29 0 0,1 0-53 0 0,0 0-40 0 0,-1-1-68 0 0,-2 1 80 0 0,-2 0-81 0 0,-3-1 80 0 0,-3 1-23 0 0,-3-1-276 0 0,-4 1-162 0 0,-1-1-84 0 0,-1 0-128 0 0,-2 0-358 0 0,-2 0-1315 0 0,-1 0-6844 0 0,0 0-1475 0 0,0 0 12839 0 0,0 0-1260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1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34 12501 0 0,'-9'-5'7432'0'0,"-6"2"-3315"0"0,10 15-3895 0 0,-37 153 204 0 0,27-4-354 0 0,15-141-69 0 0,-1-2-3 0 0,1 1 0 0 0,1-1 0 0 0,0 0 0 0 0,2 1 0 0 0,0-1 1 0 0,5 15-1 0 0,-1-13 52 0 0,0-1 0 0 0,1 1 0 0 0,1-2 1 0 0,1 1-1 0 0,1-1 0 0 0,0-1 1 0 0,8 9-53 0 0,-15-22-36 0 0,-4-3 66 0 0,0-1 18 0 0,0-9-654 0 0,-5-30-2447 0 0,2 21-849 0 0,1-2-4801 0 0,2 12 4572 0 0,1 15 890 0 0,8 80 1695 0 0</inkml:trace>
  <inkml:trace contextRef="#ctx0" brushRef="#br0" timeOffset="623.725">227 19 6497 0 0,'-7'-6'14539'0'0,"6"3"-10168"0"0,14 8-4256 0 0,97 86 76 0 0,-104-86-161 0 0,-5-4-22 0 0,-1 1-1 0 0,1-1 1 0 0,0 0 0 0 0,1 0 0 0 0,-1 0 0 0 0,0 0 0 0 0,0 0 0 0 0,0 0 0 0 0,1 0-1 0 0,-1 0 1 0 0,0-1 0 0 0,1 1 0 0 0,-1 0 0 0 0,1-1 0 0 0,-1 1 0 0 0,1-1 0 0 0,-1 0-1 0 0,1 1 1 0 0,-1-1 0 0 0,1 0 0 0 0,-1 0 0 0 0,1 0 0 0 0,0 0-8 0 0,13-44 449 0 0,-4-39-356 0 0,-4 88-583 0 0,4 14 504 0 0,-1 1 0 0 0,-1 1 0 0 0,-1-1 0 0 0,-1 1 0 0 0,0 1-1 0 0,-2-1 1 0 0,-1 1 0 0 0,0 0 0 0 0,-2 0 0 0 0,0 0 0 0 0,-1 0-1 0 0,-2 1 1 0 0,-2 15-14 0 0,3-16 25 0 0,-2-20 1 0 0,0 0 1 0 0,0 0-1 0 0,-1-1 0 0 0,1 1 0 0 0,0-1 1 0 0,-1 0-1 0 0,1 0 0 0 0,-1 0 1 0 0,0 0-1 0 0,1 0 0 0 0,-1 0 0 0 0,0-1 1 0 0,0 1-1 0 0,1-1 0 0 0,-1 0 1 0 0,0 0-1 0 0,0 0 0 0 0,0 0 0 0 0,1 0 1 0 0,-1 0-1 0 0,0-1 0 0 0,0 0 1 0 0,1 1-1 0 0,-1-1 0 0 0,1 0 0 0 0,-1 0-26 0 0,-110-40 662 0 0,113 40-699 0 0,0 1 0 0 0,-1 0 0 0 0,1-1 0 0 0,0 1 0 0 0,0 0 0 0 0,-1-1 0 0 0,1 1 0 0 0,0-1 0 0 0,0 1 0 0 0,0-1 0 0 0,-1 1 0 0 0,1-1 0 0 0,0 1 0 0 0,0-1 0 0 0,0 1 0 0 0,0-1 0 0 0,0 1 0 0 0,0-1 0 0 0,0 1 0 0 0,0-1 0 0 0,0 1 0 0 0,0-1 0 0 0,0 1 0 0 0,0-1 0 0 0,0 1 0 0 0,1 0 0 0 0,-1-1 0 0 0,0 1 0 0 0,0-1 0 0 0,1 1 0 0 0,-1-1 0 0 0,0 1 0 0 0,0 0 0 0 0,1-1 0 0 0,-1 1 0 0 0,0-1 0 0 0,1 1 0 0 0,-1 0 1 0 0,1-1-1 0 0,-1 1 0 0 0,0 0 0 0 0,1 0 0 0 0,-1-1 0 0 0,1 1 0 0 0,-1 0 0 0 0,1 0 0 0 0,-1 0 0 0 0,1 0 0 0 0,-1-1 37 0 0,3 1 150 0 0,20 1-6263 0 0,-15 0-8688 0 0,-51 5 9851 0 0</inkml:trace>
  <inkml:trace contextRef="#ctx0" brushRef="#br0" timeOffset="1037.829">700 56 16894 0 0,'-11'3'7953'0'0,"10"26"-8500"0"0,2-19 1213 0 0,-3 20-519 0 0,-2 0 0 0 0,-1 0 0 0 0,-1 0 0 0 0,-2-1 0 0 0,-8 23-147 0 0,-9 33 280 0 0,-28 102 653 0 0,63-220-4217 0 0,-7 30 2331 0 0,8-8-16121 0 0,-35 63 11471 0 0</inkml:trace>
  <inkml:trace contextRef="#ctx0" brushRef="#br0" timeOffset="1766.394">797 316 20718 0 0,'13'17'4344'0'0,"1"4"-4496"0"0,-5-12 168 0 0,-1 1-1 0 0,-1 0 0 0 0,1 0 0 0 0,-2 0 1 0 0,1 1-1 0 0,-2 1 0 0 0,1-1 1 0 0,-1 1-1 0 0,-1-1 0 0 0,0 1 0 0 0,-1 1 1 0 0,-1-1-1 0 0,1 0 0 0 0,-2 1 1 0 0,1 2-16 0 0,-2-4 38 0 0,0-8-1 0 0,1-1 0 0 0,0 0 0 0 0,0 1 0 0 0,-1-1 0 0 0,0 0-1 0 0,1 1 1 0 0,-1-1 0 0 0,0 1 0 0 0,0-1 0 0 0,0 1 0 0 0,-1-1-1 0 0,1 0 1 0 0,-1 1 0 0 0,1-1 0 0 0,-1 1 0 0 0,0-1 0 0 0,0 0-1 0 0,0 0 1 0 0,0 1 0 0 0,0-1 0 0 0,0 0 0 0 0,-1 0 0 0 0,1 0 0 0 0,-1 0-1 0 0,1 0 1 0 0,-1-1 0 0 0,0 1 0 0 0,1 0 0 0 0,-1-1 0 0 0,0 1-1 0 0,0-1 1 0 0,-1 0 0 0 0,1 0 0 0 0,0 0 0 0 0,0 0 0 0 0,0 0-1 0 0,-1 0 1 0 0,1 0 0 0 0,-2 0-37 0 0,-25-1 758 0 0,36-13-576 0 0,140-249 305 0 0,-118 195-339 0 0,-29 66-123 0 0,0 1-7 0 0,0 0 19 0 0,0 0-2 0 0,0 0-18 0 0,-17 0-90 0 0,-19 42-78 0 0,32-34 138 0 0,1 0 1 0 0,0 0-1 0 0,0 1 0 0 0,1-1 1 0 0,0 1-1 0 0,0 0 0 0 0,1-1 1 0 0,0 1-1 0 0,1 0 0 0 0,0 0 1 0 0,0 0-1 0 0,1 0 0 0 0,0-1 1 0 0,0 1-1 0 0,1 0 0 0 0,1-1 1 0 0,-1 1-1 0 0,1-1 0 0 0,1 0 1 0 0,-1 1-1 0 0,1-2 0 0 0,1 1 1 0 0,4 7 12 0 0,54 30-7 0 0,-15-33 73 0 0,-52-12-281 0 0,-10-20-819 0 0,3 4-2019 0 0,2 7-3997 0 0,10 14-1882 0 0,36 38 1350 0 0</inkml:trace>
  <inkml:trace contextRef="#ctx0" brushRef="#br0" timeOffset="2205.066">1228 101 1356 0 0,'2'-3'17827'0'0,"1"4"-11477"0"0,12 10-8339 0 0,-12-8 3760 0 0,14 15-1647 0 0,0 0 1 0 0,-1 1-1 0 0,-2 1 0 0 0,0 0 1 0 0,-1 1-1 0 0,-1 0 0 0 0,0 1 1 0 0,-2 0-1 0 0,-1 1 0 0 0,-1 0 1 0 0,-1 0-1 0 0,2 13-124 0 0,-2-4 103 0 0,-1 0 0 0 0,-1-1-1 0 0,-3 2 1 0 0,0-1 0 0 0,-2 0 0 0 0,-2 17-103 0 0,1-45 42 0 0,0 0 0 0 0,0 1-1 0 0,0-1 1 0 0,0 0 0 0 0,-1 0 0 0 0,0 0 0 0 0,0 0 0 0 0,0 0-1 0 0,0 0 1 0 0,-1-1 0 0 0,1 1 0 0 0,-1-1 0 0 0,0 0 0 0 0,0 1 0 0 0,0-1-1 0 0,-1 0 1 0 0,1-1 0 0 0,-1 1 0 0 0,1-1 0 0 0,-1 1 0 0 0,0-1-1 0 0,0 0 1 0 0,0-1 0 0 0,0 1 0 0 0,0-1 0 0 0,0 1 0 0 0,-1-1 0 0 0,1-1-1 0 0,0 1 1 0 0,-1 0 0 0 0,1-1 0 0 0,0 0 0 0 0,-1 0 0 0 0,-2-1-42 0 0,8-15-1065 0 0,1 11-1431 0 0,-1 2-4087 0 0,-1 3-5606 0 0,-9 24 5675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3.44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5437.5625"/>
      <inkml:brushProperty name="anchorY" value="-605097.125"/>
      <inkml:brushProperty name="scaleFactor" value="0.5"/>
    </inkml:brush>
  </inkml:definitions>
  <inkml:trace contextRef="#ctx0" brushRef="#br0">0 1 18482 0 0,'0'0'0'0'0,"0"0"2268"0"0,0 0-2492 0 0,0 0 731 0 0,1 1 296 0 0,1 1 114 0 0,4-1-239 0 0,2 1-143 0 0,3 1-61 0 0,4 1-190 0 0,2 0-60 0 0,3 0-166 0 0,0 1-45 0 0,0 0 40 0 0,0 0-13 0 0,-3-1-40 0 0,-2 0 5 0 0,-4-1-4 0 0,-2 0-1 0 0,-4-2-154 0 0,-2 0-133 0 0,-2 0-191 0 0,-2-1-206 0 0,-2 1-400 0 0,-4-1-2439 0 0,-3 1-6975 0 0,1-1 2133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4.25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6243.125"/>
      <inkml:brushProperty name="anchorY" value="-605788"/>
      <inkml:brushProperty name="scaleFactor" value="0.5"/>
    </inkml:brush>
  </inkml:definitions>
  <inkml:trace contextRef="#ctx0" brushRef="#br0">0 23 20458 0 0,'0'0'0'0'0,"1"0"1768"0"0,-1 0-1797 0 0,1 0 388 0 0,1 0-216 0 0,1 0 475 0 0,3 0-108 0 0,2 0-51 0 0,4 0-84 0 0,2-1-122 0 0,3 0-19 0 0,1-1-68 0 0,0-1-78 0 0,-1-1 35 0 0,-3 1-36 0 0,-2 0 17 0 0,-4 1-24 0 0,-3 0 16 0 0,-1 1-1 0 0,-3 0 0 0 0,0 1-36 0 0,-1 0 10 0 0,-1 0 70 0 0,1 0-59 0 0,-1 0-91 0 0,1 1-57 0 0,0 2-76 0 0,-1 2 22 0 0,1 5 143 0 0,1 6 12 0 0,0 8-49 0 0,0 6-60 0 0,1 6 26 0 0,0 5-20 0 0,0 2-105 0 0,0 2 2 0 0,-1-2 3 0 0,0-1-22 0 0,0-3 20 0 0,-2-4 64 0 0,-1-5 34 0 0,-3-5 78 0 0,1-6 54 0 0,-2-4 128 0 0,-1-6 22 0 0,-1-3-10 0 0,0-3-25 0 0,-2-3-99 0 0,1 0 39 0 0,1-1-47 0 0,0 0 43 0 0,2-1-84 0 0,2 1-21 0 0,2 0-110 0 0,0 0-67 0 0,2 0-50 0 0,2 1-25 0 0,2 0 173 0 0,3 1 68 0 0,2 0 22 0 0,2 2-20 0 0,3 0 9 0 0,1 0 34 0 0,-1 1 91 0 0,0-1 23 0 0,-1 0-73 0 0,-2 0-80 0 0,-3-2 62 0 0,-2 1 34 0 0,-2-2-21 0 0,-3 0-49 0 0,0 0-22 0 0,-1 0-203 0 0,-1 0-54 0 0,1 0-181 0 0,-1 0-187 0 0,1-1-256 0 0,-1 0-615 0 0,-1-2-2032 0 0,0 0-6650 0 0,0-3 1857 0 0,0 1 9861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5.02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7084.3125"/>
      <inkml:brushProperty name="anchorY" value="-606919.375"/>
      <inkml:brushProperty name="scaleFactor" value="0.5"/>
    </inkml:brush>
  </inkml:definitions>
  <inkml:trace contextRef="#ctx0" brushRef="#br0">19 25 21462 0 0,'0'0'0'0'0,"0"0"1992"0"0,1 0-2035 0 0,0 0 442 0 0,0 0 225 0 0,-1 0-221 0 0,1 0-310 0 0,-1 0-60 0 0,1 3-248 0 0,1 2 283 0 0,1 4-102 0 0,0 4 34 0 0,1 5 0 0 0,-1 3 70 0 0,0 2-10 0 0,0 3 2 0 0,-2 0-72 0 0,0 1 30 0 0,0 1-14 0 0,-2-1-2 0 0,-2-2 0 0 0,1-1 84 0 0,-2-4-38 0 0,1-3 12 0 0,-1-4 101 0 0,1-4-25 0 0,1-3-1 0 0,0-3 19 0 0,1-1-15 0 0,-1-3-5 0 0,0-1-153 0 0,0-3 90 0 0,-1-1-3 0 0,0-4-49 0 0,-1-2-20 0 0,2-2 4 0 0,0-4-5 0 0,0-3 0 0 0,2-2 38 0 0,0-3-12 0 0,2 0-31 0 0,2-2 1 0 0,1 0-40 0 0,1 2 0 0 0,1 1-3 0 0,0 4-47 0 0,1 2-76 0 0,-1 5-19 0 0,0 3-6 0 0,2 3 23 0 0,-1 3 34 0 0,2 3 156 0 0,3 2-214 0 0,0 2 180 0 0,1 3-60 0 0,1 3 86 0 0,-2 4-24 0 0,1 2 10 0 0,-2 3 5 0 0,0 3-11 0 0,-2 1 13 0 0,0 2-5 0 0,-1 0 7 0 0,-3 1 68 0 0,0 0-93 0 0,-3 0 114 0 0,-1-3-66 0 0,-1-1 30 0 0,-1-3-68 0 0,0-3 70 0 0,0-5-24 0 0,0-2 195 0 0,-1-4 2 0 0,0-1 53 0 0,-2-2-172 0 0,-1-1-2 0 0,-2-3-36 0 0,-1-3-4 0 0,0-2 29 0 0,-1-4-75 0 0,0-2-14 0 0,2-2-8 0 0,1-2-3 0 0,2-2-57 0 0,1-1 68 0 0,3 0-24 0 0,2 0-52 0 0,2 1 35 0 0,3 1-56 0 0,1 1 11 0 0,2 2-24 0 0,1 1 4 0 0,1 2-67 0 0,2 2 79 0 0,0 1-8 0 0,2 2-15 0 0,1 2 73 0 0,-1 2 20 0 0,1 2-44 0 0,-1 1-24 0 0,-2 3 100 0 0,0 3-29 0 0,-1 3 45 0 0,-2 3 66 0 0,0 4-82 0 0,-1 3 132 0 0,-2 3-53 0 0,0 3-55 0 0,-2 2-42 0 0,0 0 6 0 0,-1 1-8 0 0,-1-2 0 0 0,-1 0 5 0 0,-1-2 40 0 0,-1-3-53 0 0,0-4 23 0 0,-2-4 72 0 0,1-3 19 0 0,-1-4 52 0 0,0-2 4 0 0,-1-1-24 0 0,1-2-148 0 0,1 1 31 0 0,-1-1-48 0 0,0 0-109 0 0,1-1-107 0 0,-1-2-160 0 0,0-1-247 0 0,0-1-333 0 0,-2-2-868 0 0,1-1-5434 0 0,-2-1-8246 0 0,2 11 17085 0 0,1 2-213 0 0,1 4-3551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6.74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9803.1875"/>
      <inkml:brushProperty name="anchorY" value="-609537.4375"/>
      <inkml:brushProperty name="scaleFactor" value="0.5"/>
    </inkml:brush>
  </inkml:definitions>
  <inkml:trace contextRef="#ctx0" brushRef="#br0">0 1 18582 0 0,'0'0'0'0'0,"0"0"3040"0"0,0 0-2399 0 0,0 0-154 0 0,0 0 261 0 0,0 0 122 0 0,1 0-314 0 0,-1 0-238 0 0,1 0-134 0 0,0 0-150 0 0,0 1-16 0 0,0 2-163 0 0,2 4 188 0 0,0 3 75 0 0,1 6 57 0 0,1 7-48 0 0,1 7-56 0 0,0 6-16 0 0,0 7-54 0 0,-2 3 34 0 0,0 2-43 0 0,-2 2-39 0 0,-1 1 62 0 0,0-2 29 0 0,-1-1-59 0 0,0-3-20 0 0,0-4 1 0 0,0-4 32 0 0,0-6-7 0 0,1-6-47 0 0,-1-8 71 0 0,0-4-23 0 0,0-6 134 0 0,0-3-36 0 0,0-3-108 0 0,0-1-127 0 0,0-1-14 0 0,0-2-90 0 0,0-1-100 0 0,0-2-170 0 0,0-3-414 0 0,0-5-440 0 0,1-5-1889 0 0,1-3-5415 0 0,2-5-2185 0 0,0 2 13240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7.19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0499.875"/>
      <inkml:brushProperty name="anchorY" value="-610724.8125"/>
      <inkml:brushProperty name="scaleFactor" value="0.5"/>
    </inkml:brush>
  </inkml:definitions>
  <inkml:trace contextRef="#ctx0" brushRef="#br0">0 39 19534 0 0,'0'0'0'0'0,"1"0"1764"0"0,0 0-1913 0 0,0 0 569 0 0,1 0 491 0 0,0 0-124 0 0,2 0-256 0 0,1 0 21 0 0,1-1-178 0 0,3 0-94 0 0,1-1-93 0 0,2-1 8 0 0,0-1-71 0 0,1-1 49 0 0,-2 0-18 0 0,0 1-55 0 0,-2 0-44 0 0,-2 0-57 0 0,-2 2 1 0 0,-1 0 3 0 0,-2 1 33 0 0,0 1-10 0 0,1 1 128 0 0,0 3-82 0 0,1 3 21 0 0,0 5 20 0 0,1 3-23 0 0,0 6-10 0 0,0 4-82 0 0,0 4 13 0 0,0 4-56 0 0,-2 1 11 0 0,0 2-15 0 0,0 1-26 0 0,-1 0 49 0 0,-1-2-39 0 0,0-2-25 0 0,0-3-11 0 0,-1-4 116 0 0,-1-4-31 0 0,-1-5 62 0 0,-1-4 183 0 0,-2-4-105 0 0,-1-3 26 0 0,0-3-13 0 0,1-2-60 0 0,0-1-27 0 0,1-1-52 0 0,1 0 10 0 0,1 0-64 0 0,1 1-44 0 0,1 0-48 0 0,0-1-48 0 0,0 1-43 0 0,0 0-45 0 0,2 0 26 0 0,1 0 291 0 0,3 0-80 0 0,1 0 47 0 0,3 0-1 0 0,1 1 11 0 0,1 0-13 0 0,0 0 4 0 0,0 1-38 0 0,-2 0 48 0 0,-1-1-21 0 0,-2 1 11 0 0,-2-1-2 0 0,-2-1 1 0 0,-2 1 42 0 0,0-1-54 0 0,-1 0-42 0 0,-1 0-116 0 0,1 0-130 0 0,0 0-142 0 0,-1 0-202 0 0,1-1-371 0 0,-2-1-1113 0 0,0-2-4902 0 0,0-2-4972 0 0,-1 1 11583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20.48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6809.375"/>
      <inkml:brushProperty name="anchorY" value="-618202.4375"/>
      <inkml:brushProperty name="scaleFactor" value="0.5"/>
    </inkml:brush>
  </inkml:definitions>
  <inkml:trace contextRef="#ctx0" brushRef="#br0">0 12 21546 0 0,'0'0'0'0'0,"0"-1"1772"0"0,0 0-1895 0 0,0-1 374 0 0,0 0 496 0 0,0 0-57 0 0,0 1-250 0 0,0 0-159 0 0,0 0-172 0 0,0 1-96 0 0,0-1-95 0 0,0 1-34 0 0,0 2-44 0 0,0 1 11 0 0,0 3 174 0 0,1 3 192 0 0,1 6-90 0 0,2 6-23 0 0,-1 5 24 0 0,1 7-42 0 0,0 4-55 0 0,-1 4 10 0 0,0 3-37 0 0,0 3 83 0 0,-1 3-2 0 0,0 0-57 0 0,0-2-26 0 0,0-2 9 0 0,-1-5-8 0 0,1-4-3 0 0,-1-6-46 0 0,0-6 59 0 0,-1-6-20 0 0,0-6 7 0 0,0-5 10 0 0,0-4 52 0 0,0-3-4 0 0,0-1 14 0 0,0-1-2 0 0,0 0 2 0 0,0 0-84 0 0,0 0 15 0 0,0 0-206 0 0,0 1-71 0 0,0 0-118 0 0,0-1-201 0 0,0-1-198 0 0,0-3-360 0 0,0-2-1409 0 0,0-3-4947 0 0,0-5-4836 0 0,0 18 13442 0 0,0 2-2618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20.86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7484.1875"/>
      <inkml:brushProperty name="anchorY" value="-619445.25"/>
      <inkml:brushProperty name="scaleFactor" value="0.5"/>
    </inkml:brush>
  </inkml:definitions>
  <inkml:trace contextRef="#ctx0" brushRef="#br0">0 28 4456 0 0,'0'0'0'0'0,"0"-2"15530"0"0,0 1-14792 0 0,0 0-1928 0 0,0-2 3657 0 0,0-1-2295 0 0,0 0 560 0 0,0 0 21 0 0,1 1-253 0 0,-1 1-182 0 0,1 0-180 0 0,0 1-76 0 0,0 1-55 0 0,-1 0-9 0 0,0 0-37 0 0,1 1-2 0 0,-1 1-2 0 0,0 2 51 0 0,1 2 138 0 0,1 4-12 0 0,1 4 10 0 0,1 5-14 0 0,0 5-5 0 0,0 4-4 0 0,-1 3-71 0 0,0 5 16 0 0,-1 3-33 0 0,0 2-26 0 0,-2 3-4 0 0,1 1-34 0 0,-1 2 7 0 0,1 0 29 0 0,0-3-10 0 0,1-2 19 0 0,0-4 38 0 0,0-5 23 0 0,0-6-32 0 0,0-5-10 0 0,0-7-30 0 0,0-4 52 0 0,-1-6 10 0 0,0-2 37 0 0,0-2 11 0 0,-1-2-79 0 0,0 0-31 0 0,1 0-149 0 0,-1-1-80 0 0,-1-3-232 0 0,1-4-279 0 0,-1-3-229 0 0,-1-5-777 0 0,0-5-3356 0 0,0-3-4097 0 0,0 4 1836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21.46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8163"/>
      <inkml:brushProperty name="anchorY" value="-620616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9029.8125"/>
      <inkml:brushProperty name="anchorY" value="-621736.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9722"/>
      <inkml:brushProperty name="anchorY" value="-622867.25"/>
      <inkml:brushProperty name="scaleFactor" value="0.5"/>
    </inkml:brush>
  </inkml:definitions>
  <inkml:trace contextRef="#ctx0" brushRef="#br0">1 256 720 0 0,'0'0'0'0'0,"0"0"19297"0"0,0 0-17640 0 0,1 0-3243 0 0,-1 0 4595 0 0,0 0-2675 0 0,1 0 37 0 0,0 0 39 0 0,1 0-150 0 0,0 0-87 0 0,2 0-166 0 0,2 0 139 0 0,3 0-86 0 0,3-1 24 0 0,1 0-4 0 0,2-2-32 0 0,0 1 69 0 0,-1 0-50 0 0,-2-1-43 0 0,-2 1-20 0 0,-3 0-37 0 0,-2 1 44 0 0,-2 0-17 0 0,-1 0 128 0 0,-1 1-31 0 0,-1 0 16 0 0,0 0-17 0 0,0 0-5 0 0,0 0-37 0 0,0 1-51 0 0,1 3 21 0 0,0 1 68 0 0,1 2-59 0 0,0 4 18 0 0,0 2-47 0 0,1 4 17 0 0,0 4-8 0 0,0 3 29 0 0,-1 4-40 0 0,0 2 8 0 0,0 5-32 0 0,0 2 36 0 0,0 1 7 0 0,0 2-20 0 0,-1-1 3 0 0,-1-1-44 0 0,1-3-39 0 0,-1-3 106 0 0,0-4-44 0 0,0-7-21 0 0,-2-4 56 0 0,0-6 19 0 0,-2-4 33 0 0,0-4 46 0 0,-3-2-33 0 0,-1-1-14 0 0,-1-2-32 0 0,-1-1-31 0 0,1-2 5 0 0,0 0 33 0 0,2-1 7 0 0,2 1-56 0 0,2 1-23 0 0,1 1-28 0 0,1 0-63 0 0,1 1-56 0 0,1 1-26 0 0,2 1 159 0 0,2 0 38 0 0,3 0 7 0 0,2 0 9 0 0,3 0-2 0 0,1 0 0 0 0,1 1 5 0 0,0 0-2 0 0,-1 0-3 0 0,0 2-4 0 0,-1-1 0 0 0,-1 2-84 0 0,-1-1 71 0 0,-1 2 12 0 0,-3-2 0 0 0,0 1 0 0 0,-3-1 85 0 0,-2 0-94 0 0,0-2 102 0 0,-2 0-2 0 0,0-1-63 0 0,0 0-24 0 0,-1 0 3 0 0,0 0-192 0 0,-3-2-74 0 0,0-1-111 0 0,-3-3-161 0 0,0-1-233 0 0,0-2-299 0 0,-1-1-988 0 0,4 5-6217 0 0,1-1-1296 0 0,9 11 8539 0 0,2 3 105 0 0</inkml:trace>
  <inkml:trace contextRef="#ctx0" brushRef="#br1" timeOffset="398.013">454 294 16309 0 0,'0'0'0'0'0,"-1"-3"2789"0"0,0-1-2694 0 0,1-1 359 0 0,-1 0-398 0 0,0 0 1188 0 0,1 2-496 0 0,-1 0-41 0 0,1 1-232 0 0,0 1-215 0 0,0 1-116 0 0,0 0-60 0 0,0 1-78 0 0,1 2 50 0 0,0 1 231 0 0,2 2 8 0 0,1 2-9 0 0,2 4-25 0 0,0 3-112 0 0,1 5 14 0 0,1 3-22 0 0,-1 4-28 0 0,1 6 35 0 0,-2 3-105 0 0,1 4 58 0 0,-1 4-39 0 0,-1 5-1 0 0,0 2 66 0 0,-1 3-39 0 0,-1 1-28 0 0,0-4-64 0 0,-1-5 10 0 0,-1-6-10 0 0,0-10 0 0 0,0-7 5 0 0,0-8-2 0 0,-1-5 127 0 0,0-6-17 0 0,0-2 8 0 0,0-2-67 0 0,0-2-50 0 0,0 0-130 0 0,-1-3-82 0 0,1-1-193 0 0,-2-5-219 0 0,-1-3-197 0 0,-1-4-585 0 0,-2-6-1800 0 0,0-4-4685 0 0,-1-7-4022 0 0,2 4 14240 0 0</inkml:trace>
  <inkml:trace contextRef="#ctx0" brushRef="#br2" timeOffset="831.142">675 0 21534 0 0,'0'0'0'0'0,"0"0"1612"0"0,1 0-1881 0 0,0 0 67 0 0,1 0 336 0 0,0 0 280 0 0,2 0 158 0 0,2 2-99 0 0,2 1-18 0 0,2 2-202 0 0,2 2-44 0 0,1 3-74 0 0,1 2-58 0 0,-1 1 8 0 0,0 0-23 0 0,-3 1 60 0 0,-1 1-74 0 0,-2-2 20 0 0,-2 0-8 0 0,-3-2 10 0 0,0 0-8 0 0,-3-2 7 0 0,-1-1 31 0 0,-2-2-9 0 0,-3 0-32 0 0,-2-1 29 0 0,-1 0-39 0 0,-3-1-21 0 0,-1 1-28 0 0,-1 0-33 0 0,-1 1 39 0 0,-1 0-15 0 0,2 1-55 0 0,1-1 40 0 0,3-1 26 0 0,2 0-8 0 0,4-2 6 0 0,2 0-65 0 0,1 0 79 0 0,1-1-59 0 0,3 0 55 0 0,1 2 194 0 0,2 0-63 0 0,3 3 0 0 0,2 0-53 0 0,2 2 8 0 0,2 0-3 0 0,3 2-44 0 0,1 0 9 0 0,2 3 64 0 0,1 0-80 0 0,0 2-34 0 0,0 1 9 0 0,-1-2-14 0 0,-1 0 2 0 0,-4-1-6 0 0,-2-3-3 0 0,-4-2 5 0 0,-2-2-2 0 0,-2-3 1 0 0,-3-1 0 0 0,-1-2-51 0 0,0 0 24 0 0,-3-1-15 0 0,-2-3-259 0 0,-4-1-234 0 0,-3-3-280 0 0,-5-3-496 0 0,-4-3-2565 0 0,-2-1-8079 0 0,3 1 3802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9.20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4409.4375"/>
      <inkml:brushProperty name="anchorY" value="-615247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5111"/>
      <inkml:brushProperty name="anchorY" value="-616536.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6031.8125"/>
      <inkml:brushProperty name="anchorY" value="-617587.8125"/>
      <inkml:brushProperty name="scaleFactor" value="0.5"/>
    </inkml:brush>
  </inkml:definitions>
  <inkml:trace contextRef="#ctx0" brushRef="#br0">5 5 17898 0 0,'0'0'0'0'0,"-1"0"4332"0"0,0-1-4527 0 0,0 0 771 0 0,0 0-133 0 0,1 1 241 0 0,0-1-82 0 0,-1 1-290 0 0,1 0-135 0 0,0 0-100 0 0,0 0-71 0 0,0 0-24 0 0,0 1-76 0 0,1 2 119 0 0,2 3 114 0 0,1 5 153 0 0,1 5-137 0 0,2 6 56 0 0,0 8-80 0 0,0 7-56 0 0,0 6 2 0 0,-2 8-87 0 0,0 6-16 0 0,-2 3 23 0 0,0 3 1 0 0,-1 1-42 0 0,0-1 19 0 0,0-2-22 0 0,-1-6 10 0 0,1-6 43 0 0,-1-8-8 0 0,0-9 61 0 0,0-9-29 0 0,0-7 45 0 0,0-6 26 0 0,-1-5-7 0 0,0-3-8 0 0,0-2 4 0 0,0-1-2 0 0,0 0-102 0 0,0 0 28 0 0,0 1-154 0 0,0-2-81 0 0,0 0-116 0 0,0-2-102 0 0,0-3-334 0 0,-1-5-234 0 0,0-6-637 0 0,1-6-1676 0 0,-1-4-4079 0 0,3-6-2718 0 0,-1 5 10634 0 0</inkml:trace>
  <inkml:trace contextRef="#ctx0" brushRef="#br1" timeOffset="671.549">250 170 19702 0 0,'0'0'0'0'0,"1"0"2060"0"0,-1 0-1661 0 0,1 0-133 0 0,-1 0 455 0 0,2 0 111 0 0,0 0-315 0 0,0 0-232 0 0,1 0-170 0 0,1 0 84 0 0,3 0-6 0 0,3 0-36 0 0,3 0-36 0 0,2 0-83 0 0,2 0 66 0 0,2 0-55 0 0,1 0 11 0 0,-1 0-64 0 0,2-1 16 0 0,-2 0 123 0 0,0-1-28 0 0,-2 0-78 0 0,-3 0-23 0 0,-1-1-36 0 0,-4 1 31 0 0,-2 1-41 0 0,-2 0 45 0 0,-1 1-14 0 0,-1 0 5 0 0,-2 0-4 0 0,0 0 5 0 0,-1 0-6 0 0,0 0 1 0 0,0 0 5 0 0,0 0 3 0 0,0 0 9 0 0,0 0 25 0 0,0 0-34 0 0,0 0 59 0 0,0 0-74 0 0,0 0 33 0 0,0 0-21 0 0,0 0 14 0 0,0 0-5 0 0,0 0-7 0 0,0 2-35 0 0,0 1 47 0 0,0 2 119 0 0,-1 4-132 0 0,0 3 48 0 0,-1 4-4 0 0,-1 2-13 0 0,-2 3-33 0 0,0 1 14 0 0,-2 0 45 0 0,-1 1-71 0 0,0-1 24 0 0,-1 1-8 0 0,-1-2 0 0 0,1 0 0 0 0,0-1 0 0 0,0-1 5 0 0,1-2-6 0 0,-1-1-17 0 0,2-1 23 0 0,0-3 76 0 0,1-1-100 0 0,2-3 30 0 0,0-1-6 0 0,1-2-2 0 0,1-1-3 0 0,1-2-9 0 0,0-1-26 0 0,1 0 35 0 0,0-1-40 0 0,0-1 12 0 0,0 1-22 0 0,0 0 60 0 0,1 0-18 0 0,-1 0 74 0 0,0-1-85 0 0,0 1-42 0 0,0 0-3 0 0,1 1 78 0 0,2 0-7 0 0,2 1-12 0 0,2 1 17 0 0,2 1-6 0 0,2 0 30 0 0,2 1-45 0 0,0 0 14 0 0,2 0-14 0 0,0 0-54 0 0,0 1 71 0 0,0 0-70 0 0,-1-1-12 0 0,-3-1 91 0 0,-2 0-34 0 0,-2-1 13 0 0,-3 0 5 0 0,-2-2 36 0 0,0 0 31 0 0,-1 0 18 0 0,0-1-11 0 0,-1 0 16 0 0,0 0-23 0 0,0 0-12 0 0,-1-1-16 0 0,1 1-35 0 0,0 0-1 0 0,0 0-152 0 0,0 0-117 0 0,0 0-89 0 0,0 0-120 0 0,-1 0-162 0 0,-1-1-283 0 0,-2-1-1243 0 0,-1-2-4497 0 0,-4-3-6051 0 0,10 7 11931 0 0,2 2-175 0 0</inkml:trace>
  <inkml:trace contextRef="#ctx0" brushRef="#br2" timeOffset="892.425">418 347 17998 0 0,'0'0'0'0'0,"0"0"4260"0"0,0 0-4256 0 0,1 0 502 0 0,-1 0 11 0 0,1 0 140 0 0,0 0-231 0 0,1-1-241 0 0,2 0-100 0 0,1 0-19 0 0,3-1-66 0 0,2 0 6 0 0,2-1-99 0 0,1 1 115 0 0,1 0-43 0 0,-1 0-29 0 0,-1 1 17 0 0,-1 0 30 0 0,-2 0-407 0 0,-2 1-111 0 0,-3 0-223 0 0,0 0-182 0 0,-1 0-736 0 0,-1 0-1568 0 0,0 0-4536 0 0,1-1-1950 0 0,-1 1 11822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7.5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1373.8125"/>
      <inkml:brushProperty name="anchorY" value="-611797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2048.125"/>
      <inkml:brushProperty name="anchorY" value="-612952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2830.4375"/>
      <inkml:brushProperty name="anchorY" value="-613942.5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3623.25"/>
      <inkml:brushProperty name="anchorY" value="-614552.0625"/>
      <inkml:brushProperty name="scaleFactor" value="0.5"/>
    </inkml:brush>
  </inkml:definitions>
  <inkml:trace contextRef="#ctx0" brushRef="#br0">1 102 22442 0 0,'0'0'0'0'0,"0"0"1692"0"0,0 0-1969 0 0,0 0 842 0 0,0 0 17 0 0,0 0-133 0 0,0 0-184 0 0,0 1-277 0 0,0 2-224 0 0,1 3 317 0 0,2 4-103 0 0,1 6 105 0 0,0 6-96 0 0,2 6 93 0 0,-1 4-89 0 0,1 3 25 0 0,-1 4-8 0 0,-1 3 0 0 0,1 3 266 0 0,-1 1-248 0 0,-1 2 68 0 0,0-2-94 0 0,-1-2 14 0 0,1-3 42 0 0,-2-6-34 0 0,1-4-16 0 0,-2-7-3 0 0,1-5-2 0 0,-1-6-1 0 0,0-5 66 0 0,0-3 32 0 0,0-3 8 0 0,0-2-126 0 0,0-1-64 0 0,0 0-181 0 0,0-3-72 0 0,-1-1-265 0 0,-1-4-164 0 0,-1-4-315 0 0,-1-4-858 0 0,-1-3-3967 0 0,0-7-4925 0 0,2 4 7041 0 0</inkml:trace>
  <inkml:trace contextRef="#ctx0" brushRef="#br1" timeOffset="457.715">266 1 21022 0 0,'0'0'0'0'0,"0"0"1500"0"0,0 0-1615 0 0,1 0 341 0 0,0 0 536 0 0,0 0-96 0 0,1 0-250 0 0,2 1-59 0 0,1 0-20 0 0,2 2-83 0 0,2 2-101 0 0,0 0-65 0 0,2 2-80 0 0,0-1 3 0 0,-1 1-10 0 0,-2-2 4 0 0,0 0-2 0 0,-3-1 1 0 0,-1 0 0 0 0,-1-1 5 0 0,-2 0 87 0 0,0 0 3 0 0,-1 0-13 0 0,-2 2 50 0 0,-1 0-28 0 0,-3 4-41 0 0,-2 1-16 0 0,-2 2-50 0 0,-2 2 15 0 0,0 0-9 0 0,-2 2 1 0 0,1-2-9 0 0,0 0 7 0 0,2-1 25 0 0,3-1-39 0 0,1-2-53 0 0,2-1 42 0 0,2-1-21 0 0,1-2-10 0 0,2-1 51 0 0,0 0-6 0 0,1-1 41 0 0,1 0 60 0 0,2 0 28 0 0,2 1 8 0 0,1 1-26 0 0,1 0-27 0 0,3 0-8 0 0,1 0-43 0 0,2 1-18 0 0,1 1 40 0 0,1 0-62 0 0,1 1 9 0 0,0 0-4 0 0,-1 0-33 0 0,0-1 50 0 0,-2 0-6 0 0,-3-1-7 0 0,-2-1 4 0 0,-4-2 55 0 0,-1-1-25 0 0,-2 0-36 0 0,-2-2 16 0 0,0-1-17 0 0,0 0 3 0 0,-1 0-131 0 0,0-1-104 0 0,-2-1-267 0 0,0-2-157 0 0,-1 1-319 0 0,-2-2-542 0 0,1 2-3631 0 0,0 0-5753 0 0,1 2 4441 0 0</inkml:trace>
  <inkml:trace contextRef="#ctx0" brushRef="#br2" timeOffset="695.341">589 343 6641 0 0,'0'0'0'0'0,"0"0"15254"0"0,1-1-14138 0 0,0 1-2350 0 0,2-1 3593 0 0,1 0-1985 0 0,3-1 196 0 0,1-2-47 0 0,3 0-236 0 0,2-1-97 0 0,3 0-174 0 0,1 1 8 0 0,2 0-22 0 0,0 1-2 0 0,1 1-9 0 0,0 1-54 0 0,-2 0 76 0 0,-2 1-21 0 0,-3 0-273 0 0,-5 0 77 0 0,-2 1 58 0 0,-3 0-182 0 0,-3 0-86 0 0,-3 0-140 0 0,-4 1-657 0 0,-3-1-1382 0 0,-3 1-4745 0 0,-5 0-3103 0 0,3 0 9127 0 0</inkml:trace>
  <inkml:trace contextRef="#ctx0" brushRef="#br3" timeOffset="904.344">662 468 19750 0 0,'0'0'0'0'0,"1"0"1672"0"0,1 0-1853 0 0,2 0 922 0 0,3 0 304 0 0,1 0 82 0 0,3 0-503 0 0,3 1-208 0 0,1 1-188 0 0,2 1-122 0 0,3 2 4 0 0,0 1-27 0 0,1 2 21 0 0,-1 1-123 0 0,-2-1-16 0 0,-3 0-230 0 0,-4-2 81 0 0,-3-2-161 0 0,-4-1 15 0 0,-1-1 31 0 0,-3-2-57 0 0,-3 0-173 0 0,-3 0-787 0 0,-4-1-2165 0 0,-3 0-5572 0 0,-6 0-888 0 0,2-1 12017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1:39.004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217 519 12845 0 0,'-11'-7'10777'0'0,"8"20"-8743"0"0,4-2-1997 0 0,-5 48 208 0 0,-3 1-1 0 0,-2-1 1 0 0,-2 0 0 0 0,-19 54-245 0 0,16-59 33 0 0,11-70 517 0 0,5-2-521 0 0,0 0 0 0 0,2 1 1 0 0,0-1-1 0 0,0 1 0 0 0,2-1 0 0 0,6-13-29 0 0,-7 18 34 0 0,3-10-33 0 0,1 0 0 0 0,2 1 0 0 0,0 0 0 0 0,1 0 0 0 0,1 1 1 0 0,8-9-2 0 0,-14 41-438 0 0,-5 31 493 0 0,-2 0 0 0 0,-3 1-1 0 0,0-1 1 0 0,-3 0 0 0 0,-2 0 0 0 0,-1-1 0 0 0,-15 39-55 0 0,24-79 52 0 0,0-1 41 0 0,0 0 18 0 0,18-131-29 0 0,53-72 64 0 0,-44 154-324 0 0,-24 69-154 0 0,-4 13 402 0 0,-2 1 1 0 0,-2-2-1 0 0,-1 1 1 0 0,-1 0-1 0 0,-1-1 1 0 0,-7 13-71 0 0,-17 65-66 0 0,31-134 357 0 0,11-19-298 0 0,2-1 0 0 0,2 2 0 0 0,2 0 1 0 0,2 1-1 0 0,12-20 7 0 0,-26 53-22 0 0,-2 3-7 0 0,0 0 1 0 0,1 0 0 0 0,-1 0-1 0 0,1 0 1 0 0,0 1 0 0 0,1-1-1 0 0,-1 1 1 0 0,1 0 0 0 0,-1-1-1 0 0,1 2 1 0 0,1-1 0 0 0,1-1 28 0 0,-5 5-8 0 0,-1 0 0 0 0,1 0 0 0 0,-1 0 0 0 0,1 0 0 0 0,0 0 1 0 0,-1 1-1 0 0,1-1 0 0 0,-1 0 0 0 0,1 0 0 0 0,-1 0 1 0 0,1 1-1 0 0,-1-1 0 0 0,1 0 0 0 0,-1 1 0 0 0,0-1 1 0 0,1 1-1 0 0,-1-1 0 0 0,1 0 0 0 0,-1 1 0 0 0,0-1 1 0 0,1 1-1 0 0,-1-1 0 0 0,0 1 0 0 0,0-1 0 0 0,1 1 0 0 0,-1-1 1 0 0,0 1-1 0 0,0-1 0 0 0,0 1 0 0 0,0-1 0 0 0,0 1 1 0 0,0 0-1 0 0,1-1 0 0 0,-1 1 0 0 0,0-1 0 0 0,-1 1 1 0 0,1-1-1 0 0,0 1 0 0 0,0 0 0 0 0,0-1 0 0 0,0 1 8 0 0,0 1-11 0 0,1 33 74 0 0,-1 0 0 0 0,-2 1 1 0 0,-1-1-1 0 0,-2-1 0 0 0,-2 1 0 0 0,-1-1 0 0 0,-6 16-63 0 0,-3 19-31 0 0,14-63 190 0 0,3-13-101 0 0,3-19-38 0 0,6-9-38 0 0,2 0 1 0 0,1 1 0 0 0,1 1 0 0 0,2 0-1 0 0,2 1 1 0 0,0 1 0 0 0,8-9 17 0 0,-25 40-7 0 0,0 0 1 0 0,0 1-1 0 0,0-1 0 0 0,0 0 1 0 0,0 0-1 0 0,0 1 0 0 0,0-1 1 0 0,1 0-1 0 0,-1 0 1 0 0,0 0-1 0 0,0 1 0 0 0,0-1 1 0 0,0 0-1 0 0,0 0 0 0 0,0 1 1 0 0,0-1-1 0 0,0 0 0 0 0,1 0 1 0 0,-1 0-1 0 0,0 1 1 0 0,0-1-1 0 0,0 0 0 0 0,0 0 1 0 0,1 0-1 0 0,-1 0 0 0 0,0 0 1 0 0,0 1-1 0 0,0-1 1 0 0,1 0-1 0 0,-1 0 0 0 0,0 0 1 0 0,0 0-1 0 0,0 0 0 0 0,1 0 1 0 0,-1 0-1 0 0,0 0 0 0 0,0 0 1 0 0,1 0-1 0 0,-1 0 1 0 0,0 0-1 0 0,0 0 0 0 0,1 0 1 0 0,-1 0-1 0 0,0 0 0 0 0,0 0 1 0 0,1 0-1 0 0,-1 0 1 0 0,0 0-1 0 0,0 0 0 0 0,0 0 1 0 0,1 0-1 0 0,-1-1 0 0 0,0 1 1 0 0,0 0-1 0 0,0 0 0 0 0,1 0 1 0 0,-1 0-1 0 0,0-1 1 0 0,0 1-1 0 0,0 0 0 0 0,0 0 1 0 0,0 0-1 0 0,1 0 7 0 0,-1 29 102 0 0,0-23-84 0 0,-2 25 55 0 0,-1-1 0 0 0,-1 0 0 0 0,-2 0 0 0 0,-1 0 0 0 0,-3 3-73 0 0,-13 63 117 0 0,24-142 323 0 0,6 4-433 0 0,2-1 1 0 0,1 1-1 0 0,3 1 0 0 0,1 0 1 0 0,7-11-8 0 0,9 0-167 0 0,-29 52 153 0 0,0 0-1 0 0,0 0 1 0 0,0 0 0 0 0,0 0 0 0 0,0 0-1 0 0,0 1 1 0 0,0-1 0 0 0,0 0 0 0 0,-1 0-1 0 0,1 1 1 0 0,0-1 0 0 0,0 0 0 0 0,0 1-1 0 0,0-1 1 0 0,-1 1 0 0 0,1-1 0 0 0,0 1-1 0 0,0-1 1 0 0,-1 1 0 0 0,1 0 0 0 0,0-1-1 0 0,-1 1 1 0 0,1 0 0 0 0,-1-1 0 0 0,1 1-1 0 0,-1 0 1 0 0,1 0 0 0 0,-1 0 0 0 0,1-1 0 0 0,-1 1-1 0 0,0 0 1 0 0,1 0 0 0 0,-1 0 0 0 0,0 0-1 0 0,0 0 1 0 0,0 0 0 0 0,0 0 0 0 0,0 0-1 0 0,0 0 15 0 0,1 1-6 0 0,5 21 67 0 0,-1 1 0 0 0,-1-1 1 0 0,-1 1-1 0 0,-1-1 0 0 0,-1 1 0 0 0,-1 0 1 0 0,-3 12-62 0 0,3-12 0 0 0,-17 130-113 0 0,37-263 542 0 0,-17 96-429 0 0,2-19-15 0 0,2 1 1 0 0,1 1-1 0 0,2 0 0 0 0,1 0 0 0 0,1 0 1 0 0,2 2-1 0 0,0 0 0 0 0,9-11 15 0 0,-23 39-9 0 0,0-1 0 0 0,0 0-1 0 0,1 1 1 0 0,-1-1 0 0 0,0 1-1 0 0,0-1 1 0 0,1 1 0 0 0,-1-1-1 0 0,0 0 1 0 0,1 1 0 0 0,-1-1 0 0 0,0 1-1 0 0,1 0 1 0 0,-1-1 0 0 0,1 1-1 0 0,-1-1 1 0 0,0 1 0 0 0,1 0-1 0 0,-1-1 1 0 0,1 1 0 0 0,0 0-1 0 0,-1-1 1 0 0,1 1 0 0 0,-1 0-1 0 0,1 0 1 0 0,-1-1 0 0 0,1 1 0 0 0,0 0-1 0 0,-1 0 1 0 0,1 0 0 0 0,-1 0-1 0 0,1 0 1 0 0,0 0 0 0 0,-1 0-1 0 0,1 0 1 0 0,-1 0 0 0 0,1 0-1 0 0,0 0 1 0 0,-1 1 0 0 0,1-1-1 0 0,-1 0 1 0 0,1 0 0 0 0,-1 1 0 0 0,1-1-1 0 0,-1 0 1 0 0,1 0 0 0 0,-1 1-1 0 0,1-1 1 0 0,-1 1 0 0 0,1-1-1 0 0,-1 0 1 0 0,1 1 0 0 0,-1-1-1 0 0,0 1 1 0 0,1-1 0 0 0,-1 1 9 0 0,9 34 8 0 0,-5-6 29 0 0,-2 1 0 0 0,-1 0 0 0 0,-2 0-1 0 0,-1 0 1 0 0,-1 0 0 0 0,-1 0 0 0 0,-2-1 0 0 0,-1 0 0 0 0,-11 28-37 0 0,17-55-2 0 0,1-2 77 0 0,0-3 27 0 0,1-25-99 0 0,0 0-1 0 0,2 0 0 0 0,1 0 1 0 0,1 0-1 0 0,2 1 0 0 0,0 0 1 0 0,2 0-1 0 0,1 1 1 0 0,5-8-3 0 0,-15 34-13 0 0,0 1 1 0 0,0-1 0 0 0,0 1 0 0 0,1-1 0 0 0,-1 1 0 0 0,0-1-1 0 0,0 0 1 0 0,1 1 0 0 0,-1-1 0 0 0,0 1 0 0 0,1-1 0 0 0,-1 0-1 0 0,0 1 1 0 0,1-1 0 0 0,-1 0 0 0 0,1 1 0 0 0,-1-1-1 0 0,1 0 1 0 0,-1 1 0 0 0,1-1 0 0 0,-1 0 0 0 0,1 0 0 0 0,-1 0-1 0 0,1 0 1 0 0,-1 1 0 0 0,1-1 0 0 0,-1 0 0 0 0,1 0 0 0 0,-1 0-1 0 0,1 0 1 0 0,-1 0 0 0 0,1 0 0 0 0,-1 0 0 0 0,1 0 0 0 0,-1-1-1 0 0,1 1 1 0 0,-1 0 0 0 0,1 0 0 0 0,-1 0 0 0 0,1-1-1 0 0,-1 1 1 0 0,1 0 0 0 0,-1 0 0 0 0,1-1 0 0 0,-1 1 0 0 0,0 0-1 0 0,1-1 1 0 0,-1 1 0 0 0,0 0 0 0 0,1-1 0 0 0,-1 1 0 0 0,0-1-1 0 0,1 1 1 0 0,-1-1 12 0 0,4 139 334 0 0,-36-14-319 0 0,20-139 426 0 0,-16-105-538 0 0,27 121 90 0 0,1-1 1 0 0,0 0-1 0 0,0 1 1 0 0,-1-1-1 0 0,1 0 1 0 0,0 0-1 0 0,0 0 1 0 0,-1 1-1 0 0,1-1 1 0 0,0 0-1 0 0,-1 0 1 0 0,1 0-1 0 0,0 0 1 0 0,-1 1-1 0 0,1-1 1 0 0,0 0-1 0 0,-1 0 0 0 0,1 0 1 0 0,-1 0-1 0 0,1 0 1 0 0,0 0-1 0 0,-1 0 1 0 0,1 0-1 0 0,0 0 1 0 0,-1 0-1 0 0,1 0 1 0 0,0 0-1 0 0,-1-1 1 0 0,1 1-1 0 0,0 0 1 0 0,-1 0-1 0 0,1 0 1 0 0,0 0-1 0 0,-1 0 0 0 0,1-1 1 0 0,0 1-1 0 0,-1 0 1 0 0,1 0-1 0 0,0-1 1 0 0,0 1-1 0 0,-1 0 1 0 0,1 0-1 0 0,0-1 1 0 0,0 1-1 0 0,0 0 1 0 0,-1-1-1 0 0,1 1 1 0 0,0 0-1 0 0,0-1 1 0 0,0 1-1 0 0,0 0 1 0 0,0-1-1 0 0,0 1 0 0 0,0 0 1 0 0,0-1-1 0 0,0 1 1 0 0,0-1-1 0 0,0 1 1 0 0,0 0-1 0 0,0-1 1 0 0,0 1-1 0 0,0 0 7 0 0,-3 4 11 0 0,0 1-1 0 0,0 0 1 0 0,0-1-1 0 0,-1 0 0 0 0,0 1 1 0 0,0-2-1 0 0,0 1 1 0 0,0 0-1 0 0,0-1 1 0 0,-1 1-1 0 0,1-1 1 0 0,-1-1-1 0 0,0 1 0 0 0,0-1 1 0 0,0 0-1 0 0,-1 0 1 0 0,1 0-1 0 0,0 0 1 0 0,-1-1-1 0 0,1 0 1 0 0,-1 0-1 0 0,1-1 0 0 0,-1 0 1 0 0,1 0-1 0 0,-1 0 1 0 0,1 0-1 0 0,-1-1 1 0 0,1 0-1 0 0,-1 0 1 0 0,1 0-1 0 0,-1-1 0 0 0,1 0 1 0 0,0 0-1 0 0,0 0 1 0 0,0-1-1 0 0,0 0 1 0 0,1 0-1 0 0,-1 0 1 0 0,-3-3-11 0 0,1 0-10 0 0,0-1 1 0 0,1 1-1 0 0,0-1 1 0 0,0 0-1 0 0,1-1 1 0 0,0 1-1 0 0,0-1 1 0 0,1 0-1 0 0,0-1 1 0 0,0 1-1 0 0,1-1 1 0 0,0 1-1 0 0,0-1 1 0 0,1 0-1 0 0,0 0 1 0 0,1 0 0 0 0,0-1-1 0 0,0 1 1 0 0,1-6 9 0 0,1 14-19 0 0,0 0 0 0 0,0-1 1 0 0,1 1-1 0 0,-1 0 0 0 0,0 0 0 0 0,1-1 1 0 0,-1 1-1 0 0,1 0 0 0 0,-1 0 1 0 0,1 0-1 0 0,-1 1 0 0 0,1-1 1 0 0,-1 0-1 0 0,1 1 0 0 0,0-1 1 0 0,0 1-1 0 0,-1-1 0 0 0,1 1 1 0 0,0 0-1 0 0,0 0 0 0 0,-1 0 1 0 0,1 0-1 0 0,0 0 0 0 0,0 0 0 0 0,-1 0 1 0 0,1 0-1 0 0,0 1 0 0 0,0-1 1 0 0,-1 1-1 0 0,1-1 0 0 0,0 1 1 0 0,-1 0-1 0 0,1 0 0 0 0,-1 0 1 0 0,1 0-1 0 0,-1 0 0 0 0,1 0 1 0 0,-1 0-1 0 0,0 0 0 0 0,1 1 19 0 0,5 2 11 0 0,-1 1 0 0 0,1 0-1 0 0,-1 0 1 0 0,-1 0 0 0 0,1 1-1 0 0,-1-1 1 0 0,0 1 0 0 0,0 1-1 0 0,0-1 1 0 0,-1 1 0 0 0,0-1 0 0 0,0 1-1 0 0,-1 1 1 0 0,0-1 0 0 0,0 0-1 0 0,-1 1 1 0 0,0-1 0 0 0,0 1 0 0 0,-1 0-1 0 0,0 0-10 0 0,-1-7 13 0 0,0 1-1 0 0,1 0 1 0 0,-1-1-1 0 0,0 1 1 0 0,-1-1-1 0 0,1 1 1 0 0,0-1-1 0 0,0 1 1 0 0,-1-1-1 0 0,1 1 1 0 0,-1-1-1 0 0,1 1 1 0 0,-1-1-1 0 0,0 0 1 0 0,1 1-1 0 0,-1-1 1 0 0,0 0-1 0 0,0 1 1 0 0,0-1-1 0 0,0 0 1 0 0,0 0-1 0 0,0 0 1 0 0,0 0-1 0 0,-1 0 1 0 0,1 0-1 0 0,0 0 1 0 0,0 0-1 0 0,-1-1 1 0 0,1 1-1 0 0,-1 0 1 0 0,1-1 0 0 0,-1 1-1 0 0,1-1 1 0 0,-1 0-1 0 0,1 1 1 0 0,-1-1-1 0 0,1 0 1 0 0,-1 0-1 0 0,1 0 1 0 0,-1 0-1 0 0,1 0 1 0 0,-1 0-13 0 0,-6 1 8 0 0,0 0 0 0 0,0-1 1 0 0,0 0-1 0 0,0 0 1 0 0,1 0-1 0 0,-1-1 1 0 0,0 0-1 0 0,0-1 0 0 0,1 0 1 0 0,-1 0-1 0 0,1 0 1 0 0,-1-1-1 0 0,1 0 1 0 0,0-1-1 0 0,0 0 0 0 0,0 0 1 0 0,0 0-9 0 0,5 2-5 0 0,-2 0-6 0 0,0-1-1 0 0,1 1 0 0 0,-1-1 1 0 0,1 1-1 0 0,-1-1 1 0 0,1-1-1 0 0,0 1 0 0 0,0 0 1 0 0,0-1-1 0 0,0 1 1 0 0,1-1-1 0 0,0 0 0 0 0,-1 0 1 0 0,1 0-1 0 0,1 0 1 0 0,-1 0-1 0 0,0 0 0 0 0,1-1 1 0 0,0 1-1 0 0,0 0 0 0 0,1-1 1 0 0,-1 1-1 0 0,1-1 1 0 0,0 0 11 0 0,1 2-25 0 0,2 0 0 0 0,-1 0 1 0 0,0 0-1 0 0,0 1 0 0 0,1-1 1 0 0,0 1-1 0 0,-1-1 0 0 0,1 1 1 0 0,0 0-1 0 0,0 0 0 0 0,0 0 1 0 0,0 0-1 0 0,1 1 0 0 0,-1-1 1 0 0,0 1-1 0 0,1 0 0 0 0,-1 0 1 0 0,1 0-1 0 0,-1 0 0 0 0,3 0 25 0 0,1-1-2 0 0,-1 0 1 0 0,1 1-1 0 0,0-1 0 0 0,0 1 0 0 0,0 1 0 0 0,-1-1 0 0 0,1 1 0 0 0,0 0 1 0 0,0 1-1 0 0,0 0 0 0 0,0 0 0 0 0,-1 0 0 0 0,1 1 0 0 0,0 0 1 0 0,-1 0-1 0 0,1 1 0 0 0,-1 0 0 0 0,0 0 0 0 0,0 0 0 0 0,0 1 0 0 0,0-1 1 0 0,-1 2-1 0 0,0-1 0 0 0,1 1 0 0 0,-1-1 0 0 0,-1 1 0 0 0,1 1 1 0 0,-1-1-1 0 0,0 1 0 0 0,0-1 0 0 0,-1 1 0 0 0,1 0 0 0 0,-1 0 0 0 0,-1 1 1 0 0,1-1-1 0 0,-1 1 0 0 0,0-1 0 0 0,-1 1 0 0 0,2 5 2 0 0,-3-5 22 0 0,1 0-1 0 0,-1 1 1 0 0,-1-1-1 0 0,1 0 1 0 0,-1 0-1 0 0,0 0 1 0 0,-1 0-1 0 0,1 0 1 0 0,-1-1-1 0 0,-1 1 1 0 0,1 0-1 0 0,-1-1 1 0 0,0 0-1 0 0,-1 1 1 0 0,0-1-1 0 0,0-1 1 0 0,0 1-1 0 0,0 0 1 0 0,-1-1 0 0 0,0 0-1 0 0,0 0 1 0 0,-1-1-1 0 0,1 1 1 0 0,-1-1-1 0 0,0 0 1 0 0,0-1-1 0 0,0 1 1 0 0,-1-1-1 0 0,1 0 1 0 0,-1-1-1 0 0,0 0 1 0 0,1 0-1 0 0,-6 1-21 0 0,4-3 3 0 0,0-1 1 0 0,0 0-1 0 0,0 0 0 0 0,0-1 0 0 0,0 1 1 0 0,1-2-1 0 0,-1 1 0 0 0,0-1 0 0 0,1 0 1 0 0,0-1-1 0 0,0 0 0 0 0,0 0 0 0 0,0 0 1 0 0,0-1-1 0 0,1 0 0 0 0,0 0 0 0 0,0-1 1 0 0,0 0-1 0 0,1 0 0 0 0,0 0 0 0 0,0-1 0 0 0,1 1 1 0 0,-1-1-1 0 0,2 0 0 0 0,-1-1 0 0 0,1 1 1 0 0,0-1-1 0 0,-1-1-3 0 0,2 2-16 0 0,0 0 1 0 0,1 0-1 0 0,-1-1 1 0 0,2 1-1 0 0,-1 0 1 0 0,1 0-1 0 0,0-1 1 0 0,0 1-1 0 0,1 0 1 0 0,0 0-1 0 0,0-1 1 0 0,0 1-1 0 0,1 0 1 0 0,1 0-1 0 0,-1 0 1 0 0,1 1-1 0 0,0-1 1 0 0,0 1-1 0 0,1-1 1 0 0,0 1-1 0 0,0 0 1 0 0,0 0-1 0 0,1 1 1 0 0,4-4 15 0 0,3-5-34 0 0,1 2 0 0 0,0-1 0 0 0,0 2 0 0 0,1 0 0 0 0,1 1 0 0 0,0 0 0 0 0,0 1-1 0 0,1 1 1 0 0,0 0 0 0 0,1 1 0 0 0,-1 1 0 0 0,1 0 0 0 0,7 0 34 0 0,-22 5-3 0 0,0 0-1 0 0,1 0 1 0 0,-1 0-1 0 0,0 1 1 0 0,1-1-1 0 0,-1 1 1 0 0,1-1-1 0 0,-1 1 1 0 0,0 0-1 0 0,1 0 1 0 0,-1 0-1 0 0,1 0 1 0 0,-1 1 0 0 0,1-1-1 0 0,-1 1 1 0 0,0-1-1 0 0,1 1 1 0 0,-1 0-1 0 0,0 0 1 0 0,1 0-1 0 0,-1 0 1 0 0,0 0-1 0 0,0 0 1 0 0,0 1-1 0 0,0-1 1 0 0,0 1-1 0 0,0-1 1 0 0,-1 1-1 0 0,1 0 1 0 0,0 0-1 0 0,-1 0 1 0 0,1 0 0 0 0,-1 0-1 0 0,0 0 1 0 0,0 0-1 0 0,0 0 1 0 0,0 1-1 0 0,1 0 4 0 0,-1 4 19 0 0,0 0-1 0 0,-1 0 1 0 0,0 0-1 0 0,0 0 0 0 0,0 0 1 0 0,-1 1-1 0 0,0-1 1 0 0,0-1-1 0 0,-1 1 1 0 0,0 0-1 0 0,0 0 1 0 0,0-1-1 0 0,-1 1 1 0 0,0-1-1 0 0,0 0 0 0 0,-1 1 1 0 0,0-2-1 0 0,0 1 1 0 0,0 0-1 0 0,-1-1 1 0 0,0 0-1 0 0,0 0 1 0 0,0 0-1 0 0,-1-1 0 0 0,1 1 1 0 0,-1-1-1 0 0,0-1 1 0 0,0 1-1 0 0,0-1 1 0 0,-1 0-1 0 0,1-1 1 0 0,-1 1-1 0 0,0-1 1 0 0,-1 0-19 0 0,1 0 2 0 0,0-1 1 0 0,-1 1-1 0 0,1-2 1 0 0,-1 1-1 0 0,1-1 1 0 0,-1 0-1 0 0,1 0 1 0 0,-1-1 0 0 0,1 0-1 0 0,-1 0 1 0 0,1-1-1 0 0,-1 0 1 0 0,1 0-1 0 0,0-1 1 0 0,0 0-1 0 0,0 0 1 0 0,0-1-3 0 0,5 3-10 0 0,0 0 0 0 0,0-1-1 0 0,0 1 1 0 0,0-1 0 0 0,0 1 0 0 0,0-1 0 0 0,0 0 0 0 0,1 1 0 0 0,-1-1-1 0 0,1 0 1 0 0,-1 0 0 0 0,1 0 0 0 0,0-1 0 0 0,-1 1 0 0 0,1 0 0 0 0,0 0-1 0 0,0-1 1 0 0,1 1 0 0 0,-1-1 0 0 0,1 1 0 0 0,-1 0 0 0 0,1-1-1 0 0,0 1 1 0 0,-1-1 0 0 0,1 1 0 0 0,1-1 0 0 0,-1 1 0 0 0,0-1 0 0 0,1 1-1 0 0,-1-1 1 0 0,1 1 0 0 0,-1-1 0 0 0,1 1 0 0 0,0 0 0 0 0,0 0 0 0 0,0-1-1 0 0,1 1 1 0 0,-1 0 0 0 0,0 0 0 0 0,1 0 0 0 0,0-1 10 0 0,5-3-27 0 0,0-1 0 0 0,1 1 0 0 0,0 0 0 0 0,0 1 0 0 0,0 0 0 0 0,1 0 0 0 0,-1 1 0 0 0,1 0 1 0 0,0 0-1 0 0,1 1 0 0 0,-1 0 0 0 0,0 1 0 0 0,1 0 0 0 0,-1 0 0 0 0,1 1 0 0 0,0 0 0 0 0,0 1 0 0 0,-1 0 0 0 0,1 1 0 0 0,0 0 0 0 0,0 0 27 0 0,-5 1 6 0 0,-1-1-1 0 0,0 1 0 0 0,1 0 1 0 0,-1 1-1 0 0,0-1 0 0 0,0 1 0 0 0,0 0 1 0 0,-1 0-1 0 0,1 0 0 0 0,-1 0 1 0 0,1 1-1 0 0,-1-1 0 0 0,0 1 0 0 0,-1 0 1 0 0,1 0-1 0 0,0 0 0 0 0,-1 0 1 0 0,0 0-1 0 0,0 0 0 0 0,-1 1 0 0 0,1-1 1 0 0,-1 1-1 0 0,0 0 0 0 0,0-1 1 0 0,0 1-1 0 0,0 0 0 0 0,-1 0-5 0 0,1 8 32 0 0,0-1 0 0 0,-1 1 1 0 0,-1-1-1 0 0,0 1 0 0 0,0 0 0 0 0,-1-1 0 0 0,-1 0 0 0 0,0 1 1 0 0,-3 7-33 0 0,5-16 17 0 0,0 0 1 0 0,-1 0-1 0 0,1 0 1 0 0,-1 0-1 0 0,0 0 1 0 0,0 0-1 0 0,0 0 1 0 0,0 0 0 0 0,-1-1-1 0 0,1 0 1 0 0,-1 1-1 0 0,0-1 1 0 0,0 0-1 0 0,0 0 1 0 0,-1 0-1 0 0,1-1 1 0 0,-1 1 0 0 0,1-1-1 0 0,-1 0 1 0 0,0 0-1 0 0,0 0 1 0 0,0 0-1 0 0,0-1 1 0 0,0 1-1 0 0,0-1 1 0 0,0 0 0 0 0,-5 0-18 0 0,5-1 6 0 0,-1 0-1 0 0,1-1 1 0 0,-1 1 0 0 0,1-1 0 0 0,-1 0 0 0 0,1 0 0 0 0,0-1 0 0 0,-1 1 0 0 0,1-1 0 0 0,0 0 0 0 0,0 0 0 0 0,0 0 0 0 0,0-1 0 0 0,1 1 0 0 0,-1-1 0 0 0,1 0 0 0 0,-1 0 0 0 0,0-2-6 0 0,-4-2-8 0 0,1 1-1 0 0,0-2 1 0 0,1 1 0 0 0,0-1-1 0 0,0 0 1 0 0,0 0 0 0 0,1 0 0 0 0,1-1-1 0 0,-1 0 1 0 0,1 0 0 0 0,1 0-1 0 0,0-1 1 0 0,0 1 0 0 0,1-1-1 0 0,0 1 1 0 0,0-1 0 0 0,1 0 0 0 0,1-5 8 0 0,0 12-16 0 0,0-1 0 0 0,1 0 0 0 0,0 1 0 0 0,0-1 0 0 0,0 1 0 0 0,0-1 0 0 0,1 1 0 0 0,-1 0 0 0 0,1-1 1 0 0,0 1-1 0 0,0 0 0 0 0,0 0 0 0 0,0 0 0 0 0,1 1 0 0 0,-1-1 0 0 0,1 0 0 0 0,-1 1 0 0 0,1-1 0 0 0,0 1 0 0 0,0 0 1 0 0,0 0-1 0 0,0 0 0 0 0,1 1 0 0 0,1-2 16 0 0,4-1-40 0 0,0 1 0 0 0,-1-1 0 0 0,1 1 0 0 0,0 1 0 0 0,0 0 1 0 0,1 0-1 0 0,-1 1 0 0 0,0 0 0 0 0,3 1 40 0 0,-9-1-1 0 0,0 0 1 0 0,0 1-1 0 0,0 0 0 0 0,0-1 1 0 0,0 1-1 0 0,1 1 1 0 0,-1-1-1 0 0,0 0 0 0 0,0 1 1 0 0,0-1-1 0 0,0 1 0 0 0,0 0 1 0 0,0 0-1 0 0,0 0 1 0 0,0 1-1 0 0,0-1 0 0 0,-1 1 1 0 0,1-1-1 0 0,0 1 1 0 0,-1 0-1 0 0,1 0 0 0 0,-1 0 1 0 0,0 1-1 0 0,0-1 1 0 0,0 0-1 0 0,0 1 0 0 0,0-1 1 0 0,0 1-1 0 0,-1 0 0 0 0,1-1 1 0 0,-1 1-1 0 0,0 0 1 0 0,0 0-1 0 0,0 0 0 0 0,0 0 1 0 0,0 2 0 0 0,1 1 22 0 0,-1 0 0 0 0,0 1-1 0 0,0-1 1 0 0,-1 1 0 0 0,0-1 0 0 0,0 1 0 0 0,0-1 0 0 0,-1 1 0 0 0,0-1 0 0 0,0 1-1 0 0,-1-1 1 0 0,0 0 0 0 0,0 0 0 0 0,0 0 0 0 0,-1 0 0 0 0,0 0 0 0 0,0 0-1 0 0,0 0 1 0 0,-1-1 0 0 0,0 0 0 0 0,0 0 0 0 0,0 0 0 0 0,-1 0 0 0 0,0-1 0 0 0,1 1-1 0 0,-2-1 1 0 0,1 0 0 0 0,0-1 0 0 0,-1 1 0 0 0,0-1 0 0 0,1 0 0 0 0,-1-1-1 0 0,0 1 1 0 0,-1-1 0 0 0,-3 0-22 0 0,-3 0 14 0 0,1 0 0 0 0,-1-2 0 0 0,0 1-1 0 0,0-2 1 0 0,1 0 0 0 0,-1 0 0 0 0,0-1-1 0 0,1-1 1 0 0,-1 0 0 0 0,1 0 0 0 0,-5-3-14 0 0,-14-12-20 0 0,40 10-340 0 0,127-29-24 0 0,-132 36 380 0 0,0-1 0 0 0,0 1 0 0 0,0 0 0 0 0,0 1 0 0 0,0-1 0 0 0,1 1 0 0 0,-1 0 1 0 0,0 0-1 0 0,0 0 0 0 0,0 0 0 0 0,1 1 0 0 0,-1 0 0 0 0,0 0 0 0 0,0 0 0 0 0,0 0 1 0 0,0 0-1 0 0,0 1 0 0 0,-1 0 0 0 0,1 0 0 0 0,0 0 0 0 0,-1 0 0 0 0,1 1 0 0 0,-1-1 1 0 0,0 1-1 0 0,0 0 0 0 0,0 0 0 0 0,0 0 0 0 0,0 0 0 0 0,-1 1 0 0 0,0-1 1 0 0,1 1-1 0 0,-1-1 0 0 0,0 1 0 0 0,-1 0 0 0 0,1 0 0 0 0,0 0 4 0 0,-1 1 17 0 0,-1-1 1 0 0,1 1-1 0 0,-1-1 0 0 0,1 1 0 0 0,-1 0 1 0 0,-1-1-1 0 0,1 1 0 0 0,-1 0 1 0 0,1-1-1 0 0,-1 1 0 0 0,-1-1 0 0 0,1 1 1 0 0,0-1-1 0 0,-1 0 0 0 0,0 0 0 0 0,0 0 1 0 0,-1 1-1 0 0,1-2 0 0 0,-1 1 0 0 0,0 0 1 0 0,0-1-1 0 0,0 1 0 0 0,0-1 1 0 0,0 0-1 0 0,-1 0 0 0 0,0 0 0 0 0,1 0 1 0 0,-1-1-1 0 0,0 1 0 0 0,0-1 0 0 0,-1 0 1 0 0,1-1-1 0 0,0 1 0 0 0,-1-1 0 0 0,1 1 1 0 0,-1-1-1 0 0,1-1 0 0 0,-4 1-17 0 0,-1-2 1 0 0,0 0 1 0 0,0-1-1 0 0,0 0 0 0 0,1 0 0 0 0,-1-1 1 0 0,1 0-1 0 0,0-1 0 0 0,-1 0 0 0 0,1 0 1 0 0,1-1-1 0 0,-1 0 0 0 0,1 0 0 0 0,0-1 1 0 0,0 0-1 0 0,1 0 0 0 0,-6-7-1 0 0,7 9-6 0 0,0 0 0 0 0,1 0-1 0 0,0 0 1 0 0,0-1 0 0 0,0 0-1 0 0,1 0 1 0 0,-1 0 0 0 0,1 0-1 0 0,0 0 1 0 0,1-1 0 0 0,-1 1-1 0 0,1-1 1 0 0,0 0 0 0 0,0 1 0 0 0,1-1-1 0 0,0 0 1 0 0,0 0 0 0 0,0 0-1 0 0,1 0 1 0 0,0 0 0 0 0,0 0-1 0 0,1 0 1 0 0,-1 0 0 0 0,1 0-1 0 0,0 0 1 0 0,1 0 0 0 0,0 0 0 0 0,1-3 6 0 0,4 0-27 0 0,0 0 0 0 0,1 0 1 0 0,0 1-1 0 0,0 0 1 0 0,1 1-1 0 0,0 0 1 0 0,0 0-1 0 0,1 1 1 0 0,-1 0-1 0 0,2 1 1 0 0,-1 0-1 0 0,0 0 1 0 0,1 1-1 0 0,0 1 1 0 0,0 0-1 0 0,0 0 1 0 0,0 1-1 0 0,1 0 1 0 0,-1 1-1 0 0,1 0 1 0 0,-1 1-1 0 0,1 1 0 0 0,4 0 27 0 0,-11 1 8 0 0,0 1-1 0 0,0 0 0 0 0,0 0 0 0 0,0 0 0 0 0,-1 0 1 0 0,1 1-1 0 0,-1 0 0 0 0,0 0 0 0 0,0 0 0 0 0,0 0 1 0 0,-1 1-1 0 0,1-1 0 0 0,-1 1 0 0 0,0 0 0 0 0,-1 0 1 0 0,1 0-1 0 0,-1 0 0 0 0,0 1 0 0 0,0-1 1 0 0,0 0-1 0 0,-1 1 0 0 0,0 0 0 0 0,0-1 0 0 0,-1 1 1 0 0,1 0-1 0 0,-1-1 0 0 0,0 1 0 0 0,-1 0 0 0 0,1-1 1 0 0,-2 3-8 0 0,3 1 18 0 0,-1 0 0 0 0,0 0 1 0 0,0 0-1 0 0,-1 0 1 0 0,0-1-1 0 0,-1 1 1 0 0,0 0-1 0 0,0-1 0 0 0,-1 1 1 0 0,0-1-1 0 0,0 0 1 0 0,-1 0-1 0 0,0 0 1 0 0,-1 0-1 0 0,1-1 0 0 0,-2 1 1 0 0,1-1-1 0 0,-1 0 1 0 0,0-1-1 0 0,0 0 1 0 0,-1 0-1 0 0,1 0 1 0 0,-3 0-19 0 0,5-4 6 0 0,-1-1 1 0 0,1 0 0 0 0,-1 0 0 0 0,1 0 0 0 0,-1-1 0 0 0,0 0 0 0 0,1 0-1 0 0,-1 0 1 0 0,0 0 0 0 0,1-1 0 0 0,-1 1 0 0 0,0-1 0 0 0,1-1 0 0 0,-1 1-1 0 0,1 0 1 0 0,0-1 0 0 0,-1 0 0 0 0,1 0 0 0 0,0-1 0 0 0,0 1 0 0 0,0-1-1 0 0,0 1 1 0 0,1-1 0 0 0,-1-1-7 0 0,-2-1-7 0 0,0 0 0 0 0,1 0 0 0 0,0 0 0 0 0,0-1 0 0 0,0 1 0 0 0,1-1 0 0 0,0-1 0 0 0,0 1 0 0 0,1 0 0 0 0,-1-1 0 0 0,2 0 0 0 0,-1 0 0 0 0,1 0 0 0 0,-1 0 0 0 0,2 0 0 0 0,-1 0-1 0 0,1-1 1 0 0,0 1 0 0 0,1 0 0 0 0,0-1 0 0 0,0 1 0 0 0,1 0 0 0 0,-1-1 0 0 0,2 1 0 0 0,-1 0 0 0 0,1 0 0 0 0,0-1 0 0 0,0 1 0 0 0,1 1 0 0 0,3-8 7 0 0,-1 8-21 0 0,0-1 0 0 0,1 1-1 0 0,-1 0 1 0 0,1 1 0 0 0,0-1 0 0 0,1 1 0 0 0,-1 1 0 0 0,1-1-1 0 0,0 1 1 0 0,0 0 0 0 0,0 0 0 0 0,1 1 0 0 0,0 0 0 0 0,-1 1-1 0 0,1-1 1 0 0,0 2 0 0 0,0-1 0 0 0,0 1 0 0 0,0 0-1 0 0,3 0 23 0 0,-1 0-15 0 0,-1 0 1 0 0,1 0 0 0 0,-1 1 0 0 0,1 1 0 0 0,0-1 0 0 0,-1 2 0 0 0,1-1-1 0 0,-1 1 1 0 0,0 1 0 0 0,0-1 0 0 0,0 1 0 0 0,0 1 0 0 0,0 0 0 0 0,0 0 0 0 0,-1 1-1 0 0,7 5 14 0 0,-5-1 9 0 0,-1 1-1 0 0,0 0 0 0 0,-1 1 0 0 0,0 0 0 0 0,-1 0 0 0 0,0 1 0 0 0,-1-1 0 0 0,0 2 0 0 0,-1-1 0 0 0,0 0 0 0 0,-1 1 0 0 0,-1 0 0 0 0,0 0 0 0 0,0 0 0 0 0,-1 1 0 0 0,-1-1 0 0 0,0 0 0 0 0,-1 1 0 0 0,-1-1 0 0 0,0 3-8 0 0,1-9-27 0 0,1-7 39 0 0,-1 0-1 0 0,0 1 1 0 0,0-1-1 0 0,0 0 1 0 0,1 1-1 0 0,-1-1 1 0 0,0 0-1 0 0,0 1 1 0 0,0-1-1 0 0,0 0 1 0 0,0 1-1 0 0,0-1 1 0 0,0 1-1 0 0,0-1 1 0 0,0 0-1 0 0,0 1 1 0 0,0-1-1 0 0,0 0 1 0 0,0 1-1 0 0,0-1 1 0 0,0 1-1 0 0,0-1 1 0 0,0 0-1 0 0,-1 1 1 0 0,1-1-1 0 0,0 0 1 0 0,0 1-1 0 0,0-1 1 0 0,-1 0-1 0 0,1 1 1 0 0,0-1-1 0 0,0 0 1 0 0,-1 0-1 0 0,1 1 0 0 0,0-1 1 0 0,0 0-1 0 0,-1 0 1 0 0,1 0-1 0 0,0 1 1 0 0,-1-1-1 0 0,1 0 1 0 0,0 0-1 0 0,-1 0 1 0 0,1 0-1 0 0,-1 0 1 0 0,1 1-1 0 0,0-1 1 0 0,-1 0-1 0 0,1 0 1 0 0,0 0-1 0 0,-1 0 1 0 0,1 0-1 0 0,-1 0 1 0 0,1 0-1 0 0,0-1 1 0 0,-1 1-1 0 0,1 0-11 0 0,-5-2-12 0 0,1-1 1 0 0,0 0-1 0 0,1 0 0 0 0,-1 0 0 0 0,0-1 1 0 0,1 1-1 0 0,0-1 0 0 0,0 1 1 0 0,0-1-1 0 0,0 0 0 0 0,1-1 0 0 0,-1 1 1 0 0,-1-4 11 0 0,-1-6-22 0 0,-1 0 0 0 0,2-1 0 0 0,0 1 0 0 0,1-1 0 0 0,0 0 0 0 0,1 0 0 0 0,0 0 0 0 0,2 0 0 0 0,0-9 22 0 0,0 23-11 0 0,0 0-1 0 0,0-1 1 0 0,1 1-1 0 0,-1-1 1 0 0,0 1-1 0 0,1 0 1 0 0,-1 0-1 0 0,1-1 1 0 0,-1 1-1 0 0,1 0 1 0 0,0 0 0 0 0,0-1-1 0 0,-1 1 1 0 0,1 0-1 0 0,0 0 1 0 0,0 0-1 0 0,0 0 1 0 0,0 0-1 0 0,0 0 1 0 0,0 1-1 0 0,0-1 1 0 0,1 0-1 0 0,-1 0 1 0 0,0 1-1 0 0,0-1 1 0 0,1 1-1 0 0,-1-1 1 0 0,0 1-1 0 0,1 0 1 0 0,-1-1 0 0 0,0 1-1 0 0,1 0 1 0 0,-1 0-1 0 0,0 0 1 0 0,1 0-1 0 0,-1 0 1 0 0,1 0-1 0 0,-1 0 1 0 0,0 0-1 0 0,1 1 1 0 0,-1-1-1 0 0,0 1 1 0 0,1-1-1 0 0,-1 1 1 0 0,0-1-1 0 0,0 1 1 0 0,0 0 0 0 0,1-1-1 0 0,-1 1 1 0 0,0 0-1 0 0,0 0 1 0 0,0 0-1 0 0,0 0 12 0 0,3 3 10 0 0,-1 1 0 0 0,1-1 0 0 0,-1 0 0 0 0,-1 1 0 0 0,1 0 0 0 0,0 0 0 0 0,-1 0 0 0 0,0 0 0 0 0,0 0 0 0 0,-1 0 0 0 0,1 0 1 0 0,-1 1-1 0 0,-1-1 0 0 0,1 1 0 0 0,0-1 0 0 0,-1 0 0 0 0,0 1 0 0 0,-1-1 0 0 0,1 1 0 0 0,-1-1 0 0 0,-1 3-10 0 0,2-4 9 0 0,-1 1 1 0 0,0-1 0 0 0,0 0-1 0 0,-1 1 1 0 0,1-1 0 0 0,-1 0-1 0 0,0 0 1 0 0,0 0 0 0 0,-1 0-1 0 0,1 0 1 0 0,-1 0-1 0 0,1-1 1 0 0,-1 1 0 0 0,-1-1-1 0 0,1 0 1 0 0,0 0 0 0 0,-1 0-1 0 0,1 0 1 0 0,-1-1 0 0 0,0 0-1 0 0,0 1 1 0 0,0-1-1 0 0,0 0 1 0 0,0-1 0 0 0,0 1-1 0 0,-1-1 1 0 0,-2 1-10 0 0,-128 10 278 0 0,119-12-271 0 0,-72-18 46 0 0,72 10 9 0 0,16 7-115 0 0,7-2-334 0 0,8 3 379 0 0,103 8-162 0 0,-112-6 165 0 0,-1-1-1 0 0,1 0 1 0 0,-1 1-1 0 0,0 0 1 0 0,0 1-1 0 0,0-1 1 0 0,0 1-1 0 0,0 0 1 0 0,0 0-1 0 0,-1 0 1 0 0,1 1-1 0 0,-1-1 1 0 0,0 1-1 0 0,0 0 1 0 0,0 1-1 0 0,-1-1 1 0 0,0 0-1 0 0,1 1 1 0 0,0 3 5 0 0,-2-5 17 0 0,0 1 1 0 0,-1-1 0 0 0,1 0-1 0 0,-1 1 1 0 0,0-1 0 0 0,0 1-1 0 0,0-1 1 0 0,-1 1 0 0 0,1-1-1 0 0,-1 1 1 0 0,0 0 0 0 0,0-1-1 0 0,0 1 1 0 0,-1-1 0 0 0,1 1-1 0 0,-1 0 1 0 0,0-1 0 0 0,1 1-1 0 0,-2-1 1 0 0,1 0 0 0 0,0 1-1 0 0,-1-1 1 0 0,0 0 0 0 0,1 0-1 0 0,-1 0 1 0 0,0 0 0 0 0,-1 0-1 0 0,1 0 1 0 0,0 0 0 0 0,-1-1-1 0 0,0 1 1 0 0,0-1 0 0 0,1 0-1 0 0,-1 0 1 0 0,0 0 0 0 0,-1 0-1 0 0,1 0-17 0 0,-5-1 6 0 0,0 0 0 0 0,1 0 0 0 0,-1-1 0 0 0,0 0 0 0 0,0 0-1 0 0,0-1 1 0 0,0 0 0 0 0,0-1 0 0 0,1 1 0 0 0,-1-1 0 0 0,1-1 0 0 0,-1 1 0 0 0,1-1 0 0 0,0-1-1 0 0,0 1 1 0 0,0-1 0 0 0,0-1 0 0 0,1 1 0 0 0,0-1 0 0 0,0 0 0 0 0,0 0 0 0 0,-3-4-6 0 0,9 8-5 0 0,-1 1 1 0 0,0-1 0 0 0,0 0 0 0 0,1 1 0 0 0,-1-1-1 0 0,1 0 1 0 0,-1 1 0 0 0,1-1 0 0 0,-1 0 0 0 0,1 0-1 0 0,-1 1 1 0 0,1-1 0 0 0,-1 0 0 0 0,1 0 0 0 0,0 0-1 0 0,0 0 1 0 0,-1 1 0 0 0,1-1 0 0 0,0 0 0 0 0,0 0-1 0 0,0 0 1 0 0,0 0 0 0 0,0 0 0 0 0,0 0 0 0 0,0 0-1 0 0,0 0 1 0 0,1 1 0 0 0,-1-1 0 0 0,0 0 0 0 0,0 0-1 0 0,1 0 1 0 0,-1 0 0 0 0,1 0 0 0 0,-1 1 0 0 0,1-1-1 0 0,-1 0 1 0 0,1 0 0 0 0,-1 1 0 0 0,1-1 0 0 0,-1 0-1 0 0,1 1 1 0 0,0-1 0 0 0,0 1 0 0 0,-1-1 0 0 0,1 1-1 0 0,0-1 1 0 0,0 1 0 0 0,-1-1 0 0 0,1 1 0 0 0,0 0-1 0 0,0 0 1 0 0,0-1 0 0 0,0 1 0 0 0,0 0-1 0 0,0 0 5 0 0,53-11-177 0 0,107 10-106 0 0,-161 1 290 0 0,0 0 26 0 0,0 0 46 0 0,0 0 42 0 0,-7 4 123 0 0,-16 6-234 0 0,-62 17 157 0 0,72-27-158 0 0,1-1-1 0 0,0 0 1 0 0,0-1 0 0 0,0 0-1 0 0,0-1 1 0 0,0 0 0 0 0,0-1 0 0 0,1 0-1 0 0,0-1 1 0 0,0-1 0 0 0,0 1-1 0 0,0-2 1 0 0,1 1 0 0 0,0-1 0 0 0,-8-8-9 0 0,14 11 6 0 0,-3 0-4 0 0,0-1 0 0 0,1 0-1 0 0,0 0 1 0 0,0 0 0 0 0,0-1 0 0 0,1 0-1 0 0,0 0 1 0 0,0-1 0 0 0,0 1 0 0 0,1-1 0 0 0,-1-2-2 0 0,0-1-31 0 0,0-18-400 0 0,6 26 405 0 0,0 0 0 0 0,0 1 0 0 0,1-1-1 0 0,-1 1 1 0 0,0-1 0 0 0,1 1 0 0 0,-1 0-1 0 0,1-1 1 0 0,-1 1 0 0 0,1 0 0 0 0,0 0 0 0 0,-1 0-1 0 0,1 1 1 0 0,0-1 0 0 0,0 0 0 0 0,0 0 0 0 0,0 1-1 0 0,-1 0 1 0 0,1-1 0 0 0,0 1 0 0 0,0 0-1 0 0,2 0 27 0 0,-7 18 346 0 0,-1-12-330 0 0,-1-1 1 0 0,1 0-1 0 0,-1-1 0 0 0,0 1 1 0 0,0-1-1 0 0,-1 0 1 0 0,1 0-1 0 0,-1-1 0 0 0,0 1 1 0 0,0-1-1 0 0,0 0 0 0 0,0-1 1 0 0,0 0-1 0 0,-1 0 1 0 0,1 0-1 0 0,-1-1 0 0 0,1 0 1 0 0,-1 0-1 0 0,0 0 1 0 0,1-1-1 0 0,-1 0 0 0 0,0 0 1 0 0,1-1-1 0 0,-1 0 0 0 0,0 0 1 0 0,-3-2-17 0 0,-52-18 39 0 0,62 21-45 0 0,1 0 0 0 0,-1 0 1 0 0,0 0-1 0 0,1 0 1 0 0,-1 0-1 0 0,0 0 0 0 0,1 0 1 0 0,-1 0-1 0 0,0 0 0 0 0,0 0 1 0 0,1 0-1 0 0,-1 0 1 0 0,0 0-1 0 0,1 0 0 0 0,-1 0 1 0 0,0 0-1 0 0,1-1 1 0 0,-1 1-1 0 0,0 0 0 0 0,0 0 1 0 0,1 0-1 0 0,-1-1 1 0 0,0 1-1 0 0,0 0 0 0 0,1 0 1 0 0,-1 0-1 0 0,0-1 1 0 0,0 1-1 0 0,0 0 0 0 0,0 0 1 0 0,1-1-1 0 0,-1 1 1 0 0,0 0-1 0 0,0-1 0 0 0,0 1 1 0 0,0 0-1 0 0,0 0 1 0 0,0-1-1 0 0,0 1 0 0 0,0 0 1 0 0,0-1-1 0 0,0 1 1 0 0,0 0-1 0 0,0-1 0 0 0,0 1 1 0 0,0 0-1 0 0,0-1 0 0 0,0 1 1 0 0,0 0-1 0 0,0 0 1 0 0,0-1-1 0 0,0 1 0 0 0,0 0 1 0 0,-1-1-1 0 0,1 1 1 0 0,0 0-1 0 0,0 0 0 0 0,0-1 1 0 0,-1 1 5 0 0,2 0-12 0 0,14 0-8 0 0,-4-1 8 0 0,-1 0 0 0 0,0 1 0 0 0,0 0 0 0 0,1 1 0 0 0,-1 0 0 0 0,0 1 0 0 0,0 0 0 0 0,0 1 0 0 0,0 0 0 0 0,-1 0 0 0 0,1 1 0 0 0,-1 0 0 0 0,0 1 0 0 0,6 3 12 0 0,-6-1 8 0 0,-7-6-2 0 0,1 0 1 0 0,-1 1-1 0 0,1 0 1 0 0,-1 0-1 0 0,1 0 0 0 0,-1 0 1 0 0,0 0-1 0 0,0 0 1 0 0,0 0-1 0 0,0 1 1 0 0,-1-1-1 0 0,1 1 0 0 0,0-1 1 0 0,-1 1-1 0 0,0 0 1 0 0,0-1-1 0 0,1 3-6 0 0,-2-4 84 0 0,-7 3 479 0 0,2-4-562 0 0,0 0-1 0 0,0 0 1 0 0,0 0 0 0 0,0 0-1 0 0,0-1 1 0 0,0 0 0 0 0,0 0-1 0 0,0 0 1 0 0,1-1 0 0 0,-1 1 0 0 0,0-1-1 0 0,1 0 1 0 0,-1-1 0 0 0,1 1-1 0 0,0-1 1 0 0,0 0 0 0 0,0 0-1 0 0,0 0 1 0 0,0 0 0 0 0,1-1-1 0 0,-1 1 1 0 0,1-1 0 0 0,0 0 0 0 0,-2-3-1 0 0,5 6-5 0 0,-1 0 0 0 0,0 0 0 0 0,1 0 0 0 0,-1 0 0 0 0,1 0 0 0 0,0-1 1 0 0,-1 1-1 0 0,1 0 0 0 0,0 0 0 0 0,-1 0 0 0 0,1 0 0 0 0,0-1 0 0 0,0 1 1 0 0,0 0-1 0 0,0 0 0 0 0,0 0 0 0 0,0-1 0 0 0,1 1 0 0 0,-1 0 0 0 0,0 0 1 0 0,1 0-1 0 0,-1 0 0 0 0,0 0 0 0 0,1 0 0 0 0,-1-1 0 0 0,1 1 0 0 0,0 0 1 0 0,0 0 4 0 0,11-1-24 0 0,0 0 1 0 0,0 1-1 0 0,1 1 1 0 0,-1 0-1 0 0,0 1 0 0 0,0 0 1 0 0,0 1-1 0 0,0 0 1 0 0,0 1-1 0 0,0 1 1 0 0,-1-1-1 0 0,1 2 1 0 0,-1 0-1 0 0,0 0 1 0 0,0 1-1 0 0,-1 0 1 0 0,0 1-1 0 0,0 0 1 0 0,3 3 23 0 0,-11-8 11 0 0,-1-1-1 0 0,0 0 1 0 0,0 1 0 0 0,1-1 0 0 0,-1 1-1 0 0,0-1 1 0 0,0 1 0 0 0,0 0 0 0 0,-1-1-1 0 0,1 1 1 0 0,0 0 0 0 0,-1 0 0 0 0,1-1-1 0 0,-1 1 1 0 0,1 0 0 0 0,-1 0 0 0 0,0 0-1 0 0,0 0 1 0 0,0 0 0 0 0,0-1 0 0 0,0 1-1 0 0,0 0 1 0 0,0 0 0 0 0,-1 0 0 0 0,1 0-1 0 0,-1 0 1 0 0,1-1 0 0 0,-1 1 0 0 0,0 0-1 0 0,0-1 1 0 0,0 1 0 0 0,0 0 0 0 0,0-1-1 0 0,0 1 1 0 0,0-1 0 0 0,0 1 0 0 0,-1-1-1 0 0,1 0 1 0 0,0 1 0 0 0,-1-1-1 0 0,1 0 1 0 0,-1 0 0 0 0,0 0 0 0 0,1 0-1 0 0,-1 0 1 0 0,0-1 0 0 0,1 1 0 0 0,-1 0-1 0 0,0-1 1 0 0,0 1-11 0 0,-7 1 2 0 0,-1 0 0 0 0,1 0 0 0 0,0-1 0 0 0,-1 0 0 0 0,1 0 0 0 0,-1-1 0 0 0,1-1 0 0 0,0 1 0 0 0,-1-1 0 0 0,1-1 0 0 0,0 0 0 0 0,0 0 0 0 0,-1-1 0 0 0,2 0 0 0 0,-1-1 0 0 0,0 0 0 0 0,1 0 0 0 0,0-1 0 0 0,0 0 0 0 0,0 0 0 0 0,0-1 0 0 0,1 0 0 0 0,0 0 0 0 0,-6-7-2 0 0,12 12-6 0 0,0 1-1 0 0,1-1 0 0 0,-1 0 1 0 0,0 1-1 0 0,0-1 0 0 0,1 0 1 0 0,-1 0-1 0 0,1 0 0 0 0,-1 0 1 0 0,1 1-1 0 0,-1-1 0 0 0,1 0 1 0 0,-1 0-1 0 0,1 0 0 0 0,0 0 1 0 0,-1 0-1 0 0,1 0 0 0 0,0 0 1 0 0,0 0-1 0 0,0 0 0 0 0,0 0 1 0 0,0 0-1 0 0,0 0 0 0 0,0 0 1 0 0,0 0-1 0 0,0 0 0 0 0,1 0 1 0 0,-1 0-1 0 0,0 0 0 0 0,0 0 1 0 0,1 0-1 0 0,-1 0 0 0 0,1 0 1 0 0,-1 0-1 0 0,1 0 0 0 0,-1 0 1 0 0,1 0-1 0 0,0 1 0 0 0,-1-1 1 0 0,1 0-1 0 0,0 1 0 0 0,0-1 1 0 0,0 0-1 0 0,-1 1 0 0 0,1-1 1 0 0,0 1-1 0 0,0-1 0 0 0,0 1 1 0 0,0-1-1 0 0,1 1 7 0 0,18-5-30 0 0,0 1-1 0 0,1 1 1 0 0,0 1 0 0 0,0 1-1 0 0,0 0 1 0 0,1 2 30 0 0,-20-1-3 0 0,0 0 10 0 0,1 1 0 0 0,-1 0 0 0 0,0-1 0 0 0,0 1 0 0 0,0 0 0 0 0,0 0 0 0 0,0 0 0 0 0,0 1 0 0 0,0-1 0 0 0,0 0-1 0 0,-1 1 1 0 0,1-1 0 0 0,0 1 0 0 0,-1 0 0 0 0,1-1 0 0 0,-1 1 0 0 0,0 0 0 0 0,0 0 0 0 0,1 0 0 0 0,-1 0 0 0 0,0 0 0 0 0,-1 0 0 0 0,1 0 0 0 0,0 1 0 0 0,0-1-1 0 0,-1 0 1 0 0,0 0 0 0 0,1 1 0 0 0,-1-1 0 0 0,0 0 0 0 0,0 0 0 0 0,0 1 0 0 0,0-1 0 0 0,-1 0 0 0 0,1 0 0 0 0,-1 1 0 0 0,1-1 0 0 0,-1 0 0 0 0,0 0 0 0 0,0 0-1 0 0,0 0 1 0 0,0 0 0 0 0,0 0 0 0 0,0 0 0 0 0,0 0 0 0 0,-1 0 0 0 0,1 0 0 0 0,-1-1 0 0 0,1 1 0 0 0,-1-1 0 0 0,0 1 0 0 0,0-1 0 0 0,1 1 0 0 0,-1-1 0 0 0,-1 0-7 0 0,-1 2 22 0 0,2 0-3 0 0,-1-1 0 0 0,0 0-1 0 0,1 0 1 0 0,-1 0 0 0 0,0 0-1 0 0,0 0 1 0 0,0-1 0 0 0,0 1-1 0 0,0-1 1 0 0,0 0 0 0 0,-1 0-1 0 0,1 0 1 0 0,0 0 0 0 0,-1-1-1 0 0,1 1 1 0 0,0-1 0 0 0,-2 0-19 0 0,-7 0 30 0 0,9 1-31 0 0,0-1 1 0 0,0 0-1 0 0,0 0 1 0 0,0 0-1 0 0,1 0 1 0 0,-1 0-1 0 0,0-1 1 0 0,0 1-1 0 0,0-1 1 0 0,0 0-1 0 0,0 0 1 0 0,1 0-1 0 0,-1 0 1 0 0,0-1-1 0 0,1 1 1 0 0,-2-2 0 0 0,4 3-13 0 0,0-1 0 0 0,0 0 1 0 0,0 1-1 0 0,0-1 0 0 0,1 1 1 0 0,-1-1-1 0 0,0 0 0 0 0,1 1 0 0 0,-1-1 1 0 0,0 1-1 0 0,1-1 0 0 0,-1 1 1 0 0,1-1-1 0 0,-1 1 0 0 0,1-1 1 0 0,-1 1-1 0 0,1 0 0 0 0,-1-1 1 0 0,1 1-1 0 0,-1-1 0 0 0,1 1 1 0 0,0 0-1 0 0,-1 0 0 0 0,1-1 1 0 0,-1 1-1 0 0,1 0 0 0 0,0 0 1 0 0,-1 0-1 0 0,1 0 0 0 0,0 0 1 0 0,-1 0-1 0 0,1 0 0 0 0,0 0 1 0 0,-1 0-1 0 0,1 0 0 0 0,0 0 1 0 0,-1 0-1 0 0,1 0 0 0 0,0 1 0 0 0,-1-1 1 0 0,1 0-1 0 0,-1 0 0 0 0,1 1 1 0 0,0-1-1 0 0,-1 0 0 0 0,1 1 1 0 0,-1-1-1 0 0,1 1 13 0 0,3-1 9 0 0,23 2-48 0 0,0 1-1 0 0,0 1 0 0 0,-1 1 1 0 0,0 2-1 0 0,4 2 40 0 0,44 9-137 0 0,-74-17 150 0 0,1-1-1 0 0,-1 0 0 0 0,0 0 0 0 0,0 1 0 0 0,0-1 0 0 0,1 0 1 0 0,-1 0-1 0 0,0 0 0 0 0,0 0 0 0 0,1 1 0 0 0,-1-1 0 0 0,0 0 1 0 0,0 0-1 0 0,1 0 0 0 0,-1 0 0 0 0,0 0 0 0 0,0 0 0 0 0,1 0 1 0 0,-1 0-1 0 0,0 0 0 0 0,1 1 0 0 0,-1-1 0 0 0,0-1 0 0 0,0 1 1 0 0,1 0-1 0 0,-1 0 0 0 0,0 0 0 0 0,1 0 0 0 0,-1 0 0 0 0,0 0 1 0 0,0 0-1 0 0,1 0 0 0 0,-1 0 0 0 0,0 0 0 0 0,0-1 0 0 0,1 1 1 0 0,-1 0-1 0 0,0 0 0 0 0,0 0 0 0 0,1 0 0 0 0,-1-1 0 0 0,0 1 1 0 0,0 0-1 0 0,0 0 0 0 0,1-1 0 0 0,-1 1 0 0 0,0 0 0 0 0,0 0 1 0 0,0-1-1 0 0,0 1 0 0 0,0 0 0 0 0,0-1 0 0 0,0 1 0 0 0,0 0 1 0 0,0 0-1 0 0,1-1 0 0 0,-1 1 0 0 0,0 0 0 0 0,0-1 0 0 0,0 1 1 0 0,-1 0-1 0 0,1 0 0 0 0,0-1 0 0 0,0 1 0 0 0,0 0-12 0 0,0-10-262 0 0,3 3 236 0 0,0 0-1 0 0,0 1 0 0 0,0-1 1 0 0,1 0-1 0 0,-1 1 0 0 0,2 0 1 0 0,-1 0-1 0 0,1 0 0 0 0,0 1 1 0 0,0-1-1 0 0,0 1 1 0 0,1 0-1 0 0,0 1 0 0 0,0-1 1 0 0,0 1-1 0 0,0 0 0 0 0,1 1 1 0 0,0-1-1 0 0,-1 1 0 0 0,1 1 1 0 0,3-1 26 0 0,-5 0-17 0 0,1 1 1 0 0,0 0 0 0 0,0 0-1 0 0,0 1 1 0 0,0-1-1 0 0,1 1 1 0 0,-1 1-1 0 0,0-1 1 0 0,1 1-1 0 0,-1 0 1 0 0,0 1 0 0 0,0-1-1 0 0,1 1 1 0 0,-1 1-1 0 0,0-1 1 0 0,0 1-1 0 0,0 0 1 0 0,0 0 0 0 0,-1 1-1 0 0,1 0 1 0 0,0 0-1 0 0,-1 0 1 0 0,3 2 16 0 0,18 25 0 0 0,-26-30 16 0 0,0 1 0 0 0,-1-1 0 0 0,1 1 0 0 0,0 0 0 0 0,-1-1 0 0 0,1 1 0 0 0,0-1 1 0 0,-1 1-1 0 0,1-1 0 0 0,-1 1 0 0 0,1-1 0 0 0,-1 1 0 0 0,1-1 0 0 0,-1 0 0 0 0,1 1 0 0 0,-1-1 0 0 0,1 0 0 0 0,-1 1 1 0 0,1-1-1 0 0,-1 0 0 0 0,0 0 0 0 0,1 1 0 0 0,-1-1 0 0 0,1 0 0 0 0,-1 0 0 0 0,0 0 0 0 0,1 0 0 0 0,-1 0 0 0 0,0 0 1 0 0,1 0-1 0 0,-1 0 0 0 0,1 0 0 0 0,-1 0 0 0 0,0 0 0 0 0,1-1 0 0 0,-1 1 0 0 0,0 0 0 0 0,1 0 0 0 0,-1-1 1 0 0,1 1-1 0 0,-1 0 0 0 0,1 0 0 0 0,-1-1 0 0 0,0 1-16 0 0,-3-3-7 0 0,0 1 0 0 0,1 0 0 0 0,-1-1 0 0 0,0 0 0 0 0,1 0 0 0 0,-1 0 0 0 0,1 0 0 0 0,0-1-1 0 0,0 1 1 0 0,0-1 0 0 0,1 0 0 0 0,-1 0 0 0 0,1 0 0 0 0,0 0 0 0 0,0 0 0 0 0,0 0 0 0 0,1 0 0 0 0,0-1 0 0 0,-1 1 0 0 0,1-1 0 0 0,1 1 0 0 0,-1-1 0 0 0,1 1 0 0 0,0-1 0 0 0,0 0 0 0 0,0 1 0 0 0,0-1 0 0 0,1 1 0 0 0,0-1 0 0 0,0 1 0 0 0,0-1-1 0 0,1-1 9 0 0,0 4-14 0 0,-1 1 1 0 0,1-1 0 0 0,0 0 0 0 0,-1 1-1 0 0,1-1 1 0 0,0 1 0 0 0,0 0 0 0 0,0 0-1 0 0,0-1 1 0 0,0 1 0 0 0,0 1 0 0 0,0-1 0 0 0,1 0-1 0 0,-1 0 1 0 0,0 1 0 0 0,0-1 0 0 0,1 1-1 0 0,-1 0 1 0 0,0 0 0 0 0,1 0 0 0 0,-1 0 0 0 0,0 0-1 0 0,1 0 1 0 0,-1 1 0 0 0,0-1 0 0 0,1 1-1 0 0,-1-1 1 0 0,0 1 0 0 0,0 0 0 0 0,0 0 0 0 0,0 0-1 0 0,0 0 1 0 0,2 1 12 0 0,-1 4 17 0 0,0-1 0 0 0,0 0 0 0 0,-1 1 0 0 0,0-1 1 0 0,0 1-1 0 0,0 0 0 0 0,-1 0 0 0 0,1 0 0 0 0,-1 0 0 0 0,-1 0 0 0 0,1 0 0 0 0,-1 0 0 0 0,0 0 0 0 0,0 0 0 0 0,-1 0 1 0 0,0 2-19 0 0,0-7 16 0 0,0 0-1 0 0,1 0 0 0 0,-1 0 0 0 0,0 0 1 0 0,0 0-1 0 0,0 0 0 0 0,0 0 0 0 0,0 0 1 0 0,0 0-1 0 0,0 0 0 0 0,0-1 0 0 0,0 1 0 0 0,0 0 1 0 0,0-1-1 0 0,-1 1 0 0 0,1-1 0 0 0,0 1 1 0 0,0-1-1 0 0,-1 0 0 0 0,1 1 0 0 0,0-1 0 0 0,0 0 1 0 0,-1 0-1 0 0,1 0 0 0 0,0 0 0 0 0,-1 0 1 0 0,1 0-1 0 0,0 0 0 0 0,-1-1 0 0 0,1 1 0 0 0,0 0 1 0 0,0-1-1 0 0,-1 1 0 0 0,1-1 0 0 0,0 1 1 0 0,0-1-1 0 0,0 0 0 0 0,0 1 0 0 0,-1-1 0 0 0,1 0 1 0 0,0 0-1 0 0,0 0-14 0 0,-9-8-11 0 0,0-1 0 0 0,1-1 0 0 0,0 1 0 0 0,1-1 0 0 0,0-1 0 0 0,0 0 1 0 0,1 0-1 0 0,1-1 0 0 0,0 1 0 0 0,1-1 0 0 0,-3-10 11 0 0,8 22 1 0 0,-7-16-28 0 0,1-1 1 0 0,1 0 0 0 0,1 0 0 0 0,0-1 0 0 0,2 1 0 0 0,0-1-1 0 0,1 1 1 0 0,0-3 26 0 0,2 20-12 0 0,-1 0 0 0 0,1 0 0 0 0,0 0 0 0 0,-1 0 0 0 0,1 0 0 0 0,0 0 0 0 0,0 0 0 0 0,-1 0 1 0 0,1 1-1 0 0,0-1 0 0 0,0 0 0 0 0,0 0 0 0 0,0 1 0 0 0,0-1 0 0 0,0 0 0 0 0,0 1 0 0 0,0-1 0 0 0,0 1 0 0 0,1 0 0 0 0,-1-1 0 0 0,0 1 0 0 0,0 0 0 0 0,0-1 0 0 0,0 1 0 0 0,1 0 0 0 0,-1 0 0 0 0,0 0 0 0 0,0 0 0 0 0,0 0 0 0 0,1 1 0 0 0,-1-1 0 0 0,0 0 0 0 0,0 0 1 0 0,0 1-1 0 0,0-1 0 0 0,1 1 0 0 0,-1-1 0 0 0,0 1 0 0 0,0-1 0 0 0,0 1 0 0 0,0 0 0 0 0,0 0 0 0 0,0-1 0 0 0,-1 1 0 0 0,1 0 0 0 0,0 0 0 0 0,0 0 0 0 0,0 0 0 0 0,-1 0 0 0 0,1 0 12 0 0,7 7 7 0 0,-1 0 0 0 0,-1 1 0 0 0,1-1 0 0 0,-2 1 0 0 0,1 0 0 0 0,-1 1 0 0 0,0-1 0 0 0,-1 1 0 0 0,0 0 0 0 0,-1 0 0 0 0,0 1 0 0 0,0-1 0 0 0,-1 0 0 0 0,0 11-7 0 0,0 153 119 0 0,-6-145-15 0 0,-4-29 453 0 0,-17-82-686 0 0,18-28-16 0 0,7 109 136 0 0,-1 0 0 0 0,1 1 1 0 0,0-1-1 0 0,0 0 1 0 0,0 0-1 0 0,0 0 0 0 0,0 1 1 0 0,0-1-1 0 0,0 0 1 0 0,0 0-1 0 0,0 1 1 0 0,0-1-1 0 0,0 0 0 0 0,1 0 1 0 0,-1 1-1 0 0,0-1 1 0 0,0 0-1 0 0,1 1 0 0 0,-1-1 1 0 0,1 0-1 0 0,-1 1 1 0 0,1-1-1 0 0,-1 0 1 0 0,1 1-1 0 0,-1-1 0 0 0,1 1 1 0 0,-1-1-1 0 0,1 1 1 0 0,-1-1-1 0 0,1 1 0 0 0,0-1 1 0 0,-1 1-1 0 0,1 0 1 0 0,0-1-1 0 0,0 1 1 0 0,-1 0-1 0 0,1 0 0 0 0,0 0 1 0 0,0-1-1 0 0,-1 1 1 0 0,1 0-1 0 0,0 0 1 0 0,0 0-1 0 0,-1 0 0 0 0,1 0 1 0 0,0 0-1 0 0,0 0 1 0 0,-1 1-1 0 0,1-1 0 0 0,0 0 1 0 0,0 0-1 0 0,-1 1 1 0 0,1-1-1 0 0,0 0 1 0 0,-1 1-1 0 0,1-1 0 0 0,0 0 1 0 0,-1 1-1 0 0,1-1 1 0 0,0 1-1 0 0,-1-1 0 0 0,1 1 1 0 0,-1 0-1 0 0,1-1 1 0 0,-1 1-1 0 0,1-1 1 0 0,-1 1-1 0 0,0 0 0 0 0,1-1 1 0 0,-1 1 8 0 0,5 9 12 0 0,1 0 0 0 0,-2 0 0 0 0,1 0 0 0 0,-2 0 0 0 0,1 1 0 0 0,-1-1 0 0 0,-1 1-1 0 0,0 0 1 0 0,-1 0 0 0 0,0 0 0 0 0,0 0 0 0 0,-1 0 0 0 0,0 0 0 0 0,-2 3-12 0 0,2-7-7 0 0,0 3 39 0 0,0-1-1 0 0,-1 1 0 0 0,0-1 0 0 0,-1 1 0 0 0,0-1 0 0 0,0 1 0 0 0,-1-1 0 0 0,0 0 0 0 0,-2 3-31 0 0,-9-11 366 0 0,5-3-367 0 0,-1 0 0 0 0,1-1 0 0 0,0 0 0 0 0,1 0 0 0 0,-1-1 0 0 0,0 0 0 0 0,1 0 0 0 0,0-1 0 0 0,0 0 0 0 0,0-1 0 0 0,1 0 0 0 0,0 0 0 0 0,0 0 0 0 0,1-1 0 0 0,-1 0-1 0 0,-3-6 2 0 0,1 4 0 0 0,9 9-6 0 0,0 0 1 0 0,-1 0-1 0 0,1-1 1 0 0,0 1-1 0 0,-1 0 1 0 0,1 0-1 0 0,-1-1 1 0 0,1 1-1 0 0,0 0 1 0 0,0-1-1 0 0,-1 1 1 0 0,1 0-1 0 0,0-1 1 0 0,-1 1-1 0 0,1 0 1 0 0,0-1-1 0 0,0 1 1 0 0,0 0-1 0 0,0-1 1 0 0,-1 1 0 0 0,1-1-1 0 0,0 1 1 0 0,0-1-1 0 0,0 1 1 0 0,0 0-1 0 0,0-1 1 0 0,0 1-1 0 0,0-1 1 0 0,0 1-1 0 0,0-1 1 0 0,0 1-1 0 0,0 0 1 0 0,0-1-1 0 0,0 1 1 0 0,1-1-1 0 0,-1 1 1 0 0,0 0-1 0 0,0-1 1 0 0,0 1-1 0 0,1-1 1 0 0,-1 1 0 0 0,0 0-1 0 0,0-1 1 0 0,1 1-1 0 0,-1 0 1 0 0,0-1-1 0 0,1 1 1 0 0,-1 0-1 0 0,0 0 1 0 0,1-1-1 0 0,-1 1 1 0 0,0 0-1 0 0,1 0 1 0 0,-1 0-1 0 0,0-1 1 0 0,1 1-1 0 0,-1 0 1 0 0,1 0-1 0 0,-1 0 1 0 0,1 0-1 0 0,-1 0 1 0 0,1 0 5 0 0,32-3-375 0 0,-32 3 372 0 0,2-1-1 0 0,1 1-1 0 0,-1-1 0 0 0,0 1 1 0 0,1 0-1 0 0,-1 0 0 0 0,1 0 1 0 0,-1 0-1 0 0,0 0 1 0 0,1 1-1 0 0,-1 0 0 0 0,0-1 1 0 0,0 1-1 0 0,1 0 1 0 0,-1 1-1 0 0,0-1 0 0 0,0 1 1 0 0,0-1-1 0 0,0 1 1 0 0,0 0-1 0 0,-1 0 0 0 0,1 0 1 0 0,0 0-1 0 0,-1 1 1 0 0,0-1-1 0 0,0 1 0 0 0,1-1 1 0 0,-1 1-1 0 0,-1 0 1 0 0,1 0-1 0 0,0 0 0 0 0,-1 0 1 0 0,1 0-1 0 0,-1 0 0 0 0,0 1 5 0 0,1 104 255 0 0,-19-63 89 0 0,16-45-334 0 0,1 0 1 0 0,-1 0-1 0 0,0 0 1 0 0,0 0-1 0 0,1-1 1 0 0,-1 1-1 0 0,0 0 1 0 0,1-1-1 0 0,-1 1 1 0 0,0 0-1 0 0,1-1 1 0 0,-1 1-1 0 0,0-1 1 0 0,1 1-1 0 0,-1-1 1 0 0,1 1-1 0 0,-1-1 1 0 0,1 0-1 0 0,-1 1 1 0 0,1-1-1 0 0,0 0 1 0 0,-1 1-1 0 0,1-1 1 0 0,0 0-1 0 0,-1 1 1 0 0,1-1-1 0 0,0 0 1 0 0,0 0-1 0 0,0 1 1 0 0,0-1-1 0 0,0 0 1 0 0,0 0-1 0 0,0 0 1 0 0,0 1-1 0 0,0-1 1 0 0,0 0-1 0 0,0 0-10 0 0,0 0 16 0 0,-4-15-31 0 0,1 0 0 0 0,0 0 0 0 0,1 0 0 0 0,1 0 0 0 0,1-1 0 0 0,0 1 1 0 0,1 0-1 0 0,1 0 0 0 0,1 0 0 0 0,0 0 0 0 0,1 0 0 0 0,0 0 0 0 0,1 1 0 0 0,3-4 15 0 0,-5 12-2 0 0,-2 4-21 0 0,0-1-1 0 0,1 0 1 0 0,-1 1 0 0 0,1-1 0 0 0,0 1 0 0 0,0-1 0 0 0,0 1-1 0 0,0 0 1 0 0,0 0 0 0 0,1 0 0 0 0,0 0 0 0 0,-1 0 0 0 0,1 0-1 0 0,0 1 1 0 0,0 0 0 0 0,1-1 0 0 0,-1 1 0 0 0,0 0 0 0 0,1 0-1 0 0,-1 1 1 0 0,1-1 0 0 0,0 1 0 0 0,-1 0 0 0 0,3-1 23 0 0,-5 4 16 0 0,1-1 0 0 0,-1 1 0 0 0,0 0 0 0 0,0-1 0 0 0,0 1 0 0 0,0 0 0 0 0,0-1 0 0 0,-1 1 0 0 0,1 0 0 0 0,0 0 0 0 0,-1 0 0 0 0,1 0 0 0 0,-1 0-1 0 0,0 0 1 0 0,0 0 0 0 0,0 0 0 0 0,0 0 0 0 0,0-1 0 0 0,0 1 0 0 0,0 0 0 0 0,0 0 0 0 0,-1 0 0 0 0,1 0 0 0 0,-1 0 0 0 0,0 0 0 0 0,1 0 0 0 0,-2 1-16 0 0,0-1 11 0 0,0-1 0 0 0,0 1 0 0 0,-1-1-1 0 0,1 0 1 0 0,0 0 0 0 0,-1 0 0 0 0,1 0-1 0 0,0 0 1 0 0,-1-1 0 0 0,1 1 0 0 0,-1-1 0 0 0,1 1-1 0 0,-1-1 1 0 0,1 0 0 0 0,-1 0 0 0 0,1 0 0 0 0,-1 0-1 0 0,0 0 1 0 0,1-1 0 0 0,0 1 0 0 0,-1-1-1 0 0,1 0 1 0 0,-1 0 0 0 0,1 0 0 0 0,0 0 0 0 0,-1 0-1 0 0,1 0 1 0 0,0 0 0 0 0,0-1 0 0 0,0 1 0 0 0,0-1-12 0 0,-58-58-69 0 0,-50-115 86 0 0,107 174-16 0 0,1-1 1 0 0,-1 1 0 0 0,1 0 0 0 0,-1 0 0 0 0,0 0 0 0 0,0 0-1 0 0,1 1 1 0 0,-1-1 0 0 0,0 1 0 0 0,0-1 0 0 0,0 1 0 0 0,0 0-1 0 0,0 0 1 0 0,0 0 0 0 0,1 1 0 0 0,-1-1 0 0 0,0 1 0 0 0,0 0-1 0 0,0-1 1 0 0,1 1 0 0 0,-1 0 0 0 0,0 1 0 0 0,0-1-1 0 0,-8 3 6 0 0,1-1 0 0 0,-1 0 1 0 0,1-1-1 0 0,-1 0 0 0 0,0 0 0 0 0,0-2 0 0 0,0 1 1 0 0,0-1-1 0 0,-9-2-6 0 0,18 2-10 0 0,0-1-1 0 0,0 0 1 0 0,0 0 0 0 0,1-1 0 0 0,-1 1-1 0 0,0 0 1 0 0,0-1 0 0 0,1 1 0 0 0,-1-1-1 0 0,1 1 1 0 0,-1-1 0 0 0,1 0 0 0 0,0 1-1 0 0,-1-1 1 0 0,1 0 0 0 0,0 0 0 0 0,0 0 0 0 0,1 0-1 0 0,-1 0 1 0 0,0 0 0 0 0,1 0 0 0 0,-1-1-1 0 0,1 1 1 0 0,-1 0 0 0 0,1 0 0 0 0,0 0-1 0 0,0 0 1 0 0,0-1 0 0 0,0 1 0 0 0,1 0-1 0 0,-1 0 1 0 0,0 0 0 0 0,1-1 0 0 0,0 1-1 0 0,-1 0 1 0 0,1 0 0 0 0,0 0 0 0 0,0 0-1 0 0,0 0 1 0 0,0 1 0 0 0,1-1 0 0 0,-1 0-1 0 0,0 0 1 0 0,1 1 0 0 0,-1-1 0 0 0,1 1 0 0 0,0-1 10 0 0,3-4-22 0 0,1 1 1 0 0,-1 0 0 0 0,1 0 0 0 0,0 0 0 0 0,0 1-1 0 0,1 0 1 0 0,-1 0 0 0 0,1 0 0 0 0,0 1 0 0 0,0 0-1 0 0,0 1 1 0 0,0-1 0 0 0,0 1 0 0 0,1 1 0 0 0,-1-1-1 0 0,1 1 1 0 0,-1 0 0 0 0,1 1 0 0 0,5 0 21 0 0,-8 2 2 0 0,-1-1-1 0 0,0 1 1 0 0,0 0 0 0 0,0 0-1 0 0,0 1 1 0 0,-1-1 0 0 0,1 1 0 0 0,-1-1-1 0 0,1 1 1 0 0,-1 0 0 0 0,0 1 0 0 0,0-1-1 0 0,0 0 1 0 0,0 1 0 0 0,-1 0 0 0 0,0-1-1 0 0,1 1 1 0 0,-1 0 0 0 0,-1 0-1 0 0,1 1 1 0 0,-1-1 0 0 0,1 0 0 0 0,-1 0-1 0 0,0 1 1 0 0,-1-1 0 0 0,1 1 0 0 0,-1-1-1 0 0,0 1 1 0 0,0-1 0 0 0,0 4-2 0 0,-11 103 279 0 0,10-108-263 0 0,0 1-1 0 0,-1 0 0 0 0,1 0 1 0 0,-1-1-1 0 0,0 1 0 0 0,1-1 1 0 0,-2 0-1 0 0,1 1 0 0 0,0-1 1 0 0,-1 0-1 0 0,1 0 0 0 0,-1-1 1 0 0,0 1-1 0 0,0 0 0 0 0,0-1 1 0 0,0 0-1 0 0,0 1 0 0 0,-1-1 1 0 0,1-1-1 0 0,-1 1 0 0 0,1 0 1 0 0,-1-1-1 0 0,0 0 0 0 0,0 0 1 0 0,1 0-1 0 0,-1 0 0 0 0,-1-1-15 0 0,0 1 0 0 0,0 0 1 0 0,-1-1-1 0 0,1 0 0 0 0,0 0 0 0 0,-1-1 0 0 0,1 1 0 0 0,0-1 1 0 0,0 0-1 0 0,0 0 0 0 0,0-1 0 0 0,0 0 0 0 0,0 0 1 0 0,0 0-1 0 0,0 0 0 0 0,0-1 0 0 0,1 0 0 0 0,0 0 0 0 0,-1 0 1 0 0,1 0-1 0 0,0-1 0 0 0,0 1 0 0 0,1-1 0 0 0,-1 0 1 0 0,1-1-1 0 0,0 1 0 0 0,0 0 0 0 0,0-1 0 0 0,1 0 0 0 0,0 1 1 0 0,0-1-1 0 0,0 0 0 0 0,0 0 0 0 0,1 0 0 0 0,-1 0 1 0 0,1-1-1 0 0,1 1 0 0 0,-1-1 0 0 0,2 1-15 0 0,-1 1 0 0 0,1-1 0 0 0,1 1 1 0 0,-1-1-1 0 0,0 1 0 0 0,1 0 0 0 0,0 0 0 0 0,0-1 0 0 0,0 1 1 0 0,1 0-1 0 0,-1 1 0 0 0,1-1 0 0 0,0 0 0 0 0,0 1 1 0 0,1 0-1 0 0,-1 0 0 0 0,0 0 0 0 0,1 0 0 0 0,0 0 0 0 0,0 1 1 0 0,0-1-1 0 0,0 1 0 0 0,0 0 0 0 0,0 0 0 0 0,0 1 1 0 0,2-1 13 0 0,10-5-6 0 0,-1 0 0 0 0,1 2 0 0 0,0 0 0 0 0,0 0 0 0 0,0 2 0 0 0,1 0-1 0 0,0 1 1 0 0,-1 0 0 0 0,1 2 0 0 0,0 0 0 0 0,14 2 7 0 0,-28-2-4 0 0,0 1 1 0 0,1-1-1 0 0,-1 1 1 0 0,0 0-1 0 0,1 0 0 0 0,-1 1 1 0 0,0-1-1 0 0,0 1 1 0 0,0-1-1 0 0,0 1 1 0 0,0 0-1 0 0,0 0 1 0 0,-1 0-1 0 0,1 1 0 0 0,-1-1 1 0 0,1 0-1 0 0,-1 1 1 0 0,1 1 3 0 0,-2-3 101 0 0,-1-1 24 0 0,0 0 6 0 0,0 0 5 0 0,0 0 2 0 0,0 0 9 0 0,0 0-17 0 0,0 0-43 0 0,0 0-33 0 0,0 0-29 0 0,0 0-51 0 0,0 0-31 0 0,10-41-487 0 0,-9 41 469 0 0,-1 0-26 0 0,0 0-6 0 0,0 0 13 0 0,0 0 14 0 0,0 0 11 0 0,0 0 8 0 0,0 0 15 0 0,0 0 16 0 0,0 0 19 0 0,0 0 19 0 0,0 0 56 0 0,0 0 37 0 0,0 0 31 0 0,0 0 27 0 0,0 0 10 0 0,-10 0-48 0 0,-62-12-11 0 0,37-10-137 0 0,35 22-38 0 0,0 0-12 0 0,6 1 50 0 0,0 0 0 0 0,0 0 1 0 0,0 1-1 0 0,1 0 0 0 0,-1 0 1 0 0,-1 0-1 0 0,1 1 0 0 0,0 0 1 0 0,-1 0-1 0 0,1 0 0 0 0,-1 1 0 0 0,0 0 1 0 0,0 0-1 0 0,0 0 0 0 0,-1 0 1 0 0,1 1-1 0 0,-1 0 0 0 0,0 0 1 0 0,-1 0-1 0 0,2 3 27 0 0,-1-3 84 0 0,0 1 0 0 0,0 0 0 0 0,-1 0 1 0 0,1 1-1 0 0,-2-1 0 0 0,1 0 0 0 0,-1 1 0 0 0,0 0 1 0 0,0 0-1 0 0,0 0 0 0 0,-1 2-84 0 0,-12-11 330 0 0,-19-20-414 0 0,-26-13-1614 0 0,39 39-1449 0 0,17-4 2904 0 0,-1 0-1 0 0,0 0 0 0 0,1 1 0 0 0,-1-1 1 0 0,0 0-1 0 0,1 0 0 0 0,-1 0 0 0 0,0 1 1 0 0,1-1-1 0 0,-1 0 0 0 0,0 1 0 0 0,1-1 0 0 0,-1 0 1 0 0,1 1-1 0 0,-1-1 0 0 0,0 1 0 0 0,1-1 1 0 0,-1 1-1 0 0,1-1 0 0 0,0 1 0 0 0,-1-1 1 0 0,1 1-1 0 0,-1 0 0 0 0,1-1 0 0 0,0 1 1 0 0,0 0-1 0 0,-1-1 0 0 0,1 1 0 0 0,0 0 1 0 0,0-1-1 0 0,0 1 0 0 0,0 0 0 0 0,-1-1 0 0 0,1 1 1 0 0,0 0-1 0 0,0 0 0 0 0,1-1 0 0 0,-1 1 1 0 0,0 0-1 0 0,0-1 0 0 0,0 1 0 0 0,0 0 1 0 0,1-1-1 0 0,-1 1 0 0 0,0 0 0 0 0,0-1 1 0 0,1 1-1 0 0,-1 0 0 0 0,1-1 0 0 0,-1 1 1 0 0,0-1-1 0 0,1 1 0 0 0,-1-1 0 0 0,1 1 0 0 0,0-1 1 0 0,-1 1-1 0 0,1-1 0 0 0,-1 1 0 0 0,1-1 1 0 0,0 0-1 0 0,-1 1 0 0 0,1-1 0 0 0,-1 0 1 0 0,1 0-1 0 0,0 0 0 0 0,0 1 0 0 0,0-1 244 0 0,114 22-7091 0 0</inkml:trace>
  <inkml:trace contextRef="#ctx0" brushRef="#br1" timeOffset="18393.571">84 4 3960 0 0,'0'-3'14834'0'0,"-2"3"-8729"0"0,-1 4-4662 0 0,-4 8-4888 0 0,5-9 5041 0 0,-10 23-1568 0 0,1 1 0 0 0,1 0 0 0 0,2 1 0 0 0,0 0 0 0 0,2 0-1 0 0,1 1 1 0 0,1-1 0 0 0,2 1 0 0 0,1 25-28 0 0,-1-38 11 0 0,2 0 1 0 0,0 0-1 0 0,1 0 0 0 0,1 0 0 0 0,0 0 1 0 0,1-1-1 0 0,1 1 0 0 0,0-1 0 0 0,1 0 0 0 0,1 0 1 0 0,0 0-1 0 0,1-1 0 0 0,1 0 0 0 0,0-1 0 0 0,1 1 1 0 0,9 10-12 0 0,27 14 98 0 0,-48-59-1330 0 0,-2-15-7506 0 0,4 23-4647 0 0,14 87 11718 0 0</inkml:trace>
  <inkml:trace contextRef="#ctx0" brushRef="#br1" timeOffset="18984.355">232 113 19814 0 0,'4'-3'5371'0'0,"-1"7"-5291"0"0,6 40 88 0 0,-1-1 0 0 0,-2 1 1 0 0,-3 1-1 0 0,-1 7-168 0 0,-1 107-10 0 0,0-158 46 0 0,0 0 0 0 0,1 0 1 0 0,-1 0-1 0 0,0 1 0 0 0,1-1 1 0 0,0-1-1 0 0,-1 1 0 0 0,1 0 0 0 0,-1 0 1 0 0,1-1-1 0 0,0 1 0 0 0,-1-1 1 0 0,1 1-1 0 0,0-1 0 0 0,0 0 1 0 0,-1 1-1 0 0,1-1 0 0 0,0 0 1 0 0,0 0-1 0 0,0 0 0 0 0,-1-1 0 0 0,1 1 1 0 0,0 0-1 0 0,0-1 0 0 0,-1 1 1 0 0,1-1-1 0 0,0 1 0 0 0,-1-1 1 0 0,1 0-1 0 0,-1 0 0 0 0,1 0 0 0 0,-1 0 1 0 0,1 0-37 0 0,35-10 78 0 0,-39-8-6523 0 0,-2 8-9379 0 0,13 40 10889 0 0</inkml:trace>
  <inkml:trace contextRef="#ctx0" brushRef="#br1" timeOffset="19232.907">279 324 11429 0 0,'0'-7'8949'0'0,"2"2"-4788"0"0,12-3-4823 0 0,-6 5 1457 0 0,62-5-2115 0 0,-51 9-1919 0 0,-15-6-7075 0 0,-2-2 1203 0 0</inkml:trace>
  <inkml:trace contextRef="#ctx0" brushRef="#br1" timeOffset="19593.763">487 113 13457 0 0,'1'-4'8021'0'0,"1"4"-3932"0"0,16 14-4993 0 0,-17-13 1762 0 0,19 25-705 0 0,-1 0-1 0 0,-2 1 1 0 0,-1 1 0 0 0,-1 0 0 0 0,-1 1-1 0 0,-1 1 1 0 0,-2 0 0 0 0,-1 1 0 0 0,5 30-153 0 0,-11-45 40 0 0,10 104 463 0 0,-16-117-431 0 0,-1 0 1 0 0,1 0 0 0 0,0-1 0 0 0,-1 1 0 0 0,1-1 0 0 0,-1 1 0 0 0,0-1 0 0 0,0 0 0 0 0,0 0 0 0 0,0 0 0 0 0,0 0 0 0 0,0-1 0 0 0,-1 1 0 0 0,1-1 0 0 0,-2 0-73 0 0,-78 43 395 0 0,75-51-7144 0 0,8 6-63 0 0,0 1-5254 0 0,3 9 8765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9809 0 0,'-9'-10'14338'0'0,"14"27"-14066"0"0,2 3-120 0 0,-1 1 0 0 0,-1 0 0 0 0,-1 0 0 0 0,-1 0 0 0 0,0 19-152 0 0,-1 286-417 0 0,0-274-899 0 0,-2-50 735 0 0,0-2-193 0 0,0-2-333 0 0,-21-34-10223 0 0,14 17 3092 0 0</inkml:trace>
  <inkml:trace contextRef="#ctx0" brushRef="#br0" timeOffset="253.443">1 258 16490 0 0,'0'-3'2428'0'0,"0"-1"-1436"0"0,0 0-232 0 0,2 0 500 0 0,0 1-256 0 0,5-1-472 0 0,-3 0-276 0 0,5 0-200 0 0,-2-3-56 0 0,6 3-60 0 0,-4 0-20 0 0,2-3-68 0 0,2 7-404 0 0,2-4-268 0 0,-1 4-552 0 0,3-4-1080 0 0,-1 4-1693 0 0,-5 0-1867 0 0</inkml:trace>
  <inkml:trace contextRef="#ctx0" brushRef="#br0" timeOffset="810.842">328 146 7037 0 0,'-2'-25'13459'0'0,"-10"5"-9784"0"0,11 20-3647 0 0,0 0 0 0 0,0 0 0 0 0,0 0 0 0 0,0 0 0 0 0,0 0-1 0 0,0 0 1 0 0,0 0 0 0 0,0 0 0 0 0,0 0 0 0 0,0 1 0 0 0,0-1 0 0 0,0 0 0 0 0,0 1 0 0 0,0-1 0 0 0,0 1 0 0 0,0-1 0 0 0,0 1 0 0 0,1-1-1 0 0,-1 1 1 0 0,0 0 0 0 0,0-1 0 0 0,0 1 0 0 0,1 0 0 0 0,-1 0 0 0 0,0-1 0 0 0,1 1 0 0 0,-1 0 0 0 0,1 0 0 0 0,-1 0 0 0 0,1 0 0 0 0,-1 0 0 0 0,1 0-1 0 0,0 1-27 0 0,-3 2 51 0 0,-8 13-64 0 0,1 0 0 0 0,1 1 0 0 0,0 0 1 0 0,2 1-1 0 0,0 0 0 0 0,1 0 0 0 0,1 0 0 0 0,0 5 13 0 0,-1-2-46 0 0,2 0-1 0 0,1 0 0 0 0,0 0 1 0 0,2 0-1 0 0,0 1 0 0 0,2 0 47 0 0,-1-21-3 0 0,0-1 0 0 0,1 1 0 0 0,-1-1-1 0 0,1 1 1 0 0,-1 0 0 0 0,1-1 0 0 0,0 0-1 0 0,0 1 1 0 0,0-1 0 0 0,0 1 0 0 0,-1-1-1 0 0,2 0 1 0 0,-1 0 0 0 0,0 1 0 0 0,0-1 0 0 0,0 0-1 0 0,1 0 1 0 0,-1 0 0 0 0,0-1 0 0 0,1 1-1 0 0,-1 0 1 0 0,1 0 0 0 0,-1-1 0 0 0,1 1-1 0 0,-1-1 1 0 0,1 1 0 0 0,-1-1 0 0 0,1 1 0 0 0,0-1-1 0 0,-1 0 1 0 0,1 0 0 0 0,0 0 3 0 0,55-5 111 0 0,42-47 14 0 0,-22 21-176 0 0,-76 30 73 0 0,1-1 1 0 0,-1 0-1 0 0,0 0 1 0 0,0 0 0 0 0,-1 0-1 0 0,1 0 1 0 0,0 0-1 0 0,-1 0 1 0 0,1 0-1 0 0,-1 0 1 0 0,0 0 0 0 0,1-1-1 0 0,-1 1 1 0 0,0 0-1 0 0,0 0 1 0 0,-1 0 0 0 0,1 0-1 0 0,0 0 1 0 0,-1 0-1 0 0,1-1 1 0 0,-1 1-1 0 0,0 0 1 0 0,1 0 0 0 0,-1 1-1 0 0,0-1 1 0 0,0 0-1 0 0,-1 0 1 0 0,1 0 0 0 0,0 0-1 0 0,0 1 1 0 0,-1-1-23 0 0,-55-62-3 0 0,54 61 35 0 0,0 1 0 0 0,0-1 0 0 0,0 0 0 0 0,0 0 0 0 0,1 0 0 0 0,-1 0 0 0 0,1-1 0 0 0,0 1 0 0 0,0-1 0 0 0,0 1 0 0 0,1-1 0 0 0,-1 0 0 0 0,1 0 0 0 0,-1-2-32 0 0,2 5 53 0 0,0 1-1 0 0,0 0-11 0 0,0 0-8 0 0,12 4 199 0 0,-5 5-199 0 0,0 0-1 0 0,0 0 0 0 0,-1 1 0 0 0,-1 0 0 0 0,0 0 0 0 0,0 0 0 0 0,-1 0 0 0 0,0 1 0 0 0,0 0 0 0 0,0 5-32 0 0,-3-14 2 0 0,23 92 0 0 0,-11-24-79 0 0,-10-96-1837 0 0,-4 1 301 0 0,0-12-6813 0 0,3 21 1106 0 0</inkml:trace>
  <inkml:trace contextRef="#ctx0" brushRef="#br0" timeOffset="1361.013">613 232 15713 0 0,'0'0'3473'0'0,"0"0"-2071"0"0,0 0-693 0 0,0 0 329 0 0,7 9 1521 0 0,0 26-2291 0 0,-1 1-1 0 0,-2 0 0 0 0,-2 0 1 0 0,-1 0-1 0 0,-3 31-267 0 0,1-3 90 0 0,-3-22-35 0 0,3-42-45 0 0,1 0 0 0 0,-1 1 0 0 0,1-1 0 0 0,-1 0 0 0 0,1 0 0 0 0,-1 0 0 0 0,0 0 1 0 0,1 0-1 0 0,-1 1 0 0 0,1-1 0 0 0,-1 0 0 0 0,0 0 0 0 0,1 0 0 0 0,-1-1 0 0 0,1 1 0 0 0,-1 0 1 0 0,1 0-1 0 0,-1 0 0 0 0,0 0 0 0 0,1 0 0 0 0,-1-1 0 0 0,1 1 0 0 0,-1 0 0 0 0,1-1 0 0 0,-1 1 0 0 0,1 0 1 0 0,-1-1-1 0 0,1 1 0 0 0,0 0 0 0 0,-1-1 0 0 0,1 1 0 0 0,-1-1 0 0 0,1 1 0 0 0,0-1 0 0 0,-1 1 1 0 0,1-1-1 0 0,0 1 0 0 0,0-1 0 0 0,-1 1 0 0 0,1-1 0 0 0,0 1 0 0 0,0-1 0 0 0,0 0 0 0 0,0 1 0 0 0,0-1 1 0 0,0 1-1 0 0,0-1 0 0 0,0 0 0 0 0,0 1 0 0 0,0-1 0 0 0,0 0-10 0 0,-4-11 32 0 0,1-1 0 0 0,1 0 0 0 0,0 0 0 0 0,0 0 0 0 0,2-1 0 0 0,-1 1 0 0 0,2 0 0 0 0,0 0 0 0 0,0 0 0 0 0,1 0-1 0 0,2-5-31 0 0,-2 7-5 0 0,1 0-1 0 0,0 0 1 0 0,1 1-1 0 0,0-1 0 0 0,0 1 1 0 0,1 0-1 0 0,1 0 0 0 0,0 0 1 0 0,0 1-1 0 0,0 0 1 0 0,2 0-1 0 0,-1 0 0 0 0,1 1 1 0 0,0 0-1 0 0,0 1 0 0 0,1 0 1 0 0,0 0-1 0 0,1 1 0 0 0,-1 0 1 0 0,10-4 5 0 0,-17 10-3 0 0,0-1-1 0 0,0 0 1 0 0,-1 1 0 0 0,1-1-1 0 0,0 1 1 0 0,1 0 0 0 0,-1 0-1 0 0,0 0 1 0 0,0 0 0 0 0,0 0 0 0 0,0 0-1 0 0,0 0 1 0 0,0 1 0 0 0,0-1-1 0 0,0 1 1 0 0,0-1 0 0 0,-1 1-1 0 0,1 0 1 0 0,0 0 0 0 0,0 0 0 0 0,0 0-1 0 0,-1 0 1 0 0,1 0 0 0 0,0 0-1 0 0,-1 1 1 0 0,1-1 0 0 0,-1 1 0 0 0,1-1-1 0 0,-1 1 1 0 0,0-1 0 0 0,0 1-1 0 0,0 0 1 0 0,0-1 0 0 0,0 1-1 0 0,0 0 1 0 0,0 0 0 0 0,-1 0 0 0 0,1 0-1 0 0,0 0 4 0 0,15 82 116 0 0,-12 152-39 0 0,-4-235-21 0 0,0-1 25 0 0,0 0 6 0 0,-2-19-231 0 0,-10-10-761 0 0,-1-3-1882 0 0,9 9-6658 0 0,9 31 993 0 0,21 87 2767 0 0</inkml:trace>
  <inkml:trace contextRef="#ctx0" brushRef="#br0" timeOffset="1663.006">891 85 18250 0 0,'-2'-6'5871'0'0,"17"3"-4746"0"0,18 1-1277 0 0,56 29 731 0 0,-78-17-632 0 0,-13-32-5445 0 0,-1 10-5794 0 0,-1 2 2462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5.8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8181.4375"/>
      <inkml:brushProperty name="anchorY" value="-607796.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8989.375"/>
      <inkml:brushProperty name="anchorY" value="-608932.5625"/>
      <inkml:brushProperty name="scaleFactor" value="0.5"/>
    </inkml:brush>
  </inkml:definitions>
  <inkml:trace contextRef="#ctx0" brushRef="#br0">0 1 14953 0 0,'0'0'0'0'0,"0"0"6537"0"0,0 0-6819 0 0,0 0 1290 0 0,0 0-739 0 0,0 0 475 0 0,2 0-322 0 0,2 0-132 0 0,2 0 187 0 0,3 2-100 0 0,5 0-62 0 0,2 0-72 0 0,3 0-93 0 0,1 0-62 0 0,0 0 17 0 0,0-1 13 0 0,-3 0-15 0 0,-1 0 25 0 0,-3-1-35 0 0,-3 0-21 0 0,-3-1 60 0 0,-2 0-38 0 0,-3 0 3 0 0,0 1-37 0 0,-2-1-5 0 0,1 1-15 0 0,-2 0-35 0 0,1 0 8 0 0,0 0-14 0 0,0 0 2 0 0,0 0-1 0 0,-1 0-9 0 0,1 0 2 0 0,0 0 9 0 0,0 0-4 0 0,0 0-7 0 0,0 0 2 0 0,0 1-29 0 0,0 1 36 0 0,-1 2-2 0 0,0 4 0 0 0,-2 3 86 0 0,-2 4-56 0 0,-2 5-31 0 0,-2 5-22 0 0,-2 3-50 0 0,-2 3 43 0 0,0 2 30 0 0,-1 1-69 0 0,1-2 89 0 0,1-2-32 0 0,1-2 10 0 0,1-5 5 0 0,2-2 3 0 0,1-4 32 0 0,1-3-37 0 0,2-4 13 0 0,1-2-4 0 0,1-3 0 0 0,0-2-9 0 0,2-1-2 0 0,0-2-5 0 0,0 0-28 0 0,0-1 46 0 0,0 1-16 0 0,0-1 72 0 0,1 1-20 0 0,-1 0 1 0 0,0-1-7 0 0,0 1-45 0 0,0 0 11 0 0,0 0-80 0 0,0 0-8 0 0,0 1-30 0 0,2 1 98 0 0,1 0 6 0 0,3 2 49 0 0,2 1-45 0 0,3 1 45 0 0,1 1-41 0 0,2 1 3 0 0,2 1-11 0 0,2 2 6 0 0,0 0-45 0 0,1 0 4 0 0,-1 0 15 0 0,-2 0 31 0 0,-1-2-4 0 0,-3-1 0 0 0,-2-1 1 0 0,-3-1-4 0 0,-2-2 5 0 0,-3-2 73 0 0,0 0-2 0 0,-2 0-88 0 0,0-1-106 0 0,-1-1 2 0 0,1 0-59 0 0,-2 0-51 0 0,-2-1-214 0 0,-2-1-438 0 0,-4-3-433 0 0,-4-4-1643 0 0,-2-1-4974 0 0,-3-4-3556 0 0,3 2 12270 0 0</inkml:trace>
  <inkml:trace contextRef="#ctx0" brushRef="#br1" timeOffset="195.285">51 302 13637 0 0,'0'0'0'0'0,"0"-1"7869"0"0,1 0-8172 0 0,1 0 1499 0 0,0-1-756 0 0,2 0 218 0 0,1 0-155 0 0,4-2-200 0 0,2 0-2 0 0,2 0-275 0 0,3 0 2 0 0,1 1-20 0 0,1 1-59 0 0,-2 1-163 0 0,0 1-171 0 0,-2 0-110 0 0,-2 0-203 0 0,-3 0-290 0 0,-3 0-1109 0 0,-1 0-1690 0 0,-3 0-5689 0 0,-1 0 3258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12.6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2952.375"/>
      <inkml:brushProperty name="anchorY" value="-602828.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3717.4375"/>
      <inkml:brushProperty name="anchorY" value="-603636.6875"/>
      <inkml:brushProperty name="scaleFactor" value="0.5"/>
    </inkml:brush>
  </inkml:definitions>
  <inkml:trace contextRef="#ctx0" brushRef="#br0">50 4 11593 0 0,'0'0'0'0'0,"-1"-1"11351"0"0,-1 1-12626 0 0,1-1 3426 0 0,-1 0-2189 0 0,-1 1 844 0 0,1-1-624 0 0,1 1-66 0 0,0 0-93 0 0,-1 1-52 0 0,0 1-135 0 0,-1 3 77 0 0,0 2 24 0 0,-1 4 24 0 0,0 3 40 0 0,0 3 101 0 0,0 3-58 0 0,0 3 1 0 0,1 2-40 0 0,1 2 112 0 0,1 3-12 0 0,0 4-63 0 0,1 3-41 0 0,2 3-1 0 0,2 1-119 0 0,1 1 111 0 0,2-1-175 0 0,2-3 116 0 0,1-3 73 0 0,2-6-22 0 0,0-5 82 0 0,1-4 8 0 0,1-4 21 0 0,0-3 31 0 0,1-4-39 0 0,0-3 37 0 0,0-2 7 0 0,-1-3 40 0 0,0-4 19 0 0,0-3-30 0 0,0-3 40 0 0,-2-4-21 0 0,-1-4-17 0 0,-1-4 47 0 0,-2-4-71 0 0,-2-3 18 0 0,-1-4-36 0 0,-3-2-52 0 0,-1-3-6 0 0,-2-1 1 0 0,-3 0-64 0 0,-1 3 69 0 0,-1 2-75 0 0,-1 5 79 0 0,1 6-85 0 0,1 6 30 0 0,1 5-19 0 0,1 5-113 0 0,0 2-71 0 0,2 3-58 0 0,-1 1-40 0 0,2 0-68 0 0,-1 1-74 0 0,0 0-93 0 0,-1 0-206 0 0,0 0-413 0 0,-1 1-1137 0 0,-1 0-3465 0 0,-1 1-4285 0 0,-2 3 5369 0 0,1-1 5029 0 0</inkml:trace>
  <inkml:trace contextRef="#ctx0" brushRef="#br1" timeOffset="236.139">92 354 19782 0 0,'0'0'0'0'0,"0"0"2172"0"0,0 0-2137 0 0,1 0 540 0 0,1 0 102 0 0,1 0-115 0 0,1 0-292 0 0,4 0 123 0 0,2 0-47 0 0,5 2 5 0 0,4 0-37 0 0,3 2-68 0 0,3 4-113 0 0,1 2-31 0 0,0 3-58 0 0,-1 2-38 0 0,-1 2 0 0 0,-3 1-10 0 0,-2 0 5 0 0,-2-1-11 0 0,-3-1-34 0 0,-3-4 19 0 0,-3-2 19 0 0,-3-2 4 0 0,-2-4 0 0 0,-2-1 7 0 0,-1-1-6 0 0,0-2-78 0 0,0 0-76 0 0,-2-1-137 0 0,-1 1-175 0 0,0 0-318 0 0,-3-1-578 0 0,0 1-2776 0 0,-1 1-4470 0 0,0-1-1844 0 0,2 1 12666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26.26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0775.5625"/>
      <inkml:brushProperty name="anchorY" value="-624970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1497.875"/>
      <inkml:brushProperty name="anchorY" value="-626320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2334.625"/>
      <inkml:brushProperty name="anchorY" value="-627421.6875"/>
      <inkml:brushProperty name="scaleFactor" value="0.5"/>
    </inkml:brush>
  </inkml:definitions>
  <inkml:trace contextRef="#ctx0" brushRef="#br0">158 1 21778 0 0,'0'0'0'0'0,"0"0"1784"0"0,0 0-1815 0 0,1 0 378 0 0,-1 0 66 0 0,1 0 272 0 0,-1 0-263 0 0,1 0-165 0 0,-1 0-104 0 0,1 0-74 0 0,-1 0-70 0 0,1 0 9 0 0,-1 0-14 0 0,0 0 52 0 0,0 3 82 0 0,0 1 60 0 0,0 5 4 0 0,0 2-15 0 0,0 5-34 0 0,-1 5-37 0 0,-2 5-26 0 0,-1 4-2 0 0,-3 4-92 0 0,-1 2 80 0 0,-2 4-93 0 0,-1 2 26 0 0,-2 1-4 0 0,0 1 3 0 0,-1-2 27 0 0,1-2 3 0 0,0-4-13 0 0,1-4 9 0 0,1-6 26 0 0,2-5-13 0 0,2-5-8 0 0,2-5-11 0 0,1-2-22 0 0,1-4 6 0 0,2-2-4 0 0,0-2 0 0 0,1-1-5 0 0,0-1 34 0 0,0 1-37 0 0,1-1 12 0 0,-1 1-4 0 0,0-1-5 0 0,1 2-3 0 0,0-1 1 0 0,1 3-1 0 0,2 0 144 0 0,2 1-143 0 0,2 1 12 0 0,2 2-8 0 0,2 0-4 0 0,1 0-1 0 0,3 1-5 0 0,1 2 2 0 0,3-1 3 0 0,1 1-5 0 0,0 0-3 0 0,1 1 5 0 0,-2-2-6 0 0,-2 0 2 0 0,-1-1-25 0 0,-4-1 36 0 0,-3-1-17 0 0,-2-2 15 0 0,-3-1 1 0 0,-2-1 66 0 0,-1-1-18 0 0,-2-1 37 0 0,0 0-18 0 0,-1 0-20 0 0,1 0-55 0 0,-1-1 14 0 0,1 1-98 0 0,0 0-44 0 0,-1 0-143 0 0,0 0-111 0 0,-2 0-111 0 0,-1-2-315 0 0,-1-1-432 0 0,-1-3-1266 0 0,-1-2-5441 0 0,1-5-3642 0 0,10 14 10447 0 0,2 3 291 0 0</inkml:trace>
  <inkml:trace contextRef="#ctx0" brushRef="#br1" timeOffset="694.063">430 61 380 0 0,'0'0'0'0'0,"0"0"20407"0"0,0 0-18382 0 0,0 0-3852 0 0,0 1 5151 0 0,0-1-3028 0 0,0 1 307 0 0,1 0-217 0 0,-1-1-88 0 0,2 1-138 0 0,0-1-160 0 0,1 0-90 0 0,3 0 123 0 0,1 0 25 0 0,3 0 37 0 0,1 0-108 0 0,3 0 74 0 0,0 0-27 0 0,0 0-40 0 0,-1 0 12 0 0,-1 0-6 0 0,0 0 0 0 0,-2 0 5 0 0,-2 0 3 0 0,-1 0 27 0 0,0 0 12 0 0,-2 0-48 0 0,0 0 15 0 0,-1 0 22 0 0,-1 0-45 0 0,0 0 19 0 0,-1 0-11 0 0,-1 0 6 0 0,1 0-6 0 0,-2 0 11 0 0,1 0 24 0 0,-1 0-34 0 0,0 0 40 0 0,0 0-44 0 0,0 0 17 0 0,0 0 32 0 0,0 0-48 0 0,0 0 16 0 0,0 0-14 0 0,0 1 2 0 0,0 1-10 0 0,0 0-26 0 0,0 1-2 0 0,-2 1 45 0 0,0 4 41 0 0,-2 2-9 0 0,-1 4-38 0 0,-2 2 3 0 0,0 4 1 0 0,-1 0-3 0 0,-1 3-3 0 0,0 0-9 0 0,0 2-68 0 0,0 2 99 0 0,-1-1-29 0 0,0 0 6 0 0,0-1 11 0 0,0-1 52 0 0,0-1-74 0 0,0-3 76 0 0,1-2-24 0 0,2-4-10 0 0,1-4-24 0 0,3-2-3 0 0,0-3 3 0 0,2-2-7 0 0,1-2-3 0 0,0-1-14 0 0,0 0 23 0 0,0-1 81 0 0,0 1-111 0 0,1-1 5 0 0,-1 1-27 0 0,0 0-21 0 0,0 0-11 0 0,0-1-27 0 0,0 1 6 0 0,2 1 118 0 0,1 1 67 0 0,2 1-49 0 0,2 1-35 0 0,2 0 7 0 0,3 2-8 0 0,2-1-65 0 0,3 2 79 0 0,1 0-31 0 0,1-1-19 0 0,2 1 41 0 0,-1-1-9 0 0,-2 1 3 0 0,-2-2 1 0 0,-2 0-4 0 0,-4-1 0 0 0,-3-1 5 0 0,-2-2-2 0 0,-2 0 67 0 0,-2-1-1 0 0,-1 0 51 0 0,0 0 17 0 0,-1 0-15 0 0,1 0-6 0 0,-1 0-30 0 0,1-1 2 0 0,0 1-27 0 0,0 0-54 0 0,0 0 4 0 0,0 0-216 0 0,-1 0-132 0 0,-2 0-195 0 0,-2 0-324 0 0,-2-3-381 0 0,-2-1-1216 0 0,-2-2-4515 0 0,-2-4-4180 0 0,17 12 8869 0 0,4 0 1836 0 0</inkml:trace>
  <inkml:trace contextRef="#ctx0" brushRef="#br2" timeOffset="926.571">465 294 1696 0 0,'0'0'0'0'0,"0"0"18222"0"0,0 0-16640 0 0,0 0-2813 0 0,0 0 4199 0 0,1 0-2573 0 0,0 0 167 0 0,0 0-133 0 0,2 0-179 0 0,1 0-171 0 0,1 0 73 0 0,4 0 1 0 0,2 1-78 0 0,3 0-33 0 0,3 2-40 0 0,0 0 0 0 0,1 0-1 0 0,-1 0-2 0 0,-2 0 1 0 0,-1-1-4 0 0,-4 1-4 0 0,-2-1-51 0 0,-3-1-56 0 0,-2 0-94 0 0,-1 0-78 0 0,-2-1-192 0 0,0 0-44 0 0,-2 0-262 0 0,-1 0-694 0 0,-3 0-4059 0 0,-2 0-6411 0 0,0 0 9083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3:24.5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0485.375"/>
      <inkml:brushProperty name="anchorY" value="-623884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9815.3125"/>
      <inkml:brushProperty name="anchorY" value="-623639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9157.625"/>
      <inkml:brushProperty name="anchorY" value="-623255.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9857.4375"/>
      <inkml:brushProperty name="anchorY" value="-623974.25"/>
      <inkml:brushProperty name="scaleFactor" value="0.5"/>
    </inkml:brush>
  </inkml:definitions>
  <inkml:trace contextRef="#ctx0" brushRef="#br0">80 203 20782 0 0,'0'0'0'0'0,"0"-1"1784"0"0,0 0-1750 0 0,0 0 234 0 0,0 1 279 0 0,0-1 47 0 0,0 1-319 0 0,0 0-287 0 0,0 0 28 0 0,0 0-167 0 0,0 0 94 0 0,0 0 57 0 0,0 0-13 0 0,0 0 101 0 0,0 0 125 0 0,0 0 7 0 0,0 0-130 0 0,-1 1-10 0 0,0-1 1 0 0,-1 2-94 0 0,-1 0-26 0 0,-2 1-40 0 0,0 1 29 0 0,-2 1-84 0 0,0 1 34 0 0,0 1-4 0 0,-1 1 45 0 0,2 1 7 0 0,0 1 53 0 0,0 1-8 0 0,2 0 6 0 0,0 0-36 0 0,2 0 48 0 0,0-1-26 0 0,0 0-24 0 0,1 0 45 0 0,1 0-16 0 0,0 0 11 0 0,1 0 101 0 0,1 0-52 0 0,2 1 101 0 0,1-1-41 0 0,1 1-30 0 0,2-1-46 0 0,1 1 29 0 0,0-1-4 0 0,1 0-71 0 0,1 0 22 0 0,-1 0-10 0 0,-1 0 0 0 0,0-1 0 0 0,0 1 10 0 0,-2 0-4 0 0,0 0 54 0 0,-2 0-16 0 0,0 1 13 0 0,-1-2-30 0 0,-1 0 47 0 0,-1-2-6 0 0,0 0 49 0 0,-2-2 96 0 0,1-1-48 0 0,-1-1 74 0 0,0-1-5 0 0,-1-1 0 0 0,-2 0-105 0 0,-1 1-35 0 0,-3 0-15 0 0,-1 0-23 0 0,-2 0 21 0 0,-2 0-54 0 0,0-1-22 0 0,-1 1 14 0 0,1-1 29 0 0,2 1 42 0 0,1 0-19 0 0,3-1-22 0 0,1 0-49 0 0,3-1-44 0 0,1 1-34 0 0,0-1-42 0 0,1 0 67 0 0,1 0-52 0 0,-1 0-76 0 0,1 0-57 0 0,-1-1-28 0 0,0 1-108 0 0,2 0-87 0 0,-1 0 241 0 0,1 0-252 0 0,1 0-200 0 0,0 0-233 0 0,1 0-663 0 0,-1 0-1300 0 0,1-3-1536 0 0,2-3-11160 0 0,-7 6 17798 0 0,-1-1-455 0 0,-3 2-4141 0 0</inkml:trace>
  <inkml:trace contextRef="#ctx0" brushRef="#br1" timeOffset="280.013">273 210 19294 0 0,'0'0'0'0'0,"0"-1"3932"0"0,1 1-4093 0 0,-1-1 858 0 0,0 0-487 0 0,1 1 522 0 0,-1 0-264 0 0,0 1-207 0 0,0 0-227 0 0,1 1 4 0 0,0 2-112 0 0,0 1 97 0 0,1 4 45 0 0,1 3 58 0 0,0 4-78 0 0,1 5 16 0 0,0 4-71 0 0,0 4 26 0 0,-1 2-13 0 0,0 2 72 0 0,-1 2-90 0 0,-1-2 21 0 0,0-1-12 0 0,0-4-1 0 0,-1-5-252 0 0,0-6 114 0 0,0-4 18 0 0,-1-5-37 0 0,1-4-77 0 0,-2-3-28 0 0,-1-1-115 0 0,-1-4-540 0 0,-3-4-321 0 0,-1-5-1207 0 0,-1-6-1047 0 0,0-4-5043 0 0,0-10 842 0 0,2 4 9160 0 0</inkml:trace>
  <inkml:trace contextRef="#ctx0" brushRef="#br2" timeOffset="419.012">328 7 6977 0 0,'0'0'0'0'0,"1"-1"11645"0"0,0-1-11467 0 0,0 0 1591 0 0,0 1-1436 0 0,1 0 254 0 0,-1 1-111 0 0,0 1-249 0 0,1 2-231 0 0,0 0-57 0 0,1 3-67 0 0,2 2-384 0 0,1 1-485 0 0,2 4-989 0 0,1 1-529 0 0,3 4-12458 0 0,-2-2 15705 0 0</inkml:trace>
  <inkml:trace contextRef="#ctx0" brushRef="#br3" timeOffset="943.438">496 266 6313 0 0,'0'0'0'0'0,"0"0"13025"0"0,0 1-13269 0 0,0 1 2056 0 0,1 0-1204 0 0,0 2 172 0 0,0 1-38 0 0,1 3-223 0 0,0 2-154 0 0,1 4-106 0 0,1 4-42 0 0,-1 3-11 0 0,2 4-57 0 0,-1 1-74 0 0,1 2 8 0 0,-1 0-24 0 0,0 0-62 0 0,-1-2 54 0 0,-1-2 3 0 0,0-3-6 0 0,-1-4 23 0 0,-1-3 50 0 0,-1-4 15 0 0,0-4 47 0 0,0-3-14 0 0,0-2 7 0 0,1 0-46 0 0,-1-2-25 0 0,0 0 0 0 0,0 1 9 0 0,0-2-130 0 0,-1-1 99 0 0,0-3-92 0 0,0-3 16 0 0,0-3-48 0 0,1-3-3 0 0,0-3-2 0 0,2-4 54 0 0,1-2 22 0 0,3-3-36 0 0,1 0 10 0 0,3 1-8 0 0,0 0-51 0 0,1 3-18 0 0,1 3-22 0 0,0 2 12 0 0,0 4-16 0 0,-1 3-19 0 0,-1 2-18 0 0,0 3-15 0 0,-2 2 34 0 0,-1 3 133 0 0,-1 0 117 0 0,1 1-107 0 0,-1 1 65 0 0,1 2-50 0 0,0 2 44 0 0,0 2-42 0 0,2 2 32 0 0,0 3-24 0 0,1 3-49 0 0,0 2 14 0 0,2 4 48 0 0,1 5-44 0 0,0 2-12 0 0,0 4-5 0 0,0 3 92 0 0,0 1-24 0 0,-1 1 26 0 0,-1-1-68 0 0,-2-4-26 0 0,-1-3 3 0 0,-3-7-6 0 0,0-4 0 0 0,-2-7 0 0 0,0-4 122 0 0,-2-4 2 0 0,1-1-87 0 0,-2-3-5 0 0,1-1-31 0 0,0-3-221 0 0,-3-3-150 0 0,-1-2-144 0 0,-2-3-327 0 0,-3-1-584 0 0,0-3-2895 0 0,-1 1-6694 0 0,2 3 3170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2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20966 0 0,'0'-4'1664'0'0,"0"4"-1504"0"0,0 0-152 0 0,0 0 288 0 0,0 0 28 0 0,0 0-324 0 0,0 0-48 0 0,0 0-344 0 0,0 0-300 0 0,0 0-348 0 0,0 4-1252 0 0,0 4-969 0 0,0-1-1451 0 0,0 8-3921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2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 4012 0 0,'-7'0'17958'0'0,"-2"0"-17138"0"0,5 0-648 0 0,-1-4-172 0 0,1 4 440 0 0,-1-3-360 0 0,1 3-80 0 0,4 0-332 0 0,0 0-504 0 0,0 0-704 0 0,0 0-1608 0 0,0 0-4273 0 0,7 0-1588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20566 0 0,'0'0'2516'0'0,"0"0"-2476"0"0,0 0-40 0 0,0 0 0 0 0,0 0 144 0 0,0 0-36 0 0,0 0-108 0 0,0 4-864 0 0,0-4-552 0 0,0 3-1496 0 0,0 5-3913 0 0,-3 3-2888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 3276 0 0,'0'0'18974'0'0,"0"0"-17958"0"0,0-4-1016 0 0,-4 0-20 0 0,-1 0 20 0 0,1 1 0 0 0,-3-1-220 0 0,3 4-1332 0 0,-1-4-3304 0 0,-4 0-6374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17922 0 0,'0'0'4403'0'0,"0"5"-3202"0"0,56 343 875 0 0,-55-287-1714 0 0,-1-61-134 0 0,0-5 508 0 0,-22-105-387 0 0,9-14-468 0 0,6-1 1 0 0,5-22 118 0 0,12 147-541 0 0,-3 3 555 0 0,0 0 0 0 0,0 0 0 0 0,-1 1 0 0 0,0-1 0 0 0,1 2 0 0 0,-1-1 0 0 0,-1 1 0 0 0,1 0 0 0 0,-1 0 0 0 0,3 3-14 0 0,-2-3 1 0 0,12 12-14 0 0,-1 1 0 0 0,-1 1 1 0 0,-1 0-1 0 0,0 1 0 0 0,-2 0 1 0 0,0 1-1 0 0,-1 1 0 0 0,-2 0 1 0 0,4 10 12 0 0,-12-27 9 0 0,0 0 1 0 0,-1 0-1 0 0,1 1 1 0 0,-1-1-1 0 0,0 0 1 0 0,0 1-1 0 0,-1-1 1 0 0,0 1-1 0 0,0-1 1 0 0,0 1-1 0 0,0-1 1 0 0,-1 2-10 0 0,-41 1 496 0 0,-68-16-274 0 0,75-2-468 0 0,35 9 13 0 0,0 1-114 0 0,0 0-115 0 0,26-8-4102 0 0,-19 7 3499 0 0,5-2-2306 0 0,2-1-3415 0 0,8-6-3498 0 0</inkml:trace>
  <inkml:trace contextRef="#ctx0" brushRef="#br0" timeOffset="441.39">334 97 20658 0 0,'0'0'99'0'0,"0"0"0"0"0,-1 0 0 0 0,1 0 0 0 0,-1 0 0 0 0,1 0 0 0 0,0 0 0 0 0,-1 0 0 0 0,1 0 0 0 0,0 0 0 0 0,-1 0 0 0 0,1 0 0 0 0,-1 0 0 0 0,1 0 0 0 0,0 0 0 0 0,-1 0 0 0 0,1 0 0 0 0,0 0 0 0 0,-1 0 0 0 0,1 0 0 0 0,0 1 0 0 0,-1-1 0 0 0,1 0 0 0 0,0 0 0 0 0,-1 1 0 0 0,1-1 0 0 0,0 0 0 0 0,0 0 0 0 0,-1 1 0 0 0,1-1 1 0 0,0 0-1 0 0,0 0 0 0 0,-1 1 0 0 0,1-1 0 0 0,0 0 0 0 0,0 1 0 0 0,0-1 0 0 0,0 1 0 0 0,0-1 0 0 0,-1 0 0 0 0,1 1 0 0 0,0-1 0 0 0,0 0 0 0 0,0 1 0 0 0,0-1 0 0 0,0 0 0 0 0,0 1 0 0 0,0-1 0 0 0,0 1 0 0 0,0-1 0 0 0,0 0 0 0 0,1 1 0 0 0,-1-1 0 0 0,0 0 0 0 0,0 1-99 0 0,0 4-163 0 0,4 17 196 0 0,1 1 0 0 0,1-1 0 0 0,1 0 0 0 0,1 0-1 0 0,1-1 1 0 0,1 0 0 0 0,1 0 0 0 0,0-1 0 0 0,2-1 0 0 0,0 0-1 0 0,1 0 1 0 0,1-2 0 0 0,3 2-33 0 0,-14-13 13 0 0,-2-3-12 0 0,0 0 0 0 0,-1 0 0 0 0,1-1 0 0 0,1 1 0 0 0,-1-1 0 0 0,0 0 0 0 0,0 1 0 0 0,1-1 0 0 0,0 0 0 0 0,-1 0 0 0 0,1 0 0 0 0,0-1 0 0 0,0 1 0 0 0,0-1 0 0 0,0 0 0 0 0,2 1-1 0 0,5-30 384 0 0,33-195 219 0 0,-42 220-600 0 0,-1 0 1 0 0,0 1-1 0 0,0-1 1 0 0,0 0 0 0 0,0 0-1 0 0,0 1 1 0 0,-1-1-1 0 0,1 0 1 0 0,-1 0 0 0 0,0 1-1 0 0,0-1 1 0 0,0 0 0 0 0,0 1-1 0 0,0-1 1 0 0,0 1-1 0 0,-1 0 1 0 0,1-1 0 0 0,-1 1-1 0 0,0 0 1 0 0,0 0 0 0 0,1 0-1 0 0,-1 0 1 0 0,-1 0-1 0 0,1 0 1 0 0,0 0 0 0 0,0 1-1 0 0,-1-1 1 0 0,1 1 0 0 0,-1 0-1 0 0,1 0 1 0 0,-1 0-4 0 0,-86-19-483 0 0,84 20-1274 0 0,-5 1 3228 0 0,-2-1 106 0 0,4 1-4406 0 0,3-2-3942 0 0,1 1-5497 0 0,15 3 5931 0 0</inkml:trace>
  <inkml:trace contextRef="#ctx0" brushRef="#br0" timeOffset="1079.367">710 63 20926 0 0,'-62'-18'4502'0'0,"55"41"-4793"0"0,6 1 290 0 0,0 1 1 0 0,1 0 0 0 0,2-1-1 0 0,0 1 1 0 0,2-1-1 0 0,1 1 1 0 0,0-1-1 0 0,2-1 1 0 0,1 1-1 0 0,1-1 1 0 0,9 18 0 0 0,-16-36 15 0 0,0 0 0 0 0,1 0 0 0 0,-1 0 0 0 0,1-1 0 0 0,0 1 0 0 0,0-1 0 0 0,0 0 0 0 0,1 0 0 0 0,0 0 0 0 0,-1 0 0 0 0,1 0 0 0 0,1-1 0 0 0,-1 0 0 0 0,0 0 0 0 0,1 0 0 0 0,0 0 0 0 0,-1-1 0 0 0,1 1 0 0 0,0-1 0 0 0,0-1 0 0 0,0 1 0 0 0,3 0-15 0 0,-6-2 13 0 0,1 0-1 0 0,0 0 1 0 0,-1 0-1 0 0,1 0 1 0 0,-1-1 0 0 0,1 1-1 0 0,-1-1 1 0 0,1 1-1 0 0,-1-1 1 0 0,1 0-1 0 0,-1 0 1 0 0,0 0-1 0 0,1 0 1 0 0,-1 0-1 0 0,0-1 1 0 0,0 1 0 0 0,0-1-1 0 0,0 1 1 0 0,0-1-1 0 0,0 0 1 0 0,0 0-1 0 0,-1 0 1 0 0,1 0-1 0 0,0 0 1 0 0,-1 0-1 0 0,1-2-12 0 0,5-7 35 0 0,0 0 0 0 0,-1-1 0 0 0,-1 0-1 0 0,0-1 1 0 0,0 1 0 0 0,-1-1-1 0 0,-1 0 1 0 0,0 0 0 0 0,0 0 0 0 0,-2 0-1 0 0,0 0 1 0 0,0 0 0 0 0,-1-1-1 0 0,-1 0-34 0 0,1 12 5 0 0,0 0-1 0 0,-1 0 0 0 0,0 0 0 0 0,1 0 0 0 0,-1 0 1 0 0,0 0-1 0 0,0 0 0 0 0,0 0 0 0 0,0 0 1 0 0,-1 0-1 0 0,1 1 0 0 0,0-1 0 0 0,-1 0 0 0 0,1 1 1 0 0,-1-1-1 0 0,1 1 0 0 0,-1-1 0 0 0,0 1 0 0 0,0 0 1 0 0,0 0-1 0 0,0 0 0 0 0,0 0 0 0 0,0 0 0 0 0,0 0 1 0 0,0 1-1 0 0,0-1 0 0 0,0 1 0 0 0,0-1 1 0 0,0 1-1 0 0,0 0 0 0 0,0-1 0 0 0,-1 1 0 0 0,1 1 1 0 0,0-1-1 0 0,-2 0-4 0 0,-1 27-616 0 0,7-18 599 0 0,0 0 0 0 0,0 0 0 0 0,1 0 0 0 0,0 0 1 0 0,1-1-1 0 0,0 1 0 0 0,0-1 0 0 0,1 0 0 0 0,0 0 0 0 0,0-1 1 0 0,6 6 16 0 0,-4-3 10 0 0,2 2-4 0 0,1 0 0 0 0,0-1 0 0 0,0 0 0 0 0,1-1 0 0 0,1 0 0 0 0,0 0 0 0 0,0-2-1 0 0,0 1 1 0 0,1-2 0 0 0,3 2-6 0 0,-15-9 14 0 0,0 1 1 0 0,-1-1-1 0 0,1 1 0 0 0,0-1 0 0 0,0 1 0 0 0,0-1 0 0 0,0 0 0 0 0,-1 0 0 0 0,1 1 0 0 0,0-1 0 0 0,0 0 0 0 0,0 0 0 0 0,0 0 1 0 0,0 0-1 0 0,0 0 0 0 0,0 0 0 0 0,0 0 0 0 0,-1 0 0 0 0,1 0 0 0 0,0 0 0 0 0,0-1 0 0 0,0 1 0 0 0,0 0 0 0 0,0-1 0 0 0,-1 1 1 0 0,1 0-1 0 0,0-1 0 0 0,0 1 0 0 0,-1-1 0 0 0,1 0 0 0 0,0 1 0 0 0,0-1 0 0 0,-1 1 0 0 0,1-1 0 0 0,-1 0 0 0 0,1 0 1 0 0,-1 1-1 0 0,1-1 0 0 0,-1 0 0 0 0,1 0 0 0 0,-1 1 0 0 0,0-1 0 0 0,1-1-14 0 0,7-41 327 0 0,-8 37-321 0 0,3-45 92 0 0,-2 1 0 0 0,-2 0 0 0 0,-2-1 0 0 0,-4-2-98 0 0,7 49 26 0 0,0-1 0 0 0,0 1 0 0 0,-1 0 0 0 0,1 0 0 0 0,-1 0 0 0 0,0 0 0 0 0,-1 0 0 0 0,1 0 0 0 0,-1 0-1 0 0,1 0 1 0 0,-1 0 0 0 0,-1 0 0 0 0,1 1 0 0 0,0-1 0 0 0,-1 1 0 0 0,0 0 0 0 0,1-1 0 0 0,-4-1-26 0 0,6 5-122 0 0,0 0 0 0 0,0 0-1 0 0,0 0 1 0 0,0 1 0 0 0,0-1 0 0 0,0 0 0 0 0,1 0 0 0 0,-1 1-1 0 0,0-1 1 0 0,0 0 0 0 0,0 0 0 0 0,0 0 0 0 0,0 1 0 0 0,0-1 0 0 0,0 0-1 0 0,0 0 1 0 0,0 1 0 0 0,0-1 0 0 0,0 0 0 0 0,0 0 0 0 0,0 1-1 0 0,0-1 1 0 0,0 0 0 0 0,-1 0 0 0 0,1 0 0 0 0,0 1 0 0 0,0-1-1 0 0,0 0 1 0 0,0 0 0 0 0,0 0 0 0 0,0 1 0 0 0,-1-1 0 0 0,1 0 0 0 0,0 0-1 0 0,0 0 1 0 0,0 0 0 0 0,-1 1 0 0 0,1-1 0 0 0,0 0 0 0 0,0 0 122 0 0,1 2 92 0 0,8 12-4298 0 0,10 17-11679 0 0,-20-32 14093 0 0,-32-58 981 0 0</inkml:trace>
  <inkml:trace contextRef="#ctx0" brushRef="#br0" timeOffset="1570.248">1223 293 16830 0 0,'23'-6'6450'0'0,"-4"-9"-3428"0"0,22-56-2769 0 0,-34 57 226 0 0,22-113-314 0 0,-30 126-197 0 0,0 0 0 0 0,0-1 0 0 0,0 1-1 0 0,0 0 1 0 0,0 0 0 0 0,0 0 0 0 0,-1-1 0 0 0,1 1-1 0 0,0 1 1 0 0,-1-1 0 0 0,1 0 0 0 0,-1 0 0 0 0,1 0-1 0 0,0 1 1 0 0,-1-1 0 0 0,0 1 0 0 0,1-1 0 0 0,-1 1-1 0 0,1 0 1 0 0,-1-1 0 0 0,1 1 0 0 0,-1 0 0 0 0,0 0-1 0 0,1 0 1 0 0,-1 0 0 0 0,0 1 0 0 0,1-1 0 0 0,-1 0-1 0 0,1 1 1 0 0,-2-1 32 0 0,-1 1-69 0 0,-6-2 13 0 0,0 1 0 0 0,1 1 0 0 0,-1 0-1 0 0,1 0 1 0 0,-1 1 0 0 0,1 0 0 0 0,0 1-1 0 0,-10 3 57 0 0,-33 17-114 0 0,51-20 102 0 0,0-1-1 0 0,0 1 0 0 0,0 0 0 0 0,1 0 0 0 0,-1 0 1 0 0,0 0-1 0 0,1 0 0 0 0,0 0 0 0 0,0 0 1 0 0,0 0-1 0 0,0 0 0 0 0,0 0 0 0 0,1 0 1 0 0,-1 0-1 0 0,1 0 0 0 0,0 0 0 0 0,0 0 0 0 0,0 0 1 0 0,0 0 12 0 0,16 25 154 0 0,1-1 0 0 0,1-1-1 0 0,1-1 1 0 0,13 12-154 0 0,-26-29 17 0 0,79 74 569 0 0,-77-78-592 0 0,-9-4-62 0 0,0 0-49 0 0,0 0-41 0 0,0-15-924 0 0,0-4-399 0 0,0-7-2273 0 0,1 6-4836 0 0,3-1-2730 0 0</inkml:trace>
  <inkml:trace contextRef="#ctx0" brushRef="#br0" timeOffset="1975.117">1448 56 16874 0 0,'2'0'4139'0'0,"2"11"-2609"0"0,78 136 907 0 0,-57-98-2165 0 0,-10-22-126 0 0,-1 1-1 0 0,-1 0 1 0 0,-2 1 0 0 0,-1 1 0 0 0,2 12-146 0 0,-13-42 55 0 0,-1 0 0 0 0,1 0 0 0 0,0 0 0 0 0,0 0 0 0 0,0 0 0 0 0,0 0-1 0 0,-1 0 1 0 0,1 0 0 0 0,0 0 0 0 0,0 0 0 0 0,0-1 0 0 0,0 1 0 0 0,0 0 0 0 0,0-1 0 0 0,0 1 0 0 0,0-1 0 0 0,0 1 0 0 0,0-1-1 0 0,0 0 1 0 0,0 1 0 0 0,0-1 0 0 0,0 0 0 0 0,0 0 0 0 0,0 0 0 0 0,1 0 0 0 0,-1 1 0 0 0,0-2-55 0 0,-10-11 17 0 0,0 0 1 0 0,0-1-1 0 0,2-1 0 0 0,0 0 1 0 0,0 0-1 0 0,2-1 1 0 0,0 0-1 0 0,1 0 0 0 0,0 0 1 0 0,1-1-1 0 0,1 0 0 0 0,1 0 1 0 0,0 0-1 0 0,1-5-17 0 0,1 19-8 0 0,0 0 0 0 0,0-1-1 0 0,0 1 1 0 0,0 0-1 0 0,1 0 1 0 0,-1 0 0 0 0,1-1-1 0 0,0 1 1 0 0,0 0 0 0 0,0 0-1 0 0,1-1 1 0 0,-1 1 0 0 0,1 0-1 0 0,0 0 1 0 0,-1 0 0 0 0,2-1-1 0 0,-1 1 1 0 0,0 0 0 0 0,0 0-1 0 0,1 1 1 0 0,0-1 0 0 0,0 0-1 0 0,-1 0 1 0 0,2 1 0 0 0,-1-1-1 0 0,0 1 1 0 0,0 0 0 0 0,1 0-1 0 0,-1 0 1 0 0,1 0 0 0 0,0 0-1 0 0,-1 0 1 0 0,1 1 0 0 0,0-1-1 0 0,1 0 9 0 0,1 0-19 0 0,0 1 0 0 0,0-1 0 0 0,1 1 0 0 0,-1 0 1 0 0,0 0-1 0 0,0 0 0 0 0,1 1 0 0 0,-1 0 0 0 0,0 0 0 0 0,0 0 0 0 0,1 1 0 0 0,-1 0 0 0 0,0 0 0 0 0,0 0 0 0 0,0 1 0 0 0,0-1 0 0 0,0 1 0 0 0,3 2 19 0 0,-8-4-14 0 0,0-1 1 0 0,0 1-1 0 0,-1 0 0 0 0,1-1 0 0 0,0 1 0 0 0,-1 0 0 0 0,1-1 0 0 0,-1 1 0 0 0,1 0 0 0 0,0 0 0 0 0,-1-1 0 0 0,1 1 0 0 0,-1 0 0 0 0,1 0 0 0 0,-1 0 0 0 0,1 0 0 0 0,0 0 0 0 0,-1 0 0 0 0,1-1 0 0 0,-1 1 0 0 0,1 0 0 0 0,-1 0 0 0 0,1 0 0 0 0,-1 1 0 0 0,1-1 0 0 0,-1 0 0 0 0,1 0 0 0 0,0 0 0 0 0,-1 0 0 0 0,1 0 0 0 0,-1 0 0 0 0,1 1 0 0 0,-1-1 0 0 0,1 0 0 0 0,0 0 0 0 0,-1 1 0 0 0,1-1 0 0 0,0 0 0 0 0,-1 0 0 0 0,1 1 0 0 0,0-1 0 0 0,-1 0 0 0 0,1 1 0 0 0,0-1 0 0 0,0 1 0 0 0,-1-1 0 0 0,1 0 0 0 0,0 1 0 0 0,0-1 0 0 0,0 1 0 0 0,0-1 0 0 0,-1 1 0 0 0,1-1 0 0 0,0 1 0 0 0,0-1 0 0 0,0 0 0 0 0,0 1 0 0 0,0-1 0 0 0,0 1 0 0 0,0-1 0 0 0,0 1 0 0 0,0-1 0 0 0,0 1 0 0 0,1-1 0 0 0,-1 1 0 0 0,0-1 0 0 0,0 0 0 0 0,0 1 0 0 0,1-1 14 0 0,-3 0-120 0 0,-7 0-595 0 0,-15-1-2872 0 0,7-7-4503 0 0,-8-9-5367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18662 0 0,'0'3'1401'0'0,"1"6"-1097"0"0,1 1-1 0 0,0-1 1 0 0,1 0 0 0 0,0 0-1 0 0,0 0 1 0 0,0 0-1 0 0,2 0 1 0 0,-1-1 0 0 0,1 1-1 0 0,0-1 1 0 0,3 3-304 0 0,17 32 630 0 0,60 147 1003 0 0,-51-114-445 0 0,-33-107-428 0 0,22-73-720 0 0,63-128-265 0 0,-83 215 201 0 0,-4 16 15 0 0,-1-1 0 0 0,1 1-1 0 0,0 0 1 0 0,-1-1 0 0 0,1 1-1 0 0,-1 0 1 0 0,1 0 0 0 0,-1 0-1 0 0,0 0 1 0 0,1 0 0 0 0,-1 0-1 0 0,0 0 1 0 0,0 1 0 0 0,1-1 0 0 0,-1 1-1 0 0,0-1 1 0 0,0 1 0 0 0,0 0-1 0 0,0-1 1 0 0,-1 1 9 0 0,2 0-13 0 0,-5-1-76 0 0,0 1 1 0 0,1-1-1 0 0,-1 1 1 0 0,0 0-1 0 0,1 1 1 0 0,-1-1-1 0 0,0 1 0 0 0,1 0 1 0 0,-1 1-1 0 0,1-1 1 0 0,-1 1-1 0 0,1 0 1 0 0,0 1-1 0 0,0-1 1 0 0,-3 3 88 0 0,5 2-2306 0 0,10 5-5863 0 0,0-4 263 0 0</inkml:trace>
  <inkml:trace contextRef="#ctx0" brushRef="#br0" timeOffset="482.732">579 344 8761 0 0,'0'0'9292'0'0,"0"-1"-4941"0"0,0-3-2985 0 0,1-19-978 0 0,0 1-1 0 0,1 0 1 0 0,1 0-1 0 0,1 0 1 0 0,1 1-1 0 0,1-1 1 0 0,1 1-1 0 0,9-17-387 0 0,20-37 4 0 0,-35 74-14 0 0,-1 0-1 0 0,1 0 0 0 0,-1 0 1 0 0,1 0-1 0 0,-1-1 0 0 0,0 1 1 0 0,1 0-1 0 0,-1 0 0 0 0,0 0 1 0 0,0 0-1 0 0,0 0 0 0 0,1 0 1 0 0,-1-1-1 0 0,0 1 0 0 0,-1 0 1 0 0,1 0-1 0 0,0 0 0 0 0,0 0 0 0 0,0 0 1 0 0,-1 0-1 0 0,1-1 0 0 0,-1 1 1 0 0,1 0-1 0 0,-1 0 0 0 0,1 0 1 0 0,-1 0-1 0 0,1 0 0 0 0,-1 0 1 0 0,0 1-1 0 0,0-1 0 0 0,1 0 1 0 0,-1 0-1 0 0,0 0 0 0 0,0 1 0 0 0,0-1 1 0 0,0 0-1 0 0,0 1 0 0 0,0-1 1 0 0,0 1-1 0 0,0-1 0 0 0,0 1 1 0 0,0 0-1 0 0,0-1 0 0 0,0 1 1 0 0,-1 0-1 0 0,1 0 0 0 0,-1-1 11 0 0,-56-7-557 0 0,50 8 521 0 0,-1 0 0 0 0,1 0 0 0 0,-1 1-1 0 0,1 0 1 0 0,-1 1 0 0 0,1 0 0 0 0,0 0 0 0 0,-1 0 0 0 0,1 1 0 0 0,-4 3 36 0 0,-54 35 276 0 0,75-14 42 0 0,17 14-155 0 0,106 137 558 0 0,-109-149-599 0 0,35 31 74 0 0,-57-61-217 0 0,-1 1 0 0 0,1 0 0 0 0,-1 0-1 0 0,1-1 1 0 0,-1 1 0 0 0,1-1 0 0 0,-1 1-1 0 0,1 0 1 0 0,-1-1 0 0 0,0 1 0 0 0,1-1-1 0 0,-1 1 1 0 0,0-1 0 0 0,1 1 0 0 0,-1-1-1 0 0,0 1 1 0 0,0-1 0 0 0,1 1-1 0 0,-1-1 1 0 0,0 1 0 0 0,0-1 0 0 0,0 1-1 0 0,0-1 1 0 0,0 1 0 0 0,0-1 0 0 0,0 0-1 0 0,0 1 1 0 0,0-1 0 0 0,0 1 0 0 0,0-1-1 0 0,0 1 1 0 0,0-1 0 0 0,0 0-1 0 0,0 1 1 0 0,-1-1 0 0 0,1 1 0 0 0,0-1-1 0 0,0 1 1 0 0,-1-1 0 0 0,1 1 0 0 0,0-1-1 0 0,-1 1 1 0 0,1 0 0 0 0,-1-1 0 0 0,1 1-1 0 0,0-1 1 0 0,-1 1 0 0 0,0-1 21 0 0,-14-28-1527 0 0,7 15-1773 0 0,4 8 1132 0 0,-8-15-7590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1:2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10 872 20770 0 0,'-9'-53'3335'0'0,"9"43"-3054"0"0,0 6-229 0 0,-1-1 0 0 0,1 1-1 0 0,0 0 1 0 0,0-1-1 0 0,1 1 1 0 0,-1 0 0 0 0,1 0-1 0 0,0 0 1 0 0,0-1-1 0 0,0 1 1 0 0,1 0 0 0 0,-1 0-1 0 0,1 0 1 0 0,0 1-1 0 0,0-1 1 0 0,0 0 0 0 0,3-2-52 0 0,-3 5 0 0 0,1-1-1 0 0,0 1 1 0 0,-1 0 0 0 0,1 1 0 0 0,0-1 0 0 0,-1 0 0 0 0,1 1 0 0 0,0-1-1 0 0,0 1 1 0 0,0 0 0 0 0,-1 0 0 0 0,1 0 0 0 0,0 0 0 0 0,0 1 0 0 0,0-1 0 0 0,-1 1-1 0 0,1 0 1 0 0,0 0 0 0 0,-1 0 0 0 0,1 0 0 0 0,-1 0 0 0 0,1 0 0 0 0,-1 1-1 0 0,1-1 1 0 0,-1 1 0 0 0,0-1 0 0 0,0 1 0 0 0,0 0 0 0 0,0 0 0 0 0,1 0 0 0 0,92 96-323 0 0,-38-4 236 0 0,-23-15 423 0 0,-32-145 1476 0 0,-11-319-1890 0 0,-12 50-300 0 0,11 223 434 0 0,6 33 492 0 0,4 78-500 0 0,0 1-9 0 0,0 0-10 0 0,133-11-31 0 0,145 3 24 0 0,-213-1-81 0 0,2 2 0 0 0,-1 3 0 0 0,0 4 0 0 0,48 5 59 0 0,18 5-46 0 0,24-2-103 0 0,38 0 88 0 0,7 15 81 0 0,39-12-8 0 0,-196-7-120 0 0,-43-4 84 0 0,-1 0 68 0 0,0 0 28 0 0,0 0 1 0 0,0 0 5 0 0,0 0 12 0 0,0 0-30 0 0,-26-1-1597 0 0,-20-5-2596 0 0,6 5-5450 0 0,-14 1-2271 0 0</inkml:trace>
  <inkml:trace contextRef="#ctx0" brushRef="#br0" timeOffset="811.054">665 356 10237 0 0,'2'-8'10797'0'0,"-2"8"-6303"0"0,-2 2-2227 0 0,-4 1-3322 0 0,1 0 1007 0 0,0 0-1 0 0,0 1 1 0 0,0-1 0 0 0,1 1 0 0 0,-1 0 0 0 0,1 1-1 0 0,0-1 1 0 0,0 1 0 0 0,0 0 0 0 0,1 0-1 0 0,0 0 1 0 0,0 0 0 0 0,-2 4 48 0 0,-2 6-52 0 0,1 1 0 0 0,0 0 0 0 0,1 1 0 0 0,0-1 0 0 0,1 1 0 0 0,1 0 0 0 0,1 0 0 0 0,1 0-1 0 0,0 0 1 0 0,1 0 0 0 0,1 7 52 0 0,0-21-6 0 0,0 1 0 0 0,0 0 0 0 0,0 0 0 0 0,0 0 0 0 0,1-1 0 0 0,0 1 0 0 0,0 0 0 0 0,0-1 0 0 0,0 0 0 0 0,0 1 0 0 0,1-1 0 0 0,-1 0 0 0 0,1 0 0 0 0,0-1 0 0 0,0 1 0 0 0,0 0 0 0 0,0-1 0 0 0,0 0 0 0 0,1 0 0 0 0,-1 0 0 0 0,1 0 0 0 0,-1 0 0 0 0,1-1 0 0 0,0 1 0 0 0,0-1 0 0 0,0 0 0 0 0,-1 0 0 0 0,1-1 0 0 0,0 1 0 0 0,0-1 0 0 0,0 0 0 0 0,0 0 0 0 0,0 0 0 0 0,0 0 0 0 0,0-1 0 0 0,0 0 0 0 0,0 0 0 0 0,0 0 0 0 0,0 0 6 0 0,38-17 100 0 0,-39 16-69 0 0,0-1 0 0 0,-1 1 1 0 0,1-1-1 0 0,0 1 0 0 0,-1-1 0 0 0,0 0 1 0 0,1 0-1 0 0,-1 0 0 0 0,0 0 1 0 0,-1 0-1 0 0,1 0 0 0 0,0-1 0 0 0,-1 1 1 0 0,0-1-1 0 0,0 1 0 0 0,0-1 1 0 0,0 1-1 0 0,-1-1 0 0 0,1 0 0 0 0,-1 1 1 0 0,0-1-1 0 0,0 0 0 0 0,0 1 1 0 0,-1-1-1 0 0,1 0 0 0 0,-1 1 0 0 0,0-1 1 0 0,0-2-32 0 0,0-8-71 0 0,-1-4-1 0 0,-1 0 0 0 0,-1 0 0 0 0,-1 0 0 0 0,0 0 0 0 0,-1 1 0 0 0,-7-14 72 0 0,-11-6 476 0 0,40 78-685 0 0,26 100 813 0 0,-34-101-507 0 0,30 152-147 0 0,-71-230-1033 0 0,26 23 243 0 0,-5-15-1256 0 0,7 6-4056 0 0,5-5-4397 0 0</inkml:trace>
  <inkml:trace contextRef="#ctx0" brushRef="#br0" timeOffset="1251.096">912 239 14629 0 0,'8'3'8042'0'0,"2"3"-4736"0"0,17 19-4098 0 0,-23-21 1663 0 0,40 40-749 0 0,-44-43-99 0 0,1 0-1 0 0,0 0 1 0 0,-1 0 0 0 0,1 0 0 0 0,-1 0 0 0 0,1 0 0 0 0,-1 0 0 0 0,0 0-1 0 0,1 0 1 0 0,-1 0 0 0 0,0 0 0 0 0,0 0 0 0 0,1 1 0 0 0,-1-1-1 0 0,0 0 1 0 0,0 0 0 0 0,0 0 0 0 0,-1 0 0 0 0,1 0 0 0 0,0 0 0 0 0,0 0-1 0 0,0 0 1 0 0,-1 0 0 0 0,1 0 0 0 0,-1 0 0 0 0,1 0 0 0 0,-1 0-1 0 0,1 0 1 0 0,-1 0 0 0 0,1 0 0 0 0,-1 0 0 0 0,0 0 0 0 0,0 0 0 0 0,1 0-1 0 0,-1-1 1 0 0,0 1 0 0 0,0 0 0 0 0,0-1 0 0 0,0 1 0 0 0,0-1 0 0 0,0 1-1 0 0,0-1-22 0 0,-1 3-47 0 0,-55 49 318 0 0,24-19-245 0 0,33-32-106 0 0,0-1-35 0 0,2 8-7 0 0,43 29 386 0 0,81 32-240 0 0,-123-67-22 0 0,-2-1 27 0 0,-1-1 17 0 0,0 0-57 0 0,0 0-81 0 0,0 0-78 0 0,0 0-116 0 0,0 0-147 0 0,0 0-223 0 0,0 0-1773 0 0,-1 0 4439 0 0,0 0-3690 0 0,1 0-4462 0 0,0 0-6462 0 0,2 0 7662 0 0</inkml:trace>
  <inkml:trace contextRef="#ctx0" brushRef="#br0" timeOffset="2223.13">1666 390 20118 0 0,'2'65'5177'0'0,"3"-1"-3793"0"0,3 73-1407 0 0,-8-136 77 0 0,0-1-3 0 0,4-5-48 0 0,0-12-130 0 0,22-37-528 0 0,-24 51 606 0 0,0 1 0 0 0,0-1 0 0 0,0 1 0 0 0,0-1 0 0 0,1 1 0 0 0,-1 0 0 0 0,1 0 0 0 0,-1 0 0 0 0,1 0 0 0 0,0 0 0 0 0,0 1 0 0 0,0-1 0 0 0,0 1 0 0 0,0 0 0 0 0,0 0 0 0 0,0 0 0 0 0,0 0 0 0 0,1 1 0 0 0,-1-1 0 0 0,0 1 0 0 0,1 0 0 0 0,-1 0 0 0 0,0 0 0 0 0,0 0 0 0 0,1 0 0 0 0,-1 1 0 0 0,0-1 0 0 0,0 1 0 0 0,1 0 0 0 0,1 1 49 0 0,0 7 65 0 0,0 0 0 0 0,-1 1-1 0 0,0-1 1 0 0,-1 1 0 0 0,0 0 0 0 0,0 0-1 0 0,-1 0 1 0 0,0 0 0 0 0,-1 0 0 0 0,0 1-1 0 0,-1-1 1 0 0,0 0 0 0 0,-1 1 0 0 0,0-1-1 0 0,0 0 1 0 0,-1 0 0 0 0,-1 0 0 0 0,0 2-65 0 0,2-3 67 0 0,-1 0 1 0 0,0 0-1 0 0,0 0 1 0 0,-1 0-1 0 0,0-1 1 0 0,-1 1-1 0 0,0-1 1 0 0,0 0 0 0 0,-1 0-1 0 0,0 0 1 0 0,0-1-1 0 0,-1 0 1 0 0,-1 2-68 0 0,5-8 45 0 0,0-1 0 0 0,0 1 0 0 0,0 0 0 0 0,0-1 1 0 0,0 1-1 0 0,0-1 0 0 0,0 1 0 0 0,0-1 0 0 0,0 0 0 0 0,0 0 1 0 0,0 0-1 0 0,0 0 0 0 0,-1 0 0 0 0,1-1 0 0 0,0 1 0 0 0,0-1 1 0 0,0 1-1 0 0,0-1 0 0 0,0 0 0 0 0,0 1 0 0 0,0-1 0 0 0,0 0 1 0 0,1-1-1 0 0,-1 1 0 0 0,0 0 0 0 0,0 0 0 0 0,1-1 0 0 0,-1 1 1 0 0,1-1-1 0 0,-1 1 0 0 0,0-2-45 0 0,-72-105 45 0 0,68 95-1086 0 0,14 16-2514 0 0,3 2-5153 0 0,-3-5-3617 0 0</inkml:trace>
  <inkml:trace contextRef="#ctx0" brushRef="#br0" timeOffset="2715.551">2006 262 22878 0 0,'0'0'1584'0'0,"18"1"260"0"0,42 44-1776 0 0,-57-43-31 0 0,0 1 0 0 0,-1-1-1 0 0,1 0 1 0 0,0 1 0 0 0,-1 0-1 0 0,1 0 1 0 0,-1-1-1 0 0,0 1 1 0 0,0 0 0 0 0,0 1-1 0 0,-1-1 1 0 0,1 0 0 0 0,-1 1-1 0 0,0-1 1 0 0,0 0 0 0 0,0 1-1 0 0,0-1 1 0 0,0 1-1 0 0,-1 0 1 0 0,1-1 0 0 0,-1 1-1 0 0,0 0 1 0 0,0-1 0 0 0,-1 1-1 0 0,1-1 1 0 0,-1 1 0 0 0,0 0-1 0 0,0-1 1 0 0,0 1-1 0 0,0-1 1 0 0,0 0 0 0 0,-1 1-1 0 0,0-1 1 0 0,1 0 0 0 0,-1 0-1 0 0,0 0 1 0 0,-2 1-37 0 0,-79 35 241 0 0,82-39-249 0 0,1 0 0 0 0,-1 1 0 0 0,1-1 0 0 0,0 1 0 0 0,-1-1 0 0 0,1 1 0 0 0,-1-1 0 0 0,1 1 0 0 0,0 0 0 0 0,-1-1 1 0 0,1 1-1 0 0,0-1 0 0 0,0 1 0 0 0,0 0 0 0 0,-1-1 0 0 0,1 1 0 0 0,0 0 0 0 0,0-1 0 0 0,0 1 0 0 0,0 0 0 0 0,0-1 1 0 0,0 1-1 0 0,0 0 0 0 0,0-1 0 0 0,0 1 0 0 0,1 0 0 0 0,-1-1 0 0 0,0 1 0 0 0,0-1 0 0 0,0 1 0 0 0,1 0 1 0 0,-1-1-1 0 0,0 1 0 0 0,1-1 0 0 0,-1 1 0 0 0,1-1 8 0 0,95 113 431 0 0,-59-49-437 0 0,-36-61-3 0 0,-1-2 62 0 0,0-1 33 0 0,0 0-3 0 0,-9-5-101 0 0,-45-47-2169 0 0,48 46 1603 0 0,-8-6-1679 0 0,3 6-2373 0 0,-8 1-8548 0 0</inkml:trace>
  <inkml:trace contextRef="#ctx0" brushRef="#br0" timeOffset="121452.605">1197 619 3724 0 0,'18'1'13996'0'0,"4"0"-7847"0"0,102 12-5008 0 0,-54-6-1069 0 0,-39-6-371 0 0,-41-12-1537 0 0,-11 4-4334 0 0,16 7-6373 0 0,39 18 8309 0 0</inkml:trace>
  <inkml:trace contextRef="#ctx0" brushRef="#br0" timeOffset="121832.15">1286 416 10465 0 0,'-6'0'8066'0'0,"6"-1"-3942"0"0,10 10-2933 0 0,-5 4-955 0 0,0 0 0 0 0,-1 0 1 0 0,0 0-1 0 0,-1 1 1 0 0,-1-1-1 0 0,0 1 1 0 0,-1 0-1 0 0,0 10-236 0 0,0-12 53 0 0,5 227 320 0 0,0-200-307 0 0,-6-39-25 0 0,0 0 11 0 0,0 0 18 0 0,0 0 8 0 0,0-19-77 0 0,-6 3-80 0 0,2 5-3086 0 0,3 3-5353 0 0,3 13-102 0 0,7 44 2531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22 317 21262 0 0,'9'35'2762'0'0,"14"49"-1963"0"0,-13-52-696 0 0,-2 0 1 0 0,0 0-1 0 0,-3 1 0 0 0,0 0 1 0 0,-2 13-104 0 0,-3-46 246 0 0,-12-8 990 0 0,3-5-1231 0 0,-1-1 0 0 0,2 0 0 0 0,0 0 0 0 0,1 0 0 0 0,0-1 0 0 0,1 0 0 0 0,0-1 0 0 0,2 1 0 0 0,0-1 0 0 0,0 0 1 0 0,2 0-1 0 0,0 0 0 0 0,1 0 0 0 0,0 0 0 0 0,2-9-5 0 0,-2 18-29 0 0,0 1 1 0 0,1-1-1 0 0,0 1 1 0 0,0-1-1 0 0,1 0 1 0 0,0 1 0 0 0,0-1-1 0 0,0 1 1 0 0,1 0-1 0 0,0 0 1 0 0,0-1-1 0 0,1 1 1 0 0,0 0-1 0 0,0 1 1 0 0,0-1-1 0 0,1 0 1 0 0,-1 1-1 0 0,2 0 1 0 0,-1 0 0 0 0,0 0-1 0 0,1 0 1 0 0,0 1-1 0 0,0 0 1 0 0,0 0-1 0 0,0 0 1 0 0,1 1-1 0 0,0-1 1 0 0,-1 1-1 0 0,6-1 29 0 0,-7 3-63 0 0,1 0-1 0 0,-1 0 0 0 0,1 1 0 0 0,0-1 0 0 0,-1 1 0 0 0,1 0 0 0 0,-1 1 1 0 0,1-1-1 0 0,0 1 0 0 0,-1 0 0 0 0,1 0 0 0 0,-1 0 0 0 0,0 1 1 0 0,1 0-1 0 0,-1-1 0 0 0,0 1 0 0 0,0 1 0 0 0,0-1 0 0 0,0 1 1 0 0,0-1-1 0 0,-1 1 0 0 0,1 0 0 0 0,-1 1 0 0 0,0-1 0 0 0,0 0 0 0 0,0 1 1 0 0,0 0-1 0 0,-1 0 0 0 0,1 0 0 0 0,-1 0 0 0 0,0 0 0 0 0,0 0 1 0 0,0 2 63 0 0,-1 12-5458 0 0,-1-9-4576 0 0,0 1 1560 0 0</inkml:trace>
  <inkml:trace contextRef="#ctx0" brushRef="#br0" timeOffset="518.897">396 607 15521 0 0,'7'-6'7695'0'0,"-1"-14"-7015"0"0,-4 11 385 0 0,60-200 853 0 0,-44 164-1963 0 0,-38 33-996 0 0,11 9 979 0 0,0 2-1 0 0,0-1 1 0 0,1 1-1 0 0,-1 0 1 0 0,0 1-1 0 0,0 0 1 0 0,0 1-1 0 0,0 0 1 0 0,0 0 0 0 0,0 1-1 0 0,0 0 1 0 0,1 0-1 0 0,-1 1 1 0 0,1 0-1 0 0,-8 4 63 0 0,15-4 9 0 0,0 0 1 0 0,0 0-1 0 0,0 1 0 0 0,1-1 0 0 0,-1 0 0 0 0,1 0 0 0 0,0 0 0 0 0,0 1 0 0 0,0-1 0 0 0,0 0 1 0 0,0 1-1 0 0,1-1 0 0 0,-1 0 0 0 0,1 0 0 0 0,1 2-9 0 0,56 118 348 0 0,-28-68-319 0 0,42 67 273 0 0,-72-121-297 0 0,1 0-5 0 0,-1 0 0 0 0,0 0-1 0 0,0 0 1 0 0,1 0 0 0 0,-1 0 0 0 0,1 0 0 0 0,-1 0-1 0 0,1 0 1 0 0,-1 0 0 0 0,1-1 0 0 0,0 1-1 0 0,-1 0 1 0 0,1 0 0 0 0,0-1 0 0 0,-1 1-1 0 0,1 0 1 0 0,0-1 0 0 0,0 1 0 0 0,0 0 0 0 0,0-1-1 0 0,0 1 1 0 0,0-1 0 0 0,0 0 0 0 0,0 1-1 0 0,-1-1 1 0 0,1 0 0 0 0,1 0 0 0 0,-1 1-1 0 0,0-1 1 0 0,0 0 0 0 0,0 0 0 0 0,0 0 0 0 0,0 0-1 0 0,0 0 1 0 0,0-1 0 0 0,0 1 0 0 0,0 0-1 0 0,0 0 1 0 0,27-36-2573 0 0,-17 24-640 0 0,0-2-3305 0 0,8-10-4570 0 0</inkml:trace>
  <inkml:trace contextRef="#ctx0" brushRef="#br0" timeOffset="1105.779">836 283 21222 0 0,'-5'-5'538'0'0,"3"2"-349"0"0,0 1 0 0 0,-1-1-1 0 0,1 1 1 0 0,-1-1-1 0 0,1 1 1 0 0,-1 0-1 0 0,0 0 1 0 0,0 0 0 0 0,0 0-1 0 0,0 0 1 0 0,0 1-1 0 0,0 0 1 0 0,0-1 0 0 0,0 1-1 0 0,-1 0 1 0 0,1 1-1 0 0,0-1 1 0 0,-1 0-189 0 0,2 2-27 0 0,0 0 1 0 0,0 0-1 0 0,0 0 0 0 0,1 0 1 0 0,-1 1-1 0 0,0-1 1 0 0,1 0-1 0 0,-1 1 0 0 0,1-1 1 0 0,-1 1-1 0 0,1 0 0 0 0,-1-1 1 0 0,1 1-1 0 0,0 0 1 0 0,0 0-1 0 0,0 0 0 0 0,0 0 1 0 0,0 0-1 0 0,1 0 0 0 0,-1 0 1 0 0,0 0-1 0 0,1 0 0 0 0,0 1 27 0 0,-3 4-44 0 0,-8 21-26 0 0,2 2 1 0 0,1-1-1 0 0,1 1 1 0 0,2 0-1 0 0,1 0 1 0 0,1 0 0 0 0,2 1-1 0 0,1 11 70 0 0,0-39 12 0 0,0-1-1 0 0,0 1 1 0 0,0-1 0 0 0,1 1-1 0 0,-1-1 1 0 0,1 0 0 0 0,0 1-1 0 0,0-1 1 0 0,0 0-1 0 0,0 1 1 0 0,0-1 0 0 0,0 0-1 0 0,1 0 1 0 0,-1 0 0 0 0,1 0-1 0 0,-1 0 1 0 0,1 0-1 0 0,0 0 1 0 0,0-1 0 0 0,-1 1-1 0 0,1-1 1 0 0,0 1 0 0 0,1-1-1 0 0,-1 0 1 0 0,0 0-1 0 0,0 0 1 0 0,1 0 0 0 0,-1 0-1 0 0,0 0 1 0 0,1 0 0 0 0,-1-1-1 0 0,1 1 1 0 0,-1-1 0 0 0,1 0-1 0 0,-1 0 1 0 0,1 0-1 0 0,0 0-11 0 0,4 0 41 0 0,0-1 0 0 0,0 1 0 0 0,0-2-1 0 0,1 1 1 0 0,-1-1 0 0 0,-1 0 0 0 0,1 0 0 0 0,0-1-1 0 0,0 1 1 0 0,-1-2 0 0 0,1 1 0 0 0,2-3-41 0 0,101-50-224 0 0,-110 18 1550 0 0,-7 19-1314 0 0,0 0 1 0 0,-1 0-1 0 0,-1 1 0 0 0,-1 0 0 0 0,-1 1 0 0 0,-4-6-12 0 0,-14-23 101 0 0,68 87-817 0 0,-15-6 774 0 0,-2 2 0 0 0,-2 0 0 0 0,-2 1 0 0 0,-1 0 0 0 0,-2 2 0 0 0,4 17-58 0 0,-13-40 24 0 0,4 18-96 0 0,-19-61-305 0 0,-8-28-3225 0 0,16 27-6478 0 0,3 3-415 0 0</inkml:trace>
  <inkml:trace contextRef="#ctx0" brushRef="#br0" timeOffset="1471.849">1273 283 2644 0 0,'-2'-5'14934'0'0,"-4"0"-8598"0"0,-2 1-4249 0 0,-26-5-2344 0 0,28 12 248 0 0,0-1 1 0 0,0 1 0 0 0,0 0-1 0 0,0 0 1 0 0,1 0-1 0 0,0 1 1 0 0,0 0 0 0 0,0 0-1 0 0,0 0 1 0 0,0 1-1 0 0,1-1 1 0 0,0 1 0 0 0,0 0-1 0 0,0 1 1 0 0,1-1-1 0 0,0 0 1 0 0,0 1 0 0 0,0 0-1 0 0,0 0 1 0 0,1 0-1 0 0,0 0 1 0 0,0 0 0 0 0,1 0-1 0 0,0 1 1 0 0,0-1-1 0 0,0 0 1 0 0,1 2 8 0 0,-2 0-4 0 0,0 0 0 0 0,1 0 1 0 0,-1 1-1 0 0,2-1 0 0 0,-1 1 0 0 0,1-1 1 0 0,1 0-1 0 0,-1 1 0 0 0,1-1 0 0 0,1 1 1 0 0,0-1-1 0 0,0 0 0 0 0,0 0 0 0 0,1 0 1 0 0,1 0-1 0 0,-1-1 0 0 0,1 1 0 0 0,0-1 1 0 0,1 0-1 0 0,0 0 0 0 0,0 0 0 0 0,1 1 4 0 0,3-2 6 0 0,0 1 1 0 0,0-1-1 0 0,1-1 0 0 0,-1 0 0 0 0,1 0 0 0 0,0-1 0 0 0,0 0 0 0 0,1-1 0 0 0,7 2-6 0 0,14 5 13 0 0,-31-11-181 0 0,-1 0-1 0 0,1 0 1 0 0,0 0 0 0 0,0 0 0 0 0,0 0 0 0 0,-1 0 0 0 0,1 0 0 0 0,0-1 0 0 0,-1 1 0 0 0,1 0-1 0 0,-1 0 1 0 0,0-1 0 0 0,1 1 0 0 0,-1 0 0 0 0,0 0 0 0 0,0-1 0 0 0,1 1 0 0 0,-1 0 0 0 0,0-1-1 0 0,-1 1 1 0 0,1 0 0 0 0,0-1 0 0 0,0 1 0 0 0,0 0 0 0 0,-1-1 0 0 0,1 1 0 0 0,-1 0 0 0 0,1 0-1 0 0,-1 0 1 0 0,1-1 0 0 0,-1 1 0 0 0,0 0 0 0 0,0-1 168 0 0,0-1-1576 0 0,-3-12-5843 0 0,4-3-3312 0 0</inkml:trace>
  <inkml:trace contextRef="#ctx0" brushRef="#br0" timeOffset="1730.837">1402 159 11405 0 0,'-1'-9'6746'0'0,"0"0"-1056"0"0,6 12-5070 0 0,9 28-524 0 0,-1 0 0 0 0,-2 1-1 0 0,-1 0 1 0 0,-2 1 0 0 0,0-1 0 0 0,-3 2 0 0 0,2 27-96 0 0,17 123-735 0 0,-61-263-6226 0 0,15 12-3639 0 0,13 36 4160 0 0</inkml:trace>
  <inkml:trace contextRef="#ctx0" brushRef="#br0" timeOffset="2002.65">1426 321 13237 0 0,'0'0'3629'0'0,"0"0"-1965"0"0,0 0-784 0 0,0 0-240 0 0,2 0 16 0 0,5 0-40 0 0,2 0-188 0 0,2 0-240 0 0,0-4-108 0 0,2-4-80 0 0,2 5-36 0 0,3-1-564 0 0,-5-4-632 0 0,3 5-1060 0 0,-1-1-1653 0 0,-1 0-3851 0 0,-6 4 1679 0 0,-160 38 6117 0 0</inkml:trace>
  <inkml:trace contextRef="#ctx0" brushRef="#br0" timeOffset="2305.225">1645 253 20162 0 0,'0'0'1676'0'0,"6"11"-128"0"0,48 125-21 0 0,-17 21-1126 0 0,-33-89-1209 0 0,-4-67 175 0 0,-5-14-1447 0 0,-6-14-2502 0 0,-2-21-7126 0 0,5 0 6205 0 0</inkml:trace>
  <inkml:trace contextRef="#ctx0" brushRef="#br0" timeOffset="2306.225">1729 1 20118 0 0,'0'0'1028'0'0,"0"0"-1028"0"0,0 0-856 0 0,0 0 856 0 0,0 0 400 0 0,0 7 68 0 0,-2 1-468 0 0,-3-1-736 0 0,-2 8-2768 0 0,1-7-5517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64 17686 0 0,'-32'-15'7309'0'0,"31"15"-7060"0"0,1 0-75 0 0,-9 8-36 0 0,5 3-144 0 0,0 1 0 0 0,1 0-1 0 0,0 0 1 0 0,1 1 0 0 0,1-1-1 0 0,0 0 1 0 0,0 1 0 0 0,1-1-1 0 0,1 0 1 0 0,0 1 0 0 0,0-1 0 0 0,2 0-1 0 0,-1 0 1 0 0,2 0 0 0 0,-1 0-1 0 0,2 0 1 0 0,-1-1 0 0 0,2 0-1 0 0,2 5 7 0 0,37 39-41 0 0,-44-53 48 0 0,1-1 0 0 0,-1 0 0 0 0,1 1 0 0 0,0-1 0 0 0,0 0 0 0 0,-1 0 0 0 0,1 0 0 0 0,0 0 0 0 0,0-1 0 0 0,0 1 0 0 0,0 0 0 0 0,0-1-1 0 0,0 1 1 0 0,0-1 0 0 0,0 0 0 0 0,1 0 0 0 0,-1 0 0 0 0,0 0 0 0 0,0 0 0 0 0,0 0 0 0 0,0 0 0 0 0,0-1 0 0 0,0 1 0 0 0,0-1 0 0 0,0 1-1 0 0,0-1 1 0 0,0 0 0 0 0,0 0 0 0 0,0 0 0 0 0,0 0 0 0 0,-1 0 0 0 0,2-1-7 0 0,63-76 375 0 0,-54 56-145 0 0,-12 21-119 0 0,-12-6 184 0 0,-44-8-258 0 0,56 15-176 0 0,1 4 98 0 0,0 0-1 0 0,0 0 1 0 0,1 0 0 0 0,-1 0-1 0 0,1 0 1 0 0,0 0 0 0 0,0-1 0 0 0,1 1-1 0 0,-1-1 1 0 0,1 1 0 0 0,0-1 0 0 0,0 0-1 0 0,0 0 1 0 0,0 0 0 0 0,0 0 0 0 0,1-1 41 0 0,5 7-72 0 0,2 1 92 0 0,1-1 0 0 0,0 0 0 0 0,1 0 0 0 0,0-1 0 0 0,0-1-1 0 0,1 0 1 0 0,0-1 0 0 0,0 0 0 0 0,0-1 0 0 0,1-1 0 0 0,-1 0-1 0 0,16 1-19 0 0,-29-4 17 0 0,0-1-1 0 0,-1 0 0 0 0,1 1 1 0 0,0-1-1 0 0,0 0 0 0 0,0 0 0 0 0,-1 0 1 0 0,1 0-1 0 0,0 0 0 0 0,0 0 1 0 0,0 0-1 0 0,-1 0 0 0 0,1 0 1 0 0,0 0-1 0 0,0 0 0 0 0,0 0 0 0 0,-1 0 1 0 0,1-1-1 0 0,0 1 0 0 0,0 0 1 0 0,-1-1-1 0 0,1 1 0 0 0,0 0 0 0 0,0-1 1 0 0,-1 1-1 0 0,1-1 0 0 0,0 1 1 0 0,-1-1-1 0 0,1 0 0 0 0,-1 1 1 0 0,1-1-1 0 0,-1 1 0 0 0,1-1 0 0 0,-1 0 1 0 0,1 0-1 0 0,-1 1 0 0 0,0-1 1 0 0,1 0-1 0 0,-1 0 0 0 0,0 1 0 0 0,0-1 1 0 0,0 0-1 0 0,1 0 0 0 0,-1 0 1 0 0,0 1-1 0 0,0-1 0 0 0,0 0 1 0 0,0 0-1 0 0,0 0 0 0 0,-1 0 0 0 0,1 1 1 0 0,0-1-1 0 0,0 0 0 0 0,0 0 1 0 0,-1 1-1 0 0,1-1 0 0 0,0 0-16 0 0,0-4 27 0 0,-2-12 36 0 0,-1 1 0 0 0,0 0 0 0 0,0 0 0 0 0,-2 0 0 0 0,0 0 0 0 0,-1 1 0 0 0,-3-5-63 0 0,-9-27 84 0 0,-34-92 72 0 0,45 129 8 0 0,7 10-223 0 0,0 0 1 0 0,0 0-1 0 0,1-1 0 0 0,-1 1 0 0 0,0 0 0 0 0,0 0 0 0 0,0 0 0 0 0,0 0 0 0 0,0-1 0 0 0,1 1 0 0 0,-1 0 0 0 0,0 0 0 0 0,0 0 0 0 0,0-1 0 0 0,0 1 0 0 0,0 0 0 0 0,0 0 0 0 0,0 0 0 0 0,0-1 0 0 0,0 1 0 0 0,0 0 0 0 0,0 0 0 0 0,0 0 0 0 0,0-1 0 0 0,0 1 0 0 0,0 0 0 0 0,0 0 0 0 0,0-1 59 0 0,44 57-4140 0 0,-25-25-6981 0 0,-5-13 1448 0 0</inkml:trace>
  <inkml:trace contextRef="#ctx0" brushRef="#br0" timeOffset="515.844">612 293 15045 0 0,'7'-3'7776'0'0,"-1"-5"-4153"0"0,10-27-4183 0 0,-12 24 1419 0 0,70-180-524 0 0,-73 190-341 0 0,0 0 1 0 0,-1-1-1 0 0,0 1 1 0 0,1 0-1 0 0,-1 0 1 0 0,0 0-1 0 0,1-1 1 0 0,-1 1-1 0 0,0 0 1 0 0,0-1-1 0 0,0 1 1 0 0,0 0-1 0 0,0 0 1 0 0,0-1-1 0 0,-1 1 1 0 0,1 0-1 0 0,0 0 1 0 0,-1-1-1 0 0,1 1 1 0 0,0 0-1 0 0,-1 0 1 0 0,0 0-1 0 0,1 0 0 0 0,-1 0 1 0 0,0-1-1 0 0,1 1 1 0 0,-1 0-1 0 0,0 1 1 0 0,0-1-1 0 0,0 0 1 0 0,0 0-1 0 0,0 0 1 0 0,0 0-1 0 0,0 1 1 0 0,0-1-1 0 0,0 0 1 0 0,-1 1 5 0 0,-56-4-557 0 0,-55 46 230 0 0,112-40 302 0 0,-1-1 0 0 0,1 1 0 0 0,0 0-1 0 0,-1 0 1 0 0,1 0 0 0 0,0 0-1 0 0,0 1 1 0 0,0-1 0 0 0,1 0 0 0 0,-1 0-1 0 0,0 0 1 0 0,1 1 0 0 0,-1-1 0 0 0,1 0-1 0 0,0 1 1 0 0,0-1 0 0 0,0 1 0 0 0,0-1-1 0 0,0 0 1 0 0,1 1 0 0 0,-1-1-1 0 0,1 0 1 0 0,-1 0 0 0 0,1 1 0 0 0,0-1-1 0 0,0 0 1 0 0,0 0 0 0 0,0 0 0 0 0,0 0-1 0 0,1 1 26 0 0,111 150 376 0 0,-91-123-264 0 0,0-2-1 0 0,2 0 1 0 0,1-2-1 0 0,21 16-111 0 0,-39-57-1400 0 0,-7-8-3331 0 0,0 14-373 0 0,0-11-5075 0 0</inkml:trace>
  <inkml:trace contextRef="#ctx0" brushRef="#br0" timeOffset="932.483">901 124 852 0 0,'0'0'17136'0'0,"2"0"-11119"0"0,8 1-5354 0 0,35 47-302 0 0,-32-29-287 0 0,-1 1 0 0 0,-1 0 1 0 0,0 0-1 0 0,-2 1 0 0 0,-1 0 0 0 0,0 1 1 0 0,-2 0-1 0 0,0 0 0 0 0,1 12-74 0 0,-7-33 26 0 0,0 0-1 0 0,-1-1 1 0 0,1 1 0 0 0,0-1-1 0 0,0 1 1 0 0,0 0 0 0 0,0-1-1 0 0,-1 1 1 0 0,1-1-1 0 0,0 1 1 0 0,-1-1 0 0 0,1 1-1 0 0,0-1 1 0 0,-1 1 0 0 0,1-1-1 0 0,-1 1 1 0 0,1-1 0 0 0,-1 1-1 0 0,1-1 1 0 0,-1 1 0 0 0,1-1-1 0 0,-1 0 1 0 0,1 0 0 0 0,-1 1-1 0 0,1-1 1 0 0,-1 0 0 0 0,0 0-1 0 0,1 1 1 0 0,-1-1-1 0 0,1 0 1 0 0,-1 0 0 0 0,0 0-1 0 0,1 0 1 0 0,-1 0 0 0 0,0 0-1 0 0,1 0 1 0 0,-1 0 0 0 0,1 0-1 0 0,-1 0 1 0 0,0 0 0 0 0,1-1-1 0 0,-1 1 1 0 0,0 0 0 0 0,1 0-1 0 0,-1-1 1 0 0,1 1-1 0 0,-1 0 1 0 0,1-1 0 0 0,-1 1-1 0 0,1 0 1 0 0,-1-1 0 0 0,1 1-1 0 0,-1-1 1 0 0,1 1 0 0 0,0-1-1 0 0,-1 1 1 0 0,1-1 0 0 0,-1 1-1 0 0,1-1 1 0 0,0 1 0 0 0,0-1-1 0 0,-1 0-25 0 0,-9-9 20 0 0,1-1 0 0 0,0 0 0 0 0,1-1 1 0 0,0 1-1 0 0,1-1 0 0 0,0-1 0 0 0,0 0 0 0 0,2 0 0 0 0,0 0 0 0 0,0 0 0 0 0,1-1 0 0 0,1 0 1 0 0,-1-6-21 0 0,0 6-13 0 0,2-1 0 0 0,-1 1 0 0 0,2-1 0 0 0,0 0 0 0 0,1 1 0 0 0,0-1 0 0 0,1 0 0 0 0,0 1 0 0 0,2-1 13 0 0,-2 11-18 0 0,0 0 1 0 0,0 0-1 0 0,1 0 1 0 0,0 1-1 0 0,0-1 1 0 0,0 0-1 0 0,0 1 1 0 0,0 0-1 0 0,1-1 1 0 0,-1 1-1 0 0,1 0 1 0 0,0 0-1 0 0,0 1 1 0 0,0-1-1 0 0,1 0 1 0 0,-1 1-1 0 0,0 0 1 0 0,1 0-1 0 0,0 0 1 0 0,-1 0-1 0 0,1 1 1 0 0,0-1-1 0 0,0 1 1 0 0,0 0-1 0 0,0 0 1 0 0,0 0-1 0 0,0 1 1 0 0,0 0-1 0 0,0-1 1 0 0,0 1-1 0 0,0 1 1 0 0,1-1-1 0 0,-1 0 1 0 0,0 1-1 0 0,0 0 1 0 0,0 0-1 0 0,0 0 0 0 0,-1 1 1 0 0,1-1-1 0 0,0 1 1 0 0,0 0-1 0 0,0 1 18 0 0,34 30-34 0 0,-38-32-2 0 0,0-1-34 0 0,0 0-50 0 0,0 0-34 0 0,-20 4-982 0 0,-7 3-1019 0 0,11-3-993 0 0,-3-1-3832 0 0,-16 1-5759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3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22486 0 0,'3'5'1967'0'0,"19"118"-936"0"0,-12-58-909 0 0,-2 0-1 0 0,-4 0 1 0 0,-2 43-122 0 0,-2-106 139 0 0,0-2 45 0 0,-7-13 702 0 0,-3-22-893 0 0,2 0-1 0 0,2 0 0 0 0,1-1 0 0 0,2 0 0 0 0,1 0 0 0 0,2-1 0 0 0,4-26 8 0 0,8-32-27 0 0,-10 94 2 0 0,1-1-1 0 0,-1 1 1 0 0,0 0 0 0 0,0 0-1 0 0,1 0 1 0 0,-1 1 0 0 0,1-1 0 0 0,-1 1-1 0 0,1-1 1 0 0,-1 1 0 0 0,1 0-1 0 0,-1 0 1 0 0,1 0 0 0 0,-1 0 0 0 0,1 0-1 0 0,-1 0 1 0 0,0 1 0 0 0,1-1-1 0 0,-1 1 1 0 0,1 0 0 0 0,-1 0 0 0 0,0 0-1 0 0,1 0 1 0 0,-1 0 0 0 0,1 1 25 0 0,8 6 1 0 0,0 0 1 0 0,-1 1 0 0 0,0 0-1 0 0,-1 1 1 0 0,0 0 0 0 0,0 1-1 0 0,-1 0 1 0 0,-1 0 0 0 0,1 0-1 0 0,-2 1 1 0 0,0 0 0 0 0,0 1-1 0 0,-1-1 1 0 0,-1 1 0 0 0,0 0-1 0 0,0 4-1 0 0,-3-16 20 0 0,0 1-1 0 0,0-1 1 0 0,0 1-1 0 0,-1 0 0 0 0,1-1 1 0 0,0 1-1 0 0,-1 0 0 0 0,1-1 1 0 0,-1 1-1 0 0,0 0 1 0 0,0-1-1 0 0,0 1 0 0 0,0 0 1 0 0,0 0-1 0 0,0-1 1 0 0,0 1-1 0 0,0 0 0 0 0,0 0 1 0 0,-1-1-1 0 0,1 1 0 0 0,-1 0 1 0 0,0-1-1 0 0,1 1 1 0 0,-1-1-1 0 0,0 1 0 0 0,0-1 1 0 0,0 1-1 0 0,0-1 1 0 0,0 1-1 0 0,0-1 0 0 0,0 0 1 0 0,-1 0-1 0 0,1 1 0 0 0,0-1 1 0 0,-1 0-1 0 0,1 0 1 0 0,-1 0-1 0 0,1-1 0 0 0,-1 1 1 0 0,1 0-1 0 0,-1-1 0 0 0,-1 1-19 0 0,-90 7-336 0 0,70-8-2351 0 0,46-14-19418 0 0,-47 28 20049 0 0</inkml:trace>
  <inkml:trace contextRef="#ctx0" brushRef="#br0" timeOffset="458.383">259 173 19462 0 0,'2'8'5445'0'0,"4"6"-4774"0"0,0-1-667 0 0,1 5 54 0 0,2 1 0 0 0,0-1-1 0 0,2-1 1 0 0,0 0-1 0 0,0 0 1 0 0,2-1-1 0 0,0-1 1 0 0,0 0 0 0 0,2-1-1 0 0,0 0 1 0 0,12 8-58 0 0,40 27 190 0 0,-67-48-178 0 0,1 0-1 0 0,-1-1 0 0 0,1 1 0 0 0,-1 0 0 0 0,1-1 1 0 0,0 1-1 0 0,-1-1 0 0 0,1 1 0 0 0,0 0 0 0 0,0-1 0 0 0,-1 0 1 0 0,1 1-1 0 0,0-1 0 0 0,0 1 0 0 0,0-1 0 0 0,0 0 1 0 0,0 0-1 0 0,-1 1 0 0 0,1-1 0 0 0,0 0 0 0 0,0 0 1 0 0,0 0-1 0 0,0 0 0 0 0,0 0 0 0 0,0 0 0 0 0,0 0 0 0 0,0-1 1 0 0,-1 1-1 0 0,1 0 0 0 0,0 0 0 0 0,0-1 0 0 0,0 1 1 0 0,0 0-1 0 0,-1-1 0 0 0,1 1 0 0 0,0-1 0 0 0,0 1 1 0 0,-1-1-1 0 0,1 0 0 0 0,0 1 0 0 0,-1-1 0 0 0,1 0 0 0 0,0 1 1 0 0,-1-1-1 0 0,1 0 0 0 0,-1 1 0 0 0,0-1 0 0 0,1 0 1 0 0,-1 0-1 0 0,1 0-11 0 0,14-111 596 0 0,-13 63-564 0 0,18-123 79 0 0,-20 149 7 0 0,0 22-62 0 0,0 1-8 0 0,0 0-1 0 0,0 0 13 0 0,-9-7 56 0 0,-18 3-249 0 0,-1 0 0 0 0,0 2 0 0 0,-1 1 0 0 0,1 2 0 0 0,-10 1 133 0 0,-26 5-536 0 0,63-7 310 0 0,1 0-133 0 0,0 0-178 0 0,2 0-250 0 0,21 2-2426 0 0,-5 0-123 0 0,-2-2-1856 0 0,12 0-3251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2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21318 0 0,'-1'10'132'0'0,"0"0"1"0"0,1-1 0 0 0,1 1-1 0 0,-1 0 1 0 0,1 0-1 0 0,1-1 1 0 0,0 1-1 0 0,0-1 1 0 0,1 0-1 0 0,1 1 1 0 0,-1-1 0 0 0,1-1-1 0 0,1 1 1 0 0,3 6-133 0 0,9 23 240 0 0,-7-13-112 0 0,-1 0-1 0 0,-1 0 1 0 0,-2 1-1 0 0,0 0 1 0 0,-2 0-1 0 0,-1 1 1 0 0,-1-1-1 0 0,-1 4-127 0 0,-4-31 1132 0 0,-3-8-1076 0 0,0 0-1 0 0,1 0 1 0 0,0-1-1 0 0,0 1 0 0 0,1-1 1 0 0,1 0-1 0 0,0 0 1 0 0,0-1-1 0 0,1 1 0 0 0,0-1 1 0 0,0 1-1 0 0,1-3-55 0 0,-3-21 53 0 0,2-1 0 0 0,1 1 0 0 0,1 0 0 0 0,3 0 0 0 0,3-22-53 0 0,-6 51-17 0 0,0 0-1 0 0,1 0 1 0 0,0 0-1 0 0,0 0 1 0 0,0 0-1 0 0,0 1 1 0 0,1-1-1 0 0,-1 0 1 0 0,1 1-1 0 0,0-1 1 0 0,1 1-1 0 0,-1 0 1 0 0,1-1-1 0 0,0 1 1 0 0,0 0-1 0 0,0 1 1 0 0,1-1-1 0 0,-1 1 0 0 0,1-1 1 0 0,0 1-1 0 0,0 0 1 0 0,0 0-1 0 0,0 1 1 0 0,0-1-1 0 0,1 1 1 0 0,-1 0-1 0 0,1 0 1 0 0,0 1-1 0 0,-1-1 1 0 0,1 1-1 0 0,0 0 1 0 0,4 0 17 0 0,3 0-92 0 0,-9 1 48 0 0,-1-1 1 0 0,1 1 0 0 0,0 0 0 0 0,0-1 0 0 0,-1 1 0 0 0,1 0 0 0 0,0 1 0 0 0,0-1 0 0 0,0 1 0 0 0,-1-1 0 0 0,1 1 0 0 0,0 0 0 0 0,-1 0-1 0 0,1 0 1 0 0,-1 0 0 0 0,1 0 0 0 0,-1 0 0 0 0,1 1 0 0 0,-1 0 0 0 0,0-1 0 0 0,1 2 43 0 0,-9 12-9003 0 0,1-10 1176 0 0</inkml:trace>
  <inkml:trace contextRef="#ctx0" brushRef="#br0" timeOffset="512.908">426 360 3172 0 0,'4'3'16976'0'0,"-1"-4"-10788"0"0,3-15-7334 0 0,-6 13 2428 0 0,9-29-1293 0 0,2 0 1 0 0,1 1 0 0 0,1 0-1 0 0,13-22 11 0 0,1 1-40 0 0,-27 51 74 0 0,0 1-28 0 0,-10-4-260 0 0,-80-4-822 0 0,63 9 812 0 0,-56 18 264 0 0,82 18 357 0 0,5-24-321 0 0,2-1 0 0 0,0 0 1 0 0,0 0-1 0 0,1 0 0 0 0,0-1 0 0 0,1 0 0 0 0,4 4-36 0 0,26 38 15 0 0,47 82 162 0 0,-73-125-1269 0 0,1-16-5284 0 0,-8 3 3758 0 0,3-1-4817 0 0</inkml:trace>
  <inkml:trace contextRef="#ctx0" brushRef="#br0" timeOffset="1126.504">718 205 880 0 0,'1'-13'13097'0'0,"-1"-3"-5762"0"0,-1 1-5148 0 0,-7 18 18 0 0,0 10-2279 0 0,0 0-1 0 0,0 0 1 0 0,1 1-1 0 0,1 0 0 0 0,0 0 1 0 0,1 0-1 0 0,1 1 0 0 0,0 0 1 0 0,1 0-1 0 0,0 3 75 0 0,1 72-470 0 0,3-88 478 0 0,1 1 0 0 0,0-1-1 0 0,0 1 1 0 0,0-1 0 0 0,0 0 0 0 0,0 0-1 0 0,1 1 1 0 0,-1-2 0 0 0,1 1-1 0 0,-1 0 1 0 0,1 0 0 0 0,-1-1 0 0 0,1 0-1 0 0,0 1 1 0 0,0-1 0 0 0,0 0-1 0 0,0 0 1 0 0,0-1 0 0 0,0 1 0 0 0,0-1-1 0 0,0 1 1 0 0,0-1 0 0 0,0 0 0 0 0,0 0-1 0 0,0 0 1 0 0,0-1 0 0 0,0 1-1 0 0,0-1 1 0 0,0 1 0 0 0,3-2-8 0 0,10 1 40 0 0,-2 0 16 0 0,0-1 0 0 0,0 0 0 0 0,-1-1 0 0 0,1-1 0 0 0,-1 0 0 0 0,1-1 0 0 0,-1 0 0 0 0,3-3-56 0 0,-13 5 34 0 0,0 0 0 0 0,-1 0 0 0 0,1 0 0 0 0,-1 0 0 0 0,0-1 1 0 0,0 1-1 0 0,0 0 0 0 0,0-1 0 0 0,0 0 0 0 0,-1 1 0 0 0,0-1 0 0 0,0 0 1 0 0,0 0-1 0 0,0 0 0 0 0,-1 0 0 0 0,1 0 0 0 0,-1 0 0 0 0,0 0 0 0 0,0 0 1 0 0,0 0-1 0 0,-1 0 0 0 0,0 0 0 0 0,1 1 0 0 0,-1-1 0 0 0,-1 0 1 0 0,1 0-1 0 0,0 0 0 0 0,-1 1 0 0 0,0-1 0 0 0,0 1 0 0 0,0-1 0 0 0,-1 0-34 0 0,-13-25 18 0 0,-1 0-1 0 0,-1 1 1 0 0,-2 1-1 0 0,-1 1 1 0 0,-14-14-18 0 0,19 28 62 0 0,19 21-298 0 0,74 99 316 0 0,15 76 200 0 0,-77-147-386 0 0,-14-33 63 0 0,-1-3 56 0 0,0-1-23 0 0,-30-51-3151 0 0,23 9-5545 0 0,6 10-787 0 0</inkml:trace>
  <inkml:trace contextRef="#ctx0" brushRef="#br0" timeOffset="1379.276">1003 6 2960 0 0,'1'-5'12758'0'0,"0"4"-6083"0"0,3 4-1913 0 0,1 3-4341 0 0,4 10-3785 0 0,-5-8 5086 0 0,6 21-1531 0 0,-1 0 0 0 0,-2 1 0 0 0,-1 0 0 0 0,2 19-191 0 0,-2-6 128 0 0,23 163-43 0 0,-28-202-117 0 0,-1-3 73 0 0,0-1-37 0 0,0 0-100 0 0,-14-21-1799 0 0,1 5-3544 0 0,4-4-4294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4:04.54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3116.6875"/>
      <inkml:brushProperty name="anchorY" value="-628083.0625"/>
      <inkml:brushProperty name="scaleFactor" value="0.5"/>
    </inkml:brush>
  </inkml:definitions>
  <inkml:trace contextRef="#ctx0" brushRef="#br0">51 0 18918 0 0,'0'0'0'0'0,"0"0"2840"0"0,-2 0-2767 0 0,2 0 337 0 0,-1 0 300 0 0,0 0-64 0 0,1 0-254 0 0,0 0-165 0 0,0 0-151 0 0,0 1-60 0 0,0 0-10 0 0,0-1-94 0 0,0 2 57 0 0,0 0 34 0 0,0 0 31 0 0,0 3 118 0 0,0 1-62 0 0,-1 3-6 0 0,-1 3 4 0 0,0 4-69 0 0,-2 3-10 0 0,0 2-5 0 0,-2 2 113 0 0,1 1-48 0 0,0 3-44 0 0,0 1 21 0 0,1 1-48 0 0,1 2 16 0 0,0 0-7 0 0,1 0-8 0 0,1 1-54 0 0,2-1 15 0 0,1-2 48 0 0,1 0-16 0 0,3-1-20 0 0,2-2-1 0 0,1-2 36 0 0,2-2-13 0 0,1 0 2 0 0,2-3-32 0 0,-1-1-20 0 0,0-1-52 0 0,-1-3 36 0 0,0-3 78 0 0,-3-2-33 0 0,-1-2-44 0 0,-2-2-479 0 0,-2-2 48 0 0,-1-1-65 0 0,-2-2-81 0 0,0-1-326 0 0,-2-1-898 0 0,-1-3-2950 0 0,-2-3-7647 0 0,0-1 11854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4:05.04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3837.5625"/>
      <inkml:brushProperty name="anchorY" value="-629361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4508.5625"/>
      <inkml:brushProperty name="anchorY" value="-630354.25"/>
      <inkml:brushProperty name="scaleFactor" value="0.5"/>
    </inkml:brush>
  </inkml:definitions>
  <inkml:trace contextRef="#ctx0" brushRef="#br0">0 35 22098 0 0,'0'0'0'0'0,"1"0"1692"0"0,0 0-1708 0 0,-1 0 264 0 0,1 0 404 0 0,0 0-116 0 0,1 0-224 0 0,-1 1-188 0 0,1 3-6 0 0,1 3 70 0 0,0 3-150 0 0,0 4 18 0 0,1 3-59 0 0,0 3 10 0 0,0 2-7 0 0,-1 0 0 0 0,-1 1-56 0 0,0-1 63 0 0,0-2-17 0 0,-1-2-41 0 0,-1-2 65 0 0,0-3-26 0 0,0-5 13 0 0,0-2 50 0 0,0-3-66 0 0,1-2-155 0 0,-1-1 211 0 0,0 0-63 0 0,2-2 20 0 0,1-1 2 0 0,1-2 10 0 0,3-3-13 0 0,2 0-56 0 0,1-2-22 0 0,2 0-44 0 0,0 1-25 0 0,0 1-30 0 0,0 2-10 0 0,0 3 47 0 0,-1 1 82 0 0,0 4-240 0 0,-1 2 296 0 0,0 4-15 0 0,-1 3 139 0 0,-2 3-35 0 0,-1 4 77 0 0,-2 2-31 0 0,-2 2-30 0 0,-1 1-27 0 0,-1 0-5 0 0,-1 0 49 0 0,-3-2-26 0 0,0-2 43 0 0,-3-2 17 0 0,0-3 25 0 0,-2-3 10 0 0,1-2 24 0 0,-3-4-20 0 0,0-2-52 0 0,-2-2 56 0 0,0-3 27 0 0,-2-3 128 0 0,1-2-98 0 0,0-1-41 0 0,2 0-126 0 0,1 0-19 0 0,3 1-58 0 0,1 0-1 0 0,2 2-14 0 0,2 1-78 0 0,1 1-39 0 0,2 0-92 0 0,-1 2-75 0 0,2 0-117 0 0,-1 0-103 0 0,0 1-154 0 0,1 0-287 0 0,-1-2-522 0 0,1 0-1244 0 0,2-3-14550 0 0,0 0 15620 0 0</inkml:trace>
  <inkml:trace contextRef="#ctx0" brushRef="#br1" timeOffset="398.777">325 1 21162 0 0,'0'0'0'0'0,"0"0"1852"0"0,1 0-2109 0 0,-1 0 635 0 0,1 0 268 0 0,1 0-441 0 0,1 1-89 0 0,2 2 196 0 0,3 1-4 0 0,3 4-116 0 0,2 2-96 0 0,3 3 62 0 0,1 5-92 0 0,2 2-10 0 0,0 4-23 0 0,1 3 44 0 0,-1 4-15 0 0,0 1-68 0 0,-2 1 25 0 0,-1 2 119 0 0,-3-2-69 0 0,-2 0 55 0 0,-3-1 2 0 0,-3-2 75 0 0,-2-3 106 0 0,-2-2-11 0 0,-1-2 0 0 0,-3-4-64 0 0,-1-1 28 0 0,-4-3-37 0 0,0-3-10 0 0,-4-1-8 0 0,-1-1-60 0 0,-1-3-8 0 0,0 0 17 0 0,1-1-18 0 0,1-2 10 0 0,2-1-49 0 0,2-1-24 0 0,2-1-37 0 0,3-1-36 0 0,1 0 1 0 0,1-1-32 0 0,0 1-12 0 0,2 0-59 0 0,-1 0-65 0 0,0 0-88 0 0,1 0-99 0 0,-1 0-131 0 0,0-1-188 0 0,0 1-535 0 0,-1 1-2064 0 0,0 2-8383 0 0,-1 0-1920 0 0,2-3 17457 0 0,0 1-1393 0 0,0-2-6049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5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19462 0 0,'2'0'5856'0'0,"9"23"-6068"0"0,-5 16 330 0 0,-2 0 1 0 0,-2 0 0 0 0,-1 0-1 0 0,-2 14-118 0 0,0 5 58 0 0,-6 8-149 0 0,1-69-475 0 0,-4-51-2744 0 0,9 29-572 0 0,-1-6-6776 0 0,-1 3 3763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5:5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7005 0 0,'0'-8'12349'0'0,"0"8"-11165"0"0,0 0-784 0 0,0 0 284 0 0,0 0 80 0 0,0 0-292 0 0,0 0-472 0 0,0 0-320 0 0,0 0-564 0 0,2 4-604 0 0,3 3-568 0 0,1 5-621 0 0,1-1-1935 0 0,-1 0-1613 0 0,1 4 1629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5:5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20 15189 0 0,'-2'-6'408'0'0,"-7"-7"6374"0"0,-4 44-5686 0 0,-2 16-1019 0 0,1 1-1 0 0,3 1 0 0 0,2-1 0 0 0,2 2 0 0 0,2-1 0 0 0,2 1 0 0 0,3 3-76 0 0,0-51-3 0 0,-1 13-10 0 0,1 0 1 0 0,1 0-1 0 0,0 1 1 0 0,1-2-1 0 0,1 1 0 0 0,0 0 1 0 0,4 7 12 0 0,-2-8 42 0 0,1-1-1 0 0,0 1 1 0 0,1-1 0 0 0,1 0 0 0 0,0-1 0 0 0,1 0 0 0 0,0 0-1 0 0,0-1 1 0 0,2 0 0 0 0,-1-1 0 0 0,1 0 0 0 0,1 0-1 0 0,0-1 1 0 0,5 2-42 0 0,1-6 280 0 0,-18-5-162 0 0,0 0 31 0 0,0 0 36 0 0,0 0 27 0 0,0 0 18 0 0,0 0-7 0 0,0 0-21 0 0,-7-5-89 0 0,-10-37-4714 0 0,11 23-2779 0 0,5 16-4880 0 0,32 72 10287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15657 0 0,'20'10'4163'0'0,"5"21"-2787"0"0,-17-19-690 0 0,89 154 1234 0 0,-82-139-1702 0 0,-1 2 0 0 0,-2 0-1 0 0,0 0 1 0 0,-2 1 0 0 0,-2 0 0 0 0,0 1-1 0 0,-2 0 1 0 0,-1 0 0 0 0,-2 0 0 0 0,-1 4-218 0 0,-3-33 51 0 0,-1 0 1 0 0,0 0 0 0 0,1 0-1 0 0,-1 0 1 0 0,0 0-1 0 0,0-1 1 0 0,0 1 0 0 0,0-1-1 0 0,0 0 1 0 0,0 1-1 0 0,0-1 1 0 0,-1 0 0 0 0,1 0-1 0 0,0 0 1 0 0,-1-1 0 0 0,1 1-1 0 0,-1-1 1 0 0,1 1-1 0 0,-1-1 1 0 0,1 0 0 0 0,-1 0-1 0 0,1 0 1 0 0,-1 0-1 0 0,1 0 1 0 0,-1 0 0 0 0,1-1-1 0 0,-1 1 1 0 0,1-1 0 0 0,0 0-1 0 0,-1 0-51 0 0,-12 0 127 0 0,-3-5-853 0 0,18 5 332 0 0,-2-13-2751 0 0,0 8-2223 0 0,0 0-3585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3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18702 0 0,'-9'13'7375'0'0,"17"24"-7313"0"0,-6-33 397 0 0,61 200 201 0 0,-41-7-535 0 0,-22-196 9 0 0,0-1 54 0 0,-11-1-97 0 0,-1-1 0 0 0,1 0 1 0 0,0-1-1 0 0,0 0 1 0 0,0 0-1 0 0,0-1 1 0 0,0-1-1 0 0,1 0 1 0 0,0 0-1 0 0,0-1 0 0 0,1-1 1 0 0,-1 1-1 0 0,0-2-91 0 0,-12-7-27 0 0,19-6-3037 0 0,4 0-17209 0 0,-1 63 14744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8373 0 0,'8'-1'12521'0'0,"-1"-1"-6659"0"0,2-2-3977 0 0,5-4-4099 0 0,1 1 2717 0 0,62-24-823 0 0,-53 28-25 0 0,-23 3 130 0 0,-1 0-30 0 0,0 0-69 0 0,0 0-99 0 0,0 0-150 0 0,-12 2-5047 0 0,7-1 18 0 0,-5 3-4013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17802 0 0,'0'0'3803'0'0,"8"4"-1134"0"0,46 0-1117 0 0,8-4 228 0 0,-73-4-3404 0 0,6 4 1307 0 0,-8 0-5735 0 0,7 1-8086 0 0,41 2 8663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5:5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19782 0 0,'0'0'2295'0'0,"0"0"-1459"0"0,0 0-288 0 0,0 0 239 0 0,1 0-131 0 0,9 24-572 0 0,5 32-26 0 0,-4 1 0 0 0,-1-1 0 0 0,-3 2 0 0 0,-3-1 0 0 0,-2 38-58 0 0,-2 17 201 0 0,0-111-134 0 0,0-1 33 0 0,0 0 30 0 0,0 0 64 0 0,0 0 51 0 0,0 0 32 0 0,0 0-53 0 0,0 0-96 0 0,9 0-252 0 0,57-7 229 0 0,-64 6-5 0 0,-1-4-1936 0 0,-4 2 1620 0 0,-6-8-2606 0 0,-5-5-12131 0 0,15 17 11124 0 0,28 33 560 0 0</inkml:trace>
  <inkml:trace contextRef="#ctx0" brushRef="#br0" timeOffset="281.675">22 226 20718 0 0,'-2'-4'1968'0'0,"2"4"-1576"0"0,0 0 148 0 0,0 0 196 0 0,0 0-272 0 0,2 0-340 0 0,5 0-124 0 0,4-3-336 0 0,2-1 252 0 0,3 0 12 0 0,4 0-164 0 0,-5 4-280 0 0,1 0-360 0 0,-1 0-208 0 0,-2 0-1036 0 0,-4 0-4117 0 0,-2 0-4368 0 0,-151 15 7829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20798 0 0,'1'8'4183'0'0,"5"14"-3173"0"0,3 8-1161 0 0,-3 11 262 0 0,-1 1 1 0 0,-2-1-1 0 0,-2 1 0 0 0,-3 21-111 0 0,2 3 52 0 0,0 117 227 0 0,0-182-186 0 0,0-1 13 0 0,0 0-17 0 0,0-17-513 0 0,-3-23-1520 0 0,2 18-224 0 0,0-4-3552 0 0,1 15 1487 0 0,1 19-303 0 0,3 100-3343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20862 0 0,'7'-4'4208'0'0,"10"3"-3747"0"0,-5 1-252 0 0,67-18 288 0 0,-44 3-128 0 0,-26 26-209 0 0,-5-3-134 0 0,-1 0 1 0 0,1 0-1 0 0,-2 0 1 0 0,1 0-1 0 0,-1 1 0 0 0,-1-1 1 0 0,1 1-1 0 0,-1-1 1 0 0,-1 4-27 0 0,1 0 5 0 0,11 158-91 0 0,-7 2-249 0 0,-5-171 381 0 0,-18-1 586 0 0,-19-8-381 0 0,36 8-256 0 0,1-3-2 0 0,0 2-23 0 0,17 1-539 0 0,-13 0 566 0 0,0 0 2 0 0,0 0 0 0 0,0 0 0 0 0,0 0 0 0 0,-1 0 0 0 0,1 0-1 0 0,0 1 1 0 0,0 0 0 0 0,-1 0 0 0 0,1 0 0 0 0,0 0 0 0 0,-1 0 0 0 0,1 1 0 0 0,-1 0 0 0 0,1-1 0 0 0,1 3 1 0 0,-7-5-614 0 0,-8-9-3319 0 0,2-2-7817 0 0,9 9 2961 0 0,20 30 6988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16746 0 0,'2'-1'6528'0'0,"1"2"-6407"0"0,23 34 1171 0 0,-14 2-1049 0 0,-1 0 0 0 0,-2 1 0 0 0,-2 0 0 0 0,-1 1 1 0 0,-2 0-1 0 0,-2 0 0 0 0,-1 0 0 0 0,-4 28-243 0 0,3-16 120 0 0,0 69 240 0 0,0-119-278 0 0,0-1 47 0 0,0 0 45 0 0,0 0 96 0 0,0 0 18 0 0,0 0-88 0 0,0 0-88 0 0,0 0-60 0 0,-5-15-842 0 0,2 11 240 0 0,-7-15-1385 0 0,5 2-4149 0 0,5 13-4310 0 0,23 63 1728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27 720 21146 0 0,'-14'-12'3663'0'0,"2"-43"-2979"0"0,12-6-316 0 0,34 50-799 0 0,-30 11 414 0 0,1 0 1 0 0,-1 0 0 0 0,0 0 0 0 0,1 1-1 0 0,-1-1 1 0 0,0 1 0 0 0,0 0-1 0 0,1 0 1 0 0,-1 1 0 0 0,0-1 0 0 0,0 1-1 0 0,0 0 1 0 0,-1 0 0 0 0,1 1-1 0 0,0-1 1 0 0,-1 1 0 0 0,1-1 0 0 0,-1 1-1 0 0,0 0 1 0 0,0 1 16 0 0,57 68 15 0 0,-18 10-21 0 0,-41-81 229 0 0,-1-1 110 0 0,0 0 29 0 0,-1-12 561 0 0,-24-102-399 0 0,13-73-1002 0 0,10-49 478 0 0,2 205-35 0 0,15-92-51 0 0,-13 119 90 0 0,0 0-1 0 0,0 0 1 0 0,0 0 0 0 0,0 1-1 0 0,1-1 1 0 0,0 1 0 0 0,-1-1-1 0 0,1 1 1 0 0,0 0 0 0 0,1 0-1 0 0,-1 1 1 0 0,0-1 0 0 0,1 1-1 0 0,-1-1 1 0 0,1 1 0 0 0,0 0-1 0 0,0 0 1 0 0,0 1 0 0 0,0-1-1 0 0,0 1 1 0 0,0 0 0 0 0,0 0-1 0 0,1 0 1 0 0,-1 1 0 0 0,0 0-1 0 0,1-1 1 0 0,1 1-4 0 0,1-1 5 0 0,125 0 204 0 0,-112 8-307 0 0,-19-7 96 0 0,-1 0-66 0 0,0 0-67 0 0,0 0-82 0 0,-16 1-2233 0 0,12 0 1739 0 0,-4 1-1631 0 0,2-1-2317 0 0,-7 2-4874 0 0</inkml:trace>
  <inkml:trace contextRef="#ctx0" brushRef="#br0" timeOffset="490.887">419 133 168 0 0,'11'9'18473'0'0,"2"-1"-11813"0"0,31 31-6393 0 0,-36-27-177 0 0,-5-10-69 0 0,-1 1 0 0 0,0 0 0 0 0,0 0 0 0 0,-1 0 0 0 0,1-1-1 0 0,0 2 1 0 0,-1-1 0 0 0,0 0 0 0 0,0 0 0 0 0,0 0 0 0 0,0 0-1 0 0,0 1 1 0 0,-1-1 0 0 0,1 1 0 0 0,-1-1 0 0 0,0 1-21 0 0,0 1 52 0 0,0 1 0 0 0,0-1 0 0 0,0 1 0 0 0,-1-1 0 0 0,1 1 0 0 0,-1-1 1 0 0,-1 1-1 0 0,1-1 0 0 0,-1 0 0 0 0,0 0 0 0 0,0 1 0 0 0,-1-1-52 0 0,-45 61 364 0 0,24-38 652 0 0,24-27-977 0 0,0-1-47 0 0,0 0-53 0 0,0 0-30 0 0,0 0-14 0 0,2 4-83 0 0,62 79 280 0 0,-11-16-144 0 0,-54-72-1775 0 0,-4-11-1921 0 0,3 5-3777 0 0,3 7-2793 0 0,8 47 6113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 18134 0 0,'0'-5'6555'0'0,"-5"15"-5740"0"0,1-7-832 0 0,0 0 0 0 0,1 1 0 0 0,-1-1 0 0 0,1 1 0 0 0,0 0 0 0 0,0 0 1 0 0,1 0-1 0 0,-1 0 0 0 0,1 0 0 0 0,0 1 0 0 0,0-1 0 0 0,0 1 0 0 0,0-1 0 0 0,1 1 0 0 0,0 0 1 0 0,0 0-1 0 0,0-1 0 0 0,0 1 0 0 0,1 0 0 0 0,0 0 0 0 0,0 0 0 0 0,1 2 17 0 0,2 4-16 0 0,0-2 0 0 0,1 1 0 0 0,0 0-1 0 0,0-1 1 0 0,1 0 0 0 0,1 0 0 0 0,0 0-1 0 0,0-1 1 0 0,2 3 16 0 0,19 29-68 0 0,-16-21 153 0 0,0 0 0 0 0,-2 1 0 0 0,0 0 0 0 0,-2 0 0 0 0,0 1 0 0 0,1 6-85 0 0,-6 0 774 0 0,-17-23 88 0 0,-73 7-397 0 0,68-11-218 0 0,20-22-4658 0 0,6 11-17179 0 0,-12 44 19815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30 1328 0 0,'-5'-5'13015'0'0,"1"0"-7631"0"0,-21-12-1742 0 0,21 14-3427 0 0,-22 3 196 0 0,20 7-426 0 0,1 1 0 0 0,0 0 0 0 0,0 0 0 0 0,0 0 1 0 0,1 0-1 0 0,0 1 0 0 0,1-1 0 0 0,0 1 0 0 0,0 0 0 0 0,1 0 0 0 0,0 0 1 0 0,0 0-1 0 0,1 1 0 0 0,0 2 15 0 0,1 85-113 0 0,0-89 100 0 0,0-1 1 0 0,1 1 0 0 0,0-1 0 0 0,1 1 0 0 0,-1-1 0 0 0,1 0 0 0 0,1 1 0 0 0,-1-1 0 0 0,1-1 0 0 0,1 1 0 0 0,-1 0 0 0 0,1-1 0 0 0,0 1 0 0 0,1-1 0 0 0,-1 0 0 0 0,1-1 0 0 0,0 1 0 0 0,1-1 0 0 0,-1 0 0 0 0,1 0 0 0 0,3 1 12 0 0,1 1 17 0 0,-8-6-67 0 0,0 1 0 0 0,0 0 0 0 0,0-1 0 0 0,0 0 0 0 0,1 1 0 0 0,-1-1 1 0 0,0 0-1 0 0,0 0 0 0 0,1 0 0 0 0,-1-1 0 0 0,1 1 0 0 0,-1 0 0 0 0,0-1 0 0 0,1 0 1 0 0,-1 1-1 0 0,1-1 0 0 0,-1 0 0 0 0,1 0 0 0 0,2-1 50 0 0,4-28-6274 0 0,-9 16-97 0 0,0-5-2506 0 0</inkml:trace>
  <inkml:trace contextRef="#ctx0" brushRef="#br0" timeOffset="474.64">191 135 12281 0 0,'1'2'7287'0'0,"3"5"-5538"0"0,0 3-1653 0 0,39 64 2224 0 0,-18-36-2169 0 0,-15-22-99 0 0,1 1 0 0 0,0-2-1 0 0,0 1 1 0 0,2-2 0 0 0,0 1 0 0 0,1-2 0 0 0,0 0 0 0 0,1 0 0 0 0,9 5-52 0 0,-23-18 40 0 0,0 0 1 0 0,0 0-1 0 0,0 0 1 0 0,0 0-1 0 0,-1 0 1 0 0,1 0-1 0 0,0 0 0 0 0,0 0 1 0 0,0 0-1 0 0,-1 0 1 0 0,1-1-1 0 0,0 1 1 0 0,0 0-1 0 0,0 0 0 0 0,-1-1 1 0 0,1 1-1 0 0,0-1 1 0 0,-1 1-1 0 0,1-1 1 0 0,0 1-1 0 0,-1-1 0 0 0,1 1 1 0 0,-1-1-1 0 0,1 0 1 0 0,-1 1-1 0 0,1-1 1 0 0,-1 0-1 0 0,1 1 0 0 0,-1-1 1 0 0,1 0-1 0 0,-1 1 1 0 0,0-1-1 0 0,0 0 1 0 0,1 0-1 0 0,-1 0 1 0 0,0 1-1 0 0,0-1 0 0 0,0 0 1 0 0,0 0-1 0 0,0 0 1 0 0,0 0-1 0 0,0 1 1 0 0,0-1-1 0 0,0 0 0 0 0,0 0 1 0 0,0 0-1 0 0,-1 1 1 0 0,1-2-41 0 0,1-6 66 0 0,7-41 64 0 0,-2 0 0 0 0,-2-1 0 0 0,-2 0-1 0 0,-3-25-129 0 0,0 11 76 0 0,1 64-29 0 0,-1 0-10 0 0,-81 10-1038 0 0,26 9 297 0 0,83-17-10855 0 0,-1 1 2747 0 0,-9-3 3851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23 20982 0 0,'-11'-12'4097'0'0,"-14"20"-3793"0"0,19 6-343 0 0,0 1-1 0 0,1-1 1 0 0,1 1 0 0 0,0 0 0 0 0,1 0 0 0 0,0 0-1 0 0,1 1 1 0 0,1-1 0 0 0,1 1 0 0 0,0-1-1 0 0,1 7 40 0 0,-1-6-32 0 0,0-12 43 0 0,-1 0 0 0 0,1 0 0 0 0,0 0 0 0 0,1-1 0 0 0,-1 1 0 0 0,0 0 0 0 0,1 0 0 0 0,0-1 0 0 0,0 1-1 0 0,0-1 1 0 0,0 1 0 0 0,1 0 0 0 0,-1-1 0 0 0,1 0 0 0 0,0 1 0 0 0,0-1 0 0 0,0 0 0 0 0,1 0 0 0 0,-1 0 0 0 0,1-1 0 0 0,-1 1 0 0 0,1 0 0 0 0,0-1 0 0 0,0 0 0 0 0,0 1 0 0 0,0-1 0 0 0,1-1 0 0 0,-1 1 0 0 0,1 0-1 0 0,-1-1 1 0 0,1 0 0 0 0,-1 1 0 0 0,5-1-11 0 0,-6 0 24 0 0,0-1 0 0 0,1 0 0 0 0,-1-1 0 0 0,1 1-1 0 0,-1 0 1 0 0,0-1 0 0 0,1 1 0 0 0,-1-1 0 0 0,1 1 0 0 0,-1-1-1 0 0,0 0 1 0 0,0 0 0 0 0,0 0 0 0 0,1-1 0 0 0,-1 1-1 0 0,0 0 1 0 0,0-1 0 0 0,-1 1 0 0 0,1-1 0 0 0,0 0 0 0 0,0 0-1 0 0,-1 1 1 0 0,1-1 0 0 0,-1 0 0 0 0,0 0 0 0 0,0-1 0 0 0,1 1-1 0 0,-1 0 1 0 0,-1 0 0 0 0,1-1-24 0 0,4-8 3 0 0,-1-1-1 0 0,-1 0 1 0 0,0 0-1 0 0,0 0 1 0 0,-2 0 0 0 0,1-1-1 0 0,-1 1 1 0 0,-1 0-1 0 0,0-1 1 0 0,-1-1-3 0 0,0-8 3 0 0,1 22 19 0 0,0 0-50 0 0,0 0-24 0 0,0 0-50 0 0,0 0-96 0 0,1 5-406 0 0,53 76 203 0 0,-42-67 397 0 0,1-1-1 0 0,0-1 1 0 0,0 0-1 0 0,1-1 1 0 0,1 0-1 0 0,0-1 1 0 0,0-1 0 0 0,1 0 4 0 0,9-4 475 0 0,-21-26 628 0 0,-3 0-926 0 0,-2 0 0 0 0,0-1 1 0 0,-2 1-1 0 0,0 0 0 0 0,-1 0 1 0 0,-6-15-178 0 0,-39-82 179 0 0,44 112-924 0 0,5 6 646 0 0,0 0 1 0 0,1 0-1 0 0,-1 0 0 0 0,0 0 0 0 0,0 0 0 0 0,0 0 1 0 0,1 0-1 0 0,-1 0 0 0 0,0 0 0 0 0,0 0 1 0 0,1 0-1 0 0,-1 0 0 0 0,0 0 0 0 0,0 0 0 0 0,0-1 1 0 0,1 1-1 0 0,-1 0 0 0 0,0 0 0 0 0,0 0 0 0 0,0 0 1 0 0,1 0-1 0 0,-1 0 0 0 0,0 0 0 0 0,0-1 1 0 0,0 1-1 0 0,0 0 0 0 0,0 0 0 0 0,1 0 0 0 0,-1 0 1 0 0,0-1-1 0 0,0 1 0 0 0,0 0 0 0 0,0 0 0 0 0,0 0 1 0 0,0-1-1 0 0,0 1 0 0 0,0 0 0 0 0,1 0 1 0 0,-1 0-1 0 0,0-1 0 0 0,0 1 0 0 0,0 0 0 0 0,0 0 1 0 0,0-1-1 0 0,0 1 0 0 0,0 0 0 0 0,0 0 0 0 0,-1 0 1 0 0,1-1-1 0 0,0 1 0 0 0,0 0 0 0 0,0 0 1 0 0,0 0-1 0 0,0-1 0 0 0,0 1 0 0 0,0 0 0 0 0,0 0 1 0 0,0 0-1 0 0,-1-1 99 0 0,9 1-3618 0 0,-6 0-5009 0 0,-23 0-2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21678 0 0,'2'0'1383'0'0,"4"0"-714"0"0,21 11-879 0 0,-26-11 360 0 0,-1 0 88 0 0,0 0 58 0 0,0 0 49 0 0,-22 7 704 0 0,4-2-635 0 0,18-5-377 0 0,0 0-10 0 0,0 0 45 0 0,0 0-4 0 0,0 0-40 0 0,0 0-46 0 0,1 1-10424 0 0,0 3 2391 0 0,-3-9 318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46:0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20746 0 0,'0'0'324'0'0,"0"0"0"0"0,1 0 0 0 0,-1 0 1 0 0,0 0-1 0 0,0 0 0 0 0,1 0 0 0 0,-1 0 0 0 0,0-1 0 0 0,0 1 1 0 0,1 0-1 0 0,-1 0 0 0 0,0 0 0 0 0,0 0 0 0 0,0 0 0 0 0,1 0-324 0 0,2 12-159 0 0,6 32 259 0 0,-2-1 0 0 0,-2 2 0 0 0,-2-1 1 0 0,-1 0-1 0 0,-5 43-100 0 0,2-4 29 0 0,-4-33-21 0 0,12-46 784 0 0,85-4-524 0 0,-91 0-293 0 0,-1 0 19 0 0,-20-25-3606 0 0,10 16-1396 0 0,-4-2-4611 0 0</inkml:trace>
  <inkml:trace contextRef="#ctx0" brushRef="#br0" timeOffset="284.851">23 224 6797 0 0,'0'0'15661'0'0,"2"0"-14481"0"0,0-4-1132 0 0,-2 4 596 0 0,5-4 96 0 0,2 0-368 0 0,1-3-212 0 0,3 3-160 0 0,0-3-28 0 0,5 3-88 0 0,-5 0 24 0 0,0 4-240 0 0,-4 0-380 0 0,-1 0-192 0 0,-1 0-444 0 0,-5 0-1720 0 0,0 0-4885 0 0,-2 0-3096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13825 0 0,'-2'2'7353'0'0,"3"1"-3862"0"0,8 11-4240 0 0,-5-9 1471 0 0,28 51-384 0 0,-2 1 0 0 0,-3 2 0 0 0,-2 1 0 0 0,15 59-338 0 0,-14-36 475 0 0,-17-139 1095 0 0,2-21-1616 0 0,4 1 1 0 0,4 0 0 0 0,7-13 45 0 0,-8 21-8 0 0,-65 71-576 0 0,5 12 455 0 0,45-15-1412 0 0,31 4-808 0 0,-1 0-5565 0 0,-39-5 434 0 0,-62-6-418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 7957 0 0,'-2'-3'11832'0'0,"-2"2"-7293"0"0,-12 6-3991 0 0,2 18-539 0 0,2 0 1 0 0,0 1-1 0 0,2 0 0 0 0,0 1 0 0 0,2 0 0 0 0,1 1 0 0 0,1-1 1 0 0,1 1-1 0 0,1 1 0 0 0,1-1 0 0 0,2 0 0 0 0,0 1 0 0 0,2-1 0 0 0,1 1 1 0 0,3 8-10 0 0,-4-19-41 0 0,2 0 0 0 0,0 0 0 0 0,0 0 1 0 0,2 0-1 0 0,0-1 0 0 0,1 0 0 0 0,0 0 1 0 0,1 0-1 0 0,1-1 0 0 0,0 0 0 0 0,1-1 1 0 0,1 0-1 0 0,0 0 0 0 0,1-1 0 0 0,0 0 1 0 0,5 4 40 0 0,45 38 91 0 0,-43-40 54 0 0,-17-12-146 0 0,-1-1 73 0 0,0-1 34 0 0,0 0 25 0 0,0 0-7 0 0,0 0-124 0 0,0 0-174 0 0,-11-34-6980 0 0,6 18-1786 0 0,5 10 1839 0 0,16 62 5440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0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19982 0 0,'3'3'3585'0'0,"4"9"-2512"0"0,-2-4-887 0 0,15 25-75 0 0,-2 0 1 0 0,-1 1-1 0 0,-2 0 0 0 0,-2 2 0 0 0,-1-1 0 0 0,1 12-111 0 0,-1-3 241 0 0,-3 0 0 0 0,-1 1 0 0 0,-2 0 0 0 0,-2 0 0 0 0,-3 29-241 0 0,-1-73 30 0 0,0 0 1 0 0,0 0-1 0 0,0 0 0 0 0,0 0 0 0 0,0 0 0 0 0,-1 0 0 0 0,1 0 0 0 0,0 0 0 0 0,-1 0 0 0 0,1-1 0 0 0,-1 1 0 0 0,1 0 0 0 0,-1 0 0 0 0,1 0 0 0 0,-1 0 0 0 0,0-1 0 0 0,1 1 0 0 0,-1 0 0 0 0,0 0 1 0 0,0-1-1 0 0,0 1 0 0 0,1-1 0 0 0,-1 1 0 0 0,0-1 0 0 0,0 1 0 0 0,0-1 0 0 0,0 1 0 0 0,0-1 0 0 0,0 0 0 0 0,0 0 0 0 0,0 1 0 0 0,0-1 0 0 0,0 0 0 0 0,-1 0-30 0 0,-14 7 229 0 0,-2-7-2760 0 0,9-8-6656 0 0,7 1-971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21978 0 0,'69'-6'3106'0'0,"6"-2"-3167"0"0,-69 6-375 0 0,-11-1-8069 0 0,-1 3 752 0 0</inkml:trace>
  <inkml:trace contextRef="#ctx0" brushRef="#br0" timeOffset="267.544">36 106 7005 0 0,'2'4'10250'0'0,"4"0"-5227"0"0,32 10-3078 0 0,47 9-1086 0 0,-67-16-803 0 0,-17-7-38 0 0,-1 0 63 0 0,0 0 44 0 0,0 0 7 0 0,0 0-106 0 0,-7 0-658 0 0,-23 0-3031 0 0,8 0-7318 0 0,3 0 737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15453 0 0,'0'0'6200'0'0,"0"0"-4410"0"0,0 0-1413 0 0,7 4 1458 0 0,12 102-2251 0 0,-12 115 632 0 0,-16-117 71 0 0,7-84-210 0 0,13-20 334 0 0,42 4 373 0 0,22-4-945 0 0,-75 0 130 0 0,0 0 35 0 0,0 0 8 0 0,0 0-126 0 0,0 0-65 0 0,-16 0-1583 0 0,-2-3-1480 0 0,-7-8-16474 0 0,84 25 17891 0 0</inkml:trace>
  <inkml:trace contextRef="#ctx0" brushRef="#br0" timeOffset="181.786">21 256 21030 0 0,'2'0'2136'0'0,"-2"-4"-1768"0"0,2 4-180 0 0,0 0 212 0 0,0-4-16 0 0,5 4-384 0 0,0-7-28 0 0,2-1-168 0 0,2 5-8 0 0,0-5-368 0 0,2 1-424 0 0,2 7-632 0 0,-4-4-1584 0 0,3 0-4633 0 0,-5 4-1980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34 747 6641 0 0,'-8'-3'11912'0'0,"1"-4"-6685"0"0,-6-44-4113 0 0,12 47-1115 0 0,0 1-14 0 0,1 1-1 0 0,-1 0 1 0 0,0-1 0 0 0,1 1-1 0 0,-1-1 1 0 0,1 1-1 0 0,0-1 1 0 0,0 1 0 0 0,0-1-1 0 0,0 1 1 0 0,0-1-1 0 0,0 1 1 0 0,1-1-1 0 0,-1 1 1 0 0,1 0 0 0 0,0-1-1 0 0,-1 1 1 0 0,1-1-1 0 0,0 1 1 0 0,1 0 0 0 0,-1 0-1 0 0,0 0 1 0 0,1 0-1 0 0,-1 0 1 0 0,1 0-1 0 0,-1 0 1 0 0,1 0 0 0 0,0 0-1 0 0,0 1 1 0 0,0-1-1 0 0,0 1 1 0 0,0-1 0 0 0,0 1-1 0 0,1 0 1 0 0,-1 0-1 0 0,0 0 1 0 0,2 0 15 0 0,7 2-6 0 0,-1 1 0 0 0,0 1 0 0 0,1 0 0 0 0,-2 0 0 0 0,1 1 0 0 0,0 0 1 0 0,-1 1-1 0 0,1 0 0 0 0,-1 0 0 0 0,-1 1 0 0 0,1 1 0 0 0,-1-1 0 0 0,0 1 0 0 0,0 0 0 0 0,-1 1 0 0 0,0 0 0 0 0,-1 0 1 0 0,1 1-1 0 0,-2-1 0 0 0,1 1 0 0 0,2 8 6 0 0,26 55 389 0 0,-32-64 462 0 0,-4-18 322 0 0,-19-65-815 0 0,4-28-421 0 0,4 0 1 0 0,5-1 0 0 0,4 0 0 0 0,6-38 62 0 0,-2 67-45 0 0,0 70 41 0 0,1 1 1 0 0,-1-1-1 0 0,1 1 1 0 0,0-1-1 0 0,0 1 1 0 0,1-1 0 0 0,0 1-1 0 0,-1 0 1 0 0,1-1-1 0 0,1 1 1 0 0,-1 0-1 0 0,1 0 1 0 0,-1 1-1 0 0,1-1 1 0 0,0 1-1 0 0,1-1 1 0 0,-1 1-1 0 0,0 0 1 0 0,1 0-1 0 0,0 0 1 0 0,0 1 0 0 0,-1-1-1 0 0,2 1 1 0 0,-1 0-1 0 0,0 0 1 0 0,0 0-1 0 0,1 1 1 0 0,-1-1-1 0 0,1 1 1 0 0,-1 0-1 0 0,1 0 1 0 0,-1 1-1 0 0,1 0 1 0 0,0-1-1 0 0,3 2 4 0 0,94-1 137 0 0,-89 0-251 0 0,-15 5-2762 0 0,-4 1-410 0 0,-3 3-12173 0 0,33-29 10503 0 0</inkml:trace>
  <inkml:trace contextRef="#ctx0" brushRef="#br0" timeOffset="519.324">419 163 17694 0 0,'31'25'6888'0'0,"15"14"-6086"0"0,-9-6-652 0 0,-24-18-129 0 0,-11-13-9 0 0,0 0 0 0 0,-1-1 0 0 0,1 1 0 0 0,0 0 0 0 0,-1 0 0 0 0,1 0 0 0 0,-1 0 0 0 0,0 1 0 0 0,0-1 0 0 0,0 0 0 0 0,0 0 0 0 0,0 1 0 0 0,0-1 0 0 0,-1 1 0 0 0,1-1 0 0 0,-1 1 0 0 0,0-1 0 0 0,1 2-12 0 0,-2 3 69 0 0,-1-1-1 0 0,1 1 1 0 0,-1-1-1 0 0,-1 1 1 0 0,1-1-1 0 0,-1 0 1 0 0,0 0-1 0 0,0 0 1 0 0,-1 0-1 0 0,1-1 1 0 0,-1 1-1 0 0,-1-1 1 0 0,1 0-1 0 0,-1 0 1 0 0,0-1-1 0 0,0 1 1 0 0,0-1-1 0 0,-4 2-68 0 0,-32 35 260 0 0,41-37-249 0 0,0-1 0 0 0,0 0-1 0 0,0 0 1 0 0,1 0 0 0 0,-1 0 0 0 0,1 1 0 0 0,0-1 0 0 0,0 0-1 0 0,0 0 1 0 0,0 0 0 0 0,1 0 0 0 0,-1-1 0 0 0,1 1 0 0 0,0 0-1 0 0,0-1 1 0 0,-1 1 0 0 0,2-1 0 0 0,-1 1 0 0 0,0-1 0 0 0,0 0-1 0 0,1 0 1 0 0,1 1-11 0 0,-1 0 8 0 0,114 129-15 0 0,-83-90-5 0 0,-42-39 795 0 0,-16-5-3825 0 0,17-1-1494 0 0,1 0-13501 0 0,52 12 15378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15073 0 0,'-4'-4'7856'0'0,"4"12"-5408"0"0,6 20-4007 0 0,-4-17 2425 0 0,9 70-635 0 0,-3 2 1 0 0,-4-1-1 0 0,-6 57-231 0 0,1-41 29 0 0,-3 117 176 0 0,4-170-124 0 0,-1-69-2182 0 0,-1-7-1565 0 0,4 9-2573 0 0,0 10 1940 0 0,-1 16 184 0 0,-3 82-1158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14401 0 0,'1'-10'7741'0'0,"2"12"-4736"0"0,6 19-3054 0 0,-7-15 476 0 0,4 16-309 0 0,-2 0-1 0 0,0 0 1 0 0,-1 1 0 0 0,-1-1-1 0 0,-2 1 1 0 0,-1 21-118 0 0,1-15 29 0 0,4 418 96 0 0,-3-421-132 0 0,-2-37-1713 0 0,1-14-2329 0 0,0 5-12097 0 0,0 85 11683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11977 0 0,'1'-2'8332'0'0,"2"7"-4227"0"0,13 41-3581 0 0,3 363-244 0 0,-12-347-62 0 0,-7-59-212 0 0,0-3 8 0 0,0 0 14 0 0,0 0-23 0 0,0 0-70 0 0,0 0-191 0 0,0 0-133 0 0,0-5-837 0 0,-1-13-2215 0 0,-2-8-10241 0 0,3 26 10287 0 0,0 1 3278 0 0,4 47-2801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3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4508 0 0,'16'0'13994'0'0,"1"0"-8025"0"0,69 0-5244 0 0,-19 0-2566 0 0,-67 6-3943 0 0,-2 0-2343 0 0,-5 0-1317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20782 0 0,'0'0'1753'0'0,"11"-3"256"0"0,82-29-1606 0 0,-65 25 722 0 0,-28 8-1073 0 0,11 126 68 0 0,0 166-416 0 0,-11-291 300 0 0,-1-1 0 0 0,0 1 1 0 0,0-1-1 0 0,0 1 0 0 0,0-1 0 0 0,0 1 1 0 0,0-1-1 0 0,0 0 0 0 0,0 1 0 0 0,0-1 1 0 0,-1 0-1 0 0,1 0 0 0 0,0 0 0 0 0,-1 0 1 0 0,1 0-1 0 0,-1 0 0 0 0,1 0 1 0 0,-1-1-1 0 0,0 1 0 0 0,1-1 0 0 0,-1 1 1 0 0,0-1-1 0 0,1 1 0 0 0,-1-1 0 0 0,0 0 1 0 0,1 0-1 0 0,-1 0 0 0 0,0 0 1 0 0,0 0-1 0 0,1 0 0 0 0,-1 0 0 0 0,0-1 1 0 0,1 1-1 0 0,-1-1 0 0 0,-1 1-4 0 0,-4-1-419 0 0,44 16 489 0 0,-3-8 60 0 0,-28-15-1728 0 0,-6-6-14859 0 0,0 37 8634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3276 0 0,'0'-5'12494'0'0,"-2"0"-7308"0"0,0-3-2681 0 0,2 8-1680 0 0,0 0-221 0 0,0 0-204 0 0,0 0-200 0 0,0 0-135 0 0,0 0-88 0 0,0 11-106 0 0,18 106 1144 0 0,-10 202-768 0 0,-1-134 728 0 0,-18-186-1739 0 0,-1-8-943 0 0,9 5-1403 0 0,0-2-3771 0 0,5 3-4541 0 0,25 26 7666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21362 0 0,'9'-4'4077'0'0,"13"1"-3953"0"0,-8 2 27 0 0,72-6 153 0 0,32-5-127 0 0,-95 9-177 0 0,-23 3 53 0 0,0 0 42 0 0,0 0-2 0 0,0 0 1 0 0,0 0 1 0 0,0 0-6 0 0,0 0-4 0 0,0 0-17 0 0,0 0-19 0 0,0 0-19 0 0,-1 10-15 0 0,0 1-1 0 0,-2-1 1 0 0,1 0 0 0 0,-1 1-1 0 0,0-1 1 0 0,-1 0 0 0 0,-1-1 0 0 0,-2 6-15 0 0,-5 13-16 0 0,-75 160-60 0 0,34-98 194 0 0,53-90-122 0 0,35 30-639 0 0,67 23 643 0 0,-81-46-7 0 0,-20-7 50 0 0,-1 0 11 0 0,0 0-5 0 0,0 0 2 0 0,0 0 10 0 0,0 0 3 0 0,0 0-6 0 0,0 0-59 0 0,0 0-223 0 0,0 0-133 0 0,-22-5-4704 0 0,7-15-13345 0 0,52 45 15639 0 0</inkml:trace>
  <inkml:trace contextRef="#ctx0" brushRef="#br0" timeOffset="228.67">102 268 9021 0 0,'8'-1'9940'0'0,"2"-1"-4580"0"0,1-2-2782 0 0,8-3-3418 0 0,15-5 207 0 0,55 0 125 0 0,-62 12-1391 0 0,-24 5-1900 0 0,-3-2-5698 0 0,0-3 9418 0 0,0 0-8993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19258 0 0,'0'0'1979'0'0,"0"0"-1141"0"0,0 0-225 0 0,0 0 274 0 0,0 0-51 0 0,0 0-263 0 0,0 0-234 0 0,0 0-176 0 0,0 0-89 0 0,0 0-40 0 0,-5 11 400 0 0,0-8-461 0 0,0 0-1 0 0,0 0 1 0 0,1 1-1 0 0,-1-1 1 0 0,1 1-1 0 0,-1 0 1 0 0,1 1-1 0 0,0-1 1 0 0,1 1-1 0 0,-1 0 1 0 0,1-1-1 0 0,0 2 1 0 0,0-1-1 0 0,1 0 1 0 0,-1 0-1 0 0,1 1 1 0 0,0 0-1 0 0,1-1 0 0 0,-1 1 1 0 0,1 0-1 0 0,0 0 1 0 0,1-1-1 0 0,-1 1 1 0 0,1 0-1 0 0,1 6 28 0 0,31 43 92 0 0,3-11-70 0 0,-26-33-5 0 0,1 0 0 0 0,-2 0-1 0 0,1 1 1 0 0,-1 0 0 0 0,-1 1-1 0 0,0 0 1 0 0,-1 0 0 0 0,-1 0-1 0 0,0 0 1 0 0,0 3-17 0 0,-4-13 54 0 0,0 0 0 0 0,-1 0 1 0 0,1 0-1 0 0,-1 0 0 0 0,0 1 0 0 0,0-1 1 0 0,0 0-1 0 0,0 0 0 0 0,0 0 0 0 0,-1 0 0 0 0,1 1 1 0 0,-1-1-1 0 0,0 0 0 0 0,0 0 0 0 0,0 0 0 0 0,-1 0 1 0 0,1 0-1 0 0,-1-1 0 0 0,-1 4-54 0 0,-42 9 595 0 0,42-15-558 0 0,-1 0-1 0 0,1 0 1 0 0,0 0 0 0 0,-1 0 0 0 0,1 0 0 0 0,0-1-1 0 0,0 0 1 0 0,-1 0 0 0 0,1 1 0 0 0,0-2 0 0 0,0 1-1 0 0,0 0 1 0 0,0-1 0 0 0,0 1 0 0 0,0-1 0 0 0,-1-1-37 0 0,3 3 19 0 0,0 0-58 0 0,1 0-37 0 0,0 0-36 0 0,0 0-32 0 0,0 0-77 0 0,0 0-135 0 0,0 0-188 0 0,0 0-338 0 0,0-3-5672 0 0,0 2-2263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18882 0 0,'5'3'4883'0'0,"13"4"-4539"0"0,-7-2-131 0 0,197 88 88 0 0,-212-93-936 0 0,-42-30-3025 0 0,27 16-455 0 0,3 2-3521 0 0</inkml:trace>
  <inkml:trace contextRef="#ctx0" brushRef="#br0" timeOffset="260.703">58 0 852 0 0,'0'0'15448'0'0,"0"0"-11044"0"0,0 0-3637 0 0,0 0-109 0 0,9 18 1863 0 0,0 13-2127 0 0,-1 0 1 0 0,-1 1 0 0 0,-2 0 0 0 0,-1 0-1 0 0,-1 7-394 0 0,5 42 312 0 0,7 10-325 0 0,-37-118-3601 0 0,11 8-5170 0 0,0-2-4648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3856 0 0,'-5'-1'12778'0'0,"2"0"-7143"0"0,-3 11-2862 0 0,9 98-2563 0 0,-8 132-8 0 0,-4-141 99 0 0,23-92-180 0 0,60 16 26 0 0,-73-23-149 0 0,-1 0 75 0 0,0 0 33 0 0,0 0-16 0 0,0 0-58 0 0,-16-7-1348 0 0,8 2 354 0 0,-12-9-2048 0 0,6 1-5948 0 0,14 13 8577 0 0,0 0-1 0 0,0 0 0 0 0,1 0 0 0 0,-1 0 0 0 0,0 0 0 0 0,0 0 0 0 0,0 0 0 0 0,0 0 0 0 0,0 0 0 0 0,0-1 1 0 0,1 1-1 0 0,-1 0 0 0 0,0 0 0 0 0,0 0 0 0 0,0 0 0 0 0,0 0 0 0 0,0 0 0 0 0,0 0 0 0 0,0-1 1 0 0,0 1-1 0 0,0 0 0 0 0,0 0 0 0 0,0 0 0 0 0,1 0 382 0 0,54 41-2911 0 0</inkml:trace>
  <inkml:trace contextRef="#ctx0" brushRef="#br0" timeOffset="298.238">0 254 21042 0 0,'14'-1'3305'0'0,"58"-13"-2917"0"0,-26 14-3676 0 0,-40 3-5234 0 0,-2 1 497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17442 0 0,'-3'2'7857'0'0,"-14"23"-8301"0"0,8-3 402 0 0,0 0 1 0 0,2 0-1 0 0,1 1 0 0 0,0 0 1 0 0,2 0-1 0 0,1 0 0 0 0,0 0 1 0 0,2 1-1 0 0,1-1 0 0 0,1 16 42 0 0,-1-23-30 0 0,0 1-1 0 0,1-1 1 0 0,1 1 0 0 0,0-1-1 0 0,1 0 1 0 0,1 0-1 0 0,1 0 1 0 0,0 0 0 0 0,1-1-1 0 0,0 0 1 0 0,1 0-1 0 0,1 0 1 0 0,6 7 30 0 0,46 27 25 0 0,-53-48-6 0 0,-6-1 35 0 0,-1 0 29 0 0,-12-48-3956 0 0,2 20-7420 0 0,8 13 2235 0 0</inkml:trace>
  <inkml:trace contextRef="#ctx0" brushRef="#br0" timeOffset="693.902">254 163 18562 0 0,'4'-11'4944'0'0,"-6"14"-3300"0"0,-4 20-1756 0 0,0 1-1 0 0,2 0 0 0 0,0 0 0 0 0,2 0 0 0 0,0 0 1 0 0,3 20 112 0 0,-1-37-4 0 0,1 0 0 0 0,0 0-1 0 0,1 1 1 0 0,0-1 0 0 0,0-1 0 0 0,0 1 0 0 0,1 0 0 0 0,0-1 0 0 0,0 1 0 0 0,1-1 0 0 0,0 0 0 0 0,0 0 0 0 0,0 0 0 0 0,1 0 0 0 0,0-1 0 0 0,0 0 0 0 0,0 0 0 0 0,1 0 0 0 0,1 0 4 0 0,-5-3 26 0 0,0-1 0 0 0,0 1 1 0 0,0-1-1 0 0,1 1 0 0 0,-1-1 0 0 0,0 0 0 0 0,1 0 1 0 0,-1 0-1 0 0,1-1 0 0 0,-1 1 0 0 0,1 0 0 0 0,-1-1 1 0 0,1 0-1 0 0,-1 1 0 0 0,1-1 0 0 0,0 0 0 0 0,-1 0 1 0 0,1-1-1 0 0,-1 1 0 0 0,1 0 0 0 0,-1-1 0 0 0,1 0 1 0 0,-1 1-1 0 0,1-1 0 0 0,-1 0 0 0 0,1-1-26 0 0,3-7 53 0 0,0 0 0 0 0,-1-1-1 0 0,0 1 1 0 0,0-1 0 0 0,-1 0-1 0 0,-1-1 1 0 0,1 1 0 0 0,-2-1-1 0 0,0 1 1 0 0,0-1 0 0 0,0-6-53 0 0,-1 13 10 0 0,7-82 195 0 0,-8 86-130 0 0,0 0-30 0 0,0 0-10 0 0,0 0-3 0 0,0 0-34 0 0,3 24-1078 0 0,2-9 1062 0 0,0 0 0 0 0,1-1-1 0 0,0 1 1 0 0,1-1 0 0 0,1 0-1 0 0,0-1 1 0 0,1 0 0 0 0,1 0-1 0 0,0-1 1 0 0,0 0 0 0 0,1-1-1 0 0,4 2 19 0 0,-11-9 53 0 0,0-1 0 0 0,0 0 0 0 0,0 0 0 0 0,1 0 0 0 0,0-1 0 0 0,-1 1 0 0 0,1-1 1 0 0,0 0-1 0 0,0-1 0 0 0,0 1 0 0 0,0-1 0 0 0,0 0 0 0 0,3 0-53 0 0,-7-12 506 0 0,0-36-319 0 0,-1 1-1 0 0,-3-1 0 0 0,-2 1 0 0 0,-1 0 1 0 0,-3 0-1 0 0,-3-3-186 0 0,0 4 149 0 0,9 43 22 0 0,-1 8-6718 0 0,8 2-15 0 0,0-6-6108 0 0,-10-17 11057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 18210 0 0,'-23'-4'7661'0'0,"-24"42"-8092"0"0,40-24 376 0 0,0-1 0 0 0,1 1 0 0 0,0 1 0 0 0,1-1 0 0 0,1 1 0 0 0,0 0 0 0 0,1 0 0 0 0,1 0 0 0 0,0 0 0 0 0,1 1 0 0 0,1-1 0 0 0,0 0 0 0 0,1 0 0 0 0,1 1 0 0 0,0-1 1 0 0,1 0-1 0 0,3 7 55 0 0,1-2-53 0 0,0-1 0 0 0,1-1 0 0 0,1 1 1 0 0,1-2-1 0 0,1 1 0 0 0,0-1 0 0 0,9 9 53 0 0,-19-24-41 0 0,0 0 1 0 0,0 0-1 0 0,1 0 0 0 0,-1 0 1 0 0,1-1-1 0 0,-1 1 0 0 0,1-1 0 0 0,0 1 1 0 0,0-1-1 0 0,0 1 0 0 0,-1-1 0 0 0,1 0 1 0 0,0 0-1 0 0,0 0 0 0 0,1 0 0 0 0,-1 0 1 0 0,0 0-1 0 0,0-1 0 0 0,0 1 1 0 0,1-1-1 0 0,1 1 41 0 0,-3-1-280 0 0,-1-2-6 0 0,0-3 75 0 0,-1-44-4199 0 0,-2 13-5338 0 0,0 7 1402 0 0</inkml:trace>
  <inkml:trace contextRef="#ctx0" brushRef="#br0" timeOffset="472.691">207 208 7541 0 0,'9'16'12677'0'0,"0"1"-8395"0"0,22 36-4616 0 0,-12-22 382 0 0,2-2-1 0 0,1 0 0 0 0,2-2 1 0 0,8 8-48 0 0,-31-34 31 0 0,-1-1 0 0 0,0 1 0 0 0,1 0 0 0 0,-1 0 0 0 0,0-1 0 0 0,1 1 0 0 0,-1 0 0 0 0,1-1 0 0 0,-1 1 0 0 0,1-1 0 0 0,-1 1 1 0 0,1 0-1 0 0,-1-1 0 0 0,1 1 0 0 0,-1-1 0 0 0,1 1 0 0 0,0-1 0 0 0,0 0 0 0 0,-1 1 0 0 0,1-1 0 0 0,0 0 0 0 0,-1 1 0 0 0,1-1 1 0 0,0 0-1 0 0,0 0 0 0 0,0 0 0 0 0,-1 1 0 0 0,1-1 0 0 0,0 0 0 0 0,0 0 0 0 0,0 0 0 0 0,-1 0 0 0 0,1-1 0 0 0,0 1 0 0 0,0 0 1 0 0,-1 0-1 0 0,1 0 0 0 0,0-1 0 0 0,0 1 0 0 0,-1 0 0 0 0,1-1 0 0 0,0 1 0 0 0,0 0 0 0 0,-1-1 0 0 0,1 1 0 0 0,-1-1 0 0 0,1 1 1 0 0,0-1-1 0 0,-1 0 0 0 0,1 1 0 0 0,-1-1 0 0 0,1 0 0 0 0,-1 1 0 0 0,0-1 0 0 0,1 0 0 0 0,-1 1 0 0 0,0-1 0 0 0,1 0 0 0 0,-1 0 1 0 0,0 1-1 0 0,0-1 0 0 0,0 0 0 0 0,1 0 0 0 0,-1 0 0 0 0,0 1 0 0 0,0-2-31 0 0,14-43 172 0 0,-2-1 0 0 0,-2 0 1 0 0,-2-1-1 0 0,0-15-172 0 0,-7 59 2 0 0,0 1 0 0 0,0-1 0 0 0,-1 1 0 0 0,1 0 0 0 0,0-1 1 0 0,-1 0-1 0 0,0 1 0 0 0,0-1 0 0 0,1 1 0 0 0,-2-1 0 0 0,1 1 0 0 0,0-1 0 0 0,0 1 0 0 0,-1-1 1 0 0,1 1-1 0 0,-1-1 0 0 0,0 1 0 0 0,0-1 0 0 0,0 1 0 0 0,0 0 0 0 0,0-1 0 0 0,-1 1 1 0 0,1 0-1 0 0,0 0 0 0 0,-1 0 0 0 0,0 0 0 0 0,1 0 0 0 0,-1 0 0 0 0,0 1 0 0 0,0-1 0 0 0,0 1 1 0 0,0-1-1 0 0,-1 1 0 0 0,1 0 0 0 0,0-1 0 0 0,0 1 0 0 0,-1 0 0 0 0,1 1 0 0 0,-1-1 0 0 0,-1 0-2 0 0,-28 0-147 0 0,-55 9-422 0 0,78 0-1005 0 0,24-4-2347 0 0,3 0 992 0 0,5 7-8581 0 0,-8-4 4988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20318 0 0,'0'0'2214'0'0,"9"1"862"0"0,22 39-2943 0 0,-2 1 0 0 0,-2 1 0 0 0,-2 2-1 0 0,-1 0 1 0 0,-3 2 0 0 0,-2 0 0 0 0,-1 1-1 0 0,-3 1 1 0 0,7 37-133 0 0,-12-38 142 0 0,-2 1 0 0 0,-2-1 0 0 0,-2 1 0 0 0,-2 23-142 0 0,-4-70 43 0 0,1 1 0 0 0,-1-1 0 0 0,1 0 1 0 0,-1 0-1 0 0,0 1 0 0 0,0-1 0 0 0,1 0 0 0 0,-1 0 0 0 0,0 0 0 0 0,0-1 0 0 0,0 1 0 0 0,0 0 0 0 0,0-1 0 0 0,0 1 1 0 0,0-1-1 0 0,0 0 0 0 0,0 0 0 0 0,0 0 0 0 0,0 0 0 0 0,0 0 0 0 0,0 0 0 0 0,0 0 0 0 0,0-1 0 0 0,0 1 0 0 0,0-1 1 0 0,-2 0-44 0 0,-7 0 78 0 0,-74 1 167 0 0,68 4-95 0 0,17-4-171 0 0,0 0-70 0 0,0 0-61 0 0,0 0-44 0 0,-1-16-4933 0 0,0 12 348 0 0,1 3-4372 0 0,2 22-289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6:2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241 211 4432 0 0,'0'0'13756'0'0,"0"0"-9991"0"0,0 0-3351 0 0,0 0-169 0 0,10 1 1640 0 0,101 2 164 0 0,-50-29-1633 0 0,-61 45-370 0 0,-53 109-100 0 0,-29 43-70 0 0,53-117 108 0 0,43-45-24 0 0,104 53 164 0 0,-70-42-108 0 0,-23-10-19 0 0,-24-9 43 0 0,-1-1 15 0 0,0 0 17 0 0,0 0 20 0 0,0 0 13 0 0,0 0-11 0 0,0 0-10 0 0,0 0-45 0 0,0 0-169 0 0,-16-12-1866 0 0,9 6 1212 0 0,-7-7-3997 0 0,5 1-3546 0 0,8 8-1144 0 0,48 51 7468 0 0</inkml:trace>
  <inkml:trace contextRef="#ctx0" brushRef="#br0" timeOffset="237.712">301 377 20202 0 0,'37'-1'5122'0'0,"61"6"-5563"0"0,-75 3-500 0 0,-1 0-1400 0 0,-8-5-3378 0 0,-38-7-2258 0 0,-128-15 72 0 0</inkml:trace>
  <inkml:trace contextRef="#ctx0" brushRef="#br0" timeOffset="565800.828">80 1 11405 0 0,'3'3'11459'0'0,"-1"4"-6327"0"0,0 28-6850 0 0,-2-24 3041 0 0,3 47-1286 0 0,-2 0-1 0 0,-2 0 1 0 0,-8 43-37 0 0,-67 360 94 0 0,72-441 780 0 0,15-18-976 0 0,16 9 148 0 0,1-1 0 0 0,0-2 0 0 0,1 0 0 0 0,0-2 0 0 0,28 2-46 0 0,-56-8 0 0 0,86 18-77 0 0,-82-17 214 0 0,-3 0-1980 0 0,-13 1-682 0 0,5-1-1158 0 0,-7-1-13599 0 0,15-1 15574 0 0,31-2-118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3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9517 0 0,'0'0'10299'0'0,"0"0"-7415"0"0,9 3-661 0 0,133 20-1625 0 0,-97-12-543 0 0,-44-11-46 0 0,-1 0-77 0 0,-1 0-1 0 0,1 0 0 0 0,0 1 1 0 0,0-1-1 0 0,0 0 1 0 0,0 1-1 0 0,-1-1 0 0 0,1 0 1 0 0,0 0-1 0 0,0 1 1 0 0,0-1-1 0 0,0 0 0 0 0,0 1 1 0 0,0-1-1 0 0,0 0 1 0 0,0 1-1 0 0,0-1 0 0 0,0 0 1 0 0,0 1-1 0 0,0-1 1 0 0,0 0-1 0 0,0 1 0 0 0,0-1 1 0 0,0 0-1 0 0,1 1 1 0 0,-1-1-1 0 0,0 0 0 0 0,0 0 1 0 0,0 1-1 0 0,0-1 1 0 0,1 0-1 0 0,-1 0 0 0 0,0 1 1 0 0,0-1-1 0 0,1 0 1 0 0,-1 0-1 0 0,0 0 0 0 0,0 1 1 0 0,1-1-1 0 0,-1 0 1 0 0,0 0-1 0 0,0 0 0 0 0,1 0 1 0 0,-1 1 68 0 0,0-1-109 0 0,-9 3-3373 0 0,-2 1-5078 0 0,-6 0-1856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22954 0 0,'0'0'1522'0'0,"0"0"-1098"0"0,0 0-192 0 0,4 5 1152 0 0,5 74-1747 0 0,9 165 244 0 0,-5-38-1601 0 0,-21-206 972 0 0,4-4 260 0 0,0 0-1 0 0,-1 0 1 0 0,1 0 0 0 0,0-1-1 0 0,1 1 1 0 0,-1-1 0 0 0,1 0-1 0 0,0 0 1 0 0,0 0 0 0 0,1 0-1 0 0,-1 0 1 0 0,1-1 0 0 0,-1-4 488 0 0,-33-128-2650 0 0,32 43 4844 0 0,4 93-2106 0 0,1 1 0 0 0,-1-1 0 0 0,1 1 0 0 0,-1-1 0 0 0,1 1 0 0 0,-1-1 0 0 0,1 1 0 0 0,0-1 1 0 0,0 1-1 0 0,0-1 0 0 0,0 1 0 0 0,0 0 0 0 0,0 0 0 0 0,0-1 0 0 0,0 1 0 0 0,0 0 0 0 0,0 0 1 0 0,1 0-1 0 0,-1 0 0 0 0,0 0 0 0 0,1 1 0 0 0,-1-1 0 0 0,1 0 0 0 0,-1 1 0 0 0,1-1 1 0 0,0 1-1 0 0,-1-1 0 0 0,1 1 0 0 0,-1 0 0 0 0,1 0 0 0 0,0-1-88 0 0,60-1 3038 0 0,-43 3-2691 0 0,-17-1-658 0 0,0 0 0 0 0,0 0 0 0 0,1 0 0 0 0,-1 0 0 0 0,0-1 0 0 0,0 1 0 0 0,0-1 0 0 0,0 1 0 0 0,0-1 0 0 0,0 0 0 0 0,0 0 0 0 0,0 0 0 0 0,0 0-1 0 0,0 0 1 0 0,-1 0 0 0 0,1 0 0 0 0,0-1 0 0 0,-1 1 0 0 0,1-1 0 0 0,-1 1 0 0 0,1-1 0 0 0,-1 1 0 0 0,1-3 311 0 0,2-3-7267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20502 0 0,'37'32'4095'0'0,"-29"-21"-3662"0"0,17 22-303 0 0,-1 0 0 0 0,-2 2 1 0 0,-2 1-1 0 0,-1 1 0 0 0,-1 0 0 0 0,-3 1 1 0 0,0 1-1 0 0,-3 1 0 0 0,4 26-130 0 0,-12-47 43 0 0,-1 1-1 0 0,0 0 0 0 0,-2 0 1 0 0,0 0-1 0 0,-2 0 0 0 0,-1 7-42 0 0,0-24 41 0 0,0 1-1 0 0,0-1 1 0 0,-1 0 0 0 0,1 0-1 0 0,-1 0 1 0 0,0-1-1 0 0,0 1 1 0 0,0 0-1 0 0,0-1 1 0 0,0 0-1 0 0,0 0 1 0 0,-1 0-1 0 0,1 0 1 0 0,-1 0-1 0 0,1-1 1 0 0,-1 1 0 0 0,0-1-1 0 0,0 0 1 0 0,0 0-1 0 0,0-1 1 0 0,1 1-1 0 0,-1-1 1 0 0,0 0-1 0 0,0 0 1 0 0,0 0-1 0 0,0 0 1 0 0,0-1-1 0 0,0 0 1 0 0,0 0-1 0 0,-1 0-40 0 0,-7 1-53 0 0,10-2-162 0 0,0 0 1 0 0,1 0-1 0 0,-1 0 1 0 0,0 0 0 0 0,1 0-1 0 0,-1 0 1 0 0,1 0-1 0 0,0 0 1 0 0,0-1 0 0 0,0 1-1 0 0,0 0 1 0 0,0-1 0 0 0,1 1-1 0 0,-1-1 1 0 0,1 1-1 0 0,-1-1 1 0 0,1 1 0 0 0,0-1-1 0 0,0 1 1 0 0,0-3 214 0 0,0-22-6111 0 0,0 15 740 0 0,0-16-6286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21146 0 0,'51'-22'4159'0'0,"63"-8"-3417"0"0,-109 29-4213 0 0,-15 5-294 0 0,1 0-4133 0 0,-7 3-2999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18562 0 0,'33'13'4591'0'0,"-21"-11"-3552"0"0,75 16 497 0 0,-43-6-1591 0 0,-43-12-134 0 0,-1 0-194 0 0,-6 4-1068 0 0,-5-1-368 0 0,-1-3-3254 0 0,-8 0-5112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5857 0 0,'4'1'12228'0'0,"-1"2"-7369"0"0,7 11-6250 0 0,-6-8 2805 0 0,76 143 712 0 0,-1 2-1805 0 0,-17-12 275 0 0,-55-113-183 0 0,-7-25-264 0 0,0-1 43 0 0,4-21 1411 0 0,41-259-1591 0 0,-30 205-12 0 0,1 15-164 0 0,-16 59 155 0 0,0 1-11 0 0,0 0-52 0 0,0 0-10 0 0,-72 15-1181 0 0,71-14 1111 0 0,0 0-1 0 0,1 0 1 0 0,-1 0-1 0 0,0 1 1 0 0,1-1-1 0 0,-1 0 1 0 0,1 0 0 0 0,-1 0-1 0 0,1 1 1 0 0,0-1-1 0 0,0 0 1 0 0,-1 1-1 0 0,1-1 1 0 0,0 0-1 0 0,0 1 1 0 0,0-1 0 0 0,0 0-1 0 0,1 0 1 0 0,-1 1-1 0 0,0-1 1 0 0,1 0-1 0 0,-1 0 1 0 0,0 1-1 0 0,1-1 1 0 0,-1 0 0 0 0,1 0-1 0 0,0 0 1 0 0,-1 0-1 0 0,1 1 1 0 0,0-1-1 0 0,0 0 1 0 0,0 0-1 0 0,0-1 1 0 0,1 2 152 0 0,0 2-623 0 0,9 9-2962 0 0,-2-5-1737 0 0,7 0-4034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 19678 0 0,'-2'-33'4730'0'0,"2"32"-4439"0"0,0 1-22 0 0,0 0 3 0 0,0 0-7 0 0,-25 38 1055 0 0,15-16-1373 0 0,2 0 0 0 0,0 1 0 0 0,1 0 0 0 0,1 0 0 0 0,1 1 0 0 0,2-1-1 0 0,0 1 1 0 0,1 0 0 0 0,2 0 0 0 0,0 0 0 0 0,2 9 53 0 0,1-5-32 0 0,1-1 1 0 0,1-1-1 0 0,1 1 1 0 0,2-1-1 0 0,0 0 1 0 0,2 0-1 0 0,1-1 0 0 0,11 20 32 0 0,-16-35-32 0 0,-1 0 0 0 0,2-1 0 0 0,0 0 0 0 0,0 0 0 0 0,0 0-1 0 0,1-1 1 0 0,1 0 0 0 0,8 7 32 0 0,-31-26-2041 0 0,8 7-74 0 0,-1-1-13520 0 0,41 29 9695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19334 0 0,'4'0'4645'0'0,"6"4"-3724"0"0,12 18-758 0 0,-1 1 0 0 0,-2 1 1 0 0,0 0-1 0 0,-1 1 1 0 0,-2 2-1 0 0,0-1 1 0 0,-2 2-1 0 0,-1 0 0 0 0,2 9-163 0 0,2 5 43 0 0,-2 0 0 0 0,-1 1 0 0 0,-3 0 0 0 0,-1 3-43 0 0,-3 64 364 0 0,-8-108-325 0 0,0-1-1 0 0,0 1 0 0 0,0 0 0 0 0,0 0 0 0 0,-1 0 0 0 0,1-1 0 0 0,0 1 0 0 0,-1 0 0 0 0,1-1 0 0 0,-1 0 0 0 0,0 1 0 0 0,1-1 0 0 0,-1 0 0 0 0,0 0 1 0 0,0 0-1 0 0,0 0 0 0 0,1 0 0 0 0,-1 0 0 0 0,0 0 0 0 0,-1-1 0 0 0,1 1 0 0 0,0-1 0 0 0,0 1 0 0 0,-1-1-38 0 0,-6 3 35 0 0,-64 20 335 0 0,72-24-391 0 0,0 1-1 0 0,0-1 0 0 0,0 0 1 0 0,0 0-1 0 0,1 0 1 0 0,-1 0-1 0 0,0 0 0 0 0,0 0 1 0 0,1 0-1 0 0,-1 0 1 0 0,0 0-1 0 0,1 0 0 0 0,-1 0 1 0 0,1 0-1 0 0,-1 0 1 0 0,1-1-1 0 0,0 1 0 0 0,-1 0 1 0 0,1 0-1 0 0,0 0 1 0 0,0-1-1 0 0,0 1 0 0 0,0 0 1 0 0,0 0-1 0 0,0-1 1 0 0,0 1-1 0 0,1 0 0 0 0,-1 0 1 0 0,0 0-1 0 0,1-1 22 0 0,-2-8-257 0 0,0 2-27 0 0,-4-19-1381 0 0,2 11-2618 0 0,2 10-2778 0 0,2 10-4303 0 0,11 94 8701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23 828 0 0,'5'0'23682'0'0,"-5"0"-21978"0"0,2 0-1236 0 0,-2 0-304 0 0,0 0 184 0 0,2 0 25 0 0,-2 0-213 0 0,0 0-160 0 0,0 0-16 0 0,0-3-356 0 0,-2-1-225 0 0,-2 0-459 0 0,-1 0-1844 0 0,-1-3-8365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19186 0 0,'0'0'2236'0'0,"0"0"-1338"0"0,0 0-584 0 0,0 0 332 0 0,0 0 312 0 0,17 0 832 0 0,43-23-1061 0 0,-24 4-612 0 0,-36 19-116 0 0,0 0-1 0 0,0 0 0 0 0,1 0 0 0 0,-1 0 1 0 0,0-1-1 0 0,1 1 0 0 0,-1 0 0 0 0,0 0 0 0 0,1 0 1 0 0,-1 0-1 0 0,0 0 0 0 0,1 0 0 0 0,-1 0 1 0 0,0 0-1 0 0,1 0 0 0 0,-1 0 0 0 0,0 0 0 0 0,0 0 1 0 0,1 0-1 0 0,-1 0 0 0 0,0 1 0 0 0,1-1 0 0 0,-1 0 1 0 0,0 0-1 0 0,1 0 0 0 0,-1 0 0 0 0,0 1 1 0 0,0-1-1 0 0,1 0 0 0 0,-1 0 0 0 0,0 0 0 0 0,0 1 1 0 0,0-1-1 0 0,1 0 0 0 0,-1 0 0 0 0,0 1 1 0 0,0-1-1 0 0,0 0 0 0 0,0 0 0 0 0,1 1 0 0 0,-1-1 1 0 0,0 0-1 0 0,0 1 0 0 0,0-1 0 0 0,0 0 1 0 0,0 1-1 0 0,0-1 0 0 0,0 0 0 0 0,0 1 0 0 0,0-1 1 0 0,0 0-1 0 0,0 1 0 0 0,0-1 0 0 0,0 0 0 0 0,0 0 1 0 0,0 1-1 0 0,0-1 0 0 0,-1 0 0 0 0,1 1 1 0 0,0-1-1 0 0,0 0 0 0 0,0 0 0 0 0,-1 1 0 0 0,1 8-30 0 0,-5 442-70 0 0,15-443 456 0 0,52-1-228 0 0,-68-33-3893 0 0,1 10-1774 0 0,3 10-10200 0 0,19 54 13540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10805 0 0,'0'0'12373'0'0,"0"0"-11277"0"0,0 0-1096 0 0,0 0 0 0 0,0 0 340 0 0,3 0-160 0 0,-3 0-180 0 0,0 0-276 0 0,0 0-512 0 0,0 0-512 0 0,0 0-1504 0 0,0 0-5105 0 0,2 8-3808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3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1 941 18094 0 0,'0'-25'5246'0'0,"0"-25"-1774"0"0,0 44-3513 0 0,0-1-1 0 0,0 1 1 0 0,1 0 0 0 0,0 0-1 0 0,0-1 1 0 0,1 1 0 0 0,0 0-1 0 0,0 0 1 0 0,0 0 0 0 0,1 1-1 0 0,0-1 1 0 0,0 0 0 0 0,0 1 0 0 0,1 0-1 0 0,0 0 1 0 0,0 0 0 0 0,0 0-1 0 0,2-1 42 0 0,-3 5-18 0 0,0 0 0 0 0,0-1 0 0 0,1 1 0 0 0,-1 0 0 0 0,1 0 0 0 0,-1 1 0 0 0,1-1 0 0 0,-1 1 0 0 0,1 0 0 0 0,-1 0 0 0 0,1 0 0 0 0,-1 0 0 0 0,1 0 0 0 0,-1 1 0 0 0,1 0 0 0 0,-1 0 0 0 0,1 0 0 0 0,-1 0 0 0 0,0 0 0 0 0,1 1 0 0 0,-1-1 0 0 0,0 1 0 0 0,0 0 0 0 0,0 0 0 0 0,0 0 0 0 0,1 1 18 0 0,7 9 14 0 0,-1 0 0 0 0,0 1 1 0 0,0 0-1 0 0,-1 0 0 0 0,-1 1 1 0 0,0 0-1 0 0,-1 0 0 0 0,0 1 1 0 0,-1 0-1 0 0,0 4-14 0 0,49 147-23 0 0,-59-217 1822 0 0,-25-418-1873 0 0,27 313-531 0 0,13-113 605 0 0,-7 209 385 0 0,-2 59-391 0 0,-1 0 0 0 0,0 0 0 0 0,1 0 0 0 0,-1 0 0 0 0,1 0 0 0 0,-1 0 0 0 0,1 1 1 0 0,-1-1-1 0 0,1 0 0 0 0,0 1 0 0 0,-1 0 0 0 0,1-1 0 0 0,0 1 0 0 0,-1 0 0 0 0,1 0 0 0 0,0 0 0 0 0,-1 0 0 0 0,1 0 0 0 0,0 0 0 0 0,-1 0 0 0 0,1 1 0 0 0,0-1 0 0 0,0 1 6 0 0,15-1 27 0 0,131-15 8 0 0,-77 7-33 0 0,125-16-4 0 0,10 8-28 0 0,297 4-132 0 0,-375 16 120 0 0,119 26 134 0 0,-158-22-118 0 0,1-4-1 0 0,27-4 27 0 0,-45-1-143 0 0,-72 1 155 0 0,0 0 28 0 0,0 0 14 0 0,0 0 4 0 0,0 0 6 0 0,0 0-6 0 0,0 0-34 0 0,-10 8-898 0 0,-22 9-2306 0 0,5-4-9982 0 0,96-51 3256 0 0</inkml:trace>
  <inkml:trace contextRef="#ctx0" brushRef="#br0" timeOffset="844.741">664 422 20182 0 0,'-4'-23'5734'0'0,"4"23"-5599"0"0,-14 1-160 0 0,7 4-34 0 0,0 0-1 0 0,0 1 1 0 0,1 0-1 0 0,0 0 1 0 0,0 0 0 0 0,0 1-1 0 0,0 0 1 0 0,1 0-1 0 0,1 1 1 0 0,-1-1-1 0 0,1 1 1 0 0,0 0-1 0 0,1 0 1 0 0,0 0-1 0 0,0 1 1 0 0,1-1-1 0 0,0 1 1 0 0,0 0-1 0 0,1 3 60 0 0,-5 10-77 0 0,2-1-1 0 0,0 1 1 0 0,2-1-1 0 0,0 1 1 0 0,1 0 0 0 0,2 7 77 0 0,-1-27-7 0 0,0 0 0 0 0,1 0 1 0 0,-1 0-1 0 0,1 0 1 0 0,-1 0-1 0 0,1 0 0 0 0,0-1 1 0 0,0 1-1 0 0,0 0 1 0 0,0 0-1 0 0,0 0 1 0 0,0-1-1 0 0,1 1 0 0 0,-1 0 1 0 0,0-1-1 0 0,1 0 1 0 0,-1 1-1 0 0,1-1 0 0 0,0 0 1 0 0,-1 1-1 0 0,1-1 1 0 0,0 0-1 0 0,0 0 1 0 0,0-1-1 0 0,-1 1 0 0 0,1 0 1 0 0,0 0-1 0 0,0-1 1 0 0,0 0-1 0 0,2 1 7 0 0,65 0 361 0 0,-65-1-323 0 0,0-1 1 0 0,0 1-1 0 0,0-1 1 0 0,-1 0-1 0 0,1 0 1 0 0,0-1-1 0 0,-1 1 1 0 0,1-1-1 0 0,-1 0 1 0 0,1 1-1 0 0,-1-2 0 0 0,0 1 1 0 0,0 0-1 0 0,0-1 1 0 0,0 1-1 0 0,0-1 1 0 0,-1 0-1 0 0,1 0 1 0 0,-1 0-1 0 0,0 0 1 0 0,0 0-1 0 0,0 0 1 0 0,0-1-1 0 0,0 1 0 0 0,-1-1 1 0 0,0 0-1 0 0,1 1 1 0 0,-1-1-1 0 0,-1 0 1 0 0,1 1-1 0 0,0-1 1 0 0,-1-1-39 0 0,0-11 25 0 0,0 0 1 0 0,-1 0-1 0 0,-1 0 1 0 0,-1 0-1 0 0,0 1 1 0 0,-1-1 0 0 0,0 1-1 0 0,-2-1 1 0 0,-2-4-26 0 0,-23-35 282 0 0,75 157-428 0 0,24 159 230 0 0,-63-226-106 0 0,-5-34 100 0 0,0-1 26 0 0,0 0 7 0 0,0 0-28 0 0,-9-2-663 0 0,-22-62-5188 0 0,30 59 4731 0 0,-3-19-6935 0 0,3-17-3301 0 0</inkml:trace>
  <inkml:trace contextRef="#ctx0" brushRef="#br0" timeOffset="1337.655">890 309 20250 0 0,'0'0'2056'0'0,"14"0"1749"0"0,27 19-3656 0 0,-36-16-145 0 0,0 0 1 0 0,0 1-1 0 0,0 0 0 0 0,-1 0 0 0 0,1 0 0 0 0,-1 0 0 0 0,0 1 0 0 0,0-1 0 0 0,-1 1 0 0 0,0 0 0 0 0,1 0 0 0 0,-2 0 0 0 0,2 3-4 0 0,-26 17 447 0 0,14-20-419 0 0,-61 41 206 0 0,69-46-233 0 0,-1 0 1 0 0,0 1 0 0 0,1-1-1 0 0,-1 0 1 0 0,0 0-1 0 0,1 0 1 0 0,-1 0-1 0 0,0 1 1 0 0,1-1 0 0 0,-1 0-1 0 0,1 1 1 0 0,-1-1-1 0 0,0 0 1 0 0,1 1-1 0 0,-1-1 1 0 0,1 1 0 0 0,-1-1-1 0 0,1 1 1 0 0,0-1-1 0 0,-1 1 1 0 0,1-1-1 0 0,-1 1 1 0 0,1-1 0 0 0,0 1-1 0 0,0 0 1 0 0,-1-1-1 0 0,1 1 1 0 0,0 0 0 0 0,0-1-1 0 0,0 1 1 0 0,0 0-1 0 0,-1-1 1 0 0,1 1-1 0 0,0 0 1 0 0,0-1 0 0 0,0 1-1 0 0,1 0 1 0 0,-1-1-1 0 0,0 1 1 0 0,0 0-1 0 0,0-1 1 0 0,0 1 0 0 0,1-1-1 0 0,-1 1 1 0 0,0 0-1 0 0,0-1 1 0 0,1 1-1 0 0,-1-1 1 0 0,1 1 0 0 0,-1-1-1 0 0,0 1 1 0 0,1-1-1 0 0,-1 1 1 0 0,1-1-1 0 0,-1 1 1 0 0,1-1 0 0 0,-1 1-1 0 0,1-1 1 0 0,0 0-1 0 0,-1 1 1 0 0,1-1 0 0 0,-1 0-1 0 0,1 0-1 0 0,70 49 186 0 0,25 25-181 0 0,-95-73 28 0 0,-1-1 42 0 0,0 0 28 0 0,0 0 13 0 0,0 0 17 0 0,0 0 10 0 0,0 0-15 0 0,-20-11-1399 0 0,15 6 231 0 0,-2 0-1735 0 0,1 3-4725 0 0,9 6-2468 0 0,32 15 4479 0 0</inkml:trace>
  <inkml:trace contextRef="#ctx0" brushRef="#br0" timeOffset="1615.59">1095 685 20674 0 0,'0'0'1901'0'0,"17"0"486"0"0,149 4-1586 0 0,-77 3-2507 0 0,-137-33-7152 0 0,33 18 2108 0 0,-3-3-1699 0 0</inkml:trace>
  <inkml:trace contextRef="#ctx0" brushRef="#br0" timeOffset="1894.048">1221 452 12581 0 0,'0'0'7750'0'0,"0"0"-5583"0"0,0 0-1886 0 0,3 8 1738 0 0,3 63-1300 0 0,-6 294-334 0 0,-1-380-3728 0 0,0-5-504 0 0,3 3-2357 0 0,5-14-3668 0 0</inkml:trace>
  <inkml:trace contextRef="#ctx0" brushRef="#br0" timeOffset="2351.73">1571 467 20034 0 0,'4'9'4812'0'0,"-2"13"-3473"0"0,13 158-260 0 0,-6-136-1020 0 0,-8-43 31 0 0,-1-1 11 0 0,0 0-22 0 0,0 0-29 0 0,9-12-165 0 0,-7 7 40 0 0,0 0 0 0 0,1 0 0 0 0,-1 1 0 0 0,1-1 0 0 0,0 1 0 0 0,1-1 0 0 0,-1 1 0 0 0,1 0 0 0 0,-1 0 0 0 0,1 0 0 0 0,1 1 0 0 0,-1-1 0 0 0,0 1 0 0 0,1 0 0 0 0,-1 0 0 0 0,1 1 0 0 0,0-1 0 0 0,0 1 0 0 0,0 0 0 0 0,0 1 0 0 0,1-1 0 0 0,2 0 75 0 0,-5 4-6 0 0,-1-1-1 0 0,0 1 1 0 0,0-1-1 0 0,0 1 0 0 0,1 0 1 0 0,-1 0-1 0 0,-1 0 0 0 0,1 0 1 0 0,0 0-1 0 0,0 0 1 0 0,-1 0-1 0 0,1 1 0 0 0,-1-1 1 0 0,0 0-1 0 0,0 1 1 0 0,0 0-1 0 0,0-1 0 0 0,0 1 1 0 0,-1-1-1 0 0,1 1 0 0 0,-1 0 1 0 0,1 0-1 0 0,-1 0 7 0 0,2 3 14 0 0,1 12 63 0 0,0-1-1 0 0,-1 1 1 0 0,0-1 0 0 0,-2 1 0 0 0,0 0 0 0 0,-2 8-77 0 0,2-22-1 0 0,0 5 47 0 0,-1-1 1 0 0,0 1-1 0 0,-1 0 0 0 0,0-1 1 0 0,0 1-1 0 0,-1-1 1 0 0,0 0-1 0 0,0 0 1 0 0,-1 0-1 0 0,0 0 0 0 0,-4 5-46 0 0,6-11 41 0 0,0 0-1 0 0,0 0 1 0 0,0-1-1 0 0,0 1 1 0 0,-1-1-1 0 0,1 0 0 0 0,0 1 1 0 0,-1-1-1 0 0,1 0 1 0 0,-1 0-1 0 0,1-1 0 0 0,-1 1 1 0 0,0 0-1 0 0,1-1 1 0 0,-1 0-1 0 0,1 0 1 0 0,-1 1-1 0 0,0-1 0 0 0,0-1 1 0 0,1 1-1 0 0,-1 0 1 0 0,1-1-1 0 0,-1 1 1 0 0,0-1-1 0 0,1 0 0 0 0,-1 0 1 0 0,1 0-1 0 0,-1 0 1 0 0,1-1-1 0 0,0 1 0 0 0,0 0 1 0 0,-1-1-1 0 0,1 0 1 0 0,0 1-1 0 0,0-1 1 0 0,0 0-1 0 0,1 0 0 0 0,-1 0 1 0 0,0 0-1 0 0,0-3-40 0 0,-80-115-4 0 0,91 108-8412 0 0,-3 6 1076 0 0,1-2-2703 0 0</inkml:trace>
  <inkml:trace contextRef="#ctx0" brushRef="#br0" timeOffset="2843.339">1836 373 21374 0 0,'19'5'4296'0'0,"8"16"-4178"0"0,-12-9 245 0 0,36 39-115 0 0,-50-49-206 0 0,0-1 1 0 0,0 1-1 0 0,0-1 0 0 0,-1 1 0 0 0,1-1 1 0 0,-1 1-1 0 0,1-1 0 0 0,-1 1 0 0 0,0 0 0 0 0,1-1 1 0 0,-1 1-1 0 0,0 0 0 0 0,0-1 0 0 0,0 1 1 0 0,0 0-1 0 0,0-1 0 0 0,-1 1 0 0 0,1 0 1 0 0,0-1-1 0 0,-1 1 0 0 0,1 0 0 0 0,-1-1 1 0 0,0 1-1 0 0,0-1 0 0 0,1 1 0 0 0,-1-1 0 0 0,0 0 1 0 0,0 1-1 0 0,0-1 0 0 0,0 0 0 0 0,-1 1 1 0 0,1-1-1 0 0,0 0 0 0 0,-1 0-42 0 0,-53 31 237 0 0,40-26-192 0 0,15-5-53 0 0,-1-1 0 0 0,0 1 0 0 0,0-1 0 0 0,1 1 0 0 0,-1-1 0 0 0,0 1 0 0 0,1-1 0 0 0,-1 1 0 0 0,1 0 0 0 0,-1 0 0 0 0,1-1 0 0 0,-1 1 0 0 0,1 0 0 0 0,-1 0 0 0 0,1-1 0 0 0,0 1 0 0 0,-1 0 0 0 0,1 0 0 0 0,0 0 0 0 0,0 0 0 0 0,-1-1 0 0 0,1 1 0 0 0,0 0 0 0 0,0 0 0 0 0,0 0 0 0 0,0 0 0 0 0,0 0 0 0 0,1 0 0 0 0,-1 0 0 0 0,0-1 0 0 0,0 1 0 0 0,0 0 0 0 0,1 0 0 0 0,-1 0 0 0 0,1 0 0 0 0,-1-1 0 0 0,0 1 0 0 0,1 0 0 0 0,-1 0 0 0 0,1-1 0 0 0,0 1 0 0 0,-1 0 0 0 0,1-1 0 0 0,-1 1 0 0 0,1-1 0 0 0,0 1 0 0 0,0-1 0 0 0,-1 1 0 0 0,1-1 0 0 0,0 1 0 0 0,0-1 0 0 0,-1 0 0 0 0,2 1 8 0 0,65 53 334 0 0,10 9-314 0 0,-73-60 434 0 0,-32-28-1469 0 0,10 12-209 0 0,9 6-1797 0 0,0-1-6264 0 0,14 10-2081 0 0,55 53 8776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15285 0 0,'2'-3'8411'0'0,"0"13"-6585"0"0,-32 55-1766 0 0,22-39-107 0 0,1 0 0 0 0,2 1 0 0 0,0 0 0 0 0,2 0 0 0 0,1 1 0 0 0,1 17 47 0 0,1-24 15 0 0,-1-2-45 0 0,0 0 0 0 0,2 0 0 0 0,1 0 0 0 0,0 0 0 0 0,1 0 0 0 0,1-1-1 0 0,1 1 1 0 0,3 9 30 0 0,-2-14 9 0 0,1-1-1 0 0,0 1 1 0 0,1-1-1 0 0,1 0 1 0 0,0 0-1 0 0,0-1 1 0 0,10 8-9 0 0,-10-17-205 0 0,-15-24-2369 0 0,1 1-4973 0 0,5 14-1434 0 0,11 59 3154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21962 0 0,'15'4'1864'0'0,"191"15"-238"0"0,-211-26-3941 0 0,-17 2-4517 0 0,10 2-1828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10781 0 0,'2'3'7924'0'0,"4"1"-3689"0"0,32 3-1717 0 0,106 4-996 0 0,-116-10-1609 0 0,-28-1-494 0 0,-6 0-341 0 0,-22-3-1357 0 0,4-3-3602 0 0,-10-4-3732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19682 0 0,'2'-3'6364'0'0,"7"11"-6684"0"0,15 90 638 0 0,-16 89-212 0 0,-9-122-113 0 0,1 95 23 0 0,-1-160 0 0 0,1 0-1 0 0,0 0 1 0 0,0 1 0 0 0,-1-1 0 0 0,1 0-1 0 0,0 1 1 0 0,0-1 0 0 0,-1 1-1 0 0,1-1 1 0 0,0 0 0 0 0,0 1-1 0 0,0-1 1 0 0,0 1 0 0 0,0-1-1 0 0,0 0 1 0 0,-1 1 0 0 0,1-1-1 0 0,0 1 1 0 0,0-1 0 0 0,0 0 0 0 0,0 1-1 0 0,0-1 1 0 0,1 1 0 0 0,-1-1-1 0 0,0 1 1 0 0,0-1 0 0 0,0 0-1 0 0,0 1 1 0 0,0-1 0 0 0,1 0-1 0 0,-1 1 1 0 0,0-1 0 0 0,0 1-1 0 0,0-1 1 0 0,1 0 0 0 0,-1 1 0 0 0,0-1-1 0 0,1 0 1 0 0,-1 0 0 0 0,0 1-1 0 0,1-1 1 0 0,-1 0 0 0 0,0 0-1 0 0,1 1 1 0 0,-1-1 0 0 0,0 0-1 0 0,1 0 1 0 0,-1 0 0 0 0,1 0 0 0 0,-1 0-1 0 0,0 0 1 0 0,1 1 0 0 0,-1-1-1 0 0,1 0 1 0 0,-1 0 0 0 0,1 0-1 0 0,-1 0 1 0 0,0 0 0 0 0,1-1-1 0 0,-1 1 1 0 0,1 0 0 0 0,-1 0-16 0 0,7 0-55 0 0,50-6 433 0 0,-18-7-180 0 0,-39 13-224 0 0,0 0 0 0 0,0 0 0 0 0,0 0 0 0 0,0 0 0 0 0,0-1 0 0 0,-1 1 0 0 0,1 0 0 0 0,0 0 0 0 0,0 0 0 0 0,0 0-1 0 0,0 0 1 0 0,0-1 0 0 0,0 1 0 0 0,-1 0 0 0 0,1 0 0 0 0,0 0 0 0 0,0 0 0 0 0,0-1 0 0 0,0 1 0 0 0,0 0 0 0 0,0 0 0 0 0,0 0 0 0 0,0-1 0 0 0,0 1-1 0 0,0 0 1 0 0,0 0 0 0 0,0 0 0 0 0,0-1 0 0 0,0 1 0 0 0,0 0 0 0 0,0 0 0 0 0,0 0 0 0 0,0-1 0 0 0,0 1 0 0 0,0 0 0 0 0,0 0 0 0 0,1 0 0 0 0,-1 0-1 0 0,0-1 1 0 0,0 1 0 0 0,0 0 0 0 0,0 0 0 0 0,0 0 0 0 0,0 0 0 0 0,1 0 0 0 0,-1-1 0 0 0,0 1 0 0 0,0 0 0 0 0,0 0 0 0 0,0 0 26 0 0,-42-19-4050 0 0,28 12-138 0 0,-1 0-3240 0 0,5 2 1969 0 0,16 8 1905 0 0,76 33 1883 0 0</inkml:trace>
  <inkml:trace contextRef="#ctx0" brushRef="#br0" timeOffset="310.038">1 343 15713 0 0,'4'0'5317'0'0,"1"-4"-4761"0"0,3-3-412 0 0,1-1 556 0 0,5 1 484 0 0,-1-5-388 0 0,2 1-428 0 0,-1 4-284 0 0,1-5-84 0 0,-4 1-88 0 0,0 3-360 0 0,-2-3-308 0 0,-2 4-512 0 0,-3-1-1256 0 0,0 1-3413 0 0,1-5-3368 0 0</inkml:trace>
  <inkml:trace contextRef="#ctx0" brushRef="#br0" timeOffset="509.475">206 102 18210 0 0,'18'-12'4899'0'0,"14"5"-2672"0"0,-28 7-2171 0 0,1 0 0 0 0,-1 1 0 0 0,1-1 0 0 0,0 1 0 0 0,-1 0 0 0 0,1 0 0 0 0,-1 1 0 0 0,0-1 0 0 0,1 1 0 0 0,-1 0 0 0 0,0 0 0 0 0,0 0 0 0 0,0 1 0 0 0,0-1 0 0 0,-1 1 0 0 0,1 0 0 0 0,-1 0 0 0 0,0 1 0 0 0,1-1 0 0 0,-1 0 0 0 0,2 4-56 0 0,12 17 81 0 0,-2 0 1 0 0,0 1-1 0 0,-1 0 1 0 0,-1 2-1 0 0,-2-1 1 0 0,0 1-1 0 0,-2 1 1 0 0,-1 0-1 0 0,-2 0 1 0 0,0 1-1 0 0,-2-1 1 0 0,-1 1 0 0 0,-2 0-1 0 0,0 0 1 0 0,-3 19-82 0 0,1-43 32 0 0,1-1 1 0 0,-1 1-1 0 0,-1-1 1 0 0,1 1 0 0 0,0-1-1 0 0,-1 0 1 0 0,0 1-1 0 0,0-1 1 0 0,0 0 0 0 0,-1 0-1 0 0,1-1 1 0 0,-1 1 0 0 0,0 0-1 0 0,0-1 1 0 0,0 0-1 0 0,-1 1 1 0 0,1-1 0 0 0,-1-1-1 0 0,1 1 1 0 0,-1 0-1 0 0,0-1 1 0 0,0 0 0 0 0,0 0-1 0 0,-1 0 1 0 0,0 0-33 0 0,-28-1 260 0 0,28-12-2378 0 0,0 9-1050 0 0,-4 0-17912 0 0,28 17 18636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21662 0 0,'3'8'3847'0'0,"8"49"-3726"0"0,-4 22 61 0 0,-3 0 0 0 0,-5 43-182 0 0,-12-4 147 0 0,9-96-13 0 0,4-22-59 0 0,0 0 17 0 0,0 0 4 0 0,0 0 3 0 0,0 0 10 0 0,0 0-8 0 0,0 0-35 0 0,0 0-29 0 0,13 0 84 0 0,70 1 300 0 0,-77-2-361 0 0,-7 0-117 0 0,1 1 1 0 0,0 0-1 0 0,0 0 0 0 0,0 0 0 0 0,0 0 1 0 0,-1-1-1 0 0,1 1 0 0 0,0 0 0 0 0,0 0 0 0 0,0 0 1 0 0,0-1-1 0 0,0 1 0 0 0,-1 0 0 0 0,1 0 1 0 0,0-1-1 0 0,0 1 0 0 0,0 0 0 0 0,0 0 1 0 0,0-1-1 0 0,0 1 0 0 0,0 0 0 0 0,0 0 1 0 0,0-1-1 0 0,0 1 0 0 0,0 0 0 0 0,0 0 0 0 0,0-1 1 0 0,0 1-1 0 0,0 0 0 0 0,0 0 0 0 0,1-1 1 0 0,-1 1-1 0 0,0 0 0 0 0,0 0 0 0 0,0 0 1 0 0,0-1-1 0 0,0 1 0 0 0,1 0 0 0 0,-1 0 1 0 0,0 0 56 0 0,-4-3-156 0 0,-19-12-4225 0 0,7 1-14300 0 0,71 55 16617 0 0</inkml:trace>
  <inkml:trace contextRef="#ctx0" brushRef="#br0" timeOffset="273.667">1 268 12633 0 0,'0'-4'9385'0'0,"0"-3"-8581"0"0,4-1-760 0 0,-1 1 332 0 0,1-1 420 0 0,3 1-220 0 0,1 3-320 0 0,1 0-248 0 0,2 0-8 0 0,5 1-80 0 0,-3-5 12 0 0,3 4-272 0 0,-3 0-372 0 0,2 1-396 0 0,-4-5-1128 0 0,0 4-1905 0 0,0-7-6992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5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15741 0 0,'3'-3'9052'0'0,"6"17"-9191"0"0,3 27 197 0 0,-2 0 1 0 0,-1 1-1 0 0,-3-1 1 0 0,-1 2-1 0 0,-2-1 0 0 0,-2 1 1 0 0,-3 32-59 0 0,2-26 47 0 0,0-49-27 0 0,-1 0-1 0 0,1-1 1 0 0,0 1 0 0 0,0 0-1 0 0,0 0 1 0 0,0 0-1 0 0,0 0 1 0 0,-1-1-1 0 0,1 1 1 0 0,0 0-1 0 0,0 0 1 0 0,0 0-1 0 0,-1 0 1 0 0,1 0 0 0 0,0 0-1 0 0,0 0 1 0 0,-1 0-1 0 0,1-1 1 0 0,0 1-1 0 0,0 0 1 0 0,-1 0-1 0 0,1 0 1 0 0,0 0-1 0 0,0 0 1 0 0,-1 0 0 0 0,1 0-1 0 0,0 0 1 0 0,0 0-1 0 0,0 1 1 0 0,-1-1-1 0 0,1 0 1 0 0,0 0-1 0 0,0 0 1 0 0,-1 0 0 0 0,1 0-1 0 0,0 0 1 0 0,0 0-1 0 0,0 1 1 0 0,-1-1-1 0 0,1 0 1 0 0,0 0-1 0 0,0 0 1 0 0,0 0-1 0 0,0 1 1 0 0,-1-1 0 0 0,1 0-1 0 0,0 0 1 0 0,0 0-1 0 0,0 1 1 0 0,0-1-20 0 0,-12-24 216 0 0,5 0-240 0 0,1-1 0 0 0,2 1-1 0 0,0-1 1 0 0,2 0-1 0 0,0 0 1 0 0,2 0-1 0 0,3-21 25 0 0,-3 33-13 0 0,2-30-14 0 0,3 1 1 0 0,1-1 0 0 0,2 1 0 0 0,2 0-1 0 0,11-28 27 0 0,-21 69-9 0 0,1-1 0 0 0,0 1 0 0 0,-1-1 0 0 0,1 1 0 0 0,0 0 0 0 0,0-1 0 0 0,0 1 0 0 0,0 0-1 0 0,0 0 1 0 0,0 0 0 0 0,0 0 0 0 0,0 0 0 0 0,0 0 0 0 0,1 0 0 0 0,-1 0 0 0 0,0 0 0 0 0,1 0-1 0 0,-1 1 1 0 0,0-1 0 0 0,1 1 0 0 0,-1-1 0 0 0,1 1 0 0 0,-1-1 0 0 0,1 1 0 0 0,-1 0 0 0 0,1 0-1 0 0,0-1 1 0 0,-1 1 0 0 0,1 0 0 0 0,-1 1 0 0 0,1-1 0 0 0,-1 0 0 0 0,1 0 0 0 0,-1 1 0 0 0,1-1 0 0 0,-1 1-1 0 0,1-1 1 0 0,-1 1 0 0 0,1 0 0 0 0,-1-1 0 0 0,1 1 9 0 0,5 3 23 0 0,0 1 1 0 0,0 0-1 0 0,0 0 1 0 0,0 0-1 0 0,-1 1 0 0 0,0 0 1 0 0,0 0-1 0 0,-1 0 1 0 0,1 1-1 0 0,-1 0 0 0 0,-1 0 1 0 0,1 0-1 0 0,1 4-23 0 0,3 4 42 0 0,0 1 0 0 0,0 0 0 0 0,-2 1 0 0 0,0 0 0 0 0,-1 0 0 0 0,0 1 0 0 0,-2-1 0 0 0,0 1-1 0 0,-1 0 1 0 0,1 18-42 0 0,-4-35 199 0 0,-14 3 580 0 0,-114-4-224 0 0,129 0-590 0 0,-1 0 0 0 0,0 0 0 0 0,0 0 0 0 0,1 0-1 0 0,-1 0 1 0 0,0 0 0 0 0,0 0 0 0 0,1-1 0 0 0,-1 1 0 0 0,0 0 0 0 0,0 0-1 0 0,0 0 1 0 0,1 0 0 0 0,-1 0 0 0 0,0-1 0 0 0,0 1 0 0 0,0 0-1 0 0,1 0 1 0 0,-1 0 0 0 0,0-1 0 0 0,0 1 0 0 0,0 0 0 0 0,0 0-1 0 0,0 0 1 0 0,1-1 0 0 0,-1 1 0 0 0,0 0 0 0 0,0 0 0 0 0,0-1 0 0 0,0 1-1 0 0,0 0 1 0 0,0-1 0 0 0,0 1 0 0 0,0 0 0 0 0,0 0 0 0 0,0-1-1 0 0,0 1 1 0 0,0 0 0 0 0,0 0 0 0 0,0-1 0 0 0,0 1 0 0 0,0 0 0 0 0,-1 0-1 0 0,1-1 1 0 0,0 1 0 0 0,0 0 0 0 0,0 0 0 0 0,0 0 0 0 0,0-1-1 0 0,-1 1 1 0 0,1 0 0 0 0,0 0 0 0 0,0 0 0 0 0,0-1 0 0 0,-1 1 0 0 0,1 0-1 0 0,0 0 1 0 0,0 0 0 0 0,0 0 0 0 0,-1 0 0 0 0,1 0 0 0 0,0-1-1 0 0,0 1 1 0 0,-1 0 0 0 0,1 0 0 0 0,0 0 35 0 0,27-13-4520 0 0,-9 0-6887 0 0,-18 13 11405 0 0,4-4-4505 0 0,-9 7 1039 0 0,-46 32 1821 0 0</inkml:trace>
  <inkml:trace contextRef="#ctx0" brushRef="#br0" timeOffset="366.18">443 6 21578 0 0,'4'-4'4919'0'0,"0"12"-4536"0"0,-24 49-655 0 0,9-23 220 0 0,1 0 1 0 0,1 1 0 0 0,2 0-1 0 0,2 0 1 0 0,0 20 51 0 0,5 100-251 0 0,3-141 227 0 0,0 0 0 0 0,1 0 0 0 0,1 0 1 0 0,0 0-1 0 0,1-1 0 0 0,0 1 0 0 0,1-2 0 0 0,1 1 1 0 0,0-1-1 0 0,1 0 0 0 0,0-1 0 0 0,1 0 1 0 0,0 0-1 0 0,0-1 0 0 0,9 7 24 0 0,16 9-19 0 0,-35-26 25 0 0,-1 0 0 0 0,1-1-1 0 0,0 1 1 0 0,0 0-1 0 0,0 0 1 0 0,-1 0 0 0 0,1 0-1 0 0,0-1 1 0 0,0 1-1 0 0,0 0 1 0 0,0 0 0 0 0,-1 0-1 0 0,1-1 1 0 0,0 1-1 0 0,0 0 1 0 0,0 0 0 0 0,0-1-1 0 0,0 1 1 0 0,0 0-1 0 0,0 0 1 0 0,0-1 0 0 0,0 1-1 0 0,0 0 1 0 0,0 0-1 0 0,0-1 1 0 0,0 1-1 0 0,0 0 1 0 0,0-1 0 0 0,0 1-1 0 0,0 0 1 0 0,0 0-1 0 0,0-1 1 0 0,0 1 0 0 0,0 0-1 0 0,0 0 1 0 0,1 0-1 0 0,-1-1 1 0 0,0 1 0 0 0,0 0-1 0 0,0 0 1 0 0,0-1-1 0 0,1 1 1 0 0,-1 0 0 0 0,0 0-1 0 0,0 0 1 0 0,0 0-1 0 0,1-1 1 0 0,-1 1 0 0 0,0 0-1 0 0,0 0 1 0 0,0 0-1 0 0,1 0 1 0 0,-1 0 0 0 0,0 0-1 0 0,0 0 1 0 0,1 0-1 0 0,-1 0 1 0 0,0 0-6 0 0,-26-38-2355 0 0,11 8-6396 0 0,15 30 7877 0 0,0 0-1 0 0,0 0 1 0 0,1 0-1 0 0,-1 0 1 0 0,0 0-1 0 0,0 0 1 0 0,0 0-1 0 0,0 0 1 0 0,1-1-1 0 0,-1 1 1 0 0,0 0 874 0 0,45 81-5324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10497 0 0,'0'-9'9448'0'0,"0"7"-6703"0"0,0 2-2230 0 0,0 0 22 0 0,0 0 210 0 0,7 8 582 0 0,10 54-1194 0 0,-3 0-1 0 0,-3 0 1 0 0,-2 2 0 0 0,-4-1-1 0 0,-1 48-134 0 0,-1-39 46 0 0,13 191-215 0 0,-31-328-1512 0 0,8 11-746 0 0,5 13-4494 0 0,2 2-3194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21174 0 0,'22'-6'3910'0'0,"14"-16"-2829"0"0,-22 13-822 0 0,42-17-114 0 0,-54 27-136 0 0,-1 0 1 0 0,1-1-1 0 0,0 1 0 0 0,0 0 0 0 0,-1 1 0 0 0,1-1 1 0 0,0 0-1 0 0,-1 0 0 0 0,0 1 0 0 0,1-1 1 0 0,-1 1-1 0 0,0-1 0 0 0,1 1 0 0 0,-1-1 0 0 0,0 1 1 0 0,0 0-1 0 0,0 0 0 0 0,0 0 0 0 0,-1-1 1 0 0,1 1-1 0 0,-1 0 0 0 0,1 2-9 0 0,1-1 12 0 0,6 21 28 0 0,-1 0 0 0 0,0 1 0 0 0,-2 0-1 0 0,-1 0 1 0 0,-1 1 0 0 0,-1-1 0 0 0,-1 14-40 0 0,2 19-63 0 0,7 150-149 0 0,-11-206 229 0 0,-1-1 0 0 0,1 0 0 0 0,-1 0 0 0 0,0-1 0 0 0,0 1 0 0 0,0 0 1 0 0,1 0-1 0 0,-1-1 0 0 0,0 1 0 0 0,0-1 0 0 0,0 0 0 0 0,0 0 0 0 0,0 1 0 0 0,0-1 0 0 0,0 0 1 0 0,0-1-1 0 0,0 1 0 0 0,0 0 0 0 0,1-1 0 0 0,-1 1 0 0 0,0-1 0 0 0,0 1 0 0 0,0-1 0 0 0,0 0 1 0 0,1 0-1 0 0,-1 1 0 0 0,0-1 0 0 0,1-1 0 0 0,-1 1 0 0 0,0 0-17 0 0,-12-14-40 0 0,14 14-7 0 0,0 1-49 0 0,0 0-64 0 0,0 0-50 0 0,5 0-254 0 0,73 11 334 0 0,-78-11 86 0 0,1 0 0 0 0,-1 0 0 0 0,1 0 0 0 0,-1 0-1 0 0,1 0 1 0 0,-1 0 0 0 0,1 0 0 0 0,-1 0 0 0 0,1 0-1 0 0,-1 0 1 0 0,0 0 0 0 0,1 0 0 0 0,-1 0 0 0 0,1 0-1 0 0,-1 0 1 0 0,1 0 0 0 0,-1 0 0 0 0,1 0 0 0 0,-1-1-1 0 0,1 1 1 0 0,-1 0 0 0 0,0 0 0 0 0,1-1 0 0 0,-1 1-1 0 0,0 0 1 0 0,1-1 0 0 0,-1 1 0 0 0,0 0 0 0 0,1-1-1 0 0,-1 1 1 0 0,0 0 0 0 0,1-1 0 0 0,-1 1 0 0 0,0-1-1 0 0,0 1 1 0 0,0 0 0 0 0,1-1 0 0 0,-1 1 0 0 0,0-1-1 0 0,0 1 1 0 0,0-1 0 0 0,0 1 0 0 0,0-1 0 0 0,0 1-1 0 0,0-1 1 0 0,0 1 0 0 0,0-1 0 0 0,0 1 0 0 0,0 0-1 0 0,0-1 1 0 0,0 1 0 0 0,0-1 0 0 0,-1 1-1 0 0,1-1 1 0 0,0 1 0 0 0,0-1 0 0 0,0 1 0 0 0,-1-1 44 0 0,-3-12-6847 0 0,1 7-6460 0 0,11 42 9870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13561 0 0,'3'-1'9204'0'0,"0"5"-5392"0"0,7 19-5561 0 0,-8-18 2839 0 0,11 39-916 0 0,-2 0 1 0 0,-2 0 0 0 0,-2 1 0 0 0,-1 0-1 0 0,-3 0 1 0 0,-2 10-175 0 0,2-7 176 0 0,8 179 365 0 0,-11-226-492 0 0,0-1 31 0 0,0 0 5 0 0,-2-2-51 0 0,-38-69-1653 0 0,14 24-2501 0 0,18 26-3950 0 0,0-4-5780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11 9693 0 0,'-1'-8'11441'0'0,"-2"5"-6833"0"0,-13 11-4398 0 0,10-4-217 0 0,0 1-1 0 0,1 0 1 0 0,-1 0-1 0 0,1 0 1 0 0,0 1-1 0 0,1 0 0 0 0,-1 0 1 0 0,1 0-1 0 0,0 0 1 0 0,1 0-1 0 0,-1 1 1 0 0,1 0-1 0 0,1 0 0 0 0,-1 0 1 0 0,1 0-1 0 0,0 0 1 0 0,1 0-1 0 0,0 1 1 0 0,0-1-1 0 0,1 1 1 0 0,-1-1-1 0 0,2 0 0 0 0,-1 1 1 0 0,1-1-1 0 0,0 0 1 0 0,1 5 7 0 0,6 6 13 0 0,0 0 1 0 0,1-1 0 0 0,0-1-1 0 0,1 1 1 0 0,1-2-1 0 0,1 1 1 0 0,0-1 0 0 0,1-1-1 0 0,3 2-13 0 0,10 25 696 0 0,-41-34 566 0 0,-52 24-1138 0 0,20-13-39 0 0,46-17-64 0 0,9-27-1269 0 0,-2 10-5814 0 0,-4 12-1745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4 20782 0 0,'0'0'1668'0'0,"0"0"-1030"0"0,4-4 2250 0 0,-3 4-2820 0 0,-1 0 4 0 0,0 0 10 0 0,0 0 2 0 0,-5 69 1502 0 0,-129 457-1591 0 0,47-245-11 0 0,68-220-60 0 0,21-59 99 0 0,1 1 1 0 0,-1 0-1 0 0,1-1 1 0 0,0 0-1 0 0,-1 0 1 0 0,1 1-1 0 0,1-1 1 0 0,-1-1 0 0 0,0 1-1 0 0,0-1 1 0 0,0 1-1 0 0,1-1 1 0 0,-1 0-1 0 0,1 0 1 0 0,-1 0-1 0 0,1-1 1 0 0,0 1 0 0 0,0-1-24 0 0,34 7 2 0 0,1-3 0 0 0,0-1 0 0 0,34-2-2 0 0,68 7-242 0 0,-88-4 262 0 0,-52-4 29 0 0,-1 0 23 0 0,0 0 7 0 0,0 0-19 0 0,0 0-26 0 0,0 0-26 0 0,0 0-10 0 0,0 0-2 0 0,0 0 0 0 0,0 0 1 0 0,0 0-6 0 0,0 0-69 0 0,-22 0-5779 0 0,12 0-13846 0 0,42 0 17082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 17422 0 0,'0'-18'3801'0'0,"0"17"-3093"0"0,0 1 298 0 0,0 0-245 0 0,0 0-368 0 0,0 0-211 0 0,0 15 655 0 0,-26 101-1051 0 0,24-99 186 0 0,1 1 1 0 0,1-1-1 0 0,0 1 0 0 0,1-1 0 0 0,1 1 1 0 0,1-1-1 0 0,0 0 0 0 0,2 0 0 0 0,-1 0 0 0 0,2 0 1 0 0,1-1-1 0 0,5 11 28 0 0,-10-24 10 0 0,-1-1 1 0 0,0 0-1 0 0,1 1 0 0 0,0-1 1 0 0,0 0-1 0 0,0 0 0 0 0,0 0 1 0 0,0 0-1 0 0,0-1 1 0 0,0 1-1 0 0,0-1 0 0 0,1 1 1 0 0,-1-1-1 0 0,1 0 0 0 0,-1 0 1 0 0,1 0-1 0 0,-1 0 1 0 0,1 0-1 0 0,0 0 0 0 0,-1-1 1 0 0,1 1-1 0 0,0-1 0 0 0,0 0 1 0 0,-1 0-1 0 0,1 0 0 0 0,0 0 1 0 0,0 0-1 0 0,-1-1 1 0 0,1 1-1 0 0,0-1 0 0 0,0 0 1 0 0,-1 0-1 0 0,1 0 0 0 0,-1 0 1 0 0,1 0-1 0 0,-1 0 0 0 0,1-1 1 0 0,-1 1-1 0 0,0-1 1 0 0,0 0-1 0 0,0 0 0 0 0,0 0-10 0 0,6-8 43 0 0,-2 0 1 0 0,1-1-1 0 0,-1 0 0 0 0,-1-1 0 0 0,0 1 1 0 0,-1-1-1 0 0,0 0 0 0 0,-1 0 0 0 0,0-1 0 0 0,-1 1 1 0 0,0 0-1 0 0,-1-1 0 0 0,-1 1 0 0 0,0-1 0 0 0,-1-5-43 0 0,1 16-3 0 0,0 0-1 0 0,0 0 0 0 0,0 0 0 0 0,0 1 0 0 0,-1-1 0 0 0,1 0 1 0 0,-1 0-1 0 0,1 0 0 0 0,-1 1 0 0 0,0-1 0 0 0,0 0 0 0 0,0 0 1 0 0,0 1-1 0 0,0-1 0 0 0,0 1 0 0 0,0-1 0 0 0,0 1 0 0 0,-1 0 1 0 0,1-1-1 0 0,-1 1 0 0 0,1 0 0 0 0,-1 0 0 0 0,1 0 0 0 0,-1 0 1 0 0,1 0-1 0 0,-1 0 0 0 0,-1 0 4 0 0,4 13-1042 0 0,11 11 1028 0 0,0-1 0 0 0,2 0 1 0 0,0-1-1 0 0,2 0 0 0 0,0-2 1 0 0,1 0-1 0 0,11 9 14 0 0,-13-12-2 0 0,49 36 153 0 0,-63-52-111 0 0,0 0 0 0 0,-1-1 0 0 0,1 1 0 0 0,0 0 0 0 0,0-1 1 0 0,0 1-1 0 0,-1 0 0 0 0,1-1 0 0 0,0 1 0 0 0,0-1 0 0 0,-1 0 0 0 0,1 1 0 0 0,0-1 0 0 0,-1 1 0 0 0,1-1 0 0 0,-1 0 0 0 0,1 0 0 0 0,-1 1 0 0 0,1-1 0 0 0,-1 0 0 0 0,0 0 0 0 0,1 1 0 0 0,-1-1 0 0 0,0 0 0 0 0,1 0 0 0 0,-1 0 0 0 0,0 0 0 0 0,0 0 1 0 0,0 0-1 0 0,0 1 0 0 0,0-1 0 0 0,0 0 0 0 0,0 0 0 0 0,0 0 0 0 0,0 0 0 0 0,-1 0 0 0 0,1 0 0 0 0,0 1 0 0 0,0-1 0 0 0,-1 0 0 0 0,1 0 0 0 0,-1 0 0 0 0,1 1 0 0 0,-1-1-40 0 0,1-10 158 0 0,-3-25-68 0 0,-2 0 0 0 0,-1 0 0 0 0,-1 0 1 0 0,-2 1-1 0 0,-11-27-90 0 0,3 8 77 0 0,7 24-37 0 0,9 29-70 0 0,1 1-34 0 0,4-11-6208 0 0,4 8 1543 0 0,-6 4-2555 0 0,-16 12-1379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21958 0 0,'0'0'1515'0'0,"0"0"-1026"0"0,2 5 866 0 0,13 129-870 0 0,-5 0-1 0 0,-6 46-484 0 0,-4-120 14 0 0,1 15-45 0 0,-4 0 1 0 0,-6 36 30 0 0,8-106-9 0 0,1-5-43 0 0,-1-16-547 0 0,-1 0-167 0 0,-3-64-2581 0 0,7 52-893 0 0,3-1-3328 0 0,5-12-2090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22042 0 0,'2'-3'4817'0'0,"5"20"-4911"0"0,2 15 217 0 0,-3 0 0 0 0,0 1 0 0 0,-2 0 1 0 0,0 32-124 0 0,-2-24 65 0 0,11 386 850 0 0,-12-419-1371 0 0,-5-31-259 0 0,-13-10-726 0 0,4 11-2000 0 0,2-3-6296 0 0,2-3-2711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3880 0 0,'-1'-1'15748'0'0,"3"3"-11334"0"0,9 24-4228 0 0,-1 0-1 0 0,-2 1 1 0 0,0 0-1 0 0,-2 1 1 0 0,0 0-1 0 0,-2 0 1 0 0,-2 0-1 0 0,0 0 1 0 0,-2 0-1 0 0,-3 28-185 0 0,3-18 75 0 0,0 220 203 0 0,0-256-249 0 0,0-2 7 0 0,-5-13-645 0 0,-11-66-2786 0 0,15 51-237 0 0,1-2-3569 0 0,0-5-2817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17778 0 0,'6'0'1910'0'0,"33"0"3900"0"0,-33 0-5777 0 0,0-1 1 0 0,1 1-1 0 0,-1-1 0 0 0,0-1 1 0 0,0 1-1 0 0,0-1 1 0 0,0 0-1 0 0,0 0 1 0 0,0-1-1 0 0,0 1 1 0 0,-1-1-1 0 0,5-4-33 0 0,20-8 654 0 0,-30 20-425 0 0,17 178 195 0 0,-17 34-475 0 0,-2-192 17 0 0,2-25 38 0 0,0 1-1 0 0,0-1 1 0 0,0 1-1 0 0,0-1 1 0 0,0 1 0 0 0,0-1-1 0 0,0 1 1 0 0,0-1-1 0 0,-1 1 1 0 0,1-1-1 0 0,0 0 1 0 0,0 1 0 0 0,0-1-1 0 0,-1 1 1 0 0,1-1-1 0 0,0 1 1 0 0,-1-1-1 0 0,1 0 1 0 0,0 1-1 0 0,-1-1 1 0 0,1 0 0 0 0,0 1-1 0 0,-1-1 1 0 0,1 0-1 0 0,-1 0 1 0 0,1 1-1 0 0,0-1 1 0 0,-1 0 0 0 0,1 0-1 0 0,-1 0 1 0 0,1 1-1 0 0,-1-1 1 0 0,1 0-1 0 0,-1 0 1 0 0,1 0 0 0 0,-1 0-1 0 0,1 0 1 0 0,-1 0-1 0 0,1 0 1 0 0,-1 0-1 0 0,1 0 1 0 0,-1 0 0 0 0,1 0-1 0 0,-1-1 1 0 0,1 1-1 0 0,0 0 1 0 0,-1 0-4 0 0,-1-1 12 0 0,-44-24-5 0 0,46 24-49 0 0,0 1-45 0 0,0 0-22 0 0,0 0-15 0 0,11 1-192 0 0,75 25 328 0 0,-53-23 20 0 0,-33-3-40 0 0,0 1 0 0 0,0 1 3 0 0,0-1 17 0 0,0-1 29 0 0,0 0 4 0 0,0 0-14 0 0,0 0-80 0 0,0 0-106 0 0,-12-19-1359 0 0,12 19 1431 0 0,-17-24-2651 0 0,6 4-5018 0 0,8 12 2581 0 0,7 11 401 0 0,35 65 216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22378 0 0,'2'-3'4177'0'0,"8"23"-4190"0"0,6 30 99 0 0,-3 1 0 0 0,-2 0 0 0 0,-3 1 0 0 0,-1 0 0 0 0,-2 17-86 0 0,-3-46 56 0 0,13 254 735 0 0,-15-276-761 0 0,0-1 33 0 0,-1-7-58 0 0,-26-56-1142 0 0,17 43-2856 0 0,1 1-5487 0 0,3 4-3747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 20766 0 0,'-13'-5'4992'0'0,"-16"7"-4775"0"0,24 2-243 0 0,0 0 1 0 0,0 0-1 0 0,1 1 0 0 0,-1 0 0 0 0,1 0 1 0 0,0 0-1 0 0,1 0 0 0 0,-1 0 0 0 0,1 1 1 0 0,0 0-1 0 0,0 0 0 0 0,1 0 0 0 0,-1 0 1 0 0,1 0-1 0 0,1 0 0 0 0,-1 3 26 0 0,0-3 22 0 0,0 1 0 0 0,1 0 1 0 0,0 0-1 0 0,0 0 0 0 0,0-1 0 0 0,1 1 1 0 0,0 0-1 0 0,1 0 0 0 0,-1 0 0 0 0,1 0 0 0 0,1 0 1 0 0,-1-1-1 0 0,1 1 0 0 0,0-1 0 0 0,1 1 1 0 0,0-1-1 0 0,0 0 0 0 0,0 1 0 0 0,0-2 0 0 0,1 1 1 0 0,3 3-23 0 0,95 96 272 0 0,-96-99-179 0 0,0 1 0 0 0,-1 0 0 0 0,1 0 0 0 0,-1 1 0 0 0,-1-1 0 0 0,1 1 0 0 0,-1 0 0 0 0,-1 0 0 0 0,1 0 0 0 0,-1 1 1 0 0,-1-1-1 0 0,0 1 0 0 0,0 0 0 0 0,0 7-93 0 0,-37-5 834 0 0,-49 3-574 0 0,49-10-85 0 0,35-4-176 0 0,0 0-37 0 0,23-19-1328 0 0,-15 7 309 0 0,-7 10-2605 0 0,-1 1-3528 0 0,-4 1-7726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35 21606 0 0,'-16'-27'3137'0'0,"-2"20"-2142"0"0,16 8-1005 0 0,0 0 1 0 0,-1 1-1 0 0,1-1 1 0 0,0 1 0 0 0,0 0-1 0 0,0-1 1 0 0,0 1-1 0 0,0 0 1 0 0,0 0-1 0 0,1 0 1 0 0,-1 1 0 0 0,1-1-1 0 0,-1 0 1 0 0,1 1-1 0 0,0-1 1 0 0,0 0-1 0 0,-1 2 10 0 0,1-2-7 0 0,-7 18 21 0 0,1 0-1 0 0,1 0 1 0 0,1 1-1 0 0,1 0 0 0 0,0 0 1 0 0,2 0-1 0 0,0 0 1 0 0,2 0-1 0 0,1 14-13 0 0,-1-20 2 0 0,0-1 0 0 0,1 1 1 0 0,1 0-1 0 0,1-1 0 0 0,0 1 0 0 0,1-1 0 0 0,0 0 0 0 0,1 0 1 0 0,1 0-1 0 0,0-1 0 0 0,1 0 0 0 0,5 8-2 0 0,-9-16-41 0 0,1-1 0 0 0,-1 1 0 0 0,1-1 0 0 0,0 0 0 0 0,0 0 0 0 0,0 0 0 0 0,0-1 0 0 0,1 0 0 0 0,-1 0 0 0 0,1 0 0 0 0,0 0 0 0 0,0-1 0 0 0,0 1 0 0 0,1-1 0 0 0,-1-1 0 0 0,0 1 0 0 0,1-1 0 0 0,3 1 41 0 0,-8-2-117 0 0,0-1 1 0 0,0 0-1 0 0,1 1 1 0 0,-1-1-1 0 0,0 0 1 0 0,0 1-1 0 0,0-1 1 0 0,0 0-1 0 0,0 0 0 0 0,0 0 1 0 0,0 0-1 0 0,0 0 1 0 0,0 0-1 0 0,0 0 1 0 0,-1 0-1 0 0,1 0 1 0 0,0-1-1 0 0,-1 1 0 0 0,1 0 1 0 0,-1 0-1 0 0,1-1 1 0 0,-1 1-1 0 0,0 0 1 0 0,1-1-1 0 0,-1 1 1 0 0,0-1 116 0 0,4-25-8223 0 0,-2 3-1535 0 0</inkml:trace>
  <inkml:trace contextRef="#ctx0" brushRef="#br0" timeOffset="444.396">203 264 19170 0 0,'7'5'4068'0'0,"94"112"-1888"0"0,36 55-1393 0 0,-136-171-769 0 0,0 0-12 0 0,-1 0 0 0 0,0-1 0 0 0,1 1 0 0 0,-1 0 0 0 0,0-1 0 0 0,1 1 0 0 0,-1 0 1 0 0,1-1-1 0 0,-1 1 0 0 0,1-1 0 0 0,-1 1 0 0 0,1-1 0 0 0,0 1 0 0 0,-1-1 0 0 0,1 1 0 0 0,0-1 0 0 0,-1 0 1 0 0,1 1-1 0 0,0-1 0 0 0,-1 0 0 0 0,1 1 0 0 0,0-1 0 0 0,-1 0 0 0 0,1 0 0 0 0,0 0 0 0 0,0 0 1 0 0,0 0-1 0 0,-1 0 0 0 0,1 0 0 0 0,0 0 0 0 0,0 0 0 0 0,-1 0 0 0 0,1 0 0 0 0,0 0 0 0 0,0 0 0 0 0,-1-1 1 0 0,1 1-1 0 0,0 0 0 0 0,-1-1 0 0 0,1 1 0 0 0,0 0 0 0 0,0-1-6 0 0,19-115 385 0 0,-18 96-356 0 0,16-196 132 0 0,-5 103 1 0 0,-13 113-146 0 0,0 0 12 0 0,-82 30-199 0 0,-50 25-183 0 0,153-61-4977 0 0,-20 6 5079 0 0,15-2-3301 0 0,3 0-4355 0 0,5 2-1783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21018 0 0,'52'-7'5370'0'0,"26"-16"-5677"0"0,-67 19 636 0 0,77-15-139 0 0,-83 19-183 0 0,-4 0-5 0 0,-1 0 1 0 0,0 0-1 0 0,1 0 1 0 0,-1 0-1 0 0,1-1 0 0 0,-1 1 1 0 0,1 0-1 0 0,-1 0 0 0 0,1 0 1 0 0,-1 0-1 0 0,1 0 1 0 0,0 0-1 0 0,-1 0 0 0 0,1 1 1 0 0,-1-1-1 0 0,0 0 0 0 0,1 0 1 0 0,-1 0-1 0 0,1 0 1 0 0,-1 1-1 0 0,1-1 0 0 0,-1 0 1 0 0,1 0-1 0 0,-1 1 0 0 0,1-1 1 0 0,-1 0-1 0 0,0 1 1 0 0,1-1-1 0 0,-1 0 0 0 0,0 1 1 0 0,1-1-1 0 0,-1 1 0 0 0,0-1 1 0 0,0 0-1 0 0,1 1 0 0 0,-1-1 1 0 0,0 1-1 0 0,0-1 1 0 0,0 1-1 0 0,1-1 0 0 0,-1 1 1 0 0,0-1-1 0 0,0 1 0 0 0,0-1 1 0 0,0 1-1 0 0,0-1 1 0 0,0 1-1 0 0,0-1 0 0 0,0 1 1 0 0,0-1-1 0 0,-1 1 0 0 0,1-1 1 0 0,0 1-1 0 0,0 0-2 0 0,-2 15 19 0 0,0 0 0 0 0,-1-1 0 0 0,-1 1-1 0 0,0 0 1 0 0,-1-1 0 0 0,-1 0 0 0 0,-6 12-19 0 0,-12 37-17 0 0,-56 141 13 0 0,61-163-74 0 0,19-42 59 0 0,0 0-10 0 0,0 0 9 0 0,0 0-20 0 0,0 0 4 0 0,0 0 38 0 0,0 0 49 0 0,0 0-2 0 0,71 12 129 0 0,19 6-272 0 0,-91-18-162 0 0,-31-12-2290 0 0,4-3-6354 0 0,20 10 3563 0 0,14 5 359 0 0,64 32 185 0 0</inkml:trace>
  <inkml:trace contextRef="#ctx0" brushRef="#br0" timeOffset="170.509">93 257 19222 0 0,'2'-3'2852'0'0,"-2"3"-2188"0"0,5-4-620 0 0,-3 4 468 0 0,2-4 268 0 0,3 0-256 0 0,2 1-296 0 0,4-5-228 0 0,0 4-8 0 0,3-3-44 0 0,-1 3-4 0 0,-2 4-32 0 0,1 0-424 0 0,-5 0-204 0 0,2 0-424 0 0,0 0-876 0 0,-5 0-1816 0 0,3 0-4941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32 700 23178 0 0,'-6'-4'2163'0'0,"3"-1"-2067"0"0,-1-1-1 0 0,1 1 1 0 0,1-1-1 0 0,-1 0 1 0 0,1 1-1 0 0,0-1 1 0 0,0-1 0 0 0,1 1-1 0 0,0 0 1 0 0,0 0-1 0 0,0 0 1 0 0,1-1-1 0 0,0 1 1 0 0,0 0-1 0 0,0 0 1 0 0,1-1 0 0 0,0 1-1 0 0,1-2-95 0 0,-2 5-12 0 0,0 1 1 0 0,1-1-1 0 0,0 1 0 0 0,-1-1 0 0 0,1 1 1 0 0,0-1-1 0 0,0 1 0 0 0,0 0 1 0 0,0-1-1 0 0,1 1 0 0 0,-1 0 0 0 0,1 0 1 0 0,-1 0-1 0 0,1 0 0 0 0,0 0 0 0 0,0 0 1 0 0,0 1-1 0 0,0-1 0 0 0,0 0 1 0 0,0 1-1 0 0,0 0 0 0 0,0-1 0 0 0,1 1 1 0 0,-1 0-1 0 0,1 0 0 0 0,-1 0 0 0 0,2 0 12 0 0,1 1-5 0 0,0 0-1 0 0,-1 1 0 0 0,1-1 0 0 0,0 1 0 0 0,-1 0 0 0 0,1 0 1 0 0,-1 1-1 0 0,1-1 0 0 0,-1 1 0 0 0,1 0 0 0 0,-1 0 1 0 0,0 1-1 0 0,0-1 0 0 0,0 1 0 0 0,0 0 0 0 0,-1 0 0 0 0,1 0 1 0 0,-1 0-1 0 0,2 3 6 0 0,123 142 39 0 0,-117-136-70 0 0,-11-11 57 0 0,0-1 84 0 0,0-10 176 0 0,-20-103-344 0 0,3-17 21 0 0,5-1 0 0 0,6 0-1 0 0,6-4 38 0 0,0 133-5 0 0,0-1-1 0 0,1 1 0 0 0,-1 0 0 0 0,1 0 0 0 0,-1-1 1 0 0,1 1-1 0 0,0 0 0 0 0,-1 0 0 0 0,1 0 0 0 0,0 0 1 0 0,1 0-1 0 0,-1 0 0 0 0,0 0 0 0 0,1 0 0 0 0,-1 0 1 0 0,1 0-1 0 0,-1 1 0 0 0,1-1 0 0 0,0 1 0 0 0,-1-1 1 0 0,1 1-1 0 0,0-1 0 0 0,0 1 0 0 0,0 0 0 0 0,0 0 1 0 0,1 0-1 0 0,-1 0 0 0 0,0 1 0 0 0,0-1 0 0 0,0 1 1 0 0,1-1-1 0 0,-1 1 0 0 0,0 0 6 0 0,1-1 9 0 0,23-6-174 0 0,1 1 0 0 0,0 2 0 0 0,0 1 0 0 0,1 0 0 0 0,2 2 165 0 0,-40 2-312 0 0,-2 0-4181 0 0,4 1-14035 0 0,49-6 15974 0 0</inkml:trace>
  <inkml:trace contextRef="#ctx0" brushRef="#br0" timeOffset="440.712">494 95 17610 0 0,'5'9'6046'0'0,"14"10"-4521"0"0,-3-2-1234 0 0,-9-9-232 0 0,0 1 1 0 0,-1 0-1 0 0,0 0 0 0 0,-1 1 0 0 0,0-1 0 0 0,-1 1 0 0 0,0 0 0 0 0,0 1 1 0 0,-1-1-1 0 0,0 1 0 0 0,-1-1 0 0 0,0 1 0 0 0,0 5-59 0 0,-2-11 54 0 0,1 1 0 0 0,-1 0 0 0 0,0 0 1 0 0,-1 0-1 0 0,0-1 0 0 0,1 1 0 0 0,-2 0 0 0 0,1-1 0 0 0,-1 1 0 0 0,0-1 0 0 0,0 1 0 0 0,0-1 1 0 0,-1 0-1 0 0,1 0 0 0 0,-2 0 0 0 0,1 0 0 0 0,0-1 0 0 0,-4 4-54 0 0,-69 57 353 0 0,76-65-346 0 0,-1 1 1 0 0,0-1-1 0 0,1 1 0 0 0,-1 0 1 0 0,0-1-1 0 0,1 1 1 0 0,-1 0-1 0 0,1-1 0 0 0,-1 1 1 0 0,1 0-1 0 0,-1 0 1 0 0,1-1-1 0 0,0 1 1 0 0,-1 0-1 0 0,1 0 0 0 0,0 0 1 0 0,0 0-1 0 0,0 0 1 0 0,-1-1-1 0 0,1 1 0 0 0,0 0 1 0 0,0 0-1 0 0,0 0 1 0 0,1 0-1 0 0,-1 0 0 0 0,0 0 1 0 0,0-1-1 0 0,0 1 1 0 0,0 0-1 0 0,1 0 0 0 0,-1 0 1 0 0,1 0-1 0 0,-1-1 1 0 0,0 1-1 0 0,1 0 0 0 0,-1 0 1 0 0,1-1-1 0 0,-1 1 1 0 0,1 0-1 0 0,0-1 0 0 0,-1 1 1 0 0,1-1-1 0 0,0 1 1 0 0,-1-1-1 0 0,1 1 0 0 0,0-1 1 0 0,0 1-1 0 0,0-1 1 0 0,0 1-8 0 0,4 4 44 0 0,143 171 276 0 0,-137-165-315 0 0,-11-10 42 0 0,0-1 31 0 0,0 0 12 0 0,0 0-12 0 0,-7-16-75 0 0,3 12-217 0 0,-31-41-900 0 0,12 10-4186 0 0,8 10-3851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10101 0 0,'6'3'12115'0'0,"0"6"-7740"0"0,7 25-6647 0 0,-12-30 3455 0 0,37 184-457 0 0,-27-118-479 0 0,-10-51-5 0 0,-15-27-1174 0 0,-6-12-1479 0 0,6 6-3672 0 0,-5-4-6256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19702 0 0,'21'26'3528'0'0,"-4"-6"-2908"0"0,62 76 482 0 0,46 70-440 0 0,-79-76-542 0 0,-42-67-269 0 0,-15-25-753 0 0,6-3 332 0 0,1 0-1 0 0,-1 0 1 0 0,2 0 0 0 0,-1-1 0 0 0,0 0-1 0 0,1 0 1 0 0,0 0 0 0 0,1 0 0 0 0,-1 0 0 0 0,1-1-1 0 0,1 1 1 0 0,-2-4 570 0 0,3 10-97 0 0,-7-31-6244 0 0,3-11-1949 0 0</inkml:trace>
  <inkml:trace contextRef="#ctx0" brushRef="#br0" timeOffset="272.456">264 1 14953 0 0,'0'0'5536'0'0,"0"8"-4920"0"0,-29 63 2345 0 0,7-17-1914 0 0,9-18-757 0 0,-2-2 0 0 0,-1 0-1 0 0,-2-1 1 0 0,-2 1-290 0 0,-44 53 186 0 0,62-76-2787 0 0,25-2-6653 0 0,-22-9 8845 0 0,17 6-9721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15073 0 0,'6'20'10329'0'0,"5"46"-9941"0"0,-2 0-1 0 0,-2 56-387 0 0,3 122 93 0 0,-9-229-77 0 0,-1-14 66 0 0,11-2 1221 0 0,72-21-1167 0 0,-82 22-164 0 0,0-1 1 0 0,-1 1-1 0 0,1 0 0 0 0,-1 0 0 0 0,1-1 1 0 0,-1 1-1 0 0,1 0 0 0 0,-1-1 0 0 0,1 1 0 0 0,-1 0 1 0 0,1-1-1 0 0,-1 1 0 0 0,0-1 0 0 0,1 1 1 0 0,-1-1-1 0 0,0 1 0 0 0,1-1 0 0 0,-1 1 0 0 0,0-1 1 0 0,0 1-1 0 0,1-1 0 0 0,-1 0 0 0 0,0 1 1 0 0,0-1-1 0 0,0 1 0 0 0,0-1 0 0 0,0 0 1 0 0,0 1-1 0 0,0-1 0 0 0,0 1 0 0 0,0-1 0 0 0,0 0 1 0 0,0 1-1 0 0,0-1 0 0 0,0 1 0 0 0,0-1 1 0 0,-1 1-1 0 0,1-1 0 0 0,0 0 0 0 0,0 1 0 0 0,-1-1 1 0 0,1 1-1 0 0,0-1 0 0 0,-1 1 0 0 0,1-1 1 0 0,0 1-1 0 0,-1 0 0 0 0,1-1 0 0 0,-1 1 0 0 0,1-1 1 0 0,-1 1-1 0 0,1 0 0 0 0,-1-1 0 0 0,1 1 1 0 0,-1 0-1 0 0,1 0 0 0 0,-1 0 0 0 0,1-1 1 0 0,-1 1 26 0 0,-18-14-2730 0 0,4 6-4094 0 0,6 5-2254 0 0</inkml:trace>
  <inkml:trace contextRef="#ctx0" brushRef="#br0" timeOffset="194.013">12 287 20690 0 0,'4'0'2216'0'0,"-4"-4"-1652"0"0,2 4-556 0 0,0-4 420 0 0,5 0 272 0 0,0 1-232 0 0,4-5-232 0 0,-2 0-176 0 0,2 1-60 0 0,2 3-60 0 0,-4-3 0 0 0,0 3-180 0 0,-5 4-360 0 0,3-4-308 0 0,-5 4-692 0 0,-2 0-2940 0 0,0 0-6085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21678 0 0,'-7'-22'3431'0'0,"6"22"-3398"0"0,-1-1 0 0 0,1 1 0 0 0,-1 0 0 0 0,1-1 1 0 0,-1 1-1 0 0,1 0 0 0 0,-1 0 0 0 0,0 0 0 0 0,1 0 0 0 0,-1 1 0 0 0,1-1 0 0 0,-1 0 1 0 0,0 1-1 0 0,1-1 0 0 0,-1 1 0 0 0,1-1 0 0 0,0 1 0 0 0,-1 0 0 0 0,1 0 0 0 0,-1 0 1 0 0,1 0-1 0 0,0 0 0 0 0,0 0 0 0 0,0 0 0 0 0,-1 0 0 0 0,1 0 0 0 0,0 0 0 0 0,0 1 1 0 0,1-1-1 0 0,-1 0 0 0 0,-1 2-33 0 0,-2 5-45 0 0,-1 0-1 0 0,1 0 1 0 0,1 0 0 0 0,0 0 0 0 0,0 1 0 0 0,0 0 0 0 0,1 0 0 0 0,1-1-1 0 0,-1 1 1 0 0,1 4 45 0 0,-1 5-24 0 0,1 1 0 0 0,0-1 0 0 0,1 1 0 0 0,2 0 0 0 0,-1-1 0 0 0,2 0 0 0 0,0 1 0 0 0,2-1 0 0 0,0 0 0 0 0,1-1 0 0 0,3 8 24 0 0,-7-21-25 0 0,0 3-13 0 0,1 1-1 0 0,-1-1 1 0 0,2 0 0 0 0,-1 0-1 0 0,1 0 1 0 0,0 0 0 0 0,1-1 0 0 0,-1 0-1 0 0,1 1 1 0 0,0-2 0 0 0,1 1 0 0 0,0 0-1 0 0,-1-1 1 0 0,2 0 0 0 0,4 3 38 0 0,-10-8-129 0 0,0 0 1 0 0,0 0 0 0 0,0 0-1 0 0,0 0 1 0 0,0 0-1 0 0,0 0 1 0 0,0 0-1 0 0,0 0 1 0 0,-1 0-1 0 0,1-1 1 0 0,0 1-1 0 0,0 0 1 0 0,0-1 0 0 0,0 1-1 0 0,0 0 1 0 0,-1-1-1 0 0,1 1 1 0 0,0-1-1 0 0,0 1 1 0 0,-1-1-1 0 0,1 0 1 0 0,0 1-1 0 0,-1-1 1 0 0,1 0 0 0 0,-1 1-1 0 0,1-1 1 0 0,-1 0-1 0 0,1 0 1 0 0,-1 1-1 0 0,1-1 1 0 0,-1 0-1 0 0,0 0 1 0 0,1 0-1 0 0,-1 0 1 0 0,0 0 0 0 0,0 0-1 0 0,1 1 1 0 0,-1-1-1 0 0,0 0 1 0 0,0 0-1 0 0,0 0 1 0 0,0 0-1 0 0,-1 0 1 0 0,1 0-1 0 0,0 0 1 0 0,0 0 0 0 0,0 0-1 0 0,-1 1 1 0 0,1-1-1 0 0,0 0 1 0 0,-1 0-1 0 0,1 0 129 0 0,0-7-2421 0 0,2-8-6190 0 0</inkml:trace>
  <inkml:trace contextRef="#ctx0" brushRef="#br0" timeOffset="398.582">234 114 20250 0 0,'6'47'4940'0'0,"38"58"-4485"0"0,-40-99-236 0 0,8 19-182 0 0,2-2 0 0 0,1 0 0 0 0,1 0 0 0 0,0-1 0 0 0,2-1 0 0 0,4 3-37 0 0,-21-24 15 0 0,-1 1-1 0 0,0 0 1 0 0,1-1 0 0 0,-1 1-1 0 0,1-1 1 0 0,-1 1-1 0 0,0-1 1 0 0,1 0-1 0 0,-1 1 1 0 0,1-1-1 0 0,-1 1 1 0 0,1-1 0 0 0,0 0-1 0 0,-1 1 1 0 0,1-1-1 0 0,-1 0 1 0 0,1 0-1 0 0,0 1 1 0 0,-1-1-1 0 0,1 0 1 0 0,-1 0 0 0 0,1 0-1 0 0,0 0 1 0 0,-1 0-1 0 0,1 0 1 0 0,0 0-1 0 0,-1 0 1 0 0,1 0-1 0 0,0 0 1 0 0,-1 0 0 0 0,1 0-1 0 0,0 0 1 0 0,-1-1-1 0 0,1 1 1 0 0,-1 0-1 0 0,1-1 1 0 0,0 1-1 0 0,-1 0 1 0 0,1-1-1 0 0,-1 1 1 0 0,1 0 0 0 0,-1-1-1 0 0,1 1 1 0 0,-1-1-1 0 0,0 1 1 0 0,1-1-1 0 0,-1 1 1 0 0,1-1-1 0 0,-1 1 1 0 0,0-1 0 0 0,0 0-1 0 0,1 1 1 0 0,-1-1-1 0 0,0 1 1 0 0,0-1-1 0 0,1 0-14 0 0,7-42 330 0 0,-7 34-315 0 0,21-215 166 0 0,-12 122-149 0 0,-10 101-31 0 0,0 1 0 0 0,0 0 0 0 0,1-1 1 0 0,-1 1-1 0 0,0-1 0 0 0,0 1 1 0 0,0-1-1 0 0,0 1 0 0 0,1-1 1 0 0,-1 1-1 0 0,0-1 0 0 0,0 1 1 0 0,0-1-1 0 0,0 1 0 0 0,0-1 1 0 0,0 1-1 0 0,-1-1 0 0 0,1 1 1 0 0,0-1-1 0 0,0 1 0 0 0,0-1 1 0 0,0 1-1 0 0,-1-1 0 0 0,1 1 1 0 0,0-1-1 0 0,0 1 0 0 0,-1-1 0 0 0,1 1 1 0 0,0 0-1 0 0,-1-1 0 0 0,1 1 1 0 0,0 0-1 0 0,-1-1 0 0 0,1 1 1 0 0,-1 0-1 0 0,1-1 0 0 0,0 1 1 0 0,-1 0-1 0 0,1 0 0 0 0,-1-1 1 0 0,1 1-1 0 0,-1 0 0 0 0,1 0 1 0 0,-1 0-1 0 0,1 0 0 0 0,-1 0 1 0 0,1 0-1 0 0,-1 0 0 0 0,1 0 1 0 0,-1 0-1 0 0,1 0 0 0 0,-1 0-1 0 0,-4-1-58 0 0,-3-1-71 0 0,2 1 14 0 0,0-1 0 0 0,1 1 1 0 0,-1 0-1 0 0,0 0 0 0 0,0 1 1 0 0,1 0-1 0 0,-1 0 0 0 0,0 0 1 0 0,0 1-1 0 0,0-1 0 0 0,1 1 1 0 0,-1 1-1 0 0,0-1 0 0 0,1 1 1 0 0,-5 2 114 0 0,-14 15-1420 0 0,26-1-5764 0 0,7-14 848 0 0,5-3-2356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0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25 739 22730 0 0,'-16'-42'2365'0'0,"8"-35"-1164"0"0,9 75-1221 0 0,1 0 1 0 0,0 0 0 0 0,0 0-1 0 0,0 1 1 0 0,0-1-1 0 0,0 1 1 0 0,0 0-1 0 0,0-1 1 0 0,0 1 0 0 0,1 0-1 0 0,-1 0 1 0 0,0 0-1 0 0,1 1 1 0 0,-1-1 0 0 0,1 1-1 0 0,-1-1 1 0 0,1 1-1 0 0,-1 0 1 0 0,1 0 0 0 0,-1 0-1 0 0,1 0 1 0 0,-1 0-1 0 0,1 0 1 0 0,-1 1 0 0 0,0-1-1 0 0,1 1 1 0 0,0 0 19 0 0,7 4 13 0 0,0 1 1 0 0,0 0-1 0 0,0 1 1 0 0,-1 0-1 0 0,0 0 1 0 0,0 1-1 0 0,-1 0 1 0 0,0 1-1 0 0,0 0 1 0 0,-1 0-1 0 0,5 9-13 0 0,43 62-156 0 0,-59-127 1643 0 0,-9-50-1499 0 0,5-1-1 0 0,4 0 1 0 0,5-22 12 0 0,-1 68-46 0 0,0 26-1 0 0,2-1 0 0 0,0 1 0 0 0,2 0 0 0 0,1 0 0 0 0,1 1 0 0 0,5-13 47 0 0,-7 32-6 0 0,1 1 0 0 0,0 0-1 0 0,-1 0 1 0 0,1 0-1 0 0,1 0 1 0 0,-1 1-1 0 0,1 0 1 0 0,0 0-1 0 0,0 1 1 0 0,0 0-1 0 0,0 0 1 0 0,0 0-1 0 0,1 0 1 0 0,-1 1-1 0 0,1 0 1 0 0,0 1-1 0 0,0 0 1 0 0,-1 0-1 0 0,1 0 1 0 0,0 1-1 0 0,2 0 7 0 0,30-7 39 0 0,-33 5-1421 0 0,-9 4-6674 0 0,-1 2-558 0 0</inkml:trace>
  <inkml:trace contextRef="#ctx0" brushRef="#br0" timeOffset="440.313">474 201 20054 0 0,'24'9'4522'0'0,"11"18"-3576"0"0,-28-21-744 0 0,-2-3-175 0 0,0 1-1 0 0,0 0 0 0 0,0 0 0 0 0,0 1 0 0 0,-1-1 0 0 0,0 1 0 0 0,0 0 0 0 0,0 0 1 0 0,0 0-1 0 0,-1 1 0 0 0,0-1 0 0 0,0 1 0 0 0,-1 0 0 0 0,1 0 0 0 0,-1 0 1 0 0,0 0-1 0 0,-1 0 0 0 0,0 1 0 0 0,0-1 0 0 0,0 0 0 0 0,-1 1 0 0 0,1-1 1 0 0,-2 0-1 0 0,1 1 0 0 0,-1-1 0 0 0,0 0 0 0 0,0 1 0 0 0,0-1 0 0 0,-3 6-26 0 0,-88 95 320 0 0,39-52 46 0 0,53-54-359 0 0,0 1 0 0 0,0 0 0 0 0,1 0 0 0 0,-1 0 0 0 0,0 0-1 0 0,1 0 1 0 0,-1 0 0 0 0,1-1 0 0 0,0 1 0 0 0,-1 0 0 0 0,1 0-1 0 0,0-1 1 0 0,0 1 0 0 0,0-1 0 0 0,1 1 0 0 0,-1-1 0 0 0,0 1-1 0 0,0-1 1 0 0,1 0 0 0 0,-1 1 0 0 0,1-1 0 0 0,-1 0 0 0 0,2 1-7 0 0,3 4 12 0 0,35 34 20 0 0,26 36-98 0 0,-66-76 97 0 0,-1 0 31 0 0,0 0 33 0 0,0 0-15 0 0,0 0-118 0 0,0 0-104 0 0,-30-22-2965 0 0,20 12-1012 0 0,1-7-4846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20378 0 0,'-4'-4'4583'0'0,"-17"20"-4587"0"0,13 2 16 0 0,0 0-1 0 0,1 0 1 0 0,0 1 0 0 0,2-1-1 0 0,0 1 1 0 0,1 1 0 0 0,1-1-1 0 0,1 0 1 0 0,1 1 0 0 0,0 0-1 0 0,2 13-11 0 0,-1-30 3 0 0,-1 33 32 0 0,-1 10-39 0 0,1 1-1 0 0,3-1 1 0 0,2 0-1 0 0,1 0 1 0 0,6 17 4 0 0,-9-55-5 0 0,0 0 0 0 0,0 0 0 0 0,1 0 0 0 0,0 0 0 0 0,0 0 1 0 0,1-1-1 0 0,0 0 0 0 0,0 1 0 0 0,1-1 0 0 0,0-1 0 0 0,0 1 0 0 0,1-1 0 0 0,0 0 0 0 0,0 0 0 0 0,0 0 1 0 0,1-1-1 0 0,6 4 5 0 0,-12-9-53 0 0,0-1 1 0 0,0 0-1 0 0,0 1 1 0 0,0-1-1 0 0,0 0 1 0 0,0 0-1 0 0,0 0 1 0 0,-1 0-1 0 0,1 0 1 0 0,0 0-1 0 0,0 0 1 0 0,-1 0-1 0 0,1 0 1 0 0,0 0-1 0 0,-1 0 1 0 0,0 0-1 0 0,1-1 1 0 0,-1 1-1 0 0,1 0 1 0 0,-1 0-1 0 0,0 0 1 0 0,0-1-1 0 0,0 1 1 0 0,0 0 0 0 0,0 0-1 0 0,0-1 1 0 0,0 1-1 0 0,0 0 1 0 0,0 0-1 0 0,-1-1 1 0 0,1 1-1 0 0,0 0 1 0 0,-1 0-1 0 0,1 0 1 0 0,-1 0-1 0 0,0-1 53 0 0,1-7-636 0 0,0-38-5669 0 0,0 27-1729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21046 0 0,'0'0'1497'0'0,"0"0"-1002"0"0,0 0-226 0 0,-5 12 1587 0 0,2 64-2008 0 0,0-53 148 0 0,2 1 1 0 0,1-1-1 0 0,0 1 1 0 0,2-1-1 0 0,1 0 1 0 0,2 5 3 0 0,-1-9 5 0 0,-2-10-20 0 0,-1-1 0 0 0,2 1 1 0 0,-1-1-1 0 0,1 0 0 0 0,0 0 1 0 0,1 0-1 0 0,0 0 0 0 0,0-1 1 0 0,0 1-1 0 0,1-1 1 0 0,2 1 14 0 0,-6-6 6 0 0,0-1 0 0 0,1 0 0 0 0,-1 0 0 0 0,1 1 0 0 0,-1-1 0 0 0,1 0 0 0 0,-1 0 0 0 0,1-1 0 0 0,0 1 0 0 0,-1 0 0 0 0,1-1 0 0 0,0 1 0 0 0,0-1 0 0 0,0 1 0 0 0,-1-1 0 0 0,1 0 0 0 0,0 1 0 0 0,0-1 0 0 0,0 0 1 0 0,0 0-1 0 0,0-1 0 0 0,-1 1 0 0 0,1 0 0 0 0,0-1 0 0 0,0 1 0 0 0,0-1 0 0 0,-1 1 0 0 0,1-1 0 0 0,0 0 0 0 0,-1 0 0 0 0,1 0 0 0 0,0 0 0 0 0,-1 0 0 0 0,1-1-6 0 0,44-46 395 0 0,-42 43-373 0 0,0 1 0 0 0,0-1-1 0 0,-1 0 1 0 0,0 0 0 0 0,0 0-1 0 0,-1-1 1 0 0,1 1 0 0 0,-1-1 0 0 0,0 0-1 0 0,-1 1 1 0 0,1-1 0 0 0,-1 0-1 0 0,0 0 1 0 0,-1 0 0 0 0,1 0-1 0 0,-1 0 1 0 0,0 0 0 0 0,-1 0-1 0 0,1 1 1 0 0,-1-1 0 0 0,0 0 0 0 0,-1 0-1 0 0,0 0 1 0 0,0 1 0 0 0,0-1-1 0 0,0 1 1 0 0,-1-1 0 0 0,0 1-1 0 0,0 0 1 0 0,-1-1-22 0 0,4 6-17 0 0,0 1 0 0 0,0-1-1 0 0,0 0 1 0 0,0 0 0 0 0,0 1 0 0 0,0-1-1 0 0,0 0 1 0 0,0 0 0 0 0,-1 0 0 0 0,1 1-1 0 0,0-1 1 0 0,0 0 0 0 0,0 0 0 0 0,0 1 0 0 0,0-1-1 0 0,-1 0 1 0 0,1 0 0 0 0,0 0 0 0 0,0 0-1 0 0,0 1 1 0 0,-1-1 0 0 0,1 0 0 0 0,0 0-1 0 0,0 0 1 0 0,0 0 0 0 0,-1 0 0 0 0,1 0 0 0 0,0 1-1 0 0,0-1 1 0 0,-1 0 0 0 0,1 0 0 0 0,0 0-1 0 0,0 0 1 0 0,-1 0 0 0 0,1 0 0 0 0,0 0-1 0 0,0 0 1 0 0,-1 0 0 0 0,1 0 0 0 0,0 0-1 0 0,0 0 1 0 0,-1 0 0 0 0,1-1 0 0 0,0 1 0 0 0,0 0-1 0 0,-1 0 1 0 0,1 0 0 0 0,0 0 0 0 0,0 0-1 0 0,0 0 1 0 0,-1-1 0 0 0,1 1 0 0 0,0 0-1 0 0,0 0 1 0 0,0 0 17 0 0,5 22-403 0 0,1-6 404 0 0,1 0 0 0 0,1-1 0 0 0,0-1 0 0 0,1 1 0 0 0,1-1-1 0 0,0-1 1 0 0,1 0 0 0 0,0 0 0 0 0,1-1 0 0 0,10 8-1 0 0,61 33 668 0 0,-76-75 376 0 0,-9-6-848 0 0,-1 1 0 0 0,-1 0 0 0 0,-1 0 0 0 0,-1 0 0 0 0,-5-11-196 0 0,-33-146 100 0 0,39 165-1841 0 0,19 19-1731 0 0,-7 0 919 0 0,4 0-15422 0 0,-43 0 16181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2644 0 0,'2'1'14256'0'0,"2"2"-8497"0"0,4 0-4173 0 0,4 2-3587 0 0,-4-2 3357 0 0,152 72-127 0 0,-148-68-1163 0 0,27 28-72 0 0,-40-34-300 0 0,0 0 0 0 0,-1 0-1 0 0,1-1 1 0 0,0 1 0 0 0,-1 0 0 0 0,1 0 0 0 0,-1-1 0 0 0,1 1-1 0 0,-1 0 1 0 0,1-1 0 0 0,-1 0 0 0 0,0 1 0 0 0,1-1 0 0 0,-1 0-1 0 0,1 0 1 0 0,-1 0 0 0 0,0 0 0 0 0,1 0 0 0 0,-1 0 0 0 0,1 0-1 0 0,-1-1 1 0 0,0 1 0 0 0,1 0 0 0 0,-2-2 306 0 0,-12-3-6943 0 0,-3-8-2547 0 0</inkml:trace>
  <inkml:trace contextRef="#ctx0" brushRef="#br0" timeOffset="302.782">115 0 4508 0 0,'0'1'12424'0'0,"1"-1"-6983"0"0,3 3-3813 0 0,7 29-1067 0 0,-2 11-373 0 0,-1 1 0 0 0,-3 1 1 0 0,-1-1-1 0 0,-3 1 0 0 0,-3 40-188 0 0,1-9-18 0 0,-1-32-324 0 0,2-39-8870 0 0,0-12 1646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1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20482 0 0,'0'-4'1297'0'0,"0"2"2430"0"0,4 13-3596 0 0,7 19-43 0 0,-2 1 0 0 0,-1 1 0 0 0,-1-1 1 0 0,-2 1-1 0 0,-1 0 0 0 0,-1 0 0 0 0,-2 18-88 0 0,-1-43 3 0 0,1 287 896 0 0,13-305-370 0 0,39-27-559 0 0,-3 4-827 0 0,-42 17-2014 0 0,-17 8-3678 0 0,3 5-2244 0 0</inkml:trace>
  <inkml:trace contextRef="#ctx0" brushRef="#br0" timeOffset="279.467">10 290 21174 0 0,'0'0'2516'0'0,"0"0"-1964"0"0,0 0-516 0 0,2 0 344 0 0,2 0 236 0 0,-4 0-160 0 0,5 0-332 0 0,-1 0-124 0 0,3-4-124 0 0,-1 0 48 0 0,10-3-100 0 0,-5-1-336 0 0,2 1-360 0 0,-4-5-556 0 0,-2 5-2744 0 0,-1-5-5401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22226 0 0,'0'0'1570'0'0,"0"0"-1156"0"0,0 0-303 0 0,7 4 1188 0 0,94 148-189 0 0,-86-117-990 0 0,-1 0 0 0 0,-1 0 0 0 0,-2 1 0 0 0,-2 1 0 0 0,-1 0 1 0 0,-2 0-1 0 0,-1 1 0 0 0,-2-1 0 0 0,-2 1 0 0 0,-1 0 0 0 0,-4 23-120 0 0,-22 63 297 0 0,25-123-285 0 0,1 0-1 0 0,-1 1 1 0 0,1-1 0 0 0,-1 0-1 0 0,1 0 1 0 0,-1 0 0 0 0,0 0 0 0 0,0 0-1 0 0,0 0 1 0 0,0 0 0 0 0,0 0-1 0 0,0 0 1 0 0,0 0 0 0 0,0 0-1 0 0,0-1 1 0 0,0 1 0 0 0,0 0 0 0 0,0-1-1 0 0,-1 1 1 0 0,1-1 0 0 0,0 1-1 0 0,0-1 1 0 0,-1 1 0 0 0,1-1-1 0 0,0 0 1 0 0,-1 0 0 0 0,1 0 0 0 0,0 0-1 0 0,-1 0 1 0 0,1 0 0 0 0,0 0-1 0 0,-1 0 1 0 0,1 0 0 0 0,0-1-1 0 0,0 1 1 0 0,-1-1 0 0 0,1 1 0 0 0,0-1-1 0 0,-1 1-11 0 0,-46-28-2557 0 0,40 20-246 0 0,2-3-4741 0 0,5 10 6476 0 0,-9-17-13440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 13057 0 0,'10'-4'10393'0'0,"0"23"-7064"0"0,-6 26-4137 0 0,-3-7 954 0 0,-3 0 0 0 0,-1 0 0 0 0,-8 36-146 0 0,-16 37 397 0 0,-39 97-397 0 0,66-207 9 0 0,0 0 0 0 0,0-1 0 0 0,0 1 0 0 0,0 0 0 0 0,0 0 0 0 0,0-1 0 0 0,0 1 0 0 0,0 0 0 0 0,0-1 0 0 0,0 1 0 0 0,0 0 0 0 0,0-1 0 0 0,0 1 0 0 0,0 0 0 0 0,1-1 0 0 0,-1 1 0 0 0,0 0 0 0 0,0-1 0 0 0,1 1 0 0 0,-1-1 0 0 0,0 1 0 0 0,1 0 0 0 0,-1-1 0 0 0,1 1 0 0 0,-1-1 0 0 0,1 1 0 0 0,-1-1 0 0 0,1 1 0 0 0,-1-1 0 0 0,1 0 0 0 0,0 1 0 0 0,-1-1 0 0 0,1 0 0 0 0,-1 1 0 0 0,1-1-1 0 0,0 0 1 0 0,-1 0 0 0 0,1 0 0 0 0,0 1 0 0 0,0-1 0 0 0,-1 0 0 0 0,1 0 0 0 0,0 0 0 0 0,-1 0 0 0 0,1 0 0 0 0,0 0 0 0 0,-1 0 0 0 0,2-1-9 0 0,8 4-35 0 0,14 2 80 0 0,1 0 0 0 0,-1-1 0 0 0,1-1 0 0 0,0-2 0 0 0,10-1-45 0 0,58 4-38 0 0,-102-1-364 0 0,-18-29-3155 0 0,18 9-6652 0 0,9 17 9944 0 0,0 0 1 0 0,0 0-1 0 0,0 0 1 0 0,1 0-1 0 0,-1 0 1 0 0,0 0-1 0 0,0-1 1 0 0,0 1-1 0 0,0 0 1 0 0,0 0 0 0 0,1 0-1 0 0,-1 0 1 0 0,0 0-1 0 0,0 0 1 0 0,0-1-1 0 0,0 1 1 0 0,0 0-1 0 0,0 0 1 0 0,0 0-1 0 0,0 0 1 0 0,0 0-1 0 0,0-1 1 0 0,1 1 0 0 0,-1 0-1 0 0,0 0 1 0 0,0 0-1 0 0,0 0 1 0 0,0-1-1 0 0,0 1 1 0 0,0 0-1 0 0,0 0 1 0 0,0 0-1 0 0,0 0 1 0 0,-1-1 0 0 0,1 1-1 0 0,0 0 1 0 0,0 0-1 0 0,0 0 1 0 0,0 0-1 0 0,0-1 265 0 0,43 51-2642 0 0</inkml:trace>
  <inkml:trace contextRef="#ctx0" brushRef="#br0" timeOffset="651.054">390 84 21690 0 0,'0'0'1714'0'0,"12"-1"894"0"0,139-51-2240 0 0,-102 45-84 0 0,-53 23-423 0 0,-51 148 312 0 0,-23 28-145 0 0,30-95 208 0 0,86-80 172 0 0,-14-6-402 0 0,1 0 0 0 0,1-2-1 0 0,0-1 1 0 0,24 5-6 0 0,-8-2-29 0 0,-41-11 72 0 0,-1 0 36 0 0,0 0 30 0 0,0 0-13 0 0,0 0-40 0 0,-11-1-186 0 0,-4-12-507 0 0,-11-10-805 0 0,-6-4-5316 0 0,18 16-2429 0 0</inkml:trace>
  <inkml:trace contextRef="#ctx0" brushRef="#br0" timeOffset="887.504">414 306 18234 0 0,'17'-21'6348'0'0,"32"16"-5963"0"0,-46 5-205 0 0,77 11-1826 0 0,-80-11 1641 0 0,10 3-2216 0 0,-5-2-6433 0 0,-1-1-1575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 19026 0 0,'-9'-2'5637'0'0,"-2"13"-4480"0"0,-7 23-2286 0 0,16-30 1522 0 0,-12 33-474 0 0,3 1 0 0 0,0 1-1 0 0,3 0 1 0 0,1 0 0 0 0,2 1 0 0 0,1-1-1 0 0,3 1 1 0 0,1 0 0 0 0,4 25 81 0 0,-2-38-5 0 0,1-1 0 0 0,1 0 0 0 0,1 0 0 0 0,1 0 0 0 0,2-1-1 0 0,0 1 1 0 0,2-2 0 0 0,1 1 0 0 0,1-2 0 0 0,2 4 5 0 0,-5-14 53 0 0,-1 0 0 0 0,2-1-1 0 0,-1 0 1 0 0,2 0 0 0 0,-1-1-1 0 0,11 7-52 0 0,-21-18-9 0 0,0 0 0 0 0,0-1 0 0 0,0 1 1 0 0,0 0-1 0 0,0 0 0 0 0,0 0 0 0 0,0-1 0 0 0,0 1 0 0 0,1 0 0 0 0,-1 0 0 0 0,0 0 0 0 0,0-1 0 0 0,0 1 0 0 0,0 0 0 0 0,0 0 0 0 0,1 0 0 0 0,-1 0 0 0 0,0-1 0 0 0,0 1 1 0 0,0 0-1 0 0,0 0 0 0 0,1 0 0 0 0,-1 0 0 0 0,0 0 0 0 0,0 0 0 0 0,0 0 0 0 0,1 0 0 0 0,-1 0 0 0 0,0 0 0 0 0,0 0 0 0 0,1-1 0 0 0,-1 1 0 0 0,0 0 0 0 0,0 0 0 0 0,0 0 1 0 0,1 1-1 0 0,-1-1 0 0 0,0 0 0 0 0,0 0 0 0 0,1 0 0 0 0,-1 0 0 0 0,0 0 0 0 0,0 0 0 0 0,0 0 0 0 0,1 0 0 0 0,-1 0 0 0 0,0 0 0 0 0,0 1 0 0 0,0-1 0 0 0,1 0 0 0 0,-1 0 1 0 0,0 0-1 0 0,0 0 0 0 0,0 1 9 0 0,-8-24-2728 0 0,6 19 1688 0 0,-8-35-15493 0 0,11 41 13691 0 0,20 68 1849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12305 0 0,'28'2'11328'0'0,"19"7"-10307"0"0,-8-1-565 0 0,41 6-513 0 0,-106 6-9259 0 0,6-9-408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20674 0 0,'34'8'4439'0'0,"135"41"-3271"0"0,-165-43-2729 0 0,-26-3-1504 0 0,17-2 1123 0 0,-9-1-6144 0 0,-8 0-3541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16978 0 0,'22'7'7403'0'0,"12"20"-6906"0"0,-25-19 235 0 0,31 25-263 0 0,76 76 136 0 0,-114-108-586 0 0,-1 0-1 0 0,0 0 1 0 0,0 1 0 0 0,0-1 0 0 0,-1 0 0 0 0,1 1 0 0 0,0-1-1 0 0,0 1 1 0 0,-1-1 0 0 0,1 1 0 0 0,-1-1 0 0 0,1 1-1 0 0,-1-1 1 0 0,0 1 0 0 0,0-1 0 0 0,0 1 0 0 0,1-1 0 0 0,-1 1-1 0 0,-1 0 1 0 0,1-1 0 0 0,0 1 0 0 0,0-1 0 0 0,-1 1-1 0 0,1-1 1 0 0,0 1 0 0 0,-1-1 0 0 0,0 1 0 0 0,1-1-1 0 0,-1 1 1 0 0,0-1 0 0 0,0 0 0 0 0,0 1 0 0 0,0-1 0 0 0,0 0-1 0 0,0 0 1 0 0,0 0 0 0 0,0 0 0 0 0,0 1 0 0 0,0-2-1 0 0,-1 1-17 0 0,-114 109 61 0 0,68-58 51 0 0,47-49-108 0 0,1-2-33 0 0,42 66-78 0 0,54 20 201 0 0,-58-54-92 0 0,-38-32 29 0 0,0-1 22 0 0,0 0 21 0 0,0 0-8 0 0,0 0-114 0 0,-36-22-2717 0 0,27 15 1938 0 0,-11-5-6284 0 0,10 4-773 0 0,13 10 1540 0 0,69 45 3507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17526 0 0,'2'-4'6837'0'0,"6"15"-6218"0"0,-7-10-463 0 0,9 23-6 0 0,-1 0-1 0 0,-1 0 1 0 0,-2 1-1 0 0,0-1 1 0 0,-1 1-1 0 0,-2 1 1 0 0,0-1-1 0 0,-2 0 1 0 0,-1 1-1 0 0,-1 11-149 0 0,1 1 41 0 0,7 296-67 0 0,-7-333 66 0 0,0-1-90 0 0,0 0-161 0 0,0-13-1151 0 0,-2-7 45 0 0,-2-15-5015 0 0,4 12-2015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19534 0 0,'0'0'3142'0'0,"0"0"-2156"0"0,0 0-668 0 0,0 0 271 0 0,0 0 250 0 0,0 0-189 0 0,0 0-270 0 0,0 0-162 0 0,0 0-117 0 0,0 0-98 0 0,1 13-219 0 0,15 85 514 0 0,-5 0 0 0 0,-4 1 0 0 0,-4 45-298 0 0,-3-21 32 0 0,0-122-47 0 0,0-1-59 0 0,0-15-805 0 0,-3-18-3222 0 0,2 19-3395 0 0,1 13-4718 0 0,4 64 9523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15405 0 0,'4'-19'7907'0'0,"-4"19"-7546"0"0,0 0-132 0 0,5-3 2302 0 0,4 119-2382 0 0,-9 255 140 0 0,6-314-221 0 0,-6-56-65 0 0,0-1 6 0 0,0 0 14 0 0,0 0-17 0 0,0 0-39 0 0,0-11-563 0 0,0-56-5006 0 0,0 39-1980 0 0,0 22-3802 0 0,0 118 9601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20318 0 0,'23'-6'4647'0'0,"-9"4"-4398"0"0,102-35 721 0 0,-97 29-912 0 0,-18 8-39 0 0,-1 0 70 0 0,0 0 57 0 0,0 0 3 0 0,0 0 10 0 0,0 0 10 0 0,0 0-10 0 0,0 0-38 0 0,0 0-53 0 0,15 375-54 0 0,-15-325 142 0 0,-14-50-63 0 0,-49-14-126 0 0,116 24-470 0 0,7 6 601 0 0,-50-13-145 0 0,-9-3 56 0 0,-18-34-3674 0 0,13 26 216 0 0,4 6-1875 0 0,2 7-4253 0 0,17 38 4484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20198 0 0,'-1'-11'2837'0'0,"1"3"-1090"0"0,6 17-1257 0 0,6 20-346 0 0,-2 0-1 0 0,0 0 0 0 0,-2 1 0 0 0,-2 0 0 0 0,-1 1 1 0 0,2 23-144 0 0,24 231 792 0 0,-20-210-823 0 0,-10-73 27 0 0,-1-22-46 0 0,-31-90-1716 0 0,27 95 1256 0 0,-12-52-2249 0 0,8 14-4812 0 0,3-10-3438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16802 0 0,'34'9'8889'0'0,"9"22"-8457"0"0,-23-14 181 0 0,-11-11-562 0 0,-1 1 0 0 0,0 0 0 0 0,-1 0 0 0 0,1 1 0 0 0,-2 0 0 0 0,1 0 0 0 0,-1 1 0 0 0,0-1 0 0 0,-1 2 0 0 0,0-1 0 0 0,4 9-51 0 0,-9-17 13 0 0,0 0-1 0 0,-1 0 1 0 0,1 0-1 0 0,0 0 1 0 0,-1 0 0 0 0,1 0-1 0 0,0 0 1 0 0,-1 0-1 0 0,1 0 1 0 0,-1 0 0 0 0,1 0-1 0 0,-1 0 1 0 0,0 0-1 0 0,1 0 1 0 0,-1 0-1 0 0,0-1 1 0 0,0 1 0 0 0,0 0-1 0 0,0-1 1 0 0,1 1-1 0 0,-1 0 1 0 0,0-1-1 0 0,0 1 1 0 0,0-1 0 0 0,0 0-1 0 0,0 1 1 0 0,0-1-1 0 0,0 0 1 0 0,0 1-1 0 0,-1-1 1 0 0,1 0 0 0 0,0 0-1 0 0,0 0 1 0 0,0 0-13 0 0,-9 3 30 0 0,-106 49 176 0 0,117-51-202 0 0,-1-1 0 0 0,1 0 0 0 0,-1 0 0 0 0,0 0 0 0 0,1 1 0 0 0,-1-1 0 0 0,0 0 0 0 0,0 0 0 0 0,1 1 0 0 0,-1-1 0 0 0,0 0 0 0 0,0 0 0 0 0,1 1-1 0 0,-1-1 1 0 0,0 0 0 0 0,0 1 0 0 0,0-1 0 0 0,1 0 0 0 0,-1 1 0 0 0,0-1 0 0 0,0 1 0 0 0,0-1 0 0 0,0 0 0 0 0,0 1 0 0 0,0-1 0 0 0,0 0 0 0 0,0 1 0 0 0,0-1 0 0 0,0 1 0 0 0,0-1 0 0 0,0 0-1 0 0,0 1 1 0 0,0-1 0 0 0,0 1 0 0 0,0-1 0 0 0,0 0 0 0 0,-1 1 0 0 0,1-1 0 0 0,0 0 0 0 0,0 1 0 0 0,0-1 0 0 0,-1 0 0 0 0,1 1 0 0 0,0-1 0 0 0,0 0 0 0 0,-1 0 0 0 0,1 1 0 0 0,0-1 0 0 0,0 0-1 0 0,-1 0 1 0 0,1 1 0 0 0,0-1 0 0 0,-1 0 0 0 0,1 0 0 0 0,-1 0 0 0 0,1 0 0 0 0,0 0 0 0 0,-1 1 0 0 0,1-1 0 0 0,0 0 0 0 0,-1 0 0 0 0,1 0-4 0 0,9 6 63 0 0,129 103 173 0 0,-125-96-271 0 0,-10-8-194 0 0,-10-9-66 0 0,-54-41-2873 0 0,33 26-4496 0 0,2 1-5874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 20486 0 0,'0'0'1811'0'0,"0"0"-1118"0"0,-7-8 1908 0 0,-7 8-2110 0 0,10-1-496 0 0,1 1-1 0 0,-1 0 0 0 0,0 0 0 0 0,1 0 0 0 0,-1 0 0 0 0,0 0 0 0 0,1 1 1 0 0,-1-1-1 0 0,0 1 0 0 0,1 0 0 0 0,-1 0 0 0 0,1 1 0 0 0,-1-1 0 0 0,1 1 0 0 0,0 0 1 0 0,0-1-1 0 0,0 1 0 0 0,0 1 0 0 0,-1-1 6 0 0,1 1-6 0 0,0 0 0 0 0,0 0 0 0 0,1 1 0 0 0,-1-1 0 0 0,1 0 0 0 0,0 1 0 0 0,0 0 0 0 0,0-1 0 0 0,0 1 0 0 0,1 0 0 0 0,-1 0 0 0 0,1 0 0 0 0,0 0 0 0 0,0 0-1 0 0,1 0 1 0 0,-1 0 0 0 0,1 0 0 0 0,0 0 0 0 0,0 3 6 0 0,0 1 38 0 0,0 1 0 0 0,1-1-1 0 0,0 1 1 0 0,0-1 0 0 0,1 0-1 0 0,0 1 1 0 0,0-1-1 0 0,1 0 1 0 0,0 0 0 0 0,1-1-1 0 0,1 4-37 0 0,152 230 813 0 0,-130-192-17 0 0,-43-42-25 0 0,-91 23-386 0 0,67-26-135 0 0,39-4-210 0 0,1 0-27 0 0,5-11-455 0 0,21-15-2357 0 0,-26 25-71 0 0,0 1-5173 0 0,0 0-6649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1:44.051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171 196 16682 0 0,'0'0'1752'0'0,"0"0"-1038"0"0,0 0-302 0 0,0 0 363 0 0,0 0 303 0 0,0 0-150 0 0,0 0-341 0 0,0 0-271 0 0,0 0-138 0 0,0 0-41 0 0,0 0-20 0 0,0 0-43 0 0,0 1-55 0 0,1 66 896 0 0,1-26-619 0 0,-2 0 0 0 0,-2-1 0 0 0,-7 40-296 0 0,4-53 193 0 0,5-27-90 0 0,0 0 51 0 0,0 0 36 0 0,0 0 42 0 0,-1-5 198 0 0,1-15-416 0 0,0 0 0 0 0,0 0 0 0 0,2 1 0 0 0,1-1 0 0 0,0 1 0 0 0,1-1 0 0 0,2 1 0 0 0,0 0 0 0 0,0 1 0 0 0,2 0 0 0 0,0 0 0 0 0,1 0 0 0 0,1 1 0 0 0,7-8-14 0 0,-1 8-157 0 0,-14 27 39 0 0,-2 46 238 0 0,-2-1 0 0 0,-3 0 0 0 0,-2 0 0 0 0,-3 0 1 0 0,-7 17-121 0 0,7-21 23 0 0,-12 50-63 0 0,21-124 327 0 0,45-174-378 0 0,-32 153 85 0 0,2 1 0 0 0,2 0 1 0 0,1 1-1 0 0,2 1 0 0 0,3 1 1 0 0,0 1-1 0 0,11-11 6 0 0,-8 19-295 0 0,-24 31 235 0 0,-1 17 7 0 0,-4 31 148 0 0,-2 1 0 0 0,-2-1 0 0 0,-2-1 0 0 0,-2 0 1 0 0,-13 33-96 0 0,2-3 79 0 0,-42 159 56 0 0,63-226-39 0 0,5-28 2 0 0,38-125-44 0 0,6 3 0 0 0,6 1 0 0 0,39-64-54 0 0,-83 193-177 0 0,-10 34 118 0 0,-6 27 138 0 0,-3-1 0 0 0,-2 0 0 0 0,-3 0 1 0 0,-5 10-80 0 0,8-23 1 0 0,-107 274 22 0 0,117-307-18 0 0,1-3 29 0 0,3-21-45 0 0,1 1 0 0 0,0 0-1 0 0,1 0 1 0 0,1 0 0 0 0,1 1-1 0 0,1-1 1 0 0,5-8 11 0 0,2-9 1 0 0,6-18-3 0 0,2 2 0 0 0,3 0 0 0 0,2 2 0 0 0,24-34 2 0 0,-9 38-289 0 0,-39 74 111 0 0,-8 27 261 0 0,-2 0 1 0 0,-2 0-1 0 0,-3-1 1 0 0,-2 0-1 0 0,-3-1 1 0 0,-3 4-84 0 0,4-10 25 0 0,-74 223 120 0 0,194-622-121 0 0,-58 228-26 0 0,6 2-1 0 0,34-56 3 0 0,-72 158-64 0 0,-12 26 3 0 0,-24 88 133 0 0,-21 48-12 0 0,-7-2-1 0 0,-20 31-59 0 0,55-135 18 0 0,8-13-53 0 0,12-58 115 0 0,21-61-106 0 0,4 1 0 0 0,7-5 26 0 0,-9 26 3 0 0,3 1 0 0 0,37-60-3 0 0,-40 87-165 0 0,-28 80 74 0 0,-6 11 159 0 0,-3 0 0 0 0,-1 0 0 0 0,-9 23-68 0 0,12-47-2 0 0,-51 166 81 0 0,-39 72-79 0 0,89-239-44 0 0,8-25-39 0 0,74-191 129 0 0,-40 102-74 0 0,4 1 1 0 0,4 2-1 0 0,3 2 1 0 0,15-15 27 0 0,-50 93-82 0 0,-7 15 13 0 0,-8 25 32 0 0,4-24 54 0 0,-77 270 176 0 0,-1-41-183 0 0,142-418 124 0 0,62-152-88 0 0,-83 255-130 0 0,-42 82 76 0 0,0-1 0 0 0,0 0 1 0 0,0 0-1 0 0,1 0 0 0 0,-1 0 1 0 0,0 0-1 0 0,0 0 0 0 0,0 1 1 0 0,0-1-1 0 0,1 0 0 0 0,-1 0 1 0 0,0 0-1 0 0,0 0 0 0 0,0 0 1 0 0,1 0-1 0 0,-1 0 0 0 0,0 0 1 0 0,0 0-1 0 0,0 0 0 0 0,0 0 1 0 0,1 0-1 0 0,-1 0 0 0 0,0 0 1 0 0,0 0-1 0 0,0 0 0 0 0,1 0 1 0 0,-1 0-1 0 0,0 0 0 0 0,0 0 1 0 0,0 0-1 0 0,1 0 0 0 0,-1-1 1 0 0,0 1-1 0 0,0 0 0 0 0,0 0 8 0 0,-1 12-17 0 0,-3 20 43 0 0,-1-1-1 0 0,-1 1 0 0 0,-2-1 0 0 0,-6 14-25 0 0,2-5 9 0 0,-158 480 73 0 0,298-865 112 0 0,-121 328-197 0 0,14-34-14 0 0,1 0 0 0 0,3 2 0 0 0,2 1 0 0 0,9-10 17 0 0,-21 43-143 0 0,-15 28 54 0 0,-28 125 259 0 0,19-104-145 0 0,-105 328 33 0 0,108-336-146 0 0,6-24 20 0 0,1-5 55 0 0,54-168 331 0 0,63-131-318 0 0,-60 192-113 0 0,-58 110 106 0 0,-1 0 0 0 0,1 1 1 0 0,0-1-1 0 0,0 0 1 0 0,0 0-1 0 0,0 1 0 0 0,0-1 1 0 0,0 0-1 0 0,0 0 1 0 0,0 1-1 0 0,0-1 0 0 0,0 0 1 0 0,0 1-1 0 0,0-1 1 0 0,0 0-1 0 0,0 0 0 0 0,0 1 1 0 0,0-1-1 0 0,0 0 1 0 0,0 0-1 0 0,1 1 0 0 0,-1-1 1 0 0,0 0-1 0 0,0 0 0 0 0,0 0 1 0 0,0 1-1 0 0,0-1 1 0 0,1 0-1 0 0,-1 0 0 0 0,0 0 1 0 0,0 1-1 0 0,0-1 1 0 0,1 0-1 0 0,-1 0 0 0 0,0 0 1 0 0,0 0-1 0 0,1 1 1 0 0,-1-1-1 0 0,0 0 0 0 0,0 0 1 0 0,1 0-1 0 0,-1 0 1 0 0,0 0-1 0 0,0 0 0 0 0,1 0 1 0 0,-1 0-1 0 0,0 0 1 0 0,0 0-1 0 0,1 0 0 0 0,-1 0 1 0 0,0 0-1 0 0,0 0 1 0 0,1 0-1 0 0,-1 0 7 0 0,-3 44 62 0 0,-3-1 0 0 0,-1 0 0 0 0,-3 0 0 0 0,-1 0 0 0 0,-12 30-62 0 0,21-68 0 0 0,-74 219 72 0 0,73-214-68 0 0,1 0-37 0 0,2-15 62 0 0,42-152 92 0 0,-18 75-121 0 0,4 1 0 0 0,27-55 0 0 0,-4 42-289 0 0,-50 114 90 0 0,-6 40 252 0 0,-3-1-1 0 0,-2 0 1 0 0,-3 0-1 0 0,-2-1 1 0 0,-2-1-1 0 0,-11 17-52 0 0,13-29 13 0 0,-28 72 26 0 0,38-97-52 0 0,5-25 139 0 0,48-161-59 0 0,-29 106-89 0 0,2 0-1 0 0,2 2 1 0 0,3 1 0 0 0,8-10 22 0 0,-25 59-234 0 0,-9 25 126 0 0,0-13 134 0 0,-5 38 30 0 0,-2-1 1 0 0,-1 0-1 0 0,-3 0 1 0 0,-8 19-57 0 0,15-44 4 0 0,-49 147 22 0 0,43-144 67 0 0,15-60-24 0 0,83-317-114 0 0,-77 321-58 0 0,-16 57-224 0 0,-19 62 372 0 0,-4-1 1 0 0,-3-2-1 0 0,-4-1 0 0 0,-22 34-45 0 0,57-111 6 0 0,0-1 0 0 0,0 1 0 0 0,0-1 0 0 0,0 1 0 0 0,-1-1 0 0 0,1 1 0 0 0,0 0 0 0 0,-1-1 0 0 0,1 1 0 0 0,0-1 0 0 0,-1 1 0 0 0,1-1 0 0 0,0 1-1 0 0,-1-1 1 0 0,1 0 0 0 0,-1 1 0 0 0,1-1 0 0 0,-1 1 0 0 0,1-1 0 0 0,-1 0 0 0 0,1 0 0 0 0,-1 1 0 0 0,1-1 0 0 0,-1 0 0 0 0,0 0 0 0 0,1 1 0 0 0,-1-1 0 0 0,1 0 0 0 0,-1 0 0 0 0,0 0 0 0 0,1 0-1 0 0,-1 0 1 0 0,1 0 0 0 0,-1 0 0 0 0,0 0 0 0 0,1 0 0 0 0,-1 0 0 0 0,1 0 0 0 0,-1-1 0 0 0,0 1 0 0 0,1 0 0 0 0,-1 0 0 0 0,1-1 0 0 0,-1 1 0 0 0,1 0 0 0 0,-1-1 0 0 0,1 1 0 0 0,-1 0-1 0 0,1-1 1 0 0,-1 1 0 0 0,1-1 0 0 0,-1 1 0 0 0,1-1 0 0 0,0 1 0 0 0,-1-1 0 0 0,1 1 0 0 0,0-1 0 0 0,0 1 0 0 0,-1-1 0 0 0,1 1 0 0 0,0-1-6 0 0,-16-40-104 0 0,14 36 102 0 0,-8-38-35 0 0,3 0 1 0 0,0 0-1 0 0,3-1 1 0 0,2 0-1 0 0,3-43 37 0 0,-1 48-1 0 0,2 19 1 0 0,-2 19-14 0 0,0 1-43 0 0,0 1-9 0 0,-1 18 54 0 0,-2-1-1 0 0,-1 0 1 0 0,0 0-1 0 0,-1 0 0 0 0,-1-1 1 0 0,-1 3 12 0 0,0 1 6 0 0,-81 200 86 0 0,83-236 143 0 0,5 10-249 0 0,-1-20-25 0 0,1 0 0 0 0,2 0-1 0 0,0 0 1 0 0,1 1 0 0 0,2-1-1 0 0,0 1 1 0 0,3-4 39 0 0,30-57-152 0 0,-38 85 146 0 0,1 0 0 0 0,-1-1 1 0 0,1 1-1 0 0,0 0 0 0 0,-1 0 1 0 0,1 0-1 0 0,0 0 0 0 0,-1 0 0 0 0,1 1 1 0 0,0-1-1 0 0,-1 0 0 0 0,1 0 0 0 0,-1 0 1 0 0,1 0-1 0 0,0 1 0 0 0,-1-1 1 0 0,1 0-1 0 0,-1 1 0 0 0,1-1 0 0 0,-1 0 1 0 0,1 1-1 0 0,-1-1 0 0 0,1 1 0 0 0,-1-1 1 0 0,1 1-1 0 0,-1-1 0 0 0,0 1 1 0 0,1-1-1 0 0,-1 1 0 0 0,0-1 0 0 0,1 1 1 0 0,-1-1-1 0 0,0 1 0 0 0,0 0 1 0 0,0-1-1 0 0,1 1 0 0 0,-1 0 0 0 0,0-1 1 0 0,0 1-1 0 0,0-1 0 0 0,0 1 0 0 0,0 0 1 0 0,0-1-1 0 0,0 1 0 0 0,0 0 1 0 0,0-1-1 0 0,-1 1 0 0 0,1-1 0 0 0,0 1 1 0 0,0 0-1 0 0,0-1 0 0 0,-1 1 0 0 0,1-1 1 0 0,0 1-1 0 0,-1-1 0 0 0,1 1 6 0 0,0 2-6 0 0,1 19 48 0 0,-1 1 1 0 0,-1-1-1 0 0,-1 1 1 0 0,0-1-1 0 0,-2 1 1 0 0,-1-1 0 0 0,-1 0-1 0 0,-7 19-42 0 0,2-7 134 0 0,10-33-76 0 0,1-1 11 0 0,0-1-16 0 0,-2-70-286 0 0,2 65 209 0 0,0 1 0 0 0,0-1 0 0 0,0 0 0 0 0,1 0 0 0 0,0 0 0 0 0,0 0 0 0 0,0 1 0 0 0,1-1-1 0 0,0 0 1 0 0,0 1 0 0 0,0 0 0 0 0,1-1 0 0 0,0 1 0 0 0,1-1 24 0 0,-4 6-7 0 0,1 0 1 0 0,-1 0-1 0 0,1 0 0 0 0,-1 0 0 0 0,1 0 1 0 0,0 0-1 0 0,-1 0 0 0 0,1 0 0 0 0,-1 0 0 0 0,1 0 1 0 0,-1 0-1 0 0,1 0 0 0 0,-1 0 0 0 0,1 1 0 0 0,-1-1 1 0 0,1 0-1 0 0,-1 0 0 0 0,1 1 0 0 0,-1-1 0 0 0,1 0 1 0 0,-1 1-1 0 0,0-1 0 0 0,1 0 0 0 0,-1 1 1 0 0,1-1-1 0 0,-1 1 0 0 0,0-1 0 0 0,1 0 0 0 0,-1 1 1 0 0,0-1-1 0 0,0 1 0 0 0,1-1 0 0 0,-1 1 0 0 0,0-1 1 0 0,0 1-1 0 0,0-1 0 0 0,0 1 0 0 0,0 0 0 0 0,0-1 1 0 0,0 1-1 0 0,1-1 0 0 0,-2 1 0 0 0,1-1 1 0 0,0 1 6 0 0,1-1 0 0 0,0 5 23 0 0,1 1 0 0 0,-1-1-1 0 0,1 0 1 0 0,-1 0 0 0 0,-1 1-1 0 0,1-1 1 0 0,-1 0 0 0 0,0 1 0 0 0,0-1-1 0 0,0 1 1 0 0,-1-1 0 0 0,0 0-1 0 0,0 0 1 0 0,-1 1 0 0 0,1-1-1 0 0,-1 0 1 0 0,0 0 0 0 0,0 0 0 0 0,-1 0-23 0 0,-1-3 12 0 0,0 0 1 0 0,0-1 0 0 0,-1 0 0 0 0,1 0 0 0 0,0 0-1 0 0,0 0 1 0 0,-1-1 0 0 0,1 1 0 0 0,0-1-1 0 0,-1 0 1 0 0,1-1 0 0 0,-1 1 0 0 0,1-1 0 0 0,0 0-1 0 0,0 0 1 0 0,-1 0 0 0 0,-1-1-13 0 0,-3-3-10 0 0,0 0 1 0 0,0-1-1 0 0,1 0 1 0 0,0-1-1 0 0,0 1 1 0 0,0-1 0 0 0,1-1-1 0 0,0 1 1 0 0,0-1-1 0 0,1-1 1 0 0,0 1-1 0 0,1-1 1 0 0,-4-8 9 0 0,1-6-278 0 0,8 22 268 0 0,0 1 0 0 0,0 0-1 0 0,0-1 1 0 0,0 1-1 0 0,0-1 1 0 0,0 1 0 0 0,0 0-1 0 0,0-1 1 0 0,1 1 0 0 0,-1 0-1 0 0,0-1 1 0 0,0 1 0 0 0,0-1-1 0 0,1 1 1 0 0,-1 0-1 0 0,0 0 1 0 0,0-1 0 0 0,1 1-1 0 0,-1 0 1 0 0,0-1 0 0 0,1 1-1 0 0,-1 0 1 0 0,0 0-1 0 0,1-1 1 0 0,-1 1 0 0 0,0 0-1 0 0,1 0 1 0 0,-1 0 0 0 0,0 0-1 0 0,1 0 1 0 0,-1-1-1 0 0,1 1 1 0 0,-1 0 0 0 0,0 0-1 0 0,1 0 1 0 0,-1 0 0 0 0,1 0-1 0 0,-1 0 1 0 0,0 0 0 0 0,1 0-1 0 0,-1 1 1 0 0,1-1-1 0 0,-1 0 1 0 0,0 0 0 0 0,1 0-1 0 0,-1 0 1 0 0,0 0 0 0 0,1 1-1 0 0,-1-1 1 0 0,0 0-1 0 0,1 0 1 0 0,-1 0 0 0 0,0 1-1 0 0,1-1 1 0 0,-1 0 0 0 0,0 1 10 0 0,3 0 7 0 0,-1-1 1 0 0,0 1 0 0 0,0 0 0 0 0,0 0 0 0 0,0 0 0 0 0,-1 0 0 0 0,1 1 0 0 0,0-1 0 0 0,0 1 0 0 0,-1-1 0 0 0,1 1 0 0 0,-1-1 0 0 0,1 1 0 0 0,-1 0-1 0 0,0-1 1 0 0,0 1 0 0 0,0 0 0 0 0,1 0 0 0 0,-2 0 0 0 0,1 0 0 0 0,0 0 0 0 0,0 0 0 0 0,-1 1 0 0 0,1-1 0 0 0,-1 0 0 0 0,0 0 0 0 0,1 0-1 0 0,-1 0 1 0 0,0 1 0 0 0,0-1 0 0 0,-1 0 0 0 0,1 0 0 0 0,0 0 0 0 0,-1 1 0 0 0,1-1 0 0 0,-1 0 0 0 0,0 0 0 0 0,0 0 0 0 0,0 0 0 0 0,0 0 0 0 0,0 0-1 0 0,0 0 1 0 0,0-1 0 0 0,-1 1 0 0 0,1 0 0 0 0,-1 0-8 0 0,-1-1 10 0 0,-1 0 0 0 0,1 1 1 0 0,-1-2-1 0 0,1 1 0 0 0,-1 0 0 0 0,1-1 0 0 0,-1 0 0 0 0,1 0 0 0 0,-1 0 1 0 0,1 0-1 0 0,-1 0 0 0 0,1-1 0 0 0,-1 1 0 0 0,1-1 0 0 0,-1 0 0 0 0,1 0 0 0 0,-1 0 1 0 0,1-1-1 0 0,0 1 0 0 0,0-1 0 0 0,0 0 0 0 0,0 0 0 0 0,0 0 0 0 0,0 0 1 0 0,0 0-1 0 0,1-1 0 0 0,-1 1 0 0 0,1-1 0 0 0,0 0 0 0 0,-1-1-10 0 0,-2-1-9 0 0,1 0-1 0 0,-1 0 1 0 0,1-1-1 0 0,1 0 1 0 0,-1 0-1 0 0,1 0 1 0 0,0 0-1 0 0,0 0 1 0 0,1-1-1 0 0,0 1 0 0 0,0-1 1 0 0,0 1-1 0 0,1-1 1 0 0,0-2 9 0 0,17 4-321 0 0,76 17 188 0 0,-88-11 135 0 0,2 1-2 0 0,0 0 0 0 0,0 0-1 0 0,-1 1 1 0 0,1 0 0 0 0,-1 0-1 0 0,1 0 1 0 0,-1 1 0 0 0,0 0-1 0 0,0 0 1 0 0,0 0 0 0 0,-1 0 0 0 0,4 6 0 0 0,-7-8 17 0 0,0 0 0 0 0,0 0-1 0 0,-1 0 1 0 0,1 0 0 0 0,-1 0 0 0 0,0 1 0 0 0,1-1 0 0 0,-1 0 0 0 0,0 0 0 0 0,0 1 0 0 0,-1-1 0 0 0,1 0 0 0 0,0 0 0 0 0,-1 1 0 0 0,0-1 0 0 0,1 0 0 0 0,-1 0 0 0 0,0 0 0 0 0,0 0 0 0 0,0 0 0 0 0,0 0 0 0 0,0 0 0 0 0,-1 0 0 0 0,1 0 0 0 0,0-1 0 0 0,-1 1 0 0 0,0-1 0 0 0,1 1 0 0 0,-1-1 0 0 0,0 1 0 0 0,0-1 0 0 0,0 0 0 0 0,-1 1-17 0 0,-2 1 8 0 0,-1-1-1 0 0,1 0 0 0 0,-1 0 1 0 0,1-1-1 0 0,-1 1 1 0 0,0-1-1 0 0,0 0 0 0 0,0-1 1 0 0,0 0-1 0 0,1 1 0 0 0,-1-2 1 0 0,0 1-1 0 0,0-1 1 0 0,0 0-1 0 0,0 0 0 0 0,1 0 1 0 0,-1-1-1 0 0,0 0 0 0 0,1 0 1 0 0,-1-1-1 0 0,1 1 1 0 0,0-1-1 0 0,0 0 0 0 0,0-1 1 0 0,0 1-1 0 0,1-1 0 0 0,-2-1-7 0 0,0-1-13 0 0,-1 0-1 0 0,1 0 1 0 0,0 0-1 0 0,0-1 0 0 0,1 1 1 0 0,0-1-1 0 0,0-1 0 0 0,0 1 1 0 0,1-1-1 0 0,0 0 1 0 0,1 0-1 0 0,0 0 0 0 0,0 0 1 0 0,1-1-1 0 0,0 1 0 0 0,0-1 1 0 0,1 1-1 0 0,0-3 14 0 0,2 3-14 0 0,1 1 1 0 0,1 0-1 0 0,-1-1 0 0 0,1 1 0 0 0,0 1 0 0 0,1-1 1 0 0,-1 0-1 0 0,2 1 0 0 0,-1 0 0 0 0,0 0 0 0 0,1 0 1 0 0,0 0-1 0 0,1 1 0 0 0,-1 0 0 0 0,1 0 0 0 0,0 0 1 0 0,0 1-1 0 0,1 0 0 0 0,-1 0 0 0 0,1 1 0 0 0,0-1 0 0 0,0 1 1 0 0,0 1-1 0 0,7-2 14 0 0,-12 2-6 0 0,1 1 0 0 0,0 0 0 0 0,0 0 0 0 0,-1 0 0 0 0,1 0 0 0 0,0 0-1 0 0,0 1 1 0 0,0-1 0 0 0,0 1 0 0 0,0 0 0 0 0,0 0 0 0 0,0 0 0 0 0,0 0 0 0 0,0 1 0 0 0,0-1 0 0 0,0 1 0 0 0,0-1 0 0 0,0 1 0 0 0,0 0 0 0 0,-1 0 0 0 0,1 1 0 0 0,0-1 0 0 0,-1 0 0 0 0,1 1-1 0 0,-1 0 1 0 0,1-1 0 0 0,-1 1 0 0 0,0 0 0 0 0,0 0 0 0 0,1 1 0 0 0,-2-1 0 0 0,1 0 0 0 0,0 1 0 0 0,0-1 0 0 0,-1 1 0 0 0,1 0 6 0 0,0 5 31 0 0,0 1 0 0 0,-1 0 0 0 0,0 0 0 0 0,0 1 0 0 0,-1-1 0 0 0,0 0 0 0 0,0 0 0 0 0,-1 0 0 0 0,-1 0 0 0 0,1 0 0 0 0,-1 0 0 0 0,-1 0 0 0 0,0 0 0 0 0,0-1 0 0 0,-1 0 0 0 0,0 1 0 0 0,0-1 0 0 0,-1 0 0 0 0,0-1 0 0 0,0 1 0 0 0,-1-1 0 0 0,0 0 0 0 0,0-1 0 0 0,0 1 0 0 0,-1-1 0 0 0,-1 0-31 0 0,4-4 12 0 0,0 0 0 0 0,-1-1 0 0 0,0 1 0 0 0,1-1 0 0 0,-1 0 0 0 0,0-1 0 0 0,1 1 0 0 0,-1-1 0 0 0,0 0 0 0 0,0 0 0 0 0,1 0 0 0 0,-1-1 0 0 0,0 1-1 0 0,0-1 1 0 0,1 0 0 0 0,-1-1 0 0 0,1 1 0 0 0,-1-1 0 0 0,1 0 0 0 0,-4-2-12 0 0,1-1-19 0 0,0-1-1 0 0,1 0 1 0 0,0 0-1 0 0,0-1 1 0 0,0 0-1 0 0,1 0 1 0 0,0 0-1 0 0,0 0 1 0 0,1-1 0 0 0,0 0-1 0 0,1 0 1 0 0,-1 0-1 0 0,1-1 1 0 0,1 1-1 0 0,0 0 1 0 0,0-1-1 0 0,0 0 1 0 0,1 1-1 0 0,1-1 1 0 0,0 0-1 0 0,0 0 1 0 0,0 0-1 0 0,1 1 1 0 0,2-8 19 0 0,-1 9-16 0 0,1 1 0 0 0,0 0 0 0 0,0-1 0 0 0,0 1 0 0 0,1 1 0 0 0,0-1 0 0 0,0 0 0 0 0,1 1 0 0 0,0 0 0 0 0,0 0 0 0 0,0 0 1 0 0,0 1-1 0 0,1 0 0 0 0,-1 0 0 0 0,1 0 0 0 0,0 1 0 0 0,0 0 0 0 0,1 0 0 0 0,-1 0 0 0 0,1 1 0 0 0,-1 0 0 0 0,1 0 0 0 0,0 0 0 0 0,3 1 16 0 0,-8 0-6 0 0,0 1-1 0 0,0 0 1 0 0,0 0-1 0 0,0 0 1 0 0,0 0-1 0 0,0 0 1 0 0,0 1-1 0 0,0-1 1 0 0,0 0-1 0 0,0 1 0 0 0,0-1 1 0 0,0 1-1 0 0,0 0 1 0 0,0 0-1 0 0,0 0 1 0 0,0 0-1 0 0,-1 0 1 0 0,1 0-1 0 0,0 0 1 0 0,-1 1-1 0 0,1-1 1 0 0,-1 1-1 0 0,1-1 1 0 0,-1 1-1 0 0,0-1 1 0 0,0 1-1 0 0,1 0 1 0 0,-1 0-1 0 0,0 0 1 0 0,-1-1-1 0 0,1 1 1 0 0,0 0-1 0 0,0 2 7 0 0,7 70 249 0 0,-8-67-215 0 0,0-2-16 0 0,0 1 1 0 0,0-1 0 0 0,0 0 0 0 0,0 1 0 0 0,-1-1 0 0 0,0 0 0 0 0,0 1 0 0 0,0-1 0 0 0,-1 0 0 0 0,0 0 0 0 0,0 0-1 0 0,0 0 1 0 0,-1 0 0 0 0,1 0 0 0 0,-1-1 0 0 0,0 1 0 0 0,0-1 0 0 0,-1 0 0 0 0,1 0 0 0 0,-1 0 0 0 0,0-1 0 0 0,0 1 0 0 0,-1-1-1 0 0,1 0 1 0 0,-1 0 0 0 0,1 0 0 0 0,-1-1 0 0 0,0 1 0 0 0,0-1 0 0 0,0 0 0 0 0,0-1 0 0 0,0 1 0 0 0,-2-1-19 0 0,1 0-5 0 0,1-1 0 0 0,-1-1 0 0 0,0 1 0 0 0,1-1 0 0 0,-1 0 0 0 0,1 0 0 0 0,0-1 0 0 0,-1 1 0 0 0,1-1 0 0 0,0 0 0 0 0,0-1 0 0 0,0 1 0 0 0,0-1 0 0 0,0 0 0 0 0,-3-3 5 0 0,-1-1-13 0 0,0-1 0 0 0,1 1 0 0 0,0-1 0 0 0,0-1 0 0 0,1 0 0 0 0,0 0 0 0 0,0 0 0 0 0,1-1 0 0 0,1 0 0 0 0,-1 0 0 0 0,2 0 0 0 0,-1-1 0 0 0,1 1 0 0 0,1-1 0 0 0,0 0 0 0 0,1 0 0 0 0,-1-5 13 0 0,3 14-8 0 0,0 1 0 0 0,0-1 0 0 0,1 0 0 0 0,-1 0 0 0 0,0 1 0 0 0,1-1 1 0 0,-1 0-1 0 0,1 1 0 0 0,-1-1 0 0 0,1 0 0 0 0,0 1 0 0 0,0-1 0 0 0,0 1 1 0 0,0-1-1 0 0,0 1 0 0 0,0 0 0 0 0,0-1 0 0 0,0 1 0 0 0,0 0 0 0 0,1 0 1 0 0,-1 0-1 0 0,1 0 0 0 0,-1 0 0 0 0,1 0 0 0 0,-1 0 0 0 0,1 0 0 0 0,-1 0 1 0 0,1 1-1 0 0,0-1 0 0 0,-1 1 0 0 0,1-1 0 0 0,0 1 0 0 0,-1 0 0 0 0,1 0 1 0 0,0 0-1 0 0,0 0 0 0 0,1 0 8 0 0,70 4-95 0 0,3 22-29 0 0,-51-8 37 0 0,-24-17 124 0 0,-2 0-14 0 0,0 1 1 0 0,0 0-1 0 0,0-1 1 0 0,0 1 0 0 0,0-1-1 0 0,0 0 1 0 0,0 1-1 0 0,-1-1 1 0 0,1 0-1 0 0,-1 1 1 0 0,1-1 0 0 0,0 0-1 0 0,-1 0 1 0 0,0 0-1 0 0,1-1 1 0 0,-1 1 0 0 0,0 0-1 0 0,1 0 1 0 0,-1-1-1 0 0,0 1 1 0 0,0-1 0 0 0,1 0-1 0 0,-1 0 1 0 0,0 1-1 0 0,-1-1-23 0 0,-5 2 47 0 0,-5 1-40 0 0,-1-1 0 0 0,1 0 0 0 0,-1-1 0 0 0,0-1 0 0 0,1 0 0 0 0,-1 0 1 0 0,-3-2-8 0 0,-22-16-97 0 0,39 18 91 0 0,-1-1 0 0 0,1 1 1 0 0,-1-1-1 0 0,1 1 0 0 0,-1-1 0 0 0,1 1 0 0 0,-1-1 1 0 0,1 0-1 0 0,0 1 0 0 0,-1-1 0 0 0,1 0 1 0 0,0 0-1 0 0,-1 1 0 0 0,1-1 0 0 0,0 0 0 0 0,0 1 1 0 0,0-1-1 0 0,0 0 0 0 0,0 0 0 0 0,0 1 1 0 0,0-1-1 0 0,0 0 0 0 0,0 0 0 0 0,0 0 0 0 0,0 1 1 0 0,0-1-1 0 0,1 0 0 0 0,-1 1 0 0 0,0-1 0 0 0,1 0 1 0 0,-1 1-1 0 0,0-1 0 0 0,1 0 0 0 0,-1 1 1 0 0,1-1-1 0 0,-1 0 0 0 0,1 1 0 0 0,-1-1 0 0 0,1 1 1 0 0,-1-1-1 0 0,1 1 0 0 0,-1-1 0 0 0,1 1 1 0 0,0 0-1 0 0,-1-1 0 0 0,1 1 0 0 0,0 0 0 0 0,-1-1 1 0 0,1 1-1 0 0,0 0 0 0 0,0 0 0 0 0,0 0 6 0 0,15-10-29 0 0,1 2 1 0 0,0 0-1 0 0,0 1 0 0 0,1 1 0 0 0,0 0 0 0 0,0 2 1 0 0,1 0-1 0 0,-1 1 0 0 0,1 0 0 0 0,8 1 29 0 0,-25 3-3 0 0,1-1-1 0 0,-1 0 1 0 0,0 1 0 0 0,1-1-1 0 0,-1 1 1 0 0,0 0-1 0 0,0 0 1 0 0,0 0 0 0 0,0 0-1 0 0,0 0 1 0 0,0 0 0 0 0,0 0-1 0 0,0 1 1 0 0,0-1-1 0 0,0 1 1 0 0,-1-1 0 0 0,1 1-1 0 0,-1 0 1 0 0,1 0-1 0 0,-1-1 1 0 0,1 1 0 0 0,-1 0-1 0 0,0 0 1 0 0,0 1 0 0 0,0-1-1 0 0,0 0 1 0 0,-1 0-1 0 0,1 2 4 0 0,10 68 213 0 0,-11-61-180 0 0,-1 0 1 0 0,0-1-1 0 0,-1 1 0 0 0,0 0 1 0 0,-1-1-1 0 0,0 0 0 0 0,0 1 1 0 0,-1-1-1 0 0,-1 0 0 0 0,1-1 0 0 0,-2 1 1 0 0,1-1-1 0 0,-1 0 0 0 0,-3 2-33 0 0,9-10 7 0 0,-1 1 1 0 0,0-1-1 0 0,0 0 0 0 0,0 1 0 0 0,0-1 0 0 0,-1 0 1 0 0,1 0-1 0 0,0 0 0 0 0,0 0 0 0 0,-1 0 0 0 0,1 0 1 0 0,-1 0-1 0 0,1 0 0 0 0,0-1 0 0 0,-1 1 0 0 0,0-1 1 0 0,1 1-1 0 0,-1-1 0 0 0,1 1 0 0 0,-1-1 0 0 0,0 0 1 0 0,1 0-1 0 0,-1 0 0 0 0,1 0 0 0 0,-1 0 0 0 0,0 0 1 0 0,1 0-1 0 0,-1 0 0 0 0,0-1 0 0 0,1 1 0 0 0,-1-1 1 0 0,1 1-1 0 0,-1-1 0 0 0,1 0 0 0 0,-1 1 0 0 0,1-1 1 0 0,0 0-1 0 0,-1 0 0 0 0,1 0 0 0 0,0 0 0 0 0,-1 0 1 0 0,1 0-1 0 0,0-1 0 0 0,0 1 0 0 0,0 0 0 0 0,0 0 1 0 0,0-1-1 0 0,1 1 0 0 0,-1-1 0 0 0,0 0-7 0 0,-2-4-31 0 0,1 1 0 0 0,0 0 0 0 0,0 0 0 0 0,1-1 0 0 0,0 1 0 0 0,0-1 0 0 0,0 1 0 0 0,0-1 0 0 0,1 0 0 0 0,0 1-1 0 0,0-1 1 0 0,1 1 0 0 0,-1-1 0 0 0,1 0 0 0 0,0 1 0 0 0,1 0 0 0 0,0-1 0 0 0,-1 1 0 0 0,2 0 0 0 0,-1 0 0 0 0,0 0 0 0 0,1 0 0 0 0,1-2 31 0 0,0 2-862 0 0,9-11 1477 0 0,-8 14-4863 0 0,0 4-4580 0 0,1 4-276 0 0</inkml:trace>
  <inkml:trace contextRef="#ctx0" brushRef="#br1" timeOffset="9862.007">5 76 11373 0 0,'-4'1'8698'0'0,"3"1"-4529"0"0,7 12-5086 0 0,-2-6 1885 0 0,80 279 435 0 0,-41-175-1434 0 0,-17-153 2027 0 0,39-135-1900 0 0,4 14-154 0 0,-68 161 48 0 0,0 0 1 0 0,0 0-1 0 0,-1 0 0 0 0,1-1 1 0 0,-1 1-1 0 0,1 0 0 0 0,-1 0 0 0 0,1 0 1 0 0,-1 0-1 0 0,0-1 0 0 0,0 1 1 0 0,1 0-1 0 0,-1 0 0 0 0,0 0 0 0 0,0-1 1 0 0,0 1-1 0 0,0 0 0 0 0,-1 0 0 0 0,1-1 1 0 0,0 1-1 0 0,0 0 0 0 0,-1 0 1 0 0,1 0-1 0 0,-1-1 0 0 0,1 1 0 0 0,-1 0 1 0 0,1 0-1 0 0,-1 0 0 0 0,0 0 1 0 0,0 0-1 0 0,1 0 0 0 0,-1 0 0 0 0,0 0 1 0 0,0 0-1 0 0,0 1 0 0 0,0-1 0 0 0,0 0 1 0 0,0 1-1 0 0,0-1 0 0 0,0 0 1 0 0,0 1-1 0 0,0-1 0 0 0,-2 1 10 0 0,-9-1-156 0 0,9 0 139 0 0,1 1 0 0 0,-1 0 0 0 0,1-1 1 0 0,0 1-1 0 0,-1 0 0 0 0,1 0 0 0 0,-1 0 0 0 0,1 1 1 0 0,-1-1-1 0 0,1 0 0 0 0,0 1 0 0 0,-1 0 0 0 0,1-1 0 0 0,0 1 1 0 0,-1 0-1 0 0,1 0 0 0 0,0 1 0 0 0,0-1 0 0 0,0 0 1 0 0,0 1-1 0 0,0-1 17 0 0,2 0-88 0 0,0-1-26 0 0,0 0-27 0 0,6 19-180 0 0,23 10-6474 0 0,-10-13 81 0 0,-14-12-2131 0 0</inkml:trace>
  <inkml:trace contextRef="#ctx0" brushRef="#br1" timeOffset="10405.001">545 0 14973 0 0,'0'0'2755'0'0,"0"0"-1188"0"0,0 0-231 0 0,0 0-102 0 0,0 0-329 0 0,0 0-331 0 0,-12 4 129 0 0,6 1-632 0 0,0 1 1 0 0,1-1 0 0 0,-1 1-1 0 0,1 0 1 0 0,0 1 0 0 0,0-1-1 0 0,1 1 1 0 0,0 0-1 0 0,0 0 1 0 0,-1 3-72 0 0,-4 12 51 0 0,1 1 0 0 0,1 0-1 0 0,1 0 1 0 0,1 1 0 0 0,1 0 0 0 0,1 0 0 0 0,2 0-1 0 0,0 0 1 0 0,1 0 0 0 0,3 15-51 0 0,-1-21 2 0 0,0 0 0 0 0,2 0 0 0 0,0 0 1 0 0,1 0-1 0 0,1-1 0 0 0,1 0 0 0 0,0 0 0 0 0,1-1 0 0 0,1 0 0 0 0,1-1 1 0 0,0 1-1 0 0,0-2 0 0 0,2 1 0 0 0,0-2 0 0 0,1 1 0 0 0,0-2 1 0 0,0 0-1 0 0,4 2-2 0 0,-30-30-2249 0 0,7 1-1533 0 0,5 5-8963 0 0,26 54 6211 0 0</inkml:trace>
  <inkml:trace contextRef="#ctx0" brushRef="#br1" timeOffset="10932.239">717 60 19902 0 0,'-1'0'85'0'0,"0"0"1"0"0,1 0-1 0 0,-1 0 0 0 0,0 0 1 0 0,0 0-1 0 0,1 0 0 0 0,-1 0 1 0 0,0 0-1 0 0,0 0 1 0 0,1 0-1 0 0,-1 0 0 0 0,0 0 1 0 0,0 0-1 0 0,1 0 0 0 0,-1 1 1 0 0,0-1-1 0 0,1 0 1 0 0,-1 1-1 0 0,0-1 0 0 0,1 0 1 0 0,-1 1-1 0 0,0-1 0 0 0,1 1 1 0 0,-1-1-1 0 0,1 1 1 0 0,-1-1-1 0 0,1 1 0 0 0,-1 0 1 0 0,1-1-1 0 0,-1 1 0 0 0,1 0 1 0 0,0-1-1 0 0,-1 1 1 0 0,1 0-1 0 0,0-1 0 0 0,0 1 1 0 0,-1 0-1 0 0,1-1 0 0 0,0 1 1 0 0,0 0-1 0 0,0 0 1 0 0,0-1-1 0 0,0 1 0 0 0,0 0 1 0 0,0 0-1 0 0,0 0 0 0 0,0-1 1 0 0,0 1-1 0 0,1 0 1 0 0,-1-1-1 0 0,0 1 0 0 0,0 0 1 0 0,1 0-1 0 0,-1-1 0 0 0,0 1 1 0 0,1 0-1 0 0,-1-1 1 0 0,1 1-1 0 0,-1-1 0 0 0,1 1-85 0 0,0 9-142 0 0,20 271 640 0 0,-18-217-463 0 0,-3-64-22 0 0,0 0 35 0 0,0 0 0 0 0,0 0-15 0 0,1 0-24 0 0,0 0 3 0 0,14 4 910 0 0,59-11-325 0 0,-44 7-838 0 0,-30 0 253 0 0,0 0 63 0 0,0 0 2 0 0,0 0-71 0 0,0 0-72 0 0,0 0-64 0 0,-11-4-1374 0 0,-2-3-125 0 0,-5-6-20263 0 0,60 37 20087 0 0</inkml:trace>
  <inkml:trace contextRef="#ctx0" brushRef="#br1" timeOffset="11219.687">737 249 404 0 0,'-2'-2'14201'0'0,"0"0"-8059"0"0,0-1-3063 0 0,4-6-2382 0 0,2 5-840 0 0,-1 0 1 0 0,1 0-1 0 0,0 1 1 0 0,0-1-1 0 0,0 1 1 0 0,1 0-1 0 0,-1 0 0 0 0,1 1 1 0 0,-1-1-1 0 0,1 1 1 0 0,0 0-1 0 0,3-1 143 0 0,7 0-5632 0 0,1 1-5151 0 0,-30 11 5362 0 0,-65 35 4445 0 0</inkml:trace>
  <inkml:trace contextRef="#ctx0" brushRef="#br1" timeOffset="11527.653">956 87 17062 0 0,'4'-4'8380'0'0,"14"16"-8689"0"0,-6-1 370 0 0,-1 1 0 0 0,0 1 0 0 0,-1 0 0 0 0,0 0-1 0 0,-1 1 1 0 0,-1 0 0 0 0,0 0 0 0 0,-1 1 0 0 0,0 1-61 0 0,2 6 116 0 0,-1 0 0 0 0,0 1 0 0 0,-2 1-1 0 0,0-1 1 0 0,-2 1 0 0 0,-1-1 0 0 0,0 1 0 0 0,-2 12-116 0 0,0-32 48 0 0,0 1 1 0 0,-1-1 0 0 0,0 0 0 0 0,0 1-1 0 0,0-1 1 0 0,0 0 0 0 0,-1 1-1 0 0,0-1 1 0 0,1 0 0 0 0,-2 0 0 0 0,1 1-1 0 0,0-1 1 0 0,-1 0 0 0 0,0 0-1 0 0,0-1 1 0 0,0 1 0 0 0,0 0 0 0 0,-1-1-1 0 0,1 1 1 0 0,-1-1 0 0 0,0 1-1 0 0,0-1 1 0 0,0 0 0 0 0,0-1 0 0 0,-1 1-1 0 0,1 0 1 0 0,-1-1 0 0 0,0 0-1 0 0,0 0 1 0 0,1 0 0 0 0,-3 0-49 0 0,-24 6 861 0 0,29-8-757 0 0,1 0-41 0 0,0 0-36 0 0,0 0-48 0 0,0 0-26 0 0,-5 0-6410 0 0,3-2-6363 0 0,9 4 2992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17898 0 0,'7'2'7168'0'0,"13"16"-8173"0"0,-18-16 1574 0 0,22 21-367 0 0,-1 2 1 0 0,-1 0-1 0 0,-1 1 1 0 0,-2 2-1 0 0,-1 0 1 0 0,-1 0-1 0 0,-1 2 1 0 0,-1 0-1 0 0,-2 1 1 0 0,-1 0-1 0 0,6 29-202 0 0,-6 1 214 0 0,-2 0 0 0 0,-3 1 0 0 0,-3 0 0 0 0,-3 38-214 0 0,-1-100 174 0 0,-10 4 727 0 0,-32 11-2056 0 0,35-22-1066 0 0,-1-12-19829 0 0,24 45 18688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21162 0 0,'6'5'6151'0'0,"-10"-2"-10703"0"0,-5-3-13257 0 0,23 0 12857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1 696 0 0,'4'0'20251'0'0,"-2"6"-13210"0"0,-1 3-6181 0 0,-1 14-4682 0 0,0-15 5848 0 0,-7 109-1633 0 0,-66 227-259 0 0,43-254-74 0 0,30-89-48 0 0,0-1 1 0 0,0 1-1 0 0,0 0 0 0 0,0 0 0 0 0,0-1 0 0 0,0 1 1 0 0,0 0-1 0 0,0-1 0 0 0,1 1 0 0 0,-1 0 1 0 0,0 0-1 0 0,0-1 0 0 0,1 1 0 0 0,-1-1 0 0 0,0 1 1 0 0,1 0-1 0 0,-1-1 0 0 0,1 1 0 0 0,-1-1 0 0 0,1 1 1 0 0,-1-1-1 0 0,1 1 0 0 0,-1-1 0 0 0,1 1 1 0 0,-1-1-1 0 0,1 1 0 0 0,0-1 0 0 0,-1 0 0 0 0,1 0 1 0 0,0 1-1 0 0,-1-1 0 0 0,1 0 0 0 0,0 0 0 0 0,-1 1 1 0 0,1-1-1 0 0,0 0 0 0 0,-1 0 0 0 0,1 0 0 0 0,0 0 1 0 0,0 0-13 0 0,5 2 54 0 0,192 60 66 0 0,-192-61-145 0 0,-5-1 30 0 0,-1 0 21 0 0,0 0 11 0 0,0 0 7 0 0,0 0-43 0 0,0 0-167 0 0,-1-1-120 0 0,-23-54-3283 0 0,21 33-919 0 0,2 0-4501 0 0,1-10-1903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4456 0 0,'5'-3'18192'0'0,"2"6"-12402"0"0,17 14-8759 0 0,-22-15 4418 0 0,16 15-1352 0 0,-1 0-1 0 0,0 2 1 0 0,-1 0 0 0 0,-1 1 0 0 0,-1 0 0 0 0,0 1-1 0 0,-2 0 1 0 0,-1 1 0 0 0,0 1 0 0 0,-2 0 0 0 0,0 0-1 0 0,3 18-96 0 0,0 12 121 0 0,-2 0 0 0 0,-2 1 1 0 0,-3 0-1 0 0,-2 0 0 0 0,-2 15-121 0 0,-6-23 161 0 0,-32-31 572 0 0,5-11-473 0 0,31-4-253 0 0,1 0-10 0 0,0 0-38 0 0,0 0-77 0 0,-10-16-1900 0 0,5 6 421 0 0,-1 2-3124 0 0,-2-3-6666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23014 0 0,'8'-9'3788'0'0,"21"-1"-3843"0"0,-17 6 304 0 0,4-2-230 0 0,0 1 0 0 0,0 1 0 0 0,0 0 0 0 0,1 1 0 0 0,-1 1 0 0 0,12 0-19 0 0,18-2 249 0 0,-45 4-141 0 0,-1 0-13 0 0,0 0 12 0 0,0 0 11 0 0,0 0-2 0 0,0 0-31 0 0,-1 11-203 0 0,-42 136 55 0 0,16-72 59 0 0,-52 151-36 0 0,67-196-78 0 0,12-30 112 0 0,0 0-6 0 0,0 0-16 0 0,0 0 4 0 0,0 0 15 0 0,0 0 10 0 0,70 17 235 0 0,56 27-229 0 0,-121-43 387 0 0,-16-10-508 0 0,-34-46-2495 0 0,26 30-2756 0 0,5 6-3114 0 0,-3-2-3158 0 0</inkml:trace>
  <inkml:trace contextRef="#ctx0" brushRef="#br0" timeOffset="201.024">67 275 10101 0 0,'10'-1'13675'0'0,"-4"-1"-10785"0"0,5-1-2831 0 0,11-3-903 0 0,26-5 441 0 0,-29 8-1066 0 0,-9-5-6683 0 0,-8 4-72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10973 0 0,'1'-3'9105'0'0,"3"3"-4978"0"0,12 8-4920 0 0,-12-5 1961 0 0,93 49-28 0 0,-1 16-600 0 0,-95-68-547 0 0,-36 0-1706 0 0,3-13-1537 0 0,13-1-2473 0 0,5 0-2515 0 0</inkml:trace>
  <inkml:trace contextRef="#ctx0" brushRef="#br0" timeOffset="281.049">32 0 19634 0 0,'0'0'1818'0'0,"0"0"-1093"0"0,0 0-386 0 0,7 13 1981 0 0,1 7-2027 0 0,0 0-1 0 0,-1 0 1 0 0,-1 1-1 0 0,-1 0 0 0 0,-1 0 1 0 0,-1 0-1 0 0,0 0 1 0 0,-2 1-293 0 0,7 263 1251 0 0,-6-282-2233 0 0,0-21 81 0 0,-11-27-2631 0 0,4 28-930 0 0,-5-14-6471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21394 0 0,'4'24'5230'0'0,"7"47"-5259"0"0,-9 41 191 0 0,-5 1-1 0 0,-6 14-161 0 0,10-125 15 0 0,0-1-1 0 0,0 1 0 0 0,0 0 1 0 0,1-1-1 0 0,-1 1 0 0 0,0-1 1 0 0,1 1-1 0 0,-1-1 0 0 0,1 0 0 0 0,0 0 1 0 0,-1 0-1 0 0,1 0 0 0 0,0 0 1 0 0,-1 0-1 0 0,1 0 0 0 0,0 0 0 0 0,0 0 1 0 0,0-1-1 0 0,0 1 0 0 0,0-1 1 0 0,0 0-1 0 0,0 1 0 0 0,0-1 1 0 0,0 0-1 0 0,0 0 0 0 0,0 0 0 0 0,0-1 1 0 0,0 1-1 0 0,0 0 0 0 0,0-1 1 0 0,0 1-1 0 0,0-1 0 0 0,1-1-14 0 0,9 2 48 0 0,39 0-56 0 0,-50 0-25 0 0,-1 0-84 0 0,0 0-61 0 0,0 0-63 0 0,-21-23-2687 0 0,1 3-4862 0 0,7-1-2452 0 0</inkml:trace>
  <inkml:trace contextRef="#ctx0" brushRef="#br0" timeOffset="272.464">7 192 21278 0 0,'0'-4'1548'0'0,"0"1"-1332"0"0,2-1-208 0 0,-2 0 468 0 0,5 0 188 0 0,1 1-172 0 0,3-5-316 0 0,4 4-176 0 0,-2-3-116 0 0,3 3 12 0 0,-1 4-120 0 0,2 0-336 0 0,1 0-208 0 0,-1 4-372 0 0,1 7-1176 0 0,4 0-1049 0 0,-7-3-4587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 22098 0 0,'-5'-2'2658'0'0,"-15"24"-2352"0"0,8 8-258 0 0,2 1 0 0 0,0 0 0 0 0,2 1 1 0 0,2 0-1 0 0,1 0 0 0 0,1 0 1 0 0,1 1-1 0 0,2-1 0 0 0,2 1 0 0 0,4 28-48 0 0,-4-42 8 0 0,0 1-1 0 0,2-1 1 0 0,1 0 0 0 0,0 0-1 0 0,1 0 1 0 0,1-1-1 0 0,1 0 1 0 0,0 0-1 0 0,2 0 1 0 0,0-1-1 0 0,0 0 1 0 0,2-1 0 0 0,0 0-1 0 0,1-1 1 0 0,9 9-8 0 0,32 7-461 0 0,-54-43-48 0 0,-6-15-1144 0 0,-1-3-2198 0 0,4 8-3851 0 0,2 0-1732 0 0</inkml:trace>
  <inkml:trace contextRef="#ctx0" brushRef="#br0" timeOffset="654.189">316 206 19170 0 0,'-16'-11'5748'0'0,"-3"30"-5221"0"0,16-1-546 0 0,0 0 0 0 0,1 1 0 0 0,1-1 0 0 0,1 1 1 0 0,0-1-1 0 0,3 14 19 0 0,0-13 16 0 0,1-1 1 0 0,1 0 0 0 0,0 0 0 0 0,1-1-1 0 0,1 0 1 0 0,1 0 0 0 0,1 0-1 0 0,0-1 1 0 0,1 0 0 0 0,0-1 0 0 0,3 3-17 0 0,-12-17 6 0 0,0 1 0 0 0,0-1 0 0 0,0 0 1 0 0,0 1-1 0 0,1-1 0 0 0,-1 0 0 0 0,0 0 1 0 0,0 0-1 0 0,1 0 0 0 0,-1 0 0 0 0,1 0 1 0 0,-1 0-1 0 0,1 0 0 0 0,-1-1 0 0 0,1 1 1 0 0,-1-1-1 0 0,1 1 0 0 0,-1-1 0 0 0,1 1 1 0 0,0-1-1 0 0,-1 0 0 0 0,1 0 0 0 0,0 0 1 0 0,-1 0-1 0 0,1 0 0 0 0,0 0 0 0 0,-1-1 1 0 0,1 1-1 0 0,0 0 0 0 0,-1-1 0 0 0,1 1 1 0 0,-1-1-1 0 0,1 0 0 0 0,-1 1 0 0 0,1-1 1 0 0,-1 0-1 0 0,1 0 0 0 0,-1 0 0 0 0,0 0 1 0 0,1 0-1 0 0,-1 0 0 0 0,0 0 0 0 0,0-1 0 0 0,0 1 1 0 0,0 0-1 0 0,0-1 0 0 0,0 1 0 0 0,0-1 1 0 0,0 0-7 0 0,7-16 45 0 0,-1-1-1 0 0,-1-1 1 0 0,-1 1 0 0 0,0-1 0 0 0,-1 0 0 0 0,-1 0 0 0 0,-1 0 0 0 0,-1-1 0 0 0,-1 1 0 0 0,-1 0 0 0 0,-1-4-45 0 0,2-15 142 0 0,0 39-150 0 0,0 0-1 0 0,0 1 0 0 0,0-1 1 0 0,0 0-1 0 0,0 0 0 0 0,0 0 1 0 0,0 1-1 0 0,0-1 1 0 0,0 0-1 0 0,0 0 0 0 0,-1 0 1 0 0,1 1-1 0 0,0-1 0 0 0,0 0 1 0 0,0 0-1 0 0,0 0 0 0 0,0 1 1 0 0,0-1-1 0 0,-1 0 0 0 0,1 0 1 0 0,0 0-1 0 0,0 0 0 0 0,0 0 1 0 0,0 1-1 0 0,-1-1 0 0 0,1 0 1 0 0,0 0-1 0 0,0 0 0 0 0,0 0 1 0 0,-1 0-1 0 0,1 0 0 0 0,0 0 1 0 0,0 0-1 0 0,0 0 0 0 0,-1 0 1 0 0,1 0-1 0 0,0 0 1 0 0,0 0-1 0 0,-1 0 0 0 0,1 0 1 0 0,0 0-1 0 0,0 0 0 0 0,0 0 1 0 0,-1 0-1 0 0,1 0 0 0 0,0 0 1 0 0,0 0-1 0 0,0 0 0 0 0,-1 0 1 0 0,1 0-1 0 0,0 0 0 0 0,0-1 1 0 0,0 1-1 0 0,0 0 0 0 0,-1 0 1 0 0,1 0 8 0 0,0 15-40 0 0,1 0-1 0 0,0 0 1 0 0,1 1 0 0 0,1-1 0 0 0,0 0 0 0 0,1-1-1 0 0,0 1 1 0 0,2-1 0 0 0,-1 0 0 0 0,2 0 0 0 0,0 0-1 0 0,1-1 1 0 0,0 0 0 0 0,8 10 40 0 0,37 36 40 0 0,-53-59-32 0 0,1 1 1 0 0,-1-1-1 0 0,1 1 1 0 0,-1-1-1 0 0,1 1 1 0 0,0-1-1 0 0,-1 1 0 0 0,1-1 1 0 0,-1 1-1 0 0,1-1 1 0 0,0 0-1 0 0,0 0 1 0 0,-1 1-1 0 0,1-1 0 0 0,0 0 1 0 0,-1 0-1 0 0,1 0 1 0 0,0 0-1 0 0,0 0 1 0 0,-1 0-1 0 0,1 0 0 0 0,0 0 1 0 0,-1 0-1 0 0,1 0 1 0 0,0 0-1 0 0,0 0 0 0 0,-1 0 1 0 0,1-1-1 0 0,0 1 1 0 0,-1 0-1 0 0,1 0 1 0 0,0-1-1 0 0,-1 1 0 0 0,1-1 1 0 0,0 1-1 0 0,-1 0 1 0 0,1-1-1 0 0,-1 1 1 0 0,1-1-1 0 0,-1 0 0 0 0,1 1 1 0 0,-1-1-1 0 0,1 1 1 0 0,-1-1-1 0 0,0 0 1 0 0,1 1-1 0 0,-1-1-8 0 0,10-36 518 0 0,-9 30-567 0 0,3-163 321 0 0,-4 158-250 0 0,-2 0 0 0 0,0 0 0 0 0,0 0 0 0 0,-1 1 0 0 0,-1-1 0 0 0,0 1 0 0 0,-4-10-22 0 0,-4-9 15 0 0,-10-6 113 0 0,20 33-121 0 0,2 3-65 0 0,0 0-54 0 0,0 0-34 0 0,0 0-34 0 0,0 0-34 0 0,0 0-37 0 0,13 0-1010 0 0,6 9-1810 0 0,-13-3-5929 0 0,-10-6 237 0 0,-30-15 4927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41 22658 0 0,'-1'-2'142'0'0,"0"-1"0"0"0,-1 0 0 0 0,1 1 0 0 0,0-1 0 0 0,-1 1 0 0 0,0 0 0 0 0,1 0 0 0 0,-1-1 0 0 0,0 1 0 0 0,0 0 1 0 0,0 0-1 0 0,0 0 0 0 0,0 1 0 0 0,-1-1 0 0 0,1 1 0 0 0,-1-1 0 0 0,1 1 0 0 0,-1 0 0 0 0,-1-1-142 0 0,3 2 25 0 0,-1-1-24 0 0,0 1 1 0 0,1 1 0 0 0,-1-1 0 0 0,0 0-1 0 0,0 0 1 0 0,0 1 0 0 0,0-1 0 0 0,0 1-1 0 0,0-1 1 0 0,0 1 0 0 0,0 0-1 0 0,1 0 1 0 0,-1 0 0 0 0,0 0 0 0 0,1 0-1 0 0,-1 0 1 0 0,1 0 0 0 0,-1 1 0 0 0,1-1-1 0 0,-1 1 1 0 0,1-1 0 0 0,0 1 0 0 0,0-1-1 0 0,0 1 1 0 0,0 0 0 0 0,0-1 0 0 0,0 1-1 0 0,0 0 1 0 0,0 0 0 0 0,1 0-1 0 0,-1 0 1 0 0,1-1 0 0 0,0 1 0 0 0,-1 0-1 0 0,1 0 1 0 0,0 0 0 0 0,0 0 0 0 0,0 2-2 0 0,-4 127-26 0 0,4-115 15 0 0,0 1 0 0 0,2-1 0 0 0,0 1 1 0 0,1-1-1 0 0,1 0 0 0 0,0 0 0 0 0,1 0 1 0 0,1-1-1 0 0,0 1 0 0 0,1-1 0 0 0,1-1 0 0 0,0 1 1 0 0,1-2-1 0 0,9 12 11 0 0,-18-23-68 0 0,1-1 0 0 0,0 1 1 0 0,0-1-1 0 0,0 1 0 0 0,0-1 0 0 0,0 0 0 0 0,0 1 1 0 0,0-1-1 0 0,0 0 0 0 0,1 0 0 0 0,-1 0 0 0 0,0 1 1 0 0,1-2-1 0 0,-1 1 0 0 0,1 0 0 0 0,-1 0 0 0 0,1 0 1 0 0,0-1-1 0 0,-1 1 0 0 0,1 0 0 0 0,0-1 0 0 0,-1 0 1 0 0,1 1-1 0 0,0-1 0 0 0,-1 0 0 0 0,1 0 0 0 0,0 0 1 0 0,0 0-1 0 0,-1 0 0 0 0,1-1 0 0 0,0 1 0 0 0,0 0 1 0 0,-1-1-1 0 0,1 1 0 0 0,0-1 0 0 0,-1 0 0 0 0,1 1 1 0 0,-1-1-1 0 0,1 0 0 0 0,-1 0 0 0 0,1 0 0 0 0,-1 0 1 0 0,0 0-1 0 0,1 0 0 0 0,-1-1 68 0 0,9-28-3853 0 0,-5 6-2700 0 0,-4 20 4749 0 0,7-28-7574 0 0</inkml:trace>
  <inkml:trace contextRef="#ctx0" brushRef="#br0" timeOffset="368.895">231 154 6737 0 0,'1'1'8450'0'0,"1"2"-4620"0"0,8 17-2017 0 0,-2 0-709 0 0,42 100 2356 0 0,-42-103-3357 0 0,0 0 0 0 0,2-1 1 0 0,0 0-1 0 0,1 0 0 0 0,0-1 1 0 0,1 0-1 0 0,1-1 0 0 0,0-1 1 0 0,5 3-104 0 0,-17-14 8 0 0,1 0 1 0 0,-1 0 0 0 0,1-1-1 0 0,0 1 1 0 0,0-1-1 0 0,-1 1 1 0 0,1-1 0 0 0,0 0-1 0 0,0 0 1 0 0,0 0-1 0 0,0 0 1 0 0,1 0 0 0 0,-1 0-1 0 0,0-1 1 0 0,0 1-1 0 0,0-1 1 0 0,1 1 0 0 0,-1-1-1 0 0,0 0 1 0 0,0 0-1 0 0,1 0 1 0 0,-1 0 0 0 0,0 0-1 0 0,1-1 1 0 0,-1 1-1 0 0,0-1 1 0 0,0 1 0 0 0,0-1-1 0 0,1 0 1 0 0,-1 0-1 0 0,1 0-8 0 0,1-11 40 0 0,1-1 0 0 0,-2 0-1 0 0,0 0 1 0 0,0 0-1 0 0,-1 0 1 0 0,-1 0-1 0 0,0 0 1 0 0,-1-1 0 0 0,0 1-1 0 0,-2-9-39 0 0,1-9 34 0 0,1 12-18 0 0,1-29-1 0 0,-2-1 1 0 0,-2 0-1 0 0,-3 0 1 0 0,-4-15-16 0 0,9 63-5 0 0,0 0 1 0 0,0 1-1 0 0,0-1 0 0 0,1 0 1 0 0,-1 0-1 0 0,0 1 1 0 0,0-1-1 0 0,0 1 0 0 0,0-1 1 0 0,0 1-1 0 0,0-1 1 0 0,0 1-1 0 0,0 0 0 0 0,0 0 1 0 0,-1-1-1 0 0,1 1 1 0 0,0 0-1 0 0,0 0 0 0 0,0 0 1 0 0,0 0-1 0 0,0 0 1 0 0,0 0-1 0 0,0 0 0 0 0,0 1 1 0 0,0-1-1 0 0,-1 0 1 0 0,1 1-1 0 0,0-1 0 0 0,0 1 1 0 0,0-1-1 0 0,0 1 1 0 0,1-1-1 0 0,-1 1 0 0 0,0-1 1 0 0,0 1-1 0 0,0 0 1 0 0,0 0-1 0 0,0-1 0 0 0,1 1 1 0 0,-1 0-1 0 0,0 1 5 0 0,-6 2-67 0 0,-95 70-1754 0 0,101-73 1276 0 0,1-1-272 0 0,33 0-11804 0 0,-10 0 4263 0 0</inkml:trace>
  <inkml:trace contextRef="#ctx0" brushRef="#br0" timeOffset="794.158">699 60 19714 0 0,'0'-22'5204'0'0,"0"22"-5008"0"0,0 0-66 0 0,-13 0-82 0 0,9 2-62 0 0,-1-1 1 0 0,1 1-1 0 0,0 0 1 0 0,0 0-1 0 0,0 1 1 0 0,0-1-1 0 0,1 1 1 0 0,-1 0-1 0 0,1 0 1 0 0,0 0-1 0 0,-1 0 1 0 0,1 1-1 0 0,1-1 1 0 0,-1 1-1 0 0,0 0 1 0 0,1 0-1 0 0,0 0 1 0 0,0 0-1 0 0,0 0 1 0 0,1 0-1 0 0,-1 1 1 0 0,1-1-1 0 0,0 1 1 0 0,0-1-1 0 0,0 1 1 0 0,1-1-1 0 0,-1 1 1 0 0,1-1 0 0 0,1 1-1 0 0,-1-1 1 0 0,0 1-1 0 0,1-1 1 0 0,0 1-1 0 0,0-1 1 0 0,2 4 13 0 0,61 102 452 0 0,2 2-143 0 0,-39-11 1236 0 0,-27-100-1350 0 0,-16 2 419 0 0,5-2-572 0 0,0-2 1 0 0,0 1 0 0 0,0-2 0 0 0,0 1 0 0 0,0-2 0 0 0,0 1 0 0 0,0-1 0 0 0,-6-4-43 0 0,16 6-74 0 0,1 0 0 0 0,0 0 0 0 0,-1 0 0 0 0,1-1-1 0 0,0 1 1 0 0,0 0 0 0 0,0 0 0 0 0,0 0 0 0 0,0-1 0 0 0,0 1 0 0 0,0 0 0 0 0,1 0 0 0 0,-1 0 0 0 0,0 0-1 0 0,0-1 1 0 0,1 1 0 0 0,-1 0 0 0 0,1 0 0 0 0,-1 0 0 0 0,1 0 0 0 0,0 0 0 0 0,-1 0 0 0 0,1 0 0 0 0,0 0 0 0 0,0 0-1 0 0,0 0 1 0 0,0 1 0 0 0,0-1 0 0 0,-1 0 0 0 0,1 0 0 0 0,0 1 0 0 0,1-1 0 0 0,-1 1 0 0 0,0-1 0 0 0,1 0 74 0 0,-1 0-228 0 0,4-3-463 0 0,2-3-2267 0 0,-3 1-2117 0 0,1-4-9126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79 113 20058 0 0,'0'0'1429'0'0,"0"0"-863"0"0,0 0-213 0 0,0 0 266 0 0,0 0 116 0 0,-8 4 613 0 0,-1 8-1320 0 0,1 0 0 0 0,1 0 0 0 0,-1 1 0 0 0,2 0 0 0 0,0 1 0 0 0,0-1 0 0 0,2 1 0 0 0,-1 0 0 0 0,2 0 0 0 0,0 0 0 0 0,1 1 0 0 0,0-1 0 0 0,1 1 0 0 0,0 0 0 0 0,2-1 0 0 0,-1 1 0 0 0,2 4-28 0 0,-1-6 4 0 0,-1-1 0 0 0,1 1 0 0 0,1-1 0 0 0,1 0 0 0 0,-1 0 0 0 0,2 0 0 0 0,0 0 0 0 0,0 0 0 0 0,1-1 1 0 0,0 1-1 0 0,1-1 0 0 0,0-1 0 0 0,1 1 0 0 0,1-1 0 0 0,-1 0 0 0 0,2 0-4 0 0,-7-8 11 0 0,0 1 0 0 0,-1-1-1 0 0,1 0 1 0 0,0 0 0 0 0,0-1 0 0 0,1 1 0 0 0,-1 0 0 0 0,0-1-1 0 0,1 1 1 0 0,-1-1 0 0 0,1 0 0 0 0,-1 0 0 0 0,1 0 0 0 0,-1 0-1 0 0,1 0 1 0 0,0 0 0 0 0,0-1 0 0 0,-1 1 0 0 0,1-1-1 0 0,0 0 1 0 0,0 0 0 0 0,-1 0 0 0 0,1 0 0 0 0,0-1 0 0 0,0 1-1 0 0,0-1 1 0 0,-1 1 0 0 0,1-1 0 0 0,0 0 0 0 0,-1 0-1 0 0,1 0 1 0 0,-1 0 0 0 0,1-1 0 0 0,-1 1 0 0 0,0-1 0 0 0,0 0-1 0 0,1 1 1 0 0,-1-1 0 0 0,0-1-11 0 0,4-9 54 0 0,-1 0-1 0 0,0 0 1 0 0,-1 0 0 0 0,0-1 0 0 0,-1 1-1 0 0,-1-1 1 0 0,0 0 0 0 0,-1 0-1 0 0,0 0 1 0 0,-1 0 0 0 0,0 0-1 0 0,-1-3-53 0 0,1 4 27 0 0,-11-36 119 0 0,22 74-708 0 0,29 45 518 0 0,-28-53 13 0 0,1-1 0 0 0,1-1-1 0 0,0 0 1 0 0,1-1 0 0 0,1 0 0 0 0,1-1 0 0 0,0-1 0 0 0,3 1 31 0 0,3-6 131 0 0,-23-20 405 0 0,-3-23-474 0 0,-1 0-1 0 0,-1 0 1 0 0,-2 1-1 0 0,-2 0 1 0 0,-1 0-1 0 0,-2-1-61 0 0,-24-92 99 0 0,32 111-99 0 0,3 15-36 0 0,1 1-20 0 0,0 0-13 0 0,0 0-24 0 0,0 0-47 0 0,0 0-50 0 0,0 0-66 0 0,0 0-134 0 0,9 3-445 0 0,9 10-283 0 0,-3-1-3177 0 0,-2-7-5909 0 0,-15-10 2351 0 0,-51-23 6220 0 0</inkml:trace>
  <inkml:trace contextRef="#ctx0" brushRef="#br0" timeOffset="396.116">598 0 21118 0 0,'0'0'1722'0'0,"0"0"-1094"0"0,0 0-206 0 0,0 0 254 0 0,0 0 42 0 0,0 0-280 0 0,0 5-315 0 0,7 186 231 0 0,-12-58 117 0 0,-17 90-471 0 0,23-222 23 0 0,0 0 0 0 0,0 0 1 0 0,0 0-1 0 0,0 0 0 0 0,0-1 0 0 0,0 1 1 0 0,0 0-1 0 0,0 0 0 0 0,1-1 1 0 0,-1 1-1 0 0,0 0 0 0 0,0-1 0 0 0,0 1 1 0 0,1-1-1 0 0,-1 0 0 0 0,0 1 0 0 0,1-1 1 0 0,-1 0-1 0 0,0 0 0 0 0,1 0 1 0 0,-1 0-1 0 0,0 0 0 0 0,1 0 0 0 0,-1 0 1 0 0,0 0-1 0 0,1-1 0 0 0,-1 1 1 0 0,0 0-1 0 0,1-1 0 0 0,-1 1-23 0 0,8-1 109 0 0,45 0-39 0 0,-53 1-97 0 0,-1 0 1 0 0,1 0 0 0 0,-1-1 0 0 0,1 1 0 0 0,-1 0 0 0 0,0-1 0 0 0,1 1 0 0 0,-1 0 0 0 0,0-1 0 0 0,1 1 0 0 0,-1 0 0 0 0,0-1 0 0 0,0 1-1 0 0,1-1 1 0 0,-1 1 0 0 0,0-1 0 0 0,0 1 0 0 0,0-1 0 0 0,1 1 0 0 0,-1-1 0 0 0,0 1 0 0 0,0-1 0 0 0,0 1 0 0 0,0-1 0 0 0,0 1 0 0 0,0-1 0 0 0,0 1-1 0 0,0-1 1 0 0,0 1 0 0 0,0-1 0 0 0,0 1 0 0 0,-1 0 0 0 0,1-1 0 0 0,0 1 0 0 0,0-1 0 0 0,0 1 0 0 0,-1-1 0 0 0,1 1 0 0 0,0-1 0 0 0,0 1 0 0 0,-1 0-1 0 0,1-1 1 0 0,0 1 0 0 0,-1-1 0 0 0,1 1 0 0 0,-1 0 0 0 0,1 0 0 0 0,0-1 0 0 0,-1 1 0 0 0,1 0 0 0 0,-1 0 0 0 0,1-1 0 0 0,-1 1 0 0 0,1 0-1 0 0,-1 0 27 0 0,1 0-60 0 0,-20-16-1827 0 0,2 0-2526 0 0,5 5-2977 0 0,-6-7-4724 0 0</inkml:trace>
  <inkml:trace contextRef="#ctx0" brushRef="#br0" timeOffset="691.096">527 271 19714 0 0,'5'0'3160'0'0,"-3"-3"-2596"0"0,2-1-524 0 0,3-4 140 0 0,2 1 492 0 0,2-1 16 0 0,2 1-332 0 0,3-1-260 0 0,-1 1-96 0 0,3 3 0 0 0,-3-4 0 0 0,-2 8-184 0 0,-2-3-452 0 0,1 3-188 0 0,-4 0-252 0 0,-1 0-916 0 0,-3 0-1936 0 0,1 7-6381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 22006 0 0,'-1'-1'94'0'0,"1"0"0"0"0,-1 0-1 0 0,1 0 1 0 0,-1-1 0 0 0,0 1 0 0 0,0 0 0 0 0,0 0-1 0 0,1 0 1 0 0,-1 0 0 0 0,0 1 0 0 0,0-1-1 0 0,0 0 1 0 0,0 0 0 0 0,-1 1 0 0 0,1-1 0 0 0,0 0-1 0 0,0 1 1 0 0,0-1 0 0 0,0 1 0 0 0,-1-1 0 0 0,1 1-1 0 0,0 0 1 0 0,-1 0 0 0 0,1-1 0 0 0,0 1-1 0 0,0 0 1 0 0,-1 0 0 0 0,1 0 0 0 0,0 0 0 0 0,-1 1-1 0 0,1-1 1 0 0,0 0 0 0 0,0 0 0 0 0,-1 1 0 0 0,1-1-1 0 0,0 1 1 0 0,0-1 0 0 0,-1 1 0 0 0,1 0-94 0 0,-5 6 7 0 0,1 0-1 0 0,-1 0 1 0 0,2 1 0 0 0,-1 0 0 0 0,1 0 0 0 0,0 0 0 0 0,0 0-1 0 0,1 1 1 0 0,1 0 0 0 0,-1-1 0 0 0,1 1 0 0 0,1 0 0 0 0,-1 0-1 0 0,2 0 1 0 0,-1 0 0 0 0,1 0 0 0 0,0 0 0 0 0,2 4-7 0 0,-3-3 10 0 0,0 13-41 0 0,2 1 0 0 0,0-1 1 0 0,1 0-1 0 0,2 1 0 0 0,0-1 0 0 0,1-1 0 0 0,1 1 1 0 0,2-1-1 0 0,0 0 0 0 0,3 3 31 0 0,-11-22-45 0 0,1-1 0 0 0,0 1 0 0 0,0 0 0 0 0,0-1 1 0 0,1 1-1 0 0,-1-1 0 0 0,0 1 0 0 0,1-1 0 0 0,0 0 0 0 0,0 0 0 0 0,-1 0 0 0 0,1 0 0 0 0,1 0 0 0 0,-1 0 1 0 0,0 0-1 0 0,0 0 0 0 0,1-1 0 0 0,-1 1 0 0 0,1-1 0 0 0,-1 0 0 0 0,1 0 0 0 0,-1 0 0 0 0,1 0 1 0 0,0 0-1 0 0,0-1 0 0 0,-1 1 0 0 0,3-1 45 0 0,10-40-5926 0 0,-13 27-1173 0 0,-1-8-3221 0 0</inkml:trace>
  <inkml:trace contextRef="#ctx0" brushRef="#br0" timeOffset="446.924">191 215 20002 0 0,'22'45'4498'0'0,"1"-4"-4052"0"0,2-1 0 0 0,1-1 0 0 0,3-1 0 0 0,14 14-446 0 0,-8-18 159 0 0,-35-34-138 0 0,1 1 0 0 0,0-1-1 0 0,-1 0 1 0 0,1 1 0 0 0,-1-1 0 0 0,1 0-1 0 0,-1 0 1 0 0,1 1 0 0 0,0-1-1 0 0,-1 0 1 0 0,1 0 0 0 0,-1 0 0 0 0,1 0-1 0 0,0 0 1 0 0,-1 0 0 0 0,1 0 0 0 0,0 0-1 0 0,-1 0 1 0 0,1 0 0 0 0,-1 0 0 0 0,1-1-1 0 0,0 1 1 0 0,-1 0 0 0 0,1 0 0 0 0,-1-1-1 0 0,1 1 1 0 0,-1 0 0 0 0,1-1 0 0 0,-1 1-1 0 0,1 0 1 0 0,-1-1 0 0 0,1 1-1 0 0,-1-1 1 0 0,1 1 0 0 0,-1-1 0 0 0,0 1-1 0 0,1-1 1 0 0,-1 1 0 0 0,0-1 0 0 0,1 1-1 0 0,-1-1 1 0 0,0 1 0 0 0,0-1 0 0 0,0 0-1 0 0,1 1 1 0 0,-1-1 0 0 0,0 0-21 0 0,12-30 173 0 0,-3-9-170 0 0,-2 0 1 0 0,-2-1 0 0 0,-2 1 0 0 0,-1-1-1 0 0,-4-38-3 0 0,1 12-155 0 0,-2 10 170 0 0,1 56-17 0 0,0 0 1 0 0,0 0 0 0 0,-1 1-1 0 0,1-1 1 0 0,0 0 0 0 0,0 1-1 0 0,0 0 1 0 0,-1-1 0 0 0,1 1-1 0 0,0 0 1 0 0,0 0 0 0 0,-1 0-1 0 0,1 1 1 0 0,0-1 0 0 0,-1 0-1 0 0,1 1 1 0 0,0-1 0 0 0,0 1-1 0 0,-2 1 2 0 0,-57 21-323 0 0,34-16-363 0 0,27-7 352 0 0,0 0-110 0 0,0 0-204 0 0,5 1-2313 0 0,18 9-4335 0 0,-11-6-26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20966 0 0,'9'1'2193'0'0,"17"26"-1925"0"0,64 67-2 0 0,-86-91-376 0 0,-4-2 153 0 0,1 0 1 0 0,-1 0-1 0 0,0-1 0 0 0,1 1 0 0 0,-1 0 0 0 0,1-1 0 0 0,-1 1 0 0 0,1 0 0 0 0,-1-1 0 0 0,1 1 0 0 0,0 0 0 0 0,-1-1 1 0 0,1 1-1 0 0,0-1 0 0 0,-1 1 0 0 0,1-1 0 0 0,0 1 0 0 0,0-1 0 0 0,-1 0 0 0 0,1 1 0 0 0,0-1 0 0 0,0 0 1 0 0,0 0-1 0 0,-1 0 0 0 0,1 1 0 0 0,0-1 0 0 0,0 0 0 0 0,0 0 0 0 0,0 0 0 0 0,0 0 0 0 0,-1 0 0 0 0,1-1 1 0 0,0 1-1 0 0,0 0 0 0 0,0 0 0 0 0,0-1 0 0 0,-1 1 0 0 0,1 0 0 0 0,0-1 0 0 0,0 1 0 0 0,-1 0 0 0 0,1-1 0 0 0,0 1 1 0 0,-1-1-1 0 0,1 0 0 0 0,0 1 0 0 0,-1-1 0 0 0,1 1 0 0 0,-1-1-43 0 0,25-118 620 0 0,-23 105-736 0 0,5 21-447 0 0,14 44 548 0 0,-3 2 0 0 0,-1 0 0 0 0,-1 7 15 0 0,-7-21 70 0 0,-2 0 0 0 0,-2 0 0 0 0,-1 1 0 0 0,-2 27-70 0 0,-2-65 64 0 0,0-2 71 0 0,-26 0 623 0 0,-37-12-538 0 0,-29-2-124 0 0,79 3-1585 0 0,34 11-4149 0 0,-13 3-6015 0 0,-37-3 3289 0 0</inkml:trace>
  <inkml:trace contextRef="#ctx0" brushRef="#br0" timeOffset="414.877">562 241 19002 0 0,'-6'59'6378'0'0,"-16"42"-6522"0"0,10-54 634 0 0,-66 261 173 0 0,62-230-575 0 0,13-137-3380 0 0,3 56 3044 0 0,1-18-2879 0 0,2-1-3516 0 0,4-7-4492 0 0</inkml:trace>
  <inkml:trace contextRef="#ctx0" brushRef="#br0" timeOffset="1082.46">671 436 13721 0 0,'0'0'6666'0'0,"7"5"-3928"0"0,43 77-780 0 0,-35-54-1831 0 0,0 0 0 0 0,-2 1 0 0 0,-2 1 0 0 0,0 0 0 0 0,1 12-127 0 0,-10-38 41 0 0,-1-1 0 0 0,1 1 0 0 0,-1 0 0 0 0,0-1-1 0 0,-1 1 1 0 0,1 0 0 0 0,-1 0 0 0 0,1 0-1 0 0,-1 0 1 0 0,0-1 0 0 0,0 1 0 0 0,-1 0 0 0 0,1 0-1 0 0,-1 0 1 0 0,0-1 0 0 0,0 1 0 0 0,0 0 0 0 0,-1-1-1 0 0,1 1 1 0 0,-1-1 0 0 0,0 1 0 0 0,0-1-1 0 0,0 0 1 0 0,0 0 0 0 0,-1 0 0 0 0,1 0 0 0 0,-1 0-1 0 0,1 0 1 0 0,-3 0-41 0 0,-30 5 659 0 0,35-8-518 0 0,0-5 107 0 0,2-5-281 0 0,0 0 0 0 0,1 0 1 0 0,0 0-1 0 0,1 0 1 0 0,0 1-1 0 0,0 0 0 0 0,1 0 1 0 0,0 0-1 0 0,6-7 33 0 0,-1-1-24 0 0,124-190 252 0 0,-125 192-169 0 0,-9 15-15 0 0,0 0 5 0 0,0 0 5 0 0,0 0-30 0 0,0 0 17 0 0,-18 0-42 0 0,16 0-17 0 0,0 0-1 0 0,0 0 1 0 0,-1 1-1 0 0,1-1 1 0 0,0 1-1 0 0,0-1 1 0 0,0 1-1 0 0,0 0 0 0 0,0 0 1 0 0,0 0-1 0 0,0 0 1 0 0,0 0-1 0 0,0 0 1 0 0,0 1-1 0 0,0-1 1 0 0,1 1-1 0 0,-1-1 1 0 0,1 1-1 0 0,-1 0 1 0 0,1-1-1 0 0,-1 1 1 0 0,1 0-1 0 0,0 0 1 0 0,0 0-1 0 0,0 0 0 0 0,0 0 1 0 0,0 0-1 0 0,1 0 1 0 0,-1 0-1 0 0,1 1 1 0 0,-1 0 18 0 0,-6 73-312 0 0,7-69 295 0 0,2 2 4 0 0,0 0-1 0 0,0-1 0 0 0,1 1 0 0 0,0 0 1 0 0,1-1-1 0 0,0 0 0 0 0,0 0 0 0 0,1 0 1 0 0,0-1-1 0 0,0 1 0 0 0,0-1 0 0 0,1 0 1 0 0,1-1-1 0 0,4 5 14 0 0,-3-2-22 0 0,20 19-15 0 0,-21-24 67 0 0,-7-5-4895 0 0,-1-1-5031 0 0,-3-6 651 0 0,9 18 6246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21318 0 0,'54'-4'4761'0'0,"24"-9"-4329"0"0,-9 1-341 0 0,-9 11 319 0 0,-63 17-458 0 0,-29 67 162 0 0,-52 123-169 0 0,24-90 208 0 0,60-115-156 0 0,0-1 0 0 0,-1 0 0 0 0,1 1 0 0 0,-1-1 1 0 0,1 0-1 0 0,0 0 0 0 0,-1 1 0 0 0,1-1 0 0 0,0 1 1 0 0,0-1-1 0 0,-1 0 0 0 0,1 1 0 0 0,0-1 0 0 0,0 1 0 0 0,-1-1 1 0 0,1 1-1 0 0,0-1 0 0 0,0 0 0 0 0,0 1 0 0 0,0-1 0 0 0,0 1 1 0 0,0-1-1 0 0,0 1 0 0 0,0-1 0 0 0,0 1 0 0 0,0-1 0 0 0,0 1 1 0 0,0-1-1 0 0,0 1 0 0 0,0-1 0 0 0,0 1 0 0 0,0-1 0 0 0,1 0 1 0 0,-1 1-1 0 0,0-1 0 0 0,0 1 0 0 0,1-1 0 0 0,-1 1 0 0 0,0-1 1 0 0,1 0-1 0 0,-1 1 0 0 0,0-1 0 0 0,1 0 0 0 0,-1 1 0 0 0,0-1 1 0 0,1 0-1 0 0,-1 0 0 0 0,0 1 0 0 0,1-1 0 0 0,-1 0 0 0 0,1 0 1 0 0,-1 0-1 0 0,1 1 0 0 0,-1-1 0 0 0,1 0 0 0 0,-1 0 0 0 0,1 0 1 0 0,-1 0-1 0 0,1 0 0 0 0,-1 0 0 0 0,0 0 0 0 0,1 0 0 0 0,0 0 3 0 0,13 5 87 0 0,96 45-126 0 0,-98-43 29 0 0,1-1-29 0 0,-20-16-764 0 0,-14-7-1264 0 0,8 7-552 0 0,0-2-4493 0 0,8 6 2097 0 0,10 9 399 0 0,53 51-148 0 0</inkml:trace>
  <inkml:trace contextRef="#ctx0" brushRef="#br0" timeOffset="286.228">69 272 18290 0 0,'22'-4'5089'0'0,"11"-9"-3799"0"0,11-3-1790 0 0,-17 5-2564 0 0,-13 5-4308 0 0,-4-1-1005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19958 0 0,'0'0'1799'0'0,"0"0"-1291"0"0,8 0-75 0 0,204-3 1390 0 0,-163-1-2008 0 0,-48 4 107 0 0,-1 0-226 0 0,0 0-136 0 0,-6 0-857 0 0,-11 7-1283 0 0,-2 1-5737 0 0,-1-1-1403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6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20798 0 0,'0'0'1784'0'0,"0"0"-1185"0"0,0 0-212 0 0,6 1 949 0 0,220 32 355 0 0,-180-25-1684 0 0,-45-8 3 0 0,-9 4-1049 0 0,-17 4-704 0 0,11-2-936 0 0,-3-2-4695 0 0,-5 0-4899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3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17566 0 0,'5'4'6190'0'0,"3"-2"-6202"0"0,-5-1 498 0 0,17 12 262 0 0,61 56 154 0 0,-79-68-878 0 0,-1 1-1 0 0,0-1 0 0 0,0 1 0 0 0,0-1 0 0 0,0 1 1 0 0,0 0-1 0 0,0-1 0 0 0,0 1 0 0 0,-1 0 0 0 0,1 0 1 0 0,0 0-1 0 0,-1-1 0 0 0,0 1 0 0 0,1 0 0 0 0,-1 0 1 0 0,0 0-1 0 0,0 0 0 0 0,0 0 0 0 0,0 0 0 0 0,-1 0 1 0 0,1 0-1 0 0,0 0 0 0 0,-1 0 0 0 0,0 1-23 0 0,-35 42 264 0 0,-3-7-204 0 0,-30 40 720 0 0,68-75-772 0 0,0 0 0 0 0,1 1 0 0 0,-1-1 0 0 0,1 0 0 0 0,0 0 0 0 0,-1 1 0 0 0,2-1 0 0 0,-1 0-1 0 0,0 0 1 0 0,0 0 0 0 0,1 1 0 0 0,0-1 0 0 0,0 0 0 0 0,0 0 0 0 0,0 0 0 0 0,0 0 0 0 0,1 0 0 0 0,-1 0 0 0 0,1 0 0 0 0,-1-1 0 0 0,1 1 0 0 0,0-1 0 0 0,0 1 0 0 0,1-1 0 0 0,-1 0 0 0 0,0 1 0 0 0,1-1 0 0 0,0 0 0 0 0,-1 0-8 0 0,10 11 46 0 0,143 152 39 0 0,-151-160-180 0 0,-4-5 83 0 0,0 0 0 0 0,-1 0 1 0 0,1 0-1 0 0,0 0 0 0 0,0 0 1 0 0,0 0-1 0 0,-1 0 0 0 0,1 0 0 0 0,0 0 1 0 0,0 0-1 0 0,-1 0 0 0 0,1 0 1 0 0,0 1-1 0 0,0-1 0 0 0,0 0 1 0 0,-1 0-1 0 0,1 0 0 0 0,0 0 0 0 0,0 1 1 0 0,0-1-1 0 0,0 0 0 0 0,0 0 1 0 0,-1 0-1 0 0,1 1 0 0 0,0-1 1 0 0,0 0-1 0 0,0 0 0 0 0,0 0 0 0 0,0 1 1 0 0,0-1-1 0 0,0 0 0 0 0,0 0 1 0 0,0 1-1 0 0,0-1 0 0 0,0 0 1 0 0,0 0-1 0 0,0 1 0 0 0,0-1 12 0 0,-15-7-1737 0 0,10 3-1791 0 0,2 0-4249 0 0,8 2-3694 0 0,27 20 8621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3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22642 0 0,'0'0'2272'0'0,"0"0"-1836"0"0,2 0-248 0 0,-2 0 424 0 0,0 0-64 0 0,0 0-460 0 0,0 0-88 0 0,0-3-320 0 0,0-1-200 0 0,0-4-228 0 0,0 1-468 0 0,3-4-1224 0 0,1-1-5141 0 0,7 1-5956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 0 0,'0'0'18216'0'0,"0"2"-13059"0"0,4 4-4007 0 0,1 25-1206 0 0,12 103 354 0 0,-1 123-181 0 0,8 76 147 0 0,-24-324-224 0 0,-1-21-389 0 0,-2-7-332 0 0,-5-44-2257 0 0,7 23-2543 0 0,1 16-2667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8137 0 0,'0'0'12700'0'0,"0"0"-9367"0"0,0 0-2918 0 0,0 0-16 0 0,0 0 154 0 0,0 0-85 0 0,0 0-197 0 0,5 5-234 0 0,15 54 37 0 0,-3 0 1 0 0,-3 1-1 0 0,-2 0 0 0 0,-3 1 0 0 0,-3 1 1 0 0,-2-1-1 0 0,-3 1 0 0 0,-5 37-74 0 0,4-48-45 0 0,0-50 86 0 0,0-1 27 0 0,0 0 0 0 0,0 0-56 0 0,0 0-132 0 0,0 0-112 0 0,-6-12-1453 0 0,3-4-1546 0 0,1-9-16696 0 0,13 78 18071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14701 0 0,'-1'-6'9346'0'0,"6"12"-7543"0"0,5 14-2058 0 0,5 33 405 0 0,-3 1 0 0 0,-2 0-1 0 0,-2 1 1 0 0,-2 0 0 0 0,-3 0 0 0 0,-3 28-150 0 0,3 32 22 0 0,1-69-97 0 0,-4-45 77 0 0,0-1 16 0 0,0 0-55 0 0,0 0-131 0 0,0-8-720 0 0,-4-12-957 0 0,0-4-5038 0 0,1-7-4413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11289 0 0,'0'0'10320'0'0,"2"-3"-6459"0"0,3-4-3085 0 0,15 0-833 0 0,-7 2 9 0 0,-1 0-1 0 0,1 2 1 0 0,0-1-1 0 0,0 2 1 0 0,1 0-1 0 0,-1 0 1 0 0,3 1 48 0 0,-15 1 46 0 0,-1 0 39 0 0,0 0 32 0 0,0 0 7 0 0,0 0 8 0 0,0 13 62 0 0,13 61 100 0 0,-6 196-266 0 0,-16-195-32 0 0,7-73 9 0 0,0 0 0 0 0,0-1 0 0 0,0 1-1 0 0,0-1 1 0 0,0 0 0 0 0,0 1 0 0 0,-1-1 0 0 0,1 0 0 0 0,0 0 0 0 0,-1-1 0 0 0,1 1 0 0 0,0 0 0 0 0,-1-1-1 0 0,1 1 1 0 0,-1-1 0 0 0,1 0 0 0 0,-1 0 0 0 0,1 0 0 0 0,-1 0 0 0 0,1 0 0 0 0,-1-1 0 0 0,1 1 0 0 0,-1-1-1 0 0,1 1 1 0 0,-1-1 0 0 0,1 0 0 0 0,0 0 0 0 0,-1 0 0 0 0,1 0 0 0 0,0-1 0 0 0,0 1 0 0 0,0-1 0 0 0,0 1-1 0 0,-1-2-4 0 0,2 3 30 0 0,1 0-120 0 0,12 4-471 0 0,17 12 680 0 0,-22-11 5 0 0,1-1 1 0 0,-1 1-1 0 0,1-1 0 0 0,0-1 0 0 0,1 1 0 0 0,-1-2 0 0 0,1 1 1 0 0,-1-1-1 0 0,1 0 0 0 0,9 0-124 0 0,-21-21-735 0 0,-8-31-2703 0 0,10 45-1548 0 0,1 5-3926 0 0,15 74-789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20738 0 0,'0'0'2367'0'0,"0"0"-1564"0"0,0 0-655 0 0,0 0 181 0 0,0 0 187 0 0,7 13 128 0 0,25 114-391 0 0,-8 100 493 0 0,-21-165-389 0 0,2 129-1695 0 0,-11-219-984 0 0,-2-2-5788 0 0,4-1-1885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20410 0 0,'5'16'4522'0'0,"17"126"-3978"0"0,-18 16-246 0 0,-8-140-285 0 0,-6-55 1603 0 0,8 21-1628 0 0,0 0 1 0 0,2 0 0 0 0,0 0-1 0 0,0 0 1 0 0,2 1 0 0 0,0-1-1 0 0,0 0 1 0 0,2 1 0 0 0,0-1-1 0 0,1 1 1 0 0,3-7 11 0 0,-3 10-35 0 0,-2 4-4 0 0,0-1-1 0 0,1 1 0 0 0,0 0 1 0 0,0 0-1 0 0,0 1 0 0 0,1-1 1 0 0,1 1-1 0 0,-1 0 0 0 0,1 0 1 0 0,0 0-1 0 0,1 1 0 0 0,6-5 40 0 0,-12 11 7 0 0,1 0 0 0 0,0 0 0 0 0,0 0 0 0 0,0 0 0 0 0,0 0 0 0 0,-1 0 0 0 0,1 1 0 0 0,0-1 0 0 0,0 0 0 0 0,0 1 0 0 0,-1 0-1 0 0,1-1 1 0 0,0 1 0 0 0,-1 0 0 0 0,1 0 0 0 0,-1 0 0 0 0,1 0 0 0 0,-1 0 0 0 0,1 0 0 0 0,-1 0 0 0 0,1 0 0 0 0,-1 1 0 0 0,0-1 0 0 0,0 1 0 0 0,1 0-7 0 0,1 1-17 0 0,12 15 35 0 0,0 1 0 0 0,-1 0-1 0 0,-1 1 1 0 0,-1 1-1 0 0,-1 0 1 0 0,0 0 0 0 0,-2 1-1 0 0,-1 1 1 0 0,0-1-1 0 0,-2 1 1 0 0,1 8-18 0 0,9 56 32 0 0,-27-96-2048 0 0,4-1-702 0 0,-1-6-12456 0 0,34 51 7932 0 0</inkml:trace>
  <inkml:trace contextRef="#ctx0" brushRef="#br0" timeOffset="255.76">336 26 21690 0 0,'-1'-2'3261'0'0,"9"-2"-2862"0"0,85-3-512 0 0,-54 9-2463 0 0,-39-13-4750 0 0,0 7 68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20286 0 0,'6'-4'5930'0'0,"22"8"-5688"0"0,-7 1-210 0 0,63 28-20 0 0,-83-31 0 0 0,0 0 1 0 0,-1 0 0 0 0,1 0 0 0 0,-1 0-1 0 0,1 0 1 0 0,-1 0 0 0 0,0 0-1 0 0,0 1 1 0 0,0-1 0 0 0,0 0-1 0 0,0 0 1 0 0,0 0 0 0 0,-1 0-1 0 0,1 0 1 0 0,-1 0 0 0 0,1 0-1 0 0,-1 0 1 0 0,0 0 0 0 0,0 0 0 0 0,0 0-1 0 0,0 0 1 0 0,0 0 0 0 0,0 0-1 0 0,0-1 1 0 0,-1 1 0 0 0,1 0-1 0 0,-1-1 1 0 0,1 1 0 0 0,-1-1-1 0 0,0 0 1 0 0,1 1 0 0 0,-1-1-1 0 0,0 0-12 0 0,-1 2-18 0 0,-84 100 497 0 0,87-102-463 0 0,0 1 1 0 0,1 0 0 0 0,-1 0-1 0 0,1-1 1 0 0,0 1 0 0 0,-1 0-1 0 0,1-1 1 0 0,0 1 0 0 0,0 0-1 0 0,0-1 1 0 0,0 1 0 0 0,0-1-1 0 0,1 0 1 0 0,-1 1 0 0 0,0-1-1 0 0,1 0 1 0 0,-1 0 0 0 0,1 0 0 0 0,-1 0-1 0 0,1 0 1 0 0,-1 0 0 0 0,1 0-1 0 0,0-1 1 0 0,-1 1 0 0 0,1 0-1 0 0,0-1 1 0 0,0 1 0 0 0,-1-1-17 0 0,4 2 49 0 0,23 12 260 0 0,61 43-50 0 0,-72-45-244 0 0,-16-12 0 0 0,-1 0 39 0 0,0 0-6 0 0,-19-7-970 0 0,-3 0-687 0 0,7 3-1976 0 0,-1-2-6215 0 0,1-4-2881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21434 0 0,'3'0'3652'0'0,"6"0"-3014"0"0,71-22-540 0 0,-51 15-58 0 0,1 1 0 0 0,-1 2 0 0 0,1 1 0 0 0,21 0-40 0 0,-49 3-125 0 0,-1 0 145 0 0,-1 0 0 0 0,1-1 0 0 0,-1 1 0 0 0,0 0 0 0 0,1 0 0 0 0,-1 0 0 0 0,1 0 0 0 0,-1 0 0 0 0,1 0 0 0 0,-1 0-1 0 0,1 0 1 0 0,-1 0 0 0 0,1 0 0 0 0,-1 0 0 0 0,0 0 0 0 0,1 0 0 0 0,-1 1 0 0 0,1-1 0 0 0,-1 0 0 0 0,1 0 0 0 0,-1 0 0 0 0,0 1 0 0 0,1-1 0 0 0,-1 0 0 0 0,1 0 0 0 0,-1 1 0 0 0,0-1 0 0 0,1 0 0 0 0,-1 1 0 0 0,0-1 0 0 0,0 0 0 0 0,1 1 0 0 0,-1-1 0 0 0,0 1 0 0 0,0-1 0 0 0,1 0 0 0 0,-1 1 0 0 0,0-1-1 0 0,0 1 1 0 0,0-1 0 0 0,0 1 0 0 0,0-1 0 0 0,0 0 0 0 0,0 1 0 0 0,0-1 0 0 0,0 1 0 0 0,0-1 0 0 0,0 1 0 0 0,0-1-20 0 0,-1 16 9 0 0,-2-1 0 0 0,0 1 0 0 0,-1-1 0 0 0,0 0 0 0 0,-1 0 0 0 0,-1 0 0 0 0,0-1 0 0 0,-2 2-9 0 0,-5 13-17 0 0,-78 185 67 0 0,83-202 11 0 0,8-12-66 0 0,0 0 0 0 0,-1 0-1 0 0,1 0 1 0 0,0 1 0 0 0,0-1-1 0 0,-1 0 1 0 0,1 0 0 0 0,0 1-1 0 0,0-1 1 0 0,-1 0 0 0 0,1 0-1 0 0,0 1 1 0 0,0-1 0 0 0,0 0-1 0 0,0 1 1 0 0,-1-1 0 0 0,1 0-1 0 0,0 1 1 0 0,0-1 0 0 0,0 0-1 0 0,0 1 1 0 0,0-1 0 0 0,0 0-1 0 0,0 1 1 0 0,0-1 0 0 0,0 0-1 0 0,0 1 1 0 0,0-1 0 0 0,0 0-1 0 0,0 1 1 0 0,0-1 0 0 0,0 0-1 0 0,0 1 1 0 0,1-1 0 0 0,-1 0-1 0 0,0 1 1 0 0,0-1 0 0 0,0 0-1 0 0,0 1 1 0 0,1-1 0 0 0,-1 0-1 0 0,0 0 1 0 0,0 1 0 0 0,1-1-1 0 0,-1 0 1 0 0,0 0 0 0 0,0 0-1 0 0,1 1 1 0 0,-1-1 0 0 0,0 0-1 0 0,1 0 1 0 0,-1 0 0 0 0,0 0-1 0 0,1 0 1 0 0,-1 1 0 0 0,0-1-1 0 0,1 0 1 0 0,-1 0 0 0 0,0 0-1 0 0,1 0 1 0 0,-1 0-1 0 0,1 0 6 0 0,51 18 37 0 0,47 13-154 0 0,-92-27 126 0 0,-2 0-257 0 0,-16-5-873 0 0,-4-5-1521 0 0,-4-5-17924 0 0,68 28 18544 0 0</inkml:trace>
  <inkml:trace contextRef="#ctx0" brushRef="#br0" timeOffset="272.878">169 265 20250 0 0,'5'-3'4456'0'0,"14"-5"-4316"0"0,-9 5-64 0 0,69-21-1513 0 0,-44 21-9118 0 0,-53 9 2355 0 0,-106 26 3470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 3092 0 0,'0'-7'11352'0'0,"0"-1"-3342"0"0,-13 9-4969 0 0,6 3-3048 0 0,-1 2 0 0 0,1-1 0 0 0,1 1 0 0 0,-1-1-1 0 0,1 2 1 0 0,0-1 0 0 0,0 1 0 0 0,1 0 0 0 0,-1 0 0 0 0,2 1 0 0 0,-1-1 0 0 0,1 1 0 0 0,0 0-1 0 0,1 0 1 0 0,0 1 7 0 0,2 0-10 0 0,1 1-1 0 0,1 0 1 0 0,-1 0-1 0 0,2 0 0 0 0,-1-1 1 0 0,1 1-1 0 0,1-1 1 0 0,0 1-1 0 0,0-1 0 0 0,1 0 1 0 0,0 0-1 0 0,0 0 1 0 0,1-1-1 0 0,0 1 0 0 0,1-1 1 0 0,0 0-1 0 0,0-1 1 0 0,1 0-1 0 0,0 0 1 0 0,0 0-1 0 0,3 2 11 0 0,12 16 64 0 0,-18-21-72 0 0,3 3 89 0 0,0 1 0 0 0,-1 0 0 0 0,0 0 0 0 0,0 1-1 0 0,-1 0 1 0 0,0 0 0 0 0,0 0 0 0 0,-1 0 0 0 0,3 9-81 0 0,-8-17 62 0 0,0 1 1 0 0,0-1 0 0 0,0 0 0 0 0,1 1 0 0 0,-1-1-1 0 0,0 0 1 0 0,-1 0 0 0 0,1 0 0 0 0,0 0-1 0 0,0 0 1 0 0,0 0 0 0 0,-1 0 0 0 0,1 0 0 0 0,0 0-1 0 0,-1-1 1 0 0,1 1 0 0 0,-1 0 0 0 0,1-1-1 0 0,-1 1 1 0 0,1-1 0 0 0,-1 0 0 0 0,1 1 0 0 0,-1-1-1 0 0,1 0 1 0 0,-2 0-63 0 0,-5 3 132 0 0,-65 18 184 0 0,69-20-284 0 0,4-1-61 0 0,0 0-10 0 0,0 0-36 0 0,0 0-60 0 0,18-26-3518 0 0,-9 16-3898 0 0,-10 12-6477 0 0,-25 32 11539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18982 0 0,'0'0'1681'0'0,"0"0"-1071"0"0,0 0-96 0 0,0 0 264 0 0,0 0 33 0 0,-2 9 462 0 0,-27 54-760 0 0,15-14-389 0 0,1 1 0 0 0,3 0 0 0 0,2 0 1 0 0,3 1-1 0 0,1 0 0 0 0,3 14-124 0 0,1-30 15 0 0,2 0 1 0 0,1 0-1 0 0,1 0 1 0 0,2 0-1 0 0,4 9-15 0 0,-6-31-38 0 0,0-1 1 0 0,0 1-1 0 0,1-1 0 0 0,1 0 1 0 0,-1-1-1 0 0,2 1 1 0 0,0-1-1 0 0,0 0 0 0 0,1-1 1 0 0,1 0-1 0 0,-1 0 1 0 0,2-1-1 0 0,-1 0 0 0 0,1 0 1 0 0,10 5 37 0 0,-21-14-13 0 0,1-1-1 0 0,0 1 1 0 0,0 0 0 0 0,0-1 0 0 0,0 1 0 0 0,0 0 0 0 0,0-1 0 0 0,0 1 0 0 0,0 0-1 0 0,0-1 1 0 0,0 1 0 0 0,0 0 0 0 0,0-1 0 0 0,0 1 0 0 0,0-1 0 0 0,1 1-1 0 0,-1 0 1 0 0,0 0 0 0 0,0-1 0 0 0,0 1 0 0 0,0 0 0 0 0,1-1 0 0 0,-1 1 0 0 0,0 0-1 0 0,0 0 1 0 0,1-1 0 0 0,-1 1 0 0 0,0 0 0 0 0,0 0 0 0 0,1-1 0 0 0,-1 1 0 0 0,0 0-1 0 0,1 0 1 0 0,-1 0 0 0 0,0 0 0 0 0,1-1 0 0 0,-1 1 0 0 0,0 0 0 0 0,1 0 0 0 0,-1 0-1 0 0,0 0 1 0 0,1 0 0 0 0,-1 0 0 0 0,0 0 0 0 0,1 0 0 0 0,-1 0 0 0 0,0 0-1 0 0,1 0 1 0 0,-1 0 0 0 0,0 0 0 0 0,1 1 0 0 0,-1-1 0 0 0,0 0 0 0 0,1 0 0 0 0,-1 0-1 0 0,0 0 1 0 0,1 0 0 0 0,-1 1 0 0 0,0-1 0 0 0,1 0 0 0 0,-1 0 0 0 0,0 1 0 0 0,0-1-1 0 0,1 0 14 0 0,-11-28-769 0 0,9 26 682 0 0,-21-55-3329 0 0,10 15-6593 0 0,6 7 731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18210 0 0,'5'-3'4189'0'0,"16"17"-1893"0"0,-11-4-2200 0 0,-1 1 1 0 0,0 0-1 0 0,-1 0 1 0 0,0 0-1 0 0,-1 1 1 0 0,0 0-1 0 0,-1 1 1 0 0,0 0-1 0 0,-1 0 1 0 0,0 0-1 0 0,-1 0 1 0 0,-1 1-1 0 0,0-1 0 0 0,-1 1 1 0 0,0 0-1 0 0,-1 3-96 0 0,-3-11 36 0 0,0-1 0 0 0,0 1 0 0 0,0-1-1 0 0,-1 1 1 0 0,0-1 0 0 0,0 0 0 0 0,0 0-1 0 0,-1 0 1 0 0,0 0 0 0 0,0-1-1 0 0,0 1 1 0 0,0-1 0 0 0,-1 0 0 0 0,1-1-1 0 0,-1 1 1 0 0,0-1 0 0 0,0 0 0 0 0,-1 0-1 0 0,1 0-35 0 0,-27 20 299 0 0,32-21-290 0 0,0 0 0 0 0,0 0-1 0 0,0 0 1 0 0,0 0-1 0 0,1 0 1 0 0,-1 0 0 0 0,1 0-1 0 0,-1 0 1 0 0,1 0-1 0 0,0-1 1 0 0,0 1-1 0 0,0 0 1 0 0,0 0 0 0 0,0-1-1 0 0,0 1 1 0 0,0-1-1 0 0,0 1 1 0 0,1-1 0 0 0,-1 1-1 0 0,1-1 1 0 0,-1 0-1 0 0,1 1 1 0 0,-1-1-1 0 0,1 0 1 0 0,0 0 0 0 0,0 0-1 0 0,-1-1 1 0 0,1 1-1 0 0,0 0 1 0 0,0-1-9 0 0,12 11-11 0 0,3 7-1 0 0,0 0 1 0 0,-2 1 0 0 0,0 0 0 0 0,-2 1 0 0 0,6 11 11 0 0,-31-48-1869 0 0,-2-12-5660 0 0,11 16-1794 0 0,8 16 2272 0 0,23 64 5416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42 14649 0 0,'-3'-7'9351'0'0,"-16"-5"-6633"0"0,12 35-3118 0 0,-2 103 162 0 0,9-95 244 0 0,-1-24-13 0 0,1 0 0 0 0,-1 0 0 0 0,1 0 0 0 0,1 0-1 0 0,-1 0 1 0 0,1 0 0 0 0,1 0 0 0 0,-1 0 0 0 0,1-1 0 0 0,0 1 0 0 0,1 0 0 0 0,-1-1 0 0 0,1 0 0 0 0,0 1 0 0 0,1-1 0 0 0,0 0 0 0 0,0-1 0 0 0,0 1 0 0 0,1-1 0 0 0,-1 0 0 0 0,1 0 0 0 0,1 0 0 0 0,0 0 7 0 0,-4-5 15 0 0,0 0-1 0 0,0 0 1 0 0,0 0 0 0 0,1 0 0 0 0,-1 0 0 0 0,0-1 0 0 0,0 1 0 0 0,0-1-1 0 0,1 1 1 0 0,-1-1 0 0 0,0 0 0 0 0,0 0 0 0 0,0 0 0 0 0,0 0 0 0 0,0 0-1 0 0,0 0 1 0 0,-1-1 0 0 0,1 1 0 0 0,0-1 0 0 0,-1 1 0 0 0,1-1 0 0 0,-1 0-1 0 0,1 1 1 0 0,-1-1 0 0 0,0 0 0 0 0,0 0 0 0 0,0 0 0 0 0,0 0 0 0 0,0 0-1 0 0,0 0 1 0 0,0 0 0 0 0,-1 0 0 0 0,1-1 0 0 0,-1 1 0 0 0,1 0 0 0 0,-1 0-1 0 0,0 0 1 0 0,0-1 0 0 0,0 1 0 0 0,0-1-15 0 0,2-7 18 0 0,3-9 157 0 0,-2-2 0 0 0,0 1 0 0 0,-1 0 0 0 0,-1-1 0 0 0,-1-12-175 0 0,0 32 121 0 0,-1 1-16 0 0,0 0-40 0 0,1 0-84 0 0,1 15-4 0 0,2 0-1 0 0,0 0 0 0 0,1 0 1 0 0,0 0-1 0 0,1 0 0 0 0,1-1 1 0 0,0 0-1 0 0,1 0 0 0 0,1-1 1 0 0,0 0-1 0 0,0 0 0 0 0,2-1 1 0 0,-1 0-1 0 0,2-1 0 0 0,-1 0 1 0 0,1 0-1 0 0,1-1 0 0 0,0 0 1 0 0,4 1 23 0 0,-11-38 443 0 0,-19-138-285 0 0,6 124-146 0 0,-12-135 38 0 0,19 175-57 0 0,0 1-24 0 0,1 0-16 0 0,0 0-2 0 0,0 0-17 0 0,0 0-11 0 0,0 0-16 0 0,-11 30-7321 0 0,7-18-3516 0 0,5-12 3817 0 0,13-42 5043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16201 0 0,'5'3'7461'0'0,"0"4"-4075"0"0,8 24-4249 0 0,-10-22 1736 0 0,22 47-763 0 0,-2 0-1 0 0,-3 2 0 0 0,-3 0 0 0 0,-2 1 0 0 0,-3 1 0 0 0,-2 0 0 0 0,-2 18-109 0 0,-8-72 12 0 0,2 8 58 0 0,-1 0 1 0 0,-1 0 0 0 0,0 0-1 0 0,-1 1 1 0 0,-1-1 0 0 0,0 0-1 0 0,-1 0 1 0 0,0-1-1 0 0,-1 1 1 0 0,-1-1 0 0 0,0 1-1 0 0,-1 0-70 0 0,5-13 12 0 0,1 0-1 0 0,-1 0 1 0 0,0-1 0 0 0,0 1-1 0 0,1 0 1 0 0,-1 0-1 0 0,0 0 1 0 0,0-1-1 0 0,0 1 1 0 0,0 0 0 0 0,0-1-1 0 0,0 1 1 0 0,0-1-1 0 0,0 1 1 0 0,0-1-1 0 0,0 1 1 0 0,0-1 0 0 0,0 0-1 0 0,0 0 1 0 0,0 1-1 0 0,0-1 1 0 0,0 0-1 0 0,0 0 1 0 0,0 0-1 0 0,-1 0 1 0 0,1 0 0 0 0,0 0-1 0 0,0-1-11 0 0,0 1 13 0 0,-10-27-141 0 0,5 10-508 0 0,-9-11-96 0 0,-6 21-8053 0 0,12 7-4303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23410 0 0,'0'0'1564'0'0,"0"0"-1564"0"0,0 0-108 0 0,0 0 108 0 0,0 0 20 0 0,0 0-20 0 0,0 0-256 0 0,3 0-376 0 0,-1 0-484 0 0,2 0-972 0 0,1-3-1904 0 0,8 3-6409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78 181 14681 0 0,'2'-6'5776'0'0,"-1"-3"-3164"0"0,0-2 571 0 0,-14 12-2430 0 0,8 1-777 0 0,0 0 0 0 0,0 0-1 0 0,1 1 1 0 0,0 0 0 0 0,-1 0 0 0 0,1 0 0 0 0,0 1-1 0 0,1-1 1 0 0,-1 1 0 0 0,1 0 0 0 0,-1 0-1 0 0,-1 4 25 0 0,3-3 0 0 0,-1 1 0 0 0,1 0 0 0 0,1 0 0 0 0,-1-1 0 0 0,1 1 0 0 0,0 0 0 0 0,0 1 0 0 0,1-1 0 0 0,0 0 0 0 0,0 0 0 0 0,0 0 0 0 0,1 0 0 0 0,-1 0 0 0 0,2 0 0 0 0,-1 0 0 0 0,1 0 0 0 0,0 0 0 0 0,0-1 0 0 0,0 1 0 0 0,1-1 0 0 0,0 1 0 0 0,3 3 0 0 0,124 139 247 0 0,-125-144-209 0 0,0 0 1 0 0,-1 0-1 0 0,1 0 0 0 0,-1 1 1 0 0,0 0-1 0 0,0 0 0 0 0,-1 0 1 0 0,1 0-1 0 0,-1 1 0 0 0,-1-1 0 0 0,1 1 1 0 0,-1 0-1 0 0,0 0 0 0 0,0 0 1 0 0,0 0-1 0 0,-1 1-38 0 0,-2-4 49 0 0,-1 0-1 0 0,1 0 1 0 0,-1 0-1 0 0,0 0 1 0 0,0-1 0 0 0,0 1-1 0 0,0-1 1 0 0,0 0 0 0 0,-1 1-1 0 0,1-1 1 0 0,-1 0 0 0 0,0 0-1 0 0,1-1 1 0 0,-1 1 0 0 0,0-1-1 0 0,0 1 1 0 0,0-1-1 0 0,0 0 1 0 0,0 0 0 0 0,-1 0-1 0 0,1 0 1 0 0,0-1 0 0 0,-2 1-49 0 0,-7 3 40 0 0,-45 11 494 0 0,52-25-4375 0 0,5 8-1655 0 0,1 2-4333 0 0,-3 12-272 0 0</inkml:trace>
  <inkml:trace contextRef="#ctx0" brushRef="#br0" timeOffset="467.845">414 8 20502 0 0,'-7'-7'5823'0'0,"-4"15"-5190"0"0,2 13-662 0 0,1 0 1 0 0,1 0 0 0 0,1 0 0 0 0,0 1-1 0 0,2-1 1 0 0,0 1 0 0 0,2 0-1 0 0,1 1 1 0 0,0-1 0 0 0,2 0-1 0 0,2 17 29 0 0,-3-15 5 0 0,5 56 180 0 0,4-1-1 0 0,3 1 0 0 0,15 48-184 0 0,-21-102 14 0 0,1 0-1 0 0,1-1 0 0 0,1 1 1 0 0,1-2-1 0 0,10 18-13 0 0,-13-34-17 0 0,1 3 90 0 0,-17-11-164 0 0,-82-48-3890 0 0,64 33-614 0 0,6 0-4680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59 13689 0 0,'-19'-19'10084'0'0,"-16"-4"-9209"0"0,10 8 299 0 0,24 15-1176 0 0,1 0-1 0 0,-1-1 0 0 0,0 1 0 0 0,0 0 0 0 0,0 0 0 0 0,1 0 1 0 0,-1 0-1 0 0,0 0 0 0 0,0 0 0 0 0,0 0 0 0 0,0 0 1 0 0,1 0-1 0 0,-1 0 0 0 0,0 0 0 0 0,0 0 0 0 0,0 1 0 0 0,0-1 1 0 0,1 0-1 0 0,-1 1 0 0 0,0-1 0 0 0,0 0 0 0 0,1 1 1 0 0,-1-1-1 0 0,0 1 0 0 0,1-1 0 0 0,-1 1 0 0 0,1 0 1 0 0,-1-1-1 0 0,0 1 0 0 0,1 0 0 0 0,-1-1 0 0 0,1 1 0 0 0,0 0 1 0 0,-1-1-1 0 0,1 1 0 0 0,0 0 0 0 0,-1 0 0 0 0,1 0 1 0 0,0-1-1 0 0,0 1 0 0 0,-1 0 0 0 0,1 0 0 0 0,0 0 0 0 0,0 0 1 0 0,0-1-1 0 0,0 1 0 0 0,0 0 0 0 0,1 0 0 0 0,-1 0 1 0 0,0 0-1 0 0,0-1 0 0 0,0 1 0 0 0,1 0 0 0 0,-1 0 0 0 0,1 0 4 0 0,-2 4-10 0 0,-19 102 184 0 0,18-95-176 0 0,0-1-1 0 0,1 1 1 0 0,0 0 0 0 0,1 0 0 0 0,0 0 0 0 0,1 0 0 0 0,0 0 0 0 0,1 0 0 0 0,0 0 0 0 0,1 0-1 0 0,0-1 1 0 0,1 1 0 0 0,0-1 0 0 0,1 0 0 0 0,1 1 1 0 0,0-2-58 0 0,0 0-1 0 0,1 0 1 0 0,0-1 0 0 0,1 0-1 0 0,0 0 1 0 0,0-1-1 0 0,1 0 1 0 0,0 0 0 0 0,0-1-1 0 0,1 0 1 0 0,6 3 58 0 0,5-12-2795 0 0,-19-24-5397 0 0,-2 15 3389 0 0,0-17-4582 0 0</inkml:trace>
  <inkml:trace contextRef="#ctx0" brushRef="#br0" timeOffset="393.059">229 134 15265 0 0,'20'92'9922'0'0,"-9"-71"-9732"0"0,1 0-1 0 0,0-1 1 0 0,2 0 0 0 0,0-1-1 0 0,2-1 1 0 0,0 0-1 0 0,0-1 1 0 0,12 8-190 0 0,-24-21 9 0 0,0 0 0 0 0,0 0-1 0 0,1-1 1 0 0,-1 0 0 0 0,1 1 0 0 0,0-1 0 0 0,0-1 0 0 0,0 1 0 0 0,0-1 0 0 0,1 0 0 0 0,-1 0-1 0 0,0-1 1 0 0,1 1 0 0 0,-1-1 0 0 0,6 0-9 0 0,2-28 173 0 0,-4-11-119 0 0,-2-1 0 0 0,-2 1 1 0 0,0-38-55 0 0,0 13 45 0 0,-1-27 124 0 0,-5 88-160 0 0,0 0-1 0 0,0-1 1 0 0,0 1-1 0 0,0 0 1 0 0,-1 0-1 0 0,1 0 1 0 0,-1 1-1 0 0,1-1 0 0 0,-1 0 1 0 0,0 1-1 0 0,0-1 1 0 0,1 1-1 0 0,-1-1 1 0 0,0 1-1 0 0,-1 0 1 0 0,1 0-1 0 0,0 0 1 0 0,0 0-1 0 0,0 0 1 0 0,-1 0-1 0 0,1 1 1 0 0,0-1-1 0 0,-1 1 1 0 0,1-1-1 0 0,0 1 1 0 0,-1 0-1 0 0,1 0 1 0 0,-1 0-1 0 0,1 0 0 0 0,0 1 1 0 0,-2-1-9 0 0,-6-1-14 0 0,2 0-28 0 0,-1 1 1 0 0,0 0-1 0 0,1 0 1 0 0,-1 0-1 0 0,0 1 1 0 0,1 1-1 0 0,-1-1 1 0 0,1 1-1 0 0,0 1 1 0 0,0-1-1 0 0,-2 2 42 0 0,2-1 299 0 0,9-3-367 0 0,-1 1 0 0 0,1-1 0 0 0,-1 0 0 0 0,0 0 0 0 0,1 0 0 0 0,-1 1 0 0 0,0-1 0 0 0,1 0 0 0 0,-1 0 0 0 0,1 1 0 0 0,-1-1 0 0 0,0 0 0 0 0,0 1 0 0 0,1-1 0 0 0,-1 0 0 0 0,0 1 0 0 0,0-1 0 0 0,1 1 0 0 0,-1-1 0 0 0,0 0 0 0 0,0 1 0 0 0,0-1 0 0 0,0 1 0 0 0,1-1 0 0 0,-1 1 0 0 0,0-1 0 0 0,0 0 0 0 0,0 1 0 0 0,0-1 0 0 0,0 1 0 0 0,0-1 0 0 0,0 1 0 0 0,0-1 0 0 0,0 1 0 0 0,-1-1 0 0 0,1 0 0 0 0,0 1 0 0 0,0-1 0 0 0,0 1 0 0 0,0-1 0 0 0,-1 1 0 0 0,1-1 0 0 0,0 0 0 0 0,0 1 0 0 0,-1-1 0 0 0,1 0 0 0 0,0 1 0 0 0,-1-1 0 0 0,1 0 0 0 0,0 1 0 0 0,-1-1 0 0 0,1 0 0 0 0,0 0 0 0 0,-1 1 0 0 0,1-1 0 0 0,-1 0 0 0 0,1 0 0 0 0,-1 0 0 0 0,1 0 0 0 0,0 0 0 0 0,-1 0 0 0 0,1 1 0 0 0,-1-1 0 0 0,1 0 0 0 0,-1 0 0 0 0,1 0 0 0 0,-1 0 0 0 0,1 0 0 0 0,-1-1 68 0 0,18 13-4632 0 0,2-1-6707 0 0,-3-3 4532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3:4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3960 0 0,'2'22'16755'0'0,"2"8"-12461"0"0,4 38-7078 0 0,-7-41 4305 0 0,-5 277-1646 0 0,2-202-1191 0 0,-5-104-1297 0 0,-6-30-5443 0 0,10 22 3111 0 0,-5-13-1394 0 0</inkml:trace>
  <inkml:trace contextRef="#ctx0" brushRef="#br0" timeOffset="290.807">0 286 14681 0 0,'0'-11'2525'0'0,"0"7"-1561"0"0,5 0-348 0 0,-5 1 500 0 0,4-5-12 0 0,1 4-620 0 0,1 0-448 0 0,3 1-36 0 0,0-5-132 0 0,6 4 8 0 0,1 1-140 0 0,-3-1-332 0 0,5 0-656 0 0,-3 4-808 0 0,3 0-1513 0 0,-5 0-1623 0 0,3 0-3133 0 0</inkml:trace>
  <inkml:trace contextRef="#ctx0" brushRef="#br0" timeOffset="762.595">301 203 16802 0 0,'-5'-9'6296'0'0,"-13"7"-4372"0"0,14 2-1550 0 0,-11 19-818 0 0,8-6 405 0 0,1 1 0 0 0,0 1-1 0 0,1-1 1 0 0,0 1-1 0 0,1 0 1 0 0,1 0 0 0 0,1 0-1 0 0,0 0 1 0 0,0 6 39 0 0,0-3-49 0 0,-6 117-437 0 0,8-134 491 0 0,0 1-1 0 0,1 0 1 0 0,-1 0 0 0 0,1-1-1 0 0,0 1 1 0 0,-1 0 0 0 0,1-1-1 0 0,0 1 1 0 0,0-1 0 0 0,0 1-1 0 0,0-1 1 0 0,0 1 0 0 0,1-1-1 0 0,-1 0 1 0 0,0 1 0 0 0,1-1-1 0 0,-1 0 1 0 0,1 0 0 0 0,-1 0 0 0 0,1 0-1 0 0,-1 0 1 0 0,1-1 0 0 0,0 1-1 0 0,-1 0 1 0 0,1-1 0 0 0,0 1-1 0 0,0-1 1 0 0,-1 0 0 0 0,1 1-1 0 0,0-1 1 0 0,0 0 0 0 0,0 0-1 0 0,-1 0 1 0 0,1 0 0 0 0,0-1-1 0 0,0 1 1 0 0,1-1-5 0 0,67-22 500 0 0,-54 15-447 0 0,-4 1-24 0 0,1 1 0 0 0,-1-2 1 0 0,-1 1-1 0 0,1-2 0 0 0,-2 1 1 0 0,1-2-1 0 0,-1 1 1 0 0,3-5-30 0 0,-12 11 43 0 0,0-1 0 0 0,1 0 0 0 0,-1 0 0 0 0,-1 0 0 0 0,1 0 0 0 0,-1 0 0 0 0,1 0 0 0 0,-1 0 1 0 0,0 0-1 0 0,0 0 0 0 0,-1 0 0 0 0,1 0 0 0 0,-1 0 0 0 0,0 1 0 0 0,0-1 0 0 0,0 0 0 0 0,-1 0 0 0 0,1 0 0 0 0,-1 1 1 0 0,0-1-1 0 0,0 1 0 0 0,0 0 0 0 0,-1-1 0 0 0,1 1 0 0 0,-1 0-43 0 0,-71-108 55 0 0,65 99-523 0 0,47 67 815 0 0,-29-37-320 0 0,0 0 0 0 0,-1 0 0 0 0,-1 1 0 0 0,-1 1 0 0 0,0-1 0 0 0,-2 1 1 0 0,1 8-28 0 0,9 33 29 0 0,0-4-145 0 0,-14-54 26 0 0,0-2 10 0 0,0-1-36 0 0,-13-23-1616 0 0,6-5-1529 0 0,5 6-4097 0 0,2-3-2587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22178 0 0,'-8'85'4749'0'0,"-23"52"-4588"0"0,6-28-28 0 0,-30 90 164 0 0,55-198-280 0 0,-1-1 0 0 0,1 1 1 0 0,0-1-1 0 0,-1 1 0 0 0,1-1 0 0 0,0 1 1 0 0,-1 0-1 0 0,1-1 0 0 0,0 1 0 0 0,0-1 1 0 0,0 1-1 0 0,0 0 0 0 0,0-1 0 0 0,0 1 1 0 0,0-1-1 0 0,0 1 0 0 0,0 0 0 0 0,0-1 1 0 0,0 1-1 0 0,0-1 0 0 0,0 1 1 0 0,0 0-1 0 0,1-1 0 0 0,-1 1 0 0 0,0-1 1 0 0,0 1-1 0 0,1 0 0 0 0,-1-1 0 0 0,0 1 1 0 0,1-1-1 0 0,-1 1 0 0 0,0-1 0 0 0,1 0 1 0 0,-1 1-1 0 0,1-1 0 0 0,-1 1 0 0 0,1-1 1 0 0,-1 0-1 0 0,1 1 0 0 0,-1-1 0 0 0,1 0 1 0 0,0 0-1 0 0,0 1-17 0 0,211 98 42 0 0,-178-85-85 0 0,-33-14 83 0 0,-1 0 12 0 0,0 0-2 0 0,0 0-36 0 0,-7-7-551 0 0,-26-55-3201 0 0,27 38-621 0 0,1-3-4154 0 0,-2-14-2755 0 0</inkml:trace>
  <inkml:trace contextRef="#ctx0" brushRef="#br0" timeOffset="531.613">315 68 21874 0 0,'44'-2'4615'0'0,"53"-21"-4198"0"0,-65 22-201 0 0,-35 13-215 0 0,-22 48-17 0 0,4 1 0 0 0,1 0 1 0 0,3 7 15 0 0,-23 72-20 0 0,29-110 80 0 0,11-30-26 0 0,0 0-6 0 0,0 0-16 0 0,0 0-2 0 0,9 5 32 0 0,4 5-24 0 0,2 1-1 0 0,-1-2 0 0 0,1 0 0 0 0,0-1 0 0 0,1-1 0 0 0,0 0 0 0 0,0-1 0 0 0,1-1 1 0 0,2 1-18 0 0,-9-5 31 0 0,-3 0-88 0 0,-16-4-420 0 0,-31-15-1943 0 0,12 1-5056 0 0,7 1-3733 0 0</inkml:trace>
  <inkml:trace contextRef="#ctx0" brushRef="#br0" timeOffset="785.654">362 343 20018 0 0,'2'-4'2580'0'0,"2"-4"-2000"0"0,1 5-488 0 0,-1-5 588 0 0,0 1 212 0 0,3 3-344 0 0,0 0-328 0 0,2-3-220 0 0,-1 7-52 0 0,1-4 12 0 0,2 0-164 0 0,-2 4-296 0 0,0-4-292 0 0,-2 1-284 0 0,4-1-928 0 0,-7 0-3769 0 0,3-4-6128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15549 0 0,'0'0'4946'0'0,"0"0"-3414"0"0,0 0-1187 0 0,2 5 1918 0 0,14 129-884 0 0,-9-48-1233 0 0,-4 0 0 0 0,-5 24-146 0 0,-9-1 52 0 0,10-109-30 0 0,1 0 0 0 0,0 0-1 0 0,0 1 1 0 0,0-1 0 0 0,-1 0-1 0 0,1 0 1 0 0,0 1 0 0 0,0-1-1 0 0,0 0 1 0 0,0 0 0 0 0,0 1-1 0 0,-1-1 1 0 0,1 0 0 0 0,0 0-1 0 0,0 1 1 0 0,0-1 0 0 0,0 0-1 0 0,0 1 1 0 0,0-1-1 0 0,0 0 1 0 0,0 1 0 0 0,0-1-1 0 0,0 0 1 0 0,0 0 0 0 0,0 1-1 0 0,0-1 1 0 0,0 0 0 0 0,0 1-1 0 0,1-1 1 0 0,-1 0 0 0 0,0 0-1 0 0,0 1 1 0 0,0-1 0 0 0,0 0-1 0 0,0 0 1 0 0,1 1 0 0 0,-1-1-1 0 0,0 0 1 0 0,0 0 0 0 0,1 0-1 0 0,-1 1 1 0 0,0-1 0 0 0,0 0-1 0 0,0 0 1 0 0,1 0-1 0 0,-1 0 1 0 0,0 0 0 0 0,1 0-1 0 0,-1 1 1 0 0,0-1 0 0 0,0 0-1 0 0,1 0 1 0 0,-1 0 0 0 0,0 0-1 0 0,1 0 1 0 0,-1 0 0 0 0,0 0-1 0 0,0 0 1 0 0,1 0 0 0 0,-1 0-1 0 0,0 0 1 0 0,1 0 0 0 0,-1 0-22 0 0,11 0-102 0 0,80 15 188 0 0,-90-15-90 0 0,-1 0-12 0 0,0 0-52 0 0,0 0-24 0 0,0 0-1 0 0,-3-8-216 0 0,-40-47-4002 0 0,37 48-393 0 0,5 7-3390 0 0,54 70-1922 0 0</inkml:trace>
  <inkml:trace contextRef="#ctx0" brushRef="#br0" timeOffset="271.796">0 313 21434 0 0,'5'-4'1644'0'0,"-1"1"-1428"0"0,5-1 0 0 0,0-4 396 0 0,6-3 208 0 0,1 4-376 0 0,1-1-260 0 0,3 1-184 0 0,0 3-60 0 0,-2 0 8 0 0,2 0-284 0 0,-3 0-360 0 0,-1 4-252 0 0,2 0-484 0 0,-7 0-1816 0 0,-3 4-5757 0 0,-3 4-788 0 0</inkml:trace>
  <inkml:trace contextRef="#ctx0" brushRef="#br0" timeOffset="438.795">345 245 21190 0 0,'28'0'2675'0'0,"-8"-1"-2368"0"0,-1 1 0 0 0,0 0 0 0 0,0 2 0 0 0,0 0 0 0 0,-1 1 0 0 0,1 1 0 0 0,0 1 0 0 0,8 3-307 0 0,11 6-268 0 0,-38-13 47 0 0,-14-1-771 0 0,-49-24-6061 0 0,55 19 4794 0 0,-11-4-5032 0 0</inkml:trace>
  <inkml:trace contextRef="#ctx0" brushRef="#br0" timeOffset="630.796">420 61 17610 0 0,'0'0'2869'0'0,"5"5"273"0"0,34 183-64 0 0,-22 99-2355 0 0,-14-253-820 0 0,-1-47-1788 0 0,-11-13-3808 0 0,-1 3-3605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4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43 17802 0 0,'-4'-10'5129'0'0,"-8"-3"-3505"0"0,-1-1-633 0 0,11 13-981 0 0,0 0 1 0 0,1 1 0 0 0,-1-1 0 0 0,0 0-1 0 0,0 1 1 0 0,0 0 0 0 0,1-1 0 0 0,-1 1 0 0 0,0 0-1 0 0,0 0 1 0 0,0 0 0 0 0,0 0 0 0 0,0 0-1 0 0,0 1 1 0 0,0-1 0 0 0,1 0 0 0 0,-1 1-1 0 0,0 0 1 0 0,0-1 0 0 0,1 1 0 0 0,-1 0-1 0 0,0 0-10 0 0,-5 8-43 0 0,2 0 0 0 0,-1 1-1 0 0,1-1 1 0 0,1 1 0 0 0,0 0-1 0 0,0 1 1 0 0,1-1-1 0 0,0 1 1 0 0,1-1 0 0 0,0 1-1 0 0,0 0 1 0 0,2 0 0 0 0,-1-1-1 0 0,1 1 1 0 0,1 7 43 0 0,-1-10-11 0 0,0 2-29 0 0,8 137-93 0 0,-7-141 50 0 0,1 1 1 0 0,-1-1-1 0 0,2 0 1 0 0,-1 1 0 0 0,1-1-1 0 0,0 0 1 0 0,0-1-1 0 0,1 1 1 0 0,-1-1 0 0 0,1 1-1 0 0,0-1 1 0 0,1 0-1 0 0,-1 0 1 0 0,1-1-1 0 0,0 0 1 0 0,1 1 0 0 0,-1-2-1 0 0,0 1 1 0 0,1 0-1 0 0,5 1 83 0 0,24-3-3016 0 0,-17-21-7323 0 0,-11-1 1479 0 0</inkml:trace>
  <inkml:trace contextRef="#ctx0" brushRef="#br0" timeOffset="408.907">196 130 19478 0 0,'0'0'1739'0'0,"0"0"-1051"0"0,7 8 1772 0 0,26 64-1571 0 0,44 82-867 0 0,-12-68-120 0 0,-63-84 54 0 0,-2-2 51 0 0,1 1-1 0 0,-1-1 0 0 0,0 1 0 0 0,0-1 0 0 0,0 0 1 0 0,0 1-1 0 0,1-1 0 0 0,-1 0 0 0 0,0 1 0 0 0,0-1 0 0 0,0 0 1 0 0,1 1-1 0 0,-1-1 0 0 0,0 0 0 0 0,1 1 0 0 0,-1-1 1 0 0,0 0-1 0 0,1 0 0 0 0,-1 1 0 0 0,0-1 0 0 0,1 0 1 0 0,-1 0-1 0 0,0 0 0 0 0,1 0 0 0 0,-1 1 0 0 0,1-1 0 0 0,-1 0 1 0 0,0 0-1 0 0,1 0 0 0 0,-1 0 0 0 0,1 0 0 0 0,-1 0 1 0 0,1 0-1 0 0,-1 0 0 0 0,0 0 0 0 0,1 0 0 0 0,-1 0 1 0 0,1 0-1 0 0,-1-1 0 0 0,0 1 0 0 0,1 0 0 0 0,-1 0 1 0 0,1 0-1 0 0,-1 0 0 0 0,0-1 0 0 0,1 1 0 0 0,-1 0 0 0 0,0 0 1 0 0,0-1-1 0 0,1 1 0 0 0,-1 0 0 0 0,0-1 0 0 0,1 1 1 0 0,-1 0-1 0 0,0-1 0 0 0,0 1 0 0 0,0 0 0 0 0,1-1 1 0 0,-1 1-1 0 0,0-1 0 0 0,0 1 0 0 0,0 0 0 0 0,0-1 0 0 0,0 1 1 0 0,0-1-1 0 0,0 1 0 0 0,0 0 0 0 0,0-1 0 0 0,0 1 1 0 0,0-1-7 0 0,6-25 143 0 0,0 0 0 0 0,-3-1 0 0 0,0 0 0 0 0,-1 1-1 0 0,-2-1 1 0 0,-2-14-143 0 0,2-1 73 0 0,2-102 253 0 0,-2 143-256 0 0,0 1-9 0 0,0 0-16 0 0,0 0-8 0 0,0 0 13 0 0,-5 0 14 0 0,-105 21-1163 0 0,90-15 826 0 0,10-4 109 0 0,3-1-496 0 0,11-1-2856 0 0,27 0-2570 0 0,-7 0-1089 0 0,5 0-1003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9485 0 0,'1'-3'3945'0'0,"4"-9"4036"0"0,2 4-4722 0 0,-6 8-2689 0 0,13 5-80 0 0,-3 1-409 0 0,-2 1-1 0 0,1 1 1 0 0,-1 0-1 0 0,0 0 1 0 0,0 1-1 0 0,-1 0 1 0 0,0 0-1 0 0,-1 1 1 0 0,0 0-1 0 0,2 4-80 0 0,86 199 479 0 0,-84-182-372 0 0,-1 0-1 0 0,-2 1 0 0 0,0 0 0 0 0,-3 1 0 0 0,0-1 0 0 0,-3 1 0 0 0,0 24-106 0 0,-2-54 29 0 0,-1-1 1 0 0,1 0-1 0 0,-1 1 0 0 0,1-1 0 0 0,-1 0 0 0 0,0 1 0 0 0,0-1 1 0 0,0 0-1 0 0,0 0 0 0 0,0 0 0 0 0,-1 0 0 0 0,1 0 0 0 0,-1 0 1 0 0,1 0-1 0 0,-1 0 0 0 0,0-1 0 0 0,1 1 0 0 0,-1 0 1 0 0,0-1-1 0 0,0 0 0 0 0,0 1 0 0 0,0-1 0 0 0,0 0 0 0 0,-1 0 1 0 0,1 0-1 0 0,0 0 0 0 0,-3 0-29 0 0,-65 11 562 0 0,30-12-89 0 0,32 0-5336 0 0,-1 0-5310 0 0,9 0-3827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21926 0 0,'0'2'4938'0'0,"2"9"-4804"0"0,-26 136 216 0 0,17-115-338 0 0,-53 208-41 0 0,34-172 395 0 0,26-67-336 0 0,0-1 1 0 0,0 0 0 0 0,0 0 6 0 0,0 0-1 0 0,42 34 198 0 0,145 89-152 0 0,-165-107-123 0 0,-21-16 54 0 0,-1 0 33 0 0,0 0 13 0 0,0 0-7 0 0,0 0-47 0 0,-5-5-279 0 0,-36-51-2384 0 0,38 50 2234 0 0,-5-12-1775 0 0,4 3-2260 0 0,3-13-5186 0 0</inkml:trace>
  <inkml:trace contextRef="#ctx0" brushRef="#br0" timeOffset="533.548">361 158 21794 0 0,'63'-3'4668'0'0,"-61"3"-4639"0"0,10 0 43 0 0,-1 0-1 0 0,1 0 0 0 0,-1-1 1 0 0,0-1-1 0 0,1 0 0 0 0,-1 0 0 0 0,0-1 1 0 0,5-2-72 0 0,59-25 70 0 0,-75 30-67 0 0,0 0 1 0 0,0-1-1 0 0,1 1 1 0 0,-1 0-1 0 0,0 0 0 0 0,0 0 1 0 0,1-1-1 0 0,-1 1 1 0 0,0 0-1 0 0,1 0 1 0 0,-1 0-1 0 0,0 0 1 0 0,0 0-1 0 0,1-1 0 0 0,-1 1 1 0 0,0 0-1 0 0,1 0 1 0 0,-1 0-1 0 0,0 0 1 0 0,1 0-1 0 0,-1 0 1 0 0,0 0-1 0 0,0 0 1 0 0,1 0-1 0 0,-1 0 0 0 0,0 0 1 0 0,1 0-1 0 0,-1 1 1 0 0,0-1-1 0 0,1 0 1 0 0,-1 0-1 0 0,0 0 1 0 0,0 0-1 0 0,1 0 0 0 0,-1 1 1 0 0,0-1-1 0 0,0 0 1 0 0,1 0-1 0 0,-1 0 1 0 0,0 1-1 0 0,0-1 1 0 0,1 0-1 0 0,-1 0 0 0 0,0 1 1 0 0,0-1-1 0 0,0 0 1 0 0,0 1-1 0 0,0-1 1 0 0,1 0-1 0 0,-1 0 1 0 0,0 1-1 0 0,0-1 0 0 0,0 0 1 0 0,0 1-1 0 0,0-1 1 0 0,0 0-1 0 0,0 1 1 0 0,0-1-1 0 0,0 0 1 0 0,0 1-1 0 0,0-1 0 0 0,0 0 1 0 0,0 0-1 0 0,-1 1 1 0 0,1-1-1 0 0,0 0 1 0 0,0 1-1 0 0,0-1 1 0 0,0 0-5 0 0,0 7-29 0 0,-21 65 224 0 0,-107 220-176 0 0,102-247 52 0 0,27-43-62 0 0,0 0 0 0 0,1 0 0 0 0,-1 0 0 0 0,1-1 0 0 0,-1 1-1 0 0,1-1 1 0 0,-1 1 0 0 0,1-1 0 0 0,0 1 0 0 0,0-1 0 0 0,0 0 0 0 0,0 0-1 0 0,0 0 1 0 0,0 0 0 0 0,0 0 0 0 0,0 0 0 0 0,0 0 0 0 0,0-1 0 0 0,0 1-1 0 0,1-1 1 0 0,-1 0 0 0 0,0 0 0 0 0,0 0 0 0 0,1 0-8 0 0,11 3-11 0 0,0-1 1 0 0,-1 2-1 0 0,1 0 0 0 0,-1 0 1 0 0,0 1-1 0 0,0 1 0 0 0,7 4 11 0 0,-18-9-20 0 0,-1-1-65 0 0,-8-1-148 0 0,-57-43-2397 0 0,19 3-4990 0 0,28 21-1546 0 0</inkml:trace>
  <inkml:trace contextRef="#ctx0" brushRef="#br0" timeOffset="817.666">476 380 18738 0 0,'4'0'2924'0'0,"-4"0"-2404"0"0,5 0-404 0 0,-5 0 320 0 0,4-3 536 0 0,3 3-204 0 0,0-4-356 0 0,4 0-236 0 0,0 0-140 0 0,2 1-36 0 0,-2-1-4 0 0,2 0-472 0 0,0-3-340 0 0,3-1-296 0 0,-3 1-892 0 0,-2-1-3097 0 0,3-3-4671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21706 0 0,'0'0'1572'0'0,"0"0"-1464"0"0,0 0-20 0 0,0 0 140 0 0,0 0 148 0 0,0 0-376 0 0,0 0-48 0 0,0 0-240 0 0,0 0-488 0 0,0 0-376 0 0,2 0-852 0 0,0 0-1200 0 0,1 0-4173 0 0,1 0-1852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16021 0 0,'-3'-10'6340'0'0,"-2"5"-5094"0"0,5 5-865 0 0,0 0 263 0 0,0 0-77 0 0,28 214-281 0 0,-24-98-299 0 0,-3-114-1293 0 0,-1 1 3839 0 0,0-2-4822 0 0,0 0-2961 0 0,0 0-4091 0 0,0-1-478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20894 0 0,'-6'0'3092'0'0,"13"2"-1814"0"0,14-1-1138 0 0,23-1-189 0 0,15 0-639 0 0,-19 0-2807 0 0,-40 0-353 0 0,0 0-3075 0 0,-2 0-2474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4248 0 0,'31'4'15006'0'0,"-1"7"-8563"0"0,-25-8-6404 0 0,1 0 1 0 0,-1 1-1 0 0,0-1 1 0 0,0 1 0 0 0,-1 0-1 0 0,1 0 1 0 0,-1 0-1 0 0,0 1 1 0 0,0 0-1 0 0,0-1 1 0 0,0 1 0 0 0,-1 1-1 0 0,0-1 1 0 0,0 0-1 0 0,-1 1 1 0 0,1 0 0 0 0,-1-1-1 0 0,0 1 1 0 0,-1 0-1 0 0,1 0 1 0 0,-1 0 0 0 0,0 0-1 0 0,-1 2-39 0 0,-1-4 18 0 0,1-1 1 0 0,-1 0-1 0 0,0 0 0 0 0,-1 0 0 0 0,1 0 1 0 0,-1 0-1 0 0,1 0 0 0 0,-1 0 0 0 0,0 0 1 0 0,0-1-1 0 0,0 1 0 0 0,0 0 0 0 0,-1-1 0 0 0,1 0 1 0 0,-1 0-1 0 0,1 0 0 0 0,-1 0 0 0 0,0 0 1 0 0,0 0-1 0 0,-1 0-18 0 0,-15 13 33 0 0,-74 73 456 0 0,93-86-477 0 0,0 0 1 0 0,0-1-1 0 0,-1 1 1 0 0,1 0-1 0 0,1-1 0 0 0,-1 1 1 0 0,0 0-1 0 0,0-1 1 0 0,1 1-1 0 0,-1 0 1 0 0,1-1-1 0 0,-1 1 1 0 0,1-1-1 0 0,-1 1 0 0 0,1-1 1 0 0,0 1-1 0 0,0-1 1 0 0,0 1-1 0 0,0-1 1 0 0,0 0-1 0 0,0 0 1 0 0,0 1-1 0 0,1-1 0 0 0,-1 0 1 0 0,0 0-1 0 0,1 0 1 0 0,-1 0-1 0 0,0 0 1 0 0,1-1-1 0 0,-1 1 0 0 0,1 0 1 0 0,0-1-1 0 0,-1 1 1 0 0,1-1-13 0 0,0 1 18 0 0,181 115 170 0 0,-153-97-194 0 0,-29-18 23 0 0,-1-1 50 0 0,0 0 19 0 0,0 0-3 0 0,-18-12-168 0 0,-50-34-2126 0 0,36 21-2373 0 0,-1-5-4881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20174 0 0,'12'4'2068'0'0,"151"14"-443"0"0,-163-18-1688 0 0,0 1 0 0 0,0-1-1 0 0,-1 0 1 0 0,1 0 0 0 0,0 1 0 0 0,0-1 0 0 0,0 0 0 0 0,0 0 0 0 0,0 1 0 0 0,0-1-1 0 0,0 0 1 0 0,0 0 0 0 0,0 1 0 0 0,0-1 0 0 0,0 0 0 0 0,0 0 0 0 0,0 1 0 0 0,0-1-1 0 0,0 0 1 0 0,0 0 0 0 0,0 1 0 0 0,1-1 0 0 0,-1 0 0 0 0,0 0 0 0 0,0 1 0 0 0,0-1-1 0 0,0 0 1 0 0,0 0 0 0 0,1 0 0 0 0,-1 1 0 0 0,0-1 0 0 0,0 0 0 0 0,0 0 0 0 0,0 0-1 0 0,1 0 1 0 0,-1 0 0 0 0,0 1 0 0 0,0-1 0 0 0,1 0 0 0 0,-1 0 0 0 0,0 0 0 0 0,0 0-1 0 0,1 0 1 0 0,-1 0 0 0 0,0 0 0 0 0,0 0 0 0 0,1 0 0 0 0,-1 0 0 0 0,0 0 0 0 0,0 0-1 0 0,1 0 1 0 0,-1 0 0 0 0,0 0 0 0 0,0 0 0 0 0,1 0 0 0 0,-1 0 0 0 0,0 0-1 0 0,0 0 1 0 0,1 0 0 0 0,-1-1 63 0 0,-6 4-1696 0 0,-8 1-5479 0 0,-9 0-2301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0 16918 0 0,'24'12'6381'0'0,"-8"16"-4930"0"0,1 34-1403 0 0,-13 62 294 0 0,-4-114-319 0 0,-1 0-1 0 0,0 0 1 0 0,-1 0 0 0 0,0-1 0 0 0,0 1 0 0 0,-1 0 0 0 0,-1-1 0 0 0,1 0-1 0 0,-1 0 1 0 0,-1 0 0 0 0,0 0 0 0 0,0-1 0 0 0,-1 0 0 0 0,0 0 0 0 0,0 0 0 0 0,-1-1-1 0 0,1 1 1 0 0,-2-2 0 0 0,1 1 0 0 0,-1-1 0 0 0,0 0 0 0 0,0-1 0 0 0,-1 0-1 0 0,0 0 1 0 0,0-1 0 0 0,0 0 0 0 0,-5 1-23 0 0,-24 0 70 0 0,0-1-1 0 0,0-2 0 0 0,0-2 1 0 0,-5-2-70 0 0,-21 1 11 0 0,60 2-8 0 0,1-1-1 0 0,0 0 1 0 0,-1 1-1 0 0,1 0 0 0 0,0 0 1 0 0,0 0-1 0 0,0 0 1 0 0,-1 1-1 0 0,1-1 1 0 0,1 1-1 0 0,-1-1 0 0 0,0 1 1 0 0,0 0-1 0 0,1 0 1 0 0,-1 1-1 0 0,1-1 1 0 0,-1 0-1 0 0,1 1 0 0 0,0 0 1 0 0,0-1-1 0 0,0 1 1 0 0,0 0-1 0 0,1 0 1 0 0,-1 0-1 0 0,0 2-2 0 0,-24 81 42 0 0,14 24 20 0 0,4-1 0 0 0,6 1 0 0 0,4 0 0 0 0,5 0 0 0 0,18 92-62 0 0,-26-202 33 0 0,1 0 1 0 0,-1 1-1 0 0,1-1 1 0 0,-1 1-1 0 0,1-1 0 0 0,-1 0 1 0 0,0 1-1 0 0,1-1 0 0 0,-1 0 1 0 0,1 0-1 0 0,-1 1 1 0 0,0-1-1 0 0,1 0 0 0 0,-1 0 1 0 0,0 0-1 0 0,1 0 0 0 0,-1 0 1 0 0,0 0-1 0 0,1 0 0 0 0,-1 0 1 0 0,0 0-1 0 0,1 0 1 0 0,-1 0-1 0 0,0-1 0 0 0,1 1 1 0 0,-1 0-1 0 0,0 0 0 0 0,1-1 1 0 0,-1 1-1 0 0,1 0 1 0 0,-1-1-1 0 0,0 1 0 0 0,1-1 1 0 0,-1 1-1 0 0,1 0 0 0 0,-1-1 1 0 0,1 1-1 0 0,0-1 1 0 0,-1 1-1 0 0,0-2-33 0 0,-24-20-70 0 0,1-1 0 0 0,1-1-1 0 0,1-1 1 0 0,-15-22 70 0 0,26 32-15 0 0,10 15-67 0 0,1 0-50 0 0,0 0-38 0 0,0 0-21 0 0,1 1 28 0 0,3 11 204 0 0,0 0 1 0 0,0-1-1 0 0,2 0 1 0 0,-1 0-1 0 0,1 0 1 0 0,1-1-1 0 0,0 0 0 0 0,0 0 1 0 0,1-1-1 0 0,1 0 1 0 0,-1 0-1 0 0,1-1 1 0 0,1 0-1 0 0,-1 0 1 0 0,1-1-1 0 0,4 1-41 0 0,43 7 432 0 0,-54-15-414 0 0,0 0 0 0 0,-1 0 1 0 0,0-1-1 0 0,1 1 0 0 0,-1-1 0 0 0,1 0 0 0 0,-1 0 0 0 0,0 0 0 0 0,1 0 0 0 0,-1 0 1 0 0,0 0-1 0 0,0 0 0 0 0,0-1 0 0 0,0 1 0 0 0,0-1 0 0 0,0 0 0 0 0,0 0 0 0 0,1-1-18 0 0,7-6-64 0 0,-5 6-245 0 0,-2 0-250 0 0,-2 1-4145 0 0,-1-2-4014 0 0,0 1-3401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17106 0 0,'28'2'6017'0'0,"0"1"-3437"0"0,54 15-2846 0 0,-66-14 810 0 0,17 10-774 0 0,-33-13-73 0 0,0-1-94 0 0,0 0-147 0 0,-10 7-6994 0 0,-2-3-2494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7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14681 0 0,'0'4'10496'0'0,"4"19"-10353"0"0,-2-8 207 0 0,8 81-75 0 0,-5 0 0 0 0,-6 47-275 0 0,1-65 20 0 0,-1-24 35 0 0,-2-1 0 0 0,-3 1 1 0 0,-6 18-56 0 0,18-127-5763 0 0,0 31 197 0 0,4-17-3118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22058 0 0,'2'-2'3061'0'0,"5"4"-1484"0"0,2 32-1499 0 0,0 0 0 0 0,-2 0 0 0 0,-2 0 0 0 0,-1 1 0 0 0,-2 0 1 0 0,-1 26-79 0 0,2 18 8 0 0,33 285 21 0 0,-29-340 13 0 0,-7-36-340 0 0,-10-19-788 0 0,-1-1-1833 0 0,8 7-6103 0 0,3 4-4069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18622 0 0,'0'-15'3659'0'0,"0"15"-3387"0"0,0 0 191 0 0,0 0 290 0 0,0 0-14 0 0,0 0-245 0 0,0 0-238 0 0,0 0-145 0 0,0 11 111 0 0,4 259 1143 0 0,-3-210-1419 0 0,2 0 1 0 0,3 0-1 0 0,14 57 54 0 0,-15-94-69 0 0,-5-22 40 0 0,0-1-63 0 0,0 0-12 0 0,0 0-33 0 0,0 0-76 0 0,0 0-98 0 0,0-41-7194 0 0,0 25-805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20598 0 0,'10'-4'4879'0'0,"68"-19"-4338"0"0,-29 8-268 0 0,-42 15-38 0 0,-3 7 1074 0 0,-4-2-1541 0 0,-6 293 247 0 0,4-135-168 0 0,-9-131 107 0 0,8-31 52 0 0,1-1 0 0 0,0 1-1 0 0,0 0 1 0 0,0-1 0 0 0,0 1-1 0 0,0-1 1 0 0,-1 0 0 0 0,1 0 0 0 0,0 0-1 0 0,0 0 1 0 0,-1 0 0 0 0,1 0-1 0 0,0-1 1 0 0,0 1 0 0 0,0-1 0 0 0,-1 1-1 0 0,1-1 1 0 0,0 0 0 0 0,0 0-1 0 0,0 0 1 0 0,-1-1-6 0 0,-7-5 20 0 0,9 6-54 0 0,15 1-195 0 0,102 16 312 0 0,-70-16 30 0 0,-45 0-107 0 0,-1 0 3 0 0,0 0 22 0 0,0 0 20 0 0,0 0 15 0 0,-20-16-1159 0 0,2-30-2902 0 0,16 42-1433 0 0,4 5-4246 0 0,36 67 2209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20734 0 0,'0'-33'4294'0'0,"0"32"-3837"0"0,0 1-231 0 0,0 0-139 0 0,3 5-29 0 0,28 122 629 0 0,-21 5 127 0 0,-5 108-814 0 0,2-119-135 0 0,-10-244-3775 0 0,-1 62-4608 0 0,0 0-2648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17254 0 0,'8'0'2502'0'0,"34"0"4720"0"0,-34 1-7202 0 0,-1-1 0 0 0,0 1 0 0 0,1 0 1 0 0,-1 1-1 0 0,0 0 0 0 0,0 0 0 0 0,0 1 1 0 0,0-1-1 0 0,-1 1 0 0 0,1 1 1 0 0,2 2-21 0 0,1-1 47 0 0,-1 1 1 0 0,-1 0 0 0 0,1 1 0 0 0,-1 0-1 0 0,0 1 1 0 0,-1 0 0 0 0,0 0 0 0 0,0 0-1 0 0,-1 1 1 0 0,0 0 0 0 0,0 0 0 0 0,-1 0-1 0 0,0 1 1 0 0,-1 0-48 0 0,-1 32 277 0 0,-41-20-105 0 0,-33 12-103 0 0,31 3 105 0 0,39-36-143 0 0,1-1-32 0 0,16 7 93 0 0,218 106 437 0 0,-217-106-365 0 0,-17-6-116 0 0,0-1-10 0 0,-12-5-303 0 0,-39-56-2884 0 0,32 31-4529 0 0,4 9-4239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19578 0 0,'56'-3'7295'0'0,"70"-23"-7006"0"0,-50 14 30 0 0,-76 12-305 0 0,0 0-2 0 0,0 0 15 0 0,0 0-15 0 0,0 0-7 0 0,0 0-1 0 0,0 0 0 0 0,0 0 0 0 0,0 0 0 0 0,0 0 3 0 0,0 0-2 0 0,0 0 7 0 0,0 0 6 0 0,0 0-40 0 0,0 0-19 0 0,-1 16 48 0 0,-1 0 0 0 0,-1 0-1 0 0,-1 0 1 0 0,0 0 0 0 0,-1-1 0 0 0,-6 13-7 0 0,-3 11-9 0 0,-52 151-166 0 0,0-28 111 0 0,66-160 52 0 0,0 0 6 0 0,0-1 8 0 0,0-1 2 0 0,0 0 14 0 0,0 0 34 0 0,0 0-33 0 0,18 1-285 0 0,103 51 250 0 0,-71-30-2 0 0,-49-22 26 0 0,-1 0 25 0 0,0 0 0 0 0,0 0-18 0 0,-14-3-502 0 0,-3-4-524 0 0,-16-8-1340 0 0,9 1-4849 0 0,3-3-2823 0 0</inkml:trace>
  <inkml:trace contextRef="#ctx0" brushRef="#br0" timeOffset="305.184">98 306 20906 0 0,'12'-7'3704'0'0,"11"2"-3534"0"0,57-6-2565 0 0,-66 10-72 0 0,-4-2-4809 0 0,-7 3 4465 0 0,-20 2-5313 0 0,-99 19 6417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 22006 0 0,'-18'-26'2900'0'0,"7"50"-1306"0"0,-7 34-1658 0 0,3 0 0 0 0,3 2 1 0 0,2-1-1 0 0,3 2 0 0 0,3-1 0 0 0,2 1 1 0 0,5 40 63 0 0,0-48-97 0 0,2 0 0 0 0,3-1-1 0 0,2 1 1 0 0,3-2 0 0 0,12 32 97 0 0,-21-69-28 0 0,1 0 0 0 0,1-1 0 0 0,1 1 0 0 0,0-1 0 0 0,0 0 0 0 0,1-1-1 0 0,1 1 1 0 0,0-2 0 0 0,1 1 0 0 0,7 5 28 0 0,6-8 278 0 0,-32-21-2220 0 0,5 0-1429 0 0,2-8-15056 0 0,17 64 16602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35 17686 0 0,'1'-9'1907'0'0,"-1"8"-1755"0"0,0 1 0 0 0,0-1-1 0 0,1 0 1 0 0,-1 1 0 0 0,0-1 0 0 0,0 0-1 0 0,0 0 1 0 0,1 1 0 0 0,-1-1 0 0 0,0 0-1 0 0,0 0 1 0 0,0 1 0 0 0,0-1 0 0 0,-1 0-1 0 0,1 0 1 0 0,0 1 0 0 0,0-1 0 0 0,0 0-1 0 0,-1 1 1 0 0,1-1 0 0 0,0 0-1 0 0,0 1 1 0 0,-1-1 0 0 0,1 0 0 0 0,-1 1-1 0 0,1-1 1 0 0,-1 1 0 0 0,1-1 0 0 0,-1 0-1 0 0,1 1 1 0 0,-1-1 0 0 0,1 1 0 0 0,-1 0-1 0 0,0-1 1 0 0,1 1 0 0 0,-1-1 0 0 0,0 1-1 0 0,1 0 1 0 0,-1 0 0 0 0,0-1 0 0 0,1 1-1 0 0,-1 0-151 0 0,-4 2-1 0 0,1-1 1 0 0,0 2-1 0 0,0-1 0 0 0,0 0 0 0 0,0 1 0 0 0,1-1 0 0 0,-1 1 0 0 0,1 0 0 0 0,-1 0 1 0 0,1 1-1 0 0,0-1 0 0 0,0 1 0 0 0,1-1 0 0 0,-1 1 0 0 0,1 0 0 0 0,-1 0 0 0 0,1 0 1 0 0,1 0-1 0 0,-2 3 1 0 0,1 0-9 0 0,0 1 0 0 0,0 0 0 0 0,1 1 0 0 0,0-1 0 0 0,1 0 0 0 0,0 0 0 0 0,0 0 0 0 0,0 0 0 0 0,1 1 0 0 0,1-1 0 0 0,-1 0 0 0 0,1 0 0 0 0,0 0 0 0 0,1-1 0 0 0,0 1 0 0 0,0-1 0 0 0,1 1 0 0 0,0-1 0 0 0,0 0 0 0 0,1 0 0 0 0,0-1 0 0 0,0 1 0 0 0,1 0 9 0 0,16 23 12 0 0,-8-12-18 0 0,-2 0 0 0 0,0 0 0 0 0,-1 1 0 0 0,0 1 0 0 0,-2 0 0 0 0,3 9 6 0 0,-7 5 888 0 0,-22-26 31 0 0,-80-1-70 0 0,96-16-2048 0 0,1 1-2595 0 0,0 7 1239 0 0,0-3-6419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 19354 0 0,'0'12'4696'0'0,"11"296"-2464"0"0,-22-332-1724 0 0,8 15-510 0 0,1 1 0 0 0,0-1 0 0 0,0 0 0 0 0,1 0 0 0 0,0 0 0 0 0,1 0 0 0 0,0 0 0 0 0,1 0-1 0 0,-1 0 1 0 0,1 0 0 0 0,1 0 0 0 0,0 0 0 0 0,0 0 0 0 0,1 0 0 0 0,0 1 0 0 0,1 0 0 0 0,-1-1 0 0 0,2 1 0 0 0,0-1 2 0 0,1-1-15 0 0,-1 1 0 0 0,1 0 0 0 0,1 1-1 0 0,-1-1 1 0 0,1 1 0 0 0,1 0 0 0 0,0 1 0 0 0,0 0-1 0 0,0 0 1 0 0,1 1 0 0 0,0 0 0 0 0,0 0 0 0 0,1 1-1 0 0,-1 1 1 0 0,1-1 0 0 0,0 1 0 0 0,0 1 0 0 0,1 0-1 0 0,5-1 16 0 0,-12 6 9 0 0,0-1 0 0 0,0 1 0 0 0,0 0 0 0 0,-1 0 0 0 0,1 0-1 0 0,-1 1 1 0 0,1-1 0 0 0,-1 1 0 0 0,0 0 0 0 0,0 0-1 0 0,0 0 1 0 0,0 0 0 0 0,0 0 0 0 0,-1 1 0 0 0,1-1 0 0 0,-1 1-1 0 0,0 0 1 0 0,0-1 0 0 0,-1 1 0 0 0,1 0 0 0 0,-1 0 0 0 0,0 0-1 0 0,0 0 1 0 0,0 1-9 0 0,3 5 44 0 0,6 18 8 0 0,-1 1 0 0 0,-2 0-1 0 0,-1 1 1 0 0,1 13-52 0 0,3 19-19 0 0,-15-74-1827 0 0,2-10-2297 0 0,4 7-3926 0 0,2 15-2244 0 0,2 57 7778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21422 0 0,'2'2'5195'0'0,"0"1"-4670"0"0,-4 39-407 0 0,-3 0 0 0 0,-1-1 0 0 0,-11 41-118 0 0,-1 3 14 0 0,11-51 7 0 0,-2 0 1 0 0,-1-1 0 0 0,-2 0-1 0 0,-1-1 1 0 0,-7 12-22 0 0,4-10 239 0 0,16-33-198 0 0,0-1 18 0 0,0 0 16 0 0,0 0 11 0 0,0 0 14 0 0,0 0-3 0 0,0 0-21 0 0,0 0-44 0 0,0 0-54 0 0,9 8-73 0 0,163 67 28 0 0,-164-70 266 0 0,-7-10-3001 0 0,-5-24-14920 0 0,13 69 9808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19370 0 0,'-57'-4'5368'0'0,"54"5"-5358"0"0,0 1 0 0 0,1-1 0 0 0,-1 1 0 0 0,1 0-1 0 0,0 0 1 0 0,-1 0 0 0 0,1 0 0 0 0,0 0 0 0 0,0 0-1 0 0,0 0 1 0 0,1 1 0 0 0,-1-1 0 0 0,0 1 0 0 0,1 0 0 0 0,0-1-1 0 0,0 1 1 0 0,0 0 0 0 0,0 0 0 0 0,0 0 0 0 0,0-1-1 0 0,1 1 1 0 0,-1 0 0 0 0,1 0 0 0 0,0 0 0 0 0,0 0-1 0 0,0 0 1 0 0,0 0 0 0 0,0 0 0 0 0,1 1-10 0 0,-1 3 36 0 0,0 0 0 0 0,0 0 0 0 0,0 0 1 0 0,1 0-1 0 0,0 0 0 0 0,1 0 0 0 0,0 0 0 0 0,0-1 0 0 0,0 1 1 0 0,1-1-1 0 0,0 1 0 0 0,0-1 0 0 0,0 1-36 0 0,121 183 647 0 0,-122-185-629 0 0,22 77 875 0 0,-43-74 63 0 0,3-4-883 0 0,1-1 1 0 0,-1 0 0 0 0,1-2 0 0 0,-1 0-1 0 0,1 0 1 0 0,-15-2-74 0 0,0 0 103 0 0,30 1-140 0 0,0 0-34 0 0,20-4-1123 0 0,9 1-296 0 0,-10 3-4080 0 0,-12 0-4043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21962 0 0,'0'0'1611'0'0,"0"0"-1164"0"0,0 0-271 0 0,0 0 247 0 0,11 0 545 0 0,49 31-717 0 0,-43-16-163 0 0,0 0 1 0 0,-1 1-1 0 0,-1 1 0 0 0,-1 0 0 0 0,0 1 0 0 0,-1 1 0 0 0,-1 0 0 0 0,-1 0 1 0 0,0 1-1 0 0,-2 1 0 0 0,7 20-88 0 0,-3-6 94 0 0,-2 1 1 0 0,-1 0 0 0 0,-2 0-1 0 0,-2 1 1 0 0,-1 0-1 0 0,-2 0 1 0 0,-1 20-95 0 0,-19-57 777 0 0,-14 0-429 0 0,21-8-2904 0 0,2-9-3635 0 0,6 12 3202 0 0,-3-6-8506 0 0</inkml:trace>
  <inkml:trace contextRef="#ctx0" brushRef="#br0" timeOffset="640.212">230 0 19666 0 0,'0'0'2165'0'0,"0"0"-1427"0"0,0 0-596 0 0,11 2 1400 0 0,44 42-523 0 0,-29-18-802 0 0,-2 1-1 0 0,0 1 0 0 0,-2 1 0 0 0,-1 2 0 0 0,-1-1 1 0 0,-2 2-1 0 0,8 20-216 0 0,-3 1 97 0 0,-2 0 1 0 0,-3 2 0 0 0,-2 0-1 0 0,-2 1 1 0 0,4 46-98 0 0,-8 122 496 0 0,-10-207-416 0 0,-1-1 0 0 0,0 1 0 0 0,-1 0 0 0 0,-1-1-1 0 0,-1 0 1 0 0,0 0 0 0 0,-1 0 0 0 0,-6 14-80 0 0,9-28 27 0 0,1 0-1 0 0,0 0 1 0 0,-1 0-1 0 0,1-1 1 0 0,-1 1 0 0 0,1-1-1 0 0,-1 1 1 0 0,0-1-1 0 0,0 1 1 0 0,1-1-1 0 0,-1 0 1 0 0,0 0-1 0 0,0 0 1 0 0,0 0-1 0 0,-1 0 1 0 0,1-1-1 0 0,0 1 1 0 0,0-1 0 0 0,0 1-1 0 0,0-1 1 0 0,-1 0-1 0 0,1 0 1 0 0,0 0-1 0 0,0 0 1 0 0,-2 0-27 0 0,-33 10 248 0 0,37-10-240 0 0,0 0-22 0 0,0 0-30 0 0,0 0-24 0 0,0 0-81 0 0,0 0-117 0 0,0 0-112 0 0,-5-8-1529 0 0,-1-8-1842 0 0,-4-10-13102 0 0,10 27 12815 0 0,21 48 2169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20138 0 0,'0'0'2629'0'0,"0"0"-1600"0"0,0 0-757 0 0,0 0 67 0 0,4 8 1463 0 0,-4 21-1624 0 0,-1 0 1 0 0,-1 0-1 0 0,-2-1 0 0 0,-5 19-178 0 0,-58 215 98 0 0,22-108-83 0 0,34-120 269 0 0,11-33-229 0 0,0-1-5 0 0,0 0 7 0 0,0 0 10 0 0,0 0 11 0 0,0 0 21 0 0,0 0 25 0 0,0 0-29 0 0,0 0-54 0 0,3 0-31 0 0,122 49 34 0 0,-35-15-116 0 0,-77-28 47 0 0,-17-6-374 0 0,1-2 146 0 0,0 0-1 0 0,0-1 1 0 0,0 1 0 0 0,0-1-1 0 0,0 1 1 0 0,1-1 0 0 0,-1 0-1 0 0,1 0 1 0 0,0 0-1 0 0,-1 0 1 0 0,2 0 0 0 0,-1-1-1 0 0,0 1 1 0 0,1-1 0 0 0,-1 1 253 0 0,-6-23-9935 0 0,1 1-3405 0 0</inkml:trace>
  <inkml:trace contextRef="#ctx0" brushRef="#br0" timeOffset="625.227">259 238 14249 0 0,'0'-2'10037'0'0,"2"-4"-8105"0"0,52-17-1333 0 0,125-44-537 0 0,-156 60-62 0 0,-22 7 15 0 0,-1 0 29 0 0,0 0 5 0 0,0 0 6 0 0,0 0 11 0 0,0 0-10 0 0,0 0-16 0 0,0 0-19 0 0,0 0 12 0 0,0 0-40 0 0,0 0-50 0 0,0 12-96 0 0,-24 74 210 0 0,-43 154-57 0 0,19-102-16 0 0,47-136 12 0 0,1-2 6 0 0,1 0 0 0 0,-1 0 0 0 0,0 0-1 0 0,1 0 1 0 0,-1-1 0 0 0,0 1-1 0 0,0 0 1 0 0,1 0 0 0 0,-1 0 0 0 0,0 0-1 0 0,1 0 1 0 0,-1 0 0 0 0,0 0 0 0 0,1 0-1 0 0,-1 0 1 0 0,0 0 0 0 0,0 0-1 0 0,1 0 1 0 0,-1 0 0 0 0,0 1 0 0 0,1-1-1 0 0,-1 0 1 0 0,0 0 0 0 0,0 0 0 0 0,1 0-1 0 0,-1 0 1 0 0,0 1 0 0 0,0-1 0 0 0,1 0-1 0 0,-1 0 1 0 0,0 0 0 0 0,0 1-1 0 0,1-1 1 0 0,-1 0 0 0 0,0 0 0 0 0,0 1-1 0 0,0-1 1 0 0,0 0 0 0 0,0 0 0 0 0,1 1-1 0 0,-1-1 1 0 0,0 0 0 0 0,0 1-1 0 0,0-1 1 0 0,0 0 0 0 0,0 1 0 0 0,0-1-1 0 0,0 0 1 0 0,0 0 0 0 0,0 1 0 0 0,0-1-1 0 0,0 0 1 0 0,0 1 0 0 0,0-1 0 0 0,0 0-1 0 0,0 1 1 0 0,0-1 0 0 0,-1 0-1 0 0,1 0 1 0 0,0 1 0 0 0,0-1 0 0 0,0 0-1 0 0,0 0 1 0 0,-1 1-2 0 0,2-1 1 0 0,109 33 51 0 0,-33-10-44 0 0,-124-63-2213 0 0,18 13-4430 0 0,15 13-1544 0 0,-8-6-2052 0 0</inkml:trace>
  <inkml:trace contextRef="#ctx0" brushRef="#br0" timeOffset="810.595">352 452 14149 0 0,'9'-3'7970'0'0,"6"-8"-5907"0"0,-1 0-1269 0 0,-6 7-994 0 0,1 1 0 0 0,0 0 0 0 0,0 0 0 0 0,1 1 0 0 0,-1 0 0 0 0,0 1 0 0 0,1 0 0 0 0,-1 0 0 0 0,5 1 200 0 0,-11-2-2881 0 0,-3-1-4444 0 0,0-3-2157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20686 0 0,'36'4'3904'0'0,"-6"1"-3700"0"0,-1 2 0 0 0,0 0 0 0 0,0 2 0 0 0,23 10-204 0 0,-14-3-371 0 0,-38-15 194 0 0,0-1 33 0 0,-21-5-895 0 0,-30-23-4461 0 0,19 3-7272 0 0,14 7 7369 0 0</inkml:trace>
  <inkml:trace contextRef="#ctx0" brushRef="#br0" timeOffset="199.002">60 0 8585 0 0,'0'0'10047'0'0,"0"0"-7228"0"0,0 0-2391 0 0,0 0-12 0 0,3 10 1271 0 0,40 120-22 0 0,-3 217 72 0 0,-66-380-6592 0 0,21 25 1572 0 0,-8-13-6586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19634 0 0,'-3'2'5378'0'0,"3"7"-5757"0"0,0-5 712 0 0,-11 181 603 0 0,9 70-936 0 0,2-235-29 0 0,0-1-1 0 0,1 1 0 0 0,0 0 0 0 0,2-1 1 0 0,0 0-1 0 0,2 1 0 0 0,0-1 0 0 0,1-1 1 0 0,0 1-1 0 0,2-1 0 0 0,0 0 1 0 0,1-1-1 0 0,1 0 0 0 0,1 0 0 0 0,0-1 1 0 0,1-1-1 0 0,1 0 0 0 0,0 0 0 0 0,1-1 1 0 0,1 0 29 0 0,-14-14-106 0 0,-1 0 1 0 0,1 0 0 0 0,-1 0-1 0 0,1 0 1 0 0,-1 0 0 0 0,1-1-1 0 0,-1 1 1 0 0,1 0-1 0 0,-1 0 1 0 0,0 0 0 0 0,1 0-1 0 0,-1-1 1 0 0,1 1 0 0 0,-1 0-1 0 0,0 0 1 0 0,1-1 0 0 0,-1 1-1 0 0,0 0 1 0 0,1-1 0 0 0,-1 1-1 0 0,0 0 1 0 0,1-1 0 0 0,-1 1-1 0 0,0-1 1 0 0,0 1 0 0 0,0 0-1 0 0,1-1 1 0 0,-1 1-1 0 0,0-1 1 0 0,0 1 0 0 0,0-1-1 0 0,0 1 1 0 0,0-1 0 0 0,0 1-1 0 0,0-1 1 0 0,0 1 0 0 0,0 0-1 0 0,0-1 1 0 0,0 1 0 0 0,0-1-1 0 0,0 1 1 0 0,0-1 0 0 0,0 1-1 0 0,0-1 1 0 0,-1 1 0 0 0,1 0-1 0 0,0-1 1 0 0,0 1-1 0 0,0-1 1 0 0,-1 1 0 0 0,1 0-1 0 0,0-1 1 0 0,-1 1 0 0 0,1 0-1 0 0,0-1 1 0 0,-1 1 0 0 0,1 0-1 0 0,0-1 1 0 0,-1 1 0 0 0,1 0-1 0 0,-1 0 1 0 0,1-1 105 0 0,-6-17-5483 0 0,4 12 1824 0 0,-7-28-5975 0 0</inkml:trace>
  <inkml:trace contextRef="#ctx0" brushRef="#br0" timeOffset="459.415">262 181 20966 0 0,'35'24'4241'0'0,"24"4"-4223"0"0,-30-15 243 0 0,-25-10-238 0 0,-1 0 0 0 0,0 1 0 0 0,1-1 0 0 0,-1 1 0 0 0,-1 0 0 0 0,1 0 0 0 0,-1 0 0 0 0,1 0 0 0 0,-1 0 0 0 0,0 0 1 0 0,-1 1-1 0 0,1-1 0 0 0,-1 1 0 0 0,0-1 0 0 0,0 1 0 0 0,0-1 0 0 0,-1 1 0 0 0,1 0 0 0 0,-1-1 0 0 0,0 1 0 0 0,-1 0 0 0 0,1-1 1 0 0,-1 1-1 0 0,0 0 0 0 0,0-1 0 0 0,0 1 0 0 0,-1-1 0 0 0,1 1 0 0 0,-1-1-23 0 0,-3 11 106 0 0,0 0 0 0 0,-1 0-1 0 0,-1 0 1 0 0,0-1 0 0 0,-1 0 0 0 0,0 0 0 0 0,-1-1 0 0 0,-1 0-1 0 0,0-1 1 0 0,-9 8-106 0 0,12-12 386 0 0,7-7-395 0 0,0-1-45 0 0,11 12-91 0 0,110 119 380 0 0,-101-109-261 0 0,-20-22 22 0 0,0 0-5 0 0,0 0-8 0 0,0 0-48 0 0,-28-25-4790 0 0,24 9-10950 0 0,36 57 8960 0 0</inkml:trace>
  <inkml:trace contextRef="#ctx0" brushRef="#br0" timeOffset="1244.171">611 245 9985 0 0,'-8'-5'9725'0'0,"-6"-2"-6022"0"0,-5-3-2305 0 0,18 10-1054 0 0,-1 0-200 0 0,2 0-169 0 0,0 0-42 0 0,0 16-62 0 0,-2 50 692 0 0,1-37-508 0 0,0-1-1 0 0,2 1 1 0 0,1-1-1 0 0,1 1 0 0 0,1-1 1 0 0,4 9-55 0 0,-5-25-25 0 0,0 0 0 0 0,2-1 0 0 0,-1 1 0 0 0,1-1 0 0 0,1 0 1 0 0,0 0-1 0 0,1 0 0 0 0,0-1 0 0 0,1 0 0 0 0,1 1 25 0 0,-7-9 3 0 0,-1-1 1 0 0,1 0-1 0 0,-1 0 0 0 0,1 0 1 0 0,0 0-1 0 0,-1 0 1 0 0,1 0-1 0 0,0 0 0 0 0,0-1 1 0 0,0 1-1 0 0,-1 0 0 0 0,1-1 1 0 0,0 0-1 0 0,0 1 0 0 0,0-1 1 0 0,0 0-1 0 0,0 0 1 0 0,0 0-1 0 0,0 0 0 0 0,0-1 1 0 0,0 1-1 0 0,0-1 0 0 0,-1 1 1 0 0,1-1-1 0 0,0 1 0 0 0,0-1 1 0 0,0 0-1 0 0,-1 0 1 0 0,1 0-1 0 0,0 0 0 0 0,-1 0 1 0 0,1 0-1 0 0,-1 0 0 0 0,1-1 1 0 0,-1 1-1 0 0,0 0 0 0 0,1-1 1 0 0,-1 1-1 0 0,0-1 1 0 0,0 0-1 0 0,0 1 0 0 0,0-1 1 0 0,0 0-1 0 0,-1 0 0 0 0,1 0-3 0 0,6-11 62 0 0,0 0-1 0 0,-1 0 0 0 0,0-1 1 0 0,-2 0-1 0 0,1 0 0 0 0,-2-1 1 0 0,0 1-1 0 0,0-1 0 0 0,-2 0 1 0 0,0 0-1 0 0,0-13-61 0 0,-2 25-10 0 0,1 1-1 0 0,0 0 1 0 0,-1 0 0 0 0,0 0-1 0 0,1-1 1 0 0,-1 1 0 0 0,0 0 0 0 0,0 0-1 0 0,0 0 1 0 0,0 1 0 0 0,-1-1-1 0 0,1 0 1 0 0,0 0 0 0 0,-1 0-1 0 0,1 1 1 0 0,-1-1 0 0 0,0 1-1 0 0,1-1 1 0 0,-1 1 0 0 0,0 0-1 0 0,0 0 1 0 0,0 0 0 0 0,0 0-1 0 0,0 0 1 0 0,0 0 0 0 0,0 0-1 0 0,-2 0 11 0 0,4 1-21 0 0,0 0-42 0 0,0 0-54 0 0,1 8 67 0 0,1-1 0 0 0,0 0 0 0 0,1 0 0 0 0,0 0 0 0 0,0 0 0 0 0,0-1 0 0 0,1 1 0 0 0,0-1 0 0 0,0 0 0 0 0,1 0 1 0 0,-1 0-1 0 0,1-1 0 0 0,1 1 0 0 0,3 2 50 0 0,4 4 72 0 0,0-1 0 0 0,2-1 0 0 0,-1 0 0 0 0,1-1 0 0 0,0 0 0 0 0,1-1 0 0 0,0-1 0 0 0,1-1 0 0 0,5 2-72 0 0,49 7 94 0 0,-71-15 20 0 0,0 0 79 0 0,0 0 61 0 0,0-5 393 0 0,-35-85-156 0 0,-69-128-543 0 0,89 192 95 0 0,14 26-73 0 0,1 0-33 0 0,13 28-9571 0 0,-7-20-5263 0 0,-27-44 11723 0 0</inkml:trace>
  <inkml:trace contextRef="#ctx0" brushRef="#br0" timeOffset="1667.417">1146 166 16650 0 0,'-6'-6'5269'0'0,"-10"-6"-1550"0"0,20 24-4099 0 0,4 14 520 0 0,-1 0 0 0 0,-2 0-1 0 0,0 1 1 0 0,-2 0 0 0 0,-1 0-1 0 0,-1 6-139 0 0,2 15 51 0 0,18 260 56 0 0,-21-308-85 0 0,0 0 0 0 0,0 1 0 0 0,0-1 1 0 0,0 1-1 0 0,0-1 0 0 0,0 1 0 0 0,0-1 1 0 0,0 0-1 0 0,0 1 0 0 0,0-1 0 0 0,0 1 0 0 0,0-1 1 0 0,0 0-1 0 0,1 1 0 0 0,-1-1 0 0 0,0 1 1 0 0,0-1-1 0 0,0 0 0 0 0,1 1 0 0 0,-1-1 1 0 0,0 0-1 0 0,1 1 0 0 0,-1-1 0 0 0,0 0 0 0 0,0 1 1 0 0,1-1-1 0 0,-1 0 0 0 0,0 0 0 0 0,1 1 1 0 0,-1-1-1 0 0,1 0 0 0 0,-1 0 0 0 0,0 0 0 0 0,1 0 1 0 0,-1 1-1 0 0,1-1 0 0 0,-1 0 0 0 0,0 0 1 0 0,1 0-1 0 0,-1 0 0 0 0,1 0 0 0 0,-1 0 1 0 0,1 0-1 0 0,-1 0 0 0 0,0 0 0 0 0,1 0 0 0 0,-1 0 1 0 0,1-1-1 0 0,-1 1 0 0 0,1 0 0 0 0,-1 0 1 0 0,0 0-1 0 0,1 0 0 0 0,-1-1 0 0 0,0 1 0 0 0,1 0 1 0 0,-1 0-1 0 0,1-1-22 0 0,5-1-170 0 0,53-24 115 0 0,-58 26 6 0 0,-1 0-11 0 0,1 0 0 0 0,-1 0-1 0 0,1 0 1 0 0,0 0 0 0 0,-1 0 0 0 0,1 0 0 0 0,0 0-1 0 0,-1 0 1 0 0,1 0 0 0 0,-1 0 0 0 0,1-1 0 0 0,0 1-1 0 0,-1 0 1 0 0,1 0 0 0 0,-1-1 0 0 0,1 1 0 0 0,-1 0-1 0 0,1-1 1 0 0,-1 1 0 0 0,1 0 0 0 0,-1-1 0 0 0,1 1-1 0 0,-1-1 1 0 0,1 1 0 0 0,-1-1 0 0 0,0 1 0 0 0,1-1-1 0 0,-1 1 1 0 0,0-1 0 0 0,1 1 0 0 0,-1-1-1 0 0,0 1 1 0 0,0-1 0 0 0,0 0 0 0 0,1 1 0 0 0,-1-1-1 0 0,0 1 1 0 0,0-1 0 0 0,0 0 0 0 0,0 1 0 0 0,0-1-1 0 0,0 0 1 0 0,0 1 0 0 0,0-1 0 0 0,0 1 0 0 0,-1-1 60 0 0,-11-12-4925 0 0,6 4-2805 0 0,-6-7-2859 0 0</inkml:trace>
  <inkml:trace contextRef="#ctx0" brushRef="#br0" timeOffset="1963.823">1161 392 20674 0 0,'0'-4'1976'0'0,"0"4"-1932"0"0,0 0-4 0 0,0 0 428 0 0,0 0 164 0 0,0 0-248 0 0,5-3-336 0 0,1 3-44 0 0,6 0-4 0 0,5-4 4 0 0,1 4-4 0 0,0-4-204 0 0,1 0-280 0 0,1 4-188 0 0,0 0-264 0 0,-2 0-672 0 0,0 0-1864 0 0,-5 0-6265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133 143 21506 0 0,'-27'-55'3800'0'0,"26"52"-3779"0"0,0 0 0 0 0,0 0 1 0 0,0 0-1 0 0,-1 0 0 0 0,0 0 0 0 0,1 1 0 0 0,-1-1 0 0 0,0 1 0 0 0,0-1 0 0 0,0 1 0 0 0,-1 0 0 0 0,1 0 0 0 0,0 0 0 0 0,-1 0 0 0 0,0 0 0 0 0,1 1 1 0 0,-1-1-1 0 0,0 1 0 0 0,0-1 0 0 0,0 1 0 0 0,0 0 0 0 0,0 0 0 0 0,-2 0-21 0 0,-6 24-294 0 0,2-1 285 0 0,2 0 0 0 0,1 0 0 0 0,1 1 0 0 0,0 0 0 0 0,2 0 0 0 0,0 0 0 0 0,2 0 1 0 0,1 0-1 0 0,0 0 0 0 0,2 2 9 0 0,0-15-24 0 0,1-1 0 0 0,-1 0 0 0 0,1 0 0 0 0,1 0 1 0 0,0-1-1 0 0,0 1 0 0 0,1-1 0 0 0,0 0 1 0 0,0 0-1 0 0,1 0 0 0 0,0-1 0 0 0,0 0 0 0 0,1 0 1 0 0,0-1-1 0 0,0 0 0 0 0,0 0 0 0 0,1 0 0 0 0,0-1 1 0 0,6 3 23 0 0,-13-7-114 0 0,0 0 0 0 0,1 0 0 0 0,-1 0 0 0 0,1 0 0 0 0,0 0 0 0 0,-1-1 0 0 0,1 1 0 0 0,0-1 1 0 0,-1 1-1 0 0,1-1 0 0 0,0 1 0 0 0,-1-1 0 0 0,1 0 0 0 0,0 0 0 0 0,0 0 0 0 0,0 0 0 0 0,-1 0 0 0 0,1 0 1 0 0,0 0-1 0 0,0-1 0 0 0,-1 1 0 0 0,1 0 0 0 0,0-1 0 0 0,-1 0 0 0 0,1 1 0 0 0,0-1 0 0 0,-1 0 0 0 0,1 0 1 0 0,-1 0-1 0 0,1 0 0 0 0,-1 0 0 0 0,0 0 0 0 0,1 0 0 0 0,-1-1 0 0 0,0 1 0 0 0,1-1 114 0 0,-2 1-213 0 0,5-14-3908 0 0,-2 3-2298 0 0,0-12-3683 0 0</inkml:trace>
  <inkml:trace contextRef="#ctx0" brushRef="#br0" timeOffset="440.714">301 170 20782 0 0,'4'9'3563'0'0,"2"7"-2808"0"0,-2-4-621 0 0,51 76 76 0 0,-32-58-170 0 0,2 6 71 0 0,50 58 40 0 0,-66-106 499 0 0,2-43-450 0 0,-3-1 0 0 0,-3 0 0 0 0,-2 1 0 0 0,-3-11-200 0 0,4-45 19 0 0,-4 68 139 0 0,0 42-122 0 0,-50 10-227 0 0,-81 73-1054 0 0,131-82 1188 0 0,-1 0 0 0 0,1 0 0 0 0,0 0 0 0 0,-1 0 0 0 0,1 1 0 0 0,-1-1 0 0 0,1 0 1 0 0,-1 0-1 0 0,1 1 0 0 0,-1-1 0 0 0,1 0 0 0 0,0 1 0 0 0,-1-1 0 0 0,1 0 0 0 0,-1 1 0 0 0,1-1 0 0 0,0 0 0 0 0,0 1 0 0 0,-1-1 0 0 0,1 1 0 0 0,0-1 0 0 0,0 1 0 0 0,-1-1 0 0 0,1 1 1 0 0,0-1-1 0 0,0 1 0 0 0,0-1 0 0 0,0 1 0 0 0,0-1 0 0 0,0 1 0 0 0,0-1 0 0 0,0 1 0 0 0,0-1 0 0 0,0 1 0 0 0,0-1 0 0 0,0 1 0 0 0,0-1 0 0 0,0 1 0 0 0,0-1 0 0 0,0 1 1 0 0,1-1-1 0 0,-1 1 0 0 0,0-1 0 0 0,0 0 0 0 0,1 1 0 0 0,-1-1 0 0 0,0 1 0 0 0,1-1 0 0 0,-1 0 0 0 0,0 1 0 0 0,1-1 0 0 0,-1 1 0 0 0,0-1 0 0 0,1 0 0 0 0,-1 0 0 0 0,1 1 0 0 0,-1-1 1 0 0,1 0-1 0 0,-1 0 0 0 0,1 0 0 0 0,-1 1 0 0 0,1-1 57 0 0,36 11-8892 0 0,-15-8-107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21122 0 0,'82'25'3515'0'0,"-51"-12"-3238"0"0,169 80 215 0 0,-171-70-753 0 0,-29-22 0 0 0,0-1-7 0 0,-1 0-47 0 0,-4-1-166 0 0,1 1 1 0 0,-1-1 0 0 0,1 1-1 0 0,-1-1 1 0 0,1-1-1 0 0,-1 1 1 0 0,1-1-1 0 0,-1 1 1 0 0,1-1-1 0 0,0-1 1 0 0,0 1-1 0 0,0 0 1 0 0,0-1 0 0 0,-1-2 480 0 0,-33-34-12206 0 0,15 2 6837 0 0</inkml:trace>
  <inkml:trace contextRef="#ctx0" brushRef="#br0" timeOffset="223.835">156 0 1064 0 0,'0'0'14601'0'0,"1"2"-9497"0"0,5 9-4034 0 0,6 41 399 0 0,-2 2-1 0 0,-2-1 1 0 0,-2 19-1469 0 0,-2 137 103 0 0,-5-165-5108 0 0,1-53-2033 0 0,0-5-6535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12033 0 0,'0'0'9715'0'0,"0"0"-7038"0"0,0 0-2344 0 0,0 0 23 0 0,0 0 212 0 0,10-4 364 0 0,114-25-708 0 0,-84 21-228 0 0,-33 8-3 0 0,-7 0 11 0 0,0 0 9 0 0,0 0 22 0 0,0 0 6 0 0,0 0-11 0 0,0 0-23 0 0,0 0-10 0 0,0 0-5 0 0,0 18 32 0 0,0 1-1 0 0,-2 0 0 0 0,0 0 0 0 0,-1-1 0 0 0,-1 1 0 0 0,-1-1 0 0 0,-3 7-23 0 0,-63 193-188 0 0,47-174 322 0 0,22-37-128 0 0,2-6-15 0 0,0-1-18 0 0,0 0-9 0 0,0 0 6 0 0,0 0 34 0 0,0 0 62 0 0,0 0-15 0 0,0 0-38 0 0,93 26-43 0 0,-38-6 7 0 0,-62-22-1732 0 0,-9-13-2078 0 0,-7-11-11964 0 0,25 26 11945 0 0,48 46 2050 0 0</inkml:trace>
  <inkml:trace contextRef="#ctx0" brushRef="#br0" timeOffset="257.98">77 219 21090 0 0,'0'0'2269'0'0,"0"0"-1386"0"0,15 0 491 0 0,82 7-1140 0 0,-92-6-427 0 0,-4 0-1835 0 0,-14-3-6909 0 0,-1 2-3327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8:0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 3700 0 0,'-4'-1'11788'0'0,"1"1"-5861"0"0,0-3-1736 0 0,-8-1-3843 0 0,6 6-346 0 0,1 0 0 0 0,-1 0 1 0 0,0 0-1 0 0,1 1 0 0 0,-1 0 0 0 0,1 0 1 0 0,0 0-1 0 0,0 0 0 0 0,0 1 0 0 0,0-1 1 0 0,1 1-1 0 0,-1 0 0 0 0,1 0 1 0 0,0 0-1 0 0,0 1 0 0 0,0-1 0 0 0,1 1 1 0 0,0 0-1 0 0,0-1 0 0 0,0 1 1 0 0,0 0-1 0 0,1 0 0 0 0,0 0 0 0 0,0 1-2 0 0,-3 5-36 0 0,1 1 0 0 0,1 0 0 0 0,0 0-1 0 0,0 0 1 0 0,1 0 0 0 0,1 0 0 0 0,0 0 0 0 0,1 0-1 0 0,0 0 1 0 0,1 0 0 0 0,0 0 0 0 0,1 0-1 0 0,0-1 1 0 0,1 1 0 0 0,0-1 0 0 0,1 0 0 0 0,0 0-1 0 0,1 0 1 0 0,0-1 0 0 0,0 0 0 0 0,4 3 36 0 0,60 47-470 0 0,-69-60 396 0 0,-1 1 0 0 0,0-1 0 0 0,1 1 1 0 0,-1-1-1 0 0,1 0 0 0 0,-1 1 0 0 0,1-1 0 0 0,-1 0 0 0 0,1 1 0 0 0,-1-1 0 0 0,1 0 0 0 0,-1 0 0 0 0,1 1 0 0 0,-1-1 0 0 0,1 0 0 0 0,0 0 0 0 0,-1 0 0 0 0,1 0 0 0 0,-1 0 0 0 0,1 0 1 0 0,-1 0-1 0 0,1 0 0 0 0,0 0 0 0 0,-1 0 0 0 0,1 0 0 0 0,-1 0 0 0 0,1 0 0 0 0,0 0 0 0 0,-1 0 0 0 0,1-1 0 0 0,-1 1 0 0 0,1 0 0 0 0,-1 0 0 0 0,1-1 0 0 0,-1 1 0 0 0,1 0 0 0 0,-1-1 1 0 0,1 1-1 0 0,-1 0 0 0 0,0-1 0 0 0,1 1 0 0 0,-1-1 0 0 0,1 1 0 0 0,-1-1 0 0 0,0 1 0 0 0,1-1 0 0 0,-1 1 0 0 0,0-1 0 0 0,0 1 0 0 0,0-1 0 0 0,1 0 74 0 0,-1-26-6386 0 0,0 4-3075 0 0,0-4 4301 0 0</inkml:trace>
  <inkml:trace contextRef="#ctx0" brushRef="#br0" timeOffset="409.367">252 121 19170 0 0,'14'41'5228'0'0,"-6"-26"-5104"0"0,0 0 0 0 0,1-1 0 0 0,1 1 0 0 0,0-2 0 0 0,0 0 0 0 0,6 5-124 0 0,-1-1 79 0 0,101 99 476 0 0,-115-115-528 0 0,0-1 1 0 0,-1 0-1 0 0,1 0 0 0 0,0 0 1 0 0,0 0-1 0 0,0 0 1 0 0,-1 0-1 0 0,1 0 1 0 0,0-1-1 0 0,0 1 0 0 0,0 0 1 0 0,-1 0-1 0 0,1-1 1 0 0,0 1-1 0 0,0 0 0 0 0,-1-1 1 0 0,1 1-1 0 0,0-1 1 0 0,-1 1-1 0 0,1-1 1 0 0,0 1-1 0 0,-1-1 0 0 0,1 1 1 0 0,-1-1-1 0 0,1 0 1 0 0,-1 1-1 0 0,1-1 1 0 0,-1 0-1 0 0,1 1 0 0 0,-1-1 1 0 0,0 0-1 0 0,1 0 1 0 0,-1 1-1 0 0,0-1 1 0 0,0 0-1 0 0,0 0 0 0 0,0 0 1 0 0,1 1-1 0 0,-1-1 1 0 0,0 0-1 0 0,0 0 1 0 0,0 0-1 0 0,-1 1 0 0 0,1-1 1 0 0,0 0-1 0 0,0 0 1 0 0,0 0-1 0 0,-1 1 1 0 0,1-1-1 0 0,0 0 0 0 0,-1 0 1 0 0,1 1-1 0 0,0-1 1 0 0,-1 0-1 0 0,1 1 0 0 0,-1-1-26 0 0,1-6-11 0 0,1-16 87 0 0,3-10-42 0 0,-3-1-1 0 0,0 1 1 0 0,-2-1 0 0 0,-2 1-1 0 0,-1 0 1 0 0,-1 0-1 0 0,-2 0 1 0 0,-1-1-35 0 0,8 34 2 0 0,0-1 1 0 0,-1 0-1 0 0,1 1 1 0 0,0-1-1 0 0,0 0 0 0 0,0 0 1 0 0,0 1-1 0 0,-1-1 1 0 0,1 0-1 0 0,0 1 1 0 0,-1-1-1 0 0,1 0 0 0 0,0 1 1 0 0,-1-1-1 0 0,1 1 1 0 0,-1-1-1 0 0,1 1 1 0 0,-1-1-1 0 0,1 1 1 0 0,-1-1-1 0 0,1 1 0 0 0,-1-1 1 0 0,0 1-1 0 0,1 0 1 0 0,-1-1-1 0 0,0 1 1 0 0,1 0-1 0 0,-1 0 0 0 0,0-1 1 0 0,1 1-1 0 0,-1 0 1 0 0,0 0-1 0 0,1 0 1 0 0,-1 0-1 0 0,0 0 0 0 0,0 0 1 0 0,1 0-1 0 0,-1 0 1 0 0,0 0-1 0 0,1 0 1 0 0,-1 0-1 0 0,0 1-2 0 0,-7-1-47 0 0,-55 7-1016 0 0,63-6 706 0 0,1 0 0 0 0,-1 0 0 0 0,0 1-1 0 0,1-1 1 0 0,-1 0 0 0 0,1 0-1 0 0,-1 1 1 0 0,1-1 0 0 0,0 0 0 0 0,-1 0-1 0 0,1 0 1 0 0,0 0 0 0 0,0 0-1 0 0,0 0 1 0 0,0 0 0 0 0,0 0 0 0 0,0 0-1 0 0,0-1 1 0 0,0 1 0 0 0,0 0-1 0 0,0-1 1 0 0,0 1 0 0 0,0 0 0 0 0,1-1-1 0 0,-1 1 1 0 0,0-1 0 0 0,0 0-1 0 0,2 1 358 0 0,-2 0-1113 0 0,11 6-6241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85 139 15929 0 0,'8'-10'7796'0'0,"-14"13"-5062"0"0,-17 20-2809 0 0,14-9 24 0 0,1 1 0 0 0,0-1-1 0 0,1 1 1 0 0,1 1 0 0 0,0-1 0 0 0,1 1 0 0 0,1 0 0 0 0,1 1 0 0 0,0-1 0 0 0,1 1 0 0 0,0-1 0 0 0,1 1 0 0 0,2 2 51 0 0,-1-16 4 0 0,1-1 1 0 0,0 1 0 0 0,0-1-1 0 0,0 0 1 0 0,0 1 0 0 0,1-1-1 0 0,-1 0 1 0 0,1 0 0 0 0,-1 0-1 0 0,1 0 1 0 0,0 0 0 0 0,0 0-1 0 0,0-1 1 0 0,0 1 0 0 0,0 0-1 0 0,0-1 1 0 0,0 0 0 0 0,0 1-1 0 0,1-1 1 0 0,-1 0 0 0 0,0 0-1 0 0,1 0 1 0 0,-1-1 0 0 0,1 1-1 0 0,-1 0 1 0 0,1-1 0 0 0,-1 0-1 0 0,1 0 1 0 0,0 1-1 0 0,-1-2 1 0 0,1 1 0 0 0,-1 0-1 0 0,1 0 1 0 0,-1-1 0 0 0,1 1-1 0 0,-1-1 1 0 0,3-1-5 0 0,8 2 44 0 0,-9 0-20 0 0,-1 1 0 0 0,1-1 0 0 0,-1 0 0 0 0,1 0 0 0 0,-1-1 0 0 0,1 1 0 0 0,-1-1 0 0 0,1 1 0 0 0,-1-1 0 0 0,1 0 0 0 0,-1-1 0 0 0,0 1 1 0 0,0 0-1 0 0,1-1 0 0 0,-1 0 0 0 0,0 0 0 0 0,-1 0 0 0 0,1 0 0 0 0,0 0 0 0 0,0-1 0 0 0,-1 1 0 0 0,0-1 0 0 0,1 1 0 0 0,-1-1 0 0 0,0 0 0 0 0,0 0 0 0 0,0 0 0 0 0,-1 0 1 0 0,1 0-1 0 0,-1-1 0 0 0,0 1 0 0 0,1-3-24 0 0,-3-19 36 0 0,0-1 1 0 0,-2 1-1 0 0,-1 0 1 0 0,-1 0-1 0 0,-2 0 1 0 0,0 1-1 0 0,-1 0 1 0 0,-4-6-37 0 0,-28-79 80 0 0,29 90 145 0 0,11 18-185 0 0,0 1-6 0 0,0 0-21 0 0,0 0-4 0 0,0 0 15 0 0,0 0-13 0 0,0 0-15 0 0,0 0-37 0 0,4 5-85 0 0,6 8 206 0 0,0 0 0 0 0,-1 1 0 0 0,-1 0 0 0 0,-1 1 1 0 0,0-1-1 0 0,-1 2 0 0 0,0-1 0 0 0,-1 1 1 0 0,-1 0-1 0 0,0 0 0 0 0,1 14-80 0 0,0-4 108 0 0,37 228 381 0 0,-35-205-436 0 0,-7-48-27 0 0,0-1 17 0 0,0 0 2 0 0,-1-2-47 0 0,-41-69-1562 0 0,12 19-365 0 0,6 11-4833 0 0,-5-8-6397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17046 0 0,'18'2'6454'0'0,"14"4"-4627"0"0,14 2-1678 0 0,42 9 95 0 0,-101-16-10782 0 0,4 3 2377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4432 0 0,'2'2'13992'0'0,"0"-1"-7758"0"0,4 0-4245 0 0,3-1-4337 0 0,0 0 3023 0 0,112 23 367 0 0,-84-16-1106 0 0,-44-3-2178 0 0,5-3 1657 0 0,-3 1-1460 0 0,1-2-2297 0 0,-4 0-5179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20002 0 0,'0'0'1687'0'0,"0"0"-1187"0"0,0 0-152 0 0,0 0 357 0 0,0 0-47 0 0,0 0-288 0 0,0 0-210 0 0,0 0-131 0 0,0 0-12 0 0,0 0 41 0 0,0 0 3 0 0,2 5 35 0 0,-6 539 1245 0 0,-1-356-1161 0 0,5-187-189 0 0,-7-36-6948 0 0,8 26 2692 0 0,-1-18-6016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19246 0 0,'2'0'5874'0'0,"7"22"-6213"0"0,-8-21 648 0 0,9 33-156 0 0,-2-1 0 0 0,0 2 0 0 0,-3-1 0 0 0,-1 1 0 0 0,0 26-153 0 0,0-7 141 0 0,15 200 348 0 0,-16-170-437 0 0,-3-84-15 0 0,0 0 25 0 0,0 0-14 0 0,0 0-102 0 0,0 0-108 0 0,-11-19-4545 0 0,9 11-743 0 0,2-6-3524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19258 0 0,'3'-4'5456'0'0,"8"20"-5392"0"0,-5 5 139 0 0,0 0 0 0 0,-2 1 0 0 0,0 0 0 0 0,-2 1 0 0 0,0-1 0 0 0,-1 22-203 0 0,0 3 58 0 0,28 306-25 0 0,-32-375-9134 0 0,2 7 1076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20994 0 0,'0'0'1891'0'0,"0"0"-1250"0"0,14-1 1182 0 0,62-28-1601 0 0,-75 29-190 0 0,0 0 0 0 0,1 0 0 0 0,-1 1-1 0 0,0-1 1 0 0,0 0 0 0 0,0 0 0 0 0,0 0 0 0 0,0 1 0 0 0,0-1-1 0 0,0 0 1 0 0,0 1 0 0 0,0-1 0 0 0,0 1 0 0 0,0 0 0 0 0,0-1-1 0 0,0 1 1 0 0,0 0 0 0 0,0-1 0 0 0,-1 1 0 0 0,1 0 0 0 0,0 0-1 0 0,0 0 1 0 0,-1 0 0 0 0,1-1 0 0 0,-1 1 0 0 0,1 0 0 0 0,-1 0-1 0 0,1 0 1 0 0,-1 0 0 0 0,0 0 0 0 0,1 1 0 0 0,-1-1-1 0 0,0 0 1 0 0,0 0 0 0 0,1 0-32 0 0,8 48-191 0 0,-8-39 259 0 0,1 174-120 0 0,-1-149 49 0 0,-9 79-30 0 0,7-113 50 0 0,0 0 0 0 0,-1-1-1 0 0,1 1 1 0 0,-1 0-1 0 0,1-1 1 0 0,-1 0-1 0 0,1 1 1 0 0,-1-1-1 0 0,1 0 1 0 0,-1 0-1 0 0,0 0 1 0 0,1 0-1 0 0,-1 0 1 0 0,1 0 0 0 0,-1 0-1 0 0,1 0 1 0 0,-1-1-1 0 0,1 1 1 0 0,-1 0-1 0 0,1-1 1 0 0,-1 0-1 0 0,1 1 1 0 0,-1-1-1 0 0,1 0 1 0 0,0 0-1 0 0,-1 0-16 0 0,-5-4-831 0 0,13 8 643 0 0,14 6 295 0 0,59 14-29 0 0,-74-27 362 0 0,-9-3-715 0 0,3 6 148 0 0,-13-29-2094 0 0,11 20-1318 0 0,3-3-3907 0 0,4 15-1244 0 0,18 65 4478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20350 0 0,'3'2'5256'0'0,"10"38"-5110"0"0,3 67 11 0 0,-4 0 1 0 0,-5 1-1 0 0,-7 82-157 0 0,0-173-3 0 0,0-16-16 0 0,0-1-25 0 0,0 0-10 0 0,-5-67-1155 0 0,-5-20-4290 0 0,10 78 3793 0 0,-2-20-6459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22618 0 0,'0'0'1506'0'0,"0"0"-1072"0"0,11 1 1606 0 0,97 59-1811 0 0,-105-59-219 0 0,-1 1 1 0 0,0-1-1 0 0,0 1 1 0 0,0-1-1 0 0,1 1 0 0 0,-2 0 1 0 0,1 0-1 0 0,0 0 0 0 0,0 0 1 0 0,0 0-1 0 0,-1 0 0 0 0,1 0 1 0 0,-1 1-1 0 0,0-1 0 0 0,0 1 1 0 0,0-1-1 0 0,0 1 0 0 0,0-1 1 0 0,0 1-1 0 0,-1-1 1 0 0,1 1-1 0 0,-1 0 0 0 0,0-1 1 0 0,0 1-1 0 0,0 0 0 0 0,0-1 1 0 0,0 1-1 0 0,0 0 0 0 0,-1-1 1 0 0,1 1-1 0 0,-1 0 0 0 0,0-1 1 0 0,0 1-1 0 0,-1 1-10 0 0,-81 63 184 0 0,20-21 36 0 0,59-43-239 0 0,5-3 26 0 0,-1 0 0 0 0,0 0 0 0 0,0 0 0 0 0,1 0 1 0 0,-1 0-1 0 0,0 0 0 0 0,0 0 0 0 0,1 0 0 0 0,-1 1 0 0 0,0-1 0 0 0,0 0 0 0 0,1 0 0 0 0,-1 0 0 0 0,0 0 0 0 0,0 1 0 0 0,1-1 0 0 0,-1 0 1 0 0,0 0-1 0 0,0 0 0 0 0,0 1 0 0 0,0-1 0 0 0,1 0 0 0 0,-1 0 0 0 0,0 1 0 0 0,0-1 0 0 0,0 0 0 0 0,0 0 0 0 0,0 1 0 0 0,0-1 0 0 0,0 0 1 0 0,0 1-1 0 0,0-1 0 0 0,0 0 0 0 0,0 0 0 0 0,0 1 0 0 0,0-1 0 0 0,0 0 0 0 0,0 1 0 0 0,0-1 0 0 0,0 0 0 0 0,0 0 0 0 0,0 1 1 0 0,0-1-1 0 0,0 0 0 0 0,0 0 0 0 0,0 1 0 0 0,-1-1 0 0 0,1 0 0 0 0,0 0 0 0 0,0 1 0 0 0,0-1 0 0 0,0 0 0 0 0,-1 0 0 0 0,1 0 0 0 0,0 1 1 0 0,0-1-1 0 0,-1 0 0 0 0,1 0 0 0 0,0 0 0 0 0,0 0 0 0 0,-1 0 0 0 0,1 1 0 0 0,0-1 0 0 0,0 0 0 0 0,-1 0 0 0 0,1 0-7 0 0,99 45 423 0 0,-67-23-386 0 0,-29-18-34 0 0,-1-1-2 0 0,-1-3-10 0 0,-1 0-56 0 0,-16-11-461 0 0,-20-18-858 0 0,5 4-5633 0 0,16 11-3100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21174 0 0,'5'0'3381'0'0,"8"0"-2578"0"0,78-12 31 0 0,-30-2-604 0 0,-37 13-457 0 0,-24 1 220 0 0,0 0 18 0 0,0 0 42 0 0,0 0 25 0 0,0 0-11 0 0,0 0-11 0 0,0 0-8 0 0,-3 50 13 0 0,-3 0-1 0 0,-2-1 1 0 0,-1 0-1 0 0,-3 0 1 0 0,-4 3-61 0 0,15-49 3 0 0,-45 128 107 0 0,28-98-284 0 0,36-21 120 0 0,85 38 55 0 0,-65-28-87 0 0,-45-18-465 0 0,-47-23-4219 0 0,42 12-1088 0 0,10 6-4723 0 0,79 28 5737 0 0</inkml:trace>
  <inkml:trace contextRef="#ctx0" brushRef="#br0" timeOffset="267.603">100 365 18326 0 0,'2'-7'2672'0'0,"0"3"-2312"0"0,1 0 48 0 0,1 1 532 0 0,0-1-196 0 0,1 0-536 0 0,4 0-208 0 0,0 1-48 0 0,2-1-80 0 0,2 4-224 0 0,-2 0-240 0 0,0 0-500 0 0,0-4-1052 0 0,2 4-1725 0 0,-2-4-4527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27 19150 0 0,'-9'-26'5555'0'0,"9"26"-5272"0"0,-22 15 914 0 0,13-5-1217 0 0,1 0 0 0 0,0 1 1 0 0,1 0-1 0 0,0 1 0 0 0,1 0 0 0 0,0 0 0 0 0,1 0 1 0 0,0 0-1 0 0,1 1 0 0 0,0 0 0 0 0,1 0 0 0 0,1 0 1 0 0,0 0-1 0 0,1 1 0 0 0,0-1 0 0 0,1 5 20 0 0,-2 1-8 0 0,-4 41-44 0 0,4 0 0 0 0,1 0 0 0 0,5 21 52 0 0,-3-61-13 0 0,1 0 0 0 0,0 0-1 0 0,2 0 1 0 0,0-1 0 0 0,2 1 0 0 0,0-1 0 0 0,1 0 0 0 0,0-1 0 0 0,2 0 0 0 0,0 0 0 0 0,1-1 0 0 0,1 0 0 0 0,0-1 0 0 0,2 0 0 0 0,0 0-1 0 0,0-2 1 0 0,1 1 0 0 0,15 9 13 0 0,11-8-1222 0 0,-53-38-7291 0 0,8 14 125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128 325 21118 0 0,'2'1'3849'0'0,"3"-21"-2798"0"0,52-221-506 0 0,-56 240-570 0 0,0-1 1 0 0,0 0-1 0 0,0 0 0 0 0,-1 1 0 0 0,1-1 1 0 0,-1 0-1 0 0,0 0 0 0 0,1 0 0 0 0,-1 0 1 0 0,0 0-1 0 0,0 0 0 0 0,0 0 0 0 0,0 0 1 0 0,-1 1-1 0 0,1-1 0 0 0,-1 0 0 0 0,1 0 1 0 0,-1 0-1 0 0,1 0 0 0 0,-1 0 0 0 0,0 1 1 0 0,0-1-1 0 0,0 0 0 0 0,0 1 0 0 0,0-1 1 0 0,0 1-1 0 0,0-1 0 0 0,-1 1 0 0 0,1-1 1 0 0,0 1-1 0 0,-1 0 0 0 0,0-1 25 0 0,-63-1-627 0 0,-35 55 462 0 0,90-31 171 0 0,9-11 15 0 0,-1 0 0 0 0,2-1 0 0 0,-1 1-1 0 0,2 0 1 0 0,-1 0 0 0 0,1 0 0 0 0,1-1 0 0 0,-1 1 0 0 0,2 0 0 0 0,-1-1 0 0 0,1 0-1 0 0,1 1 1 0 0,0-1-21 0 0,82 130 302 0 0,-60-103-314 0 0,26 28-74 0 0,-51-82-781 0 0,-13-49-4663 0 0,11 21-7150 0 0,1 20 6297 0 0</inkml:trace>
  <inkml:trace contextRef="#ctx0" brushRef="#br0" timeOffset="548.27">307 107 7457 0 0,'12'3'11530'0'0,"-1"4"-6517"0"0,17 29-5946 0 0,-19-22 2110 0 0,7 8-1071 0 0,-2 0 0 0 0,0 1-1 0 0,-2 0 1 0 0,9 23-106 0 0,-17-38 51 0 0,-1-1 0 0 0,-1 1-1 0 0,1 0 1 0 0,-1-1 0 0 0,0 1 0 0 0,-1 0 0 0 0,0 0-1 0 0,0 1 1 0 0,-1-1 0 0 0,0 0 0 0 0,0 0 0 0 0,-1 0-1 0 0,0 0 1 0 0,0 0 0 0 0,-1 0 0 0 0,0 0 0 0 0,0 0 0 0 0,-1 0-1 0 0,-1 2-50 0 0,-14 2 539 0 0,18-12-402 0 0,0 0-25 0 0,0 0-16 0 0,-1-8-115 0 0,1 0-1 0 0,0 1 1 0 0,0-1 0 0 0,1 0 0 0 0,0 1 0 0 0,0-1-1 0 0,1 1 1 0 0,0-1 0 0 0,0 1 0 0 0,1 0 0 0 0,0-1-1 0 0,2-1 20 0 0,1-8 11 0 0,51-118 285 0 0,-20 34 78 0 0,-17 37-70 0 0,-20 63-267 0 0,-11 10-71 0 0,1-1-15 0 0,0 2 0 0 0,1-1 0 0 0,1 1 1 0 0,-1 0-1 0 0,2 1 0 0 0,-1 0 0 0 0,2 0 0 0 0,-1 1 0 0 0,1 0 0 0 0,1 0 0 0 0,0 0 0 0 0,1 0 1 0 0,1 1-1 0 0,-1 0 0 0 0,2 0 0 0 0,0 0 0 0 0,1 0 0 0 0,0 6 49 0 0,4-8-16 0 0,1 0 1 0 0,1 0-1 0 0,0-1 1 0 0,0 1-1 0 0,1-1 0 0 0,1-1 1 0 0,-1 1-1 0 0,1-1 1 0 0,1 0-1 0 0,0-1 0 0 0,0 0 1 0 0,1 0-1 0 0,0 0 1 0 0,3 0 15 0 0,-11-6 1 0 0,9 6 40 0 0,1 0 0 0 0,-1 0-1 0 0,1-1 1 0 0,1-1-1 0 0,-1 1 1 0 0,1-2 0 0 0,0 0-1 0 0,4 1-40 0 0,-15-7-119 0 0,0 0-1 0 0,0 0 0 0 0,0 0 1 0 0,0 0-1 0 0,-1 0 1 0 0,1 0-1 0 0,0 0 1 0 0,0 0-1 0 0,-1 0 1 0 0,1-1-1 0 0,-1 1 1 0 0,1 0-1 0 0,-1 0 1 0 0,0-1-1 0 0,1 1 1 0 0,-1 0-1 0 0,0-1 0 0 0,0 1 1 0 0,0 0-1 0 0,0-1 1 0 0,0 1-1 0 0,0 0 1 0 0,0 0-1 0 0,0-1 1 0 0,-1 1-1 0 0,1 0 1 0 0,0-1-1 0 0,-1 1 1 0 0,1 0-1 0 0,-1 0 0 0 0,0 0 1 0 0,1-1 119 0 0,-2-10-4220 0 0,2 4-3680 0 0,0 1-2656 0 0</inkml:trace>
  <inkml:trace contextRef="#ctx0" brushRef="#br0" timeOffset="947.668">867 577 13405 0 0,'0'0'8069'0'0,"-1"-5"-7026"0"0,-18-78 2844 0 0,9 5-3535 0 0,-5-33-373 0 0,5 0 0 0 0,5-8 21 0 0,38 111-558 0 0,-25 9 544 0 0,0 0 1 0 0,-1 0-1 0 0,1 0 1 0 0,0 1-1 0 0,0 0 1 0 0,-1 1 0 0 0,1 0-1 0 0,-1 0 1 0 0,0 0-1 0 0,0 1 1 0 0,0 0-1 0 0,0 0 1 0 0,-1 1-1 0 0,0 0 1 0 0,0 0 0 0 0,0 1-1 0 0,0-1 1 0 0,-1 1-1 0 0,0 0 1 0 0,0 1-1 0 0,-1-1 1 0 0,0 1-1 0 0,2 4 14 0 0,-3-7 10 0 0,1 1-1 0 0,-2 0 1 0 0,1 0 0 0 0,-1 0-1 0 0,1 0 1 0 0,-2 1-1 0 0,1-1 1 0 0,0 1-1 0 0,-1-1 1 0 0,0 1-1 0 0,0-1 1 0 0,-1 1-1 0 0,0 0 1 0 0,0-1 0 0 0,0 1-1 0 0,0 0-9 0 0,-2-3 27 0 0,-1 0 0 0 0,1 0 0 0 0,0 0 0 0 0,-1 0 0 0 0,1-1 0 0 0,-1 1 1 0 0,0-1-1 0 0,0 0 0 0 0,0 1 0 0 0,0-1 0 0 0,0 0 0 0 0,-1-1 0 0 0,1 1 0 0 0,-1-1 0 0 0,1 1 0 0 0,-1-1 0 0 0,1 0 0 0 0,-1 0 0 0 0,0-1 0 0 0,1 1 1 0 0,-1-1-1 0 0,0 0 0 0 0,-3 0-27 0 0,-13 4-20 0 0,14-3-347 0 0,-32 7 448 0 0,13-6-4978 0 0,27-2-333 0 0,0 1 2001 0 0,2 1-237 0 0,10-1-6028 0 0</inkml:trace>
  <inkml:trace contextRef="#ctx0" brushRef="#br0" timeOffset="1368.186">1145 160 18754 0 0,'0'0'2260'0'0,"7"4"-308"0"0,87 202-69 0 0,-60-111-1255 0 0,-35-95-597 0 0,1 0 0 0 0,0 0 0 0 0,0 0 0 0 0,0-1 0 0 0,0 1 0 0 0,0 0 0 0 0,-1 0 0 0 0,1 0 0 0 0,0 0 0 0 0,0 0 0 0 0,0 0 0 0 0,0 0 0 0 0,-1 0 0 0 0,1 0 0 0 0,0 0 0 0 0,0 0 0 0 0,0 0 0 0 0,-1 0 0 0 0,1 0 0 0 0,0 0 0 0 0,0 0 0 0 0,0 0 0 0 0,0 0 0 0 0,-1 0 0 0 0,1 0 0 0 0,0 0 0 0 0,0 0 0 0 0,0 0 0 0 0,0 0 0 0 0,-1 0 0 0 0,1 0 0 0 0,0 0 0 0 0,0 1 0 0 0,0-1-1 0 0,0 0 1 0 0,0 0 0 0 0,-1 0 0 0 0,1 0 0 0 0,0 0 0 0 0,0 0 0 0 0,0 1 0 0 0,0-1 0 0 0,0 0 0 0 0,0 0 0 0 0,0 0 0 0 0,0 0 0 0 0,0 1 0 0 0,0-1 0 0 0,0 0 0 0 0,-1 0 0 0 0,1 0 0 0 0,0 1-31 0 0,-12-17 192 0 0,0-7-190 0 0,1-1 0 0 0,1-1 0 0 0,1 0 0 0 0,1 0 0 0 0,2 0 0 0 0,0-1 1 0 0,2 0-1 0 0,0-1 0 0 0,2 1 0 0 0,1 0 0 0 0,2-1 0 0 0,0-4-2 0 0,-1 28-24 0 0,-1 0 0 0 0,1 0 0 0 0,-1 0 0 0 0,1 0 0 0 0,0-1 0 0 0,0 1 0 0 0,0 0 0 0 0,1 0 0 0 0,-1 0 0 0 0,1 0 0 0 0,-1 0 0 0 0,1 0 0 0 0,0 0 0 0 0,0 1 0 0 0,1-1 0 0 0,-1 0 0 0 0,1 0 0 0 0,-1 1 0 0 0,1-1 0 0 0,0 1 1 0 0,0-1-1 0 0,0 1 0 0 0,0 0 0 0 0,0 0 0 0 0,0 0 0 0 0,1 0 0 0 0,-1 0 0 0 0,1 0 0 0 0,-1 1 0 0 0,1-1 0 0 0,0 1 0 0 0,0 0 0 0 0,0 0 0 0 0,-1 0 0 0 0,1 0 0 0 0,0 0 0 0 0,0 1 0 0 0,3-1 24 0 0,-1 2-29 0 0,1 0 0 0 0,-1 0-1 0 0,0 0 1 0 0,0 1 0 0 0,0 0 0 0 0,0 0 0 0 0,0 0 0 0 0,0 1 0 0 0,-1 0 0 0 0,1 0 0 0 0,-1 0 0 0 0,0 0 0 0 0,0 1-1 0 0,0-1 1 0 0,0 1 0 0 0,-1 0 0 0 0,1 0 0 0 0,-1 1 0 0 0,3 3 29 0 0,4 8-1288 0 0,0-1-6451 0 0,-6-11 146 0 0</inkml:trace>
  <inkml:trace contextRef="#ctx0" brushRef="#br0" timeOffset="1838.255">1523 314 17274 0 0,'4'-6'4997'0'0,"0"-13"-3446"0"0,-3 12-528 0 0,63-153 782 0 0,-54 136-1791 0 0,13-62-384 0 0,-56 79-509 0 0,23 9 805 0 0,-1 0 0 0 0,0 1 0 0 0,1 0 0 0 0,-1 0-1 0 0,1 1 1 0 0,0 0 0 0 0,1 1 0 0 0,-1 1 0 0 0,1-1 0 0 0,0 1 0 0 0,0 1 0 0 0,0-1 0 0 0,-7 9 74 0 0,21 28 34 0 0,7-19 181 0 0,1 0 0 0 0,1 0 0 0 0,1-2 0 0 0,17 20-215 0 0,71 80 528 0 0,-103-122-581 0 0,0-1-1 0 0,-1 1 1 0 0,1-1-1 0 0,0 1 0 0 0,0-1 1 0 0,0 1-1 0 0,-1-1 0 0 0,1 1 1 0 0,0-1-1 0 0,0 1 1 0 0,0-1-1 0 0,0 1 0 0 0,0-1 1 0 0,0 1-1 0 0,0-1 0 0 0,0 1 1 0 0,0-1-1 0 0,0 0 1 0 0,0 1-1 0 0,0-1 0 0 0,0 1 1 0 0,0-1-1 0 0,1 1 1 0 0,-1-1-1 0 0,0 1 0 0 0,0-1 1 0 0,1 1-1 0 0,-1-1 0 0 0,0 1 1 0 0,0 0-1 0 0,1-1 1 0 0,-1 1-1 0 0,1-1 0 0 0,-1 1 1 0 0,0 0-1 0 0,1-1 1 0 0,-1 1-1 0 0,1 0 0 0 0,-1-1 1 0 0,1 1-1 0 0,-1 0 0 0 0,1 0 1 0 0,-1 0-1 0 0,1-1 1 0 0,-1 1-1 0 0,1 0 0 0 0,-1 0 1 0 0,1 0-1 0 0,-1 0 0 0 0,1 0 1 0 0,0 0-1 0 0,-1 0 1 0 0,1 0-1 0 0,-1 0 0 0 0,1 0 1 0 0,-1 0-1 0 0,1 0 1 0 0,-1 1-1 0 0,1-1 0 0 0,-1 0 1 0 0,1 0-1 0 0,-1 1 0 0 0,1-1 1 0 0,-1 0-1 0 0,1 0 1 0 0,-1 1-1 0 0,1-1 54 0 0,1-15-3956 0 0,6-4-7740 0 0,-6 22 6845 0 0,-19 53 3072 0 0</inkml:trace>
  <inkml:trace contextRef="#ctx0" brushRef="#br0" timeOffset="2287.371">1885 39 17190 0 0,'-3'-20'6448'0'0,"-23"14"-5900"0"0,21 9-553 0 0,1 0 0 0 0,-1 1 0 0 0,0-1 0 0 0,1 1 0 0 0,0-1 0 0 0,0 1 0 0 0,0 1 1 0 0,0-1-1 0 0,1 0 0 0 0,-1 1 0 0 0,1 0 0 0 0,0 0 0 0 0,1 0 0 0 0,-1 0 0 0 0,1 0 1 0 0,0 1-1 0 0,0-1 0 0 0,1 0 0 0 0,-1 2 5 0 0,1 0 18 0 0,0-1 0 0 0,0 0 0 0 0,1 1 0 0 0,0-1 0 0 0,0 1 0 0 0,0 0 0 0 0,1-1 1 0 0,0 1-1 0 0,0-1 0 0 0,0 0 0 0 0,1 1 0 0 0,0-1 0 0 0,0 0 0 0 0,1 0 0 0 0,0 0 0 0 0,0 0 0 0 0,0-1 0 0 0,1 1 0 0 0,0-1 0 0 0,0 0 1 0 0,0 0-1 0 0,0 0 0 0 0,1 0 0 0 0,0-1 0 0 0,0 0 0 0 0,3 2-18 0 0,3 4 173 0 0,0 0 0 0 0,-1 1 0 0 0,-1 1 0 0 0,0-1 0 0 0,-1 1 0 0 0,7 12-173 0 0,-10 3 1079 0 0,-21-20-791 0 0,-94 15-109 0 0,100-24-1474 0 0,18-10-5701 0 0,-2 7-726 0 0,1-5-3120 0 0</inkml:trace>
  <inkml:trace contextRef="#ctx0" brushRef="#br0" timeOffset="2742.826">2120 20 21466 0 0,'0'0'1869'0'0,"-9"-3"968"0"0,5 3-2863 0 0,1 1 0 0 0,-1 0 0 0 0,0 1 0 0 0,1-1 0 0 0,-1 1 0 0 0,0 0 0 0 0,1 0 0 0 0,0 0 0 0 0,-1 0 0 0 0,1 0 0 0 0,0 1 0 0 0,0-1 0 0 0,1 1 0 0 0,-1 0 0 0 0,0 0 0 0 0,1 0 0 0 0,0 0 0 0 0,-1 1 0 0 0,1-1 0 0 0,1 1 0 0 0,-1-1 0 0 0,0 1 0 0 0,1-1 0 0 0,0 1 0 0 0,0 0 0 0 0,0 0 0 0 0,0 0 0 0 0,1 0 0 0 0,-1-1 0 0 0,1 1 0 0 0,0 1 26 0 0,2 6 18 0 0,0 0 0 0 0,0-1 0 0 0,1 0 1 0 0,1 1-1 0 0,-1-1 0 0 0,2-1 1 0 0,0 1-1 0 0,0-1 0 0 0,0 1 0 0 0,1-1 1 0 0,0-1-1 0 0,1 1 0 0 0,0-1 0 0 0,1-1 1 0 0,7 8-19 0 0,50 69 522 0 0,-33-2 86 0 0,-32-82-586 0 0,0 1 0 0 0,0-1 0 0 0,0 0 0 0 0,0 1 0 0 0,0-1 0 0 0,1 1 0 0 0,-1-1 0 0 0,0 0 0 0 0,0 1 0 0 0,0-1 0 0 0,0 1 0 0 0,0-1 0 0 0,0 1 0 0 0,0-1 0 0 0,0 0 0 0 0,-1 1 0 0 0,1-1 0 0 0,0 1 0 0 0,0-1 0 0 0,0 0 1 0 0,0 1-1 0 0,-1-1 0 0 0,1 1 0 0 0,0-1 0 0 0,0 0 0 0 0,0 1 0 0 0,-1-1 0 0 0,1 0 0 0 0,0 1 0 0 0,-1-1 0 0 0,1 0 0 0 0,0 0 0 0 0,-1 1 0 0 0,1-1 0 0 0,0 0 0 0 0,-1 0 0 0 0,1 0 0 0 0,-1 0 0 0 0,1 1 0 0 0,0-1 0 0 0,-1 0 0 0 0,1 0 0 0 0,-1 0 0 0 0,1 0 0 0 0,0 0 0 0 0,-1 0 0 0 0,1 0 0 0 0,-1 0 0 0 0,1 0 1 0 0,-1 0-1 0 0,1 0 0 0 0,0 0-22 0 0,-7 1 8 0 0,-102 3-293 0 0,109-4 208 0 0,-1 0 1 0 0,1 0 0 0 0,-1-1-1 0 0,1 1 1 0 0,-1 0 0 0 0,1-1-1 0 0,-1 1 1 0 0,1 0-1 0 0,-1-1 1 0 0,1 1 0 0 0,0-1-1 0 0,-1 1 1 0 0,1 0 0 0 0,-1-1-1 0 0,1 1 1 0 0,0-1 0 0 0,0 1-1 0 0,-1-1 1 0 0,1 1 0 0 0,0-1-1 0 0,0 0 1 0 0,0 1 0 0 0,0-1-1 0 0,-1 1 1 0 0,1-1 0 0 0,0 1-1 0 0,0-1 1 0 0,0 0 0 0 0,0 1-1 0 0,0-1 1 0 0,0 1 0 0 0,1-1-1 0 0,-1 1 1 0 0,0-1 0 0 0,0 0-1 0 0,0 1 1 0 0,0-1 0 0 0,1 1-1 0 0,-1-1 1 0 0,0 1 0 0 0,1-1-1 0 0,-1 1 1 0 0,0-1 0 0 0,1 1-1 0 0,-1 0 1 0 0,1-1 76 0 0,8-14-6537 0 0,0 7-1069 0 0,4 1-2378 0 0</inkml:trace>
  <inkml:trace contextRef="#ctx0" brushRef="#br0" timeOffset="3217.448">2363 269 18650 0 0,'40'-64'6569'0'0,"-20"33"-5484"0"0,-6 11-920 0 0,0-1 0 0 0,-2 0 0 0 0,-1-1 0 0 0,0 0 0 0 0,-1-2-165 0 0,-10 23-10 0 0,1 0 0 0 0,0 0 0 0 0,0 0 0 0 0,-1 0-1 0 0,1 0 1 0 0,-1 0 0 0 0,1 1 0 0 0,-1-1 0 0 0,1 0 0 0 0,-1 0 0 0 0,0-1 0 0 0,0 1-1 0 0,1 0 1 0 0,-1 0 0 0 0,0 0 0 0 0,0 0 0 0 0,0 0 0 0 0,0 0 0 0 0,0 0-1 0 0,0 0 1 0 0,0 0 0 0 0,-1 0 0 0 0,1 0 0 0 0,0 0 0 0 0,0 0 0 0 0,-1 0 0 0 0,1 0-1 0 0,-1 0 1 0 0,1 0 0 0 0,-1 0 0 0 0,1 0 0 0 0,-1 0 0 0 0,0 0 0 0 0,1 0-1 0 0,-1 1 1 0 0,0-1 0 0 0,0 0 0 0 0,0 1 0 0 0,1-1 0 0 0,-1 0 0 0 0,0 1 0 0 0,0-1-1 0 0,0 1 1 0 0,0-1 0 0 0,0 1 0 0 0,0 0 0 0 0,0-1 0 0 0,0 1 0 0 0,0 0-1 0 0,0 0 1 0 0,0 0 0 0 0,-1-1 0 0 0,1 1 0 0 0,0 0 0 0 0,0 0 10 0 0,-11 0-94 0 0,-4 0-40 0 0,1-1 0 0 0,-1 2 0 0 0,1 0 1 0 0,-1 1-1 0 0,1 0 0 0 0,0 1 0 0 0,0 1 0 0 0,0 1 1 0 0,-3 1 133 0 0,14-4-37 0 0,-7 16-561 0 0,12-6 692 0 0,0-1 0 0 0,0 1 0 0 0,2-1 0 0 0,-1 0 0 0 0,1 0 0 0 0,1 0 0 0 0,0 0 0 0 0,0 0 0 0 0,6 8-94 0 0,18 36 767 0 0,2-1 0 0 0,36 46-767 0 0,-22-51 75 0 0,-40-48-95 0 0,-3-1-101 0 0,-1-11-441 0 0,0-48-2989 0 0,0 39-1241 0 0,0 0-4555 0 0,0 2 646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16894 0 0,'0'0'3379'0'0,"0"0"-2101"0"0,0 0-578 0 0,-22 0 1908 0 0,-11 38-3119 0 0,29-31 514 0 0,1 1 0 0 0,0-1 0 0 0,0 1 0 0 0,0 0 0 0 0,1 0 0 0 0,0 0 0 0 0,1 0 0 0 0,-1 0 0 0 0,2 1 0 0 0,-1-1 0 0 0,1 0 0 0 0,0 0 0 0 0,1 1 0 0 0,0-1 0 0 0,0 0 0 0 0,1 0 0 0 0,0 0 0 0 0,1 0 0 0 0,0 0 0 0 0,0 0 0 0 0,0-1 0 0 0,1 1 0 0 0,0-1 0 0 0,5 7-3 0 0,87 121-37 0 0,-48-39 458 0 0,-48-95-372 0 0,0 0 1 0 0,-1 0-1 0 0,1 0 1 0 0,-1 0-1 0 0,1 0 1 0 0,-1 0 0 0 0,1 0-1 0 0,-1-1 1 0 0,0 1-1 0 0,1 0 1 0 0,-1 0 0 0 0,0-1-1 0 0,0 1 1 0 0,0 0-1 0 0,1-1 1 0 0,-1 1-1 0 0,0-1 1 0 0,0 1 0 0 0,0-1-1 0 0,0 1 1 0 0,0-1-1 0 0,0 0 1 0 0,0 1-1 0 0,0-1 1 0 0,0 0 0 0 0,0 0-1 0 0,0 0 1 0 0,0 0-1 0 0,0 0 1 0 0,-1 0-1 0 0,1 0 1 0 0,0 0 0 0 0,0 0-1 0 0,0-1 1 0 0,0 1-1 0 0,0 0 1 0 0,0-1 0 0 0,0 1-1 0 0,0 0 1 0 0,0-1-1 0 0,0 0-49 0 0,-9 1 62 0 0,-44-7 177 0 0,7-5-167 0 0,65 1-4774 0 0,-3 7-1249 0 0,-6 0-1768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15333 0 0,'0'6'7200'0'0,"1"2"-3739"0"0,2 40-3046 0 0,-54 131-180 0 0,-28 9-185 0 0,78-187-40 0 0,1 1 0 0 0,0-1 0 0 0,0 0 1 0 0,0 0-1 0 0,0 0 0 0 0,0 0 0 0 0,0 0 0 0 0,0 0 1 0 0,0 0-1 0 0,0 1 0 0 0,0-1 0 0 0,1 0 1 0 0,-1 0-1 0 0,0 0 0 0 0,1 0 0 0 0,-1 0 0 0 0,1 0 1 0 0,-1 0-1 0 0,1 0 0 0 0,0 0 0 0 0,-1 0 0 0 0,1-1 1 0 0,0 1-1 0 0,0 0 0 0 0,-1 0 0 0 0,1-1 1 0 0,0 1-1 0 0,0 0 0 0 0,0-1 0 0 0,0 1 0 0 0,0-1 1 0 0,0 1-1 0 0,0-1 0 0 0,0 1 0 0 0,0-1 0 0 0,0 0 1 0 0,0 1-1 0 0,0-1 0 0 0,0 0 0 0 0,1 0 0 0 0,-1 0 1 0 0,0 0-11 0 0,2 1-13 0 0,77 27 20 0 0,92 42-70 0 0,-143-48 21 0 0,-44-26-2932 0 0,7-1-922 0 0,2-1-3869 0 0,8 2-2413 0 0,30 24 7979 0 0</inkml:trace>
  <inkml:trace contextRef="#ctx0" brushRef="#br0" timeOffset="635.841">378 8 19478 0 0,'0'3'3450'0'0,"18"1"-1405"0"0,85-4-694 0 0,-93-1-1308 0 0,-10 1-42 0 0,0 0 0 0 0,0-1-1 0 0,1 1 1 0 0,-1 0 0 0 0,0 0-1 0 0,1 0 1 0 0,-1 0 0 0 0,0 0-1 0 0,0 0 1 0 0,1 0 0 0 0,-1-1-1 0 0,0 1 1 0 0,1 0 0 0 0,-1 0 0 0 0,0 0-1 0 0,1 0 1 0 0,-1 0 0 0 0,0 0-1 0 0,0 1 1 0 0,1-1 0 0 0,-1 0-1 0 0,0 0 1 0 0,1 0 0 0 0,-1 0-1 0 0,0 0 1 0 0,0 0 0 0 0,1 0-1 0 0,-1 1 1 0 0,0-1 0 0 0,1 0-1 0 0,-1 0 1 0 0,0 0 0 0 0,0 1 0 0 0,0-1-1 0 0,1 0 1 0 0,-1 0 0 0 0,0 1-1 0 0,0-1 1 0 0,0 0 0 0 0,0 0-1 0 0,1 1 1 0 0,-1-1 0 0 0,0 0-1 0 0,0 0 1 0 0,0 1 0 0 0,0-1-1 0 0,0 0 1 0 0,0 1 0 0 0,0-1-1 0 0,0 0 1 0 0,0 1 0 0 0,0-1 0 0 0,0 0-1 0 0,0 0 1 0 0,0 1 0 0 0,0-1-1 0 0,0 0 1 0 0,0 1 0 0 0,0-1-1 0 0,0 0 1 0 0,-1 0 0 0 0,1 1-1 0 0,0-1 1 0 0,0 0 0 0 0,0 1-1 0 0,-6 31 13 0 0,-1 0-1 0 0,-2 0 1 0 0,-1 0 0 0 0,-5 8-13 0 0,-15 47 3 0 0,-36 142 29 0 0,97-225 369 0 0,72 12-450 0 0,-57 1 1 0 0,-55-17-1849 0 0,-9 1-392 0 0,7-4-3361 0 0,7-7-3589 0 0,49 23 1512 0 0</inkml:trace>
  <inkml:trace contextRef="#ctx0" brushRef="#br0" timeOffset="914.397">358 283 22742 0 0,'41'-1'3733'0'0,"72"-5"-3628"0"0,-63 2-329 0 0,-82-16-3553 0 0,15 12-1517 0 0,-10-6-5038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 13637 0 0,'-4'-7'7528'0'0,"-4"3"-4328"0"0,-23 12-2635 0 0,24 2-538 0 0,0-1 1 0 0,1 1 0 0 0,0 0-1 0 0,0 1 1 0 0,1-1 0 0 0,1 1 0 0 0,0 0-1 0 0,0 0 1 0 0,1 1 0 0 0,0-1-1 0 0,0 12-27 0 0,1 97-63 0 0,4-110 8 0 0,2 0 1 0 0,-1 1-1 0 0,1-2 1 0 0,0 1-1 0 0,1 0 0 0 0,0-1 1 0 0,1 0-1 0 0,0 0 1 0 0,0 0-1 0 0,1-1 0 0 0,0 0 1 0 0,1 0-1 0 0,0-1 1 0 0,0 0-1 0 0,0 0 0 0 0,1-1 1 0 0,0 0-1 0 0,0-1 1 0 0,9 5 54 0 0,21-5-2323 0 0,-38-5 2000 0 0,0-1-1 0 0,0 1 1 0 0,0-1-1 0 0,-1 1 0 0 0,1-1 1 0 0,0 1-1 0 0,0-1 1 0 0,-1 1-1 0 0,1-1 0 0 0,0 0 1 0 0,-1 1-1 0 0,1-1 1 0 0,-1 0-1 0 0,1 0 1 0 0,-1 1-1 0 0,1-1 0 0 0,-1 0 1 0 0,1 0-1 0 0,-1 0 1 0 0,0 0-1 0 0,0 1 0 0 0,1-1 1 0 0,-1 0-1 0 0,0 0 1 0 0,0 0-1 0 0,0 0 1 0 0,0 0-1 0 0,0 0 0 0 0,0 0 1 0 0,0 0-1 0 0,0 0 1 0 0,0 0 323 0 0,0-2-2479 0 0,2-18-6499 0 0</inkml:trace>
  <inkml:trace contextRef="#ctx0" brushRef="#br0" timeOffset="407.004">245 165 14997 0 0,'3'5'7658'0'0,"4"9"-6607"0"0,3 9-943 0 0,2-1 0 0 0,0 0 0 0 0,1-1 0 0 0,1-1 0 0 0,2 0 0 0 0,0-1 0 0 0,0 0 0 0 0,2-1 0 0 0,0-1 0 0 0,17 11-108 0 0,-34-27-14 0 0,-1 0 38 0 0,1-1 1 0 0,-1 1 0 0 0,0 0 0 0 0,1 0 0 0 0,-1 0-1 0 0,1 0 1 0 0,-1-1 0 0 0,1 1 0 0 0,0 0 0 0 0,-1-1-1 0 0,1 1 1 0 0,0 0 0 0 0,-1-1 0 0 0,1 1 0 0 0,0-1 0 0 0,0 1-1 0 0,0-1 1 0 0,-1 1 0 0 0,1-1 0 0 0,0 0 0 0 0,0 1-1 0 0,0-1 1 0 0,0 0 0 0 0,0 0 0 0 0,0 0 0 0 0,0 0-1 0 0,0 0 1 0 0,0 1 0 0 0,0-2 0 0 0,-1 1 0 0 0,1 0-1 0 0,0 0 1 0 0,0 0 0 0 0,0 0 0 0 0,0-1 0 0 0,0 1-1 0 0,0 0 1 0 0,0-1 0 0 0,-1 1 0 0 0,1-1 0 0 0,0 1 0 0 0,0-1-1 0 0,0 1 1 0 0,-1-1 0 0 0,1 1 0 0 0,0-1 0 0 0,-1 0-1 0 0,1 1 1 0 0,-1-1 0 0 0,1 0 0 0 0,0 0 0 0 0,-1 1-1 0 0,0-1 1 0 0,1 0 0 0 0,-1 0 0 0 0,1 0 0 0 0,-1 0-1 0 0,0 0-24 0 0,1-44 148 0 0,-2 1-1 0 0,-2-1 1 0 0,-2 0-1 0 0,-2 1 1 0 0,-6-19-148 0 0,13 61 10 0 0,0 1 0 0 0,0-1-1 0 0,0 1 1 0 0,0-1 0 0 0,0 1 0 0 0,0-1 0 0 0,-1 1 0 0 0,1-1 0 0 0,0 1-1 0 0,-1-1 1 0 0,0 1 0 0 0,1-1 0 0 0,-1 1 0 0 0,0 0 0 0 0,1-1-1 0 0,-1 1 1 0 0,0 0 0 0 0,0 0 0 0 0,0-1 0 0 0,0 1 0 0 0,0 0 0 0 0,0 0-1 0 0,0 0 1 0 0,-1 0 0 0 0,1 0 0 0 0,0 1 0 0 0,-1-1 0 0 0,1 0 0 0 0,0 1-1 0 0,-1-1 1 0 0,1 1 0 0 0,-1-1 0 0 0,1 1 0 0 0,-1-1 0 0 0,1 1 0 0 0,-1 0-1 0 0,1 0 1 0 0,-1 0 0 0 0,1 0 0 0 0,-1 0 0 0 0,0 0-10 0 0,-6 1-159 0 0,-1 0 1 0 0,1 0-1 0 0,-1 1 1 0 0,1 0-1 0 0,-1 1 0 0 0,1 0 1 0 0,0 0-1 0 0,0 0 1 0 0,1 1-1 0 0,-1 1 1 0 0,-1 0 158 0 0,39 4-11705 0 0,-16-6 5063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2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6437 0 0,'2'4'11277'0'0,"2"-1"-6451"0"0,16 4-5200 0 0,-13-5 1637 0 0,137 50-15 0 0,-131-51-1638 0 0,-27-18-882 0 0,-5-4-755 0 0,4 4-938 0 0,-3-2-3452 0 0,-4-2-1945 0 0</inkml:trace>
  <inkml:trace contextRef="#ctx0" brushRef="#br0" timeOffset="236.026">52 4 10385 0 0,'0'-3'8416'0'0,"1"3"-3752"0"0,2 18-2379 0 0,2 102-1330 0 0,-5-78-980 0 0,3 0-1 0 0,1-1 1 0 0,1 0 0 0 0,11 34 25 0 0,-2-23-535 0 0,-14-51 326 0 0,0-1 25 0 0,0 0 20 0 0,0 0-29 0 0,0 0-52 0 0,0 0-103 0 0,-1-1-162 0 0,-11-27-4885 0 0,8 21 1937 0 0,-8-17-7197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17998 0 0,'0'0'3762'0'0,"-11"0"-1604"0"0,-40-4-643 0 0,49 6-1518 0 0,0-1 1 0 0,-1 0-1 0 0,1 1 0 0 0,0-1 1 0 0,0 1-1 0 0,0 0 1 0 0,0-1-1 0 0,0 1 0 0 0,1 0 1 0 0,-1 0-1 0 0,1 0 0 0 0,-1 1 1 0 0,1-1-1 0 0,-1 0 0 0 0,1 0 1 0 0,0 1-1 0 0,0-1 1 0 0,1 1-1 0 0,-1-1 0 0 0,0 1 1 0 0,0 2 2 0 0,0 1-9 0 0,0 1 1 0 0,0 0-1 0 0,0 0 1 0 0,1 0-1 0 0,0-1 1 0 0,0 1-1 0 0,1 0 1 0 0,0 0 0 0 0,0-1-1 0 0,0 1 1 0 0,1 0-1 0 0,0-1 1 0 0,1 1-1 0 0,-1-1 1 0 0,1 0-1 0 0,0 0 1 0 0,1 0-1 0 0,-1 0 1 0 0,4 3 8 0 0,88 143 87 0 0,-86-104 799 0 0,-33-40 283 0 0,-45 3-845 0 0,44-7-234 0 0,24-4-124 0 0,1 0-65 0 0,0 0-86 0 0,0 0-96 0 0,19-7-2047 0 0,16-12-5252 0 0,-23 11-401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19 20250 0 0,'-37'-18'3696'0'0,"34"18"-3692"0"0,1 0 1 0 0,0 0 0 0 0,-1 0 0 0 0,1 0 0 0 0,0 1 0 0 0,0-1 0 0 0,-1 1 0 0 0,1 0 0 0 0,0-1 0 0 0,0 1 0 0 0,0 0 0 0 0,0 0 0 0 0,0 0 0 0 0,0 1 0 0 0,0-1 0 0 0,0 0 0 0 0,1 1 0 0 0,-1-1 0 0 0,0 1 0 0 0,1 0 0 0 0,-1 0 0 0 0,1-1 0 0 0,-1 1 0 0 0,1 0 0 0 0,0 0 0 0 0,0 0 0 0 0,0 0 0 0 0,0 0 0 0 0,0 3-5 0 0,-5 7-15 0 0,1 1-1 0 0,1 0 1 0 0,0 0 0 0 0,1 0 0 0 0,0 0 0 0 0,1 1 0 0 0,0-1 0 0 0,1 1 0 0 0,1-1 0 0 0,0 1 0 0 0,1 0 0 0 0,0-1 0 0 0,3 9 15 0 0,-2-12-53 0 0,1 0 0 0 0,0 0 0 0 0,0-1 0 0 0,1 1 0 0 0,0-1 0 0 0,1 0 0 0 0,0 0 0 0 0,1-1 0 0 0,0 1 0 0 0,6 7 53 0 0,22 2-1345 0 0,-21-17-1495 0 0,0 0-3324 0 0,-7-4-1375 0 0,-1-9 2063 0 0</inkml:trace>
  <inkml:trace contextRef="#ctx0" brushRef="#br0" timeOffset="391.826">199 158 19442 0 0,'2'9'3813'0'0,"2"6"-3035"0"0,-3-12-515 0 0,7 20-219 0 0,1 0 0 0 0,0-1 0 0 0,2 0 0 0 0,0-1 0 0 0,2 0 0 0 0,0-1 0 0 0,8 9-44 0 0,-16-23 1 0 0,-2-1 27 0 0,0 0-1 0 0,0-1 1 0 0,1 0 0 0 0,-1 0-1 0 0,1 0 1 0 0,0 0 0 0 0,0 0-1 0 0,0-1 1 0 0,1 1 0 0 0,-1-1-1 0 0,1 0 1 0 0,0-1 0 0 0,0 1-1 0 0,0-1 1 0 0,0 0 0 0 0,0 0-1 0 0,0-1 1 0 0,3 1-28 0 0,-6-3 41 0 0,0-1 0 0 0,0 1 0 0 0,0-1 0 0 0,0 0 0 0 0,0 0 0 0 0,0 0 0 0 0,0 0 0 0 0,0 0 0 0 0,-1 0 0 0 0,1 0 0 0 0,-1-1 0 0 0,1 1 0 0 0,-1 0 0 0 0,0-1 1 0 0,0 1-1 0 0,0-1 0 0 0,0 1 0 0 0,-1-1 0 0 0,1 0 0 0 0,-1 0-41 0 0,6-17 73 0 0,-2 0 0 0 0,0 0 0 0 0,-1-1 1 0 0,-1 0-1 0 0,-1 1 0 0 0,-1-1 0 0 0,-1 0 0 0 0,-1 0 1 0 0,0 1-1 0 0,-2-1 0 0 0,-2-7-73 0 0,5 26 20 0 0,1 0-1 0 0,0 0 1 0 0,0 1-1 0 0,-1-1 1 0 0,1 0-1 0 0,-1 0 1 0 0,1 1-1 0 0,-1-1 1 0 0,0 1-1 0 0,1-1 1 0 0,-1 0 0 0 0,0 1-1 0 0,0-1 1 0 0,0 1-1 0 0,0 0 1 0 0,-1-1-1 0 0,1 1 1 0 0,0 0-1 0 0,-1 0 1 0 0,1 0-1 0 0,0 0 1 0 0,-1 0-1 0 0,1 0 1 0 0,-1 0-1 0 0,0 0 1 0 0,1 1-1 0 0,-3-2-18 0 0,-28-1-212 0 0,-32 3-1915 0 0,68 7-3403 0 0,7-3 920 0 0,0 0-2528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22246 0 0,'-7'0'1592'0'0,"5"0"-1592"0"0,-3 0-484 0 0,1 0 484 0 0,2 0 188 0 0,0 0-160 0 0,-1 0-28 0 0,3 0-684 0 0,0 3-584 0 0,0 1-1064 0 0,0 0-2225 0 0,5 7-5716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16 2988 0 0,'-2'-8'13713'0'0,"-4"3"-7071"0"0,-14 3-2788 0 0,-19 19-5259 0 0,34-12 1410 0 0,0 1 0 0 0,0 0 0 0 0,0 1 0 0 0,1-1 0 0 0,0 1 0 0 0,0 0 0 0 0,1 0 0 0 0,0 0 0 0 0,0 1 0 0 0,1-1 0 0 0,-1 1 0 0 0,2-1 0 0 0,-1 1 0 0 0,1 0 0 0 0,0 0 0 0 0,1-1 0 0 0,0 1 0 0 0,0 0 0 0 0,1 0 0 0 0,0 0 0 0 0,0-1 0 0 0,1 1 0 0 0,-1 0 0 0 0,2-1 0 0 0,-1 1 0 0 0,1-1 0 0 0,0 0 0 0 0,1 0 0 0 0,0 0 0 0 0,0 0-5 0 0,63 68 58 0 0,-55-63 3 0 0,1 0 0 0 0,-2 1 0 0 0,0 0 0 0 0,-1 1 0 0 0,0 0 0 0 0,-1 1-1 0 0,6 12-60 0 0,-14-26 44 0 0,0 1-1 0 0,0-1 0 0 0,0 0 0 0 0,-1 1 0 0 0,1-1 0 0 0,-1 0 1 0 0,1 1-1 0 0,-1-1 0 0 0,0 1 0 0 0,1-1 0 0 0,-1 0 0 0 0,0 1 1 0 0,0-1-1 0 0,0 1 0 0 0,0-1 0 0 0,0 1 0 0 0,0-1 0 0 0,-1 1 1 0 0,1-1-1 0 0,0 1 0 0 0,-1-1 0 0 0,1 0 0 0 0,-1 1 0 0 0,1-1 1 0 0,-1 0-1 0 0,0 1 0 0 0,0-1 0 0 0,1 0 0 0 0,-1 0 0 0 0,0 0 1 0 0,0 0-1 0 0,0 1 0 0 0,0-1 0 0 0,-1-1 0 0 0,1 1 0 0 0,0 0 1 0 0,0 0-1 0 0,0 0 0 0 0,-1-1-43 0 0,-6 5 133 0 0,0-1 1 0 0,0-1-1 0 0,-1 0 0 0 0,1 0 1 0 0,-1-1-1 0 0,0 0 0 0 0,0 0 1 0 0,0-1-1 0 0,-2 0-133 0 0,11-1-7 0 0,0 0-37 0 0,0 0-94 0 0,0-8-1014 0 0,1-6-251 0 0,-3 5-4097 0 0,-2 3-4649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15693 0 0,'0'0'5724'0'0,"0"0"-4036"0"0,0 0-1448 0 0,0 0 117 0 0,0 0 329 0 0,0 0-5 0 0,0 0-304 0 0,0 0-245 0 0,2 16 368 0 0,-27 117 372 0 0,11-79-819 0 0,-41 209 2 0 0,54-260-73 0 0,1-2 29 0 0,-1 0 0 0 0,1 1 1 0 0,-1-1-1 0 0,1 0 1 0 0,-1 1-1 0 0,1-1 0 0 0,0 1 1 0 0,0-1-1 0 0,0 0 0 0 0,0 1 1 0 0,0-1-1 0 0,0 1 1 0 0,0-1-1 0 0,0 0 0 0 0,1 1 1 0 0,-1-1-1 0 0,0 1 0 0 0,1-1 1 0 0,-1 0-1 0 0,1 0 1 0 0,0 1-1 0 0,-1-1 0 0 0,1 0 1 0 0,0 0-1 0 0,0 0 1 0 0,0 1-1 0 0,0-1 0 0 0,0 0 1 0 0,0 0-1 0 0,0 0 0 0 0,0-1 1 0 0,1 2-12 0 0,75 18 124 0 0,-42-16-169 0 0,11 18-115 0 0,-45-22 164 0 0,-1 0 12 0 0,0 0 38 0 0,-3-1-265 0 0,-3-9-690 0 0,-6-11-723 0 0,7 2-4169 0 0,5 19 5547 0 0,0 0 0 0 0,0 0 0 0 0,0 0 0 0 0,0 0 1 0 0,1 0-1 0 0,-1 0 0 0 0,0 0 0 0 0,0 0 0 0 0,0 0 1 0 0,0 0-1 0 0,0 0 0 0 0,1 0 0 0 0,-1 0 0 0 0,0 0 0 0 0,0 0 1 0 0,0 0-1 0 0,0 0 0 0 0,0-1 0 0 0,0 1 0 0 0,0 0 1 0 0,1 0-1 0 0,-1 0 0 0 0,0 0 0 0 0,0 0 0 0 0,0 0 0 0 0,0 0 1 0 0,0 0-1 0 0,0-1 0 0 0,0 1 0 0 0,0 0 0 0 0,0 0 1 0 0,0 0-1 0 0,0 0 0 0 0,0 0 0 0 0,0 0 0 0 0,1-1 246 0 0,21 55-10018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20770 0 0,'0'0'2732'0'0,"5"0"-2254"0"0,18 1-253 0 0,-1 0 0 0 0,1 2 0 0 0,-1 1 0 0 0,0 0 0 0 0,0 2-1 0 0,0 0 1 0 0,19 10-225 0 0,-65-20-77 0 0,-19-8-4527 0 0,24 8-6019 0 0,0-2 373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22042 0 0,'6'10'3079'0'0,"1"15"-2761"0"0,-7-21-38 0 0,29 213 843 0 0,-27-208-946 0 0,-1-20 235 0 0,1-6-386 0 0,32-52-473 0 0,-33 67 413 0 0,1 0-1 0 0,-1 0 1 0 0,0 0-1 0 0,1 1 0 0 0,-1-1 1 0 0,1 1-1 0 0,-1-1 0 0 0,1 1 1 0 0,0-1-1 0 0,0 1 1 0 0,0 0-1 0 0,-1 0 0 0 0,1 0 1 0 0,0 0-1 0 0,0 0 0 0 0,1 1 1 0 0,-1-1-1 0 0,0 1 1 0 0,0-1-1 0 0,0 1 0 0 0,0 0 1 0 0,0-1-1 0 0,1 1 0 0 0,-1 0 1 0 0,0 0-1 0 0,0 1 0 0 0,0-1 1 0 0,1 0-1 0 0,-1 1 1 0 0,0 0-1 0 0,0-1 0 0 0,0 1 1 0 0,2 1 34 0 0,-1 1-10 0 0,0 1 1 0 0,0-1 0 0 0,0 1 0 0 0,-1 0-1 0 0,1 0 1 0 0,-1 0 0 0 0,0 0-1 0 0,0 1 1 0 0,0-1 0 0 0,-1 1-1 0 0,0-1 1 0 0,1 1 0 0 0,-2-1 0 0 0,1 1-1 0 0,0 0 1 0 0,-1-1 9 0 0,2 7 59 0 0,-1 0 0 0 0,0 0 1 0 0,-1 0-1 0 0,0 0 0 0 0,-1 0 0 0 0,0 0 0 0 0,0-1 0 0 0,-1 1 1 0 0,-1 0-1 0 0,0-1 0 0 0,0 1 0 0 0,-2 2-59 0 0,1-6 42 0 0,4-6-21 0 0,-1 1 0 0 0,1 0 0 0 0,-1-1 0 0 0,1 1 0 0 0,-1-1 0 0 0,0 1 0 0 0,0-1 0 0 0,0 1 0 0 0,0-1 0 0 0,0 1 1 0 0,0-1-1 0 0,0 0 0 0 0,-1 0 0 0 0,1 0 0 0 0,0 0 0 0 0,-1 0 0 0 0,1 0 0 0 0,-1 0 0 0 0,1 0 0 0 0,-1 0 1 0 0,1-1-1 0 0,-1 1 0 0 0,1 0 0 0 0,-1-1 0 0 0,0 1 0 0 0,1-1 0 0 0,-1 0 0 0 0,-1 0-21 0 0,-2-1 31 0 0,1-1-1 0 0,-1 0 0 0 0,0 0 1 0 0,1 0-1 0 0,-1 0 1 0 0,1-1-1 0 0,0 0 0 0 0,0 0 1 0 0,0 0-1 0 0,0 0 1 0 0,1-1-1 0 0,-1 1 0 0 0,1-1 1 0 0,0 0-1 0 0,0 0 1 0 0,0 0-1 0 0,1-1 1 0 0,-1 1-1 0 0,1-1-30 0 0,-3-3 11 0 0,-11-25-372 0 0,16 32 74 0 0,9-3-5190 0 0,-1 4 517 0 0,1 0-2776 0 0</inkml:trace>
  <inkml:trace contextRef="#ctx0" brushRef="#br0" timeOffset="501.403">403 309 6701 0 0,'5'-4'11537'0'0,"0"-3"-6186"0"0,6-18-4303 0 0,-5 13 475 0 0,104-166-543 0 0,-109 176-1000 0 0,0 0 0 0 0,-1 1 0 0 0,1-1 0 0 0,0 0-1 0 0,0 0 1 0 0,-1 0 0 0 0,1-1 0 0 0,-1 1-1 0 0,0 0 1 0 0,0 0 0 0 0,1 0 0 0 0,-2 0-1 0 0,1 0 1 0 0,0 0 0 0 0,0 0 0 0 0,0 0 0 0 0,-1 0-1 0 0,1-1 1 0 0,-1 1 0 0 0,0 0 0 0 0,0 1-1 0 0,0-1 1 0 0,0 0 0 0 0,0 0 0 0 0,0 0-1 0 0,0 0 1 0 0,0 1 0 0 0,-1-1 0 0 0,1 1 0 0 0,-1-1-1 0 0,1 1 1 0 0,-2-2 20 0 0,-9 0-60 0 0,0 0 0 0 0,-1 0 0 0 0,1 1 0 0 0,-1 1 0 0 0,0 0 0 0 0,1 0 0 0 0,-1 2-1 0 0,0-1 1 0 0,-6 3 60 0 0,-48 11 121 0 0,67-13-100 0 0,0 1-5 0 0,2 18 88 0 0,1 0 0 0 0,1-1-1 0 0,0 0 1 0 0,2 0-1 0 0,0 0 1 0 0,1 0-1 0 0,1-1 1 0 0,0 0-1 0 0,2 0 1 0 0,9 13-104 0 0,1 4 130 0 0,33 44 319 0 0,-20-55-219 0 0,-30-51-2147 0 0,-11 16 11 0 0,-2 3-2786 0 0,-8-2-6687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22246 0 0,'28'0'3618'0'0,"54"-7"-3575"0"0,-27 4-14 0 0,-49 8 694 0 0,-14 17-824 0 0,3-11 184 0 0,-80 225-94 0 0,57-165 151 0 0,70-59 76 0 0,78 48-244 0 0,-69-31 28 0 0,-49-28 10 0 0,-1-1 44 0 0,-1 0 42 0 0,0 0 20 0 0,0 0-2 0 0,0 0-3 0 0,-15-8-99 0 0,4 0-719 0 0,-29-25-722 0 0,17 5-6360 0 0,10 7-2376 0 0</inkml:trace>
  <inkml:trace contextRef="#ctx0" brushRef="#br0" timeOffset="281.167">50 124 21506 0 0,'28'2'4417'0'0,"12"0"-4602"0"0,-11-2 118 0 0,5 0-408 0 0,-11 0-7257 0 0,-23 1 41 0 0,0 2-2082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79 17978 0 0,'-27'-21'4973'0'0,"-1"1"-3984"0"0,27 20-968 0 0,-1 0 0 0 0,1 1 0 0 0,0-1 0 0 0,0 0 0 0 0,0 1-1 0 0,0-1 1 0 0,0 1 0 0 0,0 0 0 0 0,0-1 0 0 0,0 1 0 0 0,0 0 0 0 0,0 0-1 0 0,0 0 1 0 0,0-1 0 0 0,0 1 0 0 0,0 0 0 0 0,1 0 0 0 0,-1 0 0 0 0,0 0-1 0 0,1 0 1 0 0,-1 1 0 0 0,1-1 0 0 0,-1 0 0 0 0,1 0 0 0 0,0 0 0 0 0,-1 0 0 0 0,1 1-1 0 0,0-1 1 0 0,0 0 0 0 0,0 0 0 0 0,0 1 0 0 0,0-1 0 0 0,0 0 0 0 0,0 1-21 0 0,-2 4 99 0 0,-3 12-82 0 0,0 0 0 0 0,1 0 1 0 0,1 1-1 0 0,1-1 0 0 0,0 1 0 0 0,1 10-17 0 0,0-21-21 0 0,0 1-1 0 0,0-1 0 0 0,1 0 0 0 0,0 0 0 0 0,1 1 1 0 0,-1-1-1 0 0,1 0 0 0 0,1 0 0 0 0,0 0 1 0 0,0 0-1 0 0,1 0 0 0 0,0 0 0 0 0,0 0 1 0 0,0-1-1 0 0,1 1 0 0 0,0-1 0 0 0,1 0 1 0 0,0-1-1 0 0,0 1 0 0 0,0-1 0 0 0,1 0 1 0 0,0 0-1 0 0,0 0 0 0 0,0-1 0 0 0,1 0 22 0 0,-3-3-134 0 0,0-1-1 0 0,-1 0 1 0 0,1 0 0 0 0,0 0-1 0 0,0-1 1 0 0,0 1 0 0 0,0-1-1 0 0,0 0 1 0 0,0 0-1 0 0,0 0 1 0 0,0 0 0 0 0,0-1-1 0 0,0 0 1 0 0,-1 0 0 0 0,1 0-1 0 0,0 0 1 0 0,0 0-1 0 0,-1-1 1 0 0,1 1 0 0 0,-1-1-1 0 0,1 0 1 0 0,2-3 134 0 0,13-18-4134 0 0,-7 4-4446 0 0,-3-2-58 0 0</inkml:trace>
  <inkml:trace contextRef="#ctx0" brushRef="#br0" timeOffset="411.137">258 113 18970 0 0,'0'0'2184'0'0,"0"12"1418"0"0,5 7-3548 0 0,1 0 0 0 0,1 0 0 0 0,1-1 0 0 0,0 0 0 0 0,1-1 0 0 0,1 0 0 0 0,1 0 0 0 0,10 11-54 0 0,-18-24-9 0 0,9 15 84 0 0,1-1 0 0 0,1 0 0 0 0,1-1 0 0 0,0-1 0 0 0,11 8-75 0 0,-26-23 11 0 0,1 0-1 0 0,0 0 1 0 0,-1 0 0 0 0,1 0-1 0 0,0-1 1 0 0,0 1-1 0 0,-1 0 1 0 0,1-1-1 0 0,0 1 1 0 0,0-1-1 0 0,0 1 1 0 0,0-1-1 0 0,0 1 1 0 0,0-1 0 0 0,0 1-1 0 0,0-1 1 0 0,0 0-1 0 0,0 0 1 0 0,0 1-1 0 0,1-1 1 0 0,-1 0-1 0 0,0 0 1 0 0,0 0-1 0 0,0 0 1 0 0,0 0 0 0 0,0-1-1 0 0,0 1 1 0 0,0 0-1 0 0,0 0 1 0 0,0-1-1 0 0,0 1 1 0 0,0-1-1 0 0,0 1 1 0 0,0-1-1 0 0,0 1 1 0 0,0-1-1 0 0,0 1 1 0 0,0-1 0 0 0,0 0-1 0 0,-1 0 1 0 0,1 1-1 0 0,0-1 1 0 0,-1 0-1 0 0,1 0 1 0 0,0 0-1 0 0,-1 0 1 0 0,1 0-1 0 0,-1 0 1 0 0,1 0-11 0 0,6-29 115 0 0,0 1 1 0 0,-2-1-1 0 0,-2-1 0 0 0,0 1 0 0 0,-2 0 1 0 0,-1-1-1 0 0,-3-13-115 0 0,2 19 49 0 0,-13-81 26 0 0,12 104-65 0 0,0 0 0 0 0,0 0 0 0 0,0 0 0 0 0,0 1 0 0 0,0-1 0 0 0,-1 0 0 0 0,1 1 0 0 0,-1 0 0 0 0,1-1 0 0 0,-1 1 0 0 0,0 0 0 0 0,1 0 0 0 0,-1 1 0 0 0,0-1 0 0 0,0 0-1 0 0,0 1 1 0 0,1 0 0 0 0,-1 0 0 0 0,0 0 0 0 0,0 0 0 0 0,0 0 0 0 0,0 0 0 0 0,1 1 0 0 0,-1-1 0 0 0,0 1 0 0 0,0 0 0 0 0,1 0 0 0 0,-1 0 0 0 0,0 0 0 0 0,1 0 0 0 0,-3 2-10 0 0,-3 1-13 0 0,7-4-119 0 0,0 0 1 0 0,1 1 0 0 0,-1-1 0 0 0,0 0-1 0 0,0 0 1 0 0,1 1 0 0 0,-1-1 0 0 0,0 1-1 0 0,1-1 1 0 0,-1 1 0 0 0,0-1-1 0 0,1 1 1 0 0,-1-1 0 0 0,1 1 0 0 0,-1-1-1 0 0,1 1 1 0 0,-1 0 0 0 0,1-1 0 0 0,-1 1-1 0 0,1 0 1 0 0,0-1 0 0 0,-1 1 0 0 0,1 0-1 0 0,0 0 1 0 0,0-1 0 0 0,-1 1-1 0 0,1 0 1 0 0,0 0 0 0 0,0-1 0 0 0,0 1-1 0 0,0 0 1 0 0,0 0 0 0 0,0 0 0 0 0,0-1-1 0 0,0 1 1 0 0,1 1 131 0 0,2 8-4937 0 0,10 2-6570 0 0,-1-4 5379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 0 0,'1'9'14390'0'0,"-1"4"-6980"0"0,2 21-1151 0 0,3 58-9935 0 0,-4-55 5585 0 0,4 181-1677 0 0,-3-188 127 0 0,19-30 34 0 0,86 0-212 0 0,-107 0-208 0 0,0 0 2 0 0,0 0-81 0 0,0 0-131 0 0,0 0-67 0 0,-14-5-1384 0 0,7 2 605 0 0,-9-7-5949 0 0,0-6-4991 0 0</inkml:trace>
  <inkml:trace contextRef="#ctx0" brushRef="#br0" timeOffset="256.733">22 128 22582 0 0,'0'0'1692'0'0,"0"0"-1468"0"0,0 0-68 0 0,7 0 452 0 0,-5 0 40 0 0,5 0-284 0 0,-1-4-292 0 0,1 0-72 0 0,6 1-80 0 0,-2 3-80 0 0,3-4-212 0 0,-5 4-208 0 0,-1 0-264 0 0,1 0-448 0 0,-4 0-1188 0 0,-1 0-4837 0 0,-4 4-5428 0 0,-95 7 12269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3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6341 0 0,'0'0'12880'0'0,"0"1"-7378"0"0,1 5-4729 0 0,38 47 209 0 0,-16-29-982 0 0,-17-20 1 0 0,-1 1 0 0 0,0 0-1 0 0,0 0 1 0 0,-1 0 0 0 0,0 0-1 0 0,0 1 1 0 0,0-1 0 0 0,0 1-1 0 0,-1 0 1 0 0,2 5-1 0 0,-5-5 24 0 0,0 0 0 0 0,-1 0 0 0 0,1 0-1 0 0,-1 0 1 0 0,0 0 0 0 0,-1 0 0 0 0,0-1 0 0 0,0 1-1 0 0,0 0 1 0 0,0-1 0 0 0,-1 1 0 0 0,0-1 0 0 0,0 0 0 0 0,0 0-1 0 0,-1 0 1 0 0,0 0 0 0 0,0-1 0 0 0,0 1 0 0 0,0-1-1 0 0,-3 2-23 0 0,-9 11 90 0 0,-24 32 118 0 0,39-47-207 0 0,1 0 0 0 0,0-1-1 0 0,0 1 1 0 0,0 0 0 0 0,0 0 0 0 0,0-1 0 0 0,0 1-1 0 0,0 0 1 0 0,0-1 0 0 0,1 1 0 0 0,-1 0-1 0 0,1-1 1 0 0,-1 1 0 0 0,1 0 0 0 0,0-1-1 0 0,-1 1 1 0 0,1-1 0 0 0,0 1 0 0 0,0-1 0 0 0,0 0-1 0 0,0 1 1 0 0,0-1 0 0 0,1 0 0 0 0,-1 0-1 0 0,0 1 1 0 0,1-1 0 0 0,-1 0 0 0 0,0 0-1 0 0,1-1 1 0 0,-1 1 0 0 0,1 0 0 0 0,0 0 0 0 0,-1-1-1 0 0,10 10 1 0 0,79 76-9 0 0,-44-22-210 0 0,-45-64-9 0 0,-1 0-32 0 0,0 0-28 0 0,-3-8-606 0 0,-19-50-6869 0 0,13 38-633 0 0</inkml:trace>
  <inkml:trace contextRef="#ctx0" brushRef="#br0" timeOffset="716.679">348 163 21634 0 0,'-38'-19'5156'0'0,"29"38"-5513"0"0,6-2 317 0 0,0 0-1 0 0,0 0 1 0 0,2 0-1 0 0,0 1 1 0 0,1-1-1 0 0,0 0 1 0 0,3 13 40 0 0,-2-23-8 0 0,-1 0 0 0 0,1-1 0 0 0,0 1 0 0 0,0-1 0 0 0,1 1 0 0 0,0-1 0 0 0,0 0 0 0 0,0 0 0 0 0,1 1 0 0 0,0-2-1 0 0,0 1 1 0 0,1 0 0 0 0,0-1 0 0 0,0 1 0 0 0,0-1 0 0 0,0 0 0 0 0,1 0 0 0 0,0-1 0 0 0,0 0 0 0 0,0 0 0 0 0,0 0 0 0 0,1 0 0 0 0,0-1 0 0 0,-1 1 0 0 0,1-2 0 0 0,1 1 0 0 0,-1-1 0 0 0,0 0 0 0 0,0 0 0 0 0,1 0 0 0 0,-1-1 0 0 0,1 0 0 0 0,3 0 8 0 0,-5-3 25 0 0,1 0 0 0 0,-1-1-1 0 0,0 0 1 0 0,0 1 0 0 0,0-2 0 0 0,-1 1 0 0 0,1 0-1 0 0,-1-1 1 0 0,0 0 0 0 0,0 0 0 0 0,0 0 0 0 0,0-1-1 0 0,-1 1 1 0 0,0-1 0 0 0,0 0 0 0 0,0 0-1 0 0,0 0 1 0 0,-1 0 0 0 0,0 0 0 0 0,0-1 0 0 0,0 1-1 0 0,-1-1 1 0 0,0 1 0 0 0,0-1 0 0 0,0 0 0 0 0,0 1-1 0 0,-1-1 1 0 0,0 0-25 0 0,0 4 11 0 0,0 0 1 0 0,1 0-1 0 0,-1 0 1 0 0,0 0-1 0 0,0 0 0 0 0,0 0 1 0 0,0 0-1 0 0,0 1 0 0 0,-1-1 1 0 0,1 0-1 0 0,-1 0 0 0 0,1 0 1 0 0,-1 0-1 0 0,0 0 0 0 0,1 1 1 0 0,-1-1-1 0 0,0 0 0 0 0,0 0 1 0 0,0 1-1 0 0,0-1 1 0 0,-1 1-1 0 0,1-1 0 0 0,0 1 1 0 0,-1 0-1 0 0,1-1 0 0 0,-1 1 1 0 0,1 0-1 0 0,-1 0 0 0 0,0 0 1 0 0,1 0-1 0 0,-1 0 0 0 0,0 0 1 0 0,0 1-12 0 0,50 64-1432 0 0,80 53 1893 0 0,-99-106-180 0 0,-27-23 373 0 0,-1-4-600 0 0,-2 0 0 0 0,0 0 0 0 0,0 0 0 0 0,-2 0 0 0 0,0 1 0 0 0,-1-1 0 0 0,0 0 0 0 0,-3-3-54 0 0,-2-15 46 0 0,-18-48 7 0 0,14 59 79 0 0,12 23-88 0 0,2 15-9248 0 0,5-6-7539 0 0,-17-33 15065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14997 0 0,'-2'0'7428'0'0,"-5"2"-3885"0"0,-34 15-3867 0 0,35-14 308 0 0,1 1 1 0 0,-1 0 0 0 0,1 1-1 0 0,0-1 1 0 0,0 1 0 0 0,1 0-1 0 0,-1 0 1 0 0,1 1 0 0 0,0-1-1 0 0,1 1 1 0 0,-1 0 0 0 0,1 0-1 0 0,1 0 1 0 0,-3 6 15 0 0,4-7-13 0 0,0 0 0 0 0,0 0 0 0 0,0 0-1 0 0,1 0 1 0 0,0 0 0 0 0,0 0 0 0 0,0 0 0 0 0,1 0 0 0 0,0 0 0 0 0,0 0 0 0 0,0 0-1 0 0,0 0 1 0 0,1 0 0 0 0,0 0 0 0 0,0-1 0 0 0,0 1 0 0 0,1-1 0 0 0,-1 1-1 0 0,1-1 1 0 0,2 2 13 0 0,49 65 185 0 0,-47-63-134 0 0,-1 0 0 0 0,0 1 0 0 0,0 0 1 0 0,-1 0-1 0 0,-1 0 0 0 0,1 1 0 0 0,-1-1 0 0 0,-1 1 0 0 0,0 0 0 0 0,0 0 1 0 0,-1 0-1 0 0,0 0 0 0 0,-1 1 0 0 0,0 7-51 0 0,-30-10 1033 0 0,-42-5-543 0 0,66-1-249 0 0,2-12-5001 0 0,17-20-13623 0 0,-14 32 16059 0 0,-14 38-40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16918 0 0,'0'0'5819'0'0,"0"0"-4142"0"0,0 0-1389 0 0,0 0 158 0 0,0 0 185 0 0,0 0-194 0 0,3 1-620 0 0,3 12 162 0 0,-1 0 1 0 0,0 1-1 0 0,-1-1 0 0 0,-1 1 0 0 0,0 0 0 0 0,-1 0 1 0 0,0 7 20 0 0,3 196-328 0 0,-5-216-47 0 0,-2-7-678 0 0,-9-50-3099 0 0,6 11-4148 0 0,1-6-972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18690 0 0,'0'0'2024'0'0,"0"0"-1928"0"0,0 0-20 0 0,2 0 504 0 0,-2 0 12 0 0,0 3-456 0 0,2 1-136 0 0,0 4-272 0 0,5-1-552 0 0,-1 1-916 0 0,5-1-988 0 0,-2 1-4293 0 0,7-4-2588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14997 0 0,'0'58'7840'0'0,"1"28"-5150"0"0,0 55-2965 0 0,-14-80 875 0 0,13-61-410 0 0,0 0 8 0 0,0-44 81 0 0,9-62-256 0 0,-3 85-11 0 0,2 0-1 0 0,0 0 0 0 0,2 1 0 0 0,0 0 0 0 0,10-13-11 0 0,25-19-288 0 0,-43 52 290 0 0,0-1-1 0 0,0 1 0 0 0,0 0 0 0 0,-1 0 0 0 0,1 0 0 0 0,0 0 0 0 0,0 0 1 0 0,0 1-1 0 0,0-1 0 0 0,-1 1 0 0 0,1-1 0 0 0,0 1 0 0 0,0-1 1 0 0,-1 1-1 0 0,1 0 0 0 0,0 0 0 0 0,-1 0 0 0 0,1 0 0 0 0,-1 0 0 0 0,1 0 1 0 0,-1 0-1 0 0,0 0 0 0 0,1 1 0 0 0,-1-1 0 0 0,0 1 0 0 0,0-1 1 0 0,0 1-1 0 0,0-1 0 0 0,0 1 0 0 0,0 0 0 0 0,0-1 0 0 0,-1 1 0 0 0,1 0 1 0 0,-1-1-1 0 0,1 1 0 0 0,-1 0 0 0 0,0 0 0 0 0,1 0 0 0 0,-1 0 1 0 0,0 0-2 0 0,0-1-1 0 0,13 35 165 0 0,-1 1 0 0 0,-2 1-1 0 0,4 37-163 0 0,7 25-43 0 0,-17-86-101 0 0,-4-18-408 0 0,-2-17-237 0 0,9-46-2613 0 0,10 21-5959 0 0,4 10-1479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18078 0 0,'23'35'7005'0'0,"2"0"-5250"0"0,35 56-2395 0 0,-58-88 666 0 0,0 0-1 0 0,0 1 0 0 0,-1-1 0 0 0,0 1 0 0 0,0 0 1 0 0,0-1-1 0 0,0 1 0 0 0,0 0 0 0 0,-1 0 0 0 0,0 0 0 0 0,1 0 1 0 0,-1-1-1 0 0,-1 1 0 0 0,1 0 0 0 0,-1 0 0 0 0,1 0 1 0 0,-1-1-1 0 0,0 1 0 0 0,0 0 0 0 0,-1-1 0 0 0,1 1 0 0 0,-1-1-25 0 0,-97 117 579 0 0,90-109-392 0 0,9-11-251 0 0,3 8-102 0 0,73 41 217 0 0,-59-31-26 0 0,0 1 0 0 0,-1 0 1 0 0,-1 1-1 0 0,-1 0 1 0 0,12 22-26 0 0,-23-39 36 0 0,-7-14-169 0 0,-24-74-3042 0 0,23 46-7614 0 0,5 18-2000 0 0</inkml:trace>
  <inkml:trace contextRef="#ctx0" brushRef="#br0" timeOffset="713.458">347 165 8077 0 0,'-2'-8'13647'0'0,"-8"1"-9191"0"0,9 7-4214 0 0,1 0-152 0 0,-6 5-324 0 0,1 10 197 0 0,1-1-1 0 0,1 1 1 0 0,0 0-1 0 0,2 1 1 0 0,-1-1-1 0 0,2 0 1 0 0,0 0-1 0 0,1 1 1 0 0,0-1 0 0 0,1 0-1 0 0,1 0 1 0 0,0 0-1 0 0,3 6 38 0 0,-5-19 5 0 0,0 1 1 0 0,1-1-1 0 0,-1 1 1 0 0,0-1-1 0 0,1 0 0 0 0,-1 0 1 0 0,1 0-1 0 0,0 0 0 0 0,0 0 1 0 0,0 0-1 0 0,0 0 1 0 0,0 0-1 0 0,0-1 0 0 0,1 1 1 0 0,-1-1-1 0 0,0 0 0 0 0,1 1 1 0 0,-1-1-1 0 0,1 0 0 0 0,-1-1 1 0 0,1 1-1 0 0,0 0 1 0 0,-1-1-1 0 0,1 1 0 0 0,0-1 1 0 0,-1 0-1 0 0,1 0 0 0 0,0 0 1 0 0,0 0-1 0 0,-1-1 1 0 0,1 1-1 0 0,0-1 0 0 0,-1 1 1 0 0,2-2-6 0 0,8-2 50 0 0,0-2-1 0 0,0 0 1 0 0,-1 0 0 0 0,0-1 0 0 0,0 0 0 0 0,-1-1 0 0 0,0 0-1 0 0,0 0 1 0 0,-1-2 0 0 0,0 1 0 0 0,-1-1 0 0 0,1-1-50 0 0,-4 7 11 0 0,-1-1 0 0 0,-1 1 0 0 0,1-1 0 0 0,-1 0-1 0 0,0 0 1 0 0,0 0 0 0 0,0-1 0 0 0,-1 1 0 0 0,0-1 0 0 0,0 1 0 0 0,0-1 0 0 0,0 0 0 0 0,-1 0 0 0 0,0 0 0 0 0,0-2-11 0 0,-3 6 8 0 0,1 1 1 0 0,0-1 0 0 0,-1 0-1 0 0,1 0 1 0 0,-1 1 0 0 0,0-1-1 0 0,1 1 1 0 0,-1-1 0 0 0,0 1-1 0 0,0 0 1 0 0,0 0 0 0 0,0 0-1 0 0,0 0 1 0 0,0 0 0 0 0,0 0-1 0 0,0 0 1 0 0,0 1 0 0 0,-1-1-1 0 0,1 1 1 0 0,0 0 0 0 0,0-1-1 0 0,-1 1 1 0 0,1 0 0 0 0,0 0-1 0 0,0 1 1 0 0,-1-1 0 0 0,1 0-1 0 0,0 1 1 0 0,0-1 0 0 0,-1 1-1 0 0,1 0 1 0 0,0 0 0 0 0,0 0-9 0 0,4 30-594 0 0,18 5 610 0 0,-12-20-9 0 0,0-1 0 0 0,1-1 1 0 0,1 0-1 0 0,0 0 1 0 0,1 0-1 0 0,0-2 1 0 0,7 7-8 0 0,-12-14 19 0 0,0 0 0 0 0,0 0 0 0 0,1-1 0 0 0,-1 0 0 0 0,1 0 0 0 0,0 0 0 0 0,0-1 0 0 0,0 0 0 0 0,0 0 0 0 0,1-1 0 0 0,-1 0 0 0 0,1 0 0 0 0,0-1 0 0 0,-1 0 0 0 0,1 0 0 0 0,2-1-19 0 0,-8-26 931 0 0,-4 6-883 0 0,0 1 0 0 0,-1 0 1 0 0,-2 0-1 0 0,0 1 1 0 0,0-1-1 0 0,-7-11-48 0 0,4 7 17 0 0,-1-5-36 0 0,7 18 26 0 0,-1 1-1 0 0,0-1 1 0 0,0 1-1 0 0,-1 0 1 0 0,-1 0-1 0 0,0 0 1 0 0,0 0-1 0 0,-4-5-6 0 0,2 11 125 0 0,7 3-143 0 0,0 0-14 0 0,0 0-5 0 0,0 0-13 0 0,0 0-18 0 0,0 0-25 0 0,4 8-14425 0 0,-3-5 3600 0 0,-6-14 8456 0 0</inkml:trace>
  <inkml:trace contextRef="#ctx0" brushRef="#br0" timeOffset="1174.373">862 22 19178 0 0,'-11'-15'3093'0'0,"6"8"-1148"0"0,9 21-1157 0 0,55 205 704 0 0,-27 70-1134 0 0,-31-259-353 0 0,-1-29 10 0 0,0-1 47 0 0,0 0 18 0 0,0 0-8 0 0,53-34 467 0 0,-4 12-532 0 0,-49 20-150 0 0,1 1-1 0 0,-1-1 1 0 0,0 0 0 0 0,0 1-1 0 0,0-1 1 0 0,0 0 0 0 0,0 1-1 0 0,0-1 1 0 0,0 0 0 0 0,0 1-1 0 0,-1-1 1 0 0,1 0 0 0 0,-1 1-1 0 0,1-1 1 0 0,-1 1 0 0 0,1-1-1 0 0,-1 1 1 0 0,0-1 0 0 0,0 1 0 0 0,0-1-1 0 0,0 1 1 0 0,0 0 0 0 0,0 0-1 0 0,0-1 1 0 0,-1 1 143 0 0,-4-9-1995 0 0,-5-8-5787 0 0,11 18 7214 0 0,0 0 0 0 0,0 0 0 0 0,0 0 0 0 0,0 0 1 0 0,0 1-1 0 0,0-1 0 0 0,0 0 0 0 0,0 0 0 0 0,0 0 0 0 0,0 0 0 0 0,-1 0 0 0 0,1 0 0 0 0,0 0 0 0 0,0 0 0 0 0,0 0 568 0 0,34 66-5755 0 0</inkml:trace>
  <inkml:trace contextRef="#ctx0" brushRef="#br0" timeOffset="1440.052">885 233 22310 0 0,'0'-4'2020'0'0,"0"0"-1764"0"0,0 0-212 0 0,0 1 236 0 0,2-5 336 0 0,7 1-68 0 0,-1-1-216 0 0,8 4-228 0 0,-1-3-104 0 0,1-1-40 0 0,-1 4-20 0 0,-1-3-196 0 0,-1 7-176 0 0,-2-4-128 0 0,-7 0-276 0 0,-1 4-640 0 0,-3-3-2824 0 0,0-1-4697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20138 0 0,'0'0'2580'0'0,"0"0"-2336"0"0,0 0-244 0 0,0 0 0 0 0,0 0 244 0 0,0 0-88 0 0,0 4-156 0 0,-2-4-572 0 0,2 0-396 0 0,-3 0-576 0 0,3 0-1252 0 0,-2 0-3713 0 0,0 4-2336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11 4380 0 0,'-2'-6'12705'0'0,"-4"2"-7293"0"0,-34 4-4306 0 0,34 3-1104 0 0,0 0 0 0 0,0 1 0 0 0,1 0 0 0 0,-1 0-1 0 0,1 0 1 0 0,0 0 0 0 0,0 1 0 0 0,1 0-1 0 0,0 0 1 0 0,-1 0 0 0 0,2 1 0 0 0,-1 0-1 0 0,1-1 1 0 0,-1 1 0 0 0,2 0 0 0 0,-1 1-1 0 0,1-1 1 0 0,0 0 0 0 0,0 2-2 0 0,-4 12-45 0 0,2 0 0 0 0,1 1 0 0 0,0-1 0 0 0,2 1-1 0 0,0 14 46 0 0,0-30-2 0 0,1 0 0 0 0,0 0 0 0 0,-1 0-1 0 0,2 0 1 0 0,-1 0 0 0 0,0 0 0 0 0,1 0-1 0 0,0 0 1 0 0,0-1 0 0 0,1 1 0 0 0,-1 0-1 0 0,1-1 1 0 0,0 1 0 0 0,0-1-1 0 0,1 1 1 0 0,-1-1 0 0 0,1 0 0 0 0,0 0-1 0 0,0 0 1 0 0,0 0 0 0 0,1-1 0 0 0,-1 1-1 0 0,1-1 1 0 0,0 0 0 0 0,0 0 0 0 0,0 0-1 0 0,0-1 1 0 0,1 1 0 0 0,-1-1-1 0 0,1 0 1 0 0,-1-1 0 0 0,1 1 0 0 0,0-1-1 0 0,0 1 1 0 0,3-1 2 0 0,-1-1-156 0 0,-5 1-2 0 0,0-1 0 0 0,0 0 0 0 0,0 0 0 0 0,-1 0 0 0 0,1 0 0 0 0,0 0 0 0 0,0 0 0 0 0,0 0 0 0 0,-1-1 0 0 0,1 1 0 0 0,0 0-1 0 0,0-1 1 0 0,-1 0 0 0 0,1 1 0 0 0,0-1 0 0 0,-1 0 0 0 0,1 0 0 0 0,-1 0 0 0 0,1 0 0 0 0,-1 0 0 0 0,0 0 0 0 0,1 0 0 0 0,-1-1 0 0 0,0 1 0 0 0,1-2 158 0 0,1-1-1151 0 0,5-11-6884 0 0,-4 1-1556 0 0</inkml:trace>
  <inkml:trace contextRef="#ctx0" brushRef="#br0" timeOffset="531.04">349 30 18718 0 0,'-9'-7'5560'0'0,"-15"7"-4406"0"0,20 2-1185 0 0,0 0 0 0 0,1 1 1 0 0,0 0-1 0 0,-1 0 0 0 0,1 0 0 0 0,0 0 1 0 0,0 0-1 0 0,1 1 0 0 0,-1-1 1 0 0,1 1-1 0 0,0-1 0 0 0,0 1 0 0 0,0 0 1 0 0,0 1 30 0 0,-3 9-45 0 0,0 1 0 0 0,1-1 0 0 0,1 1 0 0 0,0 0 0 0 0,1 1 0 0 0,0-1 1 0 0,2 0-1 0 0,-1 0 0 0 0,2 1 0 0 0,1 6 45 0 0,-2-19-1 0 0,0 1-9 0 0,0 0 0 0 0,0 0 0 0 0,0 0 0 0 0,0 0 1 0 0,1 0-1 0 0,-1 0 0 0 0,1 0 0 0 0,0-1 0 0 0,0 1 0 0 0,1 0 0 0 0,-1 0 0 0 0,1-1 0 0 0,0 1 0 0 0,-1-1 0 0 0,2 1 0 0 0,-1-1 0 0 0,0 0 0 0 0,1 0 0 0 0,-1 0 0 0 0,1 0 1 0 0,0-1-1 0 0,0 1 0 0 0,0-1 0 0 0,0 1 0 0 0,1-1 0 0 0,-1 0 0 0 0,1 0 0 0 0,-1-1 0 0 0,1 1 0 0 0,0-1 0 0 0,-1 0 0 0 0,2 1 10 0 0,0-2 16 0 0,0 0 0 0 0,1-1-1 0 0,-1 1 1 0 0,0-1 0 0 0,0 0 0 0 0,0 0-1 0 0,0-1 1 0 0,0 1 0 0 0,0-1-1 0 0,0 0 1 0 0,0-1 0 0 0,-1 1 0 0 0,1-1-1 0 0,-1 0 1 0 0,1 0 0 0 0,-1 0-1 0 0,0-1 1 0 0,-1 1 0 0 0,4-4-16 0 0,-2 1 49 0 0,0-1-1 0 0,0 1 1 0 0,0-1 0 0 0,-1 0 0 0 0,0 0 0 0 0,-1 0-1 0 0,0-1 1 0 0,0 1 0 0 0,0-1 0 0 0,-1 0 0 0 0,0 1-1 0 0,0-1 1 0 0,-1 0 0 0 0,0 0 0 0 0,-1 0-1 0 0,0-1 1 0 0,0 1 0 0 0,0 0 0 0 0,-1 0 0 0 0,-1 0-1 0 0,1 0 1 0 0,-1 1 0 0 0,0-1 0 0 0,-2-1-49 0 0,-36-35 442 0 0,61 86-1132 0 0,71 165 1095 0 0,-93-201-2542 0 0,-8-15-1365 0 0,3-17-10829 0 0,5 3 8440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 20378 0 0,'0'-1'84'0'0,"0"1"0"0"0,-1-1 1 0 0,1 1-1 0 0,0-1 0 0 0,0 1 0 0 0,0 0 1 0 0,-1-1-1 0 0,1 1 0 0 0,0-1 0 0 0,-1 1 0 0 0,1-1 1 0 0,0 1-1 0 0,-1 0 0 0 0,1-1 0 0 0,-1 1 1 0 0,1 0-1 0 0,0-1 0 0 0,-1 1 0 0 0,1 0 1 0 0,-1 0-1 0 0,1-1 0 0 0,-1 1 0 0 0,1 0 0 0 0,-1 0 1 0 0,1 0-1 0 0,-1 0 0 0 0,1 0 0 0 0,-1 0 1 0 0,1 0-1 0 0,-1 0 0 0 0,1 0 0 0 0,-1 0 1 0 0,1 0-1 0 0,-1 0 0 0 0,0 0 0 0 0,1 0 1 0 0,-1 0-1 0 0,1 0 0 0 0,-1 0 0 0 0,1 1 0 0 0,0-1 1 0 0,-1 0-1 0 0,1 0 0 0 0,-1 1 0 0 0,1-1 1 0 0,-1 0-1 0 0,1 1 0 0 0,0-1 0 0 0,-1 0 1 0 0,1 1-1 0 0,-1-1-84 0 0,-26 19-461 0 0,1 11 928 0 0,1-3-303 0 0,22-25-178 0 0,0 1-1 0 0,0 0 1 0 0,0-1-1 0 0,0 1 1 0 0,1 1 0 0 0,-1-1-1 0 0,1 0 1 0 0,-1 1-1 0 0,1-1 1 0 0,0 1 0 0 0,1-1-1 0 0,-1 1 1 0 0,1 0-1 0 0,-1 0 1 0 0,1 0 0 0 0,0 1 14 0 0,0 1-22 0 0,1 0 0 0 0,-1 1 0 0 0,1-1 0 0 0,1 1 0 0 0,-1-1 0 0 0,1 1 0 0 0,0-1 0 0 0,0 0 0 0 0,1 1 0 0 0,0-1 0 0 0,0 0 0 0 0,0 0 0 0 0,1 0 0 0 0,0 0 0 0 0,3 4 22 0 0,56 61 234 0 0,-52-62-163 0 0,0 1 0 0 0,-1-1 0 0 0,0 2-1 0 0,-1-1 1 0 0,0 1 0 0 0,-1 0 0 0 0,0 1 0 0 0,-1-1-1 0 0,0 2 1 0 0,2 5-71 0 0,3 42 1581 0 0,-24-60-959 0 0,-58 3-528 0 0,71-3-86 0 0,0 0-75 0 0,1 0 1 0 0,-1-1-1 0 0,0 1 1 0 0,0-1-1 0 0,0 1 1 0 0,0-1 0 0 0,0 1-1 0 0,0 0 1 0 0,0-1-1 0 0,0 1 1 0 0,0-1-1 0 0,0 1 1 0 0,0 0-1 0 0,0-1 1 0 0,0 1-1 0 0,-1-1 1 0 0,1 1 0 0 0,0 0-1 0 0,0-1 1 0 0,0 1-1 0 0,0-1 1 0 0,-1 1-1 0 0,1 0 1 0 0,0-1-1 0 0,0 1 1 0 0,-1 0-1 0 0,1 0 1 0 0,0-1-1 0 0,-1 1 1 0 0,1 0 0 0 0,0 0-1 0 0,-1-1 1 0 0,1 1-1 0 0,0 0 1 0 0,-1 0-1 0 0,1 0 1 0 0,-1-1-1 0 0,1 1 1 0 0,0 0-1 0 0,-1 0 1 0 0,1 0-1 0 0,-1 0 1 0 0,1 0 0 0 0,-1 0-1 0 0,1 0 1 0 0,0 0-1 0 0,-1 0 1 0 0,1 0-1 0 0,-1 0 1 0 0,1 0-1 0 0,0 0 1 0 0,-1 1-1 0 0,1-1 1 0 0,-1 0 0 0 0,1 0-1 0 0,0 0 1 0 0,-1 0-1 0 0,1 1 1 0 0,0-1-1 0 0,-1 0 1 0 0,1 1 66 0 0,13-18-6023 0 0,-10 15-2470 0 0,-24 36-468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22138 0 0,'0'0'1768'0'0,"0"0"-1142"0"0,0 0-358 0 0,0 0 210 0 0,0 0 58 0 0,15 27-712 0 0,-7-6 216 0 0,-2 1 1 0 0,-1 0 0 0 0,0 1 0 0 0,-2-1-1 0 0,-1 1 1 0 0,0-1 0 0 0,-2 11-41 0 0,1 0 99 0 0,0 97 55 0 0,-1-128-265 0 0,0-2-86 0 0,0 0-59 0 0,-13-90-3772 0 0,7 53 342 0 0,0-2-3696 0 0,-2-17-2974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19170 0 0,'0'0'2088'0'0,"0"0"-1720"0"0,2 3-232 0 0,-2-3 352 0 0,0 0 112 0 0,5 0-524 0 0,-5 4-76 0 0,4 0-536 0 0,3 0-168 0 0,2 3-584 0 0,-1 1-1488 0 0,-1-4-4569 0 0,2 7-2932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18602 0 0,'1'17'5078'0'0,"5"10"-3916"0"0,0 0-1078 0 0,7 104 448 0 0,-13-48-147 0 0,-13-84 506 0 0,11-3-893 0 0,0 0-1 0 0,1-1 0 0 0,-1 1 0 0 0,1-1 0 0 0,0 1 0 0 0,0-1 0 0 0,1 1 0 0 0,-1-1 0 0 0,1 0 0 0 0,0 1 0 0 0,0-1 0 0 0,0 0 0 0 0,2-4 3 0 0,-2-8-20 0 0,2 3 11 0 0,0 1 1 0 0,1-1-1 0 0,1 1 0 0 0,0 0 1 0 0,0 0-1 0 0,1 0 0 0 0,1 0 1 0 0,0 1-1 0 0,1 0 1 0 0,1 0-1 0 0,-1 1 0 0 0,2 0 1 0 0,4-5 8 0 0,-10 12-20 0 0,0 0 0 0 0,0 1 1 0 0,1-1-1 0 0,-1 1 0 0 0,1-1 1 0 0,0 1-1 0 0,0 1 0 0 0,0-1 1 0 0,1 0-1 0 0,-1 1 0 0 0,1 0 1 0 0,-1 0-1 0 0,1 0 0 0 0,0 1 0 0 0,-1-1 1 0 0,1 1-1 0 0,1 0 20 0 0,-3 3 24 0 0,0-1 1 0 0,0 0-1 0 0,0 1 1 0 0,0 0-1 0 0,0 0 0 0 0,-1 0 1 0 0,1 0-1 0 0,-1 0 1 0 0,1 0-1 0 0,-1 1 0 0 0,0-1 1 0 0,0 1-1 0 0,0-1 1 0 0,0 1-1 0 0,0 0 0 0 0,-1 0 1 0 0,1 0-1 0 0,-1 0 1 0 0,0 0-1 0 0,1 1-24 0 0,17 40 113 0 0,-2 0-1 0 0,-2 1 0 0 0,-1 1 1 0 0,-3 1-1 0 0,0 11-112 0 0,-9-50-611 0 0,-5-24-980 0 0,-3 5-323 0 0,-2-2-5876 0 0,-7-10-6835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15997 0 0,'0'0'6648'0'0,"0"0"-4861"0"0,0 0-1617 0 0,0 0-33 0 0,5 7 838 0 0,8 3-891 0 0,-1-1 0 0 0,0 1 1 0 0,-1 1-1 0 0,0 0 1 0 0,0 1-1 0 0,-1 0 0 0 0,-1 1 1 0 0,0 0-1 0 0,-1 0 1 0 0,0 1-1 0 0,-1 0 0 0 0,2 6-84 0 0,6 26 190 0 0,-1 0 1 0 0,-3 1-1 0 0,-2 0 0 0 0,-1 1 0 0 0,-3 0 0 0 0,-2 0 0 0 0,-2 0 0 0 0,-5 39-190 0 0,4-22 171 0 0,0-65-151 0 0,0 1-1 0 0,0 0 1 0 0,0-1 0 0 0,1 1-1 0 0,-1 0 1 0 0,0 0 0 0 0,0-1-1 0 0,-1 1 1 0 0,1 0 0 0 0,0 0-1 0 0,0-1 1 0 0,0 1 0 0 0,0 0-1 0 0,-1-1 1 0 0,1 1 0 0 0,0 0-1 0 0,-1-1 1 0 0,1 1 0 0 0,0 0-1 0 0,-1-1 1 0 0,1 1 0 0 0,-1-1-1 0 0,1 1 1 0 0,-1 0 0 0 0,1-1-1 0 0,-1 1 1 0 0,1-1 0 0 0,-1 0-1 0 0,0 1 1 0 0,1-1-1 0 0,-1 0 1 0 0,0 1 0 0 0,1-1-1 0 0,-1 0 1 0 0,0 1 0 0 0,1-1-1 0 0,-1 0 1 0 0,0 0 0 0 0,0 0-1 0 0,1 0 1 0 0,-1 0 0 0 0,0 0-1 0 0,0 0 1 0 0,1 0 0 0 0,-1 0-1 0 0,0 0 1 0 0,0 0 0 0 0,1-1-1 0 0,-1 1 1 0 0,0 0-20 0 0,-7 0-67 0 0,-7-27-908 0 0,-2-22-2625 0 0,14 38-1868 0 0,5 12-5154 0 0,38 85 1953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4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11593 0 0,'0'0'8774'0'0,"0"0"-6185"0"0,0 0-2124 0 0,0 0-34 0 0,0 0 272 0 0,0 0 40 0 0,0 0-256 0 0,0 0-243 0 0,0 0-135 0 0,0 0-59 0 0,0 0-28 0 0,0 0 24 0 0,0 0 0 0 0,0 9 199 0 0,-29 144 253 0 0,-56 219-411 0 0,74-327 55 0 0,39-40 863 0 0,159 21-962 0 0,-149-15-66 0 0,-38-11 32 0 0,0 0 4 0 0,0 0-76 0 0,0 0-63 0 0,-11-4-678 0 0,-14-26-1512 0 0,13 5-3707 0 0,12 25 5807 0 0,1 0 1 0 0,-1 0-1 0 0,0 0 0 0 0,0 0 1 0 0,0 0-1 0 0,1-1 0 0 0,-1 1 1 0 0,0 0-1 0 0,0 0 0 0 0,0 0 1 0 0,1 0-1 0 0,-1 0 0 0 0,0-1 1 0 0,0 1-1 0 0,0 0 0 0 0,0 0 1 0 0,0 0-1 0 0,1-1 0 0 0,-1 1 1 0 0,0 0-1 0 0,0 0 0 0 0,0 0 1 0 0,0-1-1 0 0,0 1 0 0 0,0 0 1 0 0,0 0-1 0 0,0-1 0 0 0,0 1 1 0 0,0 0-1 0 0,0 0 1 0 0,0 0-1 0 0,0-1 0 0 0,0 1 1 0 0,0 0-1 0 0,0 0 0 0 0,0-1 1 0 0,0 1-1 0 0,0 0 0 0 0,0 0 1 0 0,0 0-1 0 0,0-1 0 0 0,0 1 1 0 0,-1 0 215 0 0,46 67-9716 0 0</inkml:trace>
  <inkml:trace contextRef="#ctx0" brushRef="#br0" timeOffset="589.826">334 34 22906 0 0,'20'-1'3537'0'0,"57"-9"-3386"0"0,7 2-138 0 0,-84 8 0 0 0,0 0 25 0 0,0 0 6 0 0,0 0 12 0 0,0 0-8 0 0,0 0-22 0 0,0 0 37 0 0,0 12 92 0 0,-47 160-39 0 0,-18 20-100 0 0,56-166-107 0 0,26-25 281 0 0,120 43-72 0 0,-127-43-186 0 0,-15-1-484 0 0,-4-1 746 0 0,-4-3-3483 0 0,-4-2-17903 0 0,65 17 18700 0 0</inkml:trace>
  <inkml:trace contextRef="#ctx0" brushRef="#br0" timeOffset="835.302">396 256 18990 0 0,'0'0'2287'0'0,"0"0"-1383"0"0,0 0-526 0 0,0 0 224 0 0,7-1 871 0 0,87-40-2087 0 0,-79 25-642 0 0,-12 10-2351 0 0,-16 11-8041 0 0,-87 54 4139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19682 0 0,'-3'1'4316'0'0,"17"2"-3625"0"0,151-3-536 0 0,-157 3-1928 0 0,-9 0-3247 0 0,-5-1-3584 0 0,-8 1-843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19734 0 0,'16'2'4102'0'0,"4"0"-3413"0"0,118 2 487 0 0,-129-6-893 0 0,-1 0-1361 0 0,-2 3-9554 0 0,0 2 1851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11289 0 0,'0'-3'8235'0'0,"2"2"-4429"0"0,2 10-1284 0 0,-4 565-2314 0 0,2-521-256 0 0,-2-53 61 0 0,0 0 18 0 0,0 0-47 0 0,0 0-59 0 0,0 0-65 0 0,0-11-1049 0 0,0-9-221 0 0,0-8-3238 0 0,2 6-2743 0 0,0 10 2735 0 0,-1 17 794 0 0,-6 83 1193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22766 0 0,'0'0'1686'0'0,"0"0"-1245"0"0,0 0-235 0 0,0 0 345 0 0,0 0 127 0 0,0 0-202 0 0,0 0-250 0 0,0 0-193 0 0,0 0-132 0 0,2 8-194 0 0,18 150 621 0 0,-11 259-189 0 0,-5-399-198 0 0,-4-17 59 0 0,0-1 33 0 0,2-16-3807 0 0,-1 7-3979 0 0,-2 3-2269 0 0,-1 37 4459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0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 16670 0 0,'-5'-4'7929'0'0,"-13"9"-8260"0"0,8 2 405 0 0,1 0 1 0 0,0 1-1 0 0,1 0 0 0 0,0 1 0 0 0,0-1 1 0 0,1 2-1 0 0,0-1 0 0 0,1 1 0 0 0,0 0 1 0 0,0 0-1 0 0,1 0 0 0 0,-2 8-74 0 0,6-13-20 0 0,-1 1 1 0 0,1-1-1 0 0,0 1 1 0 0,1 0-1 0 0,-1-1 1 0 0,1 1-1 0 0,1 0 1 0 0,-1-1-1 0 0,1 1 1 0 0,0 0-1 0 0,0-1 1 0 0,0 1-1 0 0,1-1 1 0 0,0 1-1 0 0,0-1 0 0 0,0 0 1 0 0,1 0-1 0 0,-1 0 1 0 0,1 0-1 0 0,1 0 1 0 0,-1-1-1 0 0,1 1 1 0 0,-1-1-1 0 0,1 0 20 0 0,92 127 84 0 0,-80-85 778 0 0,-29-42 293 0 0,-49 11-658 0 0,32-4-274 0 0,29-11-264 0 0,1 0-30 0 0,0 0-24 0 0,0 0-37 0 0,0 0-39 0 0,0 0-41 0 0,18-23-4026 0 0,1 3-3707 0 0,-11 13-3795 0 0,-53 57 8874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65 21250 0 0,'0'-1'85'0'0,"0"1"0"0"0,0-1 0 0 0,0 1-1 0 0,0-1 1 0 0,0 1 0 0 0,0-1 0 0 0,0 1 0 0 0,-1-1 0 0 0,1 1 0 0 0,0-1 0 0 0,0 1-1 0 0,0 0 1 0 0,0-1 0 0 0,-1 1 0 0 0,1-1 0 0 0,0 1 0 0 0,0-1 0 0 0,-1 1 0 0 0,1 0 0 0 0,0-1-1 0 0,-1 1 1 0 0,1 0 0 0 0,0-1 0 0 0,-1 1 0 0 0,1 0 0 0 0,0-1 0 0 0,-1 1 0 0 0,1 0-1 0 0,-1 0 1 0 0,1 0 0 0 0,-1-1 0 0 0,1 1 0 0 0,-1 0 0 0 0,1 0 0 0 0,-1 0 0 0 0,1 0-1 0 0,0 0 1 0 0,-1 0 0 0 0,1 0 0 0 0,-1 0 0 0 0,1 0 0 0 0,-1 0 0 0 0,1 0 0 0 0,-1 0-1 0 0,1 0 1 0 0,-1 0 0 0 0,1 0 0 0 0,-1 1 0 0 0,1-1 0 0 0,-1 0-85 0 0,-6 0-194 0 0,4 2 159 0 0,1-1 0 0 0,-1 1 0 0 0,1 0 1 0 0,-1-1-1 0 0,1 1 0 0 0,0 0 0 0 0,0 0 0 0 0,0 0 0 0 0,0 1 0 0 0,0-1 0 0 0,1 0 0 0 0,-1 1 0 0 0,1-1 0 0 0,-1 1 0 0 0,1 0 0 0 0,-1 1 35 0 0,2-3-4 0 0,-9 22-64 0 0,2 0-1 0 0,0 0 1 0 0,1 1-1 0 0,2 0 1 0 0,0 1 0 0 0,2-1-1 0 0,0 0 1 0 0,2 1 0 0 0,1 11 68 0 0,-2-33-15 0 0,1 0 0 0 0,-1 1 0 0 0,1-1 0 0 0,-1 0 0 0 0,1 1 0 0 0,0-1 0 0 0,0 1 1 0 0,1-1-1 0 0,-1 1 0 0 0,1-1 0 0 0,-1 0 0 0 0,1 1 0 0 0,0-1 0 0 0,0 0 1 0 0,1 0-1 0 0,-1 1 0 0 0,1-1 0 0 0,-1 0 0 0 0,1-1 0 0 0,0 1 0 0 0,0 0 1 0 0,0 0-1 0 0,1-1 0 0 0,-1 1 0 0 0,1-1 0 0 0,-1 0 0 0 0,1 0 0 0 0,0 0 0 0 0,0 0 1 0 0,0 0-1 0 0,0-1 0 0 0,0 1 0 0 0,0-1 0 0 0,3 1 15 0 0,1-2 9 0 0,0-1 1 0 0,0-1-1 0 0,0 0 0 0 0,-1 0 1 0 0,1 0-1 0 0,-1 0 0 0 0,1-1 0 0 0,-1 0 1 0 0,0-1-1 0 0,0 1 0 0 0,0-1 0 0 0,-1-1 1 0 0,0 1-1 0 0,1-1 0 0 0,-1 1 1 0 0,-1-1-1 0 0,1-1 0 0 0,-1 1 0 0 0,0-1 1 0 0,0 0-1 0 0,0 0 0 0 0,-1 0 1 0 0,0-1-10 0 0,0 0 52 0 0,0 0 0 0 0,0 0 1 0 0,-1-1-1 0 0,0 1 0 0 0,-1 0 1 0 0,0-1-1 0 0,0 1 0 0 0,0-1 1 0 0,-1 0-1 0 0,0 1 0 0 0,-1-1 1 0 0,1 1-1 0 0,-1-1 0 0 0,-1 1 1 0 0,0-1-1 0 0,0 1 0 0 0,0 0 1 0 0,-1 0-1 0 0,0 0 0 0 0,0 0 1 0 0,-1 0-1 0 0,0 1 0 0 0,0-1 1 0 0,0 1-1 0 0,-1 0 0 0 0,-4-4-52 0 0,-11-19 210 0 0,20 28-49 0 0,0 1-11 0 0,0 0-43 0 0,0 0-67 0 0,0 0-118 0 0,0 0-74 0 0,11 16-279 0 0,6 13 484 0 0,-1 1 1 0 0,-2 1-1 0 0,-1 0 1 0 0,-1 1-1 0 0,-1 0 1 0 0,-1 7-54 0 0,-6-25-127 0 0,0 3-64 0 0,-6-20-5240 0 0,0-3-1509 0 0,2-7-3917 0 0</inkml:trace>
  <inkml:trace contextRef="#ctx0" brushRef="#br0" timeOffset="505.539">357 170 19274 0 0,'0'0'1953'0'0,"12"20"905"0"0,-5-6-2777 0 0,-1 0 0 0 0,0 1 1 0 0,0 0-1 0 0,-2 0 0 0 0,0 0 0 0 0,-1 1 1 0 0,0-1-1 0 0,-1 1 0 0 0,-1 0 0 0 0,-1 0 0 0 0,0 0 1 0 0,-1-1-1 0 0,-2 11-81 0 0,3-25 7 0 0,1-1 1 0 0,-1 1-1 0 0,0 0 1 0 0,0-1-1 0 0,-1 1 1 0 0,1-1-1 0 0,0 1 1 0 0,0 0-1 0 0,0-1 1 0 0,0 1-1 0 0,0-1 1 0 0,-1 1-1 0 0,1 0 1 0 0,0-1-1 0 0,-1 1 1 0 0,1-1-1 0 0,0 1 1 0 0,-1-1-1 0 0,1 1 1 0 0,-1-1-1 0 0,1 0 1 0 0,0 1-1 0 0,-1-1 1 0 0,1 1-1 0 0,-1-1 1 0 0,1 0-1 0 0,-1 1 1 0 0,0-1-1 0 0,1 0 1 0 0,-1 0-1 0 0,1 1 1 0 0,-1-1-1 0 0,1 0 1 0 0,-1 0-1 0 0,0 0 1 0 0,1 0-1 0 0,-1 0 1 0 0,0 0-1 0 0,1 0 1 0 0,-1 0-1 0 0,1 0 1 0 0,-1 0-1 0 0,0 0 1 0 0,1 0-1 0 0,-1 0 1 0 0,1-1-1 0 0,-1 1 0 0 0,0 0 1 0 0,1 0-1 0 0,-1-1 1 0 0,1 1-1 0 0,-1 0 1 0 0,1-1-1 0 0,-1 1 1 0 0,1 0-1 0 0,-1-1 1 0 0,1 1-1 0 0,-1-1 1 0 0,1 1-1 0 0,0-1-7 0 0,-5-9 5 0 0,2 0 0 0 0,-1 0 0 0 0,2-1 1 0 0,-1 1-1 0 0,1-1 0 0 0,1 0 0 0 0,0 0 0 0 0,0 0 0 0 0,1 1 0 0 0,1-1 0 0 0,0 0 0 0 0,0 0 0 0 0,1 0 0 0 0,1-4-5 0 0,-1 4 22 0 0,1 1 1 0 0,0-1-1 0 0,0 1 1 0 0,1 0-1 0 0,0 0 1 0 0,1 0-1 0 0,0 0 1 0 0,1 1-1 0 0,0 0 1 0 0,0 0-1 0 0,1 0 1 0 0,0 1-1 0 0,0 0 1 0 0,1 1-1 0 0,0-1 1 0 0,1 1-1 0 0,-1 1 0 0 0,1 0 1 0 0,1 0-1 0 0,7-3-22 0 0,38 4-186 0 0,-52 7 189 0 0,0-1 0 0 0,0 1 0 0 0,0-1-1 0 0,-1 1 1 0 0,1 0 0 0 0,0 0 0 0 0,-1 0-1 0 0,0 1 1 0 0,1-1 0 0 0,-1 1-1 0 0,0-1 1 0 0,0 1 0 0 0,0 0 0 0 0,-1-1-1 0 0,1 1 1 0 0,0 0 0 0 0,-1 0 0 0 0,0 0-1 0 0,0 1 1 0 0,0-1 0 0 0,0 0 0 0 0,-1 0-1 0 0,1 0 1 0 0,-1 3-3 0 0,1-3 20 0 0,49 195-20 0 0,-45-186-517 0 0,-5-19-1152 0 0,0-5 738 0 0,0 8 351 0 0,0-9-2748 0 0,4-2-3369 0 0,10-9-5355 0 0</inkml:trace>
  <inkml:trace contextRef="#ctx0" brushRef="#br0" timeOffset="1072.556">859 16 20458 0 0,'-3'-1'201'0'0,"1"0"-1"0"0,-1 0 1 0 0,1 0 0 0 0,-1 0-1 0 0,0 1 1 0 0,1-1 0 0 0,-1 1 0 0 0,1 0-1 0 0,-1 0 1 0 0,0 0 0 0 0,1 0-1 0 0,-1 0 1 0 0,0 1 0 0 0,1-1 0 0 0,-1 1-1 0 0,0 0 1 0 0,1-1 0 0 0,-1 1-1 0 0,1 1-200 0 0,-1-1 8 0 0,0 1 0 0 0,0 0 1 0 0,1 0-1 0 0,-1 0 0 0 0,1 0 0 0 0,0 1 0 0 0,0-1 0 0 0,-1 1 0 0 0,1-1 0 0 0,1 1 0 0 0,-1 0 0 0 0,0 0 0 0 0,1-1 0 0 0,-1 1 0 0 0,1 0 0 0 0,0 1 0 0 0,0-1 1 0 0,0 0-1 0 0,1 0 0 0 0,-1 0 0 0 0,1 0 0 0 0,0 1 0 0 0,-1-1-8 0 0,1 7-43 0 0,-1-1-1 0 0,2 0 1 0 0,-1 1 0 0 0,1-1 0 0 0,0 0-1 0 0,1 0 1 0 0,0 0 0 0 0,1 0 0 0 0,0 0 0 0 0,0 0-1 0 0,1-1 1 0 0,0 1 0 0 0,0-1 0 0 0,1 0-1 0 0,0 0 1 0 0,0-1 0 0 0,1 1 0 0 0,0-1-1 0 0,0 0 1 0 0,1-1 0 0 0,0 0 0 0 0,0 0-1 0 0,1 0 1 0 0,-1-1 0 0 0,1 0 0 0 0,3 1 43 0 0,-10-6 24 0 0,1 1 0 0 0,-1-1 0 0 0,1 0-1 0 0,-1 1 1 0 0,1-1 0 0 0,-1 0 0 0 0,1 0 0 0 0,-1 0 0 0 0,1 0 0 0 0,-1 0 0 0 0,1 0 0 0 0,0 0 0 0 0,-1-1 0 0 0,1 1 0 0 0,-1-1 0 0 0,1 1-1 0 0,-1-1 1 0 0,0 1 0 0 0,1-1 0 0 0,-1 0 0 0 0,0 0 0 0 0,1 0 0 0 0,-1 1 0 0 0,0-1 0 0 0,0-1 0 0 0,0 1 0 0 0,1 0 0 0 0,-1 0-1 0 0,0 0 1 0 0,-1 0 0 0 0,1-1 0 0 0,0 1 0 0 0,0 0 0 0 0,-1-1 0 0 0,1 1 0 0 0,0-1 0 0 0,-1 1 0 0 0,1-1 0 0 0,-1 1 0 0 0,0-1-24 0 0,7-18 200 0 0,-2-1 1 0 0,0 0-1 0 0,-2 0 1 0 0,0 0-1 0 0,-1 0 1 0 0,-1-14-201 0 0,0 20 51 0 0,-1-30 359 0 0,0 44-344 0 0,0 1-20 0 0,7 23-488 0 0,12 68 528 0 0,15 77-266 0 0,-28-144 207 0 0,-1 1 1 0 0,-2 0 0 0 0,0 0 0 0 0,-1 0-1 0 0,-2 0 1 0 0,0 0 0 0 0,-2 3-28 0 0,1-26 38 0 0,0 0-1 0 0,1 0 1 0 0,-1 0 0 0 0,0 0 0 0 0,0 0 0 0 0,0 0 0 0 0,-1-1 0 0 0,1 1 0 0 0,0 0-1 0 0,-1-1 1 0 0,1 1 0 0 0,-1-1 0 0 0,0 1 0 0 0,1-1 0 0 0,-1 1 0 0 0,0-1 0 0 0,0 0-1 0 0,0 0 1 0 0,0 0 0 0 0,0 0 0 0 0,0-1 0 0 0,0 1 0 0 0,0 0 0 0 0,0-1 0 0 0,0 1-1 0 0,0-1 1 0 0,0 0 0 0 0,0 0 0 0 0,-1 0 0 0 0,1 0 0 0 0,0 0 0 0 0,0 0 0 0 0,0 0-1 0 0,0-1 1 0 0,0 1 0 0 0,-1-1 0 0 0,1 0 0 0 0,0 0 0 0 0,0 0-38 0 0,1 1 3 0 0,-120-41 566 0 0,90 27-354 0 0,47 10-2915 0 0,1 2-531 0 0,-5-1-5862 0 0,-15-1 661 0 0,-43 13 3900 0 0</inkml:trace>
  <inkml:trace contextRef="#ctx0" brushRef="#br0" timeOffset="1349.777">1126 1 19582 0 0,'4'1'5929'0'0,"12"40"-5944"0"0,-4 16 197 0 0,-2 0-1 0 0,-3 1 1 0 0,-2 0-1 0 0,-2 53-181 0 0,-1-21 76 0 0,-1-11-1856 0 0,-1-78 638 0 0,0-1-885 0 0,0 0-2300 0 0,1-1-2541 0 0,7-6-2258 0 0</inkml:trace>
  <inkml:trace contextRef="#ctx0" brushRef="#br0" timeOffset="1866.134">1363 426 6797 0 0,'18'-34'14413'0'0,"-2"-2"-10186"0"0,18-33-2925 0 0,5-3-895 0 0,-64 53-651 0 0,14 14 162 0 0,0 1-1 0 0,-1 0 1 0 0,0 1-1 0 0,0 0 1 0 0,0 1 0 0 0,0 0-1 0 0,-1 1 1 0 0,1 1-1 0 0,0 0 1 0 0,-1 0-1 0 0,-1 1 83 0 0,-17 0 675 0 0,31 0-643 0 0,2 22 15 0 0,1 0 1 0 0,1 0 0 0 0,2 0-1 0 0,0-1 1 0 0,1 1 0 0 0,1-2-1 0 0,1 1 1 0 0,1-1 0 0 0,1 0-1 0 0,2 1-47 0 0,11 25 25 0 0,18 13 42 0 0,-42-60-85 0 0,0-1-1 0 0,0 1 0 0 0,0 0 0 0 0,0-1 0 0 0,0 1 0 0 0,0-1 1 0 0,0 1-1 0 0,0-1 0 0 0,0 1 0 0 0,0-1 0 0 0,0 1 0 0 0,0-1 1 0 0,1 1-1 0 0,-1 0 0 0 0,0-1 0 0 0,0 1 0 0 0,1-1 0 0 0,-1 1 1 0 0,0 0-1 0 0,1-1 0 0 0,-1 1 0 0 0,0 0 0 0 0,1-1 0 0 0,-1 1 1 0 0,0 0-1 0 0,1 0 0 0 0,-1-1 0 0 0,1 1 0 0 0,-1 0 0 0 0,0 0 1 0 0,1 0-1 0 0,-1-1 0 0 0,1 1 0 0 0,-1 0 0 0 0,1 0 0 0 0,-1 0 1 0 0,1 0-1 0 0,-1 0 0 0 0,1 0 0 0 0,-1 0 0 0 0,0 0 0 0 0,1 0 1 0 0,-1 0-1 0 0,1 0 0 0 0,-1 0 0 0 0,1 1 0 0 0,-1-1 0 0 0,1 0 1 0 0,-1 0-1 0 0,0 0 0 0 0,1 1 0 0 0,-1-1 0 0 0,1 0 0 0 0,-1 0 1 0 0,0 1-1 0 0,1-1 0 0 0,-1 0 0 0 0,0 1 0 0 0,1-1 0 0 0,-1 0 1 0 0,0 1-1 0 0,1-1 0 0 0,-1 1 0 0 0,0-1 0 0 0,0 1 19 0 0,-7-3-10388 0 0,1 3-1676 0 0,15 14 8470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14853 0 0,'0'-12'7633'0'0,"-1"19"-5077"0"0,0 21-2410 0 0,17 355 1035 0 0,-2-285-1203 0 0,-17-155-4738 0 0,2 32-157 0 0,1 2-3364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8525 0 0,'3'-3'10035'0'0,"1"1"-5582"0"0,14-6-4389 0 0,-12 6 1414 0 0,44-33-489 0 0,-27 19-830 0 0,-20 13-128 0 0,0 0-1 0 0,0 0 0 0 0,0 1 1 0 0,1-1-1 0 0,-1 1 1 0 0,1 0-1 0 0,0 0 1 0 0,0 1-1 0 0,0-1 1 0 0,-1 1-1 0 0,1-1 1 0 0,1 1-1 0 0,2 0-30 0 0,-6 1 120 0 0,-1 0-6 0 0,0 16 376 0 0,11 70-193 0 0,7 312-390 0 0,-19-397 100 0 0,0-1-1 0 0,0 1 1 0 0,0 0 0 0 0,0 0-1 0 0,0-1 1 0 0,0 1 0 0 0,-1-1-1 0 0,1 1 1 0 0,0-1-1 0 0,0 1 1 0 0,0-1 0 0 0,-1 0-1 0 0,1 1 1 0 0,0-1 0 0 0,0 0-1 0 0,-1 0 1 0 0,1 0-1 0 0,0 0 1 0 0,-1 0 0 0 0,1 0-1 0 0,0 0 1 0 0,0-1 0 0 0,-1 1-1 0 0,1 0 1 0 0,0-1-1 0 0,0 1 1 0 0,0-1 0 0 0,0 1-1 0 0,-1-1 1 0 0,1 0 0 0 0,0 0-1 0 0,0 1 1 0 0,0-2-7 0 0,-8-8-62 0 0,9 9-23 0 0,0 1-32 0 0,0 0-49 0 0,16 0-304 0 0,36 7 446 0 0,-51-7-29 0 0,-1 0 0 0 0,1-1 0 0 0,0 1 0 0 0,-1 0-1 0 0,1 0 1 0 0,-1-1 0 0 0,0 1 0 0 0,1 0 0 0 0,-1-1 0 0 0,1 1-1 0 0,-1-1 1 0 0,1 1 0 0 0,-1-1 0 0 0,0 1 0 0 0,1 0-1 0 0,-1-1 1 0 0,0 1 0 0 0,0-1 0 0 0,1 1 0 0 0,-1-1 0 0 0,0 0-1 0 0,0 1 1 0 0,0-1 0 0 0,1 1 0 0 0,-1-1 0 0 0,0 1-1 0 0,0-1 1 0 0,0 0 0 0 0,0 1 0 0 0,0-1 0 0 0,0 1 0 0 0,0-1-1 0 0,-1 1 1 0 0,1-1 0 0 0,0 0 0 0 0,0 1 0 0 0,0-1-1 0 0,0 1 1 0 0,-1-1 0 0 0,1 1 0 0 0,0-1 53 0 0,-1-2-387 0 0,0-26-5422 0 0,1 25-4083 0 0,1 61 1838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6013 0 0,'-1'-7'13634'0'0,"1"-2"-8412"0"0,1 15-4727 0 0,16 92 21 0 0,-5 268 750 0 0,-6-316-1930 0 0,-22-161-2859 0 0,6 62-2112 0 0,5 10-3044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15713 0 0,'16'-1'9672'0'0,"12"20"-9620"0"0,-16-10 706 0 0,-3-1-684 0 0,1 0 0 0 0,-1 0 0 0 0,-1 1 0 0 0,0 0 0 0 0,0 1 1 0 0,-1-1-1 0 0,0 1 0 0 0,-1 1 0 0 0,1 0-74 0 0,-7-8 16 0 0,1-1 0 0 0,-1 1 1 0 0,0-1-1 0 0,1 1 0 0 0,-1-1 0 0 0,0 0 0 0 0,-1 1 1 0 0,1-1-1 0 0,0 1 0 0 0,-1-1 0 0 0,1 1 1 0 0,-1-1-1 0 0,0 0 0 0 0,0 1 0 0 0,0-1 1 0 0,0 0-1 0 0,0 0 0 0 0,0 1 0 0 0,-1-1 1 0 0,1 0-1 0 0,-1 0 0 0 0,0-1 0 0 0,1 1 1 0 0,-1 0-1 0 0,0 0 0 0 0,0-1 0 0 0,0 1 1 0 0,0-1-1 0 0,0 0 0 0 0,0 0 0 0 0,-1 0 0 0 0,1 0 1 0 0,0 0-1 0 0,0 0 0 0 0,-1 0 0 0 0,1-1 1 0 0,-1 1-1 0 0,0-1-16 0 0,-19 13-9 0 0,17-9 9 0 0,-2 0 12 0 0,1 0 1 0 0,0 0-1 0 0,0 0 1 0 0,0 1 0 0 0,0 0-1 0 0,1 0 1 0 0,0 0-1 0 0,0 1 1 0 0,0 0 0 0 0,1 0-1 0 0,0 0 1 0 0,0 0-1 0 0,1 1 1 0 0,-3 5-13 0 0,6-9 14 0 0,1 0 0 0 0,0 0 1 0 0,0 0-1 0 0,0 0 0 0 0,0-1 1 0 0,0 1-1 0 0,0 0 0 0 0,1-1 0 0 0,-1 1 1 0 0,1-1-1 0 0,0 0 0 0 0,0 1 1 0 0,0-1-1 0 0,0 0 0 0 0,0 0 0 0 0,0 0 1 0 0,1 0-1 0 0,-1-1 0 0 0,0 1 0 0 0,1 0 1 0 0,0-1-1 0 0,-1 0 0 0 0,1 0 1 0 0,0 0-1 0 0,1 1-14 0 0,7 4 50 0 0,109 83 383 0 0,-113-85-521 0 0,-52-41-1395 0 0,39 33 835 0 0,-20-13-1049 0 0,4 8-7170 0 0,0 5-6060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20626 0 0,'0'0'1983'0'0,"0"0"-1301"0"0,0 0-525 0 0,-11 2 1629 0 0,5 5-1782 0 0,0 0 1 0 0,1 1-1 0 0,-1 0 1 0 0,2 0-1 0 0,-1 1 1 0 0,1-1-1 0 0,0 1 1 0 0,1 0-1 0 0,0 0 0 0 0,1 0 1 0 0,-1 2-5 0 0,-11 43 116 0 0,2 1-1 0 0,2 1 1 0 0,3 0-1 0 0,2 0 1 0 0,2 0-1 0 0,4 0 1 0 0,3 27-116 0 0,-1-58 0 0 0,1-1 1 0 0,1 1 0 0 0,1-1 0 0 0,2 0-1 0 0,0 0 1 0 0,1-1 0 0 0,1 0-1 0 0,2-1 1 0 0,0 0 0 0 0,1 0 0 0 0,1-2-1 0 0,1 0 1 0 0,1 0 0 0 0,1-1-1 0 0,15 12 0 0 0,3 0-141 0 0,-34-31 134 0 0,0 0 36 0 0,-1 0 4 0 0,0 0-54 0 0,0 0-167 0 0,-5-4-895 0 0,-7-13-3288 0 0,4 2-4548 0 0,-3-5-2515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 17466 0 0,'-4'-8'6131'0'0,"-6"4"-3569"0"0,-25 13-2456 0 0,0 29-177 0 0,13 28 52 0 0,22-59-2 0 0,0-1-1 0 0,-1 0 1 0 0,1 0-1 0 0,1 0 0 0 0,-1 0 0 0 0,1 0 1 0 0,1 0-1 0 0,-1 0 0 0 0,1 0 0 0 0,0 0 1 0 0,0 0-1 0 0,1 2 22 0 0,16 26 67 0 0,2 0-1 0 0,1-2 1 0 0,25 28-67 0 0,-44-56 65 0 0,0-1-1 0 0,0 1 1 0 0,0 0 0 0 0,-1 0-1 0 0,1 0 1 0 0,-1 0-1 0 0,0 0 1 0 0,0 0 0 0 0,-1 1-1 0 0,1-1 1 0 0,-1 1 0 0 0,0-1-1 0 0,0 1 1 0 0,0 0 0 0 0,-1-1-1 0 0,1 5-64 0 0,-20-5 798 0 0,-77 3-405 0 0,58-7-351 0 0,38 0-103 0 0,2-1-282 0 0,-1-1 1 0 0,1 0 0 0 0,-1 1 0 0 0,1-1-1 0 0,0 1 1 0 0,0 0 0 0 0,0 0-1 0 0,0-1 1 0 0,0 1 0 0 0,0 0 0 0 0,0 1-1 0 0,1-1 1 0 0,-1 0 0 0 0,0 1 0 0 0,0-1-1 0 0,0 1 1 0 0,1 0 0 0 0,-1-1-1 0 0,0 1 1 0 0,2 0 342 0 0,15-3-9866 0 0,-5-1-1715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15857 0 0,'-4'-5'5085'0'0,"-7"-1"-2951"0"0,11 6-1521 0 0,0 0-305 0 0,0 0-163 0 0,0 0-43 0 0,0 0-18 0 0,-10 11 251 0 0,1 6-305 0 0,0-1-1 0 0,2 1 1 0 0,0 0 0 0 0,0 0 0 0 0,2 1-1 0 0,-2 9-29 0 0,1-9 7 0 0,-7 39 20 0 0,2 1 0 0 0,3 0 0 0 0,2 1 1 0 0,2-1-1 0 0,4 32-27 0 0,1-72-7 0 0,0 1 1 0 0,2 0 0 0 0,0-1 0 0 0,0 0-1 0 0,2 1 1 0 0,0-1 0 0 0,2-1-1 0 0,0 1 1 0 0,0-1 0 0 0,2-1 0 0 0,0 1-1 0 0,10 13 7 0 0,-10-19 30 0 0,1-1-1 0 0,-1 0 1 0 0,2 0-1 0 0,-1-1 0 0 0,1 0 1 0 0,0-1-1 0 0,5 2-29 0 0,-16-12-4143 0 0,-3-8-9281 0 0,3 8 7532 0 0,5 19 4237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15 14997 0 0,'-4'-12'9417'0'0,"-13"9"-7693"0"0,9 3-1446 0 0,-27 38-839 0 0,31-33 557 0 0,1 1 0 0 0,0-1 0 0 0,0 1 0 0 0,0-1 0 0 0,1 1 0 0 0,0 0 0 0 0,0 0 0 0 0,0 0 1 0 0,1 0-1 0 0,0 0 0 0 0,0 1 0 0 0,1-1 0 0 0,-1 0 0 0 0,1 0 0 0 0,1 1 0 0 0,-1-1 0 0 0,1 0 0 0 0,0 0 0 0 0,0 0 0 0 0,1 0 0 0 0,0 0 0 0 0,0 0 0 0 0,1 0 0 0 0,-1 0 0 0 0,2 0 4 0 0,104 155 257 0 0,-100-147-162 0 0,15 51 751 0 0,-60-46 540 0 0,-21-15-1015 0 0,56-23-4710 0 0,2 15-341 0 0,0 0-5403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22018 0 0,'14'17'2912'0'0,"12"13"-2083"0"0,1-1 1 0 0,1-1 0 0 0,31 23-830 0 0,-30-26 27 0 0,-24-20-30 0 0,-5 14 145 0 0,-24 22-1 0 0,-84 116 104 0 0,108-155-243 0 0,0-1 0 0 0,0 0 0 0 0,1 1 0 0 0,-1-1 0 0 0,0 0-1 0 0,1 1 1 0 0,-1-1 0 0 0,1 0 0 0 0,-1 1 0 0 0,1-1 0 0 0,-1 0 0 0 0,1 0-1 0 0,0 0 1 0 0,0 0 0 0 0,0 0 0 0 0,0 0 0 0 0,-1 0 0 0 0,1 0 0 0 0,1 0-1 0 0,-1 0 1 0 0,0 0 0 0 0,0 0 0 0 0,0-1 0 0 0,0 1 0 0 0,0 0 0 0 0,1-1-1 0 0,-1 1 1 0 0,0-1 0 0 0,1 0 0 0 0,0 1-2 0 0,5 3-5 0 0,8 5 6 0 0,-1 1 0 0 0,0 1 0 0 0,-1 0 0 0 0,0 0 0 0 0,-1 1 0 0 0,-1 1 0 0 0,1 0 0 0 0,-2 1 0 0 0,6 9-1 0 0,-18-30-1015 0 0,-6-24-1516 0 0,5 9-9017 0 0,6 26 1126 0 0,12 60 7907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 18774 0 0,'-2'-10'4389'0'0,"-16"1"-1359"0"0,7 33-3371 0 0,6-8 310 0 0,0 0 0 0 0,2 1 0 0 0,0-1 1 0 0,0 1-1 0 0,2 0 0 0 0,0-1 0 0 0,1 4 31 0 0,-1-2 51 0 0,0-5-61 0 0,0 1 1 0 0,1-1-1 0 0,1 0 0 0 0,0 0 1 0 0,0 0-1 0 0,1 0 0 0 0,1 0 0 0 0,0 0 1 0 0,1-1-1 0 0,1 1 0 0 0,0-1 1 0 0,0 0-1 0 0,2 2 10 0 0,-5-12 13 0 0,0 1 1 0 0,0-1-1 0 0,1 0 1 0 0,-1 0-1 0 0,0 0 1 0 0,0 0-1 0 0,1 0 1 0 0,0 0-1 0 0,-1-1 1 0 0,1 1-1 0 0,0-1 1 0 0,-1 0-1 0 0,1 0 1 0 0,0 0-1 0 0,0 0 1 0 0,0-1-1 0 0,0 1 0 0 0,0-1 1 0 0,0 1-1 0 0,0-1 1 0 0,0 0-1 0 0,0 0 1 0 0,0 0-1 0 0,1-1 1 0 0,-1 1-1 0 0,0-1 1 0 0,-1 0-1 0 0,1 0 1 0 0,0 0-1 0 0,0 0 1 0 0,0 0-1 0 0,0-1 0 0 0,-1 1 1 0 0,1-1-1 0 0,-1 1 1 0 0,1-1-1 0 0,-1 0 1 0 0,0 0-1 0 0,1 0 1 0 0,0-2-14 0 0,3-1 34 0 0,-1 0 1 0 0,1 0-1 0 0,-1 0 0 0 0,0-1 1 0 0,-1 1-1 0 0,1-1 1 0 0,-1 0-1 0 0,0-1 0 0 0,-1 1 1 0 0,0-1-1 0 0,0 0 1 0 0,0 1-1 0 0,0-1 0 0 0,-1-1 1 0 0,-1 1-1 0 0,1 0 1 0 0,-1 0-1 0 0,0-2-34 0 0,0 7 12 0 0,-1 0 0 0 0,1 0 0 0 0,-1 0-1 0 0,0 0 1 0 0,0 0 0 0 0,0 0 0 0 0,0 0 0 0 0,0 0 0 0 0,0 0-1 0 0,0 0 1 0 0,0 0 0 0 0,-1 0 0 0 0,1 1 0 0 0,-1-1 0 0 0,1 0-1 0 0,-1 0 1 0 0,0 0 0 0 0,0 0 0 0 0,0 1 0 0 0,0-1 0 0 0,0 0-1 0 0,0 1 1 0 0,0-1 0 0 0,-1 1 0 0 0,1-1 0 0 0,-1 1 0 0 0,1 0-1 0 0,-1 0 1 0 0,1-1 0 0 0,-1 1 0 0 0,0 0 0 0 0,1 0-1 0 0,-1 1 1 0 0,0-1 0 0 0,0 0 0 0 0,0 1 0 0 0,0-1 0 0 0,1 1-1 0 0,-2-1-11 0 0,-2 1 106 0 0,4 0-130 0 0,1 0 1 0 0,-1-1 0 0 0,1 1-1 0 0,-1 0 1 0 0,1 0-1 0 0,-1 0 1 0 0,1 0-1 0 0,-1 0 1 0 0,1 0-1 0 0,-1 0 1 0 0,1 0-1 0 0,-1 0 1 0 0,1 0-1 0 0,-1 0 1 0 0,1 0 0 0 0,-1 0-1 0 0,1 0 1 0 0,-1 0-1 0 0,1 0 1 0 0,0 0-1 0 0,-1 1 1 0 0,1-1-1 0 0,-1 0 1 0 0,1 0-1 0 0,-1 1 1 0 0,1-1-1 0 0,0 0 1 0 0,-1 1 0 0 0,1-1-1 0 0,0 0 1 0 0,-1 1-1 0 0,1-1 1 0 0,0 1-1 0 0,-1-1 1 0 0,1 0-1 0 0,0 1 1 0 0,0-1-1 0 0,-1 1 1 0 0,1-1-1 0 0,0 1 1 0 0,0-1 0 0 0,0 1-1 0 0,0-1 1 0 0,0 1-1 0 0,0-1 1 0 0,0 1-1 0 0,0-1 1 0 0,0 1-1 0 0,0-1 1 0 0,0 1-1 0 0,0-1 1 0 0,0 1-1 0 0,0-1 1 0 0,0 1 0 0 0,0-1-1 0 0,1 0 1 0 0,-1 1-1 0 0,0-1 1 0 0,0 1 23 0 0,28 54-48 0 0,-24-46 85 0 0,0 0-1 0 0,1 0 0 0 0,0-1 1 0 0,1 0-1 0 0,0 1 0 0 0,0-2 1 0 0,0 1-1 0 0,1-1 0 0 0,0 0 1 0 0,1-1-1 0 0,-1 1 0 0 0,1-1 0 0 0,0-1 1 0 0,1 0-1 0 0,1 1-36 0 0,21-8 478 0 0,-26-67 541 0 0,-25-58-1008 0 0,-7 55-86 0 0,3 54 250 0 0,4 6-195 0 0,5 2-66 0 0,12 10-3327 0 0,5 9-757 0 0,-1-5-2996 0 0,0-3-3995 0 0,-5-16 9170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0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31 19918 0 0,'0'0'1538'0'0,"0"0"-1147"0"0,0 5 267 0 0,0 310 121 0 0,0-106-3027 0 0,-9-235-3182 0 0,-2-13-4679 0 0,5 8 4612 0 0</inkml:trace>
  <inkml:trace contextRef="#ctx0" brushRef="#br0" timeOffset="278.142">0 272 14297 0 0,'2'0'2809'0'0,"3"0"-2269"0"0,-1 0-176 0 0,5-4 712 0 0,2 0-40 0 0,2 0-492 0 0,1 1-264 0 0,3-1-236 0 0,-1 0-44 0 0,2 0-108 0 0,-1 0-24 0 0,-3 1-1220 0 0,1-5-988 0 0,-6 4-1745 0 0,0-3-4040 0 0,-5-1 3277 0 0</inkml:trace>
  <inkml:trace contextRef="#ctx0" brushRef="#br0" timeOffset="644.893">221 65 10805 0 0,'3'-4'12163'0'0,"3"6"-10832"0"0,0 11-1222 0 0,-2 0 0 0 0,1 1-1 0 0,-2-1 1 0 0,0 1 0 0 0,0 0 0 0 0,-1 0 0 0 0,-1 8-109 0 0,0-16 1 0 0,11 331-36 0 0,-12-288 110 0 0,-10-57 1281 0 0,8-2-1360 0 0,2 0-1 0 0,-1 0 0 0 0,2 0 1 0 0,-1 0-1 0 0,1 0 0 0 0,1 0 1 0 0,0 0-1 0 0,0 0 0 0 0,1 0 1 0 0,3-9 4 0 0,4-6-32 0 0,1 0 0 0 0,0 1 0 0 0,2 1 1 0 0,1-1-1 0 0,1 2 0 0 0,12-15 32 0 0,-26 36-18 0 0,0-1-1 0 0,0 0 1 0 0,0 1 0 0 0,0-1-1 0 0,0 1 1 0 0,1-1 0 0 0,-1 1-1 0 0,0 0 1 0 0,1-1 0 0 0,-1 1-1 0 0,1 0 1 0 0,-1 0 0 0 0,1 0-1 0 0,-1 0 1 0 0,1 0 0 0 0,0 1-1 0 0,0-1 1 0 0,-1 0 0 0 0,1 1-1 0 0,0-1 1 0 0,0 1 0 0 0,0 0-1 0 0,0-1 1 0 0,-1 1 0 0 0,1 0-1 0 0,0 0 1 0 0,0 0 0 0 0,0 1-1 0 0,0-1 1 0 0,0 0 0 0 0,-1 1-1 0 0,1-1 1 0 0,0 1 0 0 0,0-1-1 0 0,0 1 1 0 0,1 1 18 0 0,3 9 64 0 0,0 1-1 0 0,0 1 1 0 0,-1-1-1 0 0,-1 1 1 0 0,0-1 0 0 0,0 1-1 0 0,-2 0 1 0 0,2 10-64 0 0,6 24-16 0 0,20 74-105 0 0,-30-121-1093 0 0,-6-27-877 0 0,0-10-5934 0 0,5 16 201 0 0,1-4 1045 0 0</inkml:trace>
  <inkml:trace contextRef="#ctx0" brushRef="#br0" timeOffset="929.204">650 196 3460 0 0,'0'0'13128'0'0,"1"1"-7440"0"0,5 7-4435 0 0,6 24-809 0 0,-1 1 0 0 0,-2 1 0 0 0,-1-1 0 0 0,3 34-444 0 0,3 51 50 0 0,-13-68-466 0 0,-1-49-36 0 0,-2-2 157 0 0,0-1 0 0 0,0 1 0 0 0,1 0 0 0 0,-1 0 1 0 0,0-1-1 0 0,1 1 0 0 0,-1-1 0 0 0,1 1 0 0 0,-1-1 0 0 0,1 0 0 0 0,0 0 0 0 0,0 0 1 0 0,0 1-1 0 0,0-1 0 0 0,0 0 0 0 0,0 0 0 0 0,0 0 0 0 0,1-1 0 0 0,-1 1 1 0 0,1 0-1 0 0,-1 0 0 0 0,1-1 295 0 0,-2-3-1217 0 0,-11-50-9490 0 0,9 8 4727 0 0</inkml:trace>
  <inkml:trace contextRef="#ctx0" brushRef="#br0" timeOffset="1214.457">730 8 14729 0 0,'2'-7'2969'0'0,"-2"7"-2105"0"0,0 0-796 0 0,0 0 512 0 0,2 0-56 0 0,0 0-524 0 0,0 0-340 0 0,7 0-860 0 0,-2 0-1561 0 0,4 0-1487 0 0,-4 7-1452 0 0,6 1 215 0 0</inkml:trace>
  <inkml:trace contextRef="#ctx0" brushRef="#br0" timeOffset="1499.327">951 166 17858 0 0,'-3'-2'4040'0'0,"-3"-3"-2294"0"0,1 6-1724 0 0,0 1 1 0 0,0 0-1 0 0,1 0 1 0 0,-1 0-1 0 0,0 1 1 0 0,1 0-1 0 0,0-1 1 0 0,0 2-1 0 0,0-1 1 0 0,0 0-1 0 0,0 1 1 0 0,1 0 0 0 0,-1 0-1 0 0,1 0 1 0 0,0 0-1 0 0,0 0 1 0 0,1 1-1 0 0,-1-1 1 0 0,1 1-1 0 0,0 0 1 0 0,0 0-23 0 0,-4 6 196 0 0,3-7-173 0 0,0 1 0 0 0,0 0 0 0 0,0-1 0 0 0,0 1 0 0 0,1 1 0 0 0,0-1 1 0 0,0 0-1 0 0,1 1 0 0 0,-1-1 0 0 0,1 0 0 0 0,0 1 0 0 0,1 0 0 0 0,-1-1 0 0 0,1 1 0 0 0,0-1 0 0 0,1 1 1 0 0,-1 0-1 0 0,1-1 0 0 0,0 1 0 0 0,1-1 0 0 0,-1 0 0 0 0,1 1 0 0 0,0-1 0 0 0,0 0 0 0 0,2 2-23 0 0,116 136 27 0 0,-114-132 132 0 0,-1-1 0 0 0,0 1 0 0 0,-1-1 0 0 0,0 1 0 0 0,-1 0 0 0 0,0 1 0 0 0,-1-1 0 0 0,0 1 0 0 0,-1-1 0 0 0,0 11-159 0 0,-38-18 1244 0 0,31-4-1191 0 0,1 0 1 0 0,-1 0 0 0 0,1-1 0 0 0,-1 0 0 0 0,1 0 0 0 0,-1 0 0 0 0,1-1-1 0 0,-1 0 1 0 0,1 0 0 0 0,0 0 0 0 0,0 0 0 0 0,0-1 0 0 0,-2-1-54 0 0,3 0-454 0 0,3 1-4693 0 0,1 1-1269 0 0,0 2-5230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8373 0 0,'4'-4'15462'0'0,"-1"8"-13719"0"0,21 207-803 0 0,-10-23-546 0 0,-10-87-85 0 0,13-105 215 0 0,75-25-486 0 0,-80 27-213 0 0,-28 0-419 0 0,-41-27-4243 0 0,42 21-558 0 0,0-1-4090 0 0,-1 2 2268 0 0</inkml:trace>
  <inkml:trace contextRef="#ctx0" brushRef="#br0" timeOffset="258.037">11 362 4220 0 0,'0'-4'16306'0'0,"0"1"-14654"0"0,5-5-1412 0 0,-1 1-160 0 0,3-1 480 0 0,1-3 192 0 0,3 0-196 0 0,1-1-360 0 0,1 1-196 0 0,-2 3 0 0 0,4-3-288 0 0,-4 4-292 0 0,0-1-404 0 0,-4 4-736 0 0,0-3-1404 0 0,-5 7-3873 0 0,-2-8-2816 0 0</inkml:trace>
  <inkml:trace contextRef="#ctx0" brushRef="#br0" timeOffset="581.583">197 35 1488 0 0,'30'4'16091'0'0,"-2"6"-8631"0"0,22 27-3882 0 0,6 33-6846 0 0,-36-40 5240 0 0,-2-4-1911 0 0,-1 2 0 0 0,-2 0 1 0 0,0 0-1 0 0,-2 2 0 0 0,-1 0 0 0 0,-1 0 0 0 0,-2 1 0 0 0,-1 0 0 0 0,-1 0 0 0 0,-2 1 0 0 0,-1 0 1 0 0,-2 2-62 0 0,-1-33 11 0 0,-1 1 0 0 0,0-1 0 0 0,0 1 0 0 0,0-1 1 0 0,0 1-1 0 0,0 0 0 0 0,0-1 0 0 0,0 1 1 0 0,0-1-1 0 0,-1 1 0 0 0,1-1 0 0 0,-1 1 0 0 0,1-1 1 0 0,-1 1-1 0 0,1-1 0 0 0,-1 1 0 0 0,0-1 1 0 0,0 0-1 0 0,0 1 0 0 0,0-1 0 0 0,0 0 0 0 0,0 0 1 0 0,0 0-1 0 0,0 0 0 0 0,0 0 0 0 0,0 0 1 0 0,-1 0-1 0 0,1 0 0 0 0,0 0 0 0 0,-2 0-11 0 0,-71 40 192 0 0,49-33-52 0 0,25-8-129 0 0,0 0-22 0 0,0 0-73 0 0,3-14-798 0 0,0 3-1420 0 0,-3 1-4011 0 0,-2 9-3276 0 0,-2 37 36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20646 0 0,'0'0'1777'0'0,"0"0"-1057"0"0,0 0-350 0 0,0 0 199 0 0,0 0 171 0 0,0 0-214 0 0,-11 1-274 0 0,5 2-265 0 0,1 1 0 0 0,0 0 0 0 0,0-1 0 0 0,1 2 0 0 0,-1-1 0 0 0,1 0 0 0 0,0 1 0 0 0,0 0 0 0 0,1 0 0 0 0,-1 0 0 0 0,1 0-1 0 0,0 1 1 0 0,1-1 0 0 0,-1 1 0 0 0,1 0 0 0 0,0 0 0 0 0,0 0 0 0 0,0 5 13 0 0,-1 4 9 0 0,0 1 0 0 0,1-1 0 0 0,1 1 0 0 0,0 0 0 0 0,1-1 0 0 0,2 11-9 0 0,-1-11 25 0 0,0-3-20 0 0,1-1 0 0 0,0 1 0 0 0,1-1 0 0 0,0 0 0 0 0,1 1 0 0 0,0-2 0 0 0,1 1 1 0 0,0 0-1 0 0,1-1 0 0 0,0 0 0 0 0,0 0 0 0 0,7 6-5 0 0,-11-13-70 0 0,0 0 0 0 0,0 0-1 0 0,0 0 1 0 0,1 0 0 0 0,-1-1 0 0 0,1 1 0 0 0,0-1-1 0 0,0 0 1 0 0,0 1 0 0 0,0-1 0 0 0,0 0 0 0 0,0-1-1 0 0,0 1 1 0 0,1-1 0 0 0,-1 1 0 0 0,1-1 0 0 0,-1 0-1 0 0,1 0 1 0 0,-1-1 0 0 0,1 1 0 0 0,-1-1 0 0 0,1 1-1 0 0,0-1 1 0 0,2-1 70 0 0,-2-29-3377 0 0,-4 9-775 0 0,0 2-2964 0 0,0-12-2059 0 0</inkml:trace>
  <inkml:trace contextRef="#ctx0" brushRef="#br0" timeOffset="416.687">241 76 20590 0 0,'1'10'632'0'0,"-1"0"0"0"0,2 1 0 0 0,0-1-1 0 0,0 0 1 0 0,0 0 0 0 0,2 0 0 0 0,-1-1 0 0 0,1 1 0 0 0,3 4-632 0 0,88 122-203 0 0,-74-109 624 0 0,72 85-422 0 0,-93-111 6 0 0,1-1-1 0 0,-1 1 1 0 0,0-1 0 0 0,0 1 0 0 0,0-1 0 0 0,1 0-1 0 0,-1 1 1 0 0,0-1 0 0 0,1 1 0 0 0,-1-1 0 0 0,0 0-1 0 0,1 1 1 0 0,-1-1 0 0 0,0 0 0 0 0,1 1 0 0 0,-1-1-1 0 0,1 0 1 0 0,-1 1 0 0 0,1-1 0 0 0,-1 0 0 0 0,0 0-1 0 0,1 0 1 0 0,-1 0 0 0 0,1 1 0 0 0,-1-1 0 0 0,1 0-1 0 0,-1 0 1 0 0,1 0 0 0 0,-1 0 0 0 0,1 0 0 0 0,-1 0-1 0 0,1 0 1 0 0,-1 0 0 0 0,1 0 0 0 0,-1-1 0 0 0,1 1-1 0 0,-1 0 1 0 0,1 0 0 0 0,-1 0 0 0 0,1 0 0 0 0,-1-1-1 0 0,1 1 1 0 0,-1 0 0 0 0,1 0 0 0 0,-1-1 0 0 0,0 1-1 0 0,1 0 1 0 0,-1-1 0 0 0,0 1 0 0 0,1-1-1 0 0,-1 1 1 0 0,0 0 0 0 0,1-1 0 0 0,-1 1 0 0 0,0-1-1 0 0,0 1 1 0 0,0-1 0 0 0,1 1 0 0 0,-1-1 0 0 0,0 1-1 0 0,0-1 1 0 0,0 1 0 0 0,0-1 0 0 0,0 1 0 0 0,0-1-1 0 0,0 0-4 0 0,1-4 33 0 0,6-69 155 0 0,-3 0-1 0 0,-3 0 0 0 0,-3-1 1 0 0,-5-8-188 0 0,7 80-7 0 0,0 2 11 0 0,0 0 0 0 0,0 0 0 0 0,0 1 0 0 0,0-1 0 0 0,0 0 0 0 0,0 0 0 0 0,0 0 0 0 0,0 0 0 0 0,0 0 0 0 0,0 0 0 0 0,0 1 0 0 0,-1-1 1 0 0,1 0-1 0 0,0 0 0 0 0,-1 0 0 0 0,1 1 0 0 0,0-1 0 0 0,-1 0 0 0 0,1 0 0 0 0,-1 1 0 0 0,1-1 0 0 0,-1 0 0 0 0,0 1 0 0 0,1-1 0 0 0,-1 1 0 0 0,1-1 0 0 0,-1 0 0 0 0,0 1 0 0 0,0 0 0 0 0,1-1 0 0 0,-1 1 0 0 0,0-1 0 0 0,0 1 0 0 0,0 0 1 0 0,1 0-1 0 0,-1-1 0 0 0,0 1 0 0 0,0 0 0 0 0,0 0 0 0 0,0 0 0 0 0,0 0 0 0 0,0 0 0 0 0,1 0 0 0 0,-1 0-4 0 0,-94 11-2477 0 0,95-11 1463 0 0,7 5-12335 0 0,8 2 5297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21718 0 0,'0'-10'2108'0'0,"-1"19"-771"0"0,1 19-1006 0 0,34 372-43 0 0,-33-395-393 0 0,-2-3-1 0 0,1 0 0 0 0,0 0 0 0 0,0 0 0 0 0,1 0 0 0 0,-1 0 0 0 0,0 0 0 0 0,0 0 0 0 0,1 0 0 0 0,0 0 0 0 0,-1 0 0 0 0,1-1 0 0 0,0 1 0 0 0,0 0 0 0 0,0 0 0 0 0,0 0-1 0 0,0-1 1 0 0,0 1 0 0 0,0-1 0 0 0,1 1 0 0 0,-1-1 0 0 0,0 1 0 0 0,2 0 106 0 0,13-28-8504 0 0,-7-1-1172 0 0</inkml:trace>
  <inkml:trace contextRef="#ctx0" brushRef="#br0" timeOffset="308.999">188 155 1488 0 0,'7'0'13634'0'0,"-1"-2"-7233"0"0,6-1-2469 0 0,8-2-5954 0 0,-11 4 3689 0 0,-4 1-1615 0 0,8-1 42 0 0,1 1 0 0 0,0 1 1 0 0,0 0-1 0 0,0 1 0 0 0,-1 0 0 0 0,1 1 1 0 0,10 5-95 0 0,70 43 156 0 0,-89-42-1705 0 0,-28-15-921 0 0,5-4-1059 0 0,-2-1-3532 0 0,2-1-2194 0 0</inkml:trace>
  <inkml:trace contextRef="#ctx0" brushRef="#br0" timeOffset="604.015">312 1 18310 0 0,'0'0'2503'0'0,"0"0"-1505"0"0,0 0-544 0 0,2 8 1621 0 0,14 94-599 0 0,25 253 165 0 0,-32-317-1745 0 0,-9-37-4 0 0,0-1-23 0 0,-1-16-601 0 0,-11-10-606 0 0,1 2-2125 0 0,3 5-3235 0 0,-8-9-7333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21594 0 0,'0'9'5485'0'0,"-5"51"-5135"0"0,-82 302-136 0 0,75-312-306 0 0,28-42 170 0 0,32 13 33 0 0,-32-15-121 0 0,-1 1 0 0 0,0 0 1 0 0,0 1-1 0 0,-1 0 0 0 0,0 1 1 0 0,-1 1-1 0 0,0 0 1 0 0,4 5 9 0 0,8 7 7 0 0,-59-59-3255 0 0,30 29 1704 0 0,-2-8-6430 0 0,6 16 7513 0 0,1 0 0 0 0,-1 0 0 0 0,0 0-1 0 0,0 0 1 0 0,0 0 0 0 0,1 0 0 0 0,-1 0 0 0 0,0 0-1 0 0,0 0 1 0 0,0 0 0 0 0,0 0 0 0 0,1 0 0 0 0,-1 0-1 0 0,0-1 1 0 0,0 1 0 0 0,0 0 0 0 0,0 0-1 0 0,0 0 1 0 0,0 0 0 0 0,1 0 0 0 0,-1-1 0 0 0,0 1-1 0 0,0 0 1 0 0,0 0 0 0 0,0 0 0 0 0,0 0 0 0 0,0-1 461 0 0,40 70-2452 0 0</inkml:trace>
  <inkml:trace contextRef="#ctx0" brushRef="#br0" timeOffset="584.853">294 132 22018 0 0,'14'0'3596'0'0,"135"-12"-2804"0"0,-121 5-565 0 0,-22 11 183 0 0,-68 173-477 0 0,0 3 55 0 0,56-157 97 0 0,6-23-98 0 0,0 0-41 0 0,9 8 123 0 0,63 19 270 0 0,3-17-6 0 0,-75-10-321 0 0,0 0 19 0 0,0 0 2 0 0,0 0 6 0 0,0 0 10 0 0,0 0-23 0 0,-7 0-376 0 0,-49-14-3406 0 0,31 2-5358 0 0,21 10 6609 0 0,-18-11-9471 0 0</inkml:trace>
  <inkml:trace contextRef="#ctx0" brushRef="#br0" timeOffset="866.353">327 381 21718 0 0,'45'-36'4614'0'0,"43"19"-4339"0"0,-73 13-383 0 0,-15 4-72 0 0,0 0-35 0 0,0 0-31 0 0,0 0-79 0 0,-11 0-1995 0 0,0 0-1755 0 0,1 0-3235 0 0,-4 0-4518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 18350 0 0,'-6'-5'5066'0'0,"-19"14"-4870"0"0,18 1-176 0 0,0 0 1 0 0,0 1 0 0 0,1 0 0 0 0,1 0 0 0 0,0 0 0 0 0,0 0 0 0 0,1 1 0 0 0,0 0 0 0 0,1 0 0 0 0,1 0-1 0 0,0 0 1 0 0,0 0 0 0 0,1 1 0 0 0,1-1 0 0 0,0 0 0 0 0,1 1 0 0 0,1 5-21 0 0,-2-8-7 0 0,0-1-10 0 0,1 1 0 0 0,0-1 0 0 0,1 0 1 0 0,0 0-1 0 0,0 0 0 0 0,1 0 0 0 0,1 0 1 0 0,-1-1-1 0 0,1 1 0 0 0,1-1 1 0 0,1 2 16 0 0,-4-6-49 0 0,0-1 0 0 0,0 1 0 0 0,1-1 0 0 0,-1 0 0 0 0,1 0 0 0 0,0-1 0 0 0,0 1 0 0 0,0 0 0 0 0,0-1 0 0 0,0 0 1 0 0,0 1-1 0 0,1-1 0 0 0,-1-1 0 0 0,1 1 0 0 0,0 0 0 0 0,-1-1 0 0 0,1 0 0 0 0,0 0 0 0 0,0 0 0 0 0,0 0 49 0 0,8-17-4773 0 0,-11-2-1655 0 0,-1 15 5085 0 0,0-20-8654 0 0</inkml:trace>
  <inkml:trace contextRef="#ctx0" brushRef="#br0" timeOffset="416.243">176 140 17722 0 0,'9'30'4612'0'0,"-1"-14"-4359"0"0,0-1-1 0 0,0 1 1 0 0,2-1 0 0 0,0-1-1 0 0,1 0 1 0 0,0-1 0 0 0,1 0 0 0 0,0 0-1 0 0,1-1 1 0 0,0-1 0 0 0,1 0-1 0 0,1-1 1 0 0,0-1 0 0 0,3 2-253 0 0,20 4 297 0 0,-33-39 342 0 0,-3-126-46 0 0,-22-14-639 0 0,7 155 200 0 0,-84 28-1484 0 0,134-18-10206 0 0,-19 1 3980 0 0,6-1 673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09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15949 0 0,'10'0'7329'0'0,"-2"0"-5325"0"0,106-6-1318 0 0,-43-3-938 0 0,-70 11 266 0 0,0-1-1 0 0,0 0 0 0 0,0 1 1 0 0,0-1-1 0 0,0 1 0 0 0,0-1 1 0 0,-1 1-1 0 0,1-1 0 0 0,-1 1 1 0 0,1-1-1 0 0,-1 1 0 0 0,1 0 1 0 0,-1-1-1 0 0,0 1 0 0 0,0 0 1 0 0,0-1-1 0 0,0 1 0 0 0,0-1 0 0 0,0 1 1 0 0,-1 0-1 0 0,1-1 0 0 0,0 1 1 0 0,-1 0-1 0 0,1-1 0 0 0,-1 1 1 0 0,0-1-1 0 0,1 1 0 0 0,-1-1 1 0 0,0 1-1 0 0,0-1-13 0 0,0 2 29 0 0,-93 244 106 0 0,58-172-13 0 0,16-37-42 0 0,22-36-88 0 0,-1 0 1 0 0,0 0 0 0 0,1 0-1 0 0,0 0 1 0 0,0-1 0 0 0,-1 1-1 0 0,1 0 1 0 0,0-1-1 0 0,0 1 1 0 0,0-1 0 0 0,1 0-1 0 0,-1 0 1 0 0,0 1 0 0 0,0-2-1 0 0,1 1 1 0 0,-1 0-1 0 0,1 0 1 0 0,-1-1 0 0 0,0 1-1 0 0,1-1 1 0 0,1 0 7 0 0,3 3-7 0 0,62 31 3 0 0,-65-29-795 0 0,-25-15-1995 0 0,18 8 2006 0 0,-8-6-3682 0 0,12 6-4026 0 0,41 26-473 0 0</inkml:trace>
  <inkml:trace contextRef="#ctx0" brushRef="#br0" timeOffset="262.445">69 290 20138 0 0,'7'-3'3480'0'0,"10"-10"-2715"0"0,-3 3-817 0 0,40-16-503 0 0,-32 23-505 0 0,-12 3-1946 0 0,-1-2-5780 0 0,-7-1 50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13585 0 0,'0'-3'7719'0'0,"4"2"-4008"0"0,28 5-3760 0 0,93 11-1371 0 0,-125-15 647 0 0,0 0-325 0 0,0 0-883 0 0,0 0-1862 0 0,0-1-3256 0 0,0-2-1653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18150 0 0,'-1'53'3566'0'0,"0"0"-2133"0"0,3 1-1 0 0,1-1 0 0 0,4 8-1432 0 0,7 44 470 0 0,-14-104-365 0 0,0-1 38 0 0,-1-5 198 0 0,-5-8-361 0 0,1 0-1 0 0,1 0 1 0 0,0 0 0 0 0,1 0-1 0 0,0-1 1 0 0,1 1 0 0 0,0-1-1 0 0,1 0 1 0 0,1 0 20 0 0,0 5-8 0 0,0 1 1 0 0,0 0-1 0 0,1 0 0 0 0,0 0 1 0 0,0 0-1 0 0,1 0 0 0 0,0 0 1 0 0,1 0-1 0 0,-1 1 0 0 0,2-1 1 0 0,-1 1-1 0 0,1 0 0 0 0,0 0 1 0 0,0 0-1 0 0,1 0 0 0 0,0 1 0 0 0,1-1 8 0 0,0 0-17 0 0,0 0-1 0 0,1 0 1 0 0,0 1-1 0 0,0 0 1 0 0,1 1-1 0 0,-1-1 1 0 0,1 1-1 0 0,0 1 1 0 0,1-1-1 0 0,-1 1 1 0 0,1 1-1 0 0,0 0 0 0 0,2 0 18 0 0,-3 1-66 0 0,-6 1 76 0 0,-1 0 1 0 0,1 0-1 0 0,0 1 1 0 0,-1-1-1 0 0,1 1 1 0 0,0-1 0 0 0,0 1-1 0 0,0 0 1 0 0,-1-1-1 0 0,1 1 1 0 0,0 0-1 0 0,0 0 1 0 0,0 0-1 0 0,0 1 1 0 0,-1-1-1 0 0,1 0 1 0 0,0 1 0 0 0,0-1-1 0 0,-1 1 1 0 0,1 0-1 0 0,0-1 1 0 0,-1 1-1 0 0,1 0 1 0 0,0 0-1 0 0,-1 0 1 0 0,1 0-1 0 0,-1 0 1 0 0,0 1 0 0 0,1-1-1 0 0,-1 0 1 0 0,0 1-1 0 0,0-1 1 0 0,1 2-11 0 0,40 129 509 0 0,2 65-303 0 0,-48-249-2187 0 0,4 46 1079 0 0,-2-9-772 0 0,2 1-6268 0 0,1 20-2171 0 0,4 80 5198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15905 0 0,'6'2'6505'0'0,"0"2"-3352"0"0,14 16-3482 0 0,-12-11 1039 0 0,5 4-653 0 0,0 0 0 0 0,-1 2 0 0 0,-1-1 0 0 0,0 1 0 0 0,-1 1 0 0 0,3 6-57 0 0,-11-17 24 0 0,0-1-1 0 0,-1 1 1 0 0,0-1 0 0 0,0 1 0 0 0,0 0 0 0 0,-1-1-1 0 0,1 1 1 0 0,-1 0 0 0 0,0 0 0 0 0,-1-1 0 0 0,1 1-1 0 0,-1 0 1 0 0,0 0 0 0 0,0-1 0 0 0,0 1 0 0 0,-1-1-1 0 0,1 1 1 0 0,-1-1 0 0 0,0 0 0 0 0,-1 1 0 0 0,1-1-1 0 0,-1 0 1 0 0,0-1 0 0 0,0 1 0 0 0,0 0 0 0 0,0-1-1 0 0,-2 2-23 0 0,-63 47 571 0 0,76-36-413 0 0,-3-12-80 0 0,89 87 434 0 0,-32-24-469 0 0,-109-122-3766 0 0,19 28-4569 0 0,0 0-6091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91 7897 0 0,'5'1'13702'0'0,"-6"2"-8312"0"0,-12 8-7907 0 0,10-10 3963 0 0,-11 12-1452 0 0,1 0-1 0 0,0 0 0 0 0,1 1 0 0 0,1 1 0 0 0,0 0 1 0 0,-4 6 6 0 0,14-15-8 0 0,-1 0 0 0 0,1 0 1 0 0,0 0-1 0 0,0 0 0 0 0,1 1 0 0 0,0-1 1 0 0,0 0-1 0 0,0 0 0 0 0,1 0 0 0 0,0 0 1 0 0,0 0-1 0 0,0 0 0 0 0,1 0 0 0 0,0 0 1 0 0,0 0-1 0 0,0-1 0 0 0,1 1 0 0 0,0-1 1 0 0,0 1-1 0 0,1-1 0 0 0,-1 0 1 0 0,1-1-1 0 0,0 1 0 0 0,0 0 0 0 0,1-1 1 0 0,-1 0-1 0 0,5 3 8 0 0,16 24 56 0 0,37 48 65 0 0,-53-54 257 0 0,-9-24-245 0 0,-3 10 759 0 0,-2-7-826 0 0,0 0 0 0 0,0 0 0 0 0,-1-1 0 0 0,0 0 0 0 0,1 0 0 0 0,-1 0 0 0 0,0-1 1 0 0,0 0-1 0 0,-1 0 0 0 0,1-1 0 0 0,0 1 0 0 0,-1-2 0 0 0,1 1 0 0 0,0 0 0 0 0,-1-1 0 0 0,-5-1-66 0 0,11 1-27 0 0,1 0-28 0 0,0 0-36 0 0,0 0-51 0 0,0 0-95 0 0,0 0-87 0 0,0 0-91 0 0,0 0-82 0 0,0 0-131 0 0,0 0-256 0 0,11-16-14325 0 0,-10 10 7127 0 0,-13 28 6367 0 0</inkml:trace>
  <inkml:trace contextRef="#ctx0" brushRef="#br0" timeOffset="280.935">268 200 20842 0 0,'4'-13'4558'0'0,"8"27"-4706"0"0,-5 1 223 0 0,0 1 0 0 0,-1 0 1 0 0,0 0-1 0 0,-1 1 1 0 0,-1 0-1 0 0,-1 0 0 0 0,0 0 1 0 0,-1 0-1 0 0,-1 0 1 0 0,-1 0-1 0 0,0 0 0 0 0,-3 13-75 0 0,3 3 68 0 0,0 43-461 0 0,-5-78-588 0 0,-15-39-2748 0 0,10 13-1599 0 0,3 5-1760 0 0</inkml:trace>
  <inkml:trace contextRef="#ctx0" brushRef="#br0" timeOffset="548.291">352 1 7421 0 0,'2'0'13913'0'0,"-2"0"-12797"0"0,0 0-1116 0 0,0 0 56 0 0,0 0 388 0 0,0 0 0 0 0,0 0-444 0 0,2 0-52 0 0,0 0-708 0 0,0 7-452 0 0,7 1-280 0 0,-4 3-1280 0 0,1-3-3869 0 0,5-1-3456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11845 0 0,'-5'-22'11651'0'0,"6"27"-9571"0"0,-1-2-2190 0 0,20 191 704 0 0,-16-86-1592 0 0,-4-106 759 0 0,0-2-8 0 0,0 0-30 0 0,0-5-436 0 0,0-88-8374 0 0,0 63 2377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16694 0 0,'-3'5'8224'0'0,"-10"44"-8497"0"0,11-34 234 0 0,-1 1 1 0 0,2-1-1 0 0,0 1 0 0 0,1-1 1 0 0,1 1-1 0 0,0-1 0 0 0,1 1 1 0 0,1-1-1 0 0,0 0 0 0 0,6 15 39 0 0,-7-25 6 0 0,-1 1 12 0 0,0 0 0 0 0,1 1 1 0 0,0-1-1 0 0,0 0 0 0 0,0 0 1 0 0,1 0-1 0 0,0 0 1 0 0,0-1-1 0 0,1 1 0 0 0,0-1 1 0 0,0 0-1 0 0,0 0 0 0 0,0 0 1 0 0,1 0-1 0 0,0-1 1 0 0,0 0-1 0 0,0 0 0 0 0,0 0 1 0 0,0-1-1 0 0,1 1 0 0 0,0-1 1 0 0,0-1-1 0 0,5 3-18 0 0,-8-7 49 0 0,0 1 0 0 0,1 0 0 0 0,-1-1 0 0 0,0 1 0 0 0,1-1 0 0 0,-1 0 0 0 0,0 0 0 0 0,0 0 1 0 0,-1-1-1 0 0,1 1 0 0 0,0-1 0 0 0,-1 1 0 0 0,1-1 0 0 0,-1 0 0 0 0,0 0 0 0 0,0 0 0 0 0,0 0 0 0 0,0 0 0 0 0,-1 0 0 0 0,1-1 0 0 0,-1 1 0 0 0,0-1 0 0 0,0 1 0 0 0,0-1 0 0 0,0 1 0 0 0,-1-1 0 0 0,0 0 0 0 0,1-1-49 0 0,2-5 34 0 0,-1-2 0 0 0,0 1-1 0 0,0 0 1 0 0,-1 0 0 0 0,0-1-1 0 0,-1 1 1 0 0,-1 0 0 0 0,1-1 0 0 0,-2 1-1 0 0,-2-11-33 0 0,4 21-1 0 0,0 0 0 0 0,-1 0 0 0 0,1 0-1 0 0,0 0 1 0 0,-1 0 0 0 0,1 1-1 0 0,-1-1 1 0 0,1 0 0 0 0,-1 0 0 0 0,1 0-1 0 0,-1 0 1 0 0,0 0 0 0 0,1 1 0 0 0,-1-1-1 0 0,0 0 1 0 0,1 1 0 0 0,-1-1-1 0 0,0 0 1 0 0,0 1 0 0 0,0-1 0 0 0,0 1-1 0 0,0 0 1 0 0,0-1 0 0 0,0 1 0 0 0,0 0-1 0 0,0-1 1 0 0,0 1 0 0 0,0 0-1 0 0,0 0 1 0 0,0 0 0 0 0,0 0 0 0 0,0 0-1 0 0,0 0 1 0 0,0 0 1 0 0,1 0-17 0 0,0 0-47 0 0,0 0-42 0 0,0 0-51 0 0,2 10 84 0 0,0-1-1 0 0,0 1 1 0 0,1-1 0 0 0,0 0-1 0 0,1 1 1 0 0,0-1 0 0 0,1-1-1 0 0,-1 1 1 0 0,2-1 0 0 0,-1 0-1 0 0,1 0 1 0 0,1 1 73 0 0,-2-2 49 0 0,1 1 1 0 0,-1-1-1 0 0,1 0 1 0 0,1-1-1 0 0,-1 0 0 0 0,1 0 1 0 0,0 0-1 0 0,1-1 0 0 0,-1 0 1 0 0,1 0-1 0 0,0-1 1 0 0,0 0-1 0 0,7 3-49 0 0,-13-8 37 0 0,-1 0-1 0 0,1 1 1 0 0,-1-1 0 0 0,1 0 0 0 0,-1 0-1 0 0,0 0 1 0 0,1 0 0 0 0,-1 0 0 0 0,0-1-1 0 0,0 1 1 0 0,0 0 0 0 0,0 0 0 0 0,0-1-1 0 0,0 1 1 0 0,0-1 0 0 0,0 1-1 0 0,0-1 1 0 0,-1 1 0 0 0,1-1 0 0 0,-1 1-1 0 0,1-1 1 0 0,-1 0 0 0 0,1 1 0 0 0,-1-1-1 0 0,0 0 1 0 0,0 1 0 0 0,0-1-1 0 0,0 0 1 0 0,0 1 0 0 0,0-1 0 0 0,-1 0-1 0 0,1 1 1 0 0,0-1 0 0 0,-1 0-37 0 0,1-20 159 0 0,1-2-108 0 0,-2 0 0 0 0,0 0 0 0 0,-2 0 0 0 0,0 0 0 0 0,-3-6-51 0 0,-14-27 121 0 0,19 57-97 0 0,0 0-19 0 0,1 0-34 0 0,-21-11-188 0 0,19 11 165 0 0,-2 0-793 0 0,-4 3-4799 0 0,7 6-4787 0 0,1 1 65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21130 0 0,'0'0'1312'0'0,"0"0"-1312"0"0,0 0-376 0 0,0 0 228 0 0,0 0 136 0 0,0 0-188 0 0,2 0-756 0 0,0 0-1696 0 0,2 0-1953 0 0,3 4-4048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12 16802 0 0,'-4'-8'6249'0'0,"0"6"-6217"0"0,3 1 513 0 0,1 1-11 0 0,0 0-275 0 0,0 0-290 0 0,-9 4-130 0 0,-27 35 578 0 0,29-33-403 0 0,0 1 1 0 0,0 0-1 0 0,1 0 0 0 0,0 0 1 0 0,0 1-1 0 0,1 0 1 0 0,0 0-1 0 0,0 0 0 0 0,0 0 1 0 0,1 1-1 0 0,-2 8-14 0 0,5-11 2 0 0,0-1 0 0 0,1 1-1 0 0,0 0 1 0 0,0 0-1 0 0,0 0 1 0 0,1 0 0 0 0,0-1-1 0 0,0 1 1 0 0,0 0 0 0 0,0-1-1 0 0,1 1 1 0 0,0-1-1 0 0,1 1 1 0 0,-1-1 0 0 0,1 0-1 0 0,0 0 1 0 0,0 0 0 0 0,0 0-1 0 0,1-1 1 0 0,0 1-1 0 0,0-1 1 0 0,0 0 0 0 0,0 0-1 0 0,1 0 1 0 0,3 1-2 0 0,69 63 162 0 0,-72-65-61 0 0,0 1 0 0 0,0 0 0 0 0,-1 0 1 0 0,0 1-1 0 0,0 0 0 0 0,0-1 0 0 0,0 1 0 0 0,-1 1 0 0 0,1-1 1 0 0,-1 0-1 0 0,-1 1 0 0 0,1 0 0 0 0,-1-1 0 0 0,0 1 0 0 0,0 0 0 0 0,-1 0 1 0 0,1 0-1 0 0,-1 2-101 0 0,-39-5 814 0 0,-50-3-613 0 0,88 0-229 0 0,4-24-9225 0 0,1 13 255 0 0,-2 7 1085 0 0,-15 43 6262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22558 0 0,'0'0'1687'0'0,"0"0"-1177"0"0,0 0-313 0 0,0 0 209 0 0,0 0 99 0 0,0 0-131 0 0,0 0-345 0 0,1 1-271 0 0,9 22 273 0 0,-2 1 0 0 0,0 0 0 0 0,-1 0 0 0 0,-1 1 1 0 0,-2 0-1 0 0,0 0 0 0 0,-2 0 0 0 0,-1 0 0 0 0,0 1 1 0 0,-2-1-1 0 0,-1 1-31 0 0,2 14-42 0 0,0-39-88 0 0,0-1-73 0 0,-10-27-1690 0 0,-5-40-3509 0 0,9 18-4497 0 0,3 0 1101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13637 0 0,'2'-4'7329'0'0,"-2"4"-6717"0"0,0 0-608 0 0,0 0-4 0 0,0 0 308 0 0,0 0-20 0 0,0 0-288 0 0,0 4-288 0 0,0-1-536 0 0,2 1-436 0 0,5 4-992 0 0,-3-4-2133 0 0,1 3-4624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19682 0 0,'18'144'5469'0'0,"-1"-3"-4893"0"0,-17-140-499 0 0,0-1 67 0 0,0 0 40 0 0,-2-1-156 0 0,0-1 0 0 0,1 1 0 0 0,-1-1 0 0 0,0 1 0 0 0,1-1 0 0 0,-1 0 0 0 0,1 0 0 0 0,-1 0 0 0 0,1 0 0 0 0,0 0 0 0 0,0 0 0 0 0,0 0 0 0 0,0 0 0 0 0,0 0 0 0 0,0 0 0 0 0,1-1 0 0 0,-1 1 0 0 0,1 0 0 0 0,0-1 0 0 0,-1 1 0 0 0,1 0 0 0 0,0-1-28 0 0,-1-7-12 0 0,1 0 0 0 0,0 0 0 0 0,1 0 0 0 0,-1 0 0 0 0,2 0 0 0 0,0 0 0 0 0,0 0 0 0 0,0 1 0 0 0,1-1 0 0 0,1 1 0 0 0,0 0-1 0 0,0 0 1 0 0,1 0 0 0 0,0 0 0 0 0,0 1 0 0 0,1-1 12 0 0,0 0-45 0 0,1 0 0 0 0,0 0 0 0 0,0 1 0 0 0,0 0 0 0 0,1 0 0 0 0,1 1 0 0 0,-1 0 0 0 0,1 0 0 0 0,1 1 45 0 0,-8 4 8 0 0,0 1 0 0 0,0 0 0 0 0,0 0 0 0 0,0 0 0 0 0,1 0 0 0 0,-1 1 0 0 0,0-1 0 0 0,1 1 0 0 0,-1-1 0 0 0,0 1 0 0 0,1 0 0 0 0,-1 0-1 0 0,0 0 1 0 0,1 0 0 0 0,-1 0 0 0 0,1 0 0 0 0,-1 1 0 0 0,0-1 0 0 0,1 1 0 0 0,-1 0 0 0 0,0 0 0 0 0,0 0 0 0 0,0 0 0 0 0,0 0 0 0 0,1 0 0 0 0,-1 0-1 0 0,-1 1 1 0 0,1-1 0 0 0,0 1 0 0 0,0-1 0 0 0,0 1 0 0 0,-1 0 0 0 0,1 0 0 0 0,-1 0 0 0 0,0 0 0 0 0,1 0-8 0 0,7 18 84 0 0,-1 0 1 0 0,0 0-1 0 0,-2 1 1 0 0,0 0 0 0 0,-2 0-1 0 0,0 0 1 0 0,-1 5-85 0 0,1-1 80 0 0,16 134 99 0 0,-22-201-448 0 0,-14-9-1915 0 0,3 30-6462 0 0,1 7-5810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19186 0 0,'0'0'2468'0'0,"10"4"-1232"0"0,14 15-708 0 0,-2 1 0 0 0,0 2-1 0 0,-1 0 1 0 0,-1 1 0 0 0,3 6-528 0 0,-5-3 220 0 0,-2 0 0 0 0,0 0 1 0 0,-2 1-1 0 0,-1 1 0 0 0,-1 1 0 0 0,-1 0 0 0 0,1 9-220 0 0,1 24 300 0 0,-3 1-1 0 0,-3-1 1 0 0,-3 1-1 0 0,-2 36-299 0 0,-2-72 120 0 0,0-26-49 0 0,0-1 44 0 0,-9 7 414 0 0,-61 31-144 0 0,69-38-382 0 0,-6 1-1167 0 0,7-14-2507 0 0,-1 7-387 0 0,-1 4-8276 0 0,6 29 4070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19970 0 0,'6'6'6439'0'0,"-5"13"-6995"0"0,-2-13 1102 0 0,-7 174-54 0 0,-30 34-185 0 0,23-158-49 0 0,14-55-237 0 0,34 25 425 0 0,-25-22-415 0 0,120 39 3 0 0,-52-22-39 0 0,-40-7-33 0 0,-60-40-2841 0 0,13-2-6070 0 0,11 28 8722 0 0,1 0 0 0 0,-1 0 0 0 0,0 0 0 0 0,0 0 0 0 0,0 0 0 0 0,0 0-1 0 0,1 0 1 0 0,-1 0 0 0 0,0 0 0 0 0,0 0 0 0 0,0 0 0 0 0,0 0 0 0 0,1 0 0 0 0,-1 0 0 0 0,0 0 0 0 0,0 0 0 0 0,0 0 0 0 0,0 0 0 0 0,0-1 0 0 0,0 1 0 0 0,1 0 0 0 0,-1 0 0 0 0,0 0 0 0 0,0 0 0 0 0,0 0 0 0 0,0-1 0 0 0,0 1 0 0 0,0 0 0 0 0,0 0-1 0 0,0 0 1 0 0,0 0 0 0 0,1 0 0 0 0,-1-1 0 0 0,0 1 0 0 0,0 0 0 0 0,0 0 0 0 0,0 0 0 0 0,0 0 0 0 0,0-1 0 0 0,0 1 0 0 0,0 0 227 0 0,32 59-6808 0 0</inkml:trace>
  <inkml:trace contextRef="#ctx0" brushRef="#br0" timeOffset="582.83">370 102 21190 0 0,'47'-10'5503'0'0,"20"-27"-5719"0"0,-38 19 655 0 0,18-11-423 0 0,-45 29-12 0 0,-2 0 40 0 0,0 0 59 0 0,0 0-8 0 0,0 0-42 0 0,0 22-135 0 0,-2 10 114 0 0,-2-1 0 0 0,-1 0 0 0 0,-1 0 0 0 0,-1-1 0 0 0,-3 4-32 0 0,-10 41 10 0 0,-10 52 2 0 0,23-78-155 0 0,31-40 504 0 0,31 8-299 0 0,-48-16-92 0 0,-7-1 44 0 0,0 0 33 0 0,0 0 7 0 0,0 0 5 0 0,0 0-1 0 0,0 0-19 0 0,0 0-82 0 0,0 0-116 0 0,-22-1-3956 0 0,15-4-9639 0 0,36 11 3973 0 0</inkml:trace>
  <inkml:trace contextRef="#ctx0" brushRef="#br0" timeOffset="877.358">504 264 21814 0 0,'0'0'1701'0'0,"10"-7"656"0"0,41-2-3027 0 0,-38 4-2247 0 0,-10 2-2492 0 0,-1 0-5947 0 0,1-1 5836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1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5773 0 0,'-2'-4'11326'0'0,"0"4"-5764"0"0,2 4-2712 0 0,3 12-3979 0 0,7 10 1361 0 0,-2 0 0 0 0,-1 1 0 0 0,-1 0 0 0 0,-1 1 0 0 0,-1-1 0 0 0,-1 1 0 0 0,-2 0 0 0 0,-2 23-232 0 0,2-20 82 0 0,1 124 422 0 0,11-159 503 0 0,65-18-1035 0 0,-43 18-20 0 0,-59-11-5440 0 0,13 10-1144 0 0,-7-5-4879 0 0</inkml:trace>
  <inkml:trace contextRef="#ctx0" brushRef="#br0" timeOffset="195.09">30 283 17314 0 0,'2'-3'6621'0'0,"10"-12"-4871"0"0,33-19-1524 0 0,-29 27-558 0 0,-13 6-4008 0 0,0 1-4457 0 0,-7 0-3541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11121 0 0,'47'0'12688'0'0,"6"0"-8492"0"0,-4 0-8411 0 0,-15 0-8453 0 0,-42 0 3286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8349 0 0,'0'0'11269'0'0,"0"0"-10121"0"0,0 0-1140 0 0,0 0 472 0 0,2 0 308 0 0,0 0-204 0 0,-2 0-584 0 0,0 0-288 0 0,5 4-320 0 0,-1 0 68 0 0,3 7-72 0 0,2-3-892 0 0,-3 3-1349 0 0,1-7-2343 0 0,0 7-3437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4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21534 0 0,'6'4'4115'0'0,"23"8"-4106"0"0,75 21 151 0 0,-50-22-1908 0 0,-79-11-2247 0 0,5 0-4919 0 0,-5 0-2247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21234 0 0,'-3'10'4102'0'0,"7"30"-4521"0"0,-3-33 806 0 0,7 98-15 0 0,-7 100-372 0 0,-1-108-37 0 0,4 231-192 0 0,-2-289 295 0 0,-2-38 103 0 0,0-1-13 0 0,0 0-15 0 0,0 0-21 0 0,0 0-28 0 0,0 0-57 0 0,0 0-162 0 0,0-16-1975 0 0,4-13-1037 0 0,8-13-13483 0 0,-28 129 12423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19234 0 0,'0'0'1744'0'0,"0"0"-1075"0"0,0 0-197 0 0,0 0 352 0 0,0 0 94 0 0,0 0-281 0 0,0 0-293 0 0,0 0-158 0 0,0 0-52 0 0,0 0-24 0 0,0 0-20 0 0,0 0-20 0 0,0 0-11 0 0,0 0-3 0 0,2 9-69 0 0,18 342-326 0 0,-16 50 339 0 0,-4-384-128 0 0,3-57-4761 0 0,4 10-5390 0 0,-2 17 5619 0 0,-4 17 1106 0 0,-17 84 1869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22634 0 0,'-1'0'35'0'0,"1"0"1"0"0,0 0-1 0 0,-1 0 0 0 0,1 0 0 0 0,0 0 1 0 0,-1 0-1 0 0,1 1 0 0 0,-1-1 1 0 0,1 0-1 0 0,0 0 0 0 0,-1 0 0 0 0,1 0 1 0 0,0 0-1 0 0,-1 1 0 0 0,1-1 1 0 0,0 0-1 0 0,0 0 0 0 0,-1 0 0 0 0,1 1 1 0 0,0-1-1 0 0,-1 0 0 0 0,1 1 1 0 0,0-1-1 0 0,0 0 0 0 0,0 0 0 0 0,-1 1 1 0 0,1-1-1 0 0,0 0 0 0 0,0 1 1 0 0,0-1-1 0 0,0 0 0 0 0,0 1 0 0 0,0-1 1 0 0,0 1-1 0 0,-1-1 0 0 0,1 0 1 0 0,0 1-1 0 0,0-1 0 0 0,0 0 0 0 0,0 1 1 0 0,1-1-1 0 0,-1 1 0 0 0,0-1 1 0 0,0 0-1 0 0,0 1 0 0 0,0-1 0 0 0,0 0 1 0 0,0 1-1 0 0,1-1 0 0 0,-1 0 1 0 0,0 1-1 0 0,0-1 0 0 0,0 0 0 0 0,1 0 1 0 0,-1 1-1 0 0,0-1 0 0 0,0 0 1 0 0,1 0-1 0 0,-1 1 0 0 0,0-1 0 0 0,1 0 1 0 0,-1 0-1 0 0,0 0 0 0 0,1 1-35 0 0,27 216 736 0 0,-19 147-356 0 0,-9-363-348 0 0,0-1 8 0 0,0 0-96 0 0,0-9-478 0 0,-1-25-1135 0 0,1-12-2288 0 0,2 11-4716 0 0,4-7-2518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20966 0 0,'45'-39'4814'0'0,"-38"35"-4739"0"0,63-21 392 0 0,-66 37-447 0 0,5 22 64 0 0,-2 1 1 0 0,-1 0 0 0 0,-1 0 0 0 0,-2 1-1 0 0,-2-1 1 0 0,-2 7-85 0 0,3 17-69 0 0,0 57-112 0 0,-2-115 275 0 0,-7-2 308 0 0,-17-24-957 0 0,34 26 190 0 0,68 21 386 0 0,-66-18-362 0 0,-22-10-1374 0 0,-4-18-3549 0 0,12 18-4417 0 0,32 41 485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23014 0 0,'-3'1'2715'0'0,"11"40"-2908"0"0,-7-37 435 0 0,12 67 4 0 0,-4 0 0 0 0,-2 1 0 0 0,-3 43-246 0 0,7 89 48 0 0,-7-181-64 0 0,-3-15-118 0 0,-8-24-286 0 0,-25-109-4689 0 0,27 84-1022 0 0,2-22-4103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22018 0 0,'20'-3'3879'0'0,"10"22"-3869"0"0,-20-12 310 0 0,-3-3-316 0 0,0 1 0 0 0,-1 0 1 0 0,1 0-1 0 0,-1 0 0 0 0,0 0 0 0 0,-1 1 0 0 0,1 0 0 0 0,-1 1 0 0 0,0-1 1 0 0,0 1-1 0 0,-1 0 0 0 0,0 0 0 0 0,0 0-4 0 0,-4-4 24 0 0,0-1 1 0 0,0 0-1 0 0,-1 1 0 0 0,1-1 0 0 0,0 0 1 0 0,-1 0-1 0 0,0 0 0 0 0,1 1 1 0 0,-1-1-1 0 0,0 0 0 0 0,0 0 0 0 0,0 0 1 0 0,0 0-1 0 0,-1 0 0 0 0,1 0 1 0 0,0-1-1 0 0,-1 1 0 0 0,1 0 0 0 0,-1-1 1 0 0,0 1-1 0 0,0-1 0 0 0,1 1 1 0 0,-1-1-1 0 0,0 0 0 0 0,0 0 0 0 0,0 0 1 0 0,0 0-1 0 0,-2 1-24 0 0,-8 6 29 0 0,-48 44 448 0 0,60-48-459 0 0,0-1 1 0 0,0 1-1 0 0,0 0 1 0 0,0 0 0 0 0,0 0-1 0 0,1 0 1 0 0,-1 0 0 0 0,1-1-1 0 0,0 1 1 0 0,0 0 0 0 0,1-1-1 0 0,-1 1 1 0 0,1-1-1 0 0,0 1 1 0 0,0-1 0 0 0,0 0-1 0 0,0 1 1 0 0,1-1 0 0 0,-1 0-1 0 0,1-1 1 0 0,-1 1 0 0 0,1 0-1 0 0,0-1 1 0 0,1 1-19 0 0,-3-2 7 0 0,129 123 142 0 0,-123-118-523 0 0,-16-19-266 0 0,5 9 71 0 0,-25-21-1410 0 0,18 16-1531 0 0,-2 1-3557 0 0,-10-6-6572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0:5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12665 0 0,'5'-3'11406'0'0,"12"-2"-9242"0"0,-3 1-2353 0 0,63-33 324 0 0,-61 30-157 0 0,1 1 1 0 0,0 0-1 0 0,0 2 0 0 0,1 0 0 0 0,-1 1 1 0 0,1 1-1 0 0,3 0 22 0 0,-21 14 52 0 0,-9 89 249 0 0,-18-15-235 0 0,-3-2 0 0 0,-16 23-66 0 0,46-107-1 0 0,-1 1-1 0 0,1-1 1 0 0,0 0-1 0 0,-1 1 1 0 0,1-1-1 0 0,0 0 1 0 0,0 1-1 0 0,-1-1 1 0 0,1 1-1 0 0,0-1 1 0 0,0 1-1 0 0,0-1 1 0 0,0 0-1 0 0,0 1 1 0 0,0-1-1 0 0,-1 1 1 0 0,1-1-1 0 0,0 1 1 0 0,0-1-1 0 0,0 1 1 0 0,1-1-1 0 0,-1 1 1 0 0,0-1-1 0 0,0 0 1 0 0,0 1-1 0 0,0-1 1 0 0,0 1-1 0 0,0-1 0 0 0,1 1 1 0 0,-1-1-1 0 0,0 0 1 0 0,0 1-1 0 0,1-1 1 0 0,-1 1-1 0 0,0-1 1 0 0,1 0-1 0 0,-1 1 1 0 0,0-1-1 0 0,1 0 1 0 0,-1 0-1 0 0,0 1 1 0 0,1-1-1 0 0,-1 0 1 0 0,1 0-1 0 0,-1 1 1 0 0,0-1-1 0 0,1 0 1 0 0,-1 0-1 0 0,1 0 1 0 0,-1 0-1 0 0,1 0 1 0 0,-1 0 1 0 0,11 6 103 0 0,139 87-114 0 0,-137-82-71 0 0,-12-10 146 0 0,-1-1 39 0 0,0 0 12 0 0,0 0-35 0 0,0 0-134 0 0,-10-1-720 0 0,-6-9 72 0 0,-4-5-3712 0 0,4 0-12632 0 0,78 56 13228 0 0</inkml:trace>
  <inkml:trace contextRef="#ctx0" brushRef="#br0" timeOffset="289.629">179 291 22246 0 0,'0'0'1606'0'0,"0"0"-1171"0"0,0 0 33 0 0,14 0-6 0 0,89-8-5200 0 0,-98 8 4218 0 0,10 0-5467 0 0,-10 0-794 0 0,-22 1 1265 0 0,-106 6 3841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17422 0 0,'-6'0'8822'0'0,"-22"13"-9154"0"0,23-9 322 0 0,1 0 0 0 0,0 1 0 0 0,0-1 0 0 0,0 1 0 0 0,0 0 0 0 0,1 0 0 0 0,0 1 0 0 0,0-1 0 0 0,1 1 0 0 0,-1 0-1 0 0,1-1 1 0 0,0 1 0 0 0,1 0 0 0 0,-1 0 0 0 0,1 0 0 0 0,0 0 0 0 0,1 1 0 0 0,0-1 0 0 0,0 0 0 0 0,0 0 0 0 0,0 0 0 0 0,1 0-1 0 0,1 1 11 0 0,0 4 6 0 0,0-1-1 0 0,1 0 1 0 0,0 0-1 0 0,1-1 1 0 0,0 1-1 0 0,1-1 1 0 0,0 0-1 0 0,0 0 1 0 0,1 0-1 0 0,0 0 1 0 0,0-1-1 0 0,1 0 1 0 0,4 3-6 0 0,1 0 86 0 0,0 1 0 0 0,-1 1 1 0 0,-1-1-1 0 0,0 2 0 0 0,0-1 1 0 0,-2 1-1 0 0,0 1 0 0 0,0 0-86 0 0,-8-14 35 0 0,1 0 0 0 0,-1 0 0 0 0,0 0 0 0 0,0-1 0 0 0,0 1 0 0 0,0 0 0 0 0,0 0-1 0 0,0 0 1 0 0,0 0 0 0 0,0-1 0 0 0,0 1 0 0 0,-1 0 0 0 0,1 0 0 0 0,0 0 0 0 0,0-1 0 0 0,-1 1-1 0 0,1 0 1 0 0,0 0 0 0 0,-1-1 0 0 0,1 1 0 0 0,-1 0 0 0 0,1 0 0 0 0,-1-1 0 0 0,1 1 0 0 0,-1-1-1 0 0,0 1 1 0 0,1-1 0 0 0,-1 1 0 0 0,0-1 0 0 0,1 1 0 0 0,-1-1 0 0 0,0 1 0 0 0,0-1-1 0 0,1 0 1 0 0,-1 1 0 0 0,0-1 0 0 0,0 0 0 0 0,0 0 0 0 0,0 0 0 0 0,1 0 0 0 0,-1 0 0 0 0,0 0-1 0 0,0 0 1 0 0,0 0 0 0 0,0 0-35 0 0,-49 2 44 0 0,42-2 31 0 0,-78-3 116 0 0,84 2-199 0 0,1 1-56 0 0,1 0-20 0 0,0 0-33 0 0,0 0-73 0 0,0 0-96 0 0,0 0-123 0 0,14 0-2396 0 0,3 0-1743 0 0,-11 0-9961 0 0,-43 0 9207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32 20334 0 0,'7'-8'5504'0'0,"-7"8"-5344"0"0,0 0-6 0 0,0 0 6 0 0,0 0-8 0 0,0 0-18 0 0,-2 32-27 0 0,-2 0-1 0 0,-1 0 0 0 0,-1-1 0 0 0,-2 0 0 0 0,-2 5-106 0 0,-8 29 89 0 0,-21 90-114 0 0,78-136 269 0 0,-14-11-249 0 0,0 1 1 0 0,-1 1 0 0 0,0 1-1 0 0,-1 1 1 0 0,0 1 4 0 0,38 25-33 0 0,-75-43-2151 0 0,3-11-1697 0 0,-4-10-10038 0 0,18 26 10487 0 0,39 51-534 0 0</inkml:trace>
  <inkml:trace contextRef="#ctx0" brushRef="#br0" timeOffset="611.941">283 50 20674 0 0,'26'-3'5995'0'0,"10"-10"-5682"0"0,-3 0-367 0 0,52-7-13 0 0,-82 70 340 0 0,-81 250-281 0 0,73-277-244 0 0,20-15 476 0 0,93 22 9 0 0,-64-8-376 0 0,-36-19 963 0 0,-19-3-1711 0 0,-17-3-1656 0 0,-2-13-5518 0 0,20 9 1732 0 0,15 6 1688 0 0,70 29-882 0 0</inkml:trace>
  <inkml:trace contextRef="#ctx0" brushRef="#br0" timeOffset="861.081">343 246 16802 0 0,'23'-2'8752'0'0,"8"-6"-7285"0"0,7 0-1806 0 0,-1 4 101 0 0,-52 3-8328 0 0,9 1 2466 0 0,-9 0-5678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6797 0 0,'2'19'9545'0'0,"3"11"-5363"0"0,1 5-2353 0 0,1 213 1236 0 0,-18-256-2200 0 0,8 4-850 0 0,1-1 0 0 0,-1 0 0 0 0,1 1-1 0 0,-1-1 1 0 0,1 0 0 0 0,1 0 0 0 0,-1-1 0 0 0,1 1 0 0 0,0 0-1 0 0,0 0 1 0 0,0-1 0 0 0,1 1 0 0 0,0-1 0 0 0,0 1 0 0 0,0 0-1 0 0,1-1 1 0 0,0 1 0 0 0,0 0 0 0 0,0 0 0 0 0,0-1 0 0 0,1 1-1 0 0,0 0 1 0 0,0 0 0 0 0,1 1 0 0 0,-1-1 0 0 0,1 0 0 0 0,0 1-1 0 0,1-2-14 0 0,63-90-40 0 0,-65 93 43 0 0,1 1 0 0 0,-1-1 1 0 0,1 1-1 0 0,-1 0 1 0 0,1 0-1 0 0,0 0 0 0 0,0 0 1 0 0,0 0-1 0 0,0 1 0 0 0,0-1 1 0 0,1 1-1 0 0,-1 0 0 0 0,0 0 1 0 0,1 0-1 0 0,-1 0 0 0 0,0 1 1 0 0,1-1-1 0 0,-1 1 0 0 0,1 0 1 0 0,-1 0-1 0 0,1 0 1 0 0,-1 1-1 0 0,0-1 0 0 0,1 1 1 0 0,-1 0-1 0 0,1 0 0 0 0,-1 0 1 0 0,0 0-1 0 0,0 0 0 0 0,0 1 1 0 0,0-1-1 0 0,0 1 0 0 0,0 0 1 0 0,1 1-4 0 0,6 8 14 0 0,1 2 0 0 0,-2-1 0 0 0,0 1 1 0 0,0 1-1 0 0,-2-1 0 0 0,1 1 0 0 0,-2 1 1 0 0,0-1-1 0 0,0 1 0 0 0,-2 0 0 0 0,0 0 1 0 0,0 1-1 0 0,-2-1 0 0 0,2 14-14 0 0,-1-14 3 0 0,19 84-87 0 0,-30-106-978 0 0,-2-1-1227 0 0,3 3-2366 0 0,-3-5-6628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90 4456 0 0,'-2'-8'12359'0'0,"-1"0"-6354"0"0,-2-3-3015 0 0,-4-5-3315 0 0,-3-5 884 0 0,11 19-539 0 0,0 0-1 0 0,0 1 0 0 0,0-1 1 0 0,0 1-1 0 0,-1-1 1 0 0,1 0-1 0 0,-1 1 0 0 0,1 0 1 0 0,-1-1-1 0 0,1 1 1 0 0,-1 0-1 0 0,0 0 0 0 0,1 0 1 0 0,-1 0-1 0 0,0 0 0 0 0,0 0 1 0 0,0 1-1 0 0,0-1 1 0 0,0 1-1 0 0,0-1 0 0 0,0 1 1 0 0,0 0-1 0 0,0-1 0 0 0,0 1 1 0 0,0 0-1 0 0,0 0 1 0 0,0 1-1 0 0,0-1 0 0 0,0 0 1 0 0,0 1-1 0 0,0-1 0 0 0,1 1 1 0 0,-3 0-20 0 0,1 1-37 0 0,-1 1 0 0 0,1 0 1 0 0,-1-1-1 0 0,1 1 0 0 0,0 0 0 0 0,0 1 1 0 0,1-1-1 0 0,-1 0 0 0 0,0 1 0 0 0,1 0 1 0 0,0-1-1 0 0,0 1 0 0 0,0 0 0 0 0,1 0 1 0 0,-1 0-1 0 0,1 1 0 0 0,-1 0 37 0 0,-2 13-65 0 0,0-1 0 0 0,0 1 0 0 0,2 0 0 0 0,0 0 0 0 0,1-1 1 0 0,1 1-1 0 0,0 0 0 0 0,3 13 65 0 0,-2-22-28 0 0,0 0 0 0 0,0-1 0 0 0,1 0 0 0 0,0 1 0 0 0,0-1 0 0 0,1 0 0 0 0,0 0 0 0 0,1 0 0 0 0,0 0 0 0 0,0-1 0 0 0,0 0 0 0 0,1 1 0 0 0,0-2 0 0 0,1 1 0 0 0,-1 0 0 0 0,1-1 0 0 0,0 0 0 0 0,1-1 0 0 0,0 1 0 0 0,2 0 28 0 0,33-1-930 0 0,-39-7 795 0 0,-1 0 1 0 0,0 0-1 0 0,0 0 1 0 0,0 1-1 0 0,0-2 1 0 0,0 1 0 0 0,-1 0-1 0 0,1 0 1 0 0,0-1-1 0 0,-1 1 1 0 0,0-1-1 0 0,0 1 1 0 0,1-1 0 0 0,-1 1-1 0 0,-1-1 1 0 0,1 0-1 0 0,0 0 1 0 0,-1 1 0 0 0,1-1-1 0 0,-1 0 1 0 0,0 0-1 0 0,0 0 1 0 0,0 0 134 0 0,0 0-301 0 0,5-36-5344 0 0,-3 12-3973 0 0,-2 8 4224 0 0</inkml:trace>
  <inkml:trace contextRef="#ctx0" brushRef="#br0" timeOffset="434.852">229 113 20482 0 0,'0'0'1669'0'0,"6"1"787"0"0,26 52-2276 0 0,2 0 0 0 0,3-3 0 0 0,1-1 1 0 0,7 3-181 0 0,-12-25-40 0 0,-21-54 1217 0 0,-4-29-960 0 0,-3 0 0 0 0,-2 0 0 0 0,-2-4-217 0 0,0 33 22 0 0,0 18-16 0 0,0 1 0 0 0,-1 0 1 0 0,0-1-1 0 0,0 1 0 0 0,-1-1 0 0 0,0 1 0 0 0,-1-1 0 0 0,0 1 0 0 0,0 0 0 0 0,-2-4-6 0 0,2 10-5 0 0,0 1 1 0 0,0-1-1 0 0,0 1 0 0 0,-1-1 1 0 0,1 1-1 0 0,0 0 0 0 0,-1 0 1 0 0,1 0-1 0 0,-1 1 0 0 0,1-1 1 0 0,-1 0-1 0 0,1 1 0 0 0,-1 0 1 0 0,1-1-1 0 0,-1 1 0 0 0,0 0 1 0 0,1 1-1 0 0,-1-1 0 0 0,1 0 1 0 0,-2 1 4 0 0,-6-1-35 0 0,-58 11-680 0 0,50-4-551 0 0,18-6 708 0 0,14 7-3628 0 0,13 3-1811 0 0,-7-4-1466 0 0,3-3 789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21462 0 0,'0'0'1744'0'0,"0"0"-1744"0"0,0 0-116 0 0,0 0 116 0 0,0 0 384 0 0,0 0-384 0 0,0 4-116 0 0,0-4-300 0 0,0 0-276 0 0,0 4-304 0 0,0 3-116 0 0,0-3-864 0 0,0 3-1453 0 0,0 1-4563 0 0,-11-4 1363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 21346 0 0,'-11'-3'4247'0'0,"5"6"-4224"0"0,1 1 0 0 0,0 0 0 0 0,0 1 0 0 0,0-1 0 0 0,1 1 0 0 0,-1 0 0 0 0,1 0 0 0 0,0 1 1 0 0,1-1-1 0 0,-1 1 0 0 0,1 0 0 0 0,-2 5-23 0 0,-47 133 84 0 0,40-96-106 0 0,2 0-1 0 0,3 0 1 0 0,1 1 0 0 0,3 0 0 0 0,2-1 0 0 0,2 12 22 0 0,-1-41-19 0 0,1 0 0 0 0,0-1 1 0 0,2 1-1 0 0,0-1 0 0 0,1 1 0 0 0,1-1 1 0 0,1-1-1 0 0,0 1 0 0 0,1-1 0 0 0,1 0 0 0 0,1 0 1 0 0,0-1-1 0 0,1 0 0 0 0,1-1 0 0 0,0 0 0 0 0,1-1 1 0 0,1 0-1 0 0,0-1 0 0 0,1 0 0 0 0,0-1 0 0 0,1-1 1 0 0,6 3 18 0 0,-10-7-34 0 0,-11-6 51 0 0,0-1-102 0 0,0 0-113 0 0,0 0-129 0 0,-9-13-2071 0 0,1-5-1684 0 0,2 0-3207 0 0,-4-12-3723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22830 0 0,'0'-5'2755'0'0,"2"19"-2853"0"0,11 33 156 0 0,-2 2 1 0 0,-2-1-1 0 0,-2 1 1 0 0,-2 1-1 0 0,-1 39-58 0 0,3 23-130 0 0,-6-103-2242 0 0,-1-23 1100 0 0,0-9-2295 0 0,3 4-2857 0 0,0 0-1902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21134 0 0,'0'0'1783'0'0,"0"0"-1109"0"0,0 0-265 0 0,0 0 289 0 0,0 0 118 0 0,0 0-205 0 0,-16 1-270 0 0,10 4-361 0 0,0 0 0 0 0,0 0-1 0 0,0 1 1 0 0,1 0-1 0 0,0 0 1 0 0,0 0-1 0 0,1 1 1 0 0,-1-1 0 0 0,1 1-1 0 0,1 0 1 0 0,-1 0-1 0 0,1 0 1 0 0,1 1 0 0 0,-1-1-1 0 0,1 1 1 0 0,1 0-1 0 0,-1-1 1 0 0,1 1-1 0 0,0 0 1 0 0,1 0 0 0 0,0 0-1 0 0,0 0 1 0 0,1-1-1 0 0,0 3 21 0 0,2-3 22 0 0,1 0-1 0 0,-1-1 1 0 0,1 0-1 0 0,0 0 1 0 0,0 0-1 0 0,1 0 1 0 0,0-1-1 0 0,0 1 1 0 0,0-1-1 0 0,0-1 0 0 0,1 1 1 0 0,0-1-1 0 0,0 0 1 0 0,3 2-22 0 0,-2-1-17 0 0,0 0 46 0 0,0 0 0 0 0,-1 1 1 0 0,1 0-1 0 0,-1 1 0 0 0,0 0 1 0 0,-1 0-1 0 0,1 0 0 0 0,-2 0 1 0 0,1 1-1 0 0,-1 0 0 0 0,0 0 1 0 0,0 0-1 0 0,-1 0 0 0 0,0 0 1 0 0,-1 1-1 0 0,1 3-29 0 0,-4-9 56 0 0,0 0 0 0 0,0 0 0 0 0,0 0 0 0 0,0 0 0 0 0,-1 0 0 0 0,1-1 0 0 0,-1 1 0 0 0,0-1 0 0 0,0 1 0 0 0,0-1 0 0 0,0 1 0 0 0,0-1 0 0 0,0 0 0 0 0,0 0 0 0 0,-1 0 0 0 0,1 0 0 0 0,-1-1 0 0 0,0 1 0 0 0,1-1 0 0 0,-1 1 0 0 0,0-1 0 0 0,0 0 0 0 0,0 0 0 0 0,0 0 0 0 0,0-1 0 0 0,0 1 0 0 0,-1 0-56 0 0,-13 6 163 0 0,-1 0-532 0 0,8-7-3115 0 0,5 1-710 0 0,-7 2-5894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83 21970 0 0,'-22'-8'3739'0'0,"0"-26"-3105"0"0,-10-6-1178 0 0,29 40 523 0 0,-1 0 1 0 0,0 1-1 0 0,1-1 1 0 0,-1 1-1 0 0,0 0 1 0 0,1 0-1 0 0,-1 0 1 0 0,1 0-1 0 0,-1 1 1 0 0,1-1-1 0 0,0 1 1 0 0,0 0-1 0 0,-1 0 1 0 0,1 0-1 0 0,0 0 1 0 0,1 1-1 0 0,-1-1 1 0 0,0 1-1 0 0,1 0 1 0 0,-1-1-1 0 0,1 1 1 0 0,0 1-1 0 0,0-1 0 0 0,0 0 1 0 0,1 0-1 0 0,-1 1 1 0 0,1-1-1 0 0,-1 1 1 0 0,1-1-1 0 0,0 1 1 0 0,1-1-1 0 0,-1 3 21 0 0,-1 15-29 0 0,1 0 0 0 0,1-1 0 0 0,1 1-1 0 0,0 0 1 0 0,2-1 0 0 0,0 1 0 0 0,2-1-1 0 0,0 0 1 0 0,1 0 0 0 0,1-1 0 0 0,1 0 0 0 0,1 0-1 0 0,9 15 30 0 0,-15-26 3 0 0,0-1 0 0 0,1 0 0 0 0,0 0 0 0 0,0 0-1 0 0,0 0 1 0 0,1-1 0 0 0,0 0 0 0 0,0 0 0 0 0,1 0 0 0 0,0-1-1 0 0,0 1 1 0 0,6 3-3 0 0,20-5-125 0 0,-31-16-29 0 0,-1-32-2216 0 0,0 11-6120 0 0,0 6-563 0 0</inkml:trace>
  <inkml:trace contextRef="#ctx0" brushRef="#br0" timeOffset="414.369">257 125 20430 0 0,'4'18'4293'0'0,"11"12"-4620"0"0,-9-18 652 0 0,6 14-230 0 0,1-2-1 0 0,0 1 1 0 0,2-2 0 0 0,1 0-1 0 0,1-1 1 0 0,1-1 0 0 0,0 0-1 0 0,2-1 1 0 0,15 11-95 0 0,11-15 189 0 0,-37-37 415 0 0,-4 0-494 0 0,-1 0 1 0 0,-1 0 0 0 0,-1 0 0 0 0,-1-1-1 0 0,-1-13-110 0 0,0 5 19 0 0,8-182-3 0 0,-7 179 255 0 0,-16 37-116 0 0,-56 23-387 0 0,-21 17-392 0 0,85-41 888 0 0,3 2-7194 0 0,14-4 1747 0 0,-1 2-1943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11897 0 0,'20'-11'8086'0'0,"3"6"-4135"0"0,55 9-3151 0 0,-63-2-214 0 0,78 13-760 0 0,-79-11-445 0 0,-16-9-9120 0 0,-8-4 2106 0 0,-3-8 626 0 0</inkml:trace>
  <inkml:trace contextRef="#ctx0" brushRef="#br0" timeOffset="225.614">124 1 3172 0 0,'0'0'15234'0'0,"0"0"-11072"0"0,0 0-3619 0 0,0 0-175 0 0,6 3 1559 0 0,12 78-1757 0 0,-8-3 105 0 0,-3 1 0 0 0,-4 0 0 0 0,-4 30-275 0 0,0-31-112 0 0,3-66-1372 0 0,-1-35-525 0 0,-1 21 1895 0 0,1-21-3716 0 0,4 4-2301 0 0,6-16-5014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20410 0 0,'15'8'5665'0'0,"3"21"-6583"0"0,-13-20 1421 0 0,28 48-293 0 0,-3 2 0 0 0,-3 1-1 0 0,-2 1 1 0 0,-3 1-1 0 0,13 59-209 0 0,-28-79 113 0 0,-1 0-1 0 0,-1 1 0 0 0,-3 0 0 0 0,-2 8-112 0 0,0-49 46 0 0,-1 0 0 0 0,0-1 0 0 0,1 1 0 0 0,-1-1 0 0 0,0 1 0 0 0,0-1 0 0 0,1 1 0 0 0,-1-1 0 0 0,0 1-1 0 0,-1-1 1 0 0,1 0 0 0 0,0 0 0 0 0,0 0 0 0 0,0 1 0 0 0,-1-1 0 0 0,1 0 0 0 0,-1-1 0 0 0,1 1 0 0 0,-1 0 0 0 0,1 0 0 0 0,-1 0 0 0 0,1-1 0 0 0,-1 1 0 0 0,1-1-1 0 0,-1 0 1 0 0,0 1 0 0 0,1-1 0 0 0,-1 0 0 0 0,0 0 0 0 0,0 0 0 0 0,1 0 0 0 0,-1 0 0 0 0,0 0 0 0 0,1 0 0 0 0,-1-1 0 0 0,0 1 0 0 0,1-1 0 0 0,-1 1 0 0 0,1-1-1 0 0,-1 0 1 0 0,1 1 0 0 0,-1-1 0 0 0,1 0 0 0 0,-1 0 0 0 0,1 0 0 0 0,-1-1-46 0 0,-32-31-1278 0 0,26 12-8208 0 0,6 8-3239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18446 0 0,'0'1'269'0'0,"-1"-1"0"0"0,1 0 1 0 0,0 0-1 0 0,0 0 1 0 0,0 0-1 0 0,-1 0 0 0 0,1 1 1 0 0,0-1-1 0 0,0 0 1 0 0,0 0-1 0 0,-1 0 0 0 0,1 0 1 0 0,0 0-1 0 0,0 0 0 0 0,-1 0 1 0 0,1 0-1 0 0,0 0 1 0 0,0 0-1 0 0,-1 0 0 0 0,1 0 1 0 0,0 0-1 0 0,0 0 0 0 0,-1 0 1 0 0,1 0-1 0 0,0 0 1 0 0,0 0-1 0 0,0 0-269 0 0,19 86 623 0 0,34 277-603 0 0,-48-336 302 0 0,15-27 34 0 0,45-7-234 0 0,-59 6-976 0 0,-18 1-390 0 0,-8-6-1351 0 0,-6-10-16080 0 0,90 39 14881 0 0</inkml:trace>
  <inkml:trace contextRef="#ctx0" brushRef="#br0" timeOffset="280.732">20 309 21422 0 0,'5'-23'4360'0'0,"15"9"-4167"0"0,-11 10-278 0 0,1 1 1 0 0,0 1-1 0 0,0-1 0 0 0,0 1 1 0 0,1 1-1 0 0,-1 0 1 0 0,0 1-1 0 0,0 0 0 0 0,5 0 85 0 0,-4 0-234 0 0,-9 2-270 0 0,-2-1-4234 0 0,0-1-4965 0 0,-4-6-287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22334 0 0,'29'61'3215'0'0,"35"55"-2628"0"0,-63-115-561 0 0,0 1 0 0 0,0 0 0 0 0,0-1-1 0 0,-1 1 1 0 0,1 0 0 0 0,0 0 0 0 0,-1-1 0 0 0,1 1 0 0 0,-1 0 0 0 0,1 0 0 0 0,-1 0 0 0 0,0 0 0 0 0,0-1 0 0 0,0 1 0 0 0,0 0 0 0 0,0 0-1 0 0,-1 0 1 0 0,1 0 0 0 0,0 0 0 0 0,-1 0 0 0 0,1-1 0 0 0,-1 1 0 0 0,0 0 0 0 0,0 0 0 0 0,1-1 0 0 0,-1 1 0 0 0,0-1 0 0 0,0 1 0 0 0,-1-1 0 0 0,1 1-1 0 0,0-1 1 0 0,0 1 0 0 0,-1-1 0 0 0,1 0 0 0 0,-1 0 0 0 0,1 0 0 0 0,-1 0 0 0 0,0 0 0 0 0,1 0 0 0 0,-1 0-26 0 0,-2 2-46 0 0,-71 94 73 0 0,74-96-25 0 0,0 1-1 0 0,1-1 0 0 0,-1 0 0 0 0,1 1 0 0 0,-1-1 0 0 0,1 1 1 0 0,0-1-1 0 0,0 1 0 0 0,-1 0 0 0 0,1-1 0 0 0,0 1 0 0 0,0-1 1 0 0,1 1-1 0 0,-1-1 0 0 0,0 1 0 0 0,0-1 0 0 0,1 1 0 0 0,-1-1 0 0 0,1 1 1 0 0,-1-1-1 0 0,1 1 0 0 0,0-1 0 0 0,-1 0 0 0 0,1 1 0 0 0,0-1 1 0 0,0 0-1 0 0,0 0 0 0 0,0 0 0 0 0,1 1-1 0 0,2 4 39 0 0,4 6 1 0 0,1 0 0 0 0,0-1 0 0 0,1 0 0 0 0,0-1 0 0 0,1 0 0 0 0,11 8-40 0 0,36 37 66 0 0,3 13-89 0 0,-60-65 26 0 0,-1-2 29 0 0,0-1 34 0 0,0 0 22 0 0,0 0-8 0 0,0 0-72 0 0,0 0-79 0 0,-27-27-2236 0 0,12 2-791 0 0,9 4-5362 0 0,6 21 8221 0 0,0 0-1 0 0,1 0 1 0 0,-1 0 0 0 0,0 0 0 0 0,0 0 0 0 0,0 0 0 0 0,1 0 0 0 0,-1 0 0 0 0,0 0 0 0 0,0 0 0 0 0,0 0 0 0 0,1 0 0 0 0,-1 0 0 0 0,0 0 0 0 0,0 0 0 0 0,1 0 0 0 0,-1 0 0 0 0,0 0-1 0 0,0 0 1 0 0,0 0 0 0 0,1 0 0 0 0,-1 0 0 0 0,0 0 0 0 0,0-1 0 0 0,0 1 0 0 0,0 0 0 0 0,1 0 0 0 0,-1 0 0 0 0,0 0 0 0 0,0 0 0 0 0,0-1 0 0 0,0 1 0 0 0,0 0 0 0 0,1 0-1 0 0,-1 0 1 0 0,0 0 0 0 0,0-1 0 0 0,0 1 0 0 0,0 0 0 0 0,0 0 0 0 0,0 0 0 0 0,0-1 0 0 0,0 1 239 0 0,41 77-3571 0 0</inkml:trace>
  <inkml:trace contextRef="#ctx0" brushRef="#br0" timeOffset="622.883">358 197 21490 0 0,'-16'-5'4111'0'0,"15"5"-4105"0"0,0-1 0 0 0,0 1 1 0 0,0-1-1 0 0,0 1 0 0 0,0-1 0 0 0,0 1 0 0 0,0 0 0 0 0,0 0 0 0 0,0-1 1 0 0,0 1-1 0 0,0 0 0 0 0,-1 0 0 0 0,1 0 0 0 0,0 0 0 0 0,0 0 1 0 0,0 1-1 0 0,0-1 0 0 0,0 0 0 0 0,0 0 0 0 0,0 1 0 0 0,0-1 1 0 0,0 1-1 0 0,0-1 0 0 0,0 1 0 0 0,0-1 0 0 0,0 1 0 0 0,0 0 1 0 0,0-1-1 0 0,0 1 0 0 0,0 0 0 0 0,1 0 0 0 0,-1-1 0 0 0,0 1 1 0 0,0 0-1 0 0,1 0 0 0 0,-1 0 0 0 0,1 0 0 0 0,-1 0 0 0 0,1 0 1 0 0,-1 0-1 0 0,1 0 0 0 0,0 0-6 0 0,-9 54-542 0 0,8-44 620 0 0,-1 17-107 0 0,0 1 0 0 0,2-1 0 0 0,1 1 1 0 0,1-1-1 0 0,2 1 0 0 0,0-1 0 0 0,7 20 29 0 0,-11-46 10 0 0,1 0 1 0 0,-1-1-1 0 0,1 1 1 0 0,0 0-1 0 0,-1 0 1 0 0,1 0-1 0 0,0 0 1 0 0,0-1-1 0 0,0 1 1 0 0,0 0-1 0 0,0-1 1 0 0,1 1-1 0 0,-1-1 1 0 0,0 1-1 0 0,1-1 1 0 0,-1 0-1 0 0,1 1 1 0 0,0-1-1 0 0,-1 0 1 0 0,1 0-1 0 0,0 0 1 0 0,0-1-1 0 0,-1 1 0 0 0,1 0 1 0 0,0 0-1 0 0,0-1 1 0 0,0 1-1 0 0,0-1 1 0 0,0 0-1 0 0,0 0 1 0 0,0 0-1 0 0,0 0 1 0 0,0 0-1 0 0,0 0 1 0 0,0 0-1 0 0,0 0 1 0 0,0-1-1 0 0,0 1 1 0 0,0-1-1 0 0,-1 0 1 0 0,1 1-1 0 0,2-2-10 0 0,4-4 53 0 0,1 0 0 0 0,-1 0 0 0 0,0-1-1 0 0,0 0 1 0 0,-1 0 0 0 0,0-1 0 0 0,0 0-1 0 0,-1 0 1 0 0,5-8-53 0 0,4-5 22 0 0,-12 18 5 0 0,0 0-1 0 0,0 0 1 0 0,0 0-1 0 0,-1 0 1 0 0,0-1-1 0 0,1 1 1 0 0,-2-1-1 0 0,1 0 1 0 0,0 1 0 0 0,-1-1-1 0 0,1 0 1 0 0,-1 0-1 0 0,0 0 1 0 0,0 0-1 0 0,-1 0 1 0 0,1-1-1 0 0,-1 1 1 0 0,0 0-1 0 0,0 0 1 0 0,0 0 0 0 0,-1 0-1 0 0,1 0 1 0 0,-1 0-1 0 0,0 0 1 0 0,0 0-1 0 0,-1 0 1 0 0,0-4-27 0 0,-9-3 5 0 0,10 11-38 0 0,1 0-39 0 0,0 0-57 0 0,0 0-68 0 0,4 11-759 0 0,7 6 995 0 0,1-1 1 0 0,0 0 0 0 0,1-1 0 0 0,1-1 0 0 0,0 0-1 0 0,1-1 1 0 0,0 0 0 0 0,2-1 0 0 0,-1-1 0 0 0,1-1-1 0 0,0 0 1 0 0,1-1 0 0 0,8 2-40 0 0,-2-7 461 0 0,-23-4-209 0 0,-2-13 836 0 0,-45-99-698 0 0,-11-52-397 0 0,50 145 93 0 0,14 29-21860 0 0,-6-11 16334 0 0,-11-9 4401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98 193 20350 0 0,'-15'-18'4009'0'0,"-25"13"-2281"0"0,40 5-1727 0 0,-3 1-11 0 0,1 1 0 0 0,0-1 0 0 0,-1 1 1 0 0,1 0-1 0 0,0-1 0 0 0,-1 1 0 0 0,1 0 0 0 0,0 0 1 0 0,1 1-1 0 0,-1-1 0 0 0,0 0 0 0 0,1 1 1 0 0,-1-1-1 0 0,1 1 0 0 0,-1-1 0 0 0,1 1 0 0 0,0-1 1 0 0,0 1-1 0 0,1 0 0 0 0,-1 0 0 0 0,0 0 1 0 0,1-1-1 0 0,0 1 0 0 0,-1 1 10 0 0,-1 13-30 0 0,1 0 1 0 0,0 0-1 0 0,1 0 1 0 0,0 0-1 0 0,2 0 1 0 0,2 14 29 0 0,-3-26-10 0 0,0-1 1 0 0,0 1-1 0 0,0-1 1 0 0,1 1-1 0 0,-1-1 1 0 0,1 0-1 0 0,0 0 0 0 0,0 0 1 0 0,1 0-1 0 0,-1 0 1 0 0,1 0-1 0 0,0-1 1 0 0,0 1-1 0 0,0-1 1 0 0,0 0-1 0 0,0 0 1 0 0,1 0-1 0 0,0 0 1 0 0,-1 0-1 0 0,1-1 1 0 0,0 0-1 0 0,1 0 1 0 0,-1 0-1 0 0,0 0 1 0 0,0-1-1 0 0,1 1 1 0 0,-1-1-1 0 0,3 0 10 0 0,-4 0 7 0 0,0-1 0 0 0,0 0 0 0 0,0 0 0 0 0,0-1 0 0 0,0 1 1 0 0,0 0-1 0 0,0-1 0 0 0,0 0 0 0 0,0 0 0 0 0,0 0 0 0 0,0 0 0 0 0,-1 0 0 0 0,1 0 0 0 0,0-1 0 0 0,-1 1 1 0 0,1-1-1 0 0,-1 0 0 0 0,0 0 0 0 0,0 0 0 0 0,1 0 0 0 0,-1 0 0 0 0,0 0 0 0 0,-1-1 0 0 0,1 1 0 0 0,0-1 0 0 0,-1 1 1 0 0,1-1-1 0 0,0-1-7 0 0,4-12 5 0 0,0-1 0 0 0,-1 1 0 0 0,-1-1 0 0 0,0 0 0 0 0,-2 0 0 0 0,0-1 0 0 0,0 1 0 0 0,-2 0 1 0 0,0-1-1 0 0,-1 1 0 0 0,-1 0 0 0 0,0-1 0 0 0,-2 1 0 0 0,-2-6-5 0 0,2 8-13 0 0,-1 0 1 0 0,-1 0-1 0 0,0 1 1 0 0,-1-1-1 0 0,-1 2 1 0 0,0-1-1 0 0,-1 1 0 0 0,-8-9 13 0 0,2 10 339 0 0,15 12-339 0 0,0 0-53 0 0,0 0-26 0 0,0 0-25 0 0,0 2 5 0 0,35 79 329 0 0,-8-12 24 0 0,-4 1-1 0 0,-2 0 1 0 0,0 19-254 0 0,-5-23 214 0 0,-9-40-179 0 0,-7-25-17 0 0,0-1-47 0 0,0 0-139 0 0,0-19-2434 0 0,4-7-4776 0 0,3 14-808 0 0</inkml:trace>
  <inkml:trace contextRef="#ctx0" brushRef="#br0" timeOffset="467.996">502 362 13193 0 0,'0'0'6124'0'0,"0"0"-4008"0"0,3-11 1105 0 0,72-159-1050 0 0,-74 168-2209 0 0,1 0-1 0 0,-1 0 0 0 0,0-1 1 0 0,0 1-1 0 0,0 0 1 0 0,0-1-1 0 0,0 1 0 0 0,-1-1 1 0 0,1 1-1 0 0,-1-1 1 0 0,1 1-1 0 0,-1-1 1 0 0,0 0-1 0 0,0 1 0 0 0,0-1 1 0 0,0 1-1 0 0,-1-1 1 0 0,1 0-1 0 0,-1 1 0 0 0,1-1 1 0 0,-1 1-1 0 0,0-1 1 0 0,0 1-1 0 0,0 0 1 0 0,0-1-1 0 0,-1 1 0 0 0,1 0 1 0 0,-1 0-1 0 0,1 0 1 0 0,-1 0-1 0 0,0 0 0 0 0,0 0 1 0 0,0 0-1 0 0,0 1 1 0 0,0-1-1 0 0,0 1 1 0 0,0-1-1 0 0,0 1 0 0 0,-1 0 1 0 0,1 0-1 0 0,0 0 1 0 0,-1 0-1 0 0,1 0 0 0 0,-1 0 1 0 0,1 1-1 0 0,-2-1 39 0 0,-11 3-49 0 0,0 0-1 0 0,1 0 1 0 0,-1 2-1 0 0,0 0 1 0 0,1 0-1 0 0,0 2 1 0 0,0-1 0 0 0,0 2-1 0 0,1 0 1 0 0,-10 7 49 0 0,22-14 3 0 0,0 1 0 0 0,0-1 0 0 0,0 1 1 0 0,0 0-1 0 0,0 0 0 0 0,0-1 1 0 0,0 1-1 0 0,1 0 0 0 0,-1 0 1 0 0,0 0-1 0 0,0 0 0 0 0,1 0 0 0 0,-1 0 1 0 0,0 0-1 0 0,1 0 0 0 0,-1 0 1 0 0,1 0-1 0 0,-1 0 0 0 0,1 1 1 0 0,0-1-1 0 0,0 0 0 0 0,-1 0 0 0 0,1 0 1 0 0,0 1-1 0 0,0-1 0 0 0,0 0 1 0 0,0 0-1 0 0,0 1 0 0 0,0-1 1 0 0,1 0-1 0 0,-1 0 0 0 0,0 0 0 0 0,1 0 1 0 0,-1 1-1 0 0,0-1 0 0 0,1 0 1 0 0,0 0-1 0 0,-1 0 0 0 0,1 0 1 0 0,0 0-1 0 0,-1 0 0 0 0,1 0 0 0 0,0 0 1 0 0,0 0-1 0 0,0-1 0 0 0,0 1 1 0 0,0 0-1 0 0,0 0 0 0 0,0-1 1 0 0,0 1-1 0 0,1 0-3 0 0,-1 0 36 0 0,87 113 708 0 0,60 95 81 0 0,-148-209-837 0 0,0 0-1 0 0,0-1 1 0 0,1 1-1 0 0,-1 0 1 0 0,0-1 0 0 0,0 1-1 0 0,0 0 1 0 0,0-1-1 0 0,1 1 1 0 0,-1 0 0 0 0,0-1-1 0 0,0 1 1 0 0,1 0-1 0 0,-1 0 1 0 0,0-1 0 0 0,1 1-1 0 0,-1 0 1 0 0,0 0-1 0 0,1-1 1 0 0,-1 1 0 0 0,0 0-1 0 0,1 0 1 0 0,-1 0-1 0 0,0 0 1 0 0,1 0 0 0 0,-1 0-1 0 0,1 0 1 0 0,-1 0-1 0 0,0-1 1 0 0,1 1 0 0 0,-1 0-1 0 0,1 1 1 0 0,-1-1-1 0 0,0 0 1 0 0,1 0 0 0 0,-1 0-1 0 0,0 0 1 0 0,1 0-1 0 0,-1 0 1 0 0,1 0 0 0 0,-1 1-1 0 0,0-1 1 0 0,1 0-1 0 0,-1 0 1 0 0,0 0 0 0 0,0 1-1 0 0,1-1 1 0 0,-1 0-1 0 0,0 0 1 0 0,1 1 0 0 0,-1-1-1 0 0,0 0 1 0 0,0 1-1 0 0,0-1 1 0 0,1 0 0 0 0,-1 1-1 0 0,0-1 1 0 0,0 0-1 0 0,0 1 1 0 0,0-1 12 0 0,0-18-888 0 0,2-34-2870 0 0,6 16-7927 0 0,2 11 2431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21926 0 0,'10'12'2502'0'0,"12"2"-2273"0"0,1-2-1 0 0,1 0 1 0 0,-1-1 0 0 0,2-2 0 0 0,13 4-229 0 0,-29-11 29 0 0,4 2-518 0 0,-20-3-5778 0 0,-3-1-1605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16606 0 0,'0'0'4758'0'0,"0"0"-3641"0"0,0 0-880 0 0,0 0 336 0 0,6 4-247 0 0,11 57-126 0 0,-6 16 66 0 0,-3 0 0 0 0,-4 1 0 0 0,-5 76-266 0 0,0-60 83 0 0,6 191-39 0 0,-5-285-87 0 0,1 0 0 0 0,-1 0-1 0 0,0 0 1 0 0,0 0 0 0 0,0 0 0 0 0,1 0 0 0 0,-1 0 0 0 0,0 0 0 0 0,0 0 0 0 0,0 0 0 0 0,1 0 0 0 0,-1 0 0 0 0,0 0 0 0 0,0 0 0 0 0,0 0 0 0 0,1 1 0 0 0,-1-1 0 0 0,0 0 0 0 0,0 0 0 0 0,0 0 43 0 0,0-98-3888 0 0,0 27-6073 0 0,0 15-19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20286 0 0,'4'-2'4883'0'0,"6"20"-4160"0"0,3 30-604 0 0,-2 0 1 0 0,-3 0 0 0 0,-1 1 0 0 0,-2 1-1 0 0,-3-1 1 0 0,-2 6-120 0 0,2-1 52 0 0,11 224-122 0 0,-15-293-1457 0 0,-6-49-1926 0 0,5 17-6131 0 0,3 5-976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21678 0 0,'0'0'1619'0'0,"14"-1"1168"0"0,122-66-2900 0 0,-69 56-10 0 0,-63 46 565 0 0,-5-19-396 0 0,-2 0-1 0 0,1 0 0 0 0,-2 0 1 0 0,0-1-1 0 0,-1 1 1 0 0,-7 13-46 0 0,-1 8-13 0 0,-87 278-113 0 0,105-302 166 0 0,5-10-73 0 0,131 61 46 0 0,-92-38-134 0 0,-48-26 152 0 0,-1 0 39 0 0,0 0 32 0 0,0 0 15 0 0,0 0-51 0 0,-17-5-626 0 0,-50-56-2660 0 0,30 15-3824 0 0,19 19-1760 0 0</inkml:trace>
  <inkml:trace contextRef="#ctx0" brushRef="#br0" timeOffset="271.77">57 287 19378 0 0,'3'0'1420'0'0,"-1"0"-1300"0"0,2-4 124 0 0,3 4 692 0 0,0-4 148 0 0,4-3-496 0 0,4 3-416 0 0,1-3-172 0 0,-1 3-4 0 0,1 0-36 0 0,1 0-8 0 0,1 1 40 0 0,0-5-588 0 0,-3 4-300 0 0,3-3-728 0 0,2 3-1236 0 0,-9 0-2301 0 0,11-3-4636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2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22254 0 0,'9'0'4130'0'0,"70"-19"-3830"0"0,-48 8-290 0 0,-31 10-26 0 0,0 1-8 0 0,0 0 12 0 0,0 0 0 0 0,0 0-12 0 0,0 0 8 0 0,0 0-7 0 0,0 0 14 0 0,0 0 7 0 0,0 0 5 0 0,0 0 11 0 0,0 0 21 0 0,0 0-17 0 0,0 0 6 0 0,-3 69 53 0 0,-3 0 1 0 0,-12 50-78 0 0,12-79-25 0 0,-12 42 38 0 0,8-55 196 0 0,9-26-131 0 0,1-1-6 0 0,0 0-33 0 0,0 0-40 0 0,0 0-22 0 0,0 0 22 0 0,0 0 28 0 0,0 0-10 0 0,0 0 7 0 0,22 7 88 0 0,51 24-120 0 0,-25-13-19 0 0,-47-18 9 0 0,-1 0 27 0 0,0 0 36 0 0,-33-4-6143 0 0,19-11-9130 0 0,63 34 9207 0 0</inkml:trace>
  <inkml:trace contextRef="#ctx0" brushRef="#br0" timeOffset="288.734">9 196 18014 0 0,'35'0'7612'0'0,"45"0"-7680"0"0,-69-7-1507 0 0,-19-1-6267 0 0,-4 4-1830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1:1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522 303 19982 0 0,'2'-6'5095'0'0,"3"14"-4083"0"0,5 19-2036 0 0,-9-25 1449 0 0,12 44-229 0 0,-3 0-1 0 0,-1 1 1 0 0,-2 0-1 0 0,-1 21-195 0 0,-1-14 140 0 0,13 162 141 0 0,-17-209-765 0 0,-3-24-49 0 0,-27-109-5368 0 0,25 86-639 0 0,3-16-3051 0 0</inkml:trace>
  <inkml:trace contextRef="#ctx0" brushRef="#br0" timeOffset="446.018">717 5 12225 0 0,'7'-3'8631'0'0,"2"2"-4821"0"0,19 8-4250 0 0,-23-5 1339 0 0,4 1-845 0 0,-1 0 0 0 0,1 1-1 0 0,0 0 1 0 0,-1 0 0 0 0,0 1 0 0 0,0 0 0 0 0,0 0 0 0 0,-1 1 0 0 0,1 0-1 0 0,-1 1 1 0 0,-1-1 0 0 0,6 7-54 0 0,-11-9 22 0 0,0 0-1 0 0,0-1 1 0 0,0 1 0 0 0,0 0-1 0 0,-1 0 1 0 0,0-1 0 0 0,0 1 0 0 0,0 0-1 0 0,0 0 1 0 0,0 0 0 0 0,-1 0-1 0 0,1-1 1 0 0,-1 1 0 0 0,0 0-1 0 0,-1-1 1 0 0,1 1 0 0 0,0 0 0 0 0,-1-1-1 0 0,0 0 1 0 0,0 1 0 0 0,0-1-1 0 0,0 0 1 0 0,0 0 0 0 0,-1 0-1 0 0,0 0 1 0 0,1-1 0 0 0,-1 1-1 0 0,0-1 1 0 0,0 1 0 0 0,0-1 0 0 0,-3 1-22 0 0,-9 12 2 0 0,-13 10 233 0 0,-16 26 410 0 0,45-50-627 0 0,0 1 0 0 0,0 0 0 0 0,-1 0 1 0 0,2 0-1 0 0,-1-1 0 0 0,0 1 0 0 0,0 0 1 0 0,0-1-1 0 0,1 1 0 0 0,-1-1 0 0 0,1 0 0 0 0,-1 1 1 0 0,1-1-1 0 0,0 0 0 0 0,0 0 0 0 0,-1 0 1 0 0,1 0-1 0 0,0 0 0 0 0,0 0 0 0 0,0-1 0 0 0,0 1-18 0 0,1 0 13 0 0,142 97 321 0 0,-76-41-209 0 0,-86-81-267 0 0,-32-22-496 0 0,24 24-1513 0 0,1-2-4896 0 0,9 4-4230 0 0</inkml:trace>
  <inkml:trace contextRef="#ctx0" brushRef="#br0" timeOffset="-764.651">0 194 15045 0 0,'0'0'6220'0'0,"0"0"-4598"0"0,0 0-1449 0 0,0 0 269 0 0,0 0 404 0 0,6 3 248 0 0,8 58-1382 0 0,-1 6 565 0 0,-4 0-1 0 0,-2 0 0 0 0,-3 14-276 0 0,-3 144 243 0 0,-1-224-288 0 0,0-1-84 0 0,0 0-75 0 0,0-13-1033 0 0,-6-29-1595 0 0,2 23-572 0 0,1-5-3862 0 0,2-14-2883 0 0</inkml:trace>
  <inkml:trace contextRef="#ctx0" brushRef="#br0" timeOffset="-309.115">153 329 13741 0 0,'17'-13'6281'0'0,"1"1"-3334"0"0,42-16-1390 0 0,-25 17-219 0 0,-31 24-970 0 0,17 106 190 0 0,-8-19-539 0 0,0-15-42 0 0,-5 0 0 0 0,-3 21 23 0 0,-5-106 6 0 0,0 0 0 0 0,0 1 0 0 0,0-1 0 0 0,0 1 0 0 0,0-1 0 0 0,0 1 1 0 0,0-1-1 0 0,0 0 0 0 0,-1 1 0 0 0,1-1 0 0 0,0 1 0 0 0,0-1 0 0 0,-1 0 0 0 0,1 1 0 0 0,0-1 0 0 0,0 0 0 0 0,-1 1 0 0 0,1-1 0 0 0,0 0 0 0 0,-1 0 0 0 0,1 1 0 0 0,0-1 1 0 0,-1 0-1 0 0,1 0 0 0 0,-1 1 0 0 0,1-1 0 0 0,0 0 0 0 0,-1 0 0 0 0,1 0 0 0 0,-1 0 0 0 0,1 0 0 0 0,-1 0 0 0 0,1 0 0 0 0,0 0 0 0 0,-1 0 0 0 0,1 0 0 0 0,-1 0 0 0 0,1 0 1 0 0,-1 0-1 0 0,1 0 0 0 0,0 0 0 0 0,-1 0 0 0 0,1 0 0 0 0,-1-1 0 0 0,1 1 0 0 0,-1 0 0 0 0,1 0 0 0 0,0 0 0 0 0,-1-1 0 0 0,1 1 0 0 0,0 0 0 0 0,-1 0 0 0 0,1-1 0 0 0,0 1 1 0 0,-1 0-1 0 0,1-1 0 0 0,0 1 0 0 0,0-1 0 0 0,0 1 0 0 0,-1-1-6 0 0,-20-16-87 0 0,21 17 64 0 0,0 0-1 0 0,1 0 0 0 0,-1 0 1 0 0,1 0-1 0 0,-1 0 0 0 0,1 0 1 0 0,-1 0-1 0 0,0 0 0 0 0,1 0 1 0 0,-1 0-1 0 0,1-1 0 0 0,-1 1 0 0 0,0 0 1 0 0,1 0-1 0 0,-1 0 0 0 0,1 0 1 0 0,-1-1-1 0 0,0 1 0 0 0,1 0 1 0 0,-1 0-1 0 0,0-1 0 0 0,1 1 1 0 0,-1 0-1 0 0,0-1 0 0 0,0 1 0 0 0,1 0 1 0 0,-1-1-1 0 0,0 1 0 0 0,0-1 1 0 0,1 1-1 0 0,-1 0 0 0 0,0-1 1 0 0,0 1-1 0 0,0-1 0 0 0,0 1 0 0 0,0 0 1 0 0,0-1-1 0 0,0 1 0 0 0,0-1 1 0 0,0 1-1 0 0,0-1 0 0 0,0 1 1 0 0,0 0-1 0 0,0-1 0 0 0,0 1 1 0 0,0-1-1 0 0,0 1 0 0 0,0 0 0 0 0,0-1 1 0 0,-1 1-1 0 0,1-1 0 0 0,0 1 1 0 0,0 0-1 0 0,-1-1 0 0 0,1 1 1 0 0,0 0 23 0 0,11 0 204 0 0,43 7-245 0 0,-53-6 14 0 0,0-1 39 0 0,-1 0 58 0 0,0 0 26 0 0,0 0-50 0 0,-23-56-2939 0 0,13 19-3890 0 0,14 44-987 0 0,25 79-858 0 0</inkml:trace>
  <inkml:trace contextRef="#ctx0" brushRef="#br0" timeOffset="3129.989">2591 133 14881 0 0,'3'2'8056'0'0,"-2"2"-4445"0"0,-1 15-4768 0 0,0-12 2111 0 0,-2 32-811 0 0,-3 0 0 0 0,-1 0 0 0 0,-10 35-143 0 0,3-15 7 0 0,-62 275 276 0 0,77-330-247 0 0,-1 0 0 0 0,1-1 0 0 0,0 1 0 0 0,0-1 0 0 0,0 1 0 0 0,1-1 0 0 0,-1 0 0 0 0,1 0 0 0 0,0 0 0 0 0,0 0 0 0 0,0-1 0 0 0,0 1 0 0 0,0-1-1 0 0,1 0 1 0 0,-1 0 0 0 0,1 0 0 0 0,-1 0 0 0 0,5 1-36 0 0,132 64 40 0 0,-63-48-118 0 0,-63-15-16 0 0,-14-4 119 0 0,0 0 40 0 0,-8 1-1196 0 0,-7-36-2438 0 0,10 4-4521 0 0,9 16-1960 0 0,20 98 5221 0 0</inkml:trace>
  <inkml:trace contextRef="#ctx0" brushRef="#br0" timeOffset="1523.145">1251 243 14801 0 0,'0'-8'7969'0'0,"-4"8"-5372"0"0,-6 4-2630 0 0,3 1 2 0 0,0-1 1 0 0,0 1-1 0 0,0 1 1 0 0,1-1-1 0 0,0 1 1 0 0,0 0-1 0 0,0 0 1 0 0,0 1-1 0 0,1 0 1 0 0,0 0-1 0 0,1 0 1 0 0,0 0-1 0 0,0 1 1 0 0,0 0-1 0 0,1 0 1 0 0,0 0-1 0 0,1 0 1 0 0,0 0-1 0 0,0 0 1 0 0,0 1-1 0 0,1-1 1 0 0,1 1-1 0 0,-1 0 31 0 0,0-3-16 0 0,0-1-1 0 0,1 1 1 0 0,-1 0 0 0 0,1-1-1 0 0,1 1 1 0 0,-1 0-1 0 0,1-1 1 0 0,0 1-1 0 0,0 0 1 0 0,0-1 0 0 0,1 1-1 0 0,0-1 1 0 0,0 0-1 0 0,0 1 1 0 0,1-1-1 0 0,0 0 1 0 0,0-1 0 0 0,0 1-1 0 0,1 1 17 0 0,52 58 246 0 0,42 60-287 0 0,-91-98 471 0 0,-7-25-188 0 0,0-1 12 0 0,0 0 9 0 0,0 0 25 0 0,-119 11 1194 0 0,116-11-1161 0 0,0-10-5392 0 0,3 9 5010 0 0,8-18-6955 0 0,-5 17-1226 0 0,-15 38 827 0 0</inkml:trace>
  <inkml:trace contextRef="#ctx0" brushRef="#br0" timeOffset="1765.876">1442 307 5893 0 0,'0'0'13055'0'0,"1"0"-7262"0"0,8 4-4655 0 0,20 86-1195 0 0,-16-42-36 0 0,-2 0-1 0 0,-3 1 0 0 0,-2 1 0 0 0,-2-1 1 0 0,-1 33 93 0 0,-3-81-299 0 0,0-1-78 0 0,-7-44-3222 0 0,-7-36-6382 0 0,6 38 1799 0 0</inkml:trace>
  <inkml:trace contextRef="#ctx0" brushRef="#br0" timeOffset="2034.468">1539 62 17442 0 0,'0'0'1868'0'0,"0"0"-1728"0"0,2 0 68 0 0,0 0-208 0 0,-2 0 712 0 0,2 7-712 0 0,1 1-412 0 0,1 0-252 0 0,5 7-592 0 0,2 3-845 0 0,-7-3-2659 0 0,10 4-4377 0 0</inkml:trace>
  <inkml:trace contextRef="#ctx0" brushRef="#br0" timeOffset="2369.196">1707 314 19566 0 0,'8'41'3650'0'0,"43"278"-1245"0"0,-51-296-2161 0 0,0-22-71 0 0,0-1 29 0 0,-2-8 196 0 0,-4-8-418 0 0,1-1 1 0 0,1 1-1 0 0,0-1 0 0 0,1 0 1 0 0,1 1-1 0 0,0-1 0 0 0,2-6 20 0 0,0 14-25 0 0,0 1 0 0 0,0-1-1 0 0,1 1 1 0 0,1-1-1 0 0,0 1 1 0 0,0 0-1 0 0,0 0 1 0 0,1 0-1 0 0,0 0 1 0 0,0 0-1 0 0,1 1 1 0 0,0-1 0 0 0,1 1-1 0 0,0 0 1 0 0,0 1-1 0 0,0-1 1 0 0,5-3 25 0 0,4-5-65 0 0,74-59-176 0 0,-86 73 241 0 0,0 0 0 0 0,0 0 0 0 0,0 0 0 0 0,0 0 0 0 0,0 0 0 0 0,0 1 0 0 0,0-1 0 0 0,0 0 0 0 0,0 1 0 0 0,0 0 0 0 0,0 0 0 0 0,0-1 0 0 0,1 1 0 0 0,-1 0 0 0 0,0 1 0 0 0,0-1 0 0 0,0 0 0 0 0,0 1 0 0 0,0-1 0 0 0,0 1 0 0 0,0-1 0 0 0,0 1 0 0 0,0 0 0 0 0,0 0 0 0 0,0 0-1 0 0,0 0 1 0 0,0 0 0 0 0,-1 1 0 0 0,1-1 0 0 0,0 0 0 0 0,-1 1 0 0 0,1-1 0 0 0,-1 1 0 0 0,0 0 0 0 0,1-1 0 0 0,-1 1 0 0 0,0 0 0 0 0,0 0 0 0 0,0 0 0 0 0,0 0 0 0 0,56 134 409 0 0,-35-67-341 0 0,-4 1-1 0 0,5 45-67 0 0,-22-107 50 0 0,2 9-150 0 0,-1-19 807 0 0,-15-36-2531 0 0,4 18-2571 0 0,2-1-4543 0 0</inkml:trace>
  <inkml:trace contextRef="#ctx0" brushRef="#br0" timeOffset="7096.167">593 1059 18270 0 0,'0'0'2588'0'0,"0"0"-1715"0"0,0 0-685 0 0,0 0 66 0 0,0 0 561 0 0,0 0-31 0 0,0 0-428 0 0,0 0-274 0 0,0 0-38 0 0,0 0 32 0 0,0 0 4 0 0,0 0-25 0 0,0 0-34 0 0,0 0 22 0 0,-10 11 149 0 0,0-2-243 0 0,-1 0 0 0 0,2 0 0 0 0,-1 1 0 0 0,1 0 0 0 0,1 0 1 0 0,0 1-1 0 0,0 0 0 0 0,1 1 0 0 0,-4 9 51 0 0,11-20 0 0 0,-2 2-5 0 0,0 0 0 0 0,1 0-1 0 0,-1 0 1 0 0,1 0 0 0 0,0 0 0 0 0,0 1 0 0 0,0-1-1 0 0,1 0 1 0 0,-1 1 0 0 0,1-1 0 0 0,0 1 0 0 0,0-1 0 0 0,0 0-1 0 0,0 1 1 0 0,1-1 0 0 0,-1 0 0 0 0,1 1 0 0 0,0-1 0 0 0,0 0-1 0 0,0 1 1 0 0,0-1 0 0 0,1 0 0 0 0,-1 0 0 0 0,1 0-1 0 0,0 0 1 0 0,0 0 0 0 0,0-1 0 0 0,0 1 0 0 0,0-1 0 0 0,2 2 5 0 0,117 149 285 0 0,-102-126-195 0 0,-18-26-11 0 0,-1-1 78 0 0,0 0 35 0 0,0 0 12 0 0,0 0 23 0 0,0 0 45 0 0,-9 3 618 0 0,-44 5-812 0 0,11 0 168 0 0,42-8-272 0 0,0 0-110 0 0,0 0-128 0 0,0 0-94 0 0,0 0-129 0 0,3-15-6052 0 0,-1 9-5061 0 0,-5 27 4182 0 0</inkml:trace>
  <inkml:trace contextRef="#ctx0" brushRef="#br0" timeOffset="7338.176">862 1074 9545 0 0,'0'0'11304'0'0,"0"0"-8532"0"0,0 0-2455 0 0,0 0 236 0 0,1 0-32 0 0,5 16-999 0 0,8 67 0 0 0,-4 0-1 0 0,-1 73 479 0 0,-9-155-842 0 0,-2-47-10639 0 0,0 5 1407 0 0</inkml:trace>
  <inkml:trace contextRef="#ctx0" brushRef="#br0" timeOffset="7614.998">995 811 15645 0 0,'2'0'4137'0'0,"-2"0"-3221"0"0,0 0-772 0 0,0 0 220 0 0,2 0 668 0 0,-2 0-168 0 0,0 0-660 0 0,0 0-204 0 0,0 4-352 0 0,0-4-264 0 0,0 3-124 0 0,5 5-172 0 0,-1-1-732 0 0,3 5-772 0 0,0-5-2897 0 0,4 1-4180 0 0</inkml:trace>
  <inkml:trace contextRef="#ctx0" brushRef="#br0" timeOffset="7947.613">1161 1018 4484 0 0,'4'22'15044'0'0,"-2"13"-11178"0"0,0 2-2646 0 0,27 127-31 0 0,-27-158-1221 0 0,-2-4 606 0 0,-6-20-193 0 0,4 9-411 0 0,-1 1-1 0 0,2-1 1 0 0,-1 1-1 0 0,1-1 1 0 0,1 0-1 0 0,0 1 1 0 0,0-1-1 0 0,0 0 1 0 0,1 1-1 0 0,1-1 1 0 0,-1 1-1 0 0,1-1 1 0 0,1 1-1 0 0,-1 0 1 0 0,2 0 0 0 0,-1 0-1 0 0,1 0 1 0 0,0 0-1 0 0,0 1 1 0 0,1 0-1 0 0,0 0 1 0 0,1 0-1 0 0,-1 0 1 0 0,1 1-1 0 0,1 0 1 0 0,-1 0-1 0 0,5-2 31 0 0,-9 6-1 0 0,1 1-1 0 0,-1-1 0 0 0,1 1 1 0 0,-1 0-1 0 0,1 0 1 0 0,-1 0-1 0 0,1 0 1 0 0,0 0-1 0 0,-1 1 1 0 0,1-1-1 0 0,0 1 1 0 0,0-1-1 0 0,0 1 1 0 0,-1 0-1 0 0,1 0 1 0 0,0 1-1 0 0,0-1 1 0 0,-1 0-1 0 0,1 1 1 0 0,0 0-1 0 0,-1 0 1 0 0,1-1-1 0 0,0 2 1 0 0,-1-1-1 0 0,1 0 1 0 0,-1 0-1 0 0,0 1 1 0 0,1-1-1 0 0,-1 1 1 0 0,0 0-1 0 0,0 0 0 0 0,0 0 1 0 0,0 0-1 0 0,0 0 1 0 0,0 0-1 0 0,-1 0 1 0 0,1 1-1 0 0,-1-1 1 0 0,0 1-1 0 0,1-1 2 0 0,9 18 57 0 0,-1 0 0 0 0,0 0-1 0 0,-1 1 1 0 0,-2 0 0 0 0,0 0-1 0 0,-1 1 1 0 0,2 15-57 0 0,-3-17 26 0 0,3 29-153 0 0,-8-47 43 0 0,0-2 62 0 0,0 0-40 0 0,-9-9-992 0 0,-2-14-1386 0 0,6 6-2788 0 0,1 5-2467 0 0</inkml:trace>
  <inkml:trace contextRef="#ctx0" brushRef="#br0" timeOffset="8607.721">1691 886 22254 0 0,'39'23'2468'0'0,"-18"-7"-2309"0"0,0 1-1 0 0,-1 1 1 0 0,-1 1 0 0 0,-1 0-1 0 0,-1 2 1 0 0,13 18-159 0 0,-30-37 35 0 0,1-1 0 0 0,-1 1 1 0 0,0 0-1 0 0,0-1 0 0 0,0 1 0 0 0,0 0 1 0 0,-1-1-1 0 0,1 1 0 0 0,0-1 1 0 0,-1 1-1 0 0,1 0 0 0 0,-1-1 1 0 0,1 1-1 0 0,-1-1 0 0 0,0 1 0 0 0,0-1 1 0 0,0 1-1 0 0,0-1 0 0 0,0 0 1 0 0,0 1-1 0 0,0-1 0 0 0,0 0 0 0 0,0 0 1 0 0,0 0-1 0 0,-1 0 0 0 0,1 0 1 0 0,-1 0-1 0 0,1 0 0 0 0,0 0 1 0 0,-1-1-1 0 0,0 1 0 0 0,1 0 0 0 0,-1-1 1 0 0,1 1-1 0 0,-1-1 0 0 0,0 0 1 0 0,0 0-36 0 0,-14 9 46 0 0,-43 47-54 0 0,52-37-272 0 0,7-19 152 0 0,5 8 62 0 0,36 41 160 0 0,54 79-78 0 0,-73-95-72 0 0,-52-97-3367 0 0,25 45 224 0 0,3 3-2605 0 0,2-9-4812 0 0</inkml:trace>
  <inkml:trace contextRef="#ctx0" brushRef="#br0" timeOffset="9275.92">2098 1003 15645 0 0,'0'0'5776'0'0,"0"0"-4350"0"0,0 0-1216 0 0,-9 5 2016 0 0,3 13-2273 0 0,1 1 0 0 0,0-1 0 0 0,2 1 1 0 0,0 0-1 0 0,1 0 0 0 0,1 1 0 0 0,1-1 0 0 0,1 10 47 0 0,-1-14-21 0 0,0-4 39 0 0,1 1 0 0 0,1-1 0 0 0,0 0 0 0 0,1 0 0 0 0,0 0 0 0 0,0 0 0 0 0,1 0 0 0 0,0-1 0 0 0,1 1 1 0 0,1-1-1 0 0,-1 0 0 0 0,4 2-18 0 0,-8-9 2 0 0,1-1 1 0 0,-1 0 0 0 0,1 0 0 0 0,0 0-1 0 0,0 1 1 0 0,0-2 0 0 0,0 1 0 0 0,1 0-1 0 0,-1 0 1 0 0,0-1 0 0 0,1 1 0 0 0,-1-1-1 0 0,1 0 1 0 0,0 0 0 0 0,-1 0 0 0 0,1 0-1 0 0,0 0 1 0 0,0-1 0 0 0,-1 1 0 0 0,1-1-1 0 0,0 1 1 0 0,0-1 0 0 0,0 0 0 0 0,0 0-1 0 0,-1-1 1 0 0,1 1 0 0 0,0 0 0 0 0,0-1-1 0 0,0 0 1 0 0,-1 0 0 0 0,1 0 0 0 0,0 0-3 0 0,2-1 39 0 0,0 0 1 0 0,0-1-1 0 0,0 0 1 0 0,0 0 0 0 0,0 0-1 0 0,-1-1 1 0 0,0 1-1 0 0,1-1 1 0 0,-1 0 0 0 0,-1 0-1 0 0,1-1 1 0 0,-1 1-1 0 0,1-1 1 0 0,-1 1-1 0 0,-1-1 1 0 0,1-1-40 0 0,-1 1 19 0 0,0 0-1 0 0,0 1 1 0 0,0-1 0 0 0,-1 0 0 0 0,0-1-1 0 0,0 1 1 0 0,-1 0 0 0 0,1 0-1 0 0,-1 0 1 0 0,0 0 0 0 0,0 0-1 0 0,-1-1 1 0 0,0 1 0 0 0,0 0-1 0 0,0 0 1 0 0,0 0 0 0 0,-1 0 0 0 0,0 0-1 0 0,0 1 1 0 0,0-1 0 0 0,0 0-1 0 0,-1 1 1 0 0,0 0 0 0 0,0 0-1 0 0,0-1 1 0 0,-1 1-19 0 0,-23-7-1002 0 0,33 19 401 0 0,16 19 725 0 0,1-1 0 0 0,1 0 0 0 0,1-2 0 0 0,1-1-1 0 0,2-1 1 0 0,0-2 0 0 0,29 17-124 0 0,-29-28 276 0 0,-27-22 507 0 0,-3-12-640 0 0,-1 1-1 0 0,-2-1 1 0 0,0 1 0 0 0,-1 0 0 0 0,-9-21-143 0 0,-2-12 26 0 0,12 40-15 0 0,-22-49 154 0 0,11 58-102 0 0,15 8-94 0 0,1 0-44 0 0,0 0-19 0 0,0 0-43 0 0,0 0-38 0 0,0 0-15 0 0,0 0-33 0 0,0 0-89 0 0,0 0-97 0 0,0 0-99 0 0,1 1-85 0 0,7 15-1683 0 0,-1 0-16449 0 0,-23-49 14860 0 0</inkml:trace>
  <inkml:trace contextRef="#ctx0" brushRef="#br0" timeOffset="9745.204">2659 980 19566 0 0,'0'0'2691'0'0,"0"0"-1727"0"0,0 0-653 0 0,0 0 241 0 0,0 0 242 0 0,0 0-162 0 0,0 0-309 0 0,0 0-243 0 0,0 0-127 0 0,0 0-30 0 0,1 5-175 0 0,5 44 455 0 0,-1 2 0 0 0,-3-1 0 0 0,-4 42-203 0 0,1-16 36 0 0,2-23-53 0 0,1-51 59 0 0,0-1 0 0 0,1 0 0 0 0,-1 1-1 0 0,0-1 1 0 0,1-1 0 0 0,-1 1 0 0 0,1 0 0 0 0,-1 0-1 0 0,1-1 1 0 0,0 0 0 0 0,-1 1 0 0 0,1-1 0 0 0,0 0 0 0 0,-1 0-1 0 0,1-1 1 0 0,-1 1 0 0 0,1 0 0 0 0,2-1-42 0 0,7 0 70 0 0,40 5-67 0 0,-40 2-108 0 0,-15-8-642 0 0,-30-21-3792 0 0,26 17-372 0 0,6 5-3849 0 0,51 34 831 0 0</inkml:trace>
  <inkml:trace contextRef="#ctx0" brushRef="#br0" timeOffset="10012.652">2651 1138 21846 0 0,'35'-3'4105'0'0,"15"-9"-3884"0"0,-10 1-599 0 0,-29 11-698 0 0,-14 12-13408 0 0,-9-2 4294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22086 0 0,'0'3'1485'0'0,"0"-2"-1051"0"0,2-1-191 0 0,62 8 412 0 0,111-1-265 0 0,-149-7-490 0 0,-25 0 65 0 0,-1 0-136 0 0,-8 0-1345 0 0,-15 1-3524 0 0,5 2-3756 0 0,-4 0-839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22930 0 0,'9'8'3944'0'0,"18"1"-4148"0"0,-22-8 521 0 0,159 27 139 0 0,-95-21-480 0 0,-69-6-13 0 0,0-1 0 0 0,0 0 0 0 0,0 0 0 0 0,0 0 0 0 0,0 1 0 0 0,0-1 1 0 0,0 0-1 0 0,0 0 0 0 0,0 0 0 0 0,0 1 0 0 0,0-1 0 0 0,0 0 0 0 0,0 0 1 0 0,0 0-1 0 0,0 1 0 0 0,0-1 0 0 0,0 0 0 0 0,0 0 37 0 0,-34 0-3435 0 0,25 0 845 0 0,-12 0-7755 0 0,22 0 2118 0 0,76 0 6069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2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49 636 14585 0 0,'-7'0'-95'0'0,"5"0"218"0"0,1 1 0 0 0,-1-1 0 0 0,0 0 0 0 0,0 0 0 0 0,1 0 0 0 0,-1 0 0 0 0,0 0 0 0 0,0-1 0 0 0,1 1 0 0 0,-1 0 0 0 0,0-1 0 0 0,0 1 0 0 0,1-1 0 0 0,-1 0 0 0 0,1 1 0 0 0,-1-1 0 0 0,1 0 0 0 0,-1 0 0 0 0,1 0 0 0 0,-1 0 0 0 0,1 0 0 0 0,0 0 0 0 0,-1-1 0 0 0,1 1 0 0 0,0-1-123 0 0,0 2 647 0 0,1-6 5549 0 0,0-8-5744 0 0,0 11-234 0 0,2-5-214 0 0,1 1 0 0 0,-1 0 0 0 0,1 0 0 0 0,0 0 0 0 0,0 1 0 0 0,1-1 0 0 0,0 1 0 0 0,0 0 0 0 0,1 0 1 0 0,0 0-1 0 0,0 0 0 0 0,0 1 0 0 0,1 0 0 0 0,4-4-4 0 0,6-2 9 0 0,0 0 0 0 0,1 0 1 0 0,0 2-1 0 0,0 0 0 0 0,1 1 0 0 0,0 1 1 0 0,1 1-1 0 0,18-5-9 0 0,16 0 61 0 0,1 2-1 0 0,1 2 1 0 0,-1 3-1 0 0,1 2 1 0 0,50 4-61 0 0,-16-1-41 0 0,-74-1 30 0 0,91 0 99 0 0,0 4 1 0 0,46 11-89 0 0,-101-7 31 0 0,0-2 0 0 0,1-2 0 0 0,-1-2 0 0 0,28-4-31 0 0,-52-3 25 0 0,0-1-1 0 0,0-1 1 0 0,-1-2 0 0 0,0 0-1 0 0,19-11-24 0 0,67-44 94 0 0,-95 54-68 0 0,-1-1 1 0 0,0-1-1 0 0,-1-1 0 0 0,0 0 1 0 0,-1 0-1 0 0,-1-2 1 0 0,0 0-1 0 0,0 0-26 0 0,65-108 85 0 0,-49 77-45 0 0,-11 28-74 0 0,7 18 63 0 0,58 38 125 0 0,-35-12-81 0 0,143 50 343 0 0,185 48-416 0 0,-162-57 26 0 0,-184-58-29 0 0,0-2 0 0 0,0 0-1 0 0,0-3 1 0 0,1 0 0 0 0,11-1 3 0 0,-17-3 22 0 0,-1 0 0 0 0,1-2 1 0 0,-1 0-1 0 0,0-2 0 0 0,0-1 1 0 0,0-1-1 0 0,0-1-22 0 0,249-76-93 0 0,-94 49 12 0 0,197-26 206 0 0,-147 45-289 0 0,-206 16 181 0 0,1 2 0 0 0,-1 1 0 0 0,0 1 0 0 0,0 0 0 0 0,-1 2 0 0 0,0 1 0 0 0,0 1 0 0 0,0 0 0 0 0,-1 2 0 0 0,-1 1 0 0 0,0 0 1 0 0,0 1-1 0 0,-2 1 0 0 0,1 1 0 0 0,-2 1 0 0 0,0 0 0 0 0,-1 1 0 0 0,-1 1 0 0 0,0 1 0 0 0,-1 0 0 0 0,-1 0 0 0 0,0 4-17 0 0,97 144 450 0 0,-90-147-501 0 0,-20-19 28 0 0,0 2 7 0 0,0-3-49 0 0,-3-1-374 0 0,-32-31-2532 0 0,23 18-19 0 0,-26-33-8152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4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21422 0 0,'0'12'2201'0'0,"18"96"-1742"0"0,4 148 78 0 0,-22-180-352 0 0,0-52 2319 0 0,4-357-2534 0 0,9 79-14 0 0,-10 203 171 0 0,10 47-344 0 0,45 35 150 0 0,44 70-8 0 0,-39-8 121 0 0,-62-91-21 0 0,-1 0 1 0 0,1 0-1 0 0,0 0 1 0 0,-1 0 0 0 0,1 0-1 0 0,-1 0 1 0 0,1 0-1 0 0,-1 1 1 0 0,0-1-1 0 0,0 0 1 0 0,0 0-1 0 0,0 0 1 0 0,-1 0 0 0 0,1 0-1 0 0,0 0 1 0 0,-1 0-1 0 0,0 1 1 0 0,1-1-1 0 0,-1-1 1 0 0,0 1-1 0 0,0 0 1 0 0,0 0-1 0 0,0 0 1 0 0,0 0 0 0 0,-1-1-1 0 0,1 1 1 0 0,0 0-1 0 0,-2 0-25 0 0,-30 24 220 0 0,-85 49 225 0 0,104-61-170 0 0,14-13-259 0 0,0-1-14 0 0,0 0-28 0 0,0 0-24 0 0,0 0-14 0 0,0 0-36 0 0,0 0-57 0 0,0 0-62 0 0,0 0-60 0 0,0 0-68 0 0,0 0-140 0 0,-7 1-4621 0 0,1 1-4875 0 0,2-2 148 0 0,21-3 7769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21846 0 0,'6'31'3598'0'0,"8"295"-2144"0"0,-13-336-1482 0 0,0 0 1 0 0,1 0-1 0 0,0 1 1 0 0,1-1-1 0 0,0 0 1 0 0,1 1-1 0 0,0 0 0 0 0,0 0 1 0 0,1 0-1 0 0,0 0 1 0 0,1 1-1 0 0,0 0 1 0 0,2-3 27 0 0,-7 9-22 0 0,0 0-1 0 0,1 0 1 0 0,-1 0 0 0 0,1 0 0 0 0,-1 0-1 0 0,1 1 1 0 0,-1-1 0 0 0,1 0 0 0 0,0 1 0 0 0,0-1-1 0 0,0 1 1 0 0,0 0 0 0 0,0-1 0 0 0,0 1-1 0 0,0 0 1 0 0,0 0 0 0 0,0 1 0 0 0,0-1 0 0 0,1 0-1 0 0,-1 1 1 0 0,0-1 0 0 0,1 1 0 0 0,-1 0 0 0 0,0 0-1 0 0,1 0 1 0 0,-1 0 0 0 0,1 0 0 0 0,-1 0-1 0 0,0 1 1 0 0,1-1 0 0 0,-1 1 0 0 0,0-1 0 0 0,0 1-1 0 0,2 1 23 0 0,1 8 15 0 0,0 1 0 0 0,0 0-1 0 0,-1 0 1 0 0,-1 0-1 0 0,0 1 1 0 0,0-1 0 0 0,-1 1-1 0 0,-1 0 1 0 0,0 0 0 0 0,0 0-1 0 0,-2-1 1 0 0,1 1-1 0 0,-3 11-14 0 0,2 14 40 0 0,1-35-38 0 0,1 7 17 0 0,0 0 0 0 0,-1 1 0 0 0,0-1 0 0 0,-1 0 0 0 0,0 0 0 0 0,-1 1 0 0 0,0-1 0 0 0,0 0 0 0 0,-1 0 0 0 0,0-1 0 0 0,-1 1 0 0 0,1-1 0 0 0,-2 1 0 0 0,1-1-19 0 0,0-6 47 0 0,1-1 0 0 0,-1 1 1 0 0,1-1-1 0 0,-1 1 0 0 0,0-1 0 0 0,1 0 1 0 0,-1 0-1 0 0,0-1 0 0 0,0 1 0 0 0,0-1 1 0 0,0 0-1 0 0,1 0 0 0 0,-1 0 0 0 0,0-1 1 0 0,0 1-1 0 0,0-1 0 0 0,0 0 1 0 0,1 0-1 0 0,-1 0 0 0 0,0-1 0 0 0,1 1 1 0 0,-1-1-1 0 0,1 0 0 0 0,0 0 0 0 0,-1 0 1 0 0,1 0-1 0 0,0-1 0 0 0,0 1 1 0 0,-1-2-48 0 0,-93-97 476 0 0,96 100-547 0 0,1-1 0 0 0,-1 1-1 0 0,0-1 1 0 0,1 1 0 0 0,-1-1 0 0 0,1 0-1 0 0,0 1 1 0 0,-1-1 0 0 0,1 0-1 0 0,0 1 1 0 0,0-1 0 0 0,0 0 0 0 0,0 1-1 0 0,0-1 1 0 0,1 0 0 0 0,-1 1-1 0 0,0-1 1 0 0,1 0 0 0 0,-1 1 0 0 0,1-1-1 0 0,0 1 1 0 0,-1-1 0 0 0,1 1 0 0 0,0-1-1 0 0,0 1 1 0 0,0 0 0 0 0,0-1-1 0 0,0 1 1 0 0,0 0 0 0 0,0 0 0 0 0,2-1 71 0 0,39-36-4121 0 0,-28 27-804 0 0,0 0-2996 0 0</inkml:trace>
  <inkml:trace contextRef="#ctx0" brushRef="#br0" timeOffset="455.472">329 339 15521 0 0,'5'18'7740'0'0,"12"10"-7488"0"0,-12-20 474 0 0,10 12-537 0 0,1-1-1 0 0,0 0 1 0 0,2-1 0 0 0,0-1-1 0 0,1 0 1 0 0,0-2 0 0 0,20 13-189 0 0,-12-10 317 0 0,-27-18-293 0 0,1 0 0 0 0,0 0-1 0 0,-1 0 1 0 0,1 0 0 0 0,-1 0-1 0 0,1 0 1 0 0,-1 0 0 0 0,1 0 0 0 0,0 0-1 0 0,-1 0 1 0 0,1 0 0 0 0,-1 0 0 0 0,1 0-1 0 0,-1-1 1 0 0,1 1 0 0 0,-1 0 0 0 0,1 0-1 0 0,-1-1 1 0 0,1 1 0 0 0,-1 0 0 0 0,1-1-1 0 0,-1 1 1 0 0,1-1 0 0 0,-1 1 0 0 0,0 0-1 0 0,1-1 1 0 0,-1 1 0 0 0,0-1-1 0 0,1 1 1 0 0,-1-1 0 0 0,0 1 0 0 0,1-1-1 0 0,-1 1 1 0 0,0-1 0 0 0,0 1 0 0 0,0-1-1 0 0,0 0 1 0 0,0 1 0 0 0,0-1 0 0 0,0 1-1 0 0,0-1 1 0 0,0 0 0 0 0,0 1 0 0 0,0-1-1 0 0,0 1 1 0 0,0-1 0 0 0,0 0-24 0 0,0-1 46 0 0,9-38 48 0 0,-3-1 0 0 0,-1 0 0 0 0,-2-1 0 0 0,-1 1 0 0 0,-4-30-94 0 0,1 7 77 0 0,0 62-74 0 0,0 0 0 0 0,0 0-1 0 0,0 0 1 0 0,0 0 0 0 0,0 0 0 0 0,-1 0 0 0 0,1 0-1 0 0,-1 0 1 0 0,1 0 0 0 0,-1 0 0 0 0,0 1 0 0 0,1-1 0 0 0,-1 1-1 0 0,0-1 1 0 0,0 1 0 0 0,0 0 0 0 0,0 0 0 0 0,-1 0 0 0 0,1 0-1 0 0,0 0 1 0 0,0 0 0 0 0,-1 1 0 0 0,1-1 0 0 0,0 1 0 0 0,0 0-1 0 0,-1-1 1 0 0,1 1 0 0 0,-1 0 0 0 0,1 0 0 0 0,0 0 0 0 0,-1 1-1 0 0,1-1 1 0 0,0 1 0 0 0,-1-1 0 0 0,1 1 0 0 0,0 0-1 0 0,0 0 1 0 0,-1 0-3 0 0,-1 0-21 0 0,-121 47-509 0 0,115-40-1748 0 0,31-8-4430 0 0,-11-1 2515 0 0,2 1-3347 0 0,3 0 1117 0 0</inkml:trace>
  <inkml:trace contextRef="#ctx0" brushRef="#br0" timeOffset="742.233">709 76 10893 0 0,'-3'-14'12023'0'0,"6"22"-9489"0"0,3 7-2461 0 0,-1 1-1 0 0,-1 0 0 0 0,0 0 1 0 0,-2 0-1 0 0,0 0 0 0 0,0 1 0 0 0,-1-1 1 0 0,-2 4-73 0 0,3 8 32 0 0,0 51-73 0 0,17 142-1352 0 0,-33-242-13108 0 0,7 12 6695 0 0</inkml:trace>
  <inkml:trace contextRef="#ctx0" brushRef="#br0" timeOffset="1003.49">705 324 14817 0 0,'4'-3'2145'0'0,"0"-1"-1949"0"0,5-4-104 0 0,2-3 584 0 0,3 0 436 0 0,1 0-488 0 0,-2-1-624 0 0,3 1-236 0 0,-3 0-980 0 0,5-4-877 0 0,-7 7-1963 0 0,4-7-4429 0 0</inkml:trace>
  <inkml:trace contextRef="#ctx0" brushRef="#br0" timeOffset="1362.827">981 31 18822 0 0,'-13'-3'5802'0'0,"50"183"-4963"0"0,-13 105 411 0 0,-23-279-1366 0 0,0 5 615 0 0,2-16 122 0 0,-1-14-602 0 0,1-1 0 0 0,1 1 1 0 0,0 0-1 0 0,2 1 1 0 0,0-1-1 0 0,6-9-19 0 0,-3 10-16 0 0,0 0-1 0 0,1 1 0 0 0,1 0 1 0 0,0 0-1 0 0,1 1 0 0 0,1 1 1 0 0,1 0-1 0 0,0 1 0 0 0,11-8 17 0 0,-24 21-2 0 0,0 1 0 0 0,-1-1-1 0 0,1 1 1 0 0,0-1 0 0 0,0 1 0 0 0,0-1 0 0 0,-1 1-1 0 0,1 0 1 0 0,0-1 0 0 0,0 1 0 0 0,0 0-1 0 0,0 0 1 0 0,0-1 0 0 0,0 1 0 0 0,0 0-1 0 0,-1 0 1 0 0,1 0 0 0 0,0 0 0 0 0,0 0-1 0 0,0 0 1 0 0,0 0 0 0 0,0 1 0 0 0,0-1-1 0 0,0 0 1 0 0,0 1 0 0 0,-1-1 0 0 0,1 0-1 0 0,0 1 1 0 0,0-1 0 0 0,0 1 0 0 0,-1-1 0 0 0,1 1-1 0 0,0-1 1 0 0,0 1 0 0 0,-1 0 0 0 0,1-1-1 0 0,-1 1 1 0 0,1 0 0 0 0,0-1 0 0 0,-1 1-1 0 0,1 0 1 0 0,-1 0 0 0 0,0 0 0 0 0,1 0-1 0 0,-1-1 1 0 0,0 1 0 0 0,1 0 0 0 0,-1 0-1 0 0,0 0 1 0 0,0 0 2 0 0,12 52 329 0 0,-11-45-360 0 0,36 198 74 0 0,-36-205-33 0 0,-1-1 24 0 0,0 0-35 0 0,0 0-71 0 0,-1-16-541 0 0,-17-12-750 0 0,3 7-6626 0 0,5 3-6021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 8585 0 0,'0'-3'10790'0'0,"1"2"-5821"0"0,2 13-4555 0 0,-29 74 38 0 0,13-36-445 0 0,1 1 0 0 0,3 0 0 0 0,1 1 0 0 0,4 0 0 0 0,1 0 0 0 0,3 0 0 0 0,3 24-7 0 0,0-48-4 0 0,1 0 0 0 0,2 0 0 0 0,0 0 0 0 0,2-1 0 0 0,1 0-1 0 0,1-1 1 0 0,1 0 0 0 0,2 0 0 0 0,0-1 0 0 0,2-1 0 0 0,0 0 0 0 0,2-2 0 0 0,0 1 0 0 0,2-2 0 0 0,11 10 4 0 0,14 10-20 0 0,-46-52 1330 0 0,-29-55-3443 0 0,17 21-5210 0 0,11 29-321 0 0,0-11-1684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21846 0 0,'4'11'3722'0'0,"14"68"-3879"0"0,-5 4 139 0 0,-5 1 0 0 0,-2 43 18 0 0,-4-75-145 0 0,2-15-1315 0 0,-4-36 451 0 0,3-7-2862 0 0,1-12-566 0 0,-1 1-1505 0 0,5-17-2569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18894 0 0,'-2'-3'5687'0'0,"0"4"-5594"0"0,-20 21-55 0 0,18-19-16 0 0,0 0 1 0 0,0 1-1 0 0,0-1 1 0 0,1 1-1 0 0,-1 0 1 0 0,1 0-1 0 0,0 1 1 0 0,0-1 0 0 0,1 1-1 0 0,-1-1 1 0 0,1 1-1 0 0,0 0 1 0 0,0 0-1 0 0,0 0 1 0 0,1 0 0 0 0,0 0-1 0 0,0 0 1 0 0,0 3-23 0 0,2 1-9 0 0,1-1 0 0 0,1 0 0 0 0,0 1 0 0 0,0-1 0 0 0,0 0 1 0 0,1-1-1 0 0,0 1 0 0 0,1 0 0 0 0,-1-1 0 0 0,1 0 0 0 0,1 0 1 0 0,-1-1-1 0 0,1 0 0 0 0,5 5 9 0 0,6 8 24 0 0,-9-12 36 0 0,-1 1-1 0 0,0 0 0 0 0,0 0 1 0 0,-1 1-1 0 0,0 0 1 0 0,0 0-1 0 0,-1 1 0 0 0,0-1 1 0 0,-1 1-1 0 0,0 0 0 0 0,-1 0 1 0 0,0 1-1 0 0,0-1 1 0 0,-1 1-1 0 0,0-1 0 0 0,-1 6-59 0 0,-3-13 78 0 0,0 0 0 0 0,0 0 0 0 0,0-1 0 0 0,-1 1 0 0 0,0-1 0 0 0,1 1 0 0 0,-1-1 0 0 0,0 0 0 0 0,0 0 1 0 0,0 0-1 0 0,0 0 0 0 0,0-1 0 0 0,0 1 0 0 0,-1-1 0 0 0,1 0 0 0 0,0 0 0 0 0,-1 0 0 0 0,1-1 0 0 0,-1 1 0 0 0,1-1 0 0 0,-1 1 0 0 0,-3-1-78 0 0,6 0 10 0 0,-38 3 492 0 0,38-3-452 0 0,1 0-52 0 0,0 0-76 0 0,0 0-90 0 0,0 0-92 0 0,0-5-1289 0 0,0 2-3882 0 0,0 0-3703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22006 0 0,'0'0'1335'0'0,"0"0"-978"0"0,3 4 158 0 0,109 108 574 0 0,-108-108-1039 0 0,-1 1 0 0 0,1 0-1 0 0,-1 0 1 0 0,0 0 0 0 0,-1 0 0 0 0,1 0-1 0 0,-1 1 1 0 0,0-1 0 0 0,0 1-1 0 0,0-1 1 0 0,-1 1 0 0 0,0 0 0 0 0,0 0-1 0 0,-1-1 1 0 0,1 1 0 0 0,-1 0-1 0 0,-1 0 1 0 0,1 2-50 0 0,-3-2 53 0 0,1-1-1 0 0,-1 0 1 0 0,1 0-1 0 0,-1-1 1 0 0,-1 1 0 0 0,1-1-1 0 0,-1 1 1 0 0,1-1-1 0 0,-1 0 1 0 0,-1 0-1 0 0,1-1 1 0 0,0 1 0 0 0,-1-1-1 0 0,-5 3-52 0 0,-1 3 49 0 0,-33 28 95 0 0,49-9-440 0 0,86 76 392 0 0,-41-55-112 0 0,-22-18-28 0 0,-24-26-337 0 0,-6-11-941 0 0,2-4-2039 0 0,0 2-8635 0 0,0 34 2190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 19246 0 0,'-18'-18'5504'0'0,"3"146"-5336"0"0,14-119-180 0 0,0 1 0 0 0,0 0 0 0 0,1-1 0 0 0,0 1-1 0 0,1 0 1 0 0,0 0 0 0 0,0-1 0 0 0,1 1 0 0 0,0-1-1 0 0,1 1 1 0 0,0-1 0 0 0,0 0 0 0 0,1 0 0 0 0,1-1 0 0 0,-1 1-1 0 0,1-1 1 0 0,1 0 0 0 0,-1 0 0 0 0,1 0 0 0 0,1-1-1 0 0,0 0 1 0 0,2 2 12 0 0,-4-6 28 0 0,-1-1-1 0 0,1 0 1 0 0,-1-1-1 0 0,1 1 1 0 0,0-1 0 0 0,0 0-1 0 0,0 0 1 0 0,0 0-1 0 0,0-1 1 0 0,0 0-1 0 0,0 0 1 0 0,0 0-1 0 0,0 0 1 0 0,0-1 0 0 0,0 0-1 0 0,0 0 1 0 0,0-1-1 0 0,-1 1 1 0 0,1-1-1 0 0,0 0 1 0 0,-1 0-1 0 0,1 0 1 0 0,-1-1-1 0 0,0 1 1 0 0,3-3-28 0 0,-6 3 34 0 0,1 0 1 0 0,0 1-1 0 0,-1-1 0 0 0,1 0 1 0 0,-1 0-1 0 0,0 0 0 0 0,1 0 1 0 0,-1 0-1 0 0,0 0 0 0 0,0-1 1 0 0,0 1-1 0 0,-1 0 0 0 0,1-1 1 0 0,-1 1-1 0 0,1 0 0 0 0,-1-1 1 0 0,0 1-1 0 0,1 0 0 0 0,-1-1 1 0 0,-1 1-1 0 0,1-1 0 0 0,0 0-34 0 0,0-3 20 0 0,-20-95-137 0 0,2 93-771 0 0,23 20 363 0 0,-1-1 536 0 0,2-1 0 0 0,0 0 1 0 0,0 0-1 0 0,0-1 0 0 0,2 1 0 0 0,-1-1 0 0 0,1-1 0 0 0,0 0 0 0 0,6 5-11 0 0,0-1-19 0 0,-11-10 80 0 0,0 1 1 0 0,0 0-1 0 0,0-1 0 0 0,0 1 0 0 0,0-1 1 0 0,1 0-1 0 0,-1 0 0 0 0,1-1 0 0 0,-1 1 1 0 0,1-1-1 0 0,0 1 0 0 0,0-1 0 0 0,-1 0 1 0 0,1-1-1 0 0,0 1 0 0 0,4 0-61 0 0,-4-3 61 0 0,-1 0 0 0 0,1 0 0 0 0,-1-1 0 0 0,0 1 0 0 0,0-1 1 0 0,0 0-1 0 0,0 1 0 0 0,0-1 0 0 0,0-1 0 0 0,-1 1 0 0 0,1 0 0 0 0,-1-1 0 0 0,0 1 0 0 0,0-1 0 0 0,0 0 0 0 0,-1 1 0 0 0,1-1 0 0 0,-1 0 1 0 0,0 0-62 0 0,4-6 29 0 0,-1-1 0 0 0,-1 0 0 0 0,1 0 1 0 0,-2 0-1 0 0,0-1 0 0 0,0 1 0 0 0,-1-1 0 0 0,0 0 0 0 0,-1 1 1 0 0,-1-1-1 0 0,1 0 0 0 0,-2 1 0 0 0,0-1 0 0 0,0 1 0 0 0,-1-1 0 0 0,-4-8-28 0 0,6 17 13 0 0,-1 1 1 0 0,0-1 0 0 0,1 1 0 0 0,-1-1-1 0 0,-1 1 1 0 0,1-1 0 0 0,0 1 0 0 0,0 0 0 0 0,-1 0-1 0 0,1 0 1 0 0,-1 0 0 0 0,0 1 0 0 0,0-1 0 0 0,1 1-1 0 0,-1 0 1 0 0,0-1 0 0 0,0 1 0 0 0,0 0 0 0 0,-2 0-15 0 0,-13-6-27 0 0,-6 0-182 0 0,23 7 105 0 0,1 0-49 0 0,16 26-11119 0 0,-12-15 3532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21342 0 0,'0'0'1661'0'0,"0"0"-1207"0"0,5 1 585 0 0,45 36-180 0 0,-30-19-801 0 0,0 1-1 0 0,-2 1 1 0 0,0 0-1 0 0,-2 1 1 0 0,0 1 0 0 0,10 20-58 0 0,-11-20 78 0 0,2 5-9 0 0,0 1 0 0 0,-2 0 0 0 0,-2 1-1 0 0,0 0 1 0 0,-2 1 0 0 0,-1 0 0 0 0,-1 1 0 0 0,-2 0 0 0 0,-1 1-1 0 0,-1-1 1 0 0,-2 1 0 0 0,-1 13-69 0 0,-2-43-9 0 0,0-1 46 0 0,0 0 0 0 0,1 1 1 0 0,-1-1-1 0 0,0 0 0 0 0,0 0 0 0 0,0 1 0 0 0,0-1 0 0 0,0 0 1 0 0,0 0-1 0 0,0 0 0 0 0,-1 1 0 0 0,1-1 0 0 0,0 0 0 0 0,-1 0 1 0 0,1 0-1 0 0,-1 1 0 0 0,1-1 0 0 0,-1 0 0 0 0,0 0 0 0 0,1 0 1 0 0,-1 0-1 0 0,0 0 0 0 0,0 0 0 0 0,0 0 0 0 0,1 0 0 0 0,-1-1 1 0 0,0 1-1 0 0,0 0 0 0 0,0 0 0 0 0,0-1 0 0 0,-1 1 0 0 0,1-1 1 0 0,-1 1-38 0 0,-64 37 182 0 0,28-19 132 0 0,38-19-252 0 0,-5-29-1651 0 0,-2 22-1431 0 0,-4 2-3730 0 0,7 9-4436 0 0,31 33 5350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11897 0 0,'1'4'9051'0'0,"2"3"-5500"0"0,11 28-3515 0 0,19 183 702 0 0,-15-16-589 0 0,-14-145 318 0 0,12-57 267 0 0,71-30-731 0 0,-86 29-84 0 0,-1 1-1 0 0,0 0 0 0 0,1-1 0 0 0,-1 1 0 0 0,0-1 0 0 0,0 1 0 0 0,0-1 0 0 0,1 1 0 0 0,-1 0 0 0 0,0-1 1 0 0,0 1-1 0 0,0-1 0 0 0,0 1 0 0 0,0-1 0 0 0,0 1 0 0 0,0-1 0 0 0,0 1 0 0 0,0-1 0 0 0,0 1 0 0 0,0-1 1 0 0,0 1-1 0 0,0-1 0 0 0,0 1 0 0 0,0-1 0 0 0,-1 1 0 0 0,1 0 0 0 0,0-1 0 0 0,0 1 0 0 0,-1-1 0 0 0,1 1 1 0 0,0 0-1 0 0,0-1 0 0 0,-1 1 0 0 0,1-1 0 0 0,0 1 0 0 0,-1 0 0 0 0,1 0 0 0 0,-1-1 0 0 0,1 1 0 0 0,0 0 1 0 0,-1 0-1 0 0,1-1 0 0 0,-1 1 0 0 0,1 0 0 0 0,-1 0 0 0 0,1 0 0 0 0,0 0 0 0 0,-1-1 0 0 0,1 1 0 0 0,-1 0 1 0 0,1 0-1 0 0,-1 0 0 0 0,1 0 0 0 0,-1 0 0 0 0,1 0 0 0 0,-1 1 0 0 0,1-1 0 0 0,-1 0 0 0 0,1 0 0 0 0,-1 0 82 0 0,-11-7-4700 0 0,-3-7-5268 0 0,15 12 4466 0 0,49 40 3960 0 0</inkml:trace>
  <inkml:trace contextRef="#ctx0" brushRef="#br0" timeOffset="268.024">67 339 16670 0 0,'2'-4'3820'0'0,"1"0"-3036"0"0,1-3-776 0 0,3-1 716 0 0,2 1 252 0 0,-1-1-340 0 0,1-3-236 0 0,2 4-288 0 0,0-1-112 0 0,-2 1 0 0 0,0 3-92 0 0,0-4-532 0 0,-3 4-536 0 0,1-3-856 0 0,-5 3-2161 0 0,1-7-5611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46 22742 0 0,'-47'-41'2664'0'0,"46"40"-2680"0"0,0 1 0 0 0,0-1 0 0 0,0 1 0 0 0,0-1 0 0 0,0 1 0 0 0,0-1-1 0 0,-1 1 1 0 0,1 0 0 0 0,0-1 0 0 0,0 1 0 0 0,0 0 0 0 0,-1 0 0 0 0,1 0 0 0 0,0 0-1 0 0,0 0 1 0 0,0 0 0 0 0,-1 1 0 0 0,1-1 0 0 0,0 0 0 0 0,0 1 0 0 0,0-1 0 0 0,0 0 0 0 0,-1 1-1 0 0,1-1 1 0 0,0 1 0 0 0,0 0 0 0 0,0-1 0 0 0,0 1 0 0 0,0 0 0 0 0,1 0 0 0 0,-1 0-1 0 0,0-1 1 0 0,0 1 0 0 0,0 0 0 0 0,1 0 0 0 0,-1 0 0 0 0,0 0 0 0 0,1 1 0 0 0,-1-1-1 0 0,1 0 1 0 0,-1 0 0 0 0,1 0 0 0 0,0 0 16 0 0,-24 53 20 0 0,18-36-28 0 0,1 1 0 0 0,1-1-1 0 0,1 1 1 0 0,1 0 0 0 0,0 0 0 0 0,1-1 0 0 0,1 1 0 0 0,2 6 8 0 0,1-11-14 0 0,0 1 0 0 0,2-1 0 0 0,0 0 0 0 0,1-1 1 0 0,0 1-1 0 0,1-1 0 0 0,0 0 0 0 0,6 6 14 0 0,-3-2-7 0 0,-8-12-34 0 0,1 0 0 0 0,0 0 0 0 0,0 0 0 0 0,0 0 0 0 0,1-1 0 0 0,-1 1 0 0 0,1-1 0 0 0,0 0 0 0 0,0 0 1 0 0,1 0-1 0 0,-1-1 0 0 0,1 0 0 0 0,0 0 0 0 0,0 0 0 0 0,0 0 0 0 0,0-1 0 0 0,0 0 0 0 0,1 0 0 0 0,-1 0 0 0 0,6 1 42 0 0,-9-4-131 0 0,-1 0 0 0 0,1 0 0 0 0,-1-1 0 0 0,1 1 0 0 0,-1 0 0 0 0,0-1 1 0 0,0 1-1 0 0,1-1 0 0 0,-1 1 0 0 0,0-1 0 0 0,-1 0 0 0 0,1 1 0 0 0,0-1 1 0 0,0 0-1 0 0,-1 1 0 0 0,1-1 0 0 0,-1 0 0 0 0,1 0 0 0 0,-1 0 0 0 0,0 0 1 0 0,0 0-1 0 0,0 1 0 0 0,0-1 0 0 0,0 0 0 0 0,0 0 0 0 0,0 0 0 0 0,-1 0 1 0 0,1 0 129 0 0,0 0-324 0 0,0-15-2216 0 0,0-5-2410 0 0,-1 4-2300 0 0,0-3 2218 0 0</inkml:trace>
  <inkml:trace contextRef="#ctx0" brushRef="#br0" timeOffset="451.009">297 147 13057 0 0,'4'36'8048'0'0,"6"-1"-4212"0"0,1-11-3859 0 0,0 0 1 0 0,2-1 0 0 0,1-1-1 0 0,0 0 1 0 0,13 14 22 0 0,57 58 192 0 0,-84-94-167 0 0,1 1 0 0 0,-1-1 1 0 0,1 0-1 0 0,-1 1 0 0 0,1-1 0 0 0,-1 1 0 0 0,1-1 1 0 0,0 0-1 0 0,-1 0 0 0 0,1 1 0 0 0,0-1 0 0 0,-1 0 1 0 0,1 0-1 0 0,-1 0 0 0 0,1 0 0 0 0,0 0 0 0 0,-1 0 1 0 0,1 0-1 0 0,0 0 0 0 0,-1 0 0 0 0,1 0 0 0 0,0 0 1 0 0,-1 0-1 0 0,1 0 0 0 0,0 0 0 0 0,-1-1 0 0 0,1 1 1 0 0,0 0-1 0 0,-1 0 0 0 0,1-1 0 0 0,-1 1 0 0 0,1 0 1 0 0,-1-1-1 0 0,1 1 0 0 0,-1-1 0 0 0,1 1 1 0 0,-1-1-1 0 0,1 1 0 0 0,-1-1 0 0 0,0 1 0 0 0,1-1 1 0 0,-1 1-1 0 0,0-1 0 0 0,1 0 0 0 0,-1 1 0 0 0,0-1 1 0 0,0 1-1 0 0,1-1 0 0 0,-1 0-25 0 0,12-39 517 0 0,-10 31-475 0 0,8-42 26 0 0,-2-2 0 0 0,-3 1-1 0 0,-2-1 1 0 0,-3-45-68 0 0,0 90-12 0 0,0 7 10 0 0,-1-1-1 0 0,0 0 0 0 0,0 1 0 0 0,1-1 0 0 0,-1 1 1 0 0,0-1-1 0 0,0 1 0 0 0,0 0 0 0 0,-1-1 0 0 0,1 1 1 0 0,0 0-1 0 0,0 0 0 0 0,-1-1 0 0 0,1 1 0 0 0,-1 0 1 0 0,1 0-1 0 0,-1 1 0 0 0,1-1 0 0 0,-1 0 0 0 0,1 0 1 0 0,-1 1-1 0 0,0-1 0 0 0,0 1 0 0 0,1 0 0 0 0,-1-1 1 0 0,0 1-1 0 0,0 0 0 0 0,1 0 0 0 0,-1 0 0 0 0,0 0 1 0 0,0 0-1 0 0,1 0 0 0 0,-1 1 0 0 0,0-1 0 0 0,1 1 1 0 0,-1-1-1 0 0,0 1 0 0 0,1 0 0 0 0,-1-1 0 0 0,0 1 3 0 0,-1 0-22 0 0,-96 25-663 0 0,75-19-274 0 0,23-7 541 0 0,22 20-8624 0 0,-10-14 1531 0 0,4-2-814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18094 0 0,'36'5'5098'0'0,"17"12"-4619"0"0,-18-5-272 0 0,74 25-149 0 0,-100-33 228 0 0,-9-4-429 0 0,0-1 0 0 0,0 1 1 0 0,1 0-1 0 0,-1 0 0 0 0,0 0 0 0 0,0-1 1 0 0,0 1-1 0 0,0 0 0 0 0,0 0 0 0 0,0 0 1 0 0,0 0-1 0 0,1-1 0 0 0,-1 1 0 0 0,0 0 1 0 0,0 0-1 0 0,0 0 0 0 0,0 0 1 0 0,1 0-1 0 0,-1-1 0 0 0,0 1 0 0 0,0 0 1 0 0,0 0-1 0 0,1 0 0 0 0,-1 0 0 0 0,0 0 1 0 0,0 0-1 0 0,0 0 0 0 0,1 0 143 0 0,-11-8-2479 0 0,-5-4-4748 0 0,-1-5-1356 0 0</inkml:trace>
  <inkml:trace contextRef="#ctx0" brushRef="#br0" timeOffset="182.383">135 0 19666 0 0,'0'0'2109'0'0,"0"0"-1261"0"0,9 13 1547 0 0,26 170-1779 0 0,-9 12-599 0 0,-25-179-56 0 0,-1-5-6887 0 0,1-11-4 0 0,4 0-2638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20350 0 0,'4'2'3481'0'0,"19"8"-3302"0"0,58 20 157 0 0,-23-12-380 0 0,-55-15-1649 0 0,-6-7-5801 0 0,0-6-2152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1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38 11677 0 0,'-3'-18'10162'0'0,"3"17"-10057"0"0,-1-1-1 0 0,1 1 1 0 0,-1 0 0 0 0,0 0-1 0 0,0 0 1 0 0,1 0 0 0 0,-1 0-1 0 0,0 0 1 0 0,0 0 0 0 0,0 0-1 0 0,0 0 1 0 0,0 0-1 0 0,0 0 1 0 0,0 1 0 0 0,-1-1-1 0 0,1 0 1 0 0,0 1 0 0 0,0-1-1 0 0,0 1 1 0 0,-1 0 0 0 0,1-1-1 0 0,0 1 1 0 0,-1 0-1 0 0,1-1 1 0 0,0 1 0 0 0,-1 0-1 0 0,1 0 1 0 0,0 0 0 0 0,-1 1-105 0 0,-7-2 135 0 0,-28 10-209 0 0,31-1 61 0 0,2 0 0 0 0,-1 0 1 0 0,1 0-1 0 0,0 0 0 0 0,0 0 0 0 0,1 1 0 0 0,0 0 1 0 0,1 0-1 0 0,0 0 0 0 0,1 0 0 0 0,-1 0 0 0 0,2 0 1 0 0,-1 0-1 0 0,1 0 0 0 0,1 0 0 0 0,-1 0 0 0 0,2 1 1 0 0,-1-1-1 0 0,1-1 0 0 0,1 1 0 0 0,-1 0 0 0 0,1 0 1 0 0,1-1-1 0 0,0 0 0 0 0,1 3 13 0 0,-3-7 12 0 0,-1 0 0 0 0,1-1 0 0 0,0 1 0 0 0,0-1 0 0 0,0 1 0 0 0,0-1 0 0 0,1 0 1 0 0,-1 0-1 0 0,1 0 0 0 0,0 0 0 0 0,-1 0 0 0 0,2 0 0 0 0,-1-1 0 0 0,0 0 0 0 0,0 1 0 0 0,1-1 0 0 0,-1-1 0 0 0,1 1 0 0 0,0 0 0 0 0,-1-1 1 0 0,1 0-1 0 0,0 1 0 0 0,0-2 0 0 0,0 1 0 0 0,0 0 0 0 0,0-1 0 0 0,1 0-12 0 0,-2-2 44 0 0,0-1 0 0 0,0 0 0 0 0,0 0 1 0 0,-1 0-1 0 0,1-1 0 0 0,-1 1 0 0 0,0-1 0 0 0,0 1 0 0 0,0-1 1 0 0,0 0-1 0 0,-1 0 0 0 0,0 1 0 0 0,1-1 0 0 0,-1-1-44 0 0,0 2 13 0 0,2-10 91 0 0,0-1 0 0 0,0 1 0 0 0,-1-1 0 0 0,-1 0 1 0 0,-1 0-1 0 0,0 0 0 0 0,0-1-104 0 0,-1-6 214 0 0,32 90-171 0 0,12 50 114 0 0,-42-113-140 0 0,7 18 19 0 0,-2 1 0 0 0,0 0 0 0 0,-2 0 0 0 0,-1 0 0 0 0,-1 10-36 0 0,-1-33 17 0 0,0-1 0 0 0,-1 1 0 0 0,0 0 0 0 0,1 0-1 0 0,-1 0 1 0 0,0-1 0 0 0,0 1 0 0 0,0 0 0 0 0,0 0-1 0 0,0 0 1 0 0,0 0 0 0 0,0-1 0 0 0,-1 1-1 0 0,1 0 1 0 0,-1 0 0 0 0,1 0 0 0 0,-1-1 0 0 0,0 1-1 0 0,0 0 1 0 0,0-1 0 0 0,0 1 0 0 0,0-1-1 0 0,0 1 1 0 0,0-1 0 0 0,0 1 0 0 0,0-1 0 0 0,-1 0-1 0 0,1 0 1 0 0,-1 0 0 0 0,1 1 0 0 0,-1-1 0 0 0,1-1-1 0 0,-1 1 1 0 0,0 0 0 0 0,1 0 0 0 0,-1-1-1 0 0,0 1 1 0 0,0 0 0 0 0,1-1 0 0 0,-1 0 0 0 0,-1 1-17 0 0,-158 14 311 0 0,133-8-212 0 0,27-7-138 0 0,1 0-26 0 0,0 0-49 0 0,0 0-67 0 0,0 0-52 0 0,12-15-1188 0 0,-8 8 477 0 0,6-10-1359 0 0,-2 2-4701 0 0,-5 9 2722 0 0,-7 10-110 0 0,-29 52-2641 0 0</inkml:trace>
  <inkml:trace contextRef="#ctx0" brushRef="#br0" timeOffset="386.224">337 129 9753 0 0,'5'2'9971'0'0,"0"5"-5332"0"0,6 22-5029 0 0,-8-18 1525 0 0,22 62-459 0 0,-3 2 0 0 0,7 54-676 0 0,-29-129 21 0 0,0 0-1 0 0,0-1 1 0 0,-1 1-1 0 0,1 0 0 0 0,0 0 1 0 0,0 0-1 0 0,-1 0 0 0 0,1 0 1 0 0,0 0-1 0 0,0 1 0 0 0,-1-1 1 0 0,1 0-1 0 0,0 0 0 0 0,0 0 1 0 0,-1 0-1 0 0,1 0 1 0 0,0 0-1 0 0,0 0 0 0 0,-1 0 1 0 0,1 1-1 0 0,0-1 0 0 0,0 0 1 0 0,0 0-1 0 0,-1 0 0 0 0,1 0 1 0 0,0 1-1 0 0,0-1 0 0 0,0 0 1 0 0,0 0-1 0 0,-1 1 1 0 0,1-1-1 0 0,0 0 0 0 0,0 0 1 0 0,0 0-1 0 0,0 1 0 0 0,0-1 1 0 0,0 0-1 0 0,0 0 0 0 0,0 1 1 0 0,0-1-1 0 0,0 0 0 0 0,0 1 1 0 0,0-1-1 0 0,0 0 1 0 0,0 0-1 0 0,0 1 0 0 0,0-1 1 0 0,0 0-1 0 0,0 0 0 0 0,0 1 1 0 0,0-1-1 0 0,0 0 0 0 0,0 0 1 0 0,1 1-1 0 0,-1-1 1 0 0,0 0-1 0 0,0 0 0 0 0,0 0 1 0 0,0 1-1 0 0,1-1 0 0 0,-1 0-20 0 0,-16-18 79 0 0,13 15-25 0 0,-5-10-66 0 0,1-1 1 0 0,0 0 0 0 0,0 0 0 0 0,2 0-1 0 0,0-1 1 0 0,0 0 0 0 0,1 0 0 0 0,1 0 0 0 0,1 0-1 0 0,0-1 1 0 0,1 1 0 0 0,1-13 11 0 0,-1 17-29 0 0,0 2-3 0 0,0 1-1 0 0,0-1 1 0 0,1 0 0 0 0,0 1-1 0 0,1-1 1 0 0,-1 1-1 0 0,2-1 1 0 0,-1 1 0 0 0,1-1-1 0 0,1 1 1 0 0,-1 0 0 0 0,1-1-1 0 0,1 2 1 0 0,0-1 0 0 0,0 0-1 0 0,0 1 1 0 0,1-1 0 0 0,1 0 31 0 0,-4 7-18 0 0,0-1 0 0 0,0 1-1 0 0,1-1 1 0 0,-1 1-1 0 0,1 0 1 0 0,0 0-1 0 0,-1 0 1 0 0,1 0-1 0 0,0 0 1 0 0,-1 1-1 0 0,1-1 1 0 0,0 1-1 0 0,-1 0 1 0 0,1 0-1 0 0,0 0 1 0 0,0 0-1 0 0,2 1 20 0 0,3-1-32 0 0,-5 1 25 0 0,0 0 1 0 0,1 1-1 0 0,-1-1 0 0 0,0 1 1 0 0,0 0-1 0 0,0 0 0 0 0,-1 0 1 0 0,1 0-1 0 0,0 1 0 0 0,-1-1 0 0 0,1 1 1 0 0,-1-1-1 0 0,0 1 0 0 0,0 0 1 0 0,0 0-1 0 0,0 0 0 0 0,0 0 1 0 0,-1 0-1 0 0,1 2 7 0 0,10 14-217 0 0,-5-13-203 0 0,-4-5-2110 0 0,1 1-5292 0 0,2 1-2823 0 0</inkml:trace>
  <inkml:trace contextRef="#ctx0" brushRef="#br0" timeOffset="930.595">714 362 19506 0 0,'3'-2'2811'0'0,"21"-59"1076"0"0,39-109-3336 0 0,-60 162-556 0 0,5-60-633 0 0,-10 65 597 0 0,-1 1 0 0 0,0 0 0 0 0,0 1 0 0 0,0-1 0 0 0,0 0 0 0 0,0 1 0 0 0,0 0 0 0 0,0 0 0 0 0,0 0 0 0 0,-1 0 0 0 0,1 0-1 0 0,0 1 1 0 0,-1-1 0 0 0,1 1 0 0 0,0 0 0 0 0,-1 0 0 0 0,1 0 0 0 0,-2 0 41 0 0,-5 1-25 0 0,0-1 1 0 0,0 1-1 0 0,0 1 1 0 0,0-1-1 0 0,1 2 1 0 0,-1-1-1 0 0,1 2 0 0 0,-1-1 1 0 0,1 1-1 0 0,0 0 1 0 0,1 1-1 0 0,-1 0 1 0 0,0 1 24 0 0,-11 22-424 0 0,19-23 466 0 0,0 0 0 0 0,1-1 1 0 0,0 1-1 0 0,0 0 0 0 0,0 0 0 0 0,0 0 0 0 0,1 0 0 0 0,0 0 0 0 0,0 0 0 0 0,0-1 1 0 0,1 1-1 0 0,0 0 0 0 0,-1-1 0 0 0,2 1 0 0 0,-1-1 0 0 0,0 0 0 0 0,1 0 0 0 0,0 0 0 0 0,0 0 1 0 0,0 0-1 0 0,0 0 0 0 0,1-1 0 0 0,2 3-42 0 0,24 35 219 0 0,89 206 994 0 0,-91-220-1218 0 0,-17-53-570 0 0,-8 7-312 0 0,6-25-2045 0 0,3 16-7703 0 0,-2 10 406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 22790 0 0,'-35'-8'3112'0'0,"30"24"-3754"0"0,-3 49 631 0 0,3 0-1 0 0,3 0 0 0 0,2 0 1 0 0,5 16 11 0 0,-5-69-23 0 0,2 0 1 0 0,-1-1 0 0 0,2 1 0 0 0,0 0 0 0 0,0-1 0 0 0,1 0-1 0 0,0 0 1 0 0,1 0 0 0 0,0 0 0 0 0,1-1 0 0 0,0 1 22 0 0,-1-7 31 0 0,0-1 0 0 0,0 1 0 0 0,1-1 1 0 0,-1 0-1 0 0,1-1 0 0 0,0 1 1 0 0,-1-1-1 0 0,1 0 0 0 0,0-1 0 0 0,1 1 1 0 0,-1-1-1 0 0,0 0 0 0 0,0-1 0 0 0,0 0 1 0 0,1 1-1 0 0,-1-2 0 0 0,0 1 0 0 0,0-1 1 0 0,0 0-1 0 0,4-1-31 0 0,-6 1 34 0 0,0 1 0 0 0,0-1 0 0 0,0 0-1 0 0,-1 0 1 0 0,1-1 0 0 0,0 1 0 0 0,0-1 0 0 0,-1 0 0 0 0,1 0 0 0 0,-1 0-1 0 0,1 0 1 0 0,-1 0 0 0 0,0-1 0 0 0,0 0 0 0 0,0 1 0 0 0,0-1 0 0 0,-1 0-1 0 0,1-1 1 0 0,-1 1 0 0 0,0 0 0 0 0,1-1 0 0 0,-2 1 0 0 0,1-1 0 0 0,0 0-1 0 0,-1 1 1 0 0,1-1 0 0 0,-1 0 0 0 0,0-3-34 0 0,10-116 581 0 0,-11 111-515 0 0,-1-16-5 0 0,-2 1 0 0 0,-1-1-1 0 0,-1 1 1 0 0,-2 0-1 0 0,0 0 1 0 0,-8-14-61 0 0,15 39-28 0 0,0 0 0 0 0,-1 0-1 0 0,0 0 1 0 0,1 0 0 0 0,-1 0 0 0 0,0 1 0 0 0,0-1 0 0 0,0 0-1 0 0,0 0 1 0 0,0 1 0 0 0,0-1 0 0 0,0 1 0 0 0,-1-1 0 0 0,1 1-1 0 0,-1-1 1 0 0,1 1 0 0 0,-1 0 0 0 0,1 0 0 0 0,-1 0 0 0 0,0 0 0 0 0,0 0-1 0 0,1 0 1 0 0,-1 0 0 0 0,0 0 0 0 0,0 1 0 0 0,0-1 0 0 0,0 1-1 0 0,0-1 1 0 0,0 1 0 0 0,0 0 28 0 0,0 0-274 0 0,1 1-1 0 0,0-1 0 0 0,-1 0 1 0 0,1 1-1 0 0,-1 0 1 0 0,1-1-1 0 0,-1 1 0 0 0,1 0 1 0 0,0 0-1 0 0,0-1 1 0 0,-1 1-1 0 0,1 0 0 0 0,0 0 1 0 0,0 0-1 0 0,0 1 1 0 0,0-1-1 0 0,0 0 0 0 0,0 0 1 0 0,0 1-1 0 0,1-1 1 0 0,-1 0-1 0 0,0 1 0 0 0,1-1 1 0 0,-1 0-1 0 0,1 1 1 0 0,-1 0 274 0 0,-7 26-12285 0 0,7-26 10695 0 0,-5 16-4105 0 0</inkml:trace>
  <inkml:trace contextRef="#ctx0" brushRef="#br0" timeOffset="284.476">98 365 19950 0 0,'0'0'1901'0'0,"8"0"803"0"0,91 1-1853 0 0,-85 5-800 0 0,-1 1 0 0 0,0 0 0 0 0,0 1-1 0 0,-1 0 1 0 0,0 1 0 0 0,0 0 0 0 0,-1 1 0 0 0,0 0 0 0 0,0 1 0 0 0,-2 0 0 0 0,1 0 0 0 0,-1 1 0 0 0,-1 1 0 0 0,5 8-51 0 0,-11-12 482 0 0,-13-16-38 0 0,3 1-967 0 0,-19-21-2593 0 0,18 17-5958 0 0,5 6-3842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 14929 0 0,'-9'-4'5512'0'0,"-10"1"-1436"0"0,18 3-3607 0 0,0 0-226 0 0,0 0-165 0 0,-4 22-320 0 0,-5 136 704 0 0,9-140-441 0 0,-1-8-35 0 0,1 0 0 0 0,0 1 0 0 0,1-1 0 0 0,0 1 0 0 0,1-1 0 0 0,0 0 0 0 0,1 1 0 0 0,0-1-1 0 0,0 0 1 0 0,1 0 0 0 0,0 0 0 0 0,1-1 0 0 0,0 1 0 0 0,1-1 0 0 0,3 5 14 0 0,-3-10 25 0 0,0 0 1 0 0,1 0-1 0 0,0-1 0 0 0,0 0 0 0 0,-1-1 1 0 0,2 1-1 0 0,-1-1 0 0 0,0 0 0 0 0,0 0 1 0 0,1-1-1 0 0,-1 0 0 0 0,1 0 0 0 0,-1-1 1 0 0,1 0-1 0 0,-1 0 0 0 0,1 0 1 0 0,-1-1-1 0 0,1 0 0 0 0,-1 0 0 0 0,2-1-25 0 0,-4 0 27 0 0,0-1 0 0 0,0 0-1 0 0,0 0 1 0 0,0 0 0 0 0,0 0-1 0 0,-1-1 1 0 0,1 0 0 0 0,-1 1-1 0 0,0-1 1 0 0,0-1 0 0 0,-1 1-1 0 0,1 0 1 0 0,-1-1 0 0 0,0 1-1 0 0,0-1 1 0 0,0 1 0 0 0,-1-1-1 0 0,1 0 1 0 0,-1 0 0 0 0,0 0-1 0 0,-1 0 1 0 0,1-1-27 0 0,6-125 349 0 0,-7 129-369 0 0,0 1-1 0 0,0-1 1 0 0,-1 0-1 0 0,1 0 1 0 0,0 0-1 0 0,-1 1 1 0 0,1-1-1 0 0,-1 0 0 0 0,0 1 1 0 0,0-1-1 0 0,1 0 1 0 0,-1 1-1 0 0,0-1 1 0 0,0 1-1 0 0,0-1 1 0 0,-1 1-1 0 0,1-1 0 0 0,0 1 1 0 0,0 0-1 0 0,-1 0 1 0 0,1 0-1 0 0,-1 0 1 0 0,1 0-1 0 0,-1 0 1 0 0,0 0-1 0 0,1 0 0 0 0,-1 0 1 0 0,0 1-1 0 0,0-1 21 0 0,-5-1-19 0 0,3 12-656 0 0,4-3 662 0 0,1 0 1 0 0,1 0 0 0 0,-1 0-1 0 0,1 0 1 0 0,0 0-1 0 0,0 0 1 0 0,1-1 0 0 0,0 1-1 0 0,0-1 1 0 0,1 0-1 0 0,0 0 1 0 0,0 0 0 0 0,0 0-1 0 0,1-1 1 0 0,-1 1-1 0 0,1-1 1 0 0,1 0 0 0 0,2 1 12 0 0,110 74 776 0 0,-112-76-753 0 0,0-1 0 0 0,0 0 0 0 0,0 0 0 0 0,1 0 0 0 0,-1-1 0 0 0,1 0 0 0 0,0 0 0 0 0,-1 0 0 0 0,1-1 0 0 0,6 0-23 0 0,-13-1 161 0 0,0-15 367 0 0,-4-106 111 0 0,4 108-643 0 0,-1-1 0 0 0,-1 1 0 0 0,0-1 0 0 0,0 1 0 0 0,-1 0 0 0 0,-1 0 0 0 0,-1 0 0 0 0,1 1 0 0 0,-2-1 0 0 0,0 1 0 0 0,0 1 0 0 0,-1-1 0 0 0,-2-1 4 0 0,-18-3 184 0 0,27 16-227 0 0,0 0-38 0 0,0 0-24 0 0,0 0-12 0 0,0 0-21 0 0,0 0-7 0 0,0 0-38 0 0,-12 46-5029 0 0,8-35-1732 0 0,2-7-6174 0 0,20-65 11473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0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15569 0 0,'27'3'6960'0'0,"-2"7"-3519"0"0,-14-4-3390 0 0,-1 1 0 0 0,0 0 0 0 0,0 0-1 0 0,0 1 1 0 0,-1 0 0 0 0,-1 1 0 0 0,1 0 0 0 0,-1 1 0 0 0,3 5-51 0 0,10 17 101 0 0,-2 1 0 0 0,-1 0 0 0 0,-2 2 0 0 0,-1 0 0 0 0,-2 0 0 0 0,-1 1 0 0 0,-2 1 0 0 0,-2 0 1 0 0,-1 0-1 0 0,-2 1 0 0 0,-2 0 0 0 0,-1-1 0 0 0,-2 28-101 0 0,-1-62 58 0 0,-1 0 0 0 0,1 0 0 0 0,0 0 0 0 0,-1 0 0 0 0,0 0 0 0 0,1-1 0 0 0,-1 1 0 0 0,0-1 0 0 0,0 1 0 0 0,-1-1 0 0 0,1 0 0 0 0,0 1 0 0 0,-1-1 0 0 0,0-1 0 0 0,1 1 0 0 0,-1 0 0 0 0,0-1 0 0 0,0 1 0 0 0,0-1 0 0 0,0 0 0 0 0,0 0 0 0 0,-1 1-58 0 0,3-2-23 0 0,0 0 0 0 0,1 0 1 0 0,-1-1-1 0 0,0 1 0 0 0,1 0 0 0 0,-1 0 1 0 0,0 0-1 0 0,1-1 0 0 0,-1 1 0 0 0,0 0 1 0 0,1 0-1 0 0,-1-1 0 0 0,1 1 0 0 0,-1-1 1 0 0,1 1-1 0 0,-1 0 0 0 0,1-1 0 0 0,-1 1 1 0 0,1-1-1 0 0,-1 1 0 0 0,1-1 0 0 0,0 0 0 0 0,-1 1 1 0 0,1-1-1 0 0,0 1 0 0 0,-1-1 0 0 0,1 0 1 0 0,0 1-1 0 0,0-1 0 0 0,0 1 0 0 0,-1-1 1 0 0,1 0-1 0 0,0 1 0 0 0,0-1 0 0 0,0 0 1 0 0,0 1-1 0 0,0-1 0 0 0,0 0 0 0 0,1 1 1 0 0,-1-1-1 0 0,0 0 0 0 0,0 1 0 0 0,0-1 1 0 0,1 0-1 0 0,-1 1 0 0 0,0-1 0 0 0,0 1 0 0 0,1-1 1 0 0,-1 0-1 0 0,1 0 23 0 0,-1-6-901 0 0,5 0-5683 0 0,-4 7 565 0 0,-1 3-3505 0 0,-6 34 4672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21018 0 0,'-22'-15'3029'0'0,"22"15"-2911"0"0,20 56-61 0 0,-6-2 258 0 0,-2 0 1 0 0,-2 0-1 0 0,-2 1 0 0 0,-3 0 0 0 0,-2 18-315 0 0,-2-53 66 0 0,5 112 290 0 0,-4-131-313 0 0,-1-1 0 0 0,0 0 0 0 0,0 1 0 0 0,1-1 1 0 0,-1 0-1 0 0,0 0 0 0 0,1 0 0 0 0,-1 0 0 0 0,0 0 0 0 0,1 0 1 0 0,-1 0-1 0 0,0 0 0 0 0,0-1 0 0 0,1 1 0 0 0,-1 0 1 0 0,0-1-1 0 0,0 1 0 0 0,1-1 0 0 0,-1 1 0 0 0,0-1 0 0 0,0 0 1 0 0,0 0-1 0 0,0 1 0 0 0,0-1 0 0 0,0 0 0 0 0,0 0-43 0 0,0 1 8 0 0,47-22-43 0 0,3 2-510 0 0,-74 8-1331 0 0,16 7 1035 0 0,-9-6-3151 0 0,-1-3-5761 0 0,15 13 8592 0 0,-2-4-3030 0 0,10 9 1002 0 0,57 40 1422 0 0</inkml:trace>
  <inkml:trace contextRef="#ctx0" brushRef="#br0" timeOffset="168.59">65 253 21806 0 0,'0'-7'1796'0'0,"0"3"-1480"0"0,0 4-308 0 0,0-4 620 0 0,0 0 8 0 0,0 0-296 0 0,9 1-264 0 0,-3-1-76 0 0,8-4-100 0 0,1 1-84 0 0,1-1-344 0 0,-1 1-396 0 0,1 3-516 0 0,-3-3-1592 0 0,-2-1-5285 0 0,2 0-2764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0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16918 0 0,'0'0'2542'0'0,"0"0"-1399"0"0,2 2 1665 0 0,-37 143-1839 0 0,26-107-919 0 0,3 1 0 0 0,1 0 0 0 0,2 1 0 0 0,1-1 0 0 0,3 22-50 0 0,3-37-5 0 0,2 0-1 0 0,0-1 1 0 0,2 0 0 0 0,1 0-1 0 0,0 0 1 0 0,2-1 0 0 0,0 0-1 0 0,2-1 1 0 0,0-1-1 0 0,1 0 1 0 0,2 0 0 0 0,-1-2-1 0 0,17 15 6 0 0,-10-11-10 0 0,-60-83-4913 0 0,24 11-5680 0 0,9 14 1579 0 0</inkml:trace>
  <inkml:trace contextRef="#ctx0" brushRef="#br0" timeOffset="487.601">297 118 18898 0 0,'16'4'5514'0'0,"2"15"-5270"0"0,-8-9 146 0 0,2 1-340 0 0,0 1-1 0 0,0 0 1 0 0,-2 0-1 0 0,1 1 1 0 0,-2 1-1 0 0,0-1 1 0 0,2 5-50 0 0,-9-12 43 0 0,0-1 0 0 0,-1 1 0 0 0,0-1-1 0 0,0 1 1 0 0,0 0 0 0 0,0-1 0 0 0,-1 1 0 0 0,0 0 0 0 0,-1 0 0 0 0,1-1 0 0 0,-1 1 0 0 0,0 0-1 0 0,0 0-42 0 0,-39 48 452 0 0,27-41-238 0 0,-37 21 292 0 0,50-32-514 0 0,0-1 0 0 0,0 1 0 0 0,0-1 0 0 0,0 0 1 0 0,0 1-1 0 0,0-1 0 0 0,0 1 0 0 0,0-1 0 0 0,1 0 0 0 0,-1 1 1 0 0,1-1-1 0 0,-1 0 0 0 0,1 1 0 0 0,-1-1 0 0 0,1 0 0 0 0,-1 0 1 0 0,1 0-1 0 0,0 1 0 0 0,0-1 0 0 0,0 0 0 0 0,0 0 0 0 0,0 0 1 0 0,0 0-1 0 0,0 0 0 0 0,0 0 8 0 0,1 1 20 0 0,122 125 36 0 0,-89-94-75 0 0,-37-48-109 0 0,-3-13-1990 0 0,5 17-1007 0 0,1 0-3492 0 0,-1 11 6136 0 0,0 0 0 0 0,0 0 0 0 0,0 0-1 0 0,0 0 1 0 0,0 0 0 0 0,0 1 0 0 0,1-1 0 0 0,-1 0 0 0 0,0 0 0 0 0,0 0 0 0 0,0 0 0 0 0,0 0 0 0 0,0 0 0 0 0,1-1 0 0 0,-1 1 0 0 0,0 0 0 0 0,0 0 0 0 0,0 0 0 0 0,0 0 481 0 0,6 66-5855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2:5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53 2592 0 0,'-1'-4'12714'0'0,"-2"2"-6129"0"0,-4 4-1914 0 0,-2 3-4309 0 0,-10 10-3843 0 0,11-8 5041 0 0,-75 75-1658 0 0,81-75 98 0 0,1 1-1 0 0,0-1 1 0 0,0 0 0 0 0,1 0-1 0 0,-1 0 1 0 0,2 1 0 0 0,-1-1-1 0 0,1 0 1 0 0,0 0 0 0 0,1 0-1 0 0,-1 0 1 0 0,1 0 0 0 0,1 0-1 0 0,-1 0 1 0 0,1-1 0 0 0,1 1-1 0 0,-1-1 1 0 0,1 0 0 0 0,0 0-1 0 0,0 0 1 0 0,1-1 0 0 0,0 1-1 0 0,3 2 1 0 0,-6-6-6 0 0,88 108 67 0 0,-57-53 1068 0 0,-62-46-138 0 0,-65 22-733 0 0,82-28-1936 0 0,30-20-5913 0 0,-10 7-1625 0 0,-6 5 2156 0 0,-30 29 5275 0 0</inkml:trace>
  <inkml:trace contextRef="#ctx0" brushRef="#br0" timeOffset="291.328">258 170 21678 0 0,'2'-3'3171'0'0,"9"18"-3364"0"0,0 19 300 0 0,-1-1-1 0 0,-2 2 0 0 0,-1-1 1 0 0,-2 1-1 0 0,-1 0 0 0 0,-2 0 1 0 0,-1 0-1 0 0,-3 7-106 0 0,5 0-122 0 0,-3-42 22 0 0,0 0-7 0 0,0 0-49 0 0,-1-1-63 0 0,-29-114-6392 0 0,25 74 481 0 0,-1 3-2472 0 0</inkml:trace>
  <inkml:trace contextRef="#ctx0" brushRef="#br0" timeOffset="564.643">333 0 19354 0 0,'2'0'1960'0'0,"-2"0"-1460"0"0,0 0-384 0 0,0 0 360 0 0,0 0 40 0 0,0 0-440 0 0,0 0-76 0 0,2 4-372 0 0,0 4-220 0 0,5 3-16 0 0,0 0-636 0 0,-1 4-1916 0 0,-1-7-4433 0 0,-1 7-1836 0 0</inkml:trace>
  <inkml:trace contextRef="#ctx0" brushRef="#br0" timeOffset="990.512">459 177 18918 0 0,'0'0'2119'0'0,"0"0"-1279"0"0,6 13 554 0 0,52 271 745 0 0,-54-228-1795 0 0,-4-55-164 0 0,0-1 50 0 0,0 0 63 0 0,-2-1-263 0 0,0 0 0 0 0,0 0-1 0 0,0-1 1 0 0,0 1 0 0 0,0-1-1 0 0,0 1 1 0 0,1-1 0 0 0,-1 0 0 0 0,0 0-1 0 0,1 1 1 0 0,-1-1 0 0 0,1 0 0 0 0,0 0-1 0 0,0-1 1 0 0,0 1 0 0 0,0 0 0 0 0,0 0-1 0 0,0 0 1 0 0,0-1 0 0 0,1 1-1 0 0,-1-1 1 0 0,1 1 0 0 0,0 0 0 0 0,-1-1-1 0 0,1 1 1 0 0,0-1 0 0 0,1 1 0 0 0,-1 0-1 0 0,0-1 1 0 0,1 1 0 0 0,-1 0 0 0 0,2-2-30 0 0,-2-4 9 0 0,2-10-17 0 0,1 1 0 0 0,1-1 0 0 0,1 1 0 0 0,0 0 0 0 0,1 0 0 0 0,1 0 0 0 0,1 1 0 0 0,0 0 0 0 0,1 0 0 0 0,1 1 1 0 0,11-13 7 0 0,-18 22-27 0 0,1 1 0 0 0,0 0 0 0 0,1 1 0 0 0,-1-1 0 0 0,1 1 0 0 0,0 0 0 0 0,0 0 0 0 0,0 0 0 0 0,0 0 0 0 0,1 1 0 0 0,0 0 0 0 0,0 1 0 0 0,4-3 27 0 0,38 5-182 0 0,-45 1 190 0 0,0 1-1 0 0,0 0 0 0 0,0-1 0 0 0,-1 1 0 0 0,1 0 0 0 0,0 1 0 0 0,-1-1 0 0 0,0 0 0 0 0,0 1 0 0 0,1-1 0 0 0,-2 1 0 0 0,1 0 0 0 0,0 0 0 0 0,0 0 0 0 0,0 1-7 0 0,3 7 27 0 0,0 0-1 0 0,-1 1 0 0 0,-1 0 0 0 0,0-1 1 0 0,0 1-1 0 0,-1 0 0 0 0,0 0 0 0 0,-1 2-26 0 0,7 37 55 0 0,18 80 209 0 0,-21-120-251 0 0,-6-19-1101 0 0,-8-5-1472 0 0,-10-6-18377 0 0,47 63 18076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24.1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6240.26563"/>
      <inkml:brushProperty name="anchorY" value="-222557.60938"/>
      <inkml:brushProperty name="scaleFactor" value="0.5"/>
    </inkml:brush>
  </inkml:definitions>
  <inkml:trace contextRef="#ctx0" brushRef="#br0">18 4 1488 0 0,'0'0'0'0'0,"0"0"19007"0"0,1 0-17233 0 0,0 0-3260 0 0,1 0 4726 0 0,0 0-2882 0 0,0 0 249 0 0,0-1-87 0 0,0 0-9 0 0,1 1-312 0 0,2-1-135 0 0,2 1-30 0 0,2 0 83 0 0,2 2-64 0 0,1 1-14 0 0,2 1 16 0 0,0 3-18 0 0,0 1-5 0 0,-2 2-27 0 0,-2-1 7 0 0,-2 2-4 0 0,-2-1 38 0 0,-2 0-12 0 0,-2 0 44 0 0,0-1-26 0 0,-2 0 34 0 0,-1 0-5 0 0,-2 0 30 0 0,-1 0 8 0 0,-2 0 3 0 0,-3 0-36 0 0,-1 1-16 0 0,-2-1-26 0 0,-1 1-10 0 0,-2-1-33 0 0,1 0 8 0 0,0 1-10 0 0,1-2-8 0 0,1 0-25 0 0,2 0 1 0 0,1 0 35 0 0,3 2-7 0 0,1 0 14 0 0,2 1-7 0 0,1 1 54 0 0,1 1 17 0 0,1 2-48 0 0,0 0 41 0 0,1 0-46 0 0,1 0 17 0 0,1-1-33 0 0,1 0 59 0 0,1 0-18 0 0,0-1 7 0 0,0-1-52 0 0,0-1 11 0 0,0-2-11 0 0,0-1 1 0 0,-1-1-6 0 0,-1-2-45 0 0,0-2-202 0 0,-1-2-81 0 0,0 1-136 0 0,-1-1-147 0 0,0 2-238 0 0,0 1-760 0 0,-1 2-2826 0 0,0 2-5534 0 0,0 2 416 0 0,1 0 11412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24.2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6916.21875"/>
      <inkml:brushProperty name="anchorY" value="-223696.5"/>
      <inkml:brushProperty name="scaleFactor" value="0.5"/>
    </inkml:brush>
  </inkml:definitions>
  <inkml:trace contextRef="#ctx0" brushRef="#br0">1 4 18846 0 0,'0'0'0'0'0,"0"1"4356"0"0,0-1-4331 0 0,0 2 823 0 0,0-1-62 0 0,0 1 25 0 0,1-2-174 0 0,-1 1-265 0 0,1-1-384 0 0,0 1 77 0 0,0-1-335 0 0,-1 0-82 0 0,1-2-255 0 0,-1 0-321 0 0,0 1-990 0 0,-1-1-9420 0 0,-1 0-1777 0 0,1 1 16468 0 0,0-1-1597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22.1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2750.57813"/>
      <inkml:brushProperty name="anchorY" value="-219388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590.625"/>
      <inkml:brushProperty name="anchorY" value="-220456.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4539.42188"/>
      <inkml:brushProperty name="anchorY" value="-221342.5468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5274.07813"/>
      <inkml:brushProperty name="anchorY" value="-221941.15625"/>
      <inkml:brushProperty name="scaleFactor" value="0.5"/>
    </inkml:brush>
  </inkml:definitions>
  <inkml:trace contextRef="#ctx0" brushRef="#br0">1 0 22150 0 0,'0'0'0'0'0,"0"0"1928"0"0,0 0-2086 0 0,0 0 652 0 0,0 1 251 0 0,0 1-238 0 0,0 2-245 0 0,0 2-168 0 0,0 2 92 0 0,1 6-51 0 0,1 3-10 0 0,1 4-23 0 0,-1 3-78 0 0,1 2-8 0 0,0 2-13 0 0,-1 2 3 0 0,0-1 58 0 0,-1 1-73 0 0,0-2 91 0 0,-1 0-65 0 0,0-3 39 0 0,-1-2-25 0 0,0-4 77 0 0,0-5-92 0 0,0-3-12 0 0,0-4 2 0 0,0-3 4 0 0,0-1-13 0 0,1-3 4 0 0,0 0-1 0 0,0 0 122 0 0,0-1-68 0 0,0 0 31 0 0,1 1 27 0 0,1-2 48 0 0,2-1 67 0 0,2-3-24 0 0,3-3-65 0 0,4-3-44 0 0,2-5-39 0 0,3-2 4 0 0,0-2-31 0 0,0-1-30 0 0,-1 1 3 0 0,-2 3 0 0 0,-3 2-11 0 0,-2 3-20 0 0,-3 3 29 0 0,-2 2-71 0 0,-2 4-7 0 0,-2 1 8 0 0,0 1-58 0 0,-1 2-2 0 0,-1 0 7 0 0,1 1-19 0 0,-2-1-9 0 0,0 1-22 0 0,-2 0 15 0 0,-3 2-49 0 0,-1 1 66 0 0,-2 2-50 0 0,-3 1 21 0 0,1 3 13 0 0,-1 0 47 0 0,1 0 11 0 0,2 1 56 0 0,2-2-16 0 0,3-1-10 0 0,1-1-14 0 0,2-2-7 0 0,1 0 108 0 0,0-2 117 0 0,2 1 75 0 0,1 0-120 0 0,1 0 61 0 0,1 0-108 0 0,1 2-34 0 0,1 1 74 0 0,0 0-18 0 0,2 0-17 0 0,0 2-48 0 0,-1-1 55 0 0,2 3-1 0 0,0-1 56 0 0,1 2 151 0 0,0 1-105 0 0,0 0-144 0 0,-1 0 11 0 0,-1-2-18 0 0,-1-3-13 0 0,-3-1 7 0 0,-1-3 2 0 0,-1-1 41 0 0,-1-2 55 0 0,-1-1 24 0 0,0 0-6 0 0,-1 0-133 0 0,1 0-59 0 0,0-2-67 0 0,-1 1-100 0 0,1 0-148 0 0,0-2-223 0 0,0-2-376 0 0,0-1-812 0 0,1-2-3379 0 0,0-1-4894 0 0,-1 12 2291 0 0,0 2 9085 0 0</inkml:trace>
  <inkml:trace contextRef="#ctx0" brushRef="#br1" timeOffset="527.791">372 279 15361 0 0,'0'0'0'0'0,"0"0"5657"0"0,1 0-5522 0 0,-1 0 1275 0 0,1 0-185 0 0,-1 0-242 0 0,0 0-313 0 0,1 0-285 0 0,-1 0-243 0 0,1 0-84 0 0,1 0-47 0 0,-1 1-71 0 0,2 2 79 0 0,0 3 111 0 0,1 2-109 0 0,1 3 28 0 0,1 5-16 0 0,0 3-37 0 0,0 5 56 0 0,-1 3-5 0 0,0 2 83 0 0,-2 1-115 0 0,0-2-4 0 0,-1-2 32 0 0,0-3-44 0 0,-2-4 4 0 0,1-5-2 0 0,-1-4 121 0 0,0-4-26 0 0,-1-3 33 0 0,1-2 71 0 0,-1-1 80 0 0,0-4-37 0 0,-1-1-251 0 0,0-4 89 0 0,0-3-85 0 0,0-4 9 0 0,1-2-9 0 0,0-3-4 0 0,0-1-32 0 0,2-1 13 0 0,1 1-5 0 0,2 1 32 0 0,1 1-8 0 0,1 1-43 0 0,1 2 14 0 0,1 1-49 0 0,3 1 35 0 0,0 1-27 0 0,2 2 22 0 0,1 0-1 0 0,0 1 10 0 0,-1 2-26 0 0,0 1-34 0 0,-2 3-33 0 0,-2 2-8 0 0,-1 1 176 0 0,-2 2-12 0 0,0 2 126 0 0,0 2-54 0 0,0 4-27 0 0,1 2 1 0 0,1 3 0 0 0,0 3-26 0 0,0 4 17 0 0,1 2-30 0 0,-1 2 22 0 0,1 3 12 0 0,0 0-64 0 0,0 0 15 0 0,-2 0-7 0 0,0-2-1 0 0,-1-2 9 0 0,-1-3 26 0 0,-1-5-45 0 0,-2-3 16 0 0,1-4-6 0 0,-2-3 65 0 0,0-2 5 0 0,-1-2 12 0 0,0-1-97 0 0,0 0-32 0 0,0-2-57 0 0,-1-2-85 0 0,0-1-266 0 0,-2-2-250 0 0,-1-2-234 0 0,0-2-744 0 0,-1-2-3337 0 0,1-1-4048 0 0,0 0-453 0 0,7 24 11387 0 0,2 3-3538 0 0</inkml:trace>
  <inkml:trace contextRef="#ctx0" brushRef="#br2" timeOffset="911.812">748 392 18694 0 0,'0'0'0'0'0,"0"0"2024"0"0,0 0-2095 0 0,1 1 743 0 0,0 2 434 0 0,2 0-84 0 0,1 3-431 0 0,1 2-95 0 0,4 2-177 0 0,1 3-23 0 0,3 1-99 0 0,2 3-9 0 0,3 2 80 0 0,3 1-14 0 0,1 1-94 0 0,0 0-77 0 0,0-1-26 0 0,-2-3-21 0 0,-1-2 8 0 0,-4-2 4 0 0,-2-5-2 0 0,-4-2 68 0 0,-3-3 97 0 0,-2-2 93 0 0,-2-1 110 0 0,-1-3-76 0 0,0-5-176 0 0,-1-5-74 0 0,1-7-78 0 0,1-7 6 0 0,1-5-12 0 0,0-3 4 0 0,1-1 0 0 0,-1 1 51 0 0,0 5-24 0 0,-1 4 20 0 0,-1 7-56 0 0,0 4 54 0 0,-1 6-65 0 0,-1 4-19 0 0,-2 2 33 0 0,-1 1-14 0 0,-1 0-71 0 0,-2 1 45 0 0,-3 0-27 0 0,-1-1-21 0 0,-3 0 15 0 0,-1 1-16 0 0,-1-1 33 0 0,-1 2-48 0 0,1-1 25 0 0,0 1-69 0 0,3 0 19 0 0,1 0-70 0 0,4 0 8 0 0,2 0-48 0 0,2 0-147 0 0,2 2-130 0 0,0 1-212 0 0,2 2-245 0 0,-1 1-619 0 0,1 3-1461 0 0,1 1-3182 0 0,0 1-2839 0 0,1-3 5532 0 0</inkml:trace>
  <inkml:trace contextRef="#ctx0" brushRef="#br3" timeOffset="1555.081">1128 347 1040 0 0,'0'0'0'0'0,"0"0"18516"0"0,0 0-16923 0 0,0 0-2810 0 0,0-1 4345 0 0,0-1-2284 0 0,0 1 330 0 0,-1-1-414 0 0,-1 1-176 0 0,1 1-210 0 0,-1-1-186 0 0,0 1-99 0 0,1 0-84 0 0,0 0 3 0 0,0 0-96 0 0,1 0-27 0 0,0 0-72 0 0,0 0-38 0 0,0 2-10 0 0,0 1 49 0 0,0 3 211 0 0,0 3-48 0 0,0 4 76 0 0,0 4-26 0 0,1 3 44 0 0,2 2-49 0 0,0 0 34 0 0,1 3-20 0 0,2-1 24 0 0,0 0-35 0 0,3 0-26 0 0,1-2 109 0 0,1-1-7 0 0,2-3-114 0 0,0-3 29 0 0,1-4 23 0 0,0-4-3 0 0,1-2 2 0 0,0-6 54 0 0,0-4 36 0 0,1-6-59 0 0,-1-6-1 0 0,0-2-33 0 0,-2-4 10 0 0,-1 0 4 0 0,-4 1 40 0 0,-1 2-25 0 0,-3 2-14 0 0,-2 4 1 0 0,-2 2 30 0 0,-1 5 19 0 0,-2 2-18 0 0,-1 1 3 0 0,-1 1-94 0 0,1 2 22 0 0,-1 0-50 0 0,2 1-31 0 0,0 0-36 0 0,2 1-18 0 0,0-1-26 0 0,1 0-29 0 0,0 2-9 0 0,2 2 210 0 0,1 3-52 0 0,1 3 26 0 0,3 3 49 0 0,1 2-9 0 0,1 2-9 0 0,2 2-27 0 0,1 0 6 0 0,2 1 155 0 0,0-1-87 0 0,2-2-83 0 0,-2-2 28 0 0,0-3-17 0 0,-3-4-5 0 0,-1-2 2 0 0,-4-2 55 0 0,-1-2 63 0 0,-2-1 18 0 0,-1-3 12 0 0,-1-2-59 0 0,0-3-56 0 0,-1-4 17 0 0,0-5-25 0 0,0-5 8 0 0,-1-5-35 0 0,0-6 5 0 0,-2-4-8 0 0,0-4-4 0 0,-1-2 5 0 0,1 2-6 0 0,-1 4 11 0 0,0 7 6 0 0,-1 7 45 0 0,1 7 3 0 0,1 6-8 0 0,0 5-18 0 0,0 3-32 0 0,2 2-81 0 0,0 0-13 0 0,1 0-59 0 0,0 1 1 0 0,0-1 5 0 0,0-1-4 0 0,0 3 71 0 0,0 1 31 0 0,1 2-121 0 0,0 2-81 0 0,1 1-66 0 0,-1 1-100 0 0,0-1-145 0 0,-1 1-323 0 0,1 0-581 0 0,-1-1-1365 0 0,0 0-3557 0 0,0-2-3718 0 0,-1-22 7133 0 0,-1-3 2822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20.8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1041.92188"/>
      <inkml:brushProperty name="anchorY" value="-218051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2068.73438"/>
      <inkml:brushProperty name="anchorY" value="-218712.26563"/>
      <inkml:brushProperty name="scaleFactor" value="0.5"/>
    </inkml:brush>
  </inkml:definitions>
  <inkml:trace contextRef="#ctx0" brushRef="#br0">3 1 20118 0 0,'0'0'0'0'0,"-1"0"1896"0"0,1 0-1815 0 0,0 0 593 0 0,-1 0 64 0 0,1 0-329 0 0,0 0-261 0 0,0 0-122 0 0,0 2-306 0 0,0 2 266 0 0,0 2-1 0 0,0 5 112 0 0,0 3-82 0 0,0 2 2 0 0,0 4-15 0 0,0 3 0 0 0,0 1-2 0 0,1 2 80 0 0,0 2-94 0 0,2 2 65 0 0,-1 1-62 0 0,2-1 8 0 0,2-1-102 0 0,0-4 88 0 0,2-3 15 0 0,0-6 210 0 0,1-3-50 0 0,1-6-41 0 0,1-3 82 0 0,1-6-32 0 0,2-4 0 0 0,0-6-7 0 0,0-6-64 0 0,0-3 31 0 0,-1-5-50 0 0,-2-1-76 0 0,-2-1 47 0 0,-1 1 13 0 0,-3 2 32 0 0,-1 5 3 0 0,-3 3 7 0 0,0 5-4 0 0,-1 2-78 0 0,-1 3 27 0 0,-1 2 48 0 0,-1 1-17 0 0,0 2 5 0 0,1 1-98 0 0,-1 1-18 0 0,2 0-39 0 0,-1 0-75 0 0,2 1-62 0 0,0-1-68 0 0,0 1-110 0 0,0 1-107 0 0,0 3 449 0 0,2 3 3 0 0,2 4 11 0 0,2 3 33 0 0,1 1 19 0 0,3 3-29 0 0,2 0 20 0 0,2 1-16 0 0,1-1 135 0 0,2 0-90 0 0,0-2-41 0 0,0-2 172 0 0,-1-3 0 0 0,-1-3 21 0 0,-3-1 4 0 0,-2-4 2 0 0,-2-1-9 0 0,-3-2 63 0 0,0-1-33 0 0,-2-3 55 0 0,1-2-14 0 0,0-3-87 0 0,-1-3-58 0 0,1-3-12 0 0,0-2-20 0 0,0-3-40 0 0,-1-1 18 0 0,-1-3-41 0 0,0 0-22 0 0,-1-1 9 0 0,-1 0 55 0 0,0 2-30 0 0,-2 1 40 0 0,0 3-48 0 0,-2 2-17 0 0,0 4-1 0 0,0 3 1 0 0,-1 1-11 0 0,0 3 4 0 0,1 1-7 0 0,0 1-64 0 0,2 0-19 0 0,0 2-54 0 0,2 0-70 0 0,-1 0-143 0 0,1 1-163 0 0,0 0-129 0 0,1 0-280 0 0,2 0-709 0 0,2 0-1371 0 0,2 0-4956 0 0,3 2-4604 0 0,-1-1 15078 0 0</inkml:trace>
  <inkml:trace contextRef="#ctx0" brushRef="#br1" timeOffset="543.333">684 287 21250 0 0,'0'0'0'0'0,"0"0"2400"0"0,0 0-1969 0 0,1 0 553 0 0,-1 0 15 0 0,2-1-327 0 0,0-1-272 0 0,1-3-224 0 0,0-3-67 0 0,2-2-39 0 0,1-3-39 0 0,2-2-32 0 0,2-1-31 0 0,0-2 38 0 0,1 1-10 0 0,-1 0 4 0 0,0 3 4 0 0,-1 1 37 0 0,-2 2 4 0 0,-2 1-37 0 0,-1 1-5 0 0,-2 1-56 0 0,0 0 36 0 0,-1 0 9 0 0,-1 0-55 0 0,0-1-9 0 0,-1 1-5 0 0,-2 0-54 0 0,-2 1 52 0 0,-1 0 14 0 0,-3 2-36 0 0,-2 0-29 0 0,-3 0 22 0 0,-1 2-14 0 0,-3 1-40 0 0,-2 1 36 0 0,0 0 98 0 0,-1 1 14 0 0,2 1 4 0 0,2-1 6 0 0,4 1 5 0 0,1 1 8 0 0,4-1-3 0 0,3 1 58 0 0,1-2 3 0 0,2 1-26 0 0,1-1-45 0 0,1 0 12 0 0,1 0-54 0 0,-1 0-6 0 0,0 0-11 0 0,1 1 0 0 0,-1 1-5 0 0,0 0-23 0 0,0 1 109 0 0,0 3 103 0 0,0 2-1 0 0,0 3-109 0 0,1 1 104 0 0,1 2-74 0 0,1 0 2 0 0,2 3 37 0 0,2 1 0 0 0,2 1-12 0 0,2 2-45 0 0,1 0-20 0 0,1 0 1 0 0,1 1-8 0 0,-1-2-32 0 0,0-3-1 0 0,-1-1 17 0 0,-2-3 21 0 0,0-3 61 0 0,-3-3 64 0 0,-1-2 5 0 0,-2-3 90 0 0,-1-1-72 0 0,-1 0 13 0 0,-1-2-70 0 0,-1 1-20 0 0,0-1-78 0 0,1 1 18 0 0,-1-1-82 0 0,0 1-32 0 0,0 0-293 0 0,0 0-189 0 0,0 0-358 0 0,0 0-822 0 0,0 2-3146 0 0,-1 0-9072 0 0,1-2 10164 0 0,-1 0 3760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70 313 13741 0 0,'5'-3'8334'0'0,"3"-10"-7384"0"0,-3 6 99 0 0,124-164 2500 0 0,-127 169-3577 0 0,0-1 1 0 0,-1 1-1 0 0,1-1 1 0 0,0 1-1 0 0,-1-1 1 0 0,0 0-1 0 0,0 0 1 0 0,0 0-1 0 0,0 1 1 0 0,0-1-1 0 0,0 0 1 0 0,-1 0-1 0 0,1 0 1 0 0,-1 0-1 0 0,0 0 1 0 0,0 0 0 0 0,0 0-1 0 0,0-1 1 0 0,-1 1-1 0 0,1 0 1 0 0,-1 1-1 0 0,0-1 1 0 0,0 0-1 0 0,0 0 1 0 0,0 0-1 0 0,0 0 1 0 0,0 1-1 0 0,-1-1 1 0 0,0 0-1 0 0,1 1 1 0 0,-1-1-1 0 0,0 1 1 0 0,0 0 0 0 0,0 0-1 0 0,-2-2 28 0 0,-2 1-31 0 0,1 1 0 0 0,-1-1-1 0 0,0 1 1 0 0,0 0 0 0 0,0 0 0 0 0,0 1-1 0 0,-1-1 1 0 0,1 2 0 0 0,0-1 0 0 0,0 1 0 0 0,-1-1-1 0 0,1 2 1 0 0,0-1 0 0 0,-1 1 0 0 0,1 0-1 0 0,0 0 1 0 0,0 1 0 0 0,0 0 0 0 0,-6 2 31 0 0,-65 26-114 0 0,77-30 102 0 0,0 0-16 0 0,-2 10 77 0 0,1-1-1 0 0,1 1 0 0 0,0 0 0 0 0,0-1 0 0 0,1 1 1 0 0,0-1-1 0 0,0 1 0 0 0,1-1 0 0 0,1 0 0 0 0,-1 0 0 0 0,1 0 1 0 0,1 0-1 0 0,0 0 0 0 0,0 0 0 0 0,1-1 0 0 0,0 0 1 0 0,0 0-1 0 0,6 6-48 0 0,91 162 805 0 0,-78-143-734 0 0,-24-32-24 0 0,0-1 24 0 0,1 0 21 0 0,-1-15-942 0 0,-11 11 785 0 0,-5 3-3915 0 0,-12 5-16216 0 0,82 12 17419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19.2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573.35938"/>
      <inkml:brushProperty name="anchorY" value="-216545.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0347.0625"/>
      <inkml:brushProperty name="anchorY" value="-217460.45313"/>
      <inkml:brushProperty name="scaleFactor" value="0.5"/>
    </inkml:brush>
  </inkml:definitions>
  <inkml:trace contextRef="#ctx0" brushRef="#br0">100 107 18662 0 0,'0'0'0'0'0,"0"0"4528"0"0,0-1-4499 0 0,0 1 1128 0 0,0-1-174 0 0,0 0-251 0 0,0 1-207 0 0,0-1-192 0 0,0 1-196 0 0,0 0-89 0 0,0 0-37 0 0,0 0-52 0 0,0 0-21 0 0,0 0-2 0 0,0 1-27 0 0,0 1-17 0 0,0 1-25 0 0,-2 2 24 0 0,-2 4 79 0 0,-1 4 15 0 0,-4 6-36 0 0,-2 4 7 0 0,-2 5-12 0 0,0 2-27 0 0,1 1 35 0 0,1-2-2 0 0,3-3-60 0 0,2-5-38 0 0,2-5 55 0 0,2-5 39 0 0,3-4 50 0 0,2-1-9 0 0,3-3 14 0 0,3-1 59 0 0,2-1-31 0 0,2 0 46 0 0,1-1-21 0 0,2-1-53 0 0,2 0 11 0 0,-1-2 81 0 0,0-1-35 0 0,0 0-59 0 0,-3 0 85 0 0,-2 1 26 0 0,-2-2 13 0 0,-2 2-2 0 0,-3-1 17 0 0,0 1 1 0 0,-2-2 0 0 0,-1 0 11 0 0,0-2-36 0 0,0-3-41 0 0,-1-2-13 0 0,-1-2-14 0 0,-1-4-52 0 0,-1-3 9 0 0,-1-2-86 0 0,-2-3-48 0 0,-2-2 84 0 0,0 0 10 0 0,-1 1-1 0 0,0 3 34 0 0,0 1 2 0 0,0 4 0 0 0,1 2 2 0 0,1 4 0 0 0,1 2 75 0 0,1 2-87 0 0,1 3 76 0 0,0 1-79 0 0,2 3 19 0 0,0 0-40 0 0,1 2-20 0 0,0 0 18 0 0,0 0-12 0 0,0 1 12 0 0,0-1-27 0 0,0 0-24 0 0,1 1-9 0 0,-1-1-23 0 0,0 0-28 0 0,0 1-27 0 0,2 1 79 0 0,1 2 105 0 0,2 3 216 0 0,1 4-149 0 0,2 5 31 0 0,1 5-62 0 0,0 4 12 0 0,0 4-3 0 0,0 4-58 0 0,-2 2 8 0 0,0 2-1 0 0,0-1-3 0 0,-1-1 11 0 0,0-3 80 0 0,0-3-115 0 0,-2-6-27 0 0,0-5 24 0 0,-1-5-15 0 0,-1-5 50 0 0,-1-4-14 0 0,-1-2 138 0 0,0-1-24 0 0,0-2 43 0 0,0 0-178 0 0,0 0 43 0 0,0 1-213 0 0,-1-2-96 0 0,1 0-181 0 0,0-1-245 0 0,0-2-666 0 0,1-3-2674 0 0,1-2-5493 0 0,2-3-1190 0 0,-4 16 12985 0 0,-1 3-4120 0 0</inkml:trace>
  <inkml:trace contextRef="#ctx0" brushRef="#br1" timeOffset="429.483">394 179 668 0 0,'0'0'0'0'0,"0"0"19047"0"0,0 0-17423 0 0,0 0-3059 0 0,-1 0 4577 0 0,1 0-2120 0 0,-1 0-190 0 0,1 0-368 0 0,0 0-100 0 0,-1 0-280 0 0,1 2-57 0 0,1 0-282 0 0,1 2 155 0 0,2 2 112 0 0,1 3 51 0 0,3 3-32 0 0,1 3-35 0 0,3 3 73 0 0,0 3-30 0 0,2 1 93 0 0,-1 1 116 0 0,1 1-186 0 0,-1-1-20 0 0,-1-2-35 0 0,-1-4-11 0 0,-2-3 7 0 0,-1-4 5 0 0,-3-2 73 0 0,-1-4 50 0 0,-2-2 80 0 0,-1-1 129 0 0,0-2 56 0 0,0-1-46 0 0,0-4-42 0 0,0-2-164 0 0,1-4-61 0 0,1-7-20 0 0,2-6 2 0 0,0-5-67 0 0,2-3 9 0 0,0-3-15 0 0,1 2 11 0 0,-1 3 28 0 0,-1 6 25 0 0,-2 6 0 0 0,-1 6-6 0 0,-1 5 4 0 0,-1 3 26 0 0,-1 4-22 0 0,-1 1 12 0 0,-1 1-72 0 0,-2-1 10 0 0,-3-1-11 0 0,-3 1-84 0 0,-2-2 37 0 0,-3 1-12 0 0,-1-1-36 0 0,-2 1 26 0 0,2 1 41 0 0,1-1-31 0 0,2 1-39 0 0,3 0-11 0 0,3 0-33 0 0,3 0-92 0 0,1-1-99 0 0,2 1-147 0 0,0-1-258 0 0,1 0-590 0 0,0 2-2092 0 0,-1 2-3907 0 0,-1 3-7740 0 0,1-3 16756 0 0,0 0-61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17.4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6832.10938"/>
      <inkml:brushProperty name="anchorY" value="-214282.796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7858.70313"/>
      <inkml:brushProperty name="anchorY" value="-215328.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587.84375"/>
      <inkml:brushProperty name="anchorY" value="-215874.54688"/>
      <inkml:brushProperty name="scaleFactor" value="0.5"/>
    </inkml:brush>
  </inkml:definitions>
  <inkml:trace contextRef="#ctx0" brushRef="#br0">1 4 14049 0 0,'0'0'0'0'0,"0"-1"6721"0"0,0 0-6884 0 0,0 1 1649 0 0,0-1-501 0 0,0 0-147 0 0,0 1-246 0 0,0 2-194 0 0,1 0-228 0 0,1 2-160 0 0,1 2 261 0 0,2 4-37 0 0,2 5-57 0 0,2 3-36 0 0,1 5-57 0 0,-1 4-33 0 0,1 3-53 0 0,-1 4 20 0 0,-2 1-21 0 0,-1 3 4 0 0,-2 1-5 0 0,-1 0 0 0 0,-2-1-37 0 0,0-3 52 0 0,-1-5-17 0 0,-1-4 16 0 0,0-7-4 0 0,-1-6 152 0 0,0-6-118 0 0,0-3 112 0 0,-1-6-184 0 0,-1-5 54 0 0,0-4-176 0 0,0-6 114 0 0,1-3 0 0 0,0-2 40 0 0,1 1-6 0 0,2 0-59 0 0,2 3-10 0 0,2 3-24 0 0,3 4 12 0 0,3 1-7 0 0,3 4-40 0 0,3 0 36 0 0,4 2-4 0 0,3 2 56 0 0,1 1-60 0 0,2 1 53 0 0,1 0 54 0 0,-1 1-99 0 0,0 1 6 0 0,-2-1 43 0 0,-2 2-69 0 0,-3-1-77 0 0,-3 0-105 0 0,-4-1 116 0 0,-3-3 155 0 0,-4-1-2 0 0,-2-4-113 0 0,-1-3 94 0 0,-3-4 8 0 0,-2-2 43 0 0,-3-4 137 0 0,-1-1-91 0 0,-2 0 65 0 0,-2-1 45 0 0,1 0 70 0 0,-1 0-66 0 0,-1 2 22 0 0,2 1 17 0 0,1 1 30 0 0,1 3 20 0 0,1 1 8 0 0,2 3-60 0 0,2 3-5 0 0,0 2 3 0 0,2 2-61 0 0,0 1-48 0 0,1 2-83 0 0,0 1 8 0 0,0 0-104 0 0,1 2-7 0 0,0 0-37 0 0,1 2 163 0 0,2 3 118 0 0,2 3 36 0 0,1 4-73 0 0,1 2-29 0 0,1 5 43 0 0,0 3-80 0 0,-1 3 41 0 0,-1 5-37 0 0,-1 3 23 0 0,-1 2-77 0 0,-1 1 18 0 0,-2 1-10 0 0,0 0 0 0 0,0-3-4 0 0,0-5-46 0 0,0-4 8 0 0,-1-6-76 0 0,1-7 25 0 0,-1-5 110 0 0,-1-4 49 0 0,1-3-90 0 0,-1-1-155 0 0,0-4-102 0 0,0 0-52 0 0,0-3-179 0 0,1-2-449 0 0,1-3-501 0 0,1-2-2811 0 0,2-2-4808 0 0,2-2-1121 0 0,-1 1 12306 0 0</inkml:trace>
  <inkml:trace contextRef="#ctx0" brushRef="#br1" timeOffset="469.942">551 290 20082 0 0,'0'0'0'0'0,"0"1"2532"0"0,0-1-2632 0 0,0 1 565 0 0,0 1 215 0 0,0-1-330 0 0,0 0-77 0 0,0 0-291 0 0,0 2-62 0 0,1 1 116 0 0,3 2 142 0 0,0 3-89 0 0,1 3 28 0 0,2 1-40 0 0,0 3 18 0 0,2 1 1 0 0,1 1 22 0 0,1 3-20 0 0,1 1 102 0 0,0 0-58 0 0,1 1-57 0 0,0-2-89 0 0,-1-2 24 0 0,1-4-21 0 0,-2-2 6 0 0,-1-3-2 0 0,-2-4 85 0 0,-3-2 135 0 0,0-1-57 0 0,-2-3 113 0 0,-2-1 127 0 0,1-3-13 0 0,1-4-133 0 0,0-4-52 0 0,0-5-97 0 0,2-5-17 0 0,1-5-52 0 0,-1-4-38 0 0,2-3 2 0 0,1-2-5 0 0,0-1-39 0 0,1 1 16 0 0,0 2 17 0 0,-2 4 3 0 0,-1 5-4 0 0,-1 4 7 0 0,-2 6 41 0 0,-1 4 34 0 0,-1 5 3 0 0,-1 1-1 0 0,-1 2-91 0 0,-2 1 22 0 0,-2 1-64 0 0,-3-1 66 0 0,-1 0-88 0 0,-3 0-1 0 0,-3-1 7 0 0,-2 1 40 0 0,-2 1-35 0 0,-2 0 18 0 0,1 1-23 0 0,0 0 76 0 0,2 0-23 0 0,1 0-107 0 0,3 2 24 0 0,4 0-14 0 0,2-1 9 0 0,3 0-50 0 0,2 1-98 0 0,2-1-160 0 0,1 1-146 0 0,1 1 68 0 0,3 2-178 0 0,3 1-453 0 0,1 2-905 0 0,3 1-2745 0 0,0 0-3930 0 0,-1-2 789 0 0</inkml:trace>
  <inkml:trace contextRef="#ctx0" brushRef="#br2" timeOffset="1119.106">953 121 20514 0 0,'0'0'0'0'0,"0"0"1540"0"0,0 0-1479 0 0,-1 0 898 0 0,1 0-295 0 0,0 0-312 0 0,-1 0-88 0 0,1 1-276 0 0,0 0-209 0 0,0 1 11 0 0,0 1 119 0 0,0 1 89 0 0,1 3 216 0 0,-1 2-127 0 0,1 2 33 0 0,-1 3 5 0 0,0 2 7 0 0,0 2 26 0 0,0 3-1 0 0,0 2-30 0 0,0 2-145 0 0,0 1 17 0 0,1 1-44 0 0,1 0-37 0 0,1-3 50 0 0,2-2-69 0 0,0-4 118 0 0,2-2-30 0 0,1-3 199 0 0,1-4 36 0 0,-1-3-45 0 0,1-3 11 0 0,-1-3 68 0 0,1-3 6 0 0,0-4-44 0 0,0-4-44 0 0,0-3-83 0 0,0-3 4 0 0,-1-1-4 0 0,-1-1-22 0 0,-1 2-13 0 0,-1 1 16 0 0,-3 3-10 0 0,0 2-7 0 0,-1 2-21 0 0,-1 3 19 0 0,0 2 3 0 0,0 1-25 0 0,-1 1-34 0 0,1 1-42 0 0,0 1 4 0 0,0 0-95 0 0,0 0-60 0 0,0 1-109 0 0,0 0-48 0 0,0 2 41 0 0,2 2 356 0 0,2 5-97 0 0,1 1-8 0 0,2 3 31 0 0,1 3 26 0 0,4 0-10 0 0,2 3 6 0 0,2-1-42 0 0,2-1 54 0 0,2 0-8 0 0,0-3 40 0 0,0-2 23 0 0,-1-2 34 0 0,-2-4 12 0 0,-2-3 210 0 0,-3-2-136 0 0,-3-2 76 0 0,-1-3 0 0 0,-2-4-72 0 0,-3-4-89 0 0,0-5 32 0 0,-2-4-52 0 0,0-6 15 0 0,-2-4-66 0 0,-2-3-15 0 0,-1-2 38 0 0,-1 1 41 0 0,0 2-49 0 0,-1 3 6 0 0,0 5 2 0 0,1 5 2 0 0,0 5-24 0 0,0 3 22 0 0,2 3 6 0 0,0 3-63 0 0,2 2 1 0 0,0 2-64 0 0,1 1-23 0 0,0 0-49 0 0,0 0-65 0 0,0 1-5 0 0,0-1-48 0 0,0 1-8 0 0,0-1-67 0 0,1 0-268 0 0,0 0 57 0 0,2 2-311 0 0,2 1-629 0 0,2 1-1671 0 0,-2-1-5950 0 0,2 1-1471 0 0,-8-4 12494 0 0,0-1-1150 0 0,-2-1-2922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8:15.3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4504.0625"/>
      <inkml:brushProperty name="anchorY" value="-211186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5517.92188"/>
      <inkml:brushProperty name="anchorY" value="-214203.26563"/>
      <inkml:brushProperty name="scaleFactor" value="0.5"/>
    </inkml:brush>
  </inkml:definitions>
  <inkml:trace contextRef="#ctx0" brushRef="#br0">1 338 5773 0 0,'0'0'0'0'0,"0"0"5936"0"0,0 0-4307 0 0,0 0 1968 0 0,0 0-1806 0 0,0 0-441 0 0,0 0-324 0 0,0 0-143 0 0,0 0-270 0 0,0 0-154 0 0,0 0-123 0 0,0 0-141 0 0,0 0-65 0 0,0 1-58 0 0,0 0 4 0 0,2 0 123 0 0,2 1-10 0 0,1 1 58 0 0,3 0-103 0 0,3 1-32 0 0,1 0-51 0 0,3 2-21 0 0,2 0 52 0 0,1 1-52 0 0,2 2-26 0 0,0 1-10 0 0,3 1-48 0 0,-1 0 57 0 0,1 1-20 0 0,1 0 3 0 0,-1 1-9 0 0,-1 1-54 0 0,0 0 76 0 0,-3 1-58 0 0,0 1 55 0 0,-3 0-11 0 0,-1 0 4 0 0,-2-1 104 0 0,-2 0-30 0 0,-1 0-45 0 0,-3-1 40 0 0,-1 0-81 0 0,-1-1 18 0 0,-1-2-18 0 0,-2 0 16 0 0,0-3 37 0 0,-2 1-10 0 0,1-1 67 0 0,-1-2-32 0 0,-1 2-24 0 0,0-1 13 0 0,-1 1-21 0 0,-2-1 1 0 0,-1 0-2 0 0,0 1-37 0 0,-1 0 15 0 0,-1 2-11 0 0,-1 0-3 0 0,0 1 5 0 0,-1 2-39 0 0,0 1 44 0 0,0 2-19 0 0,0 1 15 0 0,0 2-41 0 0,1 2 50 0 0,0 1 21 0 0,3 0 8 0 0,1 1-49 0 0,1 0 12 0 0,1 1-119 0 0,2 1 144 0 0,2 0-122 0 0,2 1 74 0 0,3 0 16 0 0,3 0-6 0 0,2-1-26 0 0,3 1 46 0 0,3-1-20 0 0,2-1-36 0 0,0-2 54 0 0,2-1-22 0 0,-1-1-64 0 0,0-1 100 0 0,-2 0-24 0 0,-1-2-1 0 0,-2-2-75 0 0,-2-1 101 0 0,-3-3 40 0 0,-2-2-47 0 0,-3-2 26 0 0,-1-2-39 0 0,-2-1 79 0 0,-2-2 46 0 0,0 0 37 0 0,-1-2 6 0 0,-1 0-15 0 0,1 0-22 0 0,0-1 142 0 0,-2 1 8 0 0,0 0-117 0 0,-2 0-182 0 0,-2 2 1 0 0,-2 1-10 0 0,-1 1-14 0 0,-1 2-44 0 0,0 1-11 0 0,0 2 56 0 0,0 2 37 0 0,2 2-17 0 0,0 2-32 0 0,1 4 7 0 0,0 2 50 0 0,2 2 40 0 0,0 3-64 0 0,1 1-41 0 0,2 2 10 0 0,1 2 57 0 0,0 2-10 0 0,1 3 128 0 0,1 4-104 0 0,1 3-22 0 0,2 5-12 0 0,1 5 15 0 0,2 4 104 0 0,1 4-75 0 0,0 4-37 0 0,0 0 8 0 0,0 1-9 0 0,0-3 5 0 0,-1-1-6 0 0,-1-4 11 0 0,0-5 62 0 0,-2-5 24 0 0,-1-5-109 0 0,-1-6 97 0 0,-1-5-89 0 0,-1-5 72 0 0,0-6-17 0 0,0-5 1 0 0,-1-4 43 0 0,0-2 30 0 0,-3-3-1 0 0,-1-2 56 0 0,-1 0 102 0 0,-3-2-72 0 0,-1 1-54 0 0,-3-1-11 0 0,-1-1-46 0 0,0 0 8 0 0,-2 0 22 0 0,1-2-36 0 0,1 1 30 0 0,1-1-18 0 0,3-1-13 0 0,3 1-15 0 0,2 0-81 0 0,2 0 21 0 0,1 0-59 0 0,2 0-33 0 0,0 0-73 0 0,0 0-63 0 0,1-1-40 0 0,-1 0-122 0 0,1 1-112 0 0,-1-1-189 0 0,0 1-579 0 0,0-1-2215 0 0,-2 1-7773 0 0,0 0 209 0 0</inkml:trace>
  <inkml:trace contextRef="#ctx0" brushRef="#br1" timeOffset="1390.948">626 872 21622 0 0,'0'0'0'0'0,"1"1"1312"0"0,1 1-1531 0 0,2 2 130 0 0,2 2 177 0 0,3 1 736 0 0,4 3-516 0 0,3 1-49 0 0,3 0-2 0 0,4-1 46 0 0,0-1-77 0 0,2-3 11 0 0,0-2-73 0 0,0-1-33 0 0,-2-2-28 0 0,-2-1 43 0 0,-1-1-20 0 0,-2-4 30 0 0,-4-1 6 0 0,0-5-4 0 0,-4-4-44 0 0,-2-4 26 0 0,-1-6-42 0 0,-2-5-50 0 0,-3-5-48 0 0,0-5-48 0 0,-2-3 46 0 0,-3-2-1 0 0,-1 1 38 0 0,0 0-46 0 0,-1 3-49 0 0,-1 3 79 0 0,1 4-24 0 0,1 3 55 0 0,1 4-64 0 0,1 2 21 0 0,1 3-7 0 0,1 2-4 0 0,3 1-32 0 0,3 1 46 0 0,2 0-16 0 0,4 0-31 0 0,5 0 10 0 0,3 0-14 0 0,3 1 49 0 0,5 2-10 0 0,2 3 10 0 0,2 2 46 0 0,3 3-22 0 0,1 3-33 0 0,-1 1 11 0 0,1 2 46 0 0,-1 1-72 0 0,-3 0 20 0 0,-1 1-12 0 0,-4 0-37 0 0,-3 0 57 0 0,-4 0-9 0 0,-5 0 64 0 0,-3-1-30 0 0,-4 1 102 0 0,-4-1 47 0 0,-2 0-4 0 0,-1-1 84 0 0,-2-1-53 0 0,-3-3-246 0 0,-3-3-9 0 0,-4-4-66 0 0,-4-5 36 0 0,-2-2-44 0 0,-3-1-21 0 0,1 0 94 0 0,0 1-16 0 0,2 3 0 0 0,2 2 18 0 0,4 2 47 0 0,2 4-9 0 0,3 2 2 0 0,3 3-87 0 0,1 2-36 0 0,2 1 0 0 0,0 0-31 0 0,1 0-36 0 0,-1 1-5 0 0,1-1 3 0 0,1 2 127 0 0,2 0 61 0 0,2 2 178 0 0,3 2-77 0 0,3 2-37 0 0,1 1 34 0 0,2 2-34 0 0,0 2 26 0 0,1 2-92 0 0,0 0 130 0 0,-1 2-107 0 0,-1-1 24 0 0,-1 1 12 0 0,-2-1 12 0 0,-3 0-68 0 0,-2-1 21 0 0,-2-1 43 0 0,-2-1 54 0 0,-2-1 30 0 0,-3-1-11 0 0,-4 1-1 0 0,-5-1-17 0 0,-2-1-34 0 0,-5 0 9 0 0,-2 0-25 0 0,-2-2 24 0 0,1-1-63 0 0,2-2 22 0 0,2-2-55 0 0,4 0 23 0 0,4-1 28 0 0,3-1-56 0 0,4-1-107 0 0,1 0-111 0 0,2 0-137 0 0,1 0-171 0 0,-1 0-166 0 0,2 0-294 0 0,1 0-435 0 0,3 0-949 0 0,0 0-6955 0 0,1 0-1431 0 0,-1 1 12147 0 0,0-1-1385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 17130 0 0,'-9'-5'7400'0'0,"4"12"-5571"0"0,1 3-1914 0 0,-12 35 28 0 0,2 1 0 0 0,2 1 1 0 0,2 0-1 0 0,1 0 0 0 0,3 1 1 0 0,3 0-1 0 0,1 21 57 0 0,1-60-11 0 0,0 0 0 0 0,0 0 0 0 0,2 0-1 0 0,-1 1 1 0 0,1-1 0 0 0,0 0 0 0 0,1 0 0 0 0,0 0 0 0 0,0-1-1 0 0,1 1 1 0 0,0 0 0 0 0,1-1 0 0 0,0 0 0 0 0,0 0 0 0 0,1 0-1 0 0,0 0 1 0 0,0-1 0 0 0,1 0 0 0 0,-1 0 0 0 0,2 0 0 0 0,-1-1 0 0 0,1 1-1 0 0,2 0 12 0 0,-2-3 39 0 0,0 0 0 0 0,0-1 0 0 0,1 0 0 0 0,-1 0 0 0 0,1-1 0 0 0,0 1 0 0 0,0-2 0 0 0,0 1 0 0 0,0-1 0 0 0,4 0-39 0 0,-12-1 58 0 0,0 0 26 0 0,0 0 12 0 0,0 0-12 0 0,0 0-108 0 0,-9-38-4955 0 0,8 28 717 0 0,2 12-4811 0 0,8 44 1079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54 21734 0 0,'-29'-41'2814'0'0,"29"40"-2808"0"0,-1 0 0 0 0,1 1 0 0 0,0-1-1 0 0,-1 0 1 0 0,1 0 0 0 0,-1 1 0 0 0,1-1-1 0 0,-1 1 1 0 0,1-1 0 0 0,-1 0 0 0 0,1 1-1 0 0,-1-1 1 0 0,1 1 0 0 0,-1-1 0 0 0,0 1-1 0 0,1 0 1 0 0,-1-1 0 0 0,0 1 0 0 0,1 0 0 0 0,-1-1-1 0 0,0 1 1 0 0,0 0 0 0 0,1 0 0 0 0,-1 0-1 0 0,0-1 1 0 0,0 1 0 0 0,1 0 0 0 0,-1 0-1 0 0,0 0 1 0 0,0 0 0 0 0,0 1 0 0 0,1-1-1 0 0,-1 0 1 0 0,0 0 0 0 0,0 0 0 0 0,1 0-1 0 0,-1 1 1 0 0,0-1 0 0 0,1 0 0 0 0,-1 1 0 0 0,0-1-1 0 0,1 1 1 0 0,-1-1 0 0 0,0 1 0 0 0,1-1-1 0 0,-1 1-5 0 0,-27 29 9 0 0,22-21-11 0 0,-1 1 0 0 0,2 0-1 0 0,-1 0 1 0 0,1 0-1 0 0,1 1 1 0 0,0 0 0 0 0,0 0-1 0 0,1 0 1 0 0,0 0 0 0 0,1 0-1 0 0,1 1 1 0 0,-1-1 0 0 0,2 1-1 0 0,0-1 1 0 0,0 1-1 0 0,1-1 1 0 0,0 1 0 0 0,1-1-1 0 0,1 0 1 0 0,-1 0 0 0 0,2 0-1 0 0,3 8 3 0 0,0-8 0 0 0,0 0-1 0 0,1 0 1 0 0,1-1 0 0 0,0 0-1 0 0,0 0 1 0 0,1-1-1 0 0,0 0 1 0 0,0-1-1 0 0,1 0 1 0 0,0-1 0 0 0,11 6 0 0 0,16 1 30 0 0,-35-18 603 0 0,-5-8-4244 0 0,-5-12-16203 0 0,20 65 17810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1116 0 0,'4'-3'17643'0'0,"2"3"-10693"0"0,1 4-5243 0 0,11 8-5385 0 0,-14-8 5555 0 0,15 16-1842 0 0,-1 2 0 0 0,0 0 1 0 0,-2 1-1 0 0,-1 1 0 0 0,0 1 0 0 0,-2 0 1 0 0,-1 0-1 0 0,-1 1 0 0 0,-2 1 0 0 0,0 0 1 0 0,-1 0-1 0 0,-2 1 0 0 0,2 21-35 0 0,-3 79 408 0 0,-36-124 1192 0 0,-46-4-857 0 0,76 0-796 0 0,1 0-23 0 0,0 0-18 0 0,0 0-6 0 0,0 0-2 0 0,0 0-45 0 0,0 0-34 0 0,0 0-69 0 0,0 0-100 0 0,0 0-121 0 0,0-8-7352 0 0,-1 4-8715 0 0,2 16 13899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11349 0 0,'0'0'10294'0'0,"25"1"-7113"0"0,10 6-3050 0 0,-11-3 4 0 0,33 11-336 0 0,-14 2 43 0 0,-43-17 92 0 0,0 0 0 0 0,0 0-1 0 0,0 1 1 0 0,0-1 0 0 0,0 0 0 0 0,-1 0-1 0 0,1 0 1 0 0,0 0 0 0 0,0 0 0 0 0,0 0 0 0 0,0 0-1 0 0,0 1 1 0 0,0-1 0 0 0,-1 0 0 0 0,1 0 0 0 0,0 0-1 0 0,0 0 1 0 0,0 0 0 0 0,0 1 0 0 0,0-1 0 0 0,0 0-1 0 0,0 0 1 0 0,0 0 0 0 0,0 1 0 0 0,0-1 0 0 0,0 0-1 0 0,0 0 1 0 0,0 0 0 0 0,0 0 0 0 0,0 1 0 0 0,0-1-1 0 0,0 0 1 0 0,0 0 0 0 0,0 0 0 0 0,0 0-1 0 0,0 1 1 0 0,0-1 0 0 0,0 0 0 0 0,0 0 0 0 0,0 0-1 0 0,1 0 1 0 0,-1 1 0 0 0,0-1 0 0 0,0 0 0 0 0,0 0-1 0 0,0 0 1 0 0,0 0 0 0 0,0 0 0 0 0,1 0 0 0 0,-1 1-1 0 0,0-1 1 0 0,0 0 0 0 0,0 0 0 0 0,0 0 0 0 0,0 0-1 0 0,1 0 1 0 0,-1 0 0 0 0,0 0 66 0 0,-21 4-7837 0 0,17-3 3602 0 0,-11 2-4584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17758 0 0,'1'2'5314'0'0,"3"1"-4223"0"0,42 23 458 0 0,106 44-955 0 0,-169-69-1415 0 0,-7-1-3110 0 0,9 0-3339 0 0,-2 0-6186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22854 0 0,'42'7'2620'0'0,"-27"-7"-2349"0"0,7 1-57 0 0,1-1-1 0 0,-1-1 0 0 0,1-1 0 0 0,-1-1 0 0 0,0-1 0 0 0,16-5-213 0 0,31-6-3 0 0,-69 15 35 0 0,0 0 1 0 0,0 0-3 0 0,0 0 8 0 0,0 0-3 0 0,0 0-22 0 0,0 0-9 0 0,0 0 1 0 0,0 0 2 0 0,0 0 1 0 0,-25 89 177 0 0,19-73-187 0 0,-82 172-37 0 0,-7 15 0 0 0,72-151 127 0 0,23-51-81 0 0,0-1-2 0 0,0 0-1 0 0,0 0 14 0 0,0 0 43 0 0,0 0 10 0 0,0 0-49 0 0,0 0-25 0 0,0 0-49 0 0,12 14-140 0 0,18 15 226 0 0,0-3 0 0 0,2 0 1 0 0,29 17-35 0 0,-27-20-24 0 0,-2 0-28 0 0,-62-42-1722 0 0,28 17 1612 0 0,-23-23-4698 0 0,8 6-4878 0 0,2-2-1115 0 0</inkml:trace>
  <inkml:trace contextRef="#ctx0" brushRef="#br0" timeOffset="212.259">113 324 12929 0 0,'28'0'10657'0'0,"8"0"-6870"0"0,81 0-9471 0 0,-110 3-3066 0 0,-2-2 923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11 632 15905 0 0,'-1'-90'9842'0'0,"-3"-9"-7656"0"0,-2-125-2583 0 0,15 39 368 0 0,-9 183 21 0 0,1 1 0 0 0,-1-1 1 0 0,0 1-1 0 0,1-1 1 0 0,-1 0-1 0 0,1 1 0 0 0,0 0 1 0 0,-1-1-1 0 0,1 1 1 0 0,0-1-1 0 0,0 1 1 0 0,0 0-1 0 0,0-1 0 0 0,0 1 1 0 0,0 0-1 0 0,0 0 1 0 0,0 0-1 0 0,1 0 1 0 0,-1 0-1 0 0,0 0 0 0 0,1 0 1 0 0,-1 1-1 0 0,0-1 1 0 0,1 0-1 0 0,-1 1 0 0 0,1-1 1 0 0,0 1-1 0 0,-1-1 1 0 0,1 1-1 0 0,-1 0 1 0 0,1 0-1 0 0,-1 0 0 0 0,1 0 1 0 0,0 0-1 0 0,-1 0 1 0 0,1 0-1 0 0,-1 0 0 0 0,1 1 1 0 0,0-1-1 0 0,-1 0 1 0 0,1 1-1 0 0,0 0 8 0 0,64 33-3 0 0,-51-22-13 0 0,1 0 0 0 0,-2 2-1 0 0,0 0 1 0 0,0 0 0 0 0,-1 1 0 0 0,-1 1-1 0 0,-1 0 1 0 0,1 2 16 0 0,1 16 17 0 0,-13-34 112 0 0,0 0 35 0 0,-9 0-8 0 0,-6-1-154 0 0,0 1 0 0 0,1 1 0 0 0,-1 0 0 0 0,1 1 0 0 0,-1 0 0 0 0,1 1 0 0 0,0 1 0 0 0,-8 3-2 0 0,-27 22-170 0 0,48-28 89 0 0,1-1-41 0 0,0 0-16 0 0,3 5-123 0 0,24 20 580 0 0,62 59-265 0 0,-41-14 117 0 0,-6-2-113 0 0,-32-46-42 0 0,-10-21 15 0 0,0-1 38 0 0,0 0 27 0 0,0 0 23 0 0,0 0-2 0 0,0 0-21 0 0,0 0-70 0 0,0 0-229 0 0,0 0-175 0 0,0 0-170 0 0,1-12-5623 0 0,3 0-4977 0 0,0 8 3701 0 0,-13 32 5405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68 157 16626 0 0,'0'-7'5921'0'0,"0"-4"-2756"0"0,0 10-2417 0 0,-10 2-174 0 0,-22 54-1010 0 0,27-41 402 0 0,0 1 0 0 0,1-1 0 0 0,1 1-1 0 0,0 0 1 0 0,1 0 0 0 0,1 0 0 0 0,0 0-1 0 0,1 3 35 0 0,-1-16-16 0 0,1-1 0 0 0,0 0 0 0 0,0 1 0 0 0,0-1-1 0 0,0 0 1 0 0,0 1 0 0 0,0-1 0 0 0,0 0 0 0 0,0 1-1 0 0,1-1 1 0 0,-1 0 0 0 0,0 1 0 0 0,1-1 0 0 0,-1 0-1 0 0,1 0 1 0 0,-1 1 0 0 0,1-1 0 0 0,0 0 0 0 0,0 0-1 0 0,-1 0 1 0 0,1 0 0 0 0,0 0 0 0 0,0 0-1 0 0,0 0 1 0 0,0 0 0 0 0,0 0 0 0 0,0-1 0 0 0,0 1-1 0 0,1 0 1 0 0,-1 0 0 0 0,0-1 0 0 0,0 1 0 0 0,1-1-1 0 0,-1 1 1 0 0,0-1 0 0 0,0 0 0 0 0,1 0 0 0 0,-1 1-1 0 0,0-1 1 0 0,1 0 0 0 0,-1 0 0 0 0,0 0 0 0 0,1 0-1 0 0,-1 0 1 0 0,1-1 0 0 0,-1 1 16 0 0,11 0 53 0 0,-5 1-13 0 0,1-1 0 0 0,0 0 0 0 0,-1-1 0 0 0,1 1 0 0 0,0-2 0 0 0,-1 1 0 0 0,1-1-1 0 0,-1 0 1 0 0,0 0 0 0 0,0-1 0 0 0,1 0-40 0 0,-5 1 17 0 0,-1 2 13 0 0,1-1-1 0 0,-1-1 0 0 0,1 1 0 0 0,-1 0 1 0 0,0-1-1 0 0,1 1 0 0 0,-1-1 0 0 0,0 0 0 0 0,0 1 1 0 0,0-1-1 0 0,0 0 0 0 0,0 0 0 0 0,0-1 1 0 0,-1 1-1 0 0,1 0 0 0 0,-1 0 0 0 0,1-1 1 0 0,-1 1-1 0 0,0-1 0 0 0,0 1 0 0 0,0-1 1 0 0,0 0-1 0 0,-1 1 0 0 0,1-1 0 0 0,-1 0 0 0 0,0 0-29 0 0,0-9 65 0 0,-2 1 0 0 0,1-1 0 0 0,-2 0 0 0 0,1 0 0 0 0,-2 1-1 0 0,1-1 1 0 0,-2 1 0 0 0,-3-8-65 0 0,-52-150-579 0 0,55 154 565 0 0,13 29 57 0 0,0-1-1 0 0,-1 1 0 0 0,0 0 0 0 0,-1 1 0 0 0,-1-1 1 0 0,0 1-1 0 0,-1 0 0 0 0,0 1 0 0 0,-2-1 0 0 0,0 1 1 0 0,0 3-43 0 0,5 21 47 0 0,4 27-35 0 0,-6-30 6 0 0,2 1 0 0 0,2-1 0 0 0,12 33-18 0 0,-19-66 4 0 0,-2-4 25 0 0,0 0 16 0 0,0 0-9 0 0,-1-16-498 0 0,-8-78-3263 0 0,11 52-6982 0 0,2 17-705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22034 0 0,'10'6'4874'0'0,"-2"14"-5466"0"0,-6-12 944 0 0,60 158-359 0 0,-51-134 11 0 0,-1 0 0 0 0,-2 0 0 0 0,-1 1-1 0 0,-1 0 1 0 0,-2 1 0 0 0,-1-1 0 0 0,-2 7-4 0 0,0-27 18 0 0,-1-11 5 0 0,1-1 0 0 0,-1 1 0 0 0,0 0 0 0 0,1 0 0 0 0,-1 0 0 0 0,0 0 0 0 0,0 0 0 0 0,0 0 0 0 0,-1 0 0 0 0,1 0 0 0 0,0 0 0 0 0,-1 0 0 0 0,1-1 1 0 0,-1 1-1 0 0,1 0 0 0 0,-1 0 0 0 0,0 0 0 0 0,0-1 0 0 0,0 1 0 0 0,0 0 0 0 0,0-1 0 0 0,0 1 0 0 0,-1-1 0 0 0,1 1 0 0 0,0-1 0 0 0,-1 0 0 0 0,1 1 0 0 0,-1-1 0 0 0,1 0 0 0 0,-1 0 1 0 0,-1 0-24 0 0,-70 13 724 0 0,-4-15-356 0 0,64-20-575 0 0,13 20-46 0 0,-7-10-2135 0 0,3 1-1071 0 0,2-2-10732 0 0,15 53 6176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19870 0 0,'0'-4'5420'0'0,"0"0"-5388"0"0,0 4-32 0 0,0-4 0 0 0,0 4 240 0 0,0-3-240 0 0,0 3-220 0 0,0 0-412 0 0,2 0-588 0 0,7 0-1432 0 0,-1 0-4025 0 0,12 11-6076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16694 0 0,'-3'1'5632'0'0,"0"4"-3419"0"0,-3 13-3161 0 0,5-15 1583 0 0,-6 21-521 0 0,1-6-69 0 0,0 1 1 0 0,2 0-1 0 0,0 0 1 0 0,1 1 0 0 0,0 19-46 0 0,2-12 22 0 0,2 0 0 0 0,1 1 0 0 0,1-1 1 0 0,1 0-1 0 0,2 2-22 0 0,-4-20 1 0 0,0 0 1 0 0,0 0-1 0 0,1 0 1 0 0,0 0-1 0 0,0 0 1 0 0,1-1 0 0 0,0 1-1 0 0,1-1 1 0 0,0 0-1 0 0,0 0 1 0 0,1-1-1 0 0,0 0 1 0 0,0 0-1 0 0,0 0 1 0 0,7 4-2 0 0,-11-9 17 0 0,-1-1 0 0 0,1 0 0 0 0,0 0 0 0 0,0 0 0 0 0,0-1 0 0 0,0 1 0 0 0,0 0 0 0 0,0-1 0 0 0,0 1 0 0 0,0-1 0 0 0,0 0 0 0 0,0 0 0 0 0,0 1 0 0 0,0-1 0 0 0,0-1 0 0 0,0 1 0 0 0,0 0 0 0 0,0 0 0 0 0,0-1 0 0 0,0 1 0 0 0,0-1 0 0 0,0 0 0 0 0,0 1 0 0 0,0-1 0 0 0,0 0 0 0 0,-1 0 0 0 0,1 0 0 0 0,0-1 0 0 0,0 1 0 0 0,-1 0 0 0 0,1-1 0 0 0,-1 1 0 0 0,0 0 0 0 0,1-1-17 0 0,37-60 505 0 0,-33 47-434 0 0,0 1 0 0 0,-1-1 0 0 0,-1 0-1 0 0,0 0 1 0 0,-1 0 0 0 0,-1-1 0 0 0,0 1 0 0 0,-1-12-71 0 0,-1 25 23 0 0,-1 0 0 0 0,-1 0 0 0 0,1 0-1 0 0,0 0 1 0 0,0 0 0 0 0,-1 0 0 0 0,1 0 0 0 0,-1 0 0 0 0,0 1 0 0 0,1-1 0 0 0,-1 0 0 0 0,0 1 0 0 0,0 0 0 0 0,0-1 0 0 0,0 1 0 0 0,0 0 0 0 0,-1 0-1 0 0,1 0 1 0 0,-1 0-23 0 0,-11-8-71 0 0,14 9 49 0 0,-1 0 0 0 0,1 0 1 0 0,0 0-1 0 0,0 0 0 0 0,-1 0 0 0 0,1 0 1 0 0,0 0-1 0 0,-1 0 0 0 0,1 0 0 0 0,0 0 1 0 0,0 0-1 0 0,-1 1 0 0 0,1-1 0 0 0,0 0 1 0 0,0 0-1 0 0,0 0 0 0 0,-1 0 0 0 0,1 0 1 0 0,0 1-1 0 0,0-1 0 0 0,0 0 0 0 0,-1 0 1 0 0,1 0-1 0 0,0 1 0 0 0,0-1 1 0 0,0 0-1 0 0,0 0 0 0 0,0 0 0 0 0,-1 1 1 0 0,1-1-1 0 0,0 0 0 0 0,0 0 0 0 0,0 1 1 0 0,0-1-1 0 0,0 0 0 0 0,0 0 0 0 0,0 1 1 0 0,0-1-1 0 0,0 0 0 0 0,0 1 0 0 0,0-1 1 0 0,0 0-1 0 0,0 0 0 0 0,0 1 0 0 0,0-1 1 0 0,0 0-1 0 0,0 0 0 0 0,0 1 0 0 0,1-1 1 0 0,-1 0-1 0 0,0 0 0 0 0,0 1 0 0 0,0-1 1 0 0,0 0-1 0 0,0 0 0 0 0,1 0 1 0 0,-1 1-1 0 0,0-1 0 0 0,0 0 0 0 0,0 0 1 0 0,1 0-1 0 0,-1 0 0 0 0,0 0 0 0 0,0 1 1 0 0,1-1-1 0 0,-1 0 0 0 0,0 0 0 0 0,0 0 1 0 0,1 0 21 0 0,4 14 50 0 0,0 1 0 0 0,2-2 0 0 0,0 1 0 0 0,0-1 1 0 0,1 0-1 0 0,1 0 0 0 0,0-1 0 0 0,1 0 0 0 0,0-1 1 0 0,1 0-1 0 0,0 0 0 0 0,0-1 0 0 0,1-1 0 0 0,1 0 1 0 0,0-1-1 0 0,0 0 0 0 0,0-1 0 0 0,1 0 0 0 0,0-1 0 0 0,0-1 1 0 0,1 0-1 0 0,0-1 0 0 0,-1-1 0 0 0,1 0 0 0 0,12 1-50 0 0,-25-5 24 0 0,0 1-1 0 0,0-1 1 0 0,-1 0-1 0 0,1 1 0 0 0,0-1 1 0 0,-1 0-1 0 0,1 0 0 0 0,0 0 1 0 0,-1 0-1 0 0,1-1 0 0 0,-1 1 1 0 0,1 0-1 0 0,-1-1 0 0 0,0 1 1 0 0,0 0-1 0 0,1-1 1 0 0,-1 0-1 0 0,0 1 0 0 0,0-1 1 0 0,-1 0-1 0 0,1 1 0 0 0,0-1 1 0 0,-1 0-1 0 0,1 0 0 0 0,-1 0 1 0 0,1 0-1 0 0,-1 1 1 0 0,0-1-1 0 0,0 0 0 0 0,1 0 1 0 0,-2 0-1 0 0,1 0 0 0 0,0 0 1 0 0,0 0-1 0 0,0 0 0 0 0,-1 0 1 0 0,1 1-1 0 0,-1-1 1 0 0,0 0-1 0 0,0-1-23 0 0,0-14 110 0 0,-11-189 238 0 0,13 199-342 0 0,-1 0 1 0 0,-1 0 0 0 0,1-1 0 0 0,-1 1-1 0 0,0 0 1 0 0,-1 0 0 0 0,0 0 0 0 0,0 0 0 0 0,0 0-1 0 0,-1 1 1 0 0,0-1 0 0 0,0 1 0 0 0,-1-1-1 0 0,0 1 1 0 0,0 0 0 0 0,0 1 0 0 0,-1-1 0 0 0,0 0-7 0 0,1 3 0 0 0,0-1 0 0 0,1 1 0 0 0,-1 0 0 0 0,0 0 0 0 0,-1 1 0 0 0,1-1 0 0 0,0 1 0 0 0,-1 0 0 0 0,0 0 1 0 0,1 1-1 0 0,-1-1 0 0 0,0 1 0 0 0,-3 0 0 0 0,5-1-3159 0 0,3 2-1237 0 0,0 7-3670 0 0,0 6-2135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13161 0 0,'1'2'9203'0'0,"1"3"-4801"0"0,9 34-4620 0 0,-1 43 318 0 0,-2 0 0 0 0,-4 59-100 0 0,2 39 228 0 0,-6-154-30 0 0,0-26-99 0 0,0 0-22 0 0,0 0 8 0 0,0 0 7 0 0,0 0 2 0 0,0 0-10 0 0,0 0-14 0 0,80 8 150 0 0,-10 2-249 0 0,-93-24-811 0 0,-9-5-1840 0 0,12 7-3484 0 0,-1 2-6345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17106 0 0,'0'0'4290'0'0,"4"5"-3009"0"0,35 29-616 0 0,2-1 0 0 0,0-3 0 0 0,3-1 0 0 0,18 8-665 0 0,-24-25-389 0 0,-88-57-2047 0 0,24 16-1390 0 0,11 9-2532 0 0,5 5-2210 0 0</inkml:trace>
  <inkml:trace contextRef="#ctx0" brushRef="#br0" timeOffset="259.681">131 0 18930 0 0,'0'0'1912'0'0,"1"2"1233"0"0,4 8-2708 0 0,4 42-56 0 0,-3 0 0 0 0,-2 0 0 0 0,-2 0 0 0 0,-4 34-381 0 0,1-9 187 0 0,-1 18-2136 0 0,2-115-3343 0 0,0-1-3877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4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22758 0 0,'8'-3'3147'0'0,"10"-2"-2616"0"0,123 2-204 0 0,-53 7-882 0 0,-118-10-5554 0 0,11-3 754 0 0,3 1-2068 0 0</inkml:trace>
  <inkml:trace contextRef="#ctx0" brushRef="#br0" timeOffset="267.85">99 0 20242 0 0,'0'0'1982'0'0,"5"5"2192"0"0,17 184-3780 0 0,9 38-678 0 0,-30-212-235 0 0,-4-19-7501 0 0,3-4 47 0 0,0-9-2023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3724 0 0,'0'0'11086'0'0,"0"0"-7454"0"0,0 0-2543 0 0,0 0-15 0 0,0 0 104 0 0,0 0-196 0 0,0 0-282 0 0,0 0-189 0 0,0 0-113 0 0,0 0-60 0 0,0 0-54 0 0,0 0-25 0 0,0 0-42 0 0,0 0-59 0 0,0 0-56 0 0,0 17-65 0 0,9 45 48 0 0,-3 2 0 0 0,-3-1 0 0 0,-4 32-85 0 0,1-50-17 0 0,0-44 68 0 0,0-1 27 0 0,0 0-20 0 0,0 0-123 0 0,0 0-92 0 0,0 0-63 0 0,0 0-72 0 0,0-12-4093 0 0,0 6-8060 0 0,0 24 3815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17158 0 0,'0'0'2036'0'0,"0"0"-1165"0"0,4 7 2672 0 0,70 24-1743 0 0,-40-24-1615 0 0,0-1 0 0 0,0-2 0 0 0,0-2 0 0 0,1-1 0 0 0,-1-1 0 0 0,9-2-185 0 0,298-35-54 0 0,-136 43 73 0 0,-87 3 963 0 0,-125-5-2731 0 0,-5 0 7 0 0,-9 4-5336 0 0,11-4-3193 0 0,60-24 3646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142 146 19870 0 0,'19'75'4172'0'0,"52"174"-3065"0"0,-55-104 3 0 0,-30-144-125 0 0,3-2-889 0 0,-1-1 0 0 0,1 0 0 0 0,0-1 1 0 0,0 0-1 0 0,1-1 0 0 0,-1 0 0 0 0,1-1 0 0 0,-8-4-96 0 0,-6-2 119 0 0,-35-13-68 0 0,14 13 22 0 0,45 11-98 0 0,0 0-30 0 0,0 0-34 0 0,2-15-3068 0 0,8-2 447 0 0,-1-10-14452 0 0,-30 86 12104 0 0</inkml:trace>
  <inkml:trace contextRef="#ctx0" brushRef="#br0" timeOffset="284.824">129 10 11921 0 0,'0'0'10509'0'0,"0"0"-9817"0"0,0 0-576 0 0,0 0-68 0 0,0 0 300 0 0,0 0-348 0 0,0 0-52 0 0,0-4-524 0 0,0 4-592 0 0,6 0-1256 0 0,1 0-1001 0 0,2 0-4199 0 0</inkml:trace>
  <inkml:trace contextRef="#ctx0" brushRef="#br0" timeOffset="969.5">421 44 6917 0 0,'0'0'5622'0'0,"0"0"-2641"0"0,0 0-1328 0 0,0 0-56 0 0,0 0 15 0 0,0 0-415 0 0,0 0-401 0 0,0 0-259 0 0,0 0-139 0 0,-3 12 611 0 0,-4 10-1011 0 0,1 0 0 0 0,2 0 0 0 0,0 0 0 0 0,1 0 1 0 0,1 1-1 0 0,1-1 0 0 0,1 1 0 0 0,2 0 0 0 0,0 1 2 0 0,-1-17 20 0 0,0 0-1 0 0,0 0 1 0 0,1 0 0 0 0,0 0-1 0 0,1 0 1 0 0,0 0-1 0 0,0 0 1 0 0,0-1 0 0 0,1 1-1 0 0,0-1 1 0 0,0 0 0 0 0,0 0-1 0 0,1-1 1 0 0,0 1-1 0 0,0-1 1 0 0,0 0 0 0 0,1 0-1 0 0,0-1 1 0 0,0 1-1 0 0,0-1 1 0 0,0-1 0 0 0,1 1-1 0 0,-1-1 1 0 0,1 0-1 0 0,0-1 1 0 0,0 1 0 0 0,0-1-1 0 0,0-1 1 0 0,0 1-1 0 0,1-1 1 0 0,-1-1 0 0 0,7 1-20 0 0,-11-2 34 0 0,-1 1 0 0 0,0-1 0 0 0,0 1 0 0 0,0-1 0 0 0,0 0 0 0 0,0 0 0 0 0,0 0 0 0 0,0 0 0 0 0,0 0 0 0 0,0-1 0 0 0,0 1 0 0 0,0-1 0 0 0,-1 1 0 0 0,1-1 1 0 0,0 1-1 0 0,-1-1 0 0 0,1 0 0 0 0,-1 0 0 0 0,0 0 0 0 0,0 0 0 0 0,0 0 0 0 0,0 0 0 0 0,0 0 0 0 0,0 0 0 0 0,0 0 0 0 0,-1 0 0 0 0,1-2-34 0 0,13-62 353 0 0,-15-34-237 0 0,1 99-128 0 0,0 0 0 0 0,0 1-1 0 0,-1-1 1 0 0,1 0 0 0 0,0 0-1 0 0,-1 1 1 0 0,1-1-1 0 0,-1 0 1 0 0,1 1 0 0 0,-1-1-1 0 0,1 1 1 0 0,-1-1 0 0 0,1 1-1 0 0,-1-1 1 0 0,0 1-1 0 0,1-1 1 0 0,-1 1 0 0 0,0-1-1 0 0,1 1 1 0 0,-1 0 0 0 0,0-1-1 0 0,0 1 1 0 0,1 0-1 0 0,-1 0 1 0 0,0-1 0 0 0,0 1-1 0 0,0 0 1 0 0,1 0 0 0 0,-1 0-1 0 0,0 0 1 0 0,0 0-1 0 0,0 0 1 0 0,1 0 0 0 0,-2 1 12 0 0,1-1-10 0 0,0 0-73 0 0,1 0-24 0 0,0 0-30 0 0,0 0-30 0 0,0 0-29 0 0,1 26-280 0 0,3-13 481 0 0,1 1 0 0 0,0-1-1 0 0,1-1 1 0 0,0 1 0 0 0,1-1-1 0 0,0 0 1 0 0,1-1 0 0 0,1 1-1 0 0,0-2 1 0 0,6 7-5 0 0,-7-7 87 0 0,1-1 1 0 0,0 0-1 0 0,0-1 1 0 0,1 1-1 0 0,0-2 1 0 0,1 0-1 0 0,-1 0 1 0 0,1-1-1 0 0,1 0 1 0 0,-1-1-1 0 0,4 1-87 0 0,13-4 535 0 0,-24-26 111 0 0,-2-2-541 0 0,-2 1-1 0 0,-1 0 0 0 0,-2-1 0 0 0,0 1 0 0 0,-1 0 1 0 0,-2 1-1 0 0,0-2-104 0 0,-28-83 8 0 0,16 89-2 0 0,7 21-3023 0 0,8 27-16924 0 0,8-56 15243 0 0</inkml:trace>
  <inkml:trace contextRef="#ctx0" brushRef="#br0" timeOffset="1473.237">1128 134 21534 0 0,'1'-26'3583'0'0,"-6"-52"-2079"0"0,2 75-1500 0 0,1 0 0 0 0,-1 1 0 0 0,1 0 0 0 0,-1-1 1 0 0,0 1-1 0 0,0 0 0 0 0,0 0 0 0 0,0 1 0 0 0,0-1 0 0 0,-1 1 0 0 0,1-1 0 0 0,0 1 0 0 0,-1 0 0 0 0,1 0 0 0 0,-1 1 1 0 0,1-1-1 0 0,-1 1 0 0 0,1 0 0 0 0,-1-1 0 0 0,1 2 0 0 0,-1-1 0 0 0,1 0 0 0 0,-1 1 0 0 0,0-1 0 0 0,1 1 1 0 0,0 0-1 0 0,-1 0 0 0 0,1 1 0 0 0,0-1 0 0 0,-1 1 0 0 0,1-1 0 0 0,0 1 0 0 0,0 0 0 0 0,0 0 0 0 0,1 1 0 0 0,-1-1-4 0 0,-4 9-43 0 0,0 0-1 0 0,1 1 1 0 0,0-1-1 0 0,1 1 0 0 0,1 0 1 0 0,0 1-1 0 0,0-1 0 0 0,1 1 1 0 0,1 0-1 0 0,0 0 0 0 0,1-1 1 0 0,0 1-1 0 0,1 0 0 0 0,1 0 1 0 0,0 0-1 0 0,0 1 44 0 0,0 15-44 0 0,-2-17 49 0 0,1-1 0 0 0,1 0-1 0 0,0 1 1 0 0,1-1 0 0 0,0 0-1 0 0,0 0 1 0 0,1 0 0 0 0,1 0-1 0 0,0-1 1 0 0,0 1-1 0 0,1-1 1 0 0,0 0 0 0 0,1 0-1 0 0,0-1 1 0 0,1 0 0 0 0,0 0-1 0 0,0 0 1 0 0,1-1 0 0 0,0 0-1 0 0,0 0 1 0 0,1-1-1 0 0,0 0 1 0 0,0-1 0 0 0,1 0-1 0 0,10 5-4 0 0,76 8 922 0 0,-95-19-763 0 0,-1 0 19 0 0,0 0-13 0 0,0 0-41 0 0,0 0-37 0 0,0 0-47 0 0,0 0-39 0 0,0 0-70 0 0,0 0-155 0 0,0 0-167 0 0,-8 0-2166 0 0,4-2-3080 0 0,1-1-4202 0 0,18 8 738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3:5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675 313 1328 0 0,'0'0'17074'0'0,"0"0"-12649"0"0,2 0-3993 0 0,14 2-166 0 0,0 0 0 0 0,1 1 0 0 0,-1 1 0 0 0,0 1 1 0 0,0 0-1 0 0,-1 1 0 0 0,7 3-266 0 0,30 11 318 0 0,-13-7-236 0 0,0-2-1 0 0,1-2 1 0 0,1-1-1 0 0,-1-3 1 0 0,1-1-1 0 0,20-1-81 0 0,165-11 245 0 0,-224 8-245 0 0,9-2 13 0 0,1 1-1 0 0,0 0 1 0 0,0 0 0 0 0,0 1-1 0 0,-1 1 1 0 0,1 0-1 0 0,0 0 1 0 0,-1 2-1 0 0,1-1 1 0 0,7 4-13 0 0,89 42 414 0 0,-105-46-753 0 0,1-9 2477 0 0,-23-319-2496 0 0,18 202 412 0 0,3 110-52 0 0,-2 12-15 0 0,0 2-31 0 0,0 0 4 0 0,1 0 26 0 0,0 0-1 0 0,0 1 1 0 0,0-1 0 0 0,0 0 0 0 0,0 0 0 0 0,0 0-1 0 0,0 1 1 0 0,0-1 0 0 0,0 0 0 0 0,0 1 0 0 0,0-1-1 0 0,0 1 1 0 0,-1-1 0 0 0,1 1 0 0 0,0-1-1 0 0,0 1 1 0 0,0 0 0 0 0,-1-1 0 0 0,1 1 0 0 0,0 0-1 0 0,-1-1 1 0 0,1 1 0 0 0,-1 0 0 0 0,1 0-1 0 0,-1 0 1 0 0,1 0 0 0 0,-1 0 0 0 0,0-1 0 0 0,1 1-1 0 0,-1 0 1 0 0,0 1 14 0 0,4 5 24 0 0,7 10-16 0 0,-2 0 0 0 0,0 1 0 0 0,-1 0 0 0 0,-1 1 0 0 0,0 0 0 0 0,-2 0 0 0 0,3 13-8 0 0,60 234-175 0 0,-50-235 63 0 0,-18-31 167 0 0,5-4 289 0 0,68-105 210 0 0,-20 35-585 0 0,2 3 0 0 0,4 3 0 0 0,5 0 31 0 0,-28 33-23 0 0,-20 70-213 0 0,48 237 306 0 0,-12-105-228 0 0,-49-157 136 0 0,-3-9 30 0 0,0-1 0 0 0,0 0 0 0 0,0 0 0 0 0,0 1 1 0 0,0-1-1 0 0,0 0 0 0 0,1 0 0 0 0,-1 0 1 0 0,0 1-1 0 0,0-1 0 0 0,0 0 0 0 0,0 0 1 0 0,0 0-1 0 0,1 1 0 0 0,-1-1 0 0 0,0 0 1 0 0,0 0-1 0 0,0 0 0 0 0,1 0 0 0 0,-1 0 0 0 0,0 1 1 0 0,0-1-1 0 0,1 0 0 0 0,-1 0 0 0 0,0 0 1 0 0,0 0-1 0 0,0 0 0 0 0,1 0 0 0 0,-1 0 1 0 0,0 0-1 0 0,0 0 0 0 0,1 0 0 0 0,-1 0 0 0 0,0 0 1 0 0,0 0-1 0 0,1 0 0 0 0,-1 0 0 0 0,0 0 1 0 0,0 0-1 0 0,1 0 0 0 0,-1 0 0 0 0,0 0 1 0 0,0-1-1 0 0,1 1 0 0 0,-1 0 0 0 0,0 0 0 0 0,0 0 1 0 0,0 0-1 0 0,1 0 0 0 0,-1-1 0 0 0,0 1 1 0 0,0 0-1 0 0,0 0 0 0 0,0 0 0 0 0,0-1 1 0 0,1 1-1 0 0,-1 0 0 0 0,0 0 0 0 0,0-1 0 0 0,0 1 1 0 0,0 0-1 0 0,0 0 0 0 0,0 0 0 0 0,0-1 1 0 0,0 1-1 0 0,0 0-8 0 0,32-71 242 0 0,-10 24-270 0 0,3 2 0 0 0,1 1 0 0 0,2 1 1 0 0,22-25 27 0 0,21-14-169 0 0,-54 67 78 0 0,-16 14 60 0 0,-1 1-17 0 0,0 0-29 0 0,0 0-11 0 0,2 5-122 0 0,27 182 375 0 0,30 125-459 0 0,-43-353 967 0 0,19-34-1275 0 0,-35 74 600 0 0,0 1 7 0 0,0 0 10 0 0,0 0 39 0 0,0 0 10 0 0,0 0-18 0 0,0 0-17 0 0,0 0-20 0 0,0 0-5 0 0,0 0 8 0 0,0 0 15 0 0,0 0 4 0 0,0 0 5 0 0,0 0-6 0 0,0 0 1 0 0,0 0 0 0 0,0 0 5 0 0,0 0-6 0 0,0 0-2 0 0,0 0 0 0 0,0 0-12 0 0,0 0 10 0 0,0 0-16 0 0,0 0-2 0 0,0 0 0 0 0,0 0-1 0 0,0 0-2 0 0,0 0-1 0 0,0 0 3 0 0,0 0 2 0 0,0 0 17 0 0,0 0 14 0 0,0 0-13 0 0,0 0-34 0 0,0 0-29 0 0,138 0-90 0 0,376-15-36 0 0,-346 5 103 0 0,-11 9-76 0 0,11 23 111 0 0,-112-20 25 0 0,0-2 0 0 0,0-2 1 0 0,8-4-2 0 0,-16 5-126 0 0,-47 1 173 0 0,-1 0 86 0 0,0 0-7 0 0,0 0-40 0 0,0 0-19 0 0,0 0-14 0 0,0 0-10 0 0,0 0-16 0 0,0 0-18 0 0,0 0-20 0 0,0 0-29 0 0,0 0-8 0 0,0 0 6 0 0,0 0 6 0 0,0 0 5 0 0,0 0 17 0 0,0 0-7 0 0,0 0 19 0 0,0 0 12 0 0,0 0 0 0 0,0 0-50 0 0,-18 1-1941 0 0,-15 1-916 0 0,11-5-1900 0 0,7 11-5041 0 0,6 7 3732 0 0,6-11 3474 0 0</inkml:trace>
  <inkml:trace contextRef="#ctx0" brushRef="#br0" timeOffset="9135.215">4214 437 15741 0 0,'-2'-38'7681'0'0,"0"-3"-4742"0"0,-1-110-2272 0 0,6 147-675 0 0,-1 0-1 0 0,1 0 0 0 0,0 0 0 0 0,0 0 0 0 0,0 0 0 0 0,0 0 0 0 0,1 1 0 0 0,0-1 0 0 0,0 1 0 0 0,0 0 0 0 0,0 0 0 0 0,0 1 0 0 0,0-1 0 0 0,1 1 0 0 0,-1 0 0 0 0,4-1 9 0 0,20-13-21 0 0,0 2 0 0 0,2 1 0 0 0,0 1 0 0 0,0 1 0 0 0,1 2 0 0 0,0 1 0 0 0,27-2 21 0 0,-52 9 5 0 0,0 2 0 0 0,0-1 0 0 0,0 1 1 0 0,0 0-1 0 0,0 0 0 0 0,0 0 0 0 0,-1 1 0 0 0,1 0 0 0 0,0 0 1 0 0,-1 1-1 0 0,1-1 0 0 0,-1 1 0 0 0,0 0 0 0 0,0 1 1 0 0,0-1-1 0 0,-1 1 0 0 0,1 0 0 0 0,-1 0 0 0 0,0 1 0 0 0,0-1 1 0 0,0 1-1 0 0,0 0 0 0 0,-1 0 0 0 0,0 0 0 0 0,2 4-5 0 0,7 16 20 0 0,0 0-1 0 0,-2 0 1 0 0,0 1-1 0 0,4 27-19 0 0,21 93-113 0 0,-34-127 214 0 0,-1-18 30 0 0,0-1 26 0 0,0 0-1 0 0,0 0-10 0 0,0 0-20 0 0,0 0-31 0 0,-5 3 459 0 0,4-49-389 0 0,0 25-190 0 0,1-1 1 0 0,0 1-1 0 0,2 0 0 0 0,0 0 0 0 0,1 0 1 0 0,2 0 24 0 0,-2 13-28 0 0,1-1 1 0 0,1 1 0 0 0,-1 1 0 0 0,2-1 0 0 0,-1 0-1 0 0,1 1 1 0 0,0 0 0 0 0,0 1 0 0 0,1-1 0 0 0,0 1-1 0 0,0 0 1 0 0,0 1 0 0 0,2-1 27 0 0,2-2 4 0 0,-2 0-38 0 0,0 2 0 0 0,0 0 0 0 0,1 0 0 0 0,0 0 0 0 0,0 1 0 0 0,0 1 0 0 0,1 0 0 0 0,0 0 0 0 0,-1 1 0 0 0,1 0 0 0 0,0 1 0 0 0,1 0 0 0 0,-1 1 0 0 0,0 1 0 0 0,1-1 34 0 0,-5 1 0 0 0,0 0-1 0 0,0 1 1 0 0,0 0 0 0 0,0 0-1 0 0,-1 0 1 0 0,1 1 0 0 0,0 0-1 0 0,0 0 1 0 0,-1 0-1 0 0,1 1 1 0 0,-1 0 0 0 0,0 1-1 0 0,0-1 1 0 0,0 1 0 0 0,-1 1-1 0 0,6 3 1 0 0,2 4-6 0 0,-1 0 0 0 0,-1 1 1 0 0,0 1-1 0 0,0-1 0 0 0,-2 2 0 0 0,1-1 0 0 0,-2 1 0 0 0,0 1 0 0 0,-1-1 0 0 0,0 1 0 0 0,-2 1 1 0 0,1-1-1 0 0,-2 1 0 0 0,-1 0 0 0 0,0 0 0 0 0,-1 0 0 0 0,0 0 0 0 0,-2 8 6 0 0,3 140 90 0 0,-17-177 1083 0 0,11 4-1195 0 0,0 0 0 0 0,1 0 1 0 0,0 0-1 0 0,1 0 0 0 0,-1-1 0 0 0,2 1 1 0 0,-1 0-1 0 0,1-1 0 0 0,0 1 0 0 0,1-3 22 0 0,-1-6-44 0 0,1 5 17 0 0,1 0 0 0 0,0 1 0 0 0,0-1 1 0 0,1 1-1 0 0,1 0 0 0 0,0 0 0 0 0,0 0 0 0 0,2-1 27 0 0,4-12-10 0 0,-2 9-14 0 0,1 1 0 0 0,1 0 0 0 0,0 0 0 0 0,0 2 1 0 0,2-1-1 0 0,-1 1 0 0 0,2 1 0 0 0,0 0 0 0 0,0 0 1 0 0,11-5 23 0 0,145-100 104 0 0,-72 60-350 0 0,-70 67 316 0 0,-22-7-42 0 0,87 93-50 0 0,-79-78 11 0 0,-1 0 1 0 0,-1 1 0 0 0,0 0 0 0 0,-2 1-1 0 0,0 0 1 0 0,-2 0 0 0 0,0 1 0 0 0,-2 0 0 0 0,0 0-1 0 0,-1 1 1 0 0,-1-1 0 0 0,-1 23 10 0 0,2 117 417 0 0,41-162-485 0 0,99-4-22 0 0,96 4-67 0 0,-45 11 50 0 0,-83 1 7 0 0,21 10 88 0 0,-56-15 4 0 0,82 5 18 0 0,-126-9-152 0 0,-33-2 134 0 0,0-1 2 0 0,0 0 16 0 0,0 0 18 0 0,0 0 0 0 0,0 0-13 0 0,0 0 4 0 0,0 0-21 0 0,0 0-6 0 0,0 0 4 0 0,0 0-5 0 0,0 0-14 0 0,0 0 15 0 0,0 0 6 0 0,42 4 244 0 0,-42-4-253 0 0,0 0 0 0 0,0 0 1 0 0,0 0-1 0 0,0 1 0 0 0,-1-1 1 0 0,1 0-1 0 0,0 0 0 0 0,0 0 1 0 0,0 1-1 0 0,0-1 0 0 0,0 0 1 0 0,0 0-1 0 0,0 0 0 0 0,0 1 1 0 0,0-1-1 0 0,0 0 0 0 0,0 0 1 0 0,0 0-1 0 0,0 1 0 0 0,0-1 1 0 0,0 0-1 0 0,0 0 1 0 0,0 0-1 0 0,0 1 0 0 0,0-1 1 0 0,0 0-1 0 0,0 0 0 0 0,1 0 1 0 0,-1 0-1 0 0,0 1 0 0 0,0-1 1 0 0,0 0-1 0 0,0 0 0 0 0,0 0 1 0 0,0 0-1 0 0,1 0 0 0 0,-1 1 1 0 0,0-1-1 0 0,0 0 0 0 0,0 0 1 0 0,0 0-1 0 0,1 0 1 0 0,-1 0-1 0 0,0 0 0 0 0,0 0 11 0 0,-35 0-4072 0 0,12 0-5346 0 0,12-2 1166 0 0,19-1 3726 0 0,60 5 3567 0 0</inkml:trace>
  <inkml:trace contextRef="#ctx0" brushRef="#br0" timeOffset="9527.02">7029 350 4012 0 0,'1'-8'11314'0'0,"5"-10"-3477"0"0,-6 18-7208 0 0,0 0-127 0 0,0 0-93 0 0,0 0-70 0 0,0 0-50 0 0,0 0-46 0 0,30 109 1129 0 0,-21 100-1093 0 0,-10-140-244 0 0,1 97 352 0 0,0-166-380 0 0,0 0-2 0 0,0 0 7 0 0,0 0 11 0 0,0 0-7 0 0,0 0 23 0 0,0 0-7 0 0,0 0-57 0 0,0 0-156 0 0,0-11-1036 0 0,-3-8-1154 0 0,1 0-4434 0 0,3 15-3326 0 0,3 57 3080 0 0</inkml:trace>
  <inkml:trace contextRef="#ctx0" brushRef="#br0" timeOffset="9982.676">7418 302 19406 0 0,'0'0'2293'0'0,"0"0"-1311"0"0,0 0-478 0 0,6 1 2231 0 0,1 16-2637 0 0,-1 0-1 0 0,0 0 0 0 0,-1 1 0 0 0,0 0 0 0 0,-2 0 0 0 0,0 0 0 0 0,-1 0 0 0 0,-1 1 1 0 0,-1-1-98 0 0,1-4 32 0 0,3 499 1235 0 0,-3-497-1258 0 0,0 1 65 0 0,-1-31-354 0 0,-8-54-1669 0 0,4 44-2385 0 0,1-2-6168 0 0,1-2-610 0 0</inkml:trace>
  <inkml:trace contextRef="#ctx0" brushRef="#br0" timeOffset="10607.692">7536 557 15045 0 0,'-3'-3'9196'0'0,"3"3"-8838"0"0,0 0-42 0 0,0 0-34 0 0,0 0-51 0 0,0 0-58 0 0,0 0-36 0 0,0 0-26 0 0,0 0-11 0 0,0 0-11 0 0,0 0-26 0 0,0 0-30 0 0,1 0-27 0 0,149-7 1280 0 0,-9-6-1253 0 0,85 6-113 0 0,-153 7 68 0 0,328-14 52 0 0,-209 4 175 0 0,52 11-215 0 0,-97 0 188 0 0,-43-1-41 0 0,-99 6 230 0 0,-23-5-750 0 0,-35-3-1190 0 0,-1 0-4434 0 0,27 2-2870 0 0,-6 0-2667 0 0</inkml:trace>
  <inkml:trace contextRef="#ctx0" brushRef="#br0" timeOffset="11447.434">9094 460 16834 0 0,'0'0'2835'0'0,"0"0"-1393"0"0,0 0-613 0 0,0 0 60 0 0,0 0-5 0 0,0 0-233 0 0,0 0-221 0 0,0 0-114 0 0,5 6 223 0 0,14 42-108 0 0,-8 0-219 0 0,-2 2 0 0 0,-3-1 0 0 0,-1 1 0 0 0,-3 26-212 0 0,-2-32 60 0 0,0 99 527 0 0,-13 88-587 0 0,-15 137 487 0 0,-8 174-186 0 0,6-18 195 0 0,5 93-400 0 0,14-148-45 0 0,11-144-82 0 0,-10-323-339 0 0,-28-48-948 0 0,-5-14-1266 0 0,11 11-6027 0 0,-7-13-6549 0 0</inkml:trace>
  <inkml:trace contextRef="#ctx0" brushRef="#br0" timeOffset="12759.98">1 3662 20130 0 0,'165'-4'4639'0'0,"3"1"-3852"0"0,359-9 49 0 0,-219 19-826 0 0,153 8-66 0 0,-83-3-40 0 0,-325-10 73 0 0,561 34 106 0 0,-134 28-88 0 0,-87-15-6 0 0,265 11 112 0 0,285-11 277 0 0,-90-49-449 0 0,-405 23 35 0 0,-124-12 53 0 0,331-1-84 0 0,-282-7 85 0 0,49-20-18 0 0,165 8-97 0 0,-380 10 114 0 0,-120 7-21 0 0,-82-7 11 0 0,-18-3-243 0 0,-26-13-684 0 0,-11-4-1227 0 0,9 2-2755 0 0,-31-14-6333 0 0</inkml:trace>
  <inkml:trace contextRef="#ctx0" brushRef="#br0" timeOffset="15052.204">1778 1419 4484 0 0,'1'-43'15691'0'0,"1"-2"-8691"0"0,1-7-5372 0 0,10-72-5588 0 0,-8 81 5859 0 0,9-116-1750 0 0,1 95-14 0 0,12 64-538 0 0,-11 2 406 0 0,-1 1 1 0 0,1 1-1 0 0,-1 1 0 0 0,0 0 1 0 0,-1 1-1 0 0,1 0 0 0 0,-1 1 1 0 0,0 1-1 0 0,-1 0 0 0 0,0 1 1 0 0,0 1-1 0 0,-1 0 0 0 0,0 0 1 0 0,7 9-4 0 0,14 20-2 0 0,-34-39 24 0 0,1 1 1 0 0,0-1 0 0 0,0 1 0 0 0,0-1-1 0 0,0 0 1 0 0,0 1 0 0 0,-1-1-1 0 0,1 1 1 0 0,0-1 0 0 0,0 1 0 0 0,-1-1-1 0 0,1 0 1 0 0,0 1 0 0 0,-1-1-1 0 0,1 0 1 0 0,0 1 0 0 0,-1-1-1 0 0,1 0 1 0 0,0 1 0 0 0,-1-1 0 0 0,1 0-1 0 0,-1 0 1 0 0,1 0 0 0 0,-1 1-1 0 0,1-1 1 0 0,0 0 0 0 0,-1 0 0 0 0,1 0-1 0 0,-1 0 1 0 0,1 0 0 0 0,-1 0-1 0 0,1 0 1 0 0,-1 0 0 0 0,1 0-1 0 0,-1 0 1 0 0,1 0 0 0 0,-1 0 0 0 0,1 0-1 0 0,-1 0 1 0 0,1 0 0 0 0,0-1-1 0 0,-1 1 1 0 0,1 0 0 0 0,-1 0 0 0 0,1-1-1 0 0,-1 1 1 0 0,1 0-23 0 0,-2 0-67 0 0,-19-1 48 0 0,0 2 0 0 0,0 1 1 0 0,0 0-1 0 0,1 1 0 0 0,-1 2 0 0 0,-5 1 19 0 0,8 2-33 0 0,17-8 6 0 0,1 0-9 0 0,0 0-14 0 0,0 0 10 0 0,0 0 56 0 0,0 0-52 0 0,0 0-1 0 0,0 0 20 0 0,0 0-8 0 0,0 0-7 0 0,0 0-4 0 0,9 18-51 0 0,3 3 135 0 0,1 0 0 0 0,1-1 0 0 0,0-1 0 0 0,2 0 0 0 0,13 12-48 0 0,-4-3 22 0 0,33 44 12 0 0,-54-60-2471 0 0,-11-12-4415 0 0,2-8-3646 0 0,20 18 2874 0 0</inkml:trace>
  <inkml:trace contextRef="#ctx0" brushRef="#br0" timeOffset="16019.192">4594 1005 18602 0 0,'1'0'5139'0'0,"5"1"-4786"0"0,22 93 489 0 0,-16-29-673 0 0,-3 0-1 0 0,-3 0 1 0 0,-2 1-1 0 0,-4 28-168 0 0,0-93 36 0 0,0-1 0 0 0,0 1 0 0 0,0 0 0 0 0,1 0 0 0 0,-1 0 0 0 0,-1-1 0 0 0,1 1 0 0 0,0 0-1 0 0,0 0 1 0 0,0-1 0 0 0,0 1 0 0 0,-1 0 0 0 0,1 0 0 0 0,0-1 0 0 0,0 1 0 0 0,-1 0 0 0 0,1 0-1 0 0,-1-1 1 0 0,1 1 0 0 0,-1-1 0 0 0,1 1 0 0 0,-1 0 0 0 0,1-1 0 0 0,-1 1 0 0 0,1-1 0 0 0,-1 1 0 0 0,0-1-1 0 0,1 0 1 0 0,-1 1 0 0 0,0-1 0 0 0,1 1 0 0 0,-1-1 0 0 0,0 0 0 0 0,0 0 0 0 0,1 0 0 0 0,-1 1 0 0 0,0-1-1 0 0,0 0 1 0 0,0 0 0 0 0,1 0 0 0 0,-1 0 0 0 0,0 0 0 0 0,0 0 0 0 0,1 0 0 0 0,-1 0 0 0 0,0-1 0 0 0,0 1-1 0 0,1 0 1 0 0,-1 0 0 0 0,0-1 0 0 0,0 1 0 0 0,1 0 0 0 0,-1-1 0 0 0,0 1 0 0 0,1-1 0 0 0,-1 1-1 0 0,1-1 1 0 0,-1 1 0 0 0,0-1 0 0 0,1 1 0 0 0,-1-1 0 0 0,1 0 0 0 0,-1 1 0 0 0,1-1 0 0 0,0 0 0 0 0,-1 1-1 0 0,1-1 1 0 0,0 0-36 0 0,-8-3-197 0 0,-99-42 361 0 0,73 39-173 0 0,34 7-28 0 0,0-15-1584 0 0,9-37-3377 0 0,-2 25-2272 0 0,-4 15 2480 0 0,-4 18 334 0 0,-17 94-381 0 0</inkml:trace>
  <inkml:trace contextRef="#ctx0" brushRef="#br0" timeOffset="16253.624">4607 896 19042 0 0,'0'-4'4400'0'0,"0"4"-4212"0"0,0 0-188 0 0,2 0-60 0 0,-2 0 20 0 0,0 0 40 0 0,0 0-288 0 0,5 0-744 0 0,1 0-1256 0 0,5 4-1457 0 0,-2 0-4151 0 0</inkml:trace>
  <inkml:trace contextRef="#ctx0" brushRef="#br0" timeOffset="16949.521">4868 983 16426 0 0,'-3'1'5766'0'0,"2"1"-3353"0"0,-3 8-3261 0 0,3-9 1489 0 0,-6 24-611 0 0,1-1 0 0 0,1 2 0 0 0,1-1-1 0 0,1 0 1 0 0,1 1 0 0 0,1-1 0 0 0,3 25-30 0 0,-2-44 12 0 0,0-1-1 0 0,1 1 1 0 0,0-1 0 0 0,0 1 0 0 0,0-1 0 0 0,1 1-1 0 0,0-1 1 0 0,0 1 0 0 0,0-1 0 0 0,1 0-1 0 0,-1 0 1 0 0,1 0 0 0 0,1-1 0 0 0,-1 1 0 0 0,0-1-1 0 0,1 1 1 0 0,0-1 0 0 0,0 0 0 0 0,0-1 0 0 0,1 1-1 0 0,3 1-11 0 0,-5-3 28 0 0,1-1-1 0 0,-1 0 0 0 0,1-1 1 0 0,-1 1-1 0 0,1 0 1 0 0,-1-1-1 0 0,1 0 1 0 0,-1 0-1 0 0,1 0 0 0 0,0 0 1 0 0,-1-1-1 0 0,1 1 1 0 0,-1-1-1 0 0,1 0 0 0 0,-1 0 1 0 0,1 0-1 0 0,-1-1 1 0 0,0 1-1 0 0,0-1 0 0 0,1 0 1 0 0,-1 1-1 0 0,0-2 1 0 0,-1 1-1 0 0,1 0 0 0 0,0 0 1 0 0,-1-1-1 0 0,1 0 1 0 0,-1 0-28 0 0,3-4 31 0 0,-1-1 0 0 0,0 0-1 0 0,0 0 1 0 0,-1 0 0 0 0,0-1 0 0 0,-1 1 0 0 0,0-1 0 0 0,0 0 0 0 0,-1 1 0 0 0,0-1 0 0 0,-1 0 0 0 0,1 0 0 0 0,-2 0 0 0 0,0-6-31 0 0,1 1-1 0 0,0 13-26 0 0,0-1-1 0 0,0 1 1 0 0,0 0-1 0 0,0-1 0 0 0,0 1 1 0 0,0 0-1 0 0,-1 0 0 0 0,1-1 1 0 0,0 1-1 0 0,-1 0 1 0 0,1 0-1 0 0,-1-1 0 0 0,1 1 1 0 0,-1 0-1 0 0,0 0 0 0 0,1 0 1 0 0,-1 0-1 0 0,0 0 1 0 0,0 0-1 0 0,0 0 0 0 0,0 0 1 0 0,0 0-1 0 0,0 0 1 0 0,0 1-1 0 0,0-1 0 0 0,0 0 1 0 0,0 1-1 0 0,0-1 0 0 0,0 1 1 0 0,-1-1-1 0 0,1 1 1 0 0,0-1-1 0 0,0 1 0 0 0,-1 0 1 0 0,1 0-1 0 0,0 0 0 0 0,-1-1 1 0 0,1 1-1 0 0,0 0 1 0 0,-1 1 27 0 0,2 11-532 0 0,0-3 580 0 0,1 0 0 0 0,0 0 1 0 0,1 0-1 0 0,0 0 1 0 0,0 0-1 0 0,1 0 0 0 0,0 0 1 0 0,0-1-1 0 0,1 0 1 0 0,0 1-1 0 0,1-1 0 0 0,0-1 1 0 0,0 1-1 0 0,1-1 1 0 0,0 0-1 0 0,0 0 0 0 0,0 0 1 0 0,1-1-1 0 0,0 0 1 0 0,1-1-1 0 0,-1 1 0 0 0,1-1 1 0 0,0-1-1 0 0,0 1 1 0 0,0-2-1 0 0,1 1 0 0 0,-1-1 1 0 0,1 0-1 0 0,0-1 1 0 0,0 0-1 0 0,0 0 0 0 0,7 0-48 0 0,4-36 798 0 0,-16 22-736 0 0,-2-1 0 0 0,1 0-1 0 0,-1 1 1 0 0,-1-1 0 0 0,0 0 0 0 0,-1 0-1 0 0,-1-9-61 0 0,0-2 46 0 0,2 18-38 0 0,-1-1 0 0 0,0 1 0 0 0,0 0 0 0 0,0 0 0 0 0,-1 0 0 0 0,0 0 1 0 0,0 0-1 0 0,0 0 0 0 0,-1 0 0 0 0,0 0 0 0 0,0 1 0 0 0,-1-1 0 0 0,0 1 0 0 0,1-1 0 0 0,-2 1 1 0 0,1 0-1 0 0,-1 0 0 0 0,1 0 0 0 0,-5-3-8 0 0,-10-3-127 0 0,19 10-1916 0 0,-3-3 5480 0 0,1 2-5316 0 0,1 2-5346 0 0,0 0-7627 0 0,4 7 10145 0 0</inkml:trace>
  <inkml:trace contextRef="#ctx0" brushRef="#br0" timeOffset="17392.468">5392 949 18310 0 0,'5'2'5915'0'0,"-2"3"-3335"0"0,0 18-3665 0 0,-3-14 1789 0 0,8 85-428 0 0,-4 2-1 0 0,-8 62-275 0 0,0-120 1053 0 0,18-37-984 0 0,82 13 34 0 0,-95-14-95 0 0,-1 0 18 0 0,0 0-8 0 0,0 0 6 0 0,0 0-66 0 0,0 0-147 0 0,-18-1-1665 0 0,7-3-1885 0 0,1-7-15401 0 0,49 27 15828 0 0</inkml:trace>
  <inkml:trace contextRef="#ctx0" brushRef="#br0" timeOffset="23643.232">6541 1306 1752 0 0,'-1'-1'16628'0'0,"1"4"-9937"0"0,1 1-5100 0 0,2 10-5289 0 0,-2-10 5498 0 0,14 57-1595 0 0,-3 0-1 0 0,-3 1 0 0 0,-3 0 0 0 0,-2 0 1 0 0,-3 38-205 0 0,-1-69 49 0 0,0-31 4 0 0,0 0-128 0 0,0-12-867 0 0,5-42-5378 0 0,10 17-6999 0 0,-2 12 8087 0 0</inkml:trace>
  <inkml:trace contextRef="#ctx0" brushRef="#br0" timeOffset="23963.574">6895 1370 18290 0 0,'5'-2'7819'0'0,"-4"16"-6596"0"0,-6 20-1929 0 0,-126 368 885 0 0,99-290-189 0 0,35-131-3463 0 0,7 4 95 0 0,7-5-11225 0 0,-49 79 9262 0 0</inkml:trace>
  <inkml:trace contextRef="#ctx0" brushRef="#br0" timeOffset="24376.034">7189 1573 21306 0 0,'1'-3'4641'0'0,"7"19"-4663"0"0,44 190 217 0 0,-36 23 234 0 0,-18-229-365 0 0,1 1-1 0 0,-1-1 1 0 0,1 1 0 0 0,-1-1-1 0 0,1 0 1 0 0,-1 1 0 0 0,0-1-1 0 0,1 0 1 0 0,-1 0 0 0 0,1 0-1 0 0,-1-1 1 0 0,0 1 0 0 0,1 0-1 0 0,-1 0 1 0 0,1-1 0 0 0,-1 1-1 0 0,1-1 1 0 0,-1 0 0 0 0,1 1-1 0 0,-1-1 1 0 0,1 0 0 0 0,0 0-1 0 0,-1 0 1 0 0,1 0 0 0 0,-1 0-64 0 0,-11-6 7 0 0,0 0 0 0 0,-1 1 0 0 0,0 1 0 0 0,0 0 0 0 0,-1 1 0 0 0,1 0 0 0 0,-1 2 0 0 0,0-1 0 0 0,0 2 0 0 0,-8 0-7 0 0,16-3 79 0 0,7 4-124 0 0,0 0-42 0 0,0 0-52 0 0,0 0-64 0 0,39-38-5405 0 0,-28 11-4070 0 0,-11 27 9405 0 0,-1 0 1 0 0,1 0-1 0 0,0 0 1 0 0,0-1 0 0 0,0 1-1 0 0,-1 0 1 0 0,1 0-1 0 0,0 0 1 0 0,0 0-1 0 0,0 0 1 0 0,-1 0 0 0 0,1 0-1 0 0,0 0 1 0 0,0 0-1 0 0,0-1 1 0 0,0 1 0 0 0,-1 0-1 0 0,1 0 1 0 0,0 0-1 0 0,0 0 1 0 0,0-1-1 0 0,0 1 1 0 0,0 0 0 0 0,0 0-1 0 0,-1 0 1 0 0,1-1-1 0 0,0 1 1 0 0,0 0 0 0 0,0 0-1 0 0,0 0 1 0 0,0-1-1 0 0,0 1 1 0 0,0 0-1 0 0,0 0 1 0 0,0 0 0 0 0,0-1-1 0 0,0 1 273 0 0,-45 71-2450 0 0</inkml:trace>
  <inkml:trace contextRef="#ctx0" brushRef="#br0" timeOffset="24661.438">7217 1415 22830 0 0,'0'-3'1644'0'0,"0"-1"-1516"0"0,0 4-120 0 0,0 0 216 0 0,0 0-224 0 0,0 0-28 0 0,0 0-352 0 0,0 0-380 0 0,5 0-724 0 0,6 0-984 0 0,-2 4-1757 0 0,6 7-6240 0 0</inkml:trace>
  <inkml:trace contextRef="#ctx0" brushRef="#br0" timeOffset="25228.754">7423 1573 20718 0 0,'-22'-6'2506'0'0,"21"61"-2415"0"0,-1-27 56 0 0,2-1 1 0 0,1 1 0 0 0,1 0 0 0 0,1 0-1 0 0,2-1 1 0 0,5 18-148 0 0,-6-32 15 0 0,-2-3 8 0 0,1-1-1 0 0,1 1 1 0 0,-1-1-1 0 0,1 0 0 0 0,1 0 1 0 0,0 0-1 0 0,0 0 1 0 0,6 6-23 0 0,-10-15 34 0 0,1 1 1 0 0,0-1 0 0 0,0 0 0 0 0,-1 1-1 0 0,1-1 1 0 0,0 0 0 0 0,0 0 0 0 0,-1 0-1 0 0,1 0 1 0 0,0 0 0 0 0,-1-1 0 0 0,1 1-1 0 0,0 0 1 0 0,0-1 0 0 0,-1 0 0 0 0,1 1-1 0 0,-1-1 1 0 0,1 0 0 0 0,-1 0 0 0 0,1 1 0 0 0,-1-1-1 0 0,1 0 1 0 0,-1-1 0 0 0,0 1 0 0 0,1 0-1 0 0,-1 0 1 0 0,0-1 0 0 0,0 1 0 0 0,0 0-1 0 0,0-1 1 0 0,0 1 0 0 0,0-1 0 0 0,0 1-1 0 0,-1-1 1 0 0,1 0 0 0 0,-1 1 0 0 0,1-1-1 0 0,-1 0 1 0 0,1 0-35 0 0,1-1 18 0 0,53-112 655 0 0,-48 51-334 0 0,-7 63-300 0 0,0 1-16 0 0,-2 0 18 0 0,2 0-51 0 0,0 0-80 0 0,0 0-53 0 0,0 0-54 0 0,31 76-616 0 0,-25-63 859 0 0,1 0 0 0 0,1 0 1 0 0,-1-1-1 0 0,2 0 0 0 0,0 0 0 0 0,0-1 0 0 0,1 0 1 0 0,1-1-1 0 0,0 0 0 0 0,6 4-46 0 0,-14-12 39 0 0,0 0 0 0 0,1 0 0 0 0,-1-1 0 0 0,1 1 0 0 0,-1-1 0 0 0,1 0 0 0 0,0 0 0 0 0,0 0 0 0 0,0 0 0 0 0,-1 0 0 0 0,1-1 0 0 0,0 0 0 0 0,0 0 0 0 0,0 0 0 0 0,2 0-39 0 0,-4-2 38 0 0,-1 0 0 0 0,1-1 0 0 0,-1 1 0 0 0,0 0 0 0 0,0 0 0 0 0,0-1 0 0 0,-1 1-1 0 0,1 0 1 0 0,0-1 0 0 0,-1 1 0 0 0,0-1 0 0 0,1 1 0 0 0,-1-1 0 0 0,0 1 0 0 0,0-1 0 0 0,0 1 0 0 0,-1 0 0 0 0,1-1 0 0 0,-1 1 0 0 0,1-1-38 0 0,-1-8 60 0 0,-1-38 23 0 0,-3 1 0 0 0,-2-1 1 0 0,-12-44-84 0 0,19 91-2 0 0,-1-1 0 0 0,0 1 1 0 0,0 0-1 0 0,0-1 1 0 0,0 1-1 0 0,0 0 1 0 0,-1-1-1 0 0,1 1 1 0 0,-1 0-1 0 0,1 0 1 0 0,-1 0-1 0 0,0 0 1 0 0,0 0-1 0 0,0 1 0 0 0,0-1 1 0 0,0 1-1 0 0,0-1 1 0 0,0 1-1 0 0,-1 0 1 0 0,1-1-1 0 0,0 1 1 0 0,-1 1-1 0 0,1-1 1 0 0,-1 0-1 0 0,1 0 0 0 0,-1 1 1 0 0,0 0-1 0 0,1-1 1 0 0,-3 1 1 0 0,-8-7-1126 0 0,13 7 699 0 0,0 0-144 0 0,0 0-295 0 0,7 16-9277 0 0,0-2 1051 0 0</inkml:trace>
  <inkml:trace contextRef="#ctx0" brushRef="#br0" timeOffset="25652.155">8020 1540 21806 0 0,'-9'-53'4769'0'0,"9"53"-4763"0"0,0-1-1 0 0,0 1 1 0 0,0-1 0 0 0,0 1-1 0 0,0-1 1 0 0,0 1 0 0 0,-1 0-1 0 0,1-1 1 0 0,0 1 0 0 0,0 0-1 0 0,0-1 1 0 0,-1 1 0 0 0,1 0-1 0 0,0-1 1 0 0,-1 1 0 0 0,1 0-1 0 0,0-1 1 0 0,-1 1 0 0 0,1 0-1 0 0,0 0 1 0 0,-1-1-1 0 0,1 1 1 0 0,-1 0 0 0 0,1 0-1 0 0,0 0 1 0 0,-1 0 0 0 0,1 0-1 0 0,-1-1 1 0 0,1 1 0 0 0,0 0-1 0 0,-1 0 1 0 0,1 0 0 0 0,-1 0-1 0 0,1 0 1 0 0,-1 0 0 0 0,1 0-1 0 0,0 1 1 0 0,-1-1 0 0 0,1 0-1 0 0,-1 0 1 0 0,1 0 0 0 0,-1 0-1 0 0,1 0 1 0 0,0 1 0 0 0,-1-1-1 0 0,1 0 1 0 0,0 0-1 0 0,-1 1-5 0 0,-6 5-15 0 0,0 2-1 0 0,0-1 1 0 0,0 1-1 0 0,1 0 1 0 0,0 0-1 0 0,1 0 0 0 0,0 1 1 0 0,0 0-1 0 0,1 0 1 0 0,0 0-1 0 0,0 1 1 0 0,1-1-1 0 0,0 1 0 0 0,1 0 1 0 0,0 0-1 0 0,1 0 1 0 0,0 0-1 0 0,1 0 0 0 0,0 5 16 0 0,0-8 0 0 0,-1 12 30 0 0,1 0 1 0 0,1-1-1 0 0,1 1 1 0 0,1 0-1 0 0,0-1 0 0 0,2 1-30 0 0,-1-5 20 0 0,0-1 0 0 0,1 0 0 0 0,0 0 0 0 0,1 0 0 0 0,1-1 0 0 0,0 0 0 0 0,0 0-1 0 0,1 0 1 0 0,1-1 0 0 0,0-1 0 0 0,1 1-20 0 0,24 6 221 0 0,-34-17-189 0 0,0 0 8 0 0,0 0 7 0 0,0 0 3 0 0,0 0-19 0 0,0 0-62 0 0,-1-11-1098 0 0,-3-28-687 0 0,-6 11-7941 0 0,6 20 3618 0 0,3 14 753 0 0,21 74 2272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0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23 17482 0 0,'-8'-14'5659'0'0,"-15"5"-5287"0"0,6 35-769 0 0,11-17 481 0 0,0 0 1 0 0,1 0-1 0 0,0 0 1 0 0,0 1-1 0 0,1-1 0 0 0,1 1 1 0 0,-1 0-1 0 0,1 0 1 0 0,1 1-1 0 0,0-1 0 0 0,0 1 1 0 0,1-1-1 0 0,1 1 0 0 0,0-1 1 0 0,0 1-1 0 0,1-1 1 0 0,0 1-1 0 0,2 5-84 0 0,59 94 310 0 0,-36-24 667 0 0,-27-83-921 0 0,0-1 0 0 0,-1 1-1 0 0,1-1 1 0 0,-1 0 0 0 0,0 0-1 0 0,1 0 1 0 0,-1 0 0 0 0,0 0-1 0 0,0 0 1 0 0,0 0 0 0 0,-1-1-1 0 0,1 1 1 0 0,0-1 0 0 0,-1 1-1 0 0,1-1 1 0 0,-1 0 0 0 0,1 0-1 0 0,-3 0-55 0 0,-58 26 222 0 0,99-46-5080 0 0,-16 6-6622 0 0,-16 9 6569 0 0,-10 7 942 0 0,-53 33 2041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19698 0 0,'0'0'2150'0'0,"0"0"-1368"0"0,10 8 1391 0 0,2 19-1911 0 0,-1-1 0 0 0,-1 1 0 0 0,-2 0-1 0 0,5 28-261 0 0,-2 41 574 0 0,-11-95-704 0 0,0-1-45 0 0,0 0-82 0 0,-13-35-4275 0 0,3-57-12134 0 0,6 53 12002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0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20366 0 0,'-1'2'4177'0'0,"2"5"-3628"0"0,25 117-752 0 0,-20 51 366 0 0,-16-126 219 0 0,-5-56 1056 0 0,10-3-1444 0 0,1 0 1 0 0,1-1 0 0 0,0 1-1 0 0,0-1 1 0 0,1 0 0 0 0,1 1-1 0 0,-1-1 1 0 0,2 0 0 0 0,0 0-1 0 0,0 0 1 0 0,1 0 0 0 0,0 1-1 0 0,1-1 1 0 0,0 0 0 0 0,0 1-1 0 0,1-1 1 0 0,1 1 0 0 0,0 0-1 0 0,0 0 1 0 0,1 0 0 0 0,0 0-1 0 0,1 1 1 0 0,0 0 0 0 0,1 0-1 0 0,0 1 1 0 0,0 0 0 0 0,7-6 5 0 0,-12 11-41 0 0,0 1 0 0 0,1-1 1 0 0,-1 1-1 0 0,1 0 1 0 0,-1 0-1 0 0,1 0 0 0 0,0 0 1 0 0,0 1-1 0 0,0-1 0 0 0,0 1 1 0 0,0 0-1 0 0,0 0 0 0 0,1 0 1 0 0,-1 0-1 0 0,0 0 0 0 0,1 1 1 0 0,-1-1-1 0 0,0 1 0 0 0,1 0 1 0 0,-1 0-1 0 0,0 0 0 0 0,1 0 1 0 0,-1 1-1 0 0,0-1 0 0 0,1 1 1 0 0,-1 0-1 0 0,0 0 0 0 0,0 0 1 0 0,0 1-1 0 0,1-1 1 0 0,-2 1-1 0 0,1 0 0 0 0,0-1 1 0 0,0 1-1 0 0,0 1 0 0 0,-1-1 1 0 0,2 1 40 0 0,5 14-1 0 0,-2-1 0 0 0,1 1 0 0 0,-2 0 0 0 0,0 0 0 0 0,-1 1 0 0 0,-1 0 0 0 0,-1 0 0 0 0,0 0 0 0 0,-2 0 0 0 0,1 12 1 0 0,-2-20 4 0 0,7 171 186 0 0,-7-181-171 0 0,0 1 0 0 0,0-1 0 0 0,-1 0 0 0 0,1 0 0 0 0,0 0 1 0 0,0 1-1 0 0,-1-1 0 0 0,1 0 0 0 0,0 0 0 0 0,-1 0 0 0 0,1 1 1 0 0,0-1-1 0 0,-1 0 0 0 0,1 0 0 0 0,0 0 0 0 0,-1 0 0 0 0,1 0 1 0 0,-1 0-1 0 0,1 0 0 0 0,0 0 0 0 0,-1 0 0 0 0,1 0 0 0 0,0 0 0 0 0,-1 0 1 0 0,1 0-1 0 0,0 0 0 0 0,-1 0 0 0 0,1 0 0 0 0,0 0 0 0 0,-1-1 1 0 0,1 1-1 0 0,0 0 0 0 0,-1 0 0 0 0,1 0 0 0 0,0-1 0 0 0,-1 1 1 0 0,1 0-1 0 0,0 0 0 0 0,0-1 0 0 0,-1 1 0 0 0,1 0 0 0 0,0 0 1 0 0,0-1-1 0 0,-1 1 0 0 0,1 0 0 0 0,0-1 0 0 0,0 1 0 0 0,0 0 0 0 0,0-1 1 0 0,0 1-1 0 0,0 0 0 0 0,-1-1 0 0 0,1 1 0 0 0,0-1 0 0 0,0 1 1 0 0,0 0-1 0 0,0-1-19 0 0,-5-15 37 0 0,1 0 0 0 0,0 0 0 0 0,1 0 0 0 0,1-1 0 0 0,0 1 0 0 0,2-1 0 0 0,0 0 0 0 0,0 1 0 0 0,3-12-37 0 0,-1 16-8 0 0,1 0-1 0 0,0 0 0 0 0,0 1 1 0 0,1-1-1 0 0,1 1 1 0 0,0 0-1 0 0,0 0 1 0 0,1 1-1 0 0,1-1 1 0 0,0 1-1 0 0,0 1 0 0 0,8-9 9 0 0,-11 15-37 0 0,1-1 0 0 0,-1 0 0 0 0,1 1 0 0 0,0 0 0 0 0,0 0-1 0 0,0 1 1 0 0,0-1 0 0 0,1 1 0 0 0,-1 0 0 0 0,0 1 0 0 0,1-1-1 0 0,0 1 1 0 0,-1 0 0 0 0,1 0 0 0 0,0 1 0 0 0,-1 0-1 0 0,1 0 1 0 0,0 0 0 0 0,0 1 0 0 0,-1 0 0 0 0,1 0 0 0 0,0 0-1 0 0,-1 1 1 0 0,1-1 0 0 0,0 2 37 0 0,-1 0 5 0 0,0 1-1 0 0,0 0 0 0 0,0 0 1 0 0,0 1-1 0 0,-1-1 1 0 0,0 1-1 0 0,1 0 1 0 0,-2 0-1 0 0,1 1 1 0 0,-1-1-1 0 0,0 1 1 0 0,0-1-1 0 0,0 1 1 0 0,-1 0-1 0 0,0 0 1 0 0,0 1-1 0 0,0 1-4 0 0,16 112 95 0 0,-13-13-88 0 0,-16-141-1084 0 0,5-16-1451 0 0,5 13-6536 0 0,1 12-558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1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21594 0 0,'0'0'1144'0'0,"0"0"-1144"0"0,0-3-1884 0 0,-2 3-340 0 0,0 0 988 0 0,2 0-193 0 0,0 0-2683 0 0,0 0-5849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68 22350 0 0,'0'4'1736'0'0,"0"-4"-1548"0"0,-2 0-188 0 0,-3-8-116 0 0,1 1 108 0 0,-5-4-96 0 0,5-1-600 0 0,-3 1-668 0 0,1 0-3020 0 0,-8-1-6589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0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21418 0 0,'-7'0'1581'0'0,"7"0"-1518"0"0,-1-1-1 0 0,1 1 0 0 0,-1 0 0 0 0,1 0 1 0 0,-1 0-1 0 0,1 0 0 0 0,-1 0 0 0 0,0 0 1 0 0,1 0-1 0 0,-1 0 0 0 0,1 0 1 0 0,-1 0-1 0 0,1 1 0 0 0,-1-1 0 0 0,1 0 1 0 0,-1 0-1 0 0,1 0 0 0 0,-1 1 1 0 0,1-1-1 0 0,-1 0 0 0 0,1 1 0 0 0,0-1 1 0 0,-1 0-1 0 0,1 1 0 0 0,-1-1 0 0 0,1 0 1 0 0,0 1-1 0 0,-1-1 0 0 0,1 1 1 0 0,0-1-1 0 0,0 1 0 0 0,-1-1 0 0 0,1 1 1 0 0,0-1-1 0 0,0 1 0 0 0,0-1 0 0 0,-1 1 1 0 0,1-1-1 0 0,0 1 0 0 0,0-1 1 0 0,0 1-1 0 0,0-1 0 0 0,0 1 0 0 0,0-1 1 0 0,0 1-63 0 0,-5 29-68 0 0,2-1 1 0 0,0 1-1 0 0,2 0 1 0 0,2 0 0 0 0,0 0-1 0 0,2 0 1 0 0,1 0-1 0 0,2 0 1 0 0,3 10 67 0 0,31 51 348 0 0,-39-90-336 0 0,-1 0 1 0 0,1 0-1 0 0,0 0 1 0 0,-1 0-1 0 0,1 0 1 0 0,0-1-1 0 0,0 1 1 0 0,-1 0-1 0 0,1 0 1 0 0,0 0-1 0 0,0-1 0 0 0,0 1 1 0 0,0-1-1 0 0,0 1 1 0 0,0 0-1 0 0,0-1 1 0 0,0 0-1 0 0,0 1 1 0 0,0-1-1 0 0,1 0 1 0 0,-1 1-1 0 0,0-1 0 0 0,0 0 1 0 0,0 0-1 0 0,0 0 1 0 0,1 0-1 0 0,-1 0 1 0 0,0 0-1 0 0,0 0 1 0 0,0-1-1 0 0,0 1 0 0 0,0 0 1 0 0,1 0-1 0 0,-1-1 1 0 0,0 1-1 0 0,0-1 1 0 0,0 1-1 0 0,0-1 1 0 0,0 0-1 0 0,0 1 1 0 0,0-1-1 0 0,-1 0 0 0 0,1 0 1 0 0,0 0-1 0 0,0 1 1 0 0,0-1-1 0 0,-1 0 1 0 0,1 0-1 0 0,0 0 1 0 0,-1 0-1 0 0,1 0 1 0 0,-1 0-1 0 0,1 0 0 0 0,-1-1 1 0 0,0 1-1 0 0,1-1-12 0 0,6-15 76 0 0,-1 0 0 0 0,-1-1-1 0 0,-1 0 1 0 0,0 0 0 0 0,-1-1-1 0 0,-1 1 1 0 0,0-1-1 0 0,-2 1 1 0 0,0-2-76 0 0,-5-34 36 0 0,54 110-1305 0 0,-34-36 1303 0 0,0-1 0 0 0,2 0 0 0 0,0-1 0 0 0,1-1 1 0 0,1-1-1 0 0,0-1 0 0 0,12 7-34 0 0,-12-14 445 0 0,-19-8-164 0 0,0-8 258 0 0,-15-298 116 0 0,13 251-439 0 0,0 55 154 0 0,2 5-6042 0 0,21 43-14119 0 0,-21-48 17714 0 0,-24-53 1184 0 0</inkml:trace>
  <inkml:trace contextRef="#ctx0" brushRef="#br0" timeOffset="535.456">561 317 19390 0 0,'12'2'6968'0'0,"3"-27"-6445"0"0,-13 20-230 0 0,99-230-173 0 0,-102 233-134 0 0,1 0 0 0 0,-1 0 0 0 0,1-1-1 0 0,-1 1 1 0 0,0 0 0 0 0,0 0 0 0 0,0 0 0 0 0,0 0 0 0 0,0 0 0 0 0,0 0 0 0 0,-1 0 0 0 0,1 0-1 0 0,-1 1 1 0 0,1-1 0 0 0,-1 1 0 0 0,0-1 0 0 0,0 1 0 0 0,1-1 0 0 0,-1 1 0 0 0,0 0 0 0 0,0 0 0 0 0,0 0-1 0 0,0 0 1 0 0,-1 0 0 0 0,1 0 0 0 0,0 1 0 0 0,0-1 0 0 0,0 1 0 0 0,-1-1 0 0 0,1 1 0 0 0,0 0-1 0 0,-1 0 15 0 0,-5-1-55 0 0,-1 1-1 0 0,0 0 0 0 0,0 0 0 0 0,1 0 0 0 0,-1 1 0 0 0,1 1 0 0 0,-1 0 0 0 0,1 0 0 0 0,-1 0 0 0 0,1 1 0 0 0,0 0 0 0 0,-2 2 56 0 0,-30 28-130 0 0,36-21-292 0 0,15 52 260 0 0,77 100 651 0 0,-22-77-161 0 0,-55-78-161 0 0,-9-14-1188 0 0,-8-20-2622 0 0,6 6-1899 0 0,0 4-1386 0 0,0-12-2379 0 0</inkml:trace>
  <inkml:trace contextRef="#ctx0" brushRef="#br0" timeOffset="971.939">747 151 300 0 0,'10'4'17955'0'0,"-1"5"-11854"0"0,16 27-7529 0 0,-23-32 2896 0 0,100 224-306 0 0,-78-125-398 0 0,-43-105 317 0 0,10-8-1063 0 0,1-1 0 0 0,-1 0 1 0 0,2 0-1 0 0,-1-1 1 0 0,2 0-1 0 0,-1 0 0 0 0,2 0 1 0 0,0-1-1 0 0,0 0 1 0 0,1 0-1 0 0,1 0 0 0 0,0 0 1 0 0,1-1-1 0 0,0 0 1 0 0,1-3-19 0 0,-8-133-152 0 0,10 147 131 0 0,1 0 0 0 0,-1 0 0 0 0,0-1 0 0 0,1 1 0 0 0,0 0 0 0 0,0 1 1 0 0,0-1-1 0 0,0 0 0 0 0,0 0 0 0 0,1 1 0 0 0,-1 0 0 0 0,1-1 0 0 0,-1 1 1 0 0,1 0-1 0 0,0 0 0 0 0,0 0 0 0 0,0 1 0 0 0,0-1 0 0 0,0 1 1 0 0,0-1-1 0 0,1 1 0 0 0,-1 0 0 0 0,0 1 0 0 0,1-1 0 0 0,-1 0 0 0 0,0 1 1 0 0,1 0-1 0 0,-1 0 0 0 0,1 0 0 0 0,-1 0 0 0 0,1 0 0 0 0,-1 1 1 0 0,0-1-1 0 0,1 1 0 0 0,-1 0 0 0 0,0 0 0 0 0,2 1 21 0 0,44 27-5 0 0,-45-18-3741 0 0,-9-5-9184 0 0,4-6 11173 0 0,10-9-6560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0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21134 0 0,'23'158'2893'0'0,"-4"-64"-2874"0"0,-10 184 369 0 0,-14-283 836 0 0,-4-32-1196 0 0,1 1-1 0 0,2-1 1 0 0,2 0 0 0 0,1-1 0 0 0,2 1 0 0 0,3-35-28 0 0,-1 11 93 0 0,12-157-23 0 0,-8 199-70 0 0,17 26-412 0 0,-2 13 406 0 0,-1 0 1 0 0,-1 1-1 0 0,-1 1 1 0 0,-1 1-1 0 0,-1 0 1 0 0,9 21 5 0 0,-11-22-25 0 0,12 38-151 0 0,-25-58 212 0 0,-1 0-1 0 0,0 0 0 0 0,0-1 1 0 0,0 1-1 0 0,0 0 1 0 0,-1 0-1 0 0,1-1 0 0 0,0 1 1 0 0,-1-1-1 0 0,1 1 1 0 0,-1-1-1 0 0,1 0 0 0 0,-1 1 1 0 0,0-1-1 0 0,0 0 1 0 0,1 0-1 0 0,-1 0 0 0 0,0-1 1 0 0,0 1-1 0 0,0 0 1 0 0,0-1-1 0 0,0 1 0 0 0,0-1 1 0 0,0 1-1 0 0,0-1 1 0 0,-1 0-37 0 0,-5 3 64 0 0,-103 34 25 0 0,110-36-150 0 0,1-1-71 0 0,0 0-168 0 0,23-15-2303 0 0,5-1-1105 0 0,-9 1-4453 0 0,0-3-2524 0 0</inkml:trace>
  <inkml:trace contextRef="#ctx0" brushRef="#br0" timeOffset="456.759">257 187 20102 0 0,'-5'5'4570'0'0,"15"17"-4396"0"0,12 11 21 0 0,11 19-10 0 0,3-3 0 0 0,2 0 0 0 0,7 2-185 0 0,-24-28 267 0 0,-12-11-228 0 0,2-1 0 0 0,-1 0-1 0 0,2 0 1 0 0,-1-1 0 0 0,1 0 0 0 0,1-1-1 0 0,0 0 1 0 0,0-2 0 0 0,12 6-39 0 0,-24-13 27 0 0,0-1 0 0 0,1 0 0 0 0,-1 1 0 0 0,0-1-1 0 0,0 0 1 0 0,0 0 0 0 0,0 0 0 0 0,0 0 0 0 0,0 0 0 0 0,0 0 0 0 0,0 0 0 0 0,0 0 0 0 0,0 0 0 0 0,0 0 0 0 0,-1-1 0 0 0,1 1 0 0 0,0 0 0 0 0,-1 0 0 0 0,1-1 0 0 0,-1 1 0 0 0,1-1 0 0 0,-1 1 0 0 0,0 0 0 0 0,0-1-1 0 0,0 1 1 0 0,1-1 0 0 0,-1 1 0 0 0,-1-1 0 0 0,1 1 0 0 0,0 0 0 0 0,0-1 0 0 0,0 1 0 0 0,-1-1-27 0 0,2-7 73 0 0,13-293 623 0 0,-8 187-439 0 0,-46 104-151 0 0,22 12-202 0 0,0 1 0 0 0,0 1 0 0 0,0 1 0 0 0,0 0 0 0 0,1 1 0 0 0,-1 1 0 0 0,1 1 0 0 0,-12 6 96 0 0,24-10-18 0 0,-6 1-77 0 0,-6 4-2484 0 0,40-6-298 0 0,-9-1-847 0 0,2 0-4424 0 0,2-1-1876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0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18 256 15713 0 0,'3'56'7138'0'0,"-4"-29"-6194"0"0,23 229 889 0 0,-32-284-868 0 0,0-17-959 0 0,2 0 1 0 0,2 0-1 0 0,1-1 1 0 0,3 0-1 0 0,2 0 0 0 0,1 1 1 0 0,4-7-7 0 0,10-60 48 0 0,-13 110-73 0 0,-1 1 1 0 0,1 0-1 0 0,-1 0 0 0 0,1 0 1 0 0,0 0-1 0 0,-1 0 1 0 0,1 0-1 0 0,0 1 0 0 0,0-1 1 0 0,0 1-1 0 0,0-1 1 0 0,0 1-1 0 0,0 0 0 0 0,-1-1 1 0 0,1 1-1 0 0,0 0 1 0 0,0 0-1 0 0,0 0 0 0 0,0 1 1 0 0,0-1-1 0 0,0 0 1 0 0,0 1-1 0 0,0-1 1 0 0,0 1 24 0 0,-1-1 14 0 0,6 3 1 0 0,-1-1 1 0 0,0 1-1 0 0,0 1 0 0 0,0-1 1 0 0,-1 1-1 0 0,1 0 1 0 0,-1 0-1 0 0,0 0 0 0 0,0 1 1 0 0,0 0-1 0 0,0 0 1 0 0,-1 0-1 0 0,0 0 0 0 0,0 1 1 0 0,0 1-16 0 0,-2-4 7 0 0,106 165-52 0 0,-106-164 51 0 0,3 3 8 0 0,-1-1-1 0 0,0 1 1 0 0,-1 0 0 0 0,0 0-1 0 0,0 0 1 0 0,0 0 0 0 0,-1 0-1 0 0,0 1 1 0 0,-1-1 0 0 0,1 6-14 0 0,-36-5 848 0 0,-88 14-428 0 0,101-14-2096 0 0,21-15-2256 0 0,0-2-1961 0 0,0 4-3237 0 0,0 0 3116 0 0,0 31 4945 0 0</inkml:trace>
  <inkml:trace contextRef="#ctx0" brushRef="#br0" timeOffset="286.592">396 1 10693 0 0,'-1'0'11140'0'0,"0"0"-6780"0"0,1 8-4325 0 0,16 34-35 0 0,-2 0-1 0 0,-2 0 0 0 0,5 36 1 0 0,-8 2 16 0 0,-3 0 1 0 0,-4 1-1 0 0,-3 4-16 0 0,1-10-783 0 0,-1-95-3274 0 0,-1-3-4651 0 0,2 2-235 0 0</inkml:trace>
  <inkml:trace contextRef="#ctx0" brushRef="#br0" timeOffset="768.797">652 437 16265 0 0,'16'-3'7132'0'0,"-3"-7"-3681"0"0,12-36-3650 0 0,-17 25 868 0 0,-2 9-715 0 0,0-2 0 0 0,-1 1 0 0 0,-1 0-1 0 0,0-1 1 0 0,-1 0 0 0 0,0 0-1 0 0,-1 0 1 0 0,-1 0 0 0 0,0-14 46 0 0,-2 25-17 0 0,-1 1 0 0 0,0 0 0 0 0,0 0 1 0 0,0-1-1 0 0,0 1 0 0 0,-1 1 0 0 0,1-1 1 0 0,0 0-1 0 0,-1 0 0 0 0,0 1 0 0 0,1-1 0 0 0,-1 1 1 0 0,0 0-1 0 0,1 0 0 0 0,-1 0 0 0 0,0 0 1 0 0,0 1-1 0 0,0-1 0 0 0,0 1 0 0 0,0-1 1 0 0,0 1-1 0 0,0 0 0 0 0,0 0 0 0 0,-1 1 17 0 0,3-1-7 0 0,-10-2-76 0 0,0 1 0 0 0,0 0-1 0 0,0 1 1 0 0,0 0-1 0 0,0 1 1 0 0,0 0 0 0 0,0 1-1 0 0,1 0 1 0 0,-1 1-1 0 0,0 0 84 0 0,-4 1-19 0 0,9 7 118 0 0,6-3-69 0 0,2 1 0 0 0,-1-1 0 0 0,1 0 0 0 0,1 0 0 0 0,-1 0 0 0 0,1 0 0 0 0,1 0 0 0 0,0-1 0 0 0,0 1-1 0 0,4 4-29 0 0,1 5 51 0 0,80 134 79 0 0,-85-144-117 0 0,57 73 317 0 0,-55-75-362 0 0,-6-6 32 0 0,0 1 0 0 0,0 0 0 0 0,0 0 0 0 0,0-1 0 0 0,0 1 0 0 0,0 0 0 0 0,0-1 0 0 0,0 1 0 0 0,0 0 1 0 0,0-1-1 0 0,0 1 0 0 0,0 0 0 0 0,0 0 0 0 0,0-1 0 0 0,0 1 0 0 0,0 0 0 0 0,0 0 0 0 0,1-1 0 0 0,-1 1 1 0 0,0 0-1 0 0,0 0 0 0 0,0-1 0 0 0,1 1 0 0 0,-1 0 0 0 0,0 0 0 0 0,0-1 0 0 0,0 1 0 0 0,1 0 1 0 0,-1 0-1 0 0,0 0 0 0 0,0 0 0 0 0,1 0 0 0 0,-1-1 0 0 0,0 1 0 0 0,1 0 0 0 0,-1 0 0 0 0,0 0 0 0 0,0 0 1 0 0,1 0-1 0 0,-1 0 0 0 0,0 0 0 0 0,1 0 0 0 0,-1 0 0 0 0,0 0 0 0 0,1 0 0 0 0,-1 0 0 0 0,0 0 0 0 0,0 0 1 0 0,1 0-1 0 0,-1 0 0 0 0,0 1 0 0 0,1-1 0 0 0,-1 0 0 0 0,0 0 0 0 0,0 0 0 0 0,1 0 0 0 0,-1 1 1 0 0,0-1-1 0 0,0 0 0 0 0,0 0 0 0 0,1 0 0 0 0,-1 1 0 0 0,0-1 0 0 0,0 0 0 0 0,4-57-3070 0 0,-3 33-2256 0 0,1-2-6390 0 0,-1 18 8370 0 0,-1 20 1226 0 0,-13 102 1163 0 0</inkml:trace>
  <inkml:trace contextRef="#ctx0" brushRef="#br0" timeOffset="1374.022">844 132 17146 0 0,'10'1'7571'0'0,"10"17"-7870"0"0,-16-14 973 0 0,7 8-628 0 0,-1 0 1 0 0,0 0-1 0 0,-1 1 0 0 0,0 1 0 0 0,-1-1 0 0 0,0 1 0 0 0,-1 0 1 0 0,-1 1-1 0 0,0 0 0 0 0,-2 0 0 0 0,1 0 0 0 0,-2 1 0 0 0,0-1 0 0 0,0 1 1 0 0,-2 0-1 0 0,0-1 0 0 0,-1 1 0 0 0,-1 12-46 0 0,-1-22 73 0 0,1 0 1 0 0,-1 1-1 0 0,-1-1 0 0 0,1 0 1 0 0,-1 0-1 0 0,0-1 0 0 0,-1 1 0 0 0,1-1 1 0 0,-1 1-1 0 0,0-1 0 0 0,-1 0 1 0 0,1-1-1 0 0,-1 1 0 0 0,-4 3-73 0 0,8-35 516 0 0,10 2-549 0 0,1-1 1 0 0,0 1-1 0 0,2 1 1 0 0,1 0-1 0 0,7-10 33 0 0,16-29 114 0 0,59-97 250 0 0,-81 136-281 0 0,-14 24-41 0 0,0 0-5 0 0,0 0-9 0 0,-36 27-73 0 0,35-27 42 0 0,-12 11-23 0 0,1 0-1 0 0,0 1 1 0 0,0 1 0 0 0,1 0-1 0 0,0 0 1 0 0,2 1 0 0 0,-1 0-1 0 0,-6 16 27 0 0,15-26-5 0 0,0 1 0 0 0,1-1 0 0 0,0 1 0 0 0,0 0 0 0 0,0-1 0 0 0,0 1 0 0 0,1-1 0 0 0,-1 1 0 0 0,1-1 0 0 0,0 1 0 0 0,1-1 0 0 0,-1 1 0 0 0,1-1 0 0 0,0 0 0 0 0,0 0 0 0 0,0 0 0 0 0,1 0 0 0 0,-1 0 0 0 0,1 0 0 0 0,0-1 0 0 0,0 1 0 0 0,0-1 0 0 0,0 0 0 0 0,1 0 0 0 0,-1 0 0 0 0,1 0 0 0 0,0-1 0 0 0,0 1 0 0 0,0-1 0 0 0,2 1 5 0 0,14 13 1 0 0,80 47 236 0 0,-91-58-196 0 0,-13-10-130 0 0,-13-8-305 0 0,-32-10-1776 0 0,24 19-2714 0 0,0 4-4654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0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 18418 0 0,'-3'-10'6201'0'0,"-11"8"-5089"0"0,6 3-1087 0 0,3 0-52 0 0,0 1-1 0 0,0 0 0 0 0,1 0 0 0 0,-1 0 1 0 0,0 1-1 0 0,1 0 0 0 0,0 0 0 0 0,-1 0 1 0 0,1 0-1 0 0,0 1 0 0 0,1 0 0 0 0,-1-1 0 0 0,1 1 1 0 0,-1 1-1 0 0,1-1 0 0 0,0 0 0 0 0,1 1 1 0 0,-1-1-1 0 0,1 1 0 0 0,0 0 0 0 0,0 0 1 0 0,0 0-1 0 0,1 0 0 0 0,0 0 0 0 0,0 2 28 0 0,-2 0-16 0 0,-2 11-35 0 0,0 1 1 0 0,2-1 0 0 0,0 1 0 0 0,1 0-1 0 0,1 0 1 0 0,0 0 0 0 0,2 8 50 0 0,-1-11-58 0 0,2-4 28 0 0,-1 0 0 0 0,1 0 0 0 0,1 0-1 0 0,0-1 1 0 0,1 1 0 0 0,1-1 0 0 0,-1 1-1 0 0,2-1 1 0 0,-1-1 0 0 0,1 1 0 0 0,1-1-1 0 0,0 0 1 0 0,1-1 0 0 0,-1 1 0 0 0,2-1-1 0 0,-1-1 1 0 0,2 0 0 0 0,-1 0 0 0 0,1-1 0 0 0,7 5 30 0 0,45 25-116 0 0,-34-28-1195 0 0,-27-15 235 0 0,-12-55-6059 0 0,4 34 1151 0 0,-2-11-2426 0 0</inkml:trace>
  <inkml:trace contextRef="#ctx0" brushRef="#br0" timeOffset="473.452">289 211 19150 0 0,'22'57'3895'0'0,"-5"-22"-3658"0"0,1-1 0 0 0,2-1 1 0 0,1-1-1 0 0,2-1 1 0 0,16 17-238 0 0,-5-17 359 0 0,-33-31-301 0 0,0-1-1 0 0,0 1 1 0 0,0 0 0 0 0,0 0 0 0 0,0-1 0 0 0,0 1-1 0 0,0-1 1 0 0,-1 1 0 0 0,1-1 0 0 0,0 1-1 0 0,0-1 1 0 0,0 1 0 0 0,0-1 0 0 0,-1 0-1 0 0,1 1 1 0 0,0-1 0 0 0,-1 0 0 0 0,1 0-1 0 0,0 0 1 0 0,-1 0 0 0 0,1 1 0 0 0,-1-1-1 0 0,0 0 1 0 0,1 0 0 0 0,-1 0 0 0 0,0 0 0 0 0,1 0-1 0 0,-1 0 1 0 0,0 0 0 0 0,0 0 0 0 0,0 0-58 0 0,2-4 174 0 0,8-23-68 0 0,-1 0 0 0 0,-2-1 0 0 0,-1 0 0 0 0,-1 0 0 0 0,-1-1 0 0 0,-2 1 0 0 0,-1-12-106 0 0,-1-53 145 0 0,0 90-157 0 0,-1 0 0 0 0,0 0 1 0 0,0 0-1 0 0,0 0 1 0 0,-1 0-1 0 0,1 0 1 0 0,-1 0-1 0 0,0 0 1 0 0,0 1-1 0 0,0-1 1 0 0,-1 1-1 0 0,1 0 1 0 0,-1-1-1 0 0,0 1 1 0 0,0 0-1 0 0,0 0 0 0 0,0 0 12 0 0,-1 1-36 0 0,0 0 0 0 0,0 1-1 0 0,-1-1 1 0 0,1 1-1 0 0,0-1 1 0 0,-1 1-1 0 0,1 1 1 0 0,-1-1-1 0 0,1 0 1 0 0,-1 1-1 0 0,1 0 1 0 0,-1 0 0 0 0,1 1-1 0 0,-4 0 37 0 0,-6-1-99 0 0,-70 12-434 0 0,85-12 411 0 0,-1 0 0 0 0,0 0 0 0 0,0 0 0 0 0,1 0 0 0 0,-1 0 0 0 0,0 0 0 0 0,0 0 0 0 0,1 0-1 0 0,-1 0 1 0 0,0 0 0 0 0,0 0 0 0 0,1 0 0 0 0,-1 0 0 0 0,0 0 0 0 0,0 0 0 0 0,0 0 0 0 0,1 0 0 0 0,-1 0 0 0 0,0 1 0 0 0,0-1 0 0 0,1 0 0 0 0,-1 0 0 0 0,0 0 0 0 0,0 0 0 0 0,0 1 0 0 0,1-1 0 0 0,-1 0 0 0 0,0 0 0 0 0,0 0 0 0 0,0 1 0 0 0,0-1 0 0 0,0 0 0 0 0,0 0 0 0 0,1 0 0 0 0,-1 1 0 0 0,0-1 0 0 0,0 0 0 0 0,0 0 0 0 0,0 1 0 0 0,0-1 0 0 0,0 0 0 0 0,0 0 0 0 0,0 1 0 0 0,0-1-1 0 0,0 0 1 0 0,0 0 0 0 0,0 1 0 0 0,0-1 0 0 0,0 0 0 0 0,0 0 0 0 0,0 1 0 0 0,-1-1 0 0 0,1 0 0 0 0,0 0 0 0 0,0 1 0 0 0,0-1 0 0 0,0 0 0 0 0,0 0 0 0 0,-1 0 0 0 0,1 1 0 0 0,0-1 0 0 0,0 0 0 0 0,0 0 0 0 0,0 0 0 0 0,-1 0 0 0 0,1 1 122 0 0,24 6-12296 0 0,-5-7 6542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58.1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22.00586"/>
      <inkml:brushProperty name="anchorY" value="-1476.75098"/>
      <inkml:brushProperty name="scaleFactor" value="0.5"/>
    </inkml:brush>
  </inkml:definitions>
  <inkml:trace contextRef="#ctx0" brushRef="#br0">150 35 21094 0 0,'0'0'0'0'0,"0"-1"1680"0"0,0-1-1652 0 0,-1 0 360 0 0,0-1 342 0 0,-1 0-260 0 0,0-1-299 0 0,0 0-108 0 0,-1 0 13 0 0,1 1 18 0 0,-1 0 14 0 0,1 1 5 0 0,0 0-30 0 0,0 1-9 0 0,-1 0 28 0 0,-1 1-14 0 0,0 0-42 0 0,-2 0-11 0 0,0 0-37 0 0,-2 0-49 0 0,0 1 7 0 0,0 2-8 0 0,-1 1 52 0 0,0 2-76 0 0,0 1 52 0 0,0 3-25 0 0,0 2-3 0 0,1 3-13 0 0,2 2 41 0 0,0 2-60 0 0,3 1 32 0 0,0 2-14 0 0,1 0 72 0 0,2 1-52 0 0,0-1 42 0 0,2 0-110 0 0,2-2 60 0 0,1-2 62 0 0,1-1 22 0 0,0-2 70 0 0,2-1-56 0 0,-1 0-48 0 0,2-1 80 0 0,1 1-34 0 0,0 0 29 0 0,0 1-20 0 0,1 1-49 0 0,0 1 47 0 0,-1 2-55 0 0,0 0 53 0 0,-2 1-17 0 0,0-1-36 0 0,-3 1 17 0 0,0-2 30 0 0,-1-2-43 0 0,-2-3 66 0 0,0-2 41 0 0,-2-3 93 0 0,1-4 49 0 0,-3 0 51 0 0,-1-2-52 0 0,-3 0-106 0 0,-3-1-54 0 0,-3 1 62 0 0,-2-1-4 0 0,-1-1-9 0 0,0 1 20 0 0,0-1 0 0 0,1 0-4 0 0,2 0 2 0 0,0 0 8 0 0,2 0-12 0 0,3 0-5 0 0,0 0-8 0 0,3 0 2 0 0,1 0-58 0 0,2 0-50 0 0,0 0-26 0 0,1 0-64 0 0,0 0-19 0 0,1 0-14 0 0,-1 0-6 0 0,0 0-14 0 0,1 0-11 0 0,-1 0-36 0 0,0 0-168 0 0,0 0-11 0 0,0-1-88 0 0,0 0-93 0 0,0 0-237 0 0,0-1-549 0 0,2-1-373 0 0,3-1-3226 0 0,2-1-4464 0 0,-7 6 1325 0 0,-1 2 9479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58.3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51.77344"/>
      <inkml:brushProperty name="anchorY" value="-1385.79077"/>
      <inkml:brushProperty name="scaleFactor" value="0.5"/>
    </inkml:brush>
  </inkml:definitions>
  <inkml:trace contextRef="#ctx0" brushRef="#br0">0 19 22866 0 0,'0'0'0'0'0,"1"0"1916"0"0,-1 0-2090 0 0,1 0 718 0 0,-1 0-488 0 0,2 0 408 0 0,0 0-514 0 0,1 0 97 0 0,2 0-182 0 0,4 0 87 0 0,2 0 53 0 0,4-2-60 0 0,3 0 30 0 0,1-1-40 0 0,-1 0 5 0 0,0 0 29 0 0,-2 1 28 0 0,-3 0-226 0 0,-2 1-160 0 0,-2 1-37 0 0,-3-1-166 0 0,-2 1-209 0 0,-1 0-447 0 0,-1 0-1265 0 0,-1 1-1826 0 0,-1 1-3527 0 0,0-1 1050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58.6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73.52319"/>
      <inkml:brushProperty name="anchorY" value="-2005.71741"/>
      <inkml:brushProperty name="scaleFactor" value="0.5"/>
    </inkml:brush>
  </inkml:definitions>
  <inkml:trace contextRef="#ctx0" brushRef="#br0">0 1 20614 0 0,'0'0'0'0'0,"0"0"2272"0"0,0 0-1969 0 0,0 0-110 0 0,0 0 602 0 0,0 0-205 0 0,0 0-379 0 0,2 0-195 0 0,1 2 18 0 0,3-1-30 0 0,2 2 190 0 0,4-1-114 0 0,4 1-54 0 0,0 0-17 0 0,1 0-4 0 0,0 0-56 0 0,-1 0 66 0 0,-1 0-23 0 0,-2 1 13 0 0,-2-1 3 0 0,-1 1-5 0 0,-2 0-3 0 0,-1-1-9 0 0,-3-1-40 0 0,-1 0 21 0 0,-2-1-500 0 0,-1-1-2 0 0,0 0-254 0 0,0-1-549 0 0,0-2-1808 0 0,-1-2-8327 0 0,1 1 4317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16786 0 0,'2'0'3060'0'0,"2"-4"-2296"0"0,1 4-672 0 0,-1 0 56 0 0,3 0 284 0 0,-1 0-88 0 0,1 0-344 0 0,2 8-36 0 0,2-5-588 0 0,2 5-568 0 0,-4-1-764 0 0,2 5-1873 0 0,0-5-4920 0 0,0 8 3509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6:59.2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2.28613"/>
      <inkml:brushProperty name="anchorY" value="-2677.104"/>
      <inkml:brushProperty name="scaleFactor" value="0.5"/>
    </inkml:brush>
  </inkml:definitions>
  <inkml:trace contextRef="#ctx0" brushRef="#br0">0 1 22254 0 0,'0'0'0'0'0,"0"0"1672"0"0,0 0-1787 0 0,0 0 389 0 0,0 1 227 0 0,0 1-238 0 0,1 3-143 0 0,1 2 53 0 0,1 5-103 0 0,2 3 20 0 0,2 4 93 0 0,3 3-128 0 0,0 3 1 0 0,3 1 110 0 0,0 0-108 0 0,1 1-1 0 0,-1 0-51 0 0,0 2 79 0 0,0 1-3 0 0,-1 1 105 0 0,-1 2-68 0 0,1 2-15 0 0,-1 0 16 0 0,0 1-10 0 0,0-2-128 0 0,0-1 36 0 0,-1-4-74 0 0,0-4 35 0 0,-2-5 19 0 0,-1-4-2 0 0,-2-6 41 0 0,-1-3 237 0 0,-2-4-52 0 0,-1-2 187 0 0,-1-1-71 0 0,0-1-59 0 0,-1 0-53 0 0,2-2-1 0 0,0-3-87 0 0,1-3-142 0 0,1-4 31 0 0,0-4-18 0 0,2-3 22 0 0,2-4-30 0 0,0-4 6 0 0,2-3-7 0 0,2-3-32 0 0,0-2 4 0 0,1 0 34 0 0,0 2-21 0 0,0 1 18 0 0,-1 4-4 0 0,-2 3 5 0 0,-2 4 0 0 0,0 5 28 0 0,-3 2 10 0 0,0 6 28 0 0,-2 2-34 0 0,-1 3 2 0 0,0 2 4 0 0,-1 1-7 0 0,0 1-31 0 0,-1 1 32 0 0,1-1-44 0 0,0 1 8 0 0,0-1 1 0 0,0 0-11 0 0,0 1-38 0 0,0-1 19 0 0,0 0-4 0 0,0 0-4 0 0,0 0 6 0 0,0 0-6 0 0,0 0-17 0 0,0 0 14 0 0,0 0-24 0 0,0 0-7 0 0,0 0 5 0 0,0 0-16 0 0,0 0-1 0 0,0 0-136 0 0,0 0-22 0 0,0 0-114 0 0,0 0-113 0 0,0 0-149 0 0,-1 0-349 0 0,0 0-886 0 0,-1 0-3778 0 0,-3 0-6793 0 0,6 0 7639 0 0,-1 0 5054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0.2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2.28345"/>
      <inkml:brushProperty name="anchorY" value="-3477.68433"/>
      <inkml:brushProperty name="scaleFactor" value="0.5"/>
    </inkml:brush>
  </inkml:definitions>
  <inkml:trace contextRef="#ctx0" brushRef="#br0">0 27 20966 0 0,'0'0'0'0'0,"0"0"1896"0"0,0 0-2161 0 0,0 0 1178 0 0,0 0-450 0 0,2 0-308 0 0,2 0 125 0 0,3 0-48 0 0,4 0 78 0 0,2 0-31 0 0,3 0-42 0 0,1-2-64 0 0,1 0 14 0 0,-1-1-20 0 0,-1 0-44 0 0,-2 0 44 0 0,-3 0-95 0 0,-2 1-71 0 0,-3-1 22 0 0,-2 1 22 0 0,-2 1-11 0 0,-1 0 16 0 0,-1 0-22 0 0,0 1-31 0 0,1 0 4 0 0,0 3 0 0 0,1 2 250 0 0,2 4-206 0 0,0 2 23 0 0,0 4-28 0 0,0 3 4 0 0,0 3-47 0 0,0 3 74 0 0,-1 2-84 0 0,-1 4 25 0 0,0 1-12 0 0,-1 3-4 0 0,-1 1-32 0 0,0 2 41 0 0,0-1-51 0 0,0 0 57 0 0,-2-1-21 0 0,0-3-73 0 0,-1-3 8 0 0,-1-4 45 0 0,1-4 24 0 0,0-6 1 0 0,0-5 37 0 0,0-3 122 0 0,0-4-14 0 0,-1-2 23 0 0,-2-1-145 0 0,-1 0 1 0 0,-2-2-9 0 0,-1 1 40 0 0,0-1-64 0 0,1 1-16 0 0,3 0-15 0 0,0 1-15 0 0,3 0-58 0 0,1 0-28 0 0,1 0-28 0 0,1 0-35 0 0,0 0-36 0 0,0 1 189 0 0,2 1-11 0 0,1 2 124 0 0,2 2-43 0 0,1 0 86 0 0,3 1-22 0 0,1-2-13 0 0,2 1 11 0 0,1-2-5 0 0,2-2-27 0 0,0 1-48 0 0,0-1 3 0 0,-1-1-43 0 0,-1 1 9 0 0,-2-1 33 0 0,-2 1-2 0 0,-3-1 30 0 0,-2 0 106 0 0,-2-1 33 0 0,-1 1 50 0 0,-1-1 8 0 0,-1 0-39 0 0,1 0-19 0 0,-1-1-178 0 0,0-1 37 0 0,-2-1-288 0 0,-1-1-67 0 0,-2-1-286 0 0,0-1-218 0 0,-1-1-838 0 0,1 1-4504 0 0,0-1-11132 0 0,8 9 18510 0 0,1 1-603 0 0,4 4-2539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1.9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124.21191"/>
      <inkml:brushProperty name="anchorY" value="-5934.56934"/>
      <inkml:brushProperty name="scaleFactor" value="0.5"/>
    </inkml:brush>
  </inkml:definitions>
  <inkml:trace contextRef="#ctx0" brushRef="#br0">0 0 21634 0 0,'0'0'0'0'0,"0"0"1564"0"0,0 0-1769 0 0,0 0 693 0 0,0 0-316 0 0,0 1 487 0 0,0 0-464 0 0,3-1-115 0 0,2 1 185 0 0,3-1-3 0 0,5 1 54 0 0,4-1-102 0 0,4 0-76 0 0,0 0-84 0 0,1 0-44 0 0,-2 0 7 0 0,-1 0-14 0 0,-2 0 1 0 0,-4 0-4 0 0,-3 0 0 0 0,-2 0 0 0 0,-3 0 5 0 0,-2 0 31 0 0,-1 0-37 0 0,-2 0 65 0 0,0 0-80 0 0,0 0-125 0 0,0 0-199 0 0,-1 0-207 0 0,0 0-194 0 0,-1 0-287 0 0,-3 0-1474 0 0,1 0-8367 0 0,-1 1-1746 0 0,5-1 16405 0 0,0 0-1351 0 0,1 0-5805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2.1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49.23975"/>
      <inkml:brushProperty name="anchorY" value="-6574.104"/>
      <inkml:brushProperty name="scaleFactor" value="0.5"/>
    </inkml:brush>
  </inkml:definitions>
  <inkml:trace contextRef="#ctx0" brushRef="#br0">0 0 21990 0 0,'0'0'0'0'0,"0"0"1824"0"0,0 0-1600 0 0,0 1 214 0 0,0 0 363 0 0,0 0-156 0 0,1-1-376 0 0,2 1-206 0 0,2-1-18 0 0,4 1 18 0 0,4 0 5 0 0,3 0-84 0 0,5 1 28 0 0,2 0-12 0 0,1 0-9 0 0,0 1-63 0 0,-1-1 92 0 0,-3 0-31 0 0,-3 0 16 0 0,-4-1-2 0 0,-3-1 81 0 0,-4 0 23 0 0,-3 0-11 0 0,-1 0 65 0 0,-2 0 58 0 0,0 0-266 0 0,-1 0 13 0 0,0 0-249 0 0,1 1-224 0 0,-4 1-1815 0 0,-1 1-1398 0 0,-3 1-7796 0 0,1 0 3063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0.8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77.76465"/>
      <inkml:brushProperty name="anchorY" value="-4656.3598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957.78271"/>
      <inkml:brushProperty name="anchorY" value="-5672.35742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832.86865"/>
      <inkml:brushProperty name="anchorY" value="-6426.72754"/>
      <inkml:brushProperty name="scaleFactor" value="0.5"/>
    </inkml:brush>
  </inkml:definitions>
  <inkml:trace contextRef="#ctx0" brushRef="#br0">120 0 13193 0 0,'0'0'0'0'0,"0"0"7913"0"0,0 0-8471 0 0,0 0 1767 0 0,1 0-893 0 0,-1 0 373 0 0,1 0-498 0 0,1 3-65 0 0,0 3 59 0 0,1 4 28 0 0,1 6-109 0 0,1 5-42 0 0,1 3 51 0 0,0 4-88 0 0,0 3-22 0 0,1 2 115 0 0,-1 0-52 0 0,0 0 2 0 0,1-1-26 0 0,-2-3 20 0 0,0-2-64 0 0,-2-4 9 0 0,-1-2-52 0 0,-1-6 53 0 0,0-3-55 0 0,-1-4-184 0 0,0-3-285 0 0,0-3-30 0 0,-2-1-183 0 0,-1-2-1294 0 0,-3-4-1286 0 0,-5-8-14188 0 0,6 7 19525 0 0,-2-1-868 0 0</inkml:trace>
  <inkml:trace contextRef="#ctx0" brushRef="#br1" timeOffset="264.171">12 125 512 0 0,'0'0'0'0'0,"0"-1"18172"0"0,0 0-17086 0 0,-1 1-2347 0 0,1-1 4289 0 0,-1 0-2296 0 0,1 0 196 0 0,0 0-339 0 0,0 0-275 0 0,0 0-312 0 0,0 1 45 0 0,2 1-133 0 0,2 3 110 0 0,3 3 243 0 0,4 3-90 0 0,3 5 9 0 0,3 3-49 0 0,1 4-40 0 0,1 2 6 0 0,1 1-25 0 0,-1 2-89 0 0,0 0 15 0 0,-2 0-155 0 0,-1-3-12 0 0,-3-2-15 0 0,-1-4 93 0 0,-3-4-155 0 0,-3-4 88 0 0,-2-3-100 0 0,-1-3-30 0 0,-2-4-8 0 0,-1-4-18 0 0,1-6-591 0 0,-1-4-434 0 0,0-7-758 0 0,1-4-899 0 0,0-2-1962 0 0,2 0-117 0 0,0-1-556 0 0,-1 5 6481 0 0</inkml:trace>
  <inkml:trace contextRef="#ctx0" brushRef="#br2" timeOffset="553.917">277 121 11145 0 0,'0'0'0'0'0,"0"0"3464"0"0,0 0-2641 0 0,-2 1 895 0 0,-1 2 347 0 0,-3 2-492 0 0,-2 2-521 0 0,-3 4-263 0 0,-1 2-358 0 0,-3 2-200 0 0,-2 2-138 0 0,-1 1-38 0 0,-3 2-50 0 0,-2-1 70 0 0,0-1-85 0 0,-1-1 97 0 0,1-3-15 0 0,3-2-78 0 0,3-3 64 0 0,4-2-24 0 0,3-3 53 0 0,4-2-98 0 0,3-1 87 0 0,1-1-14 0 0,2-1 0 0 0,3 1-16 0 0,1-1 98 0 0,5 1 26 0 0,3-2 59 0 0,3-1 42 0 0,3-2-7 0 0,3-2-15 0 0,0-1-73 0 0,0 0-79 0 0,-1 0-48 0 0,-2 1-47 0 0,-3 1 1 0 0,-3 1-72 0 0,-3 2 9 0 0,-2 0 17 0 0,-2 1-13 0 0,-3 1 9 0 0,-1 0-114 0 0,-1 1-354 0 0,0 0-237 0 0,0 0-446 0 0,-1 0-1449 0 0,-1 0-8080 0 0,0 1-1711 0 0,0-1 16271 0 0,0 0-1283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7.3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553.12891"/>
      <inkml:brushProperty name="anchorY" value="-9128.79102"/>
      <inkml:brushProperty name="scaleFactor" value="0.5"/>
    </inkml:brush>
  </inkml:definitions>
  <inkml:trace contextRef="#ctx0" brushRef="#br0">1 1 20522 0 0,'0'0'0'0'0,"0"0"1824"0"0,0 0-2049 0 0,1 0 1169 0 0,2 0-482 0 0,5 1-4 0 0,3 0-65 0 0,4 0-49 0 0,4 1-84 0 0,1-1-35 0 0,0 1-16 0 0,0-1-45 0 0,-3 1-18 0 0,-3-1 21 0 0,-4 0-70 0 0,-3 0 24 0 0,-2 0 28 0 0,-2-1 41 0 0,-2 0 14 0 0,-1 0-4 0 0,0 0-33 0 0,0 0-36 0 0,-1 0-44 0 0,1 0-38 0 0,-1 0-50 0 0,1 0 9 0 0,0 0-46 0 0,0 0 2 0 0,0 0-12 0 0,0 0 6 0 0,0 0-26 0 0,0 2-16 0 0,0 1 36 0 0,1 3 53 0 0,0 4 177 0 0,0 5-190 0 0,1 6 22 0 0,-1 5-8 0 0,0 5-6 0 0,0 5-9 0 0,0 4 2 0 0,-1 3-43 0 0,0-1-128 0 0,-1 0 72 0 0,0-3-8 0 0,0-5 120 0 0,-1-5-32 0 0,0-8 28 0 0,0-5 38 0 0,1-6 51 0 0,-1-3 68 0 0,1-4 55 0 0,-1-2 16 0 0,-1-1-39 0 0,-2-1-219 0 0,-3-2 57 0 0,-2-1-28 0 0,0-1-1 0 0,-1 1 51 0 0,1-1-24 0 0,2 2-31 0 0,2 0 5 0 0,2 2-98 0 0,2 0 3 0 0,1 1-25 0 0,1 0-36 0 0,1 0-62 0 0,0 0 43 0 0,3 2 202 0 0,2 1 24 0 0,3 2-76 0 0,2 1 36 0 0,3 0-12 0 0,0-1 10 0 0,3 1-13 0 0,0-1 9 0 0,0-2-3 0 0,-1 1-3 0 0,-1-2 42 0 0,-2 0-54 0 0,-2-1 18 0 0,-3-1-10 0 0,-2 0-32 0 0,-2 0 46 0 0,-1 0 17 0 0,-2 0 15 0 0,0 0-5 0 0,-1 0-43 0 0,0 0-48 0 0,0-1-88 0 0,-1 1-106 0 0,1 0-127 0 0,0 0-228 0 0,0 0-355 0 0,-2-3-1353 0 0,0-2-5529 0 0,-2-3-7087 0 0,4 8 16350 0 0,0 0-72 0 0,0 2-3526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7.9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456.55762"/>
      <inkml:brushProperty name="anchorY" value="-10261.18359"/>
      <inkml:brushProperty name="scaleFactor" value="0.5"/>
    </inkml:brush>
  </inkml:definitions>
  <inkml:trace contextRef="#ctx0" brushRef="#br0">1 24 21262 0 0,'0'0'0'0'0,"0"1"1708"0"0,1-1-1890 0 0,1 1 507 0 0,0 0 95 0 0,3-1 159 0 0,2 1-95 0 0,5-1-142 0 0,3 0-117 0 0,4-2-24 0 0,3 0-29 0 0,0-1-25 0 0,0-1-98 0 0,-3 0 7 0 0,-2 0-5 0 0,-5 1 29 0 0,-2 0-9 0 0,-5 2-9 0 0,-2 0 14 0 0,-1 1 32 0 0,-2 0 23 0 0,0 0-36 0 0,-1 0-33 0 0,0 0-20 0 0,1 2-40 0 0,0 3 144 0 0,0 3-78 0 0,1 4-14 0 0,0 5-48 0 0,1 4 1 0 0,-1 4-10 0 0,0 3-33 0 0,1 2 46 0 0,-1 2-20 0 0,0 3-40 0 0,0 2-20 0 0,0 0 2 0 0,1 1 80 0 0,-1-3-24 0 0,0-2 17 0 0,-1-5-2 0 0,0-4 39 0 0,-1-5-49 0 0,-1-5 114 0 0,-2-3-9 0 0,0-4-22 0 0,-2-3 17 0 0,-1-2-20 0 0,-1-2-18 0 0,-2 0-14 0 0,-1-1-36 0 0,1 0 50 0 0,2 1-59 0 0,0-1 9 0 0,3 1-111 0 0,2 0 1 0 0,1 0 7 0 0,2 0 16 0 0,0 0-52 0 0,1 0 30 0 0,2 0 121 0 0,3 0-17 0 0,3 1 69 0 0,2-1-41 0 0,2 2 40 0 0,2-1-35 0 0,0 1 1 0 0,-1-2-38 0 0,-1 1 9 0 0,-3-1-9 0 0,-2 1-51 0 0,-2-1 10 0 0,-2 0-11 0 0,-2 0 19 0 0,-1 0 32 0 0,-1-1 1 0 0,0 1 2 0 0,0 0 2 0 0,-1 0-294 0 0,1 0-18 0 0,0 0-121 0 0,0 0-208 0 0,-2-1-338 0 0,-1-3-1467 0 0,0-2-6371 0 0,-3-4-4618 0 0,6 10 14777 0 0,1 0 203 0 0,0 3-3719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9.2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551.92676"/>
      <inkml:brushProperty name="anchorY" value="-11760.24512"/>
      <inkml:brushProperty name="scaleFactor" value="0.5"/>
    </inkml:brush>
  </inkml:definitions>
  <inkml:trace contextRef="#ctx0" brushRef="#br0">0 0 21422 0 0,'0'0'0'0'0,"0"0"1656"0"0,0 0-1703 0 0,0 1 421 0 0,0 0 242 0 0,2 0-161 0 0,2 1-115 0 0,3 0-62 0 0,4 2-73 0 0,4 0-3 0 0,4 1-83 0 0,3 0 5 0 0,1 0-43 0 0,1-1 8 0 0,0-2 61 0 0,-2 0 22 0 0,-2-1-6 0 0,-2-1 2 0 0,-3 0-28 0 0,-4 0-48 0 0,-3-1-30 0 0,-3 1 0 0 0,-3 0-15 0 0,-1 0-44 0 0,-1 0 2 0 0,-1 0-242 0 0,1 0-208 0 0,-1 0-194 0 0,0 0-199 0 0,-2 0-371 0 0,-2 2-1220 0 0,0 1-7185 0 0,-1 0-1517 0 0,2 0 12874 0 0,-2 0-1397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9.5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407.66992"/>
      <inkml:brushProperty name="anchorY" value="-12447.38867"/>
      <inkml:brushProperty name="scaleFactor" value="0.5"/>
    </inkml:brush>
  </inkml:definitions>
  <inkml:trace contextRef="#ctx0" brushRef="#br0">1 1 21606 0 0,'0'0'0'0'0,"0"0"1956"0"0,0 0-1446 0 0,0 0-73 0 0,0 0 231 0 0,0 1 69 0 0,0-1-441 0 0,3 2-221 0 0,2 0 98 0 0,4 2-22 0 0,4 0 13 0 0,5 1-13 0 0,2 2-49 0 0,3 0-65 0 0,0 1 47 0 0,0-1-35 0 0,-2 0-56 0 0,-2-1 16 0 0,-4 0 15 0 0,-4-2-31 0 0,-2-1 10 0 0,-3-1-3 0 0,-3-1 33 0 0,-1-1-33 0 0,-1 0 49 0 0,-2 0-24 0 0,1 0-29 0 0,-1 0-308 0 0,1-1-101 0 0,-1 1-249 0 0,-1 0-364 0 0,-1 0-872 0 0,-2 0-6231 0 0,-3 0-7628 0 0,5 0 17481 0 0,-1 0-90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8.2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332.49023"/>
      <inkml:brushProperty name="anchorY" value="-11362.904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690.94238"/>
      <inkml:brushProperty name="anchorY" value="-11067.3418"/>
      <inkml:brushProperty name="scaleFactor" value="0.5"/>
    </inkml:brush>
  </inkml:definitions>
  <inkml:trace contextRef="#ctx0" brushRef="#br0">108 20 6917 0 0,'0'0'0'0'0,"0"-1"14650"0"0,-1-1-14087 0 0,1 1-2102 0 0,-2-2 4000 0 0,0 0-2114 0 0,0 0 412 0 0,0 1-345 0 0,0 0-186 0 0,1 1-222 0 0,0 0-148 0 0,1 1-151 0 0,0 1 16 0 0,2 2 327 0 0,1 3 54 0 0,2 5 67 0 0,1 3-10 0 0,2 6-61 0 0,0 4 56 0 0,0 4-64 0 0,0 5-52 0 0,-1 1-28 0 0,-2 4 35 0 0,-1-2-58 0 0,-2 0-43 0 0,-1-3 62 0 0,0-5-397 0 0,-1-5 119 0 0,0-5-125 0 0,-1-6-194 0 0,1-5 108 0 0,-2-3-75 0 0,-2-3-735 0 0,-2-4-1139 0 0,-4-4-2260 0 0,-1-3-3706 0 0,-4-6 3318 0 0,3 1 5670 0 0</inkml:trace>
  <inkml:trace contextRef="#ctx0" brushRef="#br1" timeOffset="444.892">0 99 14349 0 0,'0'0'0'0'0,"0"0"5465"0"0,0 0-5307 0 0,0 0 769 0 0,0 0-101 0 0,1 0 117 0 0,0 0-275 0 0,2 0-241 0 0,1 0-184 0 0,3 0-114 0 0,2 1 110 0 0,4 1-97 0 0,2 2-70 0 0,3 3 22 0 0,2 2 47 0 0,2 3-18 0 0,0 3-145 0 0,0 2 40 0 0,-1 1-232 0 0,-3 1-80 0 0,-2-1-162 0 0,-3-2-177 0 0,-2-2-167 0 0,-4-5-237 0 0,-3-3-294 0 0,-2-2-589 0 0,-1-6-545 0 0,-1-4-2647 0 0,0-7 1701 0 0,-1-4 742 0 0,1-6 806 0 0,-1-3 2012 0 0,0-1 469 0 0,0 0 1686 0 0,-1 3 211 0 0,1 4 1012 0 0,-1 6-1018 0 0,-1 4-569 0 0,1 5-773 0 0,-2 3-137 0 0,-1 4-318 0 0,-1 5 99 0 0,-3 5-23 0 0,-3 4-141 0 0,-3 5-34 0 0,-3 2-77 0 0,-3 3-31 0 0,0-1 1 0 0,-1-1-71 0 0,3-3-38 0 0,2-4 3 0 0,4-5 20 0 0,3-4-82 0 0,5-3 6 0 0,2-3-57 0 0,1-1-62 0 0,2-1-113 0 0,2-2-114 0 0,1 1-57 0 0,4-2 26 0 0,3-2 37 0 0,3 0-12 0 0,5-1 74 0 0,2-1-10 0 0,1-1-12 0 0,0 0-12 0 0,-2 2-35 0 0,-1 1 8 0 0,-4 0-14 0 0,-2 2 2 0 0,-2-1-85 0 0,-4 0-260 0 0,-1 1-128 0 0,-2-2-254 0 0,-1-1-563 0 0,-3-1-1045 0 0,0-2-5966 0 0,-4 0-5383 0 0,3 5 15060 0 0,-1 0 104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19710 0 0,'44'263'5608'0'0,"-35"-200"-3882"0"0,-27-148-1391 0 0,12 38-377 0 0,3 1-1 0 0,1-1 1 0 0,3-27 42 0 0,-1 70-23 0 0,-1 0-1 0 0,1 1 0 0 0,0-1 1 0 0,1 0-1 0 0,-1 1 0 0 0,1-1 1 0 0,0 0-1 0 0,0 1 0 0 0,0-1 1 0 0,0 1-1 0 0,0-1 0 0 0,1 1 1 0 0,-1 0-1 0 0,1-1 0 0 0,0 1 1 0 0,0 0-1 0 0,1 0 0 0 0,-1 0 1 0 0,0 1-1 0 0,1-1 0 0 0,0 1 1 0 0,-1-1-1 0 0,1 1 0 0 0,0 0 1 0 0,0 0-1 0 0,1 0 0 0 0,-1 0 1 0 0,0 0-1 0 0,1 1 0 0 0,-1 0 1 0 0,1 0-1 0 0,-1 0 0 0 0,1 0 0 0 0,-1 0 1 0 0,1 1-1 0 0,0-1 0 0 0,2 1 24 0 0,-2 0-70 0 0,0 0-1 0 0,-1 0 1 0 0,1 0-1 0 0,0 0 0 0 0,0 1 1 0 0,0 0-1 0 0,0-1 0 0 0,0 2 1 0 0,0-1-1 0 0,-1 0 0 0 0,1 1 1 0 0,0 0-1 0 0,-1-1 1 0 0,1 1-1 0 0,-1 1 0 0 0,0-1 1 0 0,2 2 70 0 0,18 12-3315 0 0,-18-14-2010 0 0,-2-1-4259 0 0,-1-1 2692 0 0</inkml:trace>
  <inkml:trace contextRef="#ctx0" brushRef="#br0" timeOffset="578.603">398 46 8729 0 0,'-1'-7'11742'0'0,"-3"-1"-6976"0"0,4 8-4743 0 0,0 0 0 0 0,-1-1 1 0 0,1 1-1 0 0,0-1 0 0 0,0 1 1 0 0,-1 0-1 0 0,1-1 0 0 0,0 1 1 0 0,-1 0-1 0 0,1-1 0 0 0,-1 1 0 0 0,1 0 1 0 0,0 0-1 0 0,-1 0 0 0 0,1-1 1 0 0,-1 1-1 0 0,1 0 0 0 0,-1 0 1 0 0,1 0-1 0 0,0 0 0 0 0,-1 0 1 0 0,1-1-1 0 0,-1 1 0 0 0,1 0 1 0 0,-1 0-1 0 0,1 0 0 0 0,-1 1 1 0 0,1-1-1 0 0,-1 0 0 0 0,1 0 0 0 0,-1 0 1 0 0,1 0-1 0 0,0 0 0 0 0,-1 0 1 0 0,1 1-1 0 0,-1-1 0 0 0,1 0 1 0 0,-1 0-1 0 0,1 1 0 0 0,0-1 1 0 0,-1 0-1 0 0,1 1 0 0 0,0-1 1 0 0,-1 0-1 0 0,1 1 0 0 0,0-1 1 0 0,0 0-1 0 0,-1 1 0 0 0,1-1 0 0 0,0 1-23 0 0,-6 8-60 0 0,1 1 0 0 0,0 0-1 0 0,1 1 1 0 0,0-1-1 0 0,1 1 1 0 0,0 0 0 0 0,0 0-1 0 0,1 0 1 0 0,0 2 60 0 0,-1 3-18 0 0,-6 112-188 0 0,10-126 193 0 0,0 0-1 0 0,1 0 1 0 0,-1 0-1 0 0,0-1 1 0 0,1 1-1 0 0,-1-1 1 0 0,1 1 0 0 0,0-1-1 0 0,-1 1 1 0 0,1-1-1 0 0,0 0 1 0 0,0 0 0 0 0,0 0-1 0 0,0 0 1 0 0,0 0-1 0 0,0 0 1 0 0,0-1-1 0 0,0 1 1 0 0,0 0 0 0 0,0-1-1 0 0,1 0 1 0 0,-1 0-1 0 0,0 1 1 0 0,0-1-1 0 0,0-1 1 0 0,1 1 0 0 0,-1 0-1 0 0,0 0 1 0 0,0-1-1 0 0,0 1 1 0 0,0-1-1 0 0,1 0 14 0 0,7 1 41 0 0,-1-1-2 0 0,0 0-1 0 0,1-1 0 0 0,-1 0 0 0 0,-1 0 1 0 0,1-1-1 0 0,0 0 0 0 0,-1-1 1 0 0,1 1-1 0 0,-1-2 0 0 0,0 1 0 0 0,0-1 1 0 0,1-2-39 0 0,-7 6 15 0 0,-1-1 1 0 0,1 1-1 0 0,0-1 1 0 0,-1 0-1 0 0,0 1 1 0 0,1-1-1 0 0,-1 0 1 0 0,0 0-1 0 0,0 0 1 0 0,0 0-1 0 0,0 0 1 0 0,0 0-1 0 0,0-1 1 0 0,-1 1-1 0 0,1 0 1 0 0,-1 0-1 0 0,1 0 1 0 0,-1-1-1 0 0,0 1 0 0 0,0 0 1 0 0,0-1-1 0 0,0 1 1 0 0,0 0-1 0 0,-1 0 1 0 0,1-1-1 0 0,-1 1 1 0 0,1 0-1 0 0,-1 0 1 0 0,0 0-1 0 0,0 0 1 0 0,0 0-1 0 0,0-1-15 0 0,-43-60 184 0 0,0 14-168 0 0,35 42-18 0 0,9 6-79 0 0,0 1-50 0 0,0 0-18 0 0,0 0 12 0 0,0 0-5 0 0,0 0-2 0 0,15 16 161 0 0,-2 1 69 0 0,-1 0-1 0 0,-1 0 1 0 0,-1 2 0 0 0,0-1 0 0 0,-1 1 0 0 0,-1 1 0 0 0,-1-1-1 0 0,-1 1 1 0 0,3 15-86 0 0,9 25 30 0 0,2 8-2 0 0,-16-63-63 0 0,-4-5 9 0 0,0-5-163 0 0,0-61-2130 0 0,0 22-5141 0 0,0 28-948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06.0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790.7168"/>
      <inkml:brushProperty name="anchorY" value="-7246.2607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713.68945"/>
      <inkml:brushProperty name="anchorY" value="-8452.32617"/>
      <inkml:brushProperty name="scaleFactor" value="0.5"/>
    </inkml:brush>
  </inkml:definitions>
  <inkml:trace contextRef="#ctx0" brushRef="#br0">0 59 21518 0 0,'0'0'0'0'0,"1"0"2172"0"0,0 0-2534 0 0,1 0 757 0 0,1 0-404 0 0,2 0 625 0 0,3 0-161 0 0,3 0-86 0 0,6 0-51 0 0,3 0-98 0 0,5 0-37 0 0,3-2 33 0 0,2 0-40 0 0,0-2 25 0 0,0-2-39 0 0,-3-2-18 0 0,-2 0-28 0 0,-5-1-38 0 0,-5 2-34 0 0,-4 2-8 0 0,-3 1-2 0 0,-4 2-30 0 0,-1 1 8 0 0,-2 1 38 0 0,-1 0 68 0 0,0 0-102 0 0,0 1-6 0 0,-1-1 33 0 0,1 0-43 0 0,-1 0 40 0 0,1 0 6 0 0,0 0 4 0 0,0 1-3 0 0,0-1-22 0 0,0-1-17 0 0,0 1-1 0 0,0 0-7 0 0,0 3 5 0 0,-2 2-6 0 0,-2 4 6 0 0,-1 5-6 0 0,-2 6 2 0 0,-2 5-6 0 0,-1 4 2 0 0,-2 3 3 0 0,-1 3 0 0 0,-2 1 0 0 0,0 1 4 0 0,-1 0 0 0 0,-1 0-5 0 0,0-2 2 0 0,1-3 8 0 0,0-4 35 0 0,1-3-47 0 0,1-4 49 0 0,1-4 4 0 0,3-5-14 0 0,1-3 10 0 0,3-3-16 0 0,2-2-34 0 0,1-2 19 0 0,2-1-18 0 0,1-1 5 0 0,0-1-35 0 0,0 1 10 0 0,1-1 27 0 0,-1 1-8 0 0,0 0-29 0 0,0 0-37 0 0,1-1-24 0 0,-1 2-21 0 0,1 1 138 0 0,2 2 23 0 0,2 2 15 0 0,3 3-75 0 0,3 1 16 0 0,2 1-32 0 0,1 2 29 0 0,2 0-6 0 0,3-1 3 0 0,0 1-33 0 0,2-1-18 0 0,0 0 63 0 0,-1-1-16 0 0,0-2-30 0 0,-3 0 49 0 0,-1-3-49 0 0,-3-1 38 0 0,-3 0-39 0 0,-3-2 48 0 0,-2-1 70 0 0,-3 0 13 0 0,-1-2 55 0 0,0 1-10 0 0,-2-1-3 0 0,1 0-29 0 0,-1-1-30 0 0,1 1-82 0 0,0 0-27 0 0,-1 0-158 0 0,0-2-92 0 0,-1 0-233 0 0,-2-2-158 0 0,-3-2-287 0 0,-1-2-651 0 0,1 1-6503 0 0,1-1-1245 0 0,-7-5 4103 0 0</inkml:trace>
  <inkml:trace contextRef="#ctx0" brushRef="#br1" timeOffset="222.939">142 330 23078 0 0,'0'0'0'0'0,"0"0"1696"0"0,0 0-1628 0 0,0 0 119 0 0,1 0 384 0 0,-1 0-220 0 0,1 0-209 0 0,2 0-131 0 0,0 0-153 0 0,4 1 191 0 0,3 0 48 0 0,4 1-132 0 0,4 1 43 0 0,1 0-80 0 0,1 1 83 0 0,-1-1-66 0 0,-1 0 20 0 0,-2 1 33 0 0,-3-1-91 0 0,-1 0-79 0 0,-3-1-326 0 0,-2 1-85 0 0,-3-2-281 0 0,-1 1-443 0 0,-1-1-1499 0 0,0 0-4887 0 0,0 0-4476 0 0,-1-1 14349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11.9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238.62402"/>
      <inkml:brushProperty name="anchorY" value="-13157.61328"/>
      <inkml:brushProperty name="scaleFactor" value="0.5"/>
    </inkml:brush>
  </inkml:definitions>
  <inkml:trace contextRef="#ctx0" brushRef="#br0">3 5 19042 0 0,'0'0'0'0'0,"-1"0"1668"0"0,1 0-1946 0 0,-1 0 341 0 0,1 0-1 0 0,0 1 509 0 0,1 2-38 0 0,2 3 121 0 0,2 3-166 0 0,3 3-94 0 0,2 6 10 0 0,3 2-42 0 0,1 3-139 0 0,1 2-47 0 0,0-1 51 0 0,0 0-21 0 0,-1-1-4 0 0,0-2-11 0 0,-2-1-109 0 0,0-1-2 0 0,-2-3 30 0 0,-1-2-34 0 0,-2-2-36 0 0,-2-3 6 0 0,-1-3 55 0 0,-1-3-18 0 0,-1-1-19 0 0,-1-1 8 0 0,-1-1-4 0 0,1-1-14 0 0,2 1-24 0 0,0-1 212 0 0,4 0-106 0 0,2-1-18 0 0,4-1-46 0 0,2-2-71 0 0,4 1 10 0 0,2-2-11 0 0,4-1 0 0 0,3 0-9 0 0,2 0-105 0 0,3 0 81 0 0,2 2 25 0 0,1 1-50 0 0,1 2-3 0 0,-2 2 10 0 0,-2 3-16 0 0,-4 4 4 0 0,-3 4 74 0 0,-4 5 44 0 0,-3 3-74 0 0,-3 3 75 0 0,-4 1-60 0 0,-3 1 73 0 0,-2-2-11 0 0,-4-3 4 0 0,-1-4 58 0 0,-2-3 50 0 0,0-4 30 0 0,-1-3-34 0 0,0-2-27 0 0,-1-3-26 0 0,1 0-76 0 0,0 0-33 0 0,1-1-34 0 0,-1 0 41 0 0,2 1-100 0 0,0-1-23 0 0,4-2-20 0 0,3-2 158 0 0,6-3-49 0 0,6-3 28 0 0,5-3-6 0 0,4-2-8 0 0,5 0 7 0 0,3-1-40 0 0,4 1 53 0 0,1-1-17 0 0,0 0 6 0 0,2-1 0 0 0,-2-1 0 0 0,-1-1 75 0 0,-3 0-31 0 0,-4-2 18 0 0,-3 0 12 0 0,-5 1-18 0 0,-5 1 48 0 0,-6 3 32 0 0,-6 2 36 0 0,-3 2-81 0 0,-4 2 98 0 0,-2 1 62 0 0,-4 0-30 0 0,-1 0-81 0 0,-1 1-68 0 0,-2 0-10 0 0,0 1-62 0 0,1 0 12 0 0,0 1-13 0 0,1 1-3 0 0,1 0-88 0 0,1 1 15 0 0,1 1-75 0 0,1 0-206 0 0,0 1-72 0 0,1 2-155 0 0,0 0-248 0 0,1 0-793 0 0,0 2-2672 0 0,0 1-5684 0 0,0 2-695 0 0,0 1 12859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12.5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24.3623"/>
      <inkml:brushProperty name="anchorY" value="-13799.80273"/>
      <inkml:brushProperty name="scaleFactor" value="0.5"/>
    </inkml:brush>
  </inkml:definitions>
  <inkml:trace contextRef="#ctx0" brushRef="#br0">18 1 20550 0 0,'0'0'0'0'0,"-1"0"1584"0"0,1 0-1437 0 0,-1 0 508 0 0,1 0 43 0 0,0 0-103 0 0,-1 0-267 0 0,1 0-190 0 0,0 0-121 0 0,0 0-46 0 0,0 1-31 0 0,1 3 74 0 0,0 3 269 0 0,1 6-161 0 0,2 5 118 0 0,-1 6-70 0 0,0 4-8 0 0,-1 6-30 0 0,-1 3-10 0 0,0 4-14 0 0,-2 3-49 0 0,0 1-53 0 0,-2 1 39 0 0,-1-1-54 0 0,0-1 19 0 0,0-4-11 0 0,1-3-3 0 0,0-5 5 0 0,0-5 3 0 0,1-5-5 0 0,0-6-36 0 0,1-4-8 0 0,1-4 46 0 0,0-4-6 0 0,0-2 13 0 0,0-1 45 0 0,0-2 7 0 0,0 1 29 0 0,0-1-79 0 0,0 0-4 0 0,0 1-170 0 0,-1-2-105 0 0,1-2-224 0 0,-1-2-307 0 0,1-6-186 0 0,0-6-669 0 0,3-4-2004 0 0,0 7-5914 0 0,1-2-1563 0 0,-1 3 14416 0 0,1-1-966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13.1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488.56445"/>
      <inkml:brushProperty name="anchorY" value="-13669.35352"/>
      <inkml:brushProperty name="scaleFactor" value="0.5"/>
    </inkml:brush>
  </inkml:definitions>
  <inkml:trace contextRef="#ctx0" brushRef="#br0">0 92 22202 0 0,'0'0'0'0'0,"0"0"1764"0"0,1 0-1638 0 0,0 0 646 0 0,0-1-230 0 0,1 0-223 0 0,1 0-178 0 0,2-1-129 0 0,2-2 148 0 0,3-1 30 0 0,3-3-22 0 0,3-1-38 0 0,1-1-18 0 0,0 0-51 0 0,0 0-4 0 0,-3 1-26 0 0,-1 2 9 0 0,-3 1-47 0 0,-2 2 4 0 0,-3 1 1 0 0,-1 2-7 0 0,-2 0 11 0 0,1 2 150 0 0,-1 1-70 0 0,2 2-26 0 0,1 7 143 0 0,0 5-143 0 0,0 4-24 0 0,-1 6 29 0 0,-1 5-35 0 0,-1 4-24 0 0,-1 5 2 0 0,-1 3-55 0 0,-1 1 1 0 0,0 0-32 0 0,-2 0-9 0 0,0-3 34 0 0,-1-4 30 0 0,0-5 26 0 0,-1-4-4 0 0,0-6 52 0 0,1-5 33 0 0,0-6-2 0 0,0-5 80 0 0,0-3-53 0 0,0-2-111 0 0,-1-1 23 0 0,-1-2 41 0 0,1 0-70 0 0,0-1 75 0 0,2 0-78 0 0,1 0-33 0 0,0 2-39 0 0,1 0-36 0 0,1 0-5 0 0,0 1-31 0 0,0 0-49 0 0,1 0-2 0 0,1 0 230 0 0,1 1-51 0 0,3 1 28 0 0,2 1 3 0 0,1 1 0 0 0,3 0 10 0 0,1 0 34 0 0,1 0-24 0 0,1 1 80 0 0,0-1-8 0 0,-1 0-110 0 0,-2-1-3 0 0,-2-1-6 0 0,-3 0 33 0 0,-2-1-7 0 0,-2 0 9 0 0,-2 0 88 0 0,0-1-6 0 0,-1 1 12 0 0,0-1 16 0 0,-1 0 5 0 0,1 0-47 0 0,0 0-83 0 0,-1 0-96 0 0,1 0-74 0 0,0 0-97 0 0,0-1-155 0 0,-1-1-312 0 0,0-2-238 0 0,-1-2-820 0 0,0-1-3541 0 0,0-1-5746 0 0,3 10 5012 0 0,0 2 6813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13.4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391.72168"/>
      <inkml:brushProperty name="anchorY" value="-14779.51465"/>
      <inkml:brushProperty name="scaleFactor" value="0.5"/>
    </inkml:brush>
  </inkml:definitions>
  <inkml:trace contextRef="#ctx0" brushRef="#br0">26 11 23718 0 0,'0'0'0'0'0,"-2"0"1152"0"0,-1-1-1344 0 0,-1-1 599 0 0,-1 1 232 0 0,2-1-230 0 0,-1 0-162 0 0,2 1-244 0 0,1 0 39 0 0,0 0-279 0 0,1 1 35 0 0,1 3 12 0 0,2 2 218 0 0,2 5 74 0 0,1 5 4 0 0,2 6 2 0 0,2 6-3 0 0,-2 5-14 0 0,1 4 8 0 0,-2 6-4 0 0,-1 3-59 0 0,-1 4-30 0 0,-2 1 0 0 0,0 0-6 0 0,-1-1 5 0 0,0-4-11 0 0,-1-6-25 0 0,0-8-63 0 0,-1-9 119 0 0,0-7 7 0 0,0-7 48 0 0,0-5 77 0 0,0-2 25 0 0,0-2-98 0 0,0-1-87 0 0,-1-3-246 0 0,-1-2-235 0 0,-2-5-164 0 0,-1-4-299 0 0,-1-7-481 0 0,0-6-2943 0 0,2-4-5147 0 0,0 5-30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13.9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50.00586"/>
      <inkml:brushProperty name="anchorY" value="-15845.2666"/>
      <inkml:brushProperty name="scaleFactor" value="0.5"/>
    </inkml:brush>
  </inkml:definitions>
  <inkml:trace contextRef="#ctx0" brushRef="#br0">0 4 23038 0 0,'0'0'0'0'0,"0"0"1696"0"0,0-1-1633 0 0,0 0 452 0 0,1 0 93 0 0,-1 1-42 0 0,1 0-338 0 0,1-1-224 0 0,1 1-58 0 0,1 2 83 0 0,3 2-16 0 0,2 2 87 0 0,3 3-62 0 0,2 2 6 0 0,1 2-48 0 0,0 1 20 0 0,-1-1-19 0 0,-3 0 4 0 0,-1-2-1 0 0,-1-1 10 0 0,-3-2 62 0 0,-1-1-46 0 0,-2-2 60 0 0,-2-1 17 0 0,0 0 71 0 0,-1-1-21 0 0,0 1 30 0 0,-1 1-52 0 0,-3 1-64 0 0,-1 2-11 0 0,-3 3-51 0 0,-1 1 0 0 0,-2 3 6 0 0,-1 0-9 0 0,-2 0 3 0 0,2 1 3 0 0,-1-1 28 0 0,2-2 15 0 0,2-3 26 0 0,3-3-94 0 0,2-1 30 0 0,1-2-65 0 0,2-2-22 0 0,1-1 13 0 0,2 1-27 0 0,1 1 128 0 0,2 1 37 0 0,3 2-45 0 0,1 0-2 0 0,1 1-22 0 0,0 1 4 0 0,2 2-4 0 0,1 0 0 0 0,-1 1 0 0 0,2 1 42 0 0,0 1-26 0 0,0 0-23 0 0,-1-1 8 0 0,-1-1-10 0 0,-2-1 2 0 0,-1-2-6 0 0,-1 0 6 0 0,-2-2 3 0 0,-1-2-5 0 0,-1-1 44 0 0,-2 0 33 0 0,0-2 17 0 0,-2 0 0 0 0,1 0 3 0 0,-1-1 37 0 0,-1 0 4 0 0,1 0-32 0 0,-2 0-119 0 0,-1 0-261 0 0,-1-2-164 0 0,-1 0-168 0 0,-2-2-220 0 0,-1-1-528 0 0,0-1-2126 0 0,-1-1-6167 0 0,0-1-3378 0 0,12 9 14289 0 0,1 1 397 0 0,6 4-3873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2.8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63.88965"/>
      <inkml:brushProperty name="anchorY" value="-16925.69922"/>
      <inkml:brushProperty name="scaleFactor" value="0.5"/>
    </inkml:brush>
  </inkml:definitions>
  <inkml:trace contextRef="#ctx0" brushRef="#br0">123 4 21218 0 0,'0'0'0'0'0,"-1"0"1280"0"0,0 0-1367 0 0,0-1 572 0 0,0 0 187 0 0,0 1-186 0 0,0-1-292 0 0,0 1-86 0 0,1 0-11 0 0,0 0 0 0 0,0 0-51 0 0,0 0-49 0 0,0 0 22 0 0,-1 1-13 0 0,0 4 114 0 0,-2 4-50 0 0,-1 6 11 0 0,-2 6-42 0 0,-2 6-31 0 0,-1 5-3 0 0,-1 5-4 0 0,0 5-15 0 0,-1 3-33 0 0,0 4 22 0 0,1 3-13 0 0,0 1 2 0 0,3 3 0 0 0,0-1-18 0 0,2 0-38 0 0,2-1 62 0 0,3-4-73 0 0,2-2 125 0 0,4-5-27 0 0,3-3 7 0 0,3-4 30 0 0,2-4-31 0 0,3-2 48 0 0,1-3 93 0 0,2-2-110 0 0,0-2 12 0 0,2-2-36 0 0,-1-2 56 0 0,-1-1-38 0 0,-1-3 73 0 0,-3-3-29 0 0,-2-2-49 0 0,-3-3-13 0 0,-4-2 33 0 0,-2-2 103 0 0,-2-2-5 0 0,-2 0 75 0 0,0-1 59 0 0,-2 0-72 0 0,1-1-80 0 0,-1 1-20 0 0,1 0-101 0 0,-1-1 13 0 0,0 1-352 0 0,-1-1-227 0 0,-1-1-282 0 0,-2-2-365 0 0,-2-4-1463 0 0,0-1-5843 0 0,-2-5-3867 0 0,13 16 14595 0 0,1 4-4107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3.5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06.25781"/>
      <inkml:brushProperty name="anchorY" value="-18598.90625"/>
      <inkml:brushProperty name="scaleFactor" value="0.5"/>
    </inkml:brush>
  </inkml:definitions>
  <inkml:trace contextRef="#ctx0" brushRef="#br0">26 560 21858 0 0,'0'0'0'0'0,"0"1"1144"0"0,0 0-1335 0 0,0 0 382 0 0,0 0 416 0 0,0 1-412 0 0,0 0-143 0 0,0 0-15 0 0,0-1 242 0 0,1-1 83 0 0,-1 1 60 0 0,0-1 84 0 0,1-3 14 0 0,-1-3-196 0 0,-1-4-243 0 0,0-8 40 0 0,-2-6-11 0 0,-1-7-14 0 0,-1-6-33 0 0,1-5 6 0 0,0-2-79 0 0,2-1 20 0 0,0 1-10 0 0,1 2 10 0 0,1 3 38 0 0,-1 4-52 0 0,2 5 18 0 0,-1 3 36 0 0,0 4-54 0 0,1 4 79 0 0,0 3-19 0 0,0 3-30 0 0,0 4-21 0 0,1 3-1 0 0,0 1-97 0 0,1 3 3 0 0,2 1 45 0 0,2 1 47 0 0,3 1 156 0 0,3 2-164 0 0,3 2 84 0 0,2 2-86 0 0,1 3 16 0 0,1 3-8 0 0,0 2 0 0 0,0 0-65 0 0,-1 2 46 0 0,-3-1 21 0 0,-1-1-12 0 0,-3-2 11 0 0,-3-1-11 0 0,-2-3 13 0 0,-2-3 23 0 0,-3-1 64 0 0,-1-3 31 0 0,0 0 34 0 0,-2-2-4 0 0,0 0 5 0 0,-3-1-154 0 0,-3 1 16 0 0,-2 0-52 0 0,-3 2 45 0 0,-2 2-77 0 0,-2 1-1 0 0,-2 2 22 0 0,-1 2 46 0 0,-1 1-18 0 0,1 1 14 0 0,1 0 3 0 0,3 0 9 0 0,2-2 44 0 0,4-2-67 0 0,3-1-6 0 0,3-3 23 0 0,1-1-52 0 0,2-1-65 0 0,0 0-10 0 0,1 1 131 0 0,3 0-24 0 0,2 4 122 0 0,3 2-61 0 0,2 2-50 0 0,2 3 12 0 0,3 2-5 0 0,1 1-6 0 0,1 2 2 0 0,1 1-53 0 0,0 0 20 0 0,0 1 43 0 0,0-1-14 0 0,-1 0 7 0 0,-1-2-43 0 0,-1-1 55 0 0,-3-1-13 0 0,-1-2 0 0 0,-3-3 1 0 0,-3-3 38 0 0,-3-3 59 0 0,-1-2 41 0 0,-1-1 8 0 0,-1-1-1 0 0,-1 0-43 0 0,1-1-25 0 0,-1 1-14 0 0,1-1-33 0 0,-1 1-31 0 0,1 0-152 0 0,0 0-147 0 0,0 0-156 0 0,0 0-174 0 0,0 0-236 0 0,0 0-619 0 0,0-3-14568 0 0,0 3 8507 0 0,0 0 8631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3.7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521.94336"/>
      <inkml:brushProperty name="anchorY" value="-19205.2421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344.39844"/>
      <inkml:brushProperty name="anchorY" value="-19755.80078"/>
      <inkml:brushProperty name="scaleFactor" value="0.5"/>
    </inkml:brush>
  </inkml:definitions>
  <inkml:trace contextRef="#ctx0" brushRef="#br0">2 272 23594 0 0,'0'0'0'0'0,"0"-1"1404"0"0,-1-1-1535 0 0,1 1 396 0 0,0-1 241 0 0,-1 1-222 0 0,3 0-178 0 0,3-2-15 0 0,4-1-86 0 0,6-1 14 0 0,5-2-12 0 0,5 0-8 0 0,2 1-91 0 0,0-1 114 0 0,0 2-43 0 0,-2 1-24 0 0,-4 1 48 0 0,-3 1-54 0 0,-4 2-7 0 0,-4-1 71 0 0,-4 1 1 0 0,-3 1-12 0 0,-1-1-1 0 0,-2 0-228 0 0,-1 0-39 0 0,-2 0-260 0 0,-1-1-385 0 0,-4-1-671 0 0,-2-2-3051 0 0,-2-1-3609 0 0,-3-1-1659 0 0,2 0 11949 0 0</inkml:trace>
  <inkml:trace contextRef="#ctx0" brushRef="#br1" timeOffset="255.014">86 1 1116 0 0,'0'0'0'0'0,"0"0"18639"0"0,0 0-17127 0 0,0 0-2933 0 0,0 0 4552 0 0,0 0-2414 0 0,0 0 14 0 0,0 0-230 0 0,1 0-221 0 0,0 3-216 0 0,1 3 4 0 0,1 4 258 0 0,1 4-64 0 0,0 6-115 0 0,2 6 23 0 0,-1 5-47 0 0,1 4 10 0 0,-1 2 13 0 0,-1 3-33 0 0,-1 0-21 0 0,-1-1-38 0 0,-1-1-24 0 0,0-4-30 0 0,-1-6-33 0 0,0-4 6 0 0,-1-6 28 0 0,1-5-5 0 0,0-5 69 0 0,0-4 42 0 0,0-2 2 0 0,0-2 29 0 0,0 0-38 0 0,0-1-113 0 0,0 0-86 0 0,-1 0-311 0 0,-1-2-143 0 0,-1-1-245 0 0,0-2-559 0 0,0 2-6949 0 0,0-1-1276 0 0,-2-2 4467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6.6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006.43555"/>
      <inkml:brushProperty name="anchorY" value="-20828.7168"/>
      <inkml:brushProperty name="scaleFactor" value="0.5"/>
    </inkml:brush>
  </inkml:definitions>
  <inkml:trace contextRef="#ctx0" brushRef="#br0">138 0 20534 0 0,'0'0'0'0'0,"0"0"1836"0"0,0 0-1932 0 0,1 1 449 0 0,0 2 165 0 0,2 3-133 0 0,0 3-29 0 0,2 4-36 0 0,1 5-89 0 0,0 6-126 0 0,2 3-33 0 0,0 4-8 0 0,-1 4 6 0 0,0 4 1 0 0,-1 2 47 0 0,-1 2-59 0 0,0 0-55 0 0,-1-1 56 0 0,-2-1-8 0 0,0-3-12 0 0,-1-5 67 0 0,-1-4-6 0 0,0-5-9 0 0,0-6-22 0 0,0-6 81 0 0,-1-4 100 0 0,0-3 251 0 0,-1-4-66 0 0,-2-1-67 0 0,-3-2-245 0 0,-2-2-53 0 0,-4-2-2 0 0,-3-3 29 0 0,-2-1-68 0 0,-1-2 22 0 0,-2 0-55 0 0,1 1 79 0 0,1 1-39 0 0,2 1-11 0 0,2 2-18 0 0,3 1 46 0 0,3 2-30 0 0,2 1 10 0 0,3 2-40 0 0,2 0-26 0 0,1 1-27 0 0,1-1-43 0 0,0 1-24 0 0,1 0-16 0 0,-1-1-32 0 0,1 1-45 0 0,-1 0-102 0 0,0-1-101 0 0,0-1-68 0 0,1 0-101 0 0,1-2-164 0 0,2-4-733 0 0,2-4-2942 0 0,0-1-5063 0 0,-7 16 278 0 0,-2 4 11002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15073 0 0,'2'46'6178'0'0,"2"-3"-3501"0"0,-2-26-2524 0 0,2-1 1 0 0,0 1-1 0 0,0-1 1 0 0,2 0-1 0 0,0 0 1 0 0,7 11-154 0 0,72 104 1041 0 0,-84-131-1019 0 0,0 0 0 0 0,0 0 0 0 0,0 0-1 0 0,-1 0 1 0 0,1 0 0 0 0,0 0 0 0 0,0 0-1 0 0,-1-1 1 0 0,1 1 0 0 0,0 0 0 0 0,-1 0-1 0 0,1-1 1 0 0,0 1 0 0 0,0-1 0 0 0,-1 1-1 0 0,1 0 1 0 0,-1-1 0 0 0,1 1 0 0 0,0-1-1 0 0,-1 1 1 0 0,1-1 0 0 0,-1 0 0 0 0,1 1-1 0 0,-1-1 1 0 0,1 1 0 0 0,-1-1 0 0 0,0 0-1 0 0,1 1 1 0 0,-1-1 0 0 0,0 0 0 0 0,0 0-1 0 0,1 1 1 0 0,-1-1 0 0 0,0 0 0 0 0,0 0-1 0 0,0 1 1 0 0,0-1 0 0 0,0 0 0 0 0,0 0-1 0 0,0 0 1 0 0,0 0-22 0 0,0 0 31 0 0,12-39 102 0 0,-2-1-1 0 0,-2-1 1 0 0,-2 1-1 0 0,0-30-132 0 0,-8 10 166 0 0,1 59-178 0 0,0 1 0 0 0,-1-1 0 0 0,1 1 0 0 0,-1-1-1 0 0,0 1 1 0 0,1-1 0 0 0,-1 1 0 0 0,0 0 0 0 0,0 0 0 0 0,0 0 0 0 0,0 0-1 0 0,0 0 1 0 0,0 1 0 0 0,0-1 0 0 0,0 1 0 0 0,0-1 0 0 0,0 1 0 0 0,0 0-1 0 0,0 0 1 0 0,-1-1 0 0 0,1 1 0 0 0,0 1 0 0 0,-1-1 12 0 0,-11-1-110 0 0,-45-3-357 0 0,46 4-3261 0 0,0 1-3815 0 0,13-1-162 0 0</inkml:trace>
  <inkml:trace contextRef="#ctx0" brushRef="#br0" timeOffset="382.661">332 84 17130 0 0,'7'56'5937'0'0,"6"19"-3892"0"0,28 57-931 0 0,-36-110-950 0 0,-5-21-92 0 0,0-1 57 0 0,0 0 62 0 0,0 0 87 0 0,-4-12 278 0 0,-4-9-555 0 0,1 0-1 0 0,0-1 1 0 0,2 0 0 0 0,1 0-1 0 0,0 0 1 0 0,2-1 0 0 0,1 0-1 0 0,0 1 1 0 0,3-19-1 0 0,-2 38-17 0 0,1 0 1 0 0,-1 1-1 0 0,1-1 0 0 0,0 1 1 0 0,-1-1-1 0 0,1 0 1 0 0,0 1-1 0 0,1 0 0 0 0,-1-1 1 0 0,0 1-1 0 0,1 0 1 0 0,-1-1-1 0 0,1 1 0 0 0,0 0 1 0 0,0 0-1 0 0,0 0 1 0 0,0 1-1 0 0,0-1 0 0 0,0 0 1 0 0,0 1-1 0 0,0-1 1 0 0,1 1-1 0 0,-1 0 0 0 0,1 0 1 0 0,-1 0-1 0 0,1 0 1 0 0,-1 0-1 0 0,1 0 0 0 0,0 1 1 0 0,-1-1-1 0 0,1 1 1 0 0,0 0-1 0 0,-1 0 0 0 0,1 0 1 0 0,0 0-1 0 0,0 0 1 0 0,-1 1-1 0 0,1-1 0 0 0,-1 1 1 0 0,2 0 16 0 0,-2-1-38 0 0,0 1 0 0 0,0-1 0 0 0,1 1 0 0 0,-1 0 1 0 0,0 0-1 0 0,0 0 0 0 0,0 0 0 0 0,-1 0 0 0 0,1 0 0 0 0,0 1 1 0 0,0-1-1 0 0,0 0 0 0 0,-1 1 0 0 0,1 0 0 0 0,-1-1 0 0 0,1 1 1 0 0,-1 0-1 0 0,0 0 0 0 0,0-1 0 0 0,0 1 0 0 0,0 0 0 0 0,0 0 1 0 0,0 0-1 0 0,0 1 0 0 0,-1-1 0 0 0,1 0 0 0 0,-1 0 0 0 0,1 0 1 0 0,-1 0-1 0 0,0 1 0 0 0,0-1 0 0 0,0 1 38 0 0,-9 7-2456 0 0,4-8-692 0 0,0 1-3342 0 0,-5 0-6583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6.7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251.72656"/>
      <inkml:brushProperty name="anchorY" value="-20636.42578"/>
      <inkml:brushProperty name="scaleFactor" value="0.5"/>
    </inkml:brush>
  </inkml:definitions>
  <inkml:trace contextRef="#ctx0" brushRef="#br0">0 13 23638 0 0,'0'0'0'0'0,"0"-2"1012"0"0,0 0-1180 0 0,0 0 66 0 0,0 0 179 0 0,0 0 188 0 0,0 1-352 0 0,0 0-70 0 0,1 1-533 0 0,-1 0-502 0 0,2 2-1093 0 0,0 1-1461 0 0,3 2-6407 0 0,0 0 4085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0.2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623.63086"/>
      <inkml:brushProperty name="anchorY" value="-23160.24414"/>
      <inkml:brushProperty name="scaleFactor" value="0.5"/>
    </inkml:brush>
  </inkml:definitions>
  <inkml:trace contextRef="#ctx0" brushRef="#br0">1 0 20082 0 0,'0'0'0'0'0,"0"0"2224"0"0,0 0-1825 0 0,1 0 289 0 0,-1 0 179 0 0,1 0-117 0 0,0 0-364 0 0,-1 0-188 0 0,1 1-184 0 0,0 0-100 0 0,0 2 119 0 0,1 3 16 0 0,0 4 81 0 0,1 4-116 0 0,0 5 64 0 0,0 6-87 0 0,-1 3 92 0 0,0 4-33 0 0,-1 4 66 0 0,-1 3-86 0 0,0 2-18 0 0,-1 0-2 0 0,-2 0-6 0 0,0-2 108 0 0,0-5-83 0 0,0-5-30 0 0,0-6 5 0 0,1-7-3 0 0,1-5 3 0 0,0-5 88 0 0,1-3 41 0 0,0-2-16 0 0,0-2 87 0 0,0 0 99 0 0,0 0-104 0 0,0 0-81 0 0,0 0-51 0 0,0 1-62 0 0,0-1 4 0 0,1 1-18 0 0,1 0 12 0 0,2 0 75 0 0,3 0-91 0 0,2 0 21 0 0,1 0-6 0 0,2-2-2 0 0,1 1 9 0 0,0-2-7 0 0,0 0 7 0 0,-1 0-11 0 0,0 1 4 0 0,-3 0-7 0 0,-1 0-64 0 0,-3 2 19 0 0,-1-1-15 0 0,-2 1 16 0 0,-1 0 9 0 0,0 0 35 0 0,-1 0-4 0 0,0 0 9 0 0,0 1 37 0 0,0-1 18 0 0,0 0-69 0 0,-1-1-42 0 0,1 0-126 0 0,0 0-106 0 0,0-2-135 0 0,-1-1-166 0 0,1-2-663 0 0,-2-3-720 0 0,1-1-4433 0 0,0 0-6017 0 0,2 14 9821 0 0,0 4 2203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0.5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96.32227"/>
      <inkml:brushProperty name="anchorY" value="-24236.30469"/>
      <inkml:brushProperty name="scaleFactor" value="0.5"/>
    </inkml:brush>
  </inkml:definitions>
  <inkml:trace contextRef="#ctx0" brushRef="#br0">0 1 2276 0 0,'0'0'0'0'0,"1"0"19337"0"0,-1 0-17450 0 0,0 0-3715 0 0,1 0 5118 0 0,-1 0-2886 0 0,1 0 106 0 0,0 0-233 0 0,1 0-210 0 0,4 0 12 0 0,2 1-14 0 0,5 1 17 0 0,4 1-57 0 0,2 1-24 0 0,2 0-55 0 0,0 1 6 0 0,-1 0 20 0 0,-2 0-8 0 0,-2 1 42 0 0,-4-2-2 0 0,-1-1 184 0 0,-3 0-176 0 0,-3-1 109 0 0,-2-1 15 0 0,-2 0-67 0 0,0-1 19 0 0,-1 0-12 0 0,-1 0-88 0 0,1 0 24 0 0,-1 0-250 0 0,0 0-207 0 0,-1 0-343 0 0,-3 0-470 0 0,-1 0-1432 0 0,-5 2-8773 0 0,2-1 1165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1.1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01.03516"/>
      <inkml:brushProperty name="anchorY" value="-24924.02148"/>
      <inkml:brushProperty name="scaleFactor" value="0.5"/>
    </inkml:brush>
  </inkml:definitions>
  <inkml:trace contextRef="#ctx0" brushRef="#br0">0 4 20738 0 0,'0'0'0'0'0,"1"0"1812"0"0,-1-1-1927 0 0,1 0 373 0 0,-1 1 414 0 0,0-1-197 0 0,0 1-197 0 0,0 0-291 0 0,1 3-97 0 0,1 1 157 0 0,0 4-15 0 0,1 3 134 0 0,0 5-46 0 0,2 4-29 0 0,-2 3 73 0 0,1 4-85 0 0,-1 2 109 0 0,0 1-32 0 0,-1 1-72 0 0,0-1 38 0 0,-1-2-72 0 0,-1-1-52 0 0,0-4 8 0 0,0-4-66 0 0,0-4-7 0 0,1-4-58 0 0,0-3 51 0 0,0-3 41 0 0,0-2-320 0 0,0-1-323 0 0,1-2-213 0 0,-1 1-342 0 0,1 0-1449 0 0,-2 0-6438 0 0,1-1-1458 0 0,0 1 12757 0 0,0-1-1190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1.4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84.59375"/>
      <inkml:brushProperty name="anchorY" value="-25932.94727"/>
      <inkml:brushProperty name="scaleFactor" value="0.5"/>
    </inkml:brush>
  </inkml:definitions>
  <inkml:trace contextRef="#ctx0" brushRef="#br0">8 1 21766 0 0,'0'0'0'0'0,"-1"0"1596"0"0,-1 0-1423 0 0,1 0 154 0 0,0 0 359 0 0,0 0 100 0 0,0 0-472 0 0,1 0-271 0 0,1 0 14 0 0,2 0-97 0 0,3 1 53 0 0,6 0 88 0 0,4 2-123 0 0,5 0 35 0 0,4 1-2 0 0,1 2 70 0 0,3 0-104 0 0,-2 0 26 0 0,0 0-10 0 0,-4 0-43 0 0,-2-1 59 0 0,-4-1-15 0 0,-4-1 10 0 0,-4-1 37 0 0,-4-1 64 0 0,-1-1-2 0 0,-3 0 31 0 0,-1 0-20 0 0,-1 0-29 0 0,1 0-94 0 0,-1 0-14 0 0,1 0-298 0 0,-1-1-177 0 0,-1 1-343 0 0,-1 0-611 0 0,-3 0-2683 0 0,-2 1-5193 0 0,-2 0-775 0 0,11-1 12171 0 0,3 0-3843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29.1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901.22852"/>
      <inkml:brushProperty name="anchorY" value="-21275.0253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599.08008"/>
      <inkml:brushProperty name="anchorY" value="-22595.46289"/>
      <inkml:brushProperty name="scaleFactor" value="0.5"/>
    </inkml:brush>
  </inkml:definitions>
  <inkml:trace contextRef="#ctx0" brushRef="#br0">115 5 14125 0 0,'0'0'0'0'0,"0"-1"7597"0"0,0 0-8158 0 0,0 0 1630 0 0,0 1-774 0 0,0-1 523 0 0,0 1-246 0 0,1 0-184 0 0,-1 0-181 0 0,1 0-59 0 0,0 0-21 0 0,-1 0-24 0 0,1 0-15 0 0,-1 0 12 0 0,0 0 18 0 0,0 0-29 0 0,0 0-4 0 0,0 1-27 0 0,0 1-54 0 0,-1 2 64 0 0,-1 4 23 0 0,-2 4-57 0 0,-2 4-35 0 0,-2 4 0 0 0,-1 6-34 0 0,-1 3 40 0 0,0 2-18 0 0,-2 4-55 0 0,1 2 49 0 0,0 3 15 0 0,1 2-37 0 0,1 2-10 0 0,2 0-44 0 0,2 0 79 0 0,2-2-40 0 0,3-3 0 0 0,3-2-44 0 0,2-3 118 0 0,4-4-33 0 0,2-3 178 0 0,2-2-140 0 0,3-4-6 0 0,1-3 27 0 0,1-1 82 0 0,1-4-19 0 0,0-1-90 0 0,-1-3-8 0 0,-2-1-41 0 0,-2-1 33 0 0,-2-2-45 0 0,-3-1 17 0 0,-2-1 32 0 0,-2-2 17 0 0,-2 0 96 0 0,-2-1 0 0 0,-1-1 34 0 0,0 1 1 0 0,0 0-12 0 0,-1 0 10 0 0,1 0-176 0 0,-1-2-49 0 0,-1-2-472 0 0,-1-3-97 0 0,-2-2-183 0 0,0-5-242 0 0,-2-3-1132 0 0,3 6-6002 0 0,0-2-1298 0 0,-3-8 7928 0 0</inkml:trace>
  <inkml:trace contextRef="#ctx0" brushRef="#br1" timeOffset="693.981">371 197 22090 0 0,'0'0'0'0'0,"0"0"1492"0"0,0 0-1545 0 0,0 0 704 0 0,0 0 77 0 0,0 0-102 0 0,0 0-325 0 0,0 0-146 0 0,0 0-146 0 0,0 0-41 0 0,0 0-32 0 0,0 0-19 0 0,0 0 1 0 0,0 0 45 0 0,0 2-42 0 0,-2 3 95 0 0,-1 5 10 0 0,-2 6-37 0 0,0 4-40 0 0,-1 5 11 0 0,1 2 6 0 0,0 2 6 0 0,2 1 26 0 0,1 0-6 0 0,0-2 9 0 0,2-1-53 0 0,0-2 29 0 0,2-3-71 0 0,2-4 65 0 0,3-2 30 0 0,1-3-4 0 0,4-3 118 0 0,1 0-7 0 0,2-3-24 0 0,2-1 22 0 0,1-2 11 0 0,0-1 132 0 0,1-3-116 0 0,0-4 0 0 0,0-4-17 0 0,-1-3-39 0 0,-1-4 8 0 0,-1-4-37 0 0,-1-4 4 0 0,-4-2-18 0 0,-2-3 0 0 0,-3 1-39 0 0,-2 0 10 0 0,-2 2-5 0 0,-2 4 10 0 0,-2 2 80 0 0,-2 4-82 0 0,-1 4 52 0 0,0 2-72 0 0,-1 3-8 0 0,1 3-28 0 0,1 1-5 0 0,0 1 22 0 0,1 1-97 0 0,1 0-46 0 0,1 2-24 0 0,0 0-53 0 0,1 4 253 0 0,1 3-72 0 0,0 4 19 0 0,3 2-18 0 0,1 3 28 0 0,3 1 45 0 0,2 0 40 0 0,2 0-59 0 0,1 1 8 0 0,2-2-54 0 0,2 0 78 0 0,1-2-27 0 0,1 0 99 0 0,1-3 16 0 0,0-3-55 0 0,-2-2 32 0 0,-2-3 35 0 0,-2-3-26 0 0,-4-1 72 0 0,-2-1 102 0 0,-2 0-31 0 0,-2-3-42 0 0,-1-2-44 0 0,0-4-1 0 0,-2-3-33 0 0,0-4-18 0 0,-1-3-20 0 0,0-4-48 0 0,-1-3-26 0 0,-1-2 4 0 0,-2-5-6 0 0,-1-2 9 0 0,-2-2-12 0 0,-1 0-5 0 0,0 2 11 0 0,0 4 5 0 0,1 6 87 0 0,1 5-121 0 0,2 6 40 0 0,1 4-84 0 0,1 4-22 0 0,2 3-31 0 0,-1 2-10 0 0,1 2-53 0 0,0-1-10 0 0,1 1-89 0 0,-1 0-133 0 0,0 0-108 0 0,1 0-196 0 0,0 1-6 0 0,2 2-419 0 0,2 1-923 0 0,2 3-3343 0 0,0-1-2545 0 0,-9-10 98 0 0,-1-1 9295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5.4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41.59961"/>
      <inkml:brushProperty name="anchorY" value="-31443.75586"/>
      <inkml:brushProperty name="scaleFactor" value="0.5"/>
    </inkml:brush>
  </inkml:definitions>
  <inkml:trace contextRef="#ctx0" brushRef="#br0">1 1 21374 0 0,'0'0'0'0'0,"0"0"1748"0"0,1 1-2114 0 0,-1 0 679 0 0,1 1 175 0 0,-1 4-364 0 0,0 2 44 0 0,0 7-25 0 0,0 6 10 0 0,1 6-40 0 0,0 8 123 0 0,0 7-64 0 0,1 7-13 0 0,0 4 34 0 0,0 5 39 0 0,0 1-49 0 0,-1 0-52 0 0,0 0 1 0 0,-1-3-1 0 0,1-3-36 0 0,-1-4-9 0 0,0-4-60 0 0,1-6 24 0 0,-1-6-54 0 0,2-7 10 0 0,-1-7-48 0 0,0-6 54 0 0,0-6 29 0 0,0-3 48 0 0,0-3-93 0 0,-1-1 14 0 0,0-1-157 0 0,0-3-132 0 0,0-3-309 0 0,1-5-152 0 0,0-6-320 0 0,1-5-995 0 0,5-16-14644 0 0,-1 3 13403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5.8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18.01758"/>
      <inkml:brushProperty name="anchorY" value="-32778.75"/>
      <inkml:brushProperty name="scaleFactor" value="0.5"/>
    </inkml:brush>
  </inkml:definitions>
  <inkml:trace contextRef="#ctx0" brushRef="#br0">0 65 21430 0 0,'0'0'0'0'0,"0"0"1908"0"0,0 0-1913 0 0,1 0 612 0 0,0 0 146 0 0,0 0-162 0 0,2 0-284 0 0,1-2-109 0 0,3-1-100 0 0,3-1 29 0 0,3-2-37 0 0,3-1-94 0 0,1-1 59 0 0,-1 0-56 0 0,1 0 51 0 0,-4 2-62 0 0,-1 0 18 0 0,-4 3-6 0 0,-2 1 94 0 0,-2 0-70 0 0,-1 2-25 0 0,-2 2 167 0 0,1 3-15 0 0,1 5-7 0 0,0 4-4 0 0,-1 6-26 0 0,1 5-36 0 0,-2 5-52 0 0,0 4-22 0 0,0 4-74 0 0,-1 1 54 0 0,0 1-82 0 0,0-2 46 0 0,0-3 8 0 0,-1-2 38 0 0,1-5 2 0 0,0-4 2 0 0,-1-7 40 0 0,0-5 72 0 0,0-4 57 0 0,-1-4 14 0 0,0-3-15 0 0,-1-1-113 0 0,-1 0-47 0 0,0-3 6 0 0,-1 1-12 0 0,0-1 0 0 0,0 2-89 0 0,2-1-26 0 0,1 0-30 0 0,1 1-36 0 0,0 0-50 0 0,1 2-17 0 0,0 3 257 0 0,0 3-50 0 0,1 3 11 0 0,1 3-43 0 0,1 2 92 0 0,1 1-68 0 0,1-2 60 0 0,2-1-12 0 0,0-2 121 0 0,1-2-42 0 0,1-2 5 0 0,0-3-25 0 0,0 0-54 0 0,-1-1 3 0 0,-1-1-6 0 0,-1 0-1 0 0,-1-1-37 0 0,-1 0 48 0 0,-1 0 16 0 0,-2 0 38 0 0,0-1-72 0 0,-1 0 15 0 0,0 0-156 0 0,-1-1-61 0 0,1-1-128 0 0,-1-3-410 0 0,-2-2-226 0 0,-1-3-645 0 0,-1-4-2891 0 0,3 4-5027 0 0,-1-1-1645 0 0,3 12 14386 0 0,1 2-864 0 0,2 5-5462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6.2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664.33594"/>
      <inkml:brushProperty name="anchorY" value="-33881.44531"/>
      <inkml:brushProperty name="scaleFactor" value="0.5"/>
    </inkml:brush>
  </inkml:definitions>
  <inkml:trace contextRef="#ctx0" brushRef="#br0">0 1 22322 0 0,'0'0'0'0'0,"0"0"1696"0"0,0 0-1750 0 0,0 0 654 0 0,0 0 14 0 0,0 0-42 0 0,0 0-356 0 0,0 0-332 0 0,1 2-44 0 0,0 3 211 0 0,2 6 12 0 0,1 5-35 0 0,1 7-30 0 0,0 5 52 0 0,1 6 4 0 0,-1 5-25 0 0,0 5 80 0 0,-1 5-51 0 0,-1 6 135 0 0,0 4-108 0 0,-2 3 75 0 0,0-2-138 0 0,-1-2-13 0 0,1-6-6 0 0,-1-7-2 0 0,2-7 82 0 0,-1-8-97 0 0,0-9 28 0 0,0-7-14 0 0,0-5-32 0 0,0-6-15 0 0,-1-2 54 0 0,1-4-196 0 0,-1-3-198 0 0,-1-4-158 0 0,0-6-150 0 0,-1-6-471 0 0,-1-9-766 0 0,0-4-3865 0 0,1-12-4789 0 0,0 6 5966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6.6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40.97461"/>
      <inkml:brushProperty name="anchorY" value="-35063.56641"/>
      <inkml:brushProperty name="scaleFactor" value="0.5"/>
    </inkml:brush>
  </inkml:definitions>
  <inkml:trace contextRef="#ctx0" brushRef="#br0">62 4 22006 0 0,'0'0'0'0'0,"1"0"1732"0"0,0-1-2007 0 0,0 0 649 0 0,0 0 237 0 0,0 1 19 0 0,0 0-236 0 0,1 0-254 0 0,0 2-45 0 0,2 2 55 0 0,2 1 5 0 0,1 2-122 0 0,3 2-20 0 0,0 1 32 0 0,0 0-55 0 0,0 0 15 0 0,-1-1-42 0 0,-3-1 48 0 0,-2 0-17 0 0,-1-1 109 0 0,-2 2-123 0 0,-1 1 144 0 0,-3 1-33 0 0,-4 3-7 0 0,-2 2-8 0 0,-4 1-2 0 0,-1 1-30 0 0,-2 0-10 0 0,-1 1 56 0 0,0-3-32 0 0,2 0 54 0 0,2-3 10 0 0,2-3-2 0 0,4-1-84 0 0,2-4-32 0 0,2-2-66 0 0,2 0-2 0 0,0-1 78 0 0,3 1 147 0 0,2 1-65 0 0,2 3-10 0 0,2 1-34 0 0,3 0-4 0 0,1 1-7 0 0,3-1-38 0 0,0 0 11 0 0,1 0 26 0 0,0-1-50 0 0,-1-1 6 0 0,-1 0 7 0 0,-2 0-42 0 0,-2-2 45 0 0,-3-1-14 0 0,-2 0 8 0 0,-1-1 0 0 0,-2-1 0 0 0,-2-1 70 0 0,1 0-11 0 0,-2 0-72 0 0,1 0 25 0 0,0 0-143 0 0,-1-1-98 0 0,1 0-134 0 0,0 0-269 0 0,0-2-306 0 0,0 0-591 0 0,0 0-2904 0 0,0 1-6567 0 0,0 4 2677 0 0,0 1 9764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42 116 0 0,'0'-7'13665'0'0,"1"0"-7829"0"0,0-20-1087 0 0,-1 27-3965 0 0,-35 79-720 0 0,28-59-37 0 0,2 0 1 0 0,0 1 0 0 0,1 0 0 0 0,1 0 0 0 0,1 0 0 0 0,1 0-1 0 0,2 18-27 0 0,0-37-9 0 0,1 1-1 0 0,-1 0 1 0 0,1 0 0 0 0,0-1-1 0 0,-1 1 1 0 0,1-1-1 0 0,0 1 1 0 0,1-1-1 0 0,-1 0 1 0 0,0 0 0 0 0,1 0-1 0 0,-1 0 1 0 0,1 0-1 0 0,0-1 1 0 0,0 1-1 0 0,-1-1 1 0 0,1 0 0 0 0,0 1-1 0 0,0-1 1 0 0,0-1-1 0 0,0 1 1 0 0,0 0-1 0 0,1-1 1 0 0,-1 1 0 0 0,0-1-1 0 0,0 0 1 0 0,0 0-1 0 0,0-1 1 0 0,0 1 0 0 0,1 0-1 0 0,-1-1 1 0 0,0 0-1 0 0,0 0 1 0 0,0 0-1 0 0,0 0 1 0 0,1-1 9 0 0,11-2 70 0 0,0-1-1 0 0,0-1 1 0 0,-1 0 0 0 0,0-1 0 0 0,0-1-1 0 0,0 0 1 0 0,8-7-70 0 0,-19 13 40 0 0,0 0 0 0 0,0-1 0 0 0,-1 1 1 0 0,1-1-1 0 0,0 0 0 0 0,-1 0 0 0 0,0 0 0 0 0,1 0 0 0 0,-1 0 0 0 0,0 0 1 0 0,-1-1-1 0 0,1 1 0 0 0,-1 0 0 0 0,1-1 0 0 0,-1 0 0 0 0,0 1 1 0 0,0-1-1 0 0,-1 0 0 0 0,1 1 0 0 0,-1-1 0 0 0,1 0 0 0 0,-1 0 0 0 0,-1 1 1 0 0,1-1-1 0 0,0 0 0 0 0,-1 0 0 0 0,0 1 0 0 0,0-1 0 0 0,0 0 0 0 0,0 1 1 0 0,-1-1-1 0 0,1 1 0 0 0,-1-1 0 0 0,0 1 0 0 0,0 0 0 0 0,0 0 0 0 0,-2-2-40 0 0,-4-10-6 0 0,-1-1-1 0 0,-1 2 0 0 0,-1 0 0 0 0,0 0 1 0 0,-1 1-1 0 0,-5-6 7 0 0,16 19-16 0 0,1 0-42 0 0,0 0-39 0 0,0 0-22 0 0,0 0-15 0 0,0 0-2 0 0,1 4-103 0 0,18 25 364 0 0,-2 1 0 0 0,-1 0 1 0 0,-1 1-1 0 0,-1 1 0 0 0,-2 0 0 0 0,-2 1 1 0 0,-1 0-1 0 0,-1 1 0 0 0,-2-1 0 0 0,-1 6-125 0 0,6 18 16 0 0,-11-53-22 0 0,0-4-17 0 0,0-8-315 0 0,-7-69-1704 0 0,1 39-641 0 0,4 0-4026 0 0,2 15-784 0 0</inkml:trace>
  <inkml:trace contextRef="#ctx0" brushRef="#br0" timeOffset="587.899">381 102 13605 0 0,'29'4'8822'0'0,"-5"29"-6763"0"0,-18-7-1588 0 0,-2 1-1 0 0,0-1 1 0 0,-1 1-1 0 0,-2 0 1 0 0,-2 21-471 0 0,1-34 91 0 0,0-14-82 0 0,0 0 0 0 0,0 0 0 0 0,-1-1 0 0 0,1 1-1 0 0,0 0 1 0 0,-1 0 0 0 0,1-1 0 0 0,0 1 0 0 0,-1 0 0 0 0,1 0 0 0 0,0 0 0 0 0,-1 0 0 0 0,1 0 0 0 0,-1-1 0 0 0,1 1 0 0 0,0 0 0 0 0,-1 0 0 0 0,1 0 0 0 0,-1 0 0 0 0,1 0 0 0 0,0 0-1 0 0,-1 0 1 0 0,1 0 0 0 0,0 0 0 0 0,-1 1 0 0 0,1-1 0 0 0,-1 0 0 0 0,1 0 0 0 0,0 0 0 0 0,-1 0 0 0 0,1 0 0 0 0,0 1 0 0 0,-1-1 0 0 0,1 0 0 0 0,0 0 0 0 0,-1 1 0 0 0,1-1-1 0 0,0 0 1 0 0,0 1 0 0 0,-1-1 0 0 0,1 0 0 0 0,0 0 0 0 0,0 1 0 0 0,0-1 0 0 0,-1 0 0 0 0,1 1 0 0 0,0-1 0 0 0,0 1 0 0 0,0-1 0 0 0,0 0 0 0 0,0 1 0 0 0,0-1 0 0 0,0 1 0 0 0,0-1-1 0 0,0 0 1 0 0,0 1 0 0 0,0-1 0 0 0,0 1-9 0 0,-18-36-102 0 0,16 27 95 0 0,1 0-1 0 0,0 0 1 0 0,0-1 0 0 0,1 1-1 0 0,-1 0 1 0 0,2-1 0 0 0,0 1-1 0 0,0-1 1 0 0,0 1 0 0 0,1 0 0 0 0,0 0-1 0 0,0 0 1 0 0,1 0 0 0 0,0 0-1 0 0,1 1 1 0 0,0-1 0 0 0,2-3 7 0 0,-1 6-1 0 0,1 0 1 0 0,0 0-1 0 0,0 0 1 0 0,0 1-1 0 0,0 0 1 0 0,1 0-1 0 0,0 1 0 0 0,-1 0 1 0 0,1 0-1 0 0,6-2 1 0 0,3-1 6 0 0,49-10 75 0 0,-32 63 395 0 0,32 135 142 0 0,-32-68-345 0 0,-35-109-530 0 0,-7-14-349 0 0,-26-10-4139 0 0,24 15-591 0 0,9 3 3241 0 0,5 4-6602 0 0,54 33 1763 0 0</inkml:trace>
  <inkml:trace contextRef="#ctx0" brushRef="#br0" timeOffset="824.74">924 455 23894 0 0,'3'0'2052'0'0,"-3"0"-1856"0"0,0 0-124 0 0,0 0-72 0 0,0 0 192 0 0,0 0-192 0 0,-3-3-40 0 0,-1-5-724 0 0,-5 1-508 0 0,0-1-884 0 0,-2 1-5053 0 0,-11-8-7332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6.8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86.45313"/>
      <inkml:brushProperty name="anchorY" value="-36084.66406"/>
      <inkml:brushProperty name="scaleFactor" value="0.5"/>
    </inkml:brush>
  </inkml:definitions>
  <inkml:trace contextRef="#ctx0" brushRef="#br0">1 1 22098 0 0,'0'0'0'0'0,"0"0"2060"0"0,0 1-2020 0 0,1 0 292 0 0,0-1 189 0 0,1 1-233 0 0,2-1-131 0 0,2 0 63 0 0,4 0-216 0 0,4 0 22 0 0,2 0 15 0 0,2 0-42 0 0,2 0 55 0 0,0-1-67 0 0,-1 0-12 0 0,-1 0 29 0 0,-5 1-91 0 0,-2 0-86 0 0,-4-1-7 0 0,-3 1-17 0 0,-2 0-100 0 0,-2 0-66 0 0,-4 0-338 0 0,-2 0-468 0 0,-3 0-1343 0 0,-2 1-4360 0 0,-3-1-3076 0 0,2 0 7659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7.0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51.21289"/>
      <inkml:brushProperty name="anchorY" value="-36719.66797"/>
      <inkml:brushProperty name="scaleFactor" value="0.5"/>
    </inkml:brush>
  </inkml:definitions>
  <inkml:trace contextRef="#ctx0" brushRef="#br0">1 1 6133 0 0,'0'0'0'0'0,"0"0"14994"0"0,1 0-14000 0 0,0 0-2033 0 0,1 0 3681 0 0,0 0-1635 0 0,3 0-306 0 0,1 1-219 0 0,2-1-206 0 0,4 2-151 0 0,1 0-60 0 0,2 1-58 0 0,2 1 0 0 0,-1 0-16 0 0,0 1 2 0 0,-2-1-1 0 0,-2 0 5 0 0,-3 1-2 0 0,-2-2 6 0 0,-3-1 82 0 0,-1 0 29 0 0,-2-1 20 0 0,0-1-158 0 0,-3 0-110 0 0,-1-1-216 0 0,-3-1-299 0 0,-4-1-458 0 0,-3-1-900 0 0,-4-1-5319 0 0,-4-1-8502 0 0,12 3 17521 0 0,0 0-209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4.1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67.03711"/>
      <inkml:brushProperty name="anchorY" value="-28243.658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05.84961"/>
      <inkml:brushProperty name="anchorY" value="-29586.07031"/>
      <inkml:brushProperty name="scaleFactor" value="0.5"/>
    </inkml:brush>
  </inkml:definitions>
  <inkml:trace contextRef="#ctx0" brushRef="#br0">1 79 20922 0 0,'0'0'0'0'0,"0"0"1768"0"0,1 0-1633 0 0,-1 0 139 0 0,1 0 337 0 0,0 0-113 0 0,2 1-292 0 0,1 2 102 0 0,4 3 60 0 0,3 4-55 0 0,3 4-71 0 0,3 4-75 0 0,2 3 6 0 0,1 4-12 0 0,1 1-57 0 0,-1 3-12 0 0,0 3-18 0 0,-1 1 14 0 0,0 3 8 0 0,-1 3 26 0 0,-1 1-38 0 0,0 1-95 0 0,-2 0 26 0 0,-1-2 13 0 0,-3-2-36 0 0,-1-2 12 0 0,-3-4-4 0 0,-2-2 5 0 0,-2-4 68 0 0,-1-4-9 0 0,-1-4 11 0 0,-1-4-4 0 0,-1-4 34 0 0,1-4 28 0 0,-1-1 22 0 0,-2-1 62 0 0,-2-1-140 0 0,-2 2 3 0 0,-2-1-30 0 0,-1 1-3 0 0,-2 0-49 0 0,0 1 45 0 0,0-1-43 0 0,0 1 44 0 0,2 0-45 0 0,2-2 70 0 0,2 0-82 0 0,1-2 21 0 0,3 0-63 0 0,1 0-13 0 0,0-1-14 0 0,2 0-19 0 0,-1-1-48 0 0,0 1-76 0 0,1 0-109 0 0,-1 0-120 0 0,0 0-146 0 0,0-1-242 0 0,0-1-638 0 0,0-3-2778 0 0,0-1-5540 0 0,1-3-100 0 0,-1 10 11872 0 0,0 2-3738 0 0</inkml:trace>
  <inkml:trace contextRef="#ctx0" brushRef="#br1" timeOffset="582.993">421 0 19134 0 0,'0'0'0'0'0,"0"0"2120"0"0,0 0-1829 0 0,1 0 261 0 0,-1 0 275 0 0,0 0-85 0 0,1 0-308 0 0,0 0-163 0 0,0 0-200 0 0,1 0-49 0 0,0 0-72 0 0,1 2 67 0 0,1 2 418 0 0,3 2-161 0 0,2 4 16 0 0,2 4-83 0 0,2 4-14 0 0,2 4-93 0 0,1 4 48 0 0,1 5-71 0 0,1 4 9 0 0,0 5-42 0 0,1 5 84 0 0,2 3-59 0 0,-1 4-41 0 0,1 3-25 0 0,1 0 72 0 0,-1 1-90 0 0,0 0 19 0 0,-1-1-7 0 0,-1-1 4 0 0,-2-1 54 0 0,-1-2-33 0 0,-2-2 50 0 0,-2-3 19 0 0,-3-1-18 0 0,-2-3-14 0 0,-2-3 46 0 0,-2-4 9 0 0,-1-4 45 0 0,-2-4-9 0 0,-1-5-46 0 0,0-6 11 0 0,-2-6-2 0 0,1-3 64 0 0,-2-2 14 0 0,-2-2 1 0 0,-1 0-132 0 0,-3-1 2 0 0,-2 1-32 0 0,-3 2 20 0 0,-1 0-22 0 0,-2 0-27 0 0,-1 1 8 0 0,0 1 32 0 0,0 0-6 0 0,3 0-9 0 0,3-2-20 0 0,2 0 6 0 0,4-1-14 0 0,2-1-6 0 0,3-1-54 0 0,1-1-80 0 0,1-1-97 0 0,0 1-102 0 0,1-1-75 0 0,-1-1-159 0 0,1-1-259 0 0,-1 0-789 0 0,0 1-3170 0 0,-1-3-8716 0 0,0 1 8172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3.1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72.31641"/>
      <inkml:brushProperty name="anchorY" value="-26625.7910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72.51367"/>
      <inkml:brushProperty name="anchorY" value="-27278.71094"/>
      <inkml:brushProperty name="scaleFactor" value="0.5"/>
    </inkml:brush>
  </inkml:definitions>
  <inkml:trace contextRef="#ctx0" brushRef="#br0">27 111 18154 0 0,'0'0'0'0'0,"0"0"2348"0"0,-2 0-1960 0 0,2 0 42 0 0,-1 0 223 0 0,0 0 118 0 0,1 0-388 0 0,0 0-234 0 0,0 0-120 0 0,0 1-51 0 0,0 0 36 0 0,0 2-21 0 0,0 0 54 0 0,-1 4 145 0 0,0 3-11 0 0,-2 2-55 0 0,1 5-18 0 0,-1 1-21 0 0,-1 3-14 0 0,1 2 15 0 0,1 1-57 0 0,0 3-26 0 0,1-1 1 0 0,0 2-6 0 0,2 0-51 0 0,1-2-65 0 0,2-1 57 0 0,3-3-9 0 0,1-3 77 0 0,4-3-20 0 0,1-4 245 0 0,2-2-147 0 0,1-4 84 0 0,3-3-9 0 0,0-2-9 0 0,0-5-24 0 0,0-3-11 0 0,0-3-42 0 0,-2-3 10 0 0,-1-1-29 0 0,-3-2 6 0 0,-2 0-21 0 0,-4-2 23 0 0,-2 2-40 0 0,-2 0-17 0 0,-2 1 65 0 0,-2 2-82 0 0,-1-1 21 0 0,-2 2-12 0 0,-2 1 47 0 0,0 2-60 0 0,0 1 19 0 0,-1 1-10 0 0,0 3-4 0 0,2 1 0 0 0,0 1-28 0 0,2 2-80 0 0,1-1-87 0 0,0 2-56 0 0,2-1-102 0 0,0 3-31 0 0,0 2 466 0 0,2 4-141 0 0,3 3-31 0 0,1 2 94 0 0,1 3-1 0 0,3 1 47 0 0,3 1 52 0 0,0-2-20 0 0,2 0-77 0 0,1-1 79 0 0,2-2-37 0 0,0 0 43 0 0,2-2 433 0 0,1-1-501 0 0,0-2 84 0 0,-2-2-95 0 0,-1-2 6 0 0,-3-2 94 0 0,-3-1-16 0 0,-2-1 72 0 0,-4-1 166 0 0,-2-1-5 0 0,-1-2 173 0 0,-2-3-278 0 0,-1-4-72 0 0,-1-5-34 0 0,1-6-53 0 0,-1-5-3 0 0,-2-3-50 0 0,-1-3 63 0 0,-2-2-17 0 0,-1 1-54 0 0,-1 2 18 0 0,1 1-14 0 0,-1 4 6 0 0,1 4-2 0 0,0 4 2 0 0,2 3-6 0 0,0 4 2 0 0,1 4-1 0 0,1 2 0 0 0,0 2 0 0 0,2 1-89 0 0,0 2 11 0 0,0 0 6 0 0,1 0-62 0 0,0 1-19 0 0,0-1-30 0 0,0 0-67 0 0,0 1-44 0 0,0-1-106 0 0,0 0-116 0 0,0 0-190 0 0,0 0-436 0 0,1 1-197 0 0,2 2-1592 0 0,5 4-14532 0 0,-8-7 17907 0 0,-1-1-1813 0 0</inkml:trace>
  <inkml:trace contextRef="#ctx0" brushRef="#br1" timeOffset="475.931">746 111 20238 0 0,'0'0'0'0'0,"0"-2"2164"0"0,-1-3-2072 0 0,-1-3 387 0 0,0-2 280 0 0,-1-1 24 0 0,1-1-432 0 0,0-2-225 0 0,0 2-91 0 0,1 1-58 0 0,0 2 35 0 0,1 2-22 0 0,0 2 6 0 0,0 2 5 0 0,0 2 82 0 0,0 0 99 0 0,0 1 18 0 0,0 1-45 0 0,0-1 11 0 0,-1 0-19 0 0,-1 1-34 0 0,-2 0-127 0 0,-2 1-79 0 0,-2 2 37 0 0,-2 2-14 0 0,-1 2 0 0 0,-1 2 12 0 0,-1 1 1 0 0,1 2 66 0 0,1 0-19 0 0,1 2 20 0 0,1 1-13 0 0,2 1 4 0 0,3 0-5 0 0,1 1-32 0 0,1 1-6 0 0,2 0 5 0 0,1 1-27 0 0,1 0 73 0 0,4 1-27 0 0,1-1-18 0 0,2 0 46 0 0,1-1 31 0 0,2-2-45 0 0,0-2 8 0 0,1 1-12 0 0,1-2 11 0 0,-1-2 5 0 0,1-1-2 0 0,-1-1 30 0 0,0-1-45 0 0,-1 0 14 0 0,-1-2 0 0 0,-1 0-2 0 0,-2-1 34 0 0,-1-1-42 0 0,0-2 18 0 0,-3 0-6 0 0,-1-1 90 0 0,-1-1 2 0 0,0-1 19 0 0,-2 0 5 0 0,0 0-14 0 0,0 0-4 0 0,0 0-4 0 0,0 0-5 0 0,0-1-112 0 0,0 1-80 0 0,0 0-287 0 0,0 0-261 0 0,-1-3-513 0 0,0-1-904 0 0,-1-1-8840 0 0,1-1-1689 0 0,1 6 15641 0 0,0 0-1515 0 0,0 2-4410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8.97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561.65234"/>
      <inkml:brushProperty name="anchorY" value="-37369.64453"/>
      <inkml:brushProperty name="scaleFactor" value="0.5"/>
    </inkml:brush>
  </inkml:definitions>
  <inkml:trace contextRef="#ctx0" brushRef="#br0">36 551 19806 0 0,'0'0'0'0'0,"0"0"1724"0"0,0 0-1671 0 0,0 0 207 0 0,0 0 595 0 0,0 0 62 0 0,0 0-192 0 0,0 0-109 0 0,0 0-96 0 0,0 0-26 0 0,0 0-24 0 0,0 0-18 0 0,0-2-25 0 0,0-2-98 0 0,0-6-282 0 0,-1-4-7 0 0,-2-6 12 0 0,0-5-62 0 0,-1-5 25 0 0,0-5-18 0 0,-1-2-23 0 0,2-3-22 0 0,0-2 55 0 0,0 0-18 0 0,2-1-49 0 0,0 3 72 0 0,1 2-29 0 0,0 3 19 0 0,0 7-3 0 0,0 5 10 0 0,0 6-2 0 0,0 5-4 0 0,0 4 6 0 0,0 5-11 0 0,0 1-24 0 0,0 2-46 0 0,1 1-40 0 0,1-1-53 0 0,3 1 201 0 0,4 0-64 0 0,3 0 66 0 0,4-1 12 0 0,3 2-62 0 0,2 2-26 0 0,1 2 51 0 0,-1 2-29 0 0,0 2 14 0 0,-1 0-63 0 0,-2 1 78 0 0,-3-1-58 0 0,-2-2-6 0 0,-4 0-35 0 0,-3-3 105 0 0,-2-1 51 0 0,-2-1-5 0 0,-1-2 15 0 0,-2 1-24 0 0,-2 0-34 0 0,-3 1-20 0 0,-4 1 2 0 0,-3 1-4 0 0,-3 2 9 0 0,-3 1-7 0 0,-1 0-2 0 0,-1 1-55 0 0,0 1 33 0 0,0 0 20 0 0,0 0-6 0 0,3 0-29 0 0,2 0 14 0 0,3-1-10 0 0,4-2-27 0 0,2-2 36 0 0,3-1 16 0 0,2 0-22 0 0,2 0 36 0 0,1 1 46 0 0,2 3-68 0 0,2 0 15 0 0,3 3-1 0 0,2 0-3 0 0,3 2 6 0 0,2 0-2 0 0,3 0 76 0 0,2 2-21 0 0,1-1-32 0 0,0 2-21 0 0,1 0-29 0 0,0 1 37 0 0,-1 1-13 0 0,0 0 60 0 0,-1 0 91 0 0,-2-1-186 0 0,-2-2 16 0 0,-3-4-10 0 0,-4-2 39 0 0,-2-2 16 0 0,-3-3 77 0 0,-1-1 42 0 0,-2-2 32 0 0,-1-1-12 0 0,-1 0-10 0 0,1 0 8 0 0,-1-1-3 0 0,1 1-61 0 0,0 0-62 0 0,-1 0-27 0 0,1-1-252 0 0,0 1-70 0 0,0 0-132 0 0,-1 0-172 0 0,0-2-282 0 0,-1-1-711 0 0,0-1-2653 0 0,0-2-5631 0 0,1-2-700 0 0,2 10 12764 0 0,1 1-4034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9.3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464.23438"/>
      <inkml:brushProperty name="anchorY" value="-37940.85938"/>
      <inkml:brushProperty name="scaleFactor" value="0.5"/>
    </inkml:brush>
  </inkml:definitions>
  <inkml:trace contextRef="#ctx0" brushRef="#br0">5 5 20658 0 0,'0'0'0'0'0,"-1"-1"1580"0"0,0 0-1465 0 0,0 0 474 0 0,1 1 32 0 0,-1-1 37 0 0,1 1-287 0 0,0 0-199 0 0,0 2-154 0 0,0 4 140 0 0,0 5-31 0 0,3 6 41 0 0,1 6-70 0 0,1 6-9 0 0,1 5 27 0 0,1 5-12 0 0,-1 3 46 0 0,1 3-63 0 0,-1 4 2 0 0,-1 3 11 0 0,0 2 83 0 0,-1 1-94 0 0,-2-1-32 0 0,1-3-57 0 0,-1-4 9 0 0,-1-7 47 0 0,0-7-72 0 0,0-6 20 0 0,0-8-78 0 0,0-6 95 0 0,-1-4 52 0 0,0-5-17 0 0,1-2 17 0 0,-1-2-11 0 0,0-1-6 0 0,0 0-64 0 0,0 0-29 0 0,-1 0-174 0 0,1 1-166 0 0,0-1-184 0 0,0-1-234 0 0,0-2-613 0 0,0-3-2692 0 0,-1-4-4580 0 0,1-4-2354 0 0,0 17 13411 0 0,0 3-4260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39.88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64.26953"/>
      <inkml:brushProperty name="anchorY" value="-39292.42969"/>
      <inkml:brushProperty name="scaleFactor" value="0.5"/>
    </inkml:brush>
  </inkml:definitions>
  <inkml:trace contextRef="#ctx0" brushRef="#br0">7 34 2568 0 0,'0'0'0'0'0,"-1"0"18355"0"0,0 0-16880 0 0,1 0-3188 0 0,-1-1 4784 0 0,-1-1-2637 0 0,1 1 76 0 0,1-1-128 0 0,-1 0-91 0 0,1 1-302 0 0,3 0 57 0 0,3-1-44 0 0,4 1 50 0 0,4-2 50 0 0,3 0-63 0 0,2 1 10 0 0,-1-1-54 0 0,-1 1 22 0 0,-4 0 69 0 0,-3 0-22 0 0,-3 1 12 0 0,-2 0 0 0 0,-3 0 14 0 0,-1 0 34 0 0,-1 1 4 0 0,-1 0-40 0 0,1 1-93 0 0,0 1 24 0 0,1 2 153 0 0,0 5-57 0 0,2 5-20 0 0,-1 6-21 0 0,1 6-2 0 0,-1 6-83 0 0,0 4-24 0 0,0 3-73 0 0,0 3 28 0 0,0 0-9 0 0,0 2 56 0 0,1-3 23 0 0,0-2-69 0 0,-2-5 43 0 0,1-6 41 0 0,-2-7 43 0 0,1-6 67 0 0,-1-5 33 0 0,0-5 35 0 0,-2-3-107 0 0,-2-2-17 0 0,-3-1-60 0 0,-1-3 9 0 0,-2-1-96 0 0,-1 0 113 0 0,2-1-28 0 0,1 2 0 0 0,2 1-42 0 0,2 1-96 0 0,2 0-13 0 0,1 2-37 0 0,0 0-39 0 0,2 0-6 0 0,1 0 222 0 0,3 2-10 0 0,1 1 63 0 0,2 1-52 0 0,2 1 10 0 0,0 0-4 0 0,0 0-1 0 0,0-1 10 0 0,-1 0 6 0 0,-2-1 73 0 0,0-1-29 0 0,-2-1-24 0 0,-2 0-23 0 0,0-1 3 0 0,-1 1 1 0 0,-1-1 26 0 0,-1 1 3 0 0,1 0 19 0 0,-1-1-13 0 0,0 0-51 0 0,-1 0-3 0 0,1 0-97 0 0,0 0-116 0 0,0-1-94 0 0,0 0-172 0 0,0-2-296 0 0,0-2-805 0 0,0-3-2653 0 0,0 2-5479 0 0,0-1-1661 0 0,0 8 14682 0 0,0 0-923 0 0,0 2-5544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40.2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91.08984"/>
      <inkml:brushProperty name="anchorY" value="-40383.50781"/>
      <inkml:brushProperty name="scaleFactor" value="0.5"/>
    </inkml:brush>
  </inkml:definitions>
  <inkml:trace contextRef="#ctx0" brushRef="#br0">0 1 19590 0 0,'0'0'0'0'0,"0"0"1808"0"0,0 0-1825 0 0,0 0 396 0 0,0 0 242 0 0,0 0-49 0 0,0 0-150 0 0,0 0-332 0 0,1 2 50 0 0,1 3 37 0 0,2 5 279 0 0,3 5-29 0 0,1 7-110 0 0,1 5-65 0 0,1 5-62 0 0,0 5-24 0 0,-1 4 40 0 0,0 4-72 0 0,-1 4 22 0 0,-2 4 16 0 0,0 4-12 0 0,-1 2-47 0 0,0 0-121 0 0,-2-3 31 0 0,1-4 14 0 0,-2-5-19 0 0,1-9-21 0 0,-1-8-67 0 0,0-8 91 0 0,-1-9 24 0 0,0-5 89 0 0,-1-5 13 0 0,1-3-42 0 0,-1-2-118 0 0,0-4-10 0 0,-1-6-277 0 0,-1-4-144 0 0,-2-7-248 0 0,-1-6-234 0 0,-1-5-546 0 0,0-4-2808 0 0,0-2-4845 0 0,2-4-872 0 0,0 8 12040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40.7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05.98438"/>
      <inkml:brushProperty name="anchorY" value="-41520.51172"/>
      <inkml:brushProperty name="scaleFactor" value="0.5"/>
    </inkml:brush>
  </inkml:definitions>
  <inkml:trace contextRef="#ctx0" brushRef="#br0">0 1 22466 0 0,'0'0'0'0'0,"1"0"1736"0"0,0 0-1876 0 0,0 0 434 0 0,0 0 255 0 0,0 0-249 0 0,2 0-66 0 0,0 0-251 0 0,2 0-111 0 0,2 0 176 0 0,4 1 8 0 0,2 1-18 0 0,3 1-44 0 0,2 1 14 0 0,0 2-12 0 0,-1 0 5 0 0,-1 1-53 0 0,-4-1 67 0 0,-2 0-13 0 0,-3 0 102 0 0,-2-2 63 0 0,-2 0-54 0 0,-2-1 58 0 0,-1 1 26 0 0,-2 1-49 0 0,-3 1-28 0 0,-2 3-17 0 0,-3 1-42 0 0,-1 2-9 0 0,-2 0-48 0 0,0 0 10 0 0,0 0 22 0 0,2-1-40 0 0,0-2 54 0 0,3 0 45 0 0,0-3-30 0 0,3 0 18 0 0,2-2-8 0 0,0 0-31 0 0,2-1-48 0 0,1-1 8 0 0,0 0-64 0 0,0 0 77 0 0,0 2 54 0 0,1 2-57 0 0,1 2-8 0 0,1 1-2 0 0,3 3-4 0 0,1 0 47 0 0,2 0-4 0 0,2 0 3 0 0,1 0-2 0 0,2 1-4 0 0,1-1-41 0 0,1 1 15 0 0,0-1-16 0 0,1 1 4 0 0,0 0 161 0 0,-1-1-135 0 0,-3-1-26 0 0,-1-2-24 0 0,-4-2 31 0 0,-2-3-4 0 0,-3-1 44 0 0,-1-2 45 0 0,-1-1 4 0 0,-2 0 50 0 0,1 0 36 0 0,-1-1 8 0 0,0 1-64 0 0,-1-1-142 0 0,-2-2-312 0 0,-1-1-120 0 0,-2-3-186 0 0,-2-2-220 0 0,-1-2-806 0 0,-1 0-4040 0 0,-1-3-11163 0 0,2 2 16886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42.6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20.59375"/>
      <inkml:brushProperty name="anchorY" value="-42491.1992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87.46094"/>
      <inkml:brushProperty name="anchorY" value="-43120.36719"/>
      <inkml:brushProperty name="scaleFactor" value="0.5"/>
    </inkml:brush>
  </inkml:definitions>
  <inkml:trace contextRef="#ctx0" brushRef="#br0">1 207 19702 0 0,'0'0'0'0'0,"0"0"1716"0"0,0 1-1946 0 0,0 0 500 0 0,0-1-262 0 0,0 1 566 0 0,3-1-145 0 0,3 1 132 0 0,3-1-162 0 0,6 0-150 0 0,4 0-21 0 0,4 0-63 0 0,2 0 34 0 0,1 0-113 0 0,1 0-84 0 0,-3 0 14 0 0,-2 0-6 0 0,-4 0-13 0 0,-4 0 14 0 0,-4 0-9 0 0,-3 0 44 0 0,-3 0 49 0 0,-2 0 7 0 0,-1 0-20 0 0,-2 0-5 0 0,1 0-87 0 0,-1 0-332 0 0,1 0-154 0 0,-1 0-117 0 0,-1 0-201 0 0,-1-1-1081 0 0,-2-1-1380 0 0,-2-1-4396 0 0,-2-3-1665 0 0,11 7 10471 0 0,2 0-2491 0 0</inkml:trace>
  <inkml:trace contextRef="#ctx0" brushRef="#br1" timeOffset="277.13">124 0 17526 0 0,'0'0'0'0'0,"0"0"2556"0"0,0 0-2002 0 0,1 0-268 0 0,0 0 220 0 0,0 0 65 0 0,0 1-199 0 0,1 2-174 0 0,1 3 322 0 0,1 4-148 0 0,1 6-208 0 0,0 3-99 0 0,1 6 30 0 0,-1 3 8 0 0,0 2-60 0 0,-1 1-45 0 0,0 1 11 0 0,-2-1-41 0 0,0-1 41 0 0,-1-2 28 0 0,-1-3-7 0 0,0-2-36 0 0,0-6 12 0 0,0-3-6 0 0,0-5 47 0 0,0-3 38 0 0,-1-4-9 0 0,1-1-15 0 0,0-1-68 0 0,0 0-333 0 0,0-1 29 0 0,0 0-107 0 0,0 1-206 0 0,0-1-378 0 0,0 0-857 0 0,1-2-1441 0 0,5-6-14393 0 0,-4 5 20022 0 0,2-1-851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17802 0 0,'63'67'6983'0'0,"-27"-32"-6049"0"0,-30-30-843 0 0,0-1-1 0 0,0 1 1 0 0,-1 0-1 0 0,0 1 1 0 0,0-1-1 0 0,0 1 1 0 0,-1 0 0 0 0,1 0-1 0 0,-2 0 1 0 0,1 1-1 0 0,-1-1 1 0 0,0 1-1 0 0,2 5-90 0 0,-5-9 29 0 0,0 0-1 0 0,-1 0 0 0 0,1 0 1 0 0,-1 0-1 0 0,1 0 1 0 0,-1 0-1 0 0,0 0 0 0 0,0-1 1 0 0,0 1-1 0 0,-1 0 0 0 0,1 0 1 0 0,-1-1-1 0 0,1 1 0 0 0,-1-1 1 0 0,0 1-1 0 0,0-1 0 0 0,0 0 1 0 0,0 1-1 0 0,0-1 0 0 0,-1 0-28 0 0,-8 10 20 0 0,-134 165 51 0 0,141-171-69 0 0,3-5 17 0 0,2 2-1 0 0,0 0-1 0 0,0-1 1 0 0,1 1-1 0 0,-1-1 1 0 0,1 1-1 0 0,-1-1 1 0 0,1 0 0 0 0,0 0-1 0 0,0 1 1 0 0,0-1-1 0 0,0 0 1 0 0,0-1-1 0 0,0 1 1 0 0,1 0-1 0 0,-1-1 1 0 0,1 1-1 0 0,1 0-17 0 0,6 5 29 0 0,65 49 57 0 0,-12-3 32 0 0,-32-27-120 0 0,-30-23 10 0 0,-1-2 27 0 0,0-1 25 0 0,0 0 4 0 0,0 0 1 0 0,0 0-10 0 0,0 0-5 0 0,-14-12-670 0 0,-12-5-3191 0 0,22 16-6524 0 0,48 31-3340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47.9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85.84766"/>
      <inkml:brushProperty name="anchorY" value="-44117.04297"/>
      <inkml:brushProperty name="scaleFactor" value="0.5"/>
    </inkml:brush>
  </inkml:definitions>
  <inkml:trace contextRef="#ctx0" brushRef="#br0">133 0 17170 0 0,'0'0'0'0'0,"0"0"4596"0"0,-1 0-4401 0 0,1 0 348 0 0,-1 0-89 0 0,1 0 126 0 0,0 0-149 0 0,0 0-229 0 0,0 2-132 0 0,2 2 211 0 0,1 5-52 0 0,2 4-98 0 0,1 6-37 0 0,2 5-28 0 0,1 4 22 0 0,-1 5-2 0 0,1 4-32 0 0,-1 4-18 0 0,-1 1 0 0 0,-2 1-41 0 0,0-2 48 0 0,-2-1-54 0 0,-2-4 21 0 0,0-3 119 0 0,0-6-2 0 0,-1-4 32 0 0,-1-7 49 0 0,0-4 142 0 0,0-5 25 0 0,-2-4-47 0 0,0-1-51 0 0,-3-2-196 0 0,-3-1-12 0 0,-2 0-8 0 0,-3-3-19 0 0,-2 0-1 0 0,-2-1 23 0 0,-1-1-35 0 0,-1 0-22 0 0,1-1 62 0 0,2 2-7 0 0,2-1 27 0 0,3 2 10 0 0,3 0-11 0 0,1 1 15 0 0,4 1 0 0 0,1 0-55 0 0,1 1-40 0 0,2 1-2 0 0,0 0-60 0 0,0 0-14 0 0,1 0-38 0 0,-1 0-6 0 0,0 0 2 0 0,1 0-16 0 0,-1-1 8 0 0,0 0-12 0 0,0 0-127 0 0,0 1-21 0 0,0 0-86 0 0,0-1-72 0 0,0 0-132 0 0,0-1-401 0 0,1-3-579 0 0,2-6-12342 0 0,1-7 4816 0 0,-4 20 10723 0 0,-1 2-3491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48.1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28.11328"/>
      <inkml:brushProperty name="anchorY" value="-43921.32422"/>
      <inkml:brushProperty name="scaleFactor" value="0.5"/>
    </inkml:brush>
  </inkml:definitions>
  <inkml:trace contextRef="#ctx0" brushRef="#br0">0 12 23150 0 0,'0'0'0'0'0,"0"-1"1148"0"0,1-2-1339 0 0,-1 1 196 0 0,1 0 48 0 0,-1 0 359 0 0,0 1-388 0 0,0 1-4 0 0,0-1-414 0 0,0 1-370 0 0,0 1-252 0 0,1 1-743 0 0,0 1-1400 0 0,0 1-4290 0 0,1 3-2473 0 0,0-1 11331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1.3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971.73828"/>
      <inkml:brushProperty name="anchorY" value="-44567.11328"/>
      <inkml:brushProperty name="scaleFactor" value="0.5"/>
    </inkml:brush>
  </inkml:definitions>
  <inkml:trace contextRef="#ctx0" brushRef="#br0">124 5 17802 0 0,'0'0'0'0'0,"0"-1"2620"0"0,0 0-1997 0 0,0 0-261 0 0,0 1 410 0 0,0-1 269 0 0,0 1-437 0 0,0 0-274 0 0,0 0-127 0 0,0 0 22 0 0,0 0-55 0 0,0 0-66 0 0,0 0 4 0 0,0 0 8 0 0,0 0-1 0 0,0 0-4 0 0,0 0-22 0 0,0 0-3 0 0,0 1-99 0 0,-3 2-19 0 0,-2 3-44 0 0,-3 3 34 0 0,-1 4 10 0 0,-2 3-18 0 0,-1 4-1 0 0,-1 4 52 0 0,1 2-68 0 0,1 3 78 0 0,0 2-23 0 0,2 2-57 0 0,2 2-56 0 0,1 3 77 0 0,2 0-44 0 0,2 3 33 0 0,2 2 20 0 0,3 0 37 0 0,2 1-50 0 0,4-1 23 0 0,1-2-73 0 0,2-3 5 0 0,1-4 42 0 0,1-4 59 0 0,-1-4 32 0 0,1-4-35 0 0,-1-3 1 0 0,-3-4-46 0 0,0-4 10 0 0,-4-3 41 0 0,-1-3 215 0 0,-1-2-35 0 0,-2-2-40 0 0,-1-1-1 0 0,-1 0-21 0 0,0-1-41 0 0,0 1-32 0 0,0-1-8 0 0,0 1-34 0 0,0 0 39 0 0,-1-1-56 0 0,1 1 13 0 0,0 0-48 0 0,0 0-314 0 0,0 0-16 0 0,0 0-223 0 0,0 0-166 0 0,-1-3-678 0 0,0-3-3515 0 0,1 5-14056 0 0,0 1 21878 0 0,0 1-694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2.1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24.25781"/>
      <inkml:brushProperty name="anchorY" value="-45975.71094"/>
      <inkml:brushProperty name="scaleFactor" value="0.5"/>
    </inkml:brush>
  </inkml:definitions>
  <inkml:trace contextRef="#ctx0" brushRef="#br0">58 55 17442 0 0,'0'0'0'0'0,"0"-2"2316"0"0,0 1-2702 0 0,0-2 874 0 0,0 1 81 0 0,0 0 698 0 0,0 0-524 0 0,0 0-410 0 0,0 1-132 0 0,0 1-128 0 0,0-1 23 0 0,0 1-29 0 0,0 0 6 0 0,0 0 27 0 0,0 1 6 0 0,0 0 52 0 0,-1 0-32 0 0,1 0 26 0 0,-1 0-38 0 0,0 1-8 0 0,-1 1-79 0 0,0 0-22 0 0,-2 3-55 0 0,-1 2 57 0 0,-1 1-68 0 0,0 3 1 0 0,-1 2 22 0 0,1 1-14 0 0,1 1 56 0 0,1 2-11 0 0,0 0 25 0 0,2 2-23 0 0,1 0-2 0 0,0 1-93 0 0,3-1 114 0 0,1 0-90 0 0,2 0-1 0 0,3-2 48 0 0,1-1 29 0 0,3-2-7 0 0,1-1 7 0 0,1-3 84 0 0,3-1 18 0 0,1-1 42 0 0,0-4 153 0 0,0-1-114 0 0,-1-2 34 0 0,-1-1-12 0 0,-2-2-15 0 0,-2-1-10 0 0,-2-3 58 0 0,-2-2-32 0 0,0-3-34 0 0,-3-2-36 0 0,0-4-59 0 0,-1-2-16 0 0,-1-4-19 0 0,-1-1-37 0 0,0-1 4 0 0,-1 1-9 0 0,-1 1-116 0 0,0 2 0 0 0,-1 2 34 0 0,-1 4 12 0 0,0 2-11 0 0,0 2 95 0 0,0 4 39 0 0,1 2-67 0 0,-1 2 22 0 0,1 2-78 0 0,1 0-36 0 0,-1 0-26 0 0,1 1-37 0 0,0-1-40 0 0,0 1 12 0 0,0 1-3 0 0,1 4 233 0 0,1 3-1 0 0,0 4-51 0 0,2 4-18 0 0,2 3 50 0 0,0 1-20 0 0,2 2-63 0 0,2-1 53 0 0,1 1-48 0 0,2 0 4 0 0,1-2 73 0 0,3 0 33 0 0,2-1 51 0 0,0-2-45 0 0,1-3 32 0 0,0-3 99 0 0,-2-2-81 0 0,-1-4 124 0 0,-1-3 31 0 0,-3-1-15 0 0,-3-1 8 0 0,-2-2-29 0 0,-2-3 13 0 0,-1-3-38 0 0,-1-3 5 0 0,-2-5-50 0 0,-1-3-44 0 0,0-5-13 0 0,-1-4-67 0 0,-2-4 58 0 0,-2-3-55 0 0,-1-4-31 0 0,-2 0 4 0 0,0 1-10 0 0,0 3 5 0 0,0 4 3 0 0,1 6 4 0 0,1 4 32 0 0,1 6-36 0 0,0 3 82 0 0,1 4-57 0 0,0 2-18 0 0,1 2 30 0 0,1 1-45 0 0,1 1 13 0 0,-1 1-52 0 0,1 0 9 0 0,0 1-38 0 0,0-1-15 0 0,-1 1-26 0 0,1-1-13 0 0,0 0-37 0 0,0 0-38 0 0,-1 0-95 0 0,1 0-57 0 0,-1 0-178 0 0,1 0-159 0 0,-1 1-408 0 0,1 3-753 0 0,-1 3-1659 0 0,0 3-4529 0 0,1 3-2459 0 0,1-15 12439 0 0,0-2-3617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3.3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238.62109"/>
      <inkml:brushProperty name="anchorY" value="-48353.02344"/>
      <inkml:brushProperty name="scaleFactor" value="0.5"/>
    </inkml:brush>
  </inkml:definitions>
  <inkml:trace contextRef="#ctx0" brushRef="#br0">1 1 19246 0 0,'0'0'0'0'0,"1"0"2448"0"0,0 0-2077 0 0,-1 0-181 0 0,1 0 303 0 0,0 0 210 0 0,-1 0-170 0 0,1 0-340 0 0,0 1-162 0 0,1 4 137 0 0,2 3 29 0 0,1 5-82 0 0,1 5-63 0 0,2 4-38 0 0,-1 2-2 0 0,1 2-8 0 0,-1 1 5 0 0,0 0 40 0 0,-1-2-48 0 0,-2-2 54 0 0,0-2-63 0 0,-2-3 18 0 0,-1-3 4 0 0,0-3-18 0 0,-1-5 16 0 0,0-2 36 0 0,0-3-61 0 0,0-1-428 0 0,-1-1-182 0 0,1 0-267 0 0,0-1-386 0 0,0 0-1688 0 0,0 1-5403 0 0,0 1-1663 0 0,0 0 11283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3.6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950.93359"/>
      <inkml:brushProperty name="anchorY" value="-49288.38281"/>
      <inkml:brushProperty name="scaleFactor" value="0.5"/>
    </inkml:brush>
  </inkml:definitions>
  <inkml:trace contextRef="#ctx0" brushRef="#br0">0 8 18954 0 0,'0'0'0'0'0,"0"0"2768"0"0,0 0-2637 0 0,0 0 175 0 0,0 0 78 0 0,0 0 250 0 0,0 0-320 0 0,1 0-184 0 0,3 0-99 0 0,3 0 200 0 0,6 0-80 0 0,4-1 123 0 0,6 0-112 0 0,2-1-50 0 0,2 1-81 0 0,-1 0-23 0 0,-2 0-96 0 0,-2 0 68 0 0,-3 1 11 0 0,-4 0-84 0 0,-3 0 61 0 0,-4 0 35 0 0,-3 0 120 0 0,-2 0 12 0 0,-2 0 7 0 0,0 0-3 0 0,-2 0-7 0 0,1 0-27 0 0,-1 0-119 0 0,1 0-61 0 0,-1 0-239 0 0,-1 0-255 0 0,-1 0-283 0 0,-3 1-891 0 0,-2 2-3204 0 0,-3 1-3594 0 0,13-4 382 0 0,2-1 9671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4.4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811.39844"/>
      <inkml:brushProperty name="anchorY" value="-49922.70313"/>
      <inkml:brushProperty name="scaleFactor" value="0.5"/>
    </inkml:brush>
  </inkml:definitions>
  <inkml:trace contextRef="#ctx0" brushRef="#br0">1 1 1644 0 0,'0'0'0'0'0,"0"0"17594"0"0,0 0-16526 0 0,0 0-2439 0 0,0 0 4015 0 0,0 0-2218 0 0,0 0 238 0 0,0 0-103 0 0,0 0-288 0 0,0 0-253 0 0,0 1 28 0 0,0 1-45 0 0,0 3 30 0 0,0 4 51 0 0,0 3-50 0 0,0 3 24 0 0,0 4 26 0 0,0 2-37 0 0,0 2 102 0 0,0 3-11 0 0,0 1 17 0 0,0 2-47 0 0,0 2-56 0 0,2 0-51 0 0,1 0 8 0 0,1-1-41 0 0,2-3-24 0 0,1-4-19 0 0,2-3 91 0 0,1-4-29 0 0,1-4 256 0 0,2-4-23 0 0,1-2 26 0 0,2-4-41 0 0,1-4-29 0 0,2-4-31 0 0,0-4 32 0 0,0-4-92 0 0,0-2 68 0 0,-2-2-13 0 0,-3 0-54 0 0,-2 1 28 0 0,-3 1 21 0 0,-2 3-59 0 0,-3-1 19 0 0,-1 3-16 0 0,-2 0-21 0 0,-1 1 10 0 0,-1 0-79 0 0,-3 1-95 0 0,0 0-66 0 0,-2 0 36 0 0,-1 0-20 0 0,0 1 79 0 0,0 2-26 0 0,1 1-3 0 0,0 1 0 0 0,2 2 115 0 0,0 0-24 0 0,2 1-24 0 0,1 1-48 0 0,1 0-49 0 0,-1 0-48 0 0,2 0-66 0 0,-1 0-58 0 0,0 1-13 0 0,1 2 379 0 0,2 2-80 0 0,1 3 106 0 0,1 3-27 0 0,3 2 27 0 0,1 1-34 0 0,1 1 57 0 0,2 0-18 0 0,0 0 7 0 0,2 0-70 0 0,0 0 39 0 0,1-1-25 0 0,2 1 103 0 0,1-1 135 0 0,1-1-71 0 0,0-1-157 0 0,-1-1-25 0 0,-2-3-16 0 0,-4-2 39 0 0,-2-2 55 0 0,-4-1 48 0 0,-2-2 67 0 0,-2 0 25 0 0,-2-3 23 0 0,1-1 45 0 0,-1-3-177 0 0,0-4-21 0 0,1-2-30 0 0,-1-2-22 0 0,0-2-36 0 0,0-2 23 0 0,0 0-20 0 0,0 0-27 0 0,0 0 12 0 0,0 0-10 0 0,0 1 34 0 0,0 0-47 0 0,-1 1 16 0 0,0 1-6 0 0,-1 0 0 0 0,-1 1 4 0 0,-2 0 0 0 0,0 1-5 0 0,-2 0 2 0 0,0 2-6 0 0,-1 0-3 0 0,0 1-27 0 0,0 0 44 0 0,1 2-14 0 0,1 1 9 0 0,0 1 0 0 0,2 3 4 0 0,0 0 0 0 0,2 2-10 0 0,0 0-34 0 0,2 0-23 0 0,-1 1-29 0 0,1-1-37 0 0,0 1-7 0 0,1 1-133 0 0,-1-1-7 0 0,0 0-90 0 0,0 0-103 0 0,0 0-197 0 0,-1 0-431 0 0,0 1-1034 0 0,0 1-3266 0 0,-1 2-2848 0 0,3-4-460 0 0,-1-1 10359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4.6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802.86719"/>
      <inkml:brushProperty name="anchorY" value="-50612.84766"/>
      <inkml:brushProperty name="scaleFactor" value="0.5"/>
    </inkml:brush>
  </inkml:definitions>
  <inkml:trace contextRef="#ctx0" brushRef="#br0">0 0 21090 0 0,'0'0'0'0'0,"0"0"2020"0"0,0 0-1792 0 0,0 0-43 0 0,0 0 196 0 0,0 0 155 0 0,0 0-204 0 0,1 0-367 0 0,-1 0 99 0 0,1 0-268 0 0,-1 0 90 0 0,0 0-160 0 0,1 0-161 0 0,-1 0-194 0 0,0 0-214 0 0,0 0-661 0 0,0 0-2174 0 0,0 0-6237 0 0,-1 0 2893 0 0,1 0 8202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5.1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439.20313"/>
      <inkml:brushProperty name="anchorY" value="-51247.84766"/>
      <inkml:brushProperty name="scaleFactor" value="0.5"/>
    </inkml:brush>
  </inkml:definitions>
  <inkml:trace contextRef="#ctx0" brushRef="#br0">1 5 19498 0 0,'0'0'0'0'0,"0"-1"1932"0"0,0 0-2184 0 0,0 0 811 0 0,0 1 129 0 0,0-1-115 0 0,0 1-293 0 0,0 0-204 0 0,0 1-43 0 0,0 1-22 0 0,1 2 82 0 0,2 5 203 0 0,0 3-29 0 0,0 5-3 0 0,1 4-53 0 0,-1 4-18 0 0,1 3-145 0 0,-1 2-29 0 0,0 1 40 0 0,0 0-72 0 0,-2-1 20 0 0,1-2-7 0 0,0-1-9 0 0,-1-4 7 0 0,0-3-7 0 0,0-3-59 0 0,0-4-7 0 0,0-5-240 0 0,0-1-331 0 0,-1-4-137 0 0,1 0-311 0 0,-1-2-1047 0 0,0 1-2198 0 0,0-1-5595 0 0,0 1 5024 0 0,0 0 5444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5.4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116.32031"/>
      <inkml:brushProperty name="anchorY" value="-52277.19922"/>
      <inkml:brushProperty name="scaleFactor" value="0.5"/>
    </inkml:brush>
  </inkml:definitions>
  <inkml:trace contextRef="#ctx0" brushRef="#br0">2 19 20378 0 0,'0'0'0'0'0,"0"0"2268"0"0,0 0-2165 0 0,-1 0 310 0 0,1 0 279 0 0,-1 0 32 0 0,1 0-398 0 0,0 0-309 0 0,1 0 44 0 0,1 0-211 0 0,3 0 194 0 0,3-2-66 0 0,3 1 69 0 0,4-2-60 0 0,2 2 19 0 0,2-1-15 0 0,0 0-26 0 0,-2 1 40 0 0,-1 0-51 0 0,-2 0 57 0 0,-2 0-26 0 0,-3 0-34 0 0,-2 0-115 0 0,-2 0-236 0 0,-2 1-236 0 0,0 0-285 0 0,-1-1-457 0 0,0 1-1950 0 0,0 1-4929 0 0,0 2-1860 0 0,-1-1 12303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 21534 0 0,'2'-4'5276'0'0,"4"8"-3609"0"0,-8 25-1628 0 0,-1-1 0 0 0,-2 1 0 0 0,0-1-1 0 0,-9 23-38 0 0,5-19 11 0 0,-114 356-47 0 0,94-297 33 0 0,30-89 19 0 0,0-1 0 0 0,0 1 0 0 0,1 0 1 0 0,-1-1-1 0 0,0 1 0 0 0,1-1 0 0 0,-1 1 0 0 0,1-1 0 0 0,0 0 1 0 0,-1 1-1 0 0,1-1 0 0 0,0 0 0 0 0,0 0 0 0 0,-1 0 0 0 0,1 0 1 0 0,0-1-1 0 0,0 1 0 0 0,0 0 0 0 0,0-1 0 0 0,0 0 0 0 0,1 1 1 0 0,-1-1-17 0 0,4 2 6 0 0,203 47-2 0 0,-139-23-35 0 0,-64-22 319 0 0,-26-4-3454 0 0,12-2-1231 0 0,2-4-14523 0 0,40 14 16176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5.9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940.46094"/>
      <inkml:brushProperty name="anchorY" value="-52898.64063"/>
      <inkml:brushProperty name="scaleFactor" value="0.5"/>
    </inkml:brush>
  </inkml:definitions>
  <inkml:trace contextRef="#ctx0" brushRef="#br0">189 34 15949 0 0,'0'0'0'0'0,"0"0"6989"0"0,0 0-7314 0 0,0 0 1446 0 0,0 0-711 0 0,0 0 392 0 0,0 0-106 0 0,0 0-314 0 0,0 0-149 0 0,0 0-115 0 0,0 0-50 0 0,-1-1-61 0 0,-2-1 0 0 0,0-1-6 0 0,-1 0 13 0 0,-2-1-8 0 0,0 0-7 0 0,-2-1 2 0 0,-1 2-1 0 0,-1 0 10 0 0,0 0 34 0 0,-1 2-56 0 0,1 0 28 0 0,-1 0-19 0 0,0 2 14 0 0,1 0-14 0 0,0 2 9 0 0,0 2-7 0 0,1 0-36 0 0,0 2 10 0 0,2 1 23 0 0,0 2-45 0 0,1 1 52 0 0,1 3-54 0 0,1 3 16 0 0,0 1 42 0 0,2 2-18 0 0,1 0 12 0 0,0 1-6 0 0,2 0-3 0 0,0 2-56 0 0,3 0 77 0 0,1 1-16 0 0,2 0 5 0 0,1 1 7 0 0,2 0 45 0 0,1-1-13 0 0,1-1 91 0 0,1 0-159 0 0,1-3 83 0 0,0-1-61 0 0,2-4 55 0 0,-1-2-62 0 0,1-4 28 0 0,-1-2-14 0 0,-1-2 35 0 0,-1-2 37 0 0,-1-2-9 0 0,-3-1-21 0 0,-1 0-43 0 0,-3-1 43 0 0,-2 1-45 0 0,-2-1 46 0 0,0 1-9 0 0,-1 0 13 0 0,-1 0 2 0 0,1 0 14 0 0,0 0 7 0 0,-1 0-76 0 0,1 0 13 0 0,0-1-208 0 0,0-1-108 0 0,-1-3-290 0 0,0-3-243 0 0,-2-3-539 0 0,-1-2-1521 0 0,-1-2-9274 0 0,6 20 3533 0 0,0 3 10191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6.61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601.57031"/>
      <inkml:brushProperty name="anchorY" value="-53943.41797"/>
      <inkml:brushProperty name="scaleFactor" value="0.5"/>
    </inkml:brush>
  </inkml:definitions>
  <inkml:trace contextRef="#ctx0" brushRef="#br0">1 0 644 0 0,'0'0'0'0'0,"0"0"17987"0"0,0 0-16869 0 0,0 0-2397 0 0,0 1 3856 0 0,2 0-2169 0 0,0 1 11 0 0,2 2 486 0 0,2 3-6 0 0,3 3-408 0 0,2 5-92 0 0,3 4 13 0 0,3 5-154 0 0,0 4-12 0 0,2 3-55 0 0,0 4-20 0 0,1 2-59 0 0,0 4 78 0 0,0 2-154 0 0,-1 3 18 0 0,1 2-56 0 0,-1 3 8 0 0,-1 0-1 0 0,-1-1-6 0 0,-2-1 90 0 0,-2-3 16 0 0,-2-3-83 0 0,-2-3 40 0 0,-3-5-6 0 0,-2-4 17 0 0,-1-6 34 0 0,-2-3 15 0 0,-1-6 36 0 0,0-4 76 0 0,0-4-22 0 0,-1-3-1 0 0,0-2-21 0 0,0-1-46 0 0,-2-1-35 0 0,-3 2-69 0 0,-3 0 10 0 0,-2 0-14 0 0,-2 2-4 0 0,-1 0 15 0 0,-1 1-5 0 0,0 0-45 0 0,1 0 14 0 0,1-1 58 0 0,3-1-46 0 0,2-1-25 0 0,2-1 3 0 0,3-1-46 0 0,1 0 6 0 0,2-1-23 0 0,0-1-37 0 0,0 1-99 0 0,1 0-128 0 0,-1 0-89 0 0,0 0-119 0 0,1 0-171 0 0,-1 0-365 0 0,0-1-958 0 0,0-1-3493 0 0,0-2-4986 0 0,0 4 3973 0 0,0 0 7428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2.6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632.24219"/>
      <inkml:brushProperty name="anchorY" value="-46586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66.63281"/>
      <inkml:brushProperty name="anchorY" value="-47723.24219"/>
      <inkml:brushProperty name="scaleFactor" value="0.5"/>
    </inkml:brush>
  </inkml:definitions>
  <inkml:trace contextRef="#ctx0" brushRef="#br0">0 1 18602 0 0,'0'0'0'0'0,"0"0"2676"0"0,0 0-2413 0 0,0 0 1129 0 0,0 0-555 0 0,1 0-295 0 0,-1 0-249 0 0,1 0-240 0 0,-1 0-20 0 0,1 0-86 0 0,0 0 5 0 0,-1 0-17 0 0,1 0-7 0 0,0 1 85 0 0,1 3 157 0 0,0 3-7 0 0,0 5-2 0 0,0 5-56 0 0,1 4-12 0 0,-1 5-52 0 0,-1 3-41 0 0,1 4 7 0 0,-2 2-16 0 0,1 2-2 0 0,-2-1 4 0 0,0 1 3 0 0,0-3 4 0 0,-2-2 9 0 0,0-5 49 0 0,0-4 66 0 0,0-5-118 0 0,1-6 54 0 0,1-4-8 0 0,0-4-25 0 0,1-2-20 0 0,0-2 47 0 0,0 0-30 0 0,0-1 10 0 0,0 0-39 0 0,1 0 1 0 0,-1 1-59 0 0,0 1 81 0 0,2 0 89 0 0,2 3 4 0 0,3 0-56 0 0,1 1-52 0 0,2 1 53 0 0,0 0-26 0 0,3-1 20 0 0,1-1-13 0 0,1-1-33 0 0,3 0 65 0 0,1 0 143 0 0,0-1-166 0 0,-1 1 14 0 0,-2-1-62 0 0,-3 0 6 0 0,-3-1-59 0 0,-3 0 33 0 0,-2 0 20 0 0,-2 0-2 0 0,-2-1 59 0 0,-1 1-15 0 0,0-1 8 0 0,-1 0 10 0 0,1 0-4 0 0,-1 1-16 0 0,1-2 37 0 0,0 1-21 0 0,0 0-63 0 0,0 0-88 0 0,0 0-166 0 0,0 0-121 0 0,-1 0-164 0 0,-1 0-236 0 0,-1-3-650 0 0,-2 0-2844 0 0,2 0-5631 0 0,-1 0-1715 0 0,4 3 15005 0 0,0 1-957 0 0,3 0-5656 0 0</inkml:trace>
  <inkml:trace contextRef="#ctx0" brushRef="#br1" timeOffset="235.707">296 256 21434 0 0,'0'0'0'0'0,"0"0"2048"0"0,0 0-2021 0 0,1 0 368 0 0,0 0 168 0 0,1 0-111 0 0,0 0-293 0 0,3 0-104 0 0,2 0 38 0 0,3 0-4 0 0,3 0-29 0 0,3 0-68 0 0,1 0 71 0 0,1 1-78 0 0,-1 0 27 0 0,-3 0-9 0 0,-2 1 34 0 0,-4-1-5 0 0,-2 0 50 0 0,-2 0 25 0 0,-3-1-5 0 0,0 0 11 0 0,-1 0-16 0 0,0 0-111 0 0,-1 0-68 0 0,1 0-263 0 0,-1 0-262 0 0,0 0-418 0 0,-1-2-1177 0 0,-1 0-6986 0 0,-2-2-4162 0 0,3 2 14750 0 0,-1-1 259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7.6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428.91016"/>
      <inkml:brushProperty name="anchorY" value="-55505.32813"/>
      <inkml:brushProperty name="scaleFactor" value="0.5"/>
    </inkml:brush>
  </inkml:definitions>
  <inkml:trace contextRef="#ctx0" brushRef="#br0">0 0 19870 0 0,'0'0'0'0'0,"0"0"1812"0"0,0 0-2198 0 0,0 1 712 0 0,0 1 222 0 0,0 2-405 0 0,0 4 51 0 0,0 5-49 0 0,0 5 160 0 0,1 5-103 0 0,-1 7 32 0 0,1 5 9 0 0,0 5 23 0 0,-1 4-29 0 0,1 4-88 0 0,-1 3 91 0 0,1 3-108 0 0,-1 0-12 0 0,0 0-96 0 0,0-2-15 0 0,0-5-4 0 0,0-5 0 0 0,0-7-6 0 0,0-8 1 0 0,0-6-42 0 0,1-7 3 0 0,-1-5 48 0 0,1-5-17 0 0,-1-2 8 0 0,0-2-32 0 0,0-1-80 0 0,0 0-78 0 0,0 0-124 0 0,0-2-151 0 0,0-2-199 0 0,0-3-1102 0 0,0-6-1877 0 0,2-4-4523 0 0,1-8-1528 0 0,0 2 11657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8.1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7078.54297"/>
      <inkml:brushProperty name="anchorY" value="-56771.12109"/>
      <inkml:brushProperty name="scaleFactor" value="0.5"/>
    </inkml:brush>
  </inkml:definitions>
  <inkml:trace contextRef="#ctx0" brushRef="#br0">0 46 21546 0 0,'0'0'0'0'0,"0"0"1988"0"0,1-1-2021 0 0,-1 0 326 0 0,1 0 222 0 0,-1 1 114 0 0,2 0-343 0 0,1-1-302 0 0,1 0-29 0 0,4-2 76 0 0,2 1-47 0 0,4-3 91 0 0,1 0-92 0 0,1-1 31 0 0,0 1-19 0 0,-1 0 7 0 0,-3 1-3 0 0,-1 1 6 0 0,-3 1 45 0 0,-3 1 25 0 0,-2 1-42 0 0,-1 0-30 0 0,0 2 3 0 0,0 2 172 0 0,0 5-112 0 0,1 5 33 0 0,0 4-15 0 0,0 5-27 0 0,0 5-63 0 0,-1 4 16 0 0,-1 3-47 0 0,1 1-22 0 0,-1 2-34 0 0,0-2-17 0 0,0-2 95 0 0,-1-3-31 0 0,1-5 52 0 0,-1-7 40 0 0,0-4 46 0 0,0-6 62 0 0,-1-3-110 0 0,-1-3 85 0 0,-2-2-79 0 0,-2-1 21 0 0,-1-1-16 0 0,-1 0-54 0 0,0 0 6 0 0,1 1-43 0 0,1-1-19 0 0,1 1-62 0 0,2 1-70 0 0,2-1 1 0 0,0 2-54 0 0,1 0-27 0 0,0 2 308 0 0,1 3-144 0 0,0 1 119 0 0,3 1 27 0 0,1 2 236 0 0,1 0-258 0 0,2-1 119 0 0,1-1-82 0 0,1-1 7 0 0,-1-2 24 0 0,0-1-51 0 0,0-2 12 0 0,-1 0 13 0 0,0-2-66 0 0,0 0 57 0 0,-2 0-57 0 0,0-1 72 0 0,-2 0-81 0 0,0 1 94 0 0,-2-1-4 0 0,-1 1 16 0 0,0 0-9 0 0,-1-1-5 0 0,0 0-92 0 0,0 0 25 0 0,0 0-134 0 0,0 0-92 0 0,0 0-97 0 0,-1 0-168 0 0,0-3-388 0 0,-2 0-83 0 0,0-3-785 0 0,-2 0-2972 0 0,1 0-3201 0 0,-1-2-1569 0 0,7 12 11419 0 0,2 1-3564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8.5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7929.87109"/>
      <inkml:brushProperty name="anchorY" value="-57856.74219"/>
      <inkml:brushProperty name="scaleFactor" value="0.5"/>
    </inkml:brush>
  </inkml:definitions>
  <inkml:trace contextRef="#ctx0" brushRef="#br0">12 5 21518 0 0,'0'0'0'0'0,"0"0"1992"0"0,-2-1-2114 0 0,0 0 404 0 0,0 1 431 0 0,0-1-21 0 0,1 0-273 0 0,0 1-261 0 0,0 0-132 0 0,1 0-217 0 0,0 1-17 0 0,0 2 86 0 0,2 4 131 0 0,0 4 121 0 0,3 6-24 0 0,0 5-66 0 0,1 5 38 0 0,0 5-20 0 0,1 3-58 0 0,-2 5 86 0 0,0 4-107 0 0,-2 3 32 0 0,-1 3 101 0 0,-1 0-130 0 0,0 0 40 0 0,-1-4-23 0 0,0-5 124 0 0,0-7-158 0 0,-1-7-46 0 0,1-7 109 0 0,0-7 5 0 0,0-6 112 0 0,0-4 22 0 0,0-3-2 0 0,0 0-91 0 0,0-2-74 0 0,-1-1 5 0 0,0-2-268 0 0,-1-2-162 0 0,-1-4-133 0 0,-1-5-397 0 0,-1-4-374 0 0,1-5-1301 0 0,0-3-5199 0 0,1-7-5268 0 0,2 4 15904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7:58.9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574.22266"/>
      <inkml:brushProperty name="anchorY" value="-58931.71484"/>
      <inkml:brushProperty name="scaleFactor" value="0.5"/>
    </inkml:brush>
  </inkml:definitions>
  <inkml:trace contextRef="#ctx0" brushRef="#br0">1 0 21706 0 0,'0'0'0'0'0,"0"0"1560"0"0,0 0-1703 0 0,1 0 369 0 0,-1 0 379 0 0,1 0-82 0 0,0 0-342 0 0,1 1-167 0 0,2 1 28 0 0,3 2 0 0 0,2 2 110 0 0,3 2-100 0 0,2 1-13 0 0,1 2-33 0 0,1-1 8 0 0,-2 0-11 0 0,-1 0-3 0 0,-2-2 10 0 0,-2 0-13 0 0,-3-2 9 0 0,-2-1 77 0 0,-1-1 38 0 0,-2-1 78 0 0,-1-2-47 0 0,0 1 39 0 0,0 1-19 0 0,-3 2-13 0 0,0 1-39 0 0,-2 2-32 0 0,-3 3 6 0 0,-1 1-71 0 0,-3 2-14 0 0,0 1 121 0 0,-1-1-72 0 0,-1 1-20 0 0,2-2-1 0 0,0-2 15 0 0,3-1 26 0 0,1-2-30 0 0,2-2-54 0 0,2-3 15 0 0,2 0-46 0 0,1-3 38 0 0,0 1-13 0 0,1 0 9 0 0,1 0-6 0 0,0 1 11 0 0,1 0 188 0 0,3 1-138 0 0,0 1 29 0 0,2 1-20 0 0,2 2-13 0 0,1 0-49 0 0,2 2 55 0 0,0 1-58 0 0,3 1 55 0 0,0 1-21 0 0,1 0 30 0 0,-2 0-73 0 0,-1-2 13 0 0,-1 0-6 0 0,-4-3-30 0 0,-1-1 45 0 0,-3-3-10 0 0,-2 0 98 0 0,0-2-26 0 0,-2-1 3 0 0,0 0-38 0 0,-1 0-37 0 0,0-1-142 0 0,-1-1-146 0 0,-3-2-351 0 0,-3-1-305 0 0,-2-3-494 0 0,-2-1-2265 0 0,-2-3-7145 0 0,1 2 1058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06.4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4362.54297"/>
      <inkml:brushProperty name="anchorY" value="-62153.3085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7560.34375"/>
      <inkml:brushProperty name="anchorY" value="-62977.3125"/>
      <inkml:brushProperty name="scaleFactor" value="0.5"/>
    </inkml:brush>
  </inkml:definitions>
  <inkml:trace contextRef="#ctx0" brushRef="#br0">3 1 16337 0 0,'0'0'0'0'0,"-1"1"4757"0"0,1 1-5190 0 0,-1 0 1207 0 0,1 2-747 0 0,0 2 676 0 0,0 3-98 0 0,0 5-138 0 0,2 4-281 0 0,2 3-67 0 0,2 2-67 0 0,3 3 43 0 0,1 0-12 0 0,1 1-6 0 0,1 0-33 0 0,0-2 117 0 0,0-1-4 0 0,0-2 16 0 0,-1 1 132 0 0,1-2-64 0 0,-1 0-24 0 0,0 1-92 0 0,-1-1-25 0 0,0 0-20 0 0,-1-3-20 0 0,-1-2-7 0 0,0-2-56 0 0,-1-2 11 0 0,0-3-3 0 0,-1-3-6 0 0,1-2 11 0 0,0-1-13 0 0,0-1 14 0 0,1-2 33 0 0,2 0 4 0 0,1 0-21 0 0,1 0-20 0 0,3 0 38 0 0,2-1-56 0 0,2 0 8 0 0,3-1-4 0 0,3 0-43 0 0,3 1 64 0 0,2 0-26 0 0,3 1-20 0 0,2-1 41 0 0,3 3-84 0 0,1 1 95 0 0,2 1-34 0 0,1 3 15 0 0,1 1-44 0 0,0 0 46 0 0,-2 2-86 0 0,-2 2 95 0 0,-1 0-81 0 0,-3 0 85 0 0,-3 2 13 0 0,-2 0-40 0 0,-2 1 16 0 0,-2 1-61 0 0,-2 0 72 0 0,-2 0-24 0 0,-2 0-43 0 0,-2 1 66 0 0,-1-2-32 0 0,0 0-27 0 0,-3-1 14 0 0,-1 0 35 0 0,0-3-71 0 0,-2 0 83 0 0,-3-2-30 0 0,0 0-19 0 0,-2-1 41 0 0,-1 1 56 0 0,-1 0-5 0 0,-1 0 16 0 0,-1 2-30 0 0,0 0-4 0 0,0 0-4 0 0,-1-1-44 0 0,0-1 12 0 0,0-2-15 0 0,-1-1 7 0 0,0-2 2 0 0,0-2 79 0 0,0 0-4 0 0,0-2 25 0 0,0 0 7 0 0,0 0-29 0 0,0 0-18 0 0,0-1 102 0 0,0 1-106 0 0,1 0 34 0 0,0 0 9 0 0,0 0-20 0 0,0 0-44 0 0,2-2-34 0 0,2 0 141 0 0,4-3-102 0 0,4-1-34 0 0,6-4 12 0 0,7-3 107 0 0,7-3-160 0 0,7-4 49 0 0,7-3-102 0 0,6-2 66 0 0,6-2 23 0 0,4-2-64 0 0,4-2 42 0 0,2 1-23 0 0,1 1-23 0 0,1 1-30 0 0,-2 4 34 0 0,-1 5-36 0 0,-4 5-22 0 0,-5 5 99 0 0,-5 4 15 0 0,-4 3 0 0 0,-6 1 7 0 0,-4 2 10 0 0,-4 0-4 0 0,-4 0 189 0 0,-4 0-54 0 0,-3-2 79 0 0,-2-3-30 0 0,-1-5-48 0 0,-2-3-56 0 0,-1-5-11 0 0,-2-3-8 0 0,0-3 7 0 0,-3-2-36 0 0,-1-1 15 0 0,-2 0-1 0 0,-3 1 14 0 0,-4 0-18 0 0,-1 1-4 0 0,-2 1-3 0 0,0 3-38 0 0,-3 2 71 0 0,1 3-88 0 0,-2 3 84 0 0,1 3-82 0 0,0 4 19 0 0,1 2-11 0 0,0 1-83 0 0,0 2-15 0 0,1 0-103 0 0,-1 1-159 0 0,0-1-223 0 0,-1 1-283 0 0,-1 0-689 0 0,-2 0-3657 0 0,-3 3-9348 0 0,0-1 11629 0 0</inkml:trace>
  <inkml:trace contextRef="#ctx0" brushRef="#br1" timeOffset="935.675">390 528 8433 0 0,'0'0'0'0'0,"0"0"10861"0"0,0 0-11528 0 0,0 0 2281 0 0,0 0-1026 0 0,-1 0 242 0 0,1 0-63 0 0,-1 0-224 0 0,1 0-133 0 0,-1 0-114 0 0,0 0-67 0 0,0 0-8 0 0,0 0-124 0 0,-2 0 55 0 0,-2 2-47 0 0,-1 1 43 0 0,-1 1-3 0 0,-2 1-17 0 0,0 3-12 0 0,-2 0-2 0 0,-1 4-30 0 0,0 3-10 0 0,-2 2-14 0 0,1 4-26 0 0,-2 3-36 0 0,1 4 4 0 0,-1 4-6 0 0,1 4-4 0 0,1 4-46 0 0,1 5-2 0 0,3 4 59 0 0,1 6-66 0 0,3 4-2 0 0,2 3 80 0 0,3 4-69 0 0,1 0 57 0 0,4-1-48 0 0,2-2-29 0 0,3-6-57 0 0,1-6 157 0 0,2-7-51 0 0,-1-9-77 0 0,-1-7 70 0 0,-1-8 35 0 0,-3-7 142 0 0,-2-6 255 0 0,-2-3-136 0 0,-2-4 16 0 0,0 0 72 0 0,-2-3-2 0 0,-3-3-366 0 0,-2-4 71 0 0,-3-3-4 0 0,-3-4-59 0 0,-2-3 51 0 0,-1-1-39 0 0,0 1-3 0 0,0 2 6 0 0,3 3-4 0 0,3 4 43 0 0,1 3-7 0 0,3 3-47 0 0,2 2-17 0 0,2 2-22 0 0,0 1 49 0 0,1 1-63 0 0,1 0-55 0 0,-1-1-42 0 0,1 2 11 0 0,1 3 172 0 0,2 4 43 0 0,1 3-95 0 0,3 4 17 0 0,0 2 17 0 0,3 2 64 0 0,-1 0 1 0 0,2 0 47 0 0,-1-2-23 0 0,0-2 1 0 0,1-2-18 0 0,-2-3 8 0 0,-1-3 6 0 0,-2-1 30 0 0,-1-4 25 0 0,-1 0 122 0 0,0-4 122 0 0,1-4-12 0 0,2-5-174 0 0,1-6-45 0 0,3-4-54 0 0,1-3-111 0 0,0-1 19 0 0,-1 1-19 0 0,-2 3-41 0 0,-1 3-3 0 0,-3 3-7 0 0,0 4-33 0 0,-3 3-15 0 0,-1 3-77 0 0,0 2-50 0 0,-2 2-104 0 0,0 0-105 0 0,0 1-175 0 0,-2 0-335 0 0,0 3-1331 0 0,-2 0-9651 0 0,-1 2-1903 0 0,1-1 17626 0 0,0 0-1610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12.6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969.22266"/>
      <inkml:brushProperty name="anchorY" value="-69709.07813"/>
      <inkml:brushProperty name="scaleFactor" value="0.5"/>
    </inkml:brush>
  </inkml:definitions>
  <inkml:trace contextRef="#ctx0" brushRef="#br0">28 1 20238 0 0,'0'0'0'0'0,"1"0"2352"0"0,3 2-2235 0 0,0 0 741 0 0,3 3-339 0 0,1 2 371 0 0,1 2-228 0 0,0 2-280 0 0,0 3-184 0 0,-1 1-83 0 0,-2 2-31 0 0,-1 2 38 0 0,-2 1-45 0 0,-1-1 53 0 0,-1 0-95 0 0,-2-3 42 0 0,0-3-71 0 0,-2-4 0 0 0,-1-4-106 0 0,-2-2-123 0 0,-2-2-84 0 0,-2-2-143 0 0,-1-1-172 0 0,-1-1-395 0 0,0-3-751 0 0,0-1-4286 0 0,-1-4-6895 0 0,3 1 10889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13.4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306.80859"/>
      <inkml:brushProperty name="anchorY" value="-69240.50781"/>
      <inkml:brushProperty name="scaleFactor" value="0.5"/>
    </inkml:brush>
  </inkml:definitions>
  <inkml:trace contextRef="#ctx0" brushRef="#br0">61 690 12337 0 0,'0'0'0'0'0,"0"0"9329"0"0,0 0-9890 0 0,-1-1 1939 0 0,0-3-1066 0 0,-1-2 580 0 0,0-3-52 0 0,-1-3-352 0 0,0-3-159 0 0,0-4-124 0 0,-1-3 19 0 0,1-3 90 0 0,0-3-3 0 0,0-3-117 0 0,-2-5-90 0 0,1-5 37 0 0,0-2-75 0 0,0-4 27 0 0,0 0-29 0 0,0-1-73 0 0,1 2 16 0 0,1 2-15 0 0,1 4-28 0 0,0 5 36 0 0,0 5-72 0 0,1 7 90 0 0,0 6-32 0 0,0 6-50 0 0,1 4-44 0 0,-1 5-10 0 0,0 1 43 0 0,1 2-76 0 0,1 0 70 0 0,3 1 90 0 0,4 3 134 0 0,3 3-58 0 0,3 2-29 0 0,3 3-58 0 0,3 3 12 0 0,-1 3-10 0 0,1 1-9 0 0,0 2 12 0 0,-1 0-14 0 0,-2-1 9 0 0,-2 0-7 0 0,-2-4 1 0 0,-4-2 10 0 0,-3-2-4 0 0,-2-4 44 0 0,-3-2 12 0 0,0-2 40 0 0,-2-2 30 0 0,-1 0 4 0 0,-1 0-30 0 0,-2 1-41 0 0,-3 0-13 0 0,-2 2 37 0 0,-2 0-47 0 0,-3 2 10 0 0,-2 0-45 0 0,-2 2 15 0 0,-2-1 40 0 0,-1 2 2 0 0,0-1 20 0 0,1-1 16 0 0,3-1 2 0 0,3-1 58 0 0,4-2-21 0 0,3-2-60 0 0,3-1-65 0 0,3-1 4 0 0,0 0-36 0 0,1-1-144 0 0,2 0-72 0 0,0-1-93 0 0,3 0-33 0 0,0-1-67 0 0,3-1-226 0 0,0-1-496 0 0,0 0-1425 0 0,0 1-7030 0 0,-2 0-3778 0 0,-9 5 14767 0 0,-1-1 328 0 0,-5 3-3978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2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50 20674 0 0,'0'0'104'0'0,"0"-1"1"0"0,0 1-1 0 0,0-1 1 0 0,0 0-1 0 0,0 1 1 0 0,0-1-1 0 0,0 1 1 0 0,0-1-1 0 0,0 0 1 0 0,0 1-1 0 0,-1-1 1 0 0,1 1-1 0 0,0-1 0 0 0,0 0 1 0 0,-1 1-1 0 0,1-1 1 0 0,0 1-1 0 0,-1-1 1 0 0,1 1-1 0 0,0-1 1 0 0,-1 1-1 0 0,1 0 1 0 0,-1-1-1 0 0,1 1 1 0 0,-1-1-1 0 0,1 1 1 0 0,-1 0-1 0 0,1-1 1 0 0,-1 1-1 0 0,1 0 1 0 0,-1 0-1 0 0,1-1 0 0 0,-1 1 1 0 0,0 0-1 0 0,1 0 1 0 0,-1 0-1 0 0,1 0 1 0 0,-1 0-1 0 0,0 0 1 0 0,1 0-1 0 0,-1 0 1 0 0,1 0-1 0 0,-1 0 1 0 0,0 0-1 0 0,1 0 1 0 0,-1 0-1 0 0,1 0 1 0 0,-1 1-1 0 0,0-1 0 0 0,1 0-104 0 0,-9 0-266 0 0,6 1 251 0 0,0-1-1 0 0,0 1 1 0 0,0-1 0 0 0,-1 1-1 0 0,1 0 1 0 0,0 0 0 0 0,0 0-1 0 0,1 1 1 0 0,-1-1-1 0 0,0 1 1 0 0,0 0 0 0 0,1-1-1 0 0,-1 1 1 0 0,1 0 0 0 0,-1 1-1 0 0,1-1 1 0 0,0 0 0 0 0,0 1-1 0 0,0-1 1 0 0,0 1 0 0 0,0-1-1 0 0,1 1 1 0 0,-1 0 0 0 0,1 0-1 0 0,0 0 1 0 0,-1 0-1 0 0,2 0 1 0 0,-1 0 0 0 0,0 0-1 0 0,0 0 1 0 0,1 1 0 0 0,0-1-1 0 0,0 0 1 0 0,0 1 15 0 0,-1 4 17 0 0,2 1 1 0 0,-1-1-1 0 0,1 0 1 0 0,0 0-1 0 0,1 0 0 0 0,0 0 1 0 0,0 0-1 0 0,1 0 0 0 0,0-1 1 0 0,0 1-1 0 0,1-1 1 0 0,3 7-18 0 0,51 55 54 0 0,-50-62-27 0 0,0 1 0 0 0,0 0 0 0 0,-1 0 0 0 0,-1 1 0 0 0,1 0 0 0 0,-1 0 0 0 0,-1 0 0 0 0,1 1 1 0 0,-2 0-1 0 0,1 0 0 0 0,0 4-27 0 0,-5-13 36 0 0,1 1 1 0 0,-1-1-1 0 0,0 1 1 0 0,1-1-1 0 0,-1 1 0 0 0,0-1 1 0 0,0 1-1 0 0,0 0 1 0 0,-1-1-1 0 0,1 1 1 0 0,0-1-1 0 0,0 1 1 0 0,-1-1-1 0 0,1 1 1 0 0,-1-1-1 0 0,0 0 0 0 0,1 1 1 0 0,-1-1-1 0 0,0 0 1 0 0,0 1-1 0 0,1-1 1 0 0,-1 0-1 0 0,0 0 1 0 0,-1 0-1 0 0,1 1 1 0 0,0-1-1 0 0,0 0 0 0 0,0-1 1 0 0,0 1-1 0 0,-1 0 1 0 0,1 0-1 0 0,-1 0 1 0 0,1-1-1 0 0,0 1 1 0 0,-1-1-1 0 0,1 1 1 0 0,-1-1-1 0 0,1 0 0 0 0,-1 1 1 0 0,1-1-1 0 0,-1 0 1 0 0,-1 0-37 0 0,-8 4-76 0 0,-4 2 103 0 0,0-2 0 0 0,-1 1 0 0 0,1-2 0 0 0,-1 0 0 0 0,1-1 0 0 0,-1 0 0 0 0,-9-1-27 0 0,24-1-15 0 0,1 0 0 0 0,0 0 0 0 0,-1 0 0 0 0,1 0 0 0 0,-1 0 0 0 0,1 0 0 0 0,0 0 0 0 0,-1-1 0 0 0,1 1 1 0 0,0 0-1 0 0,-1 0 0 0 0,1 0 0 0 0,0 0 0 0 0,-1 0 0 0 0,1-1 0 0 0,0 1 0 0 0,0 0 0 0 0,-1 0 0 0 0,1 0 0 0 0,0-1 0 0 0,0 1 0 0 0,-1 0 0 0 0,1-1 1 0 0,0 1-1 0 0,0 0 0 0 0,-1 0 0 0 0,1-1 0 0 0,0 1 0 0 0,0 0 0 0 0,0-1 0 0 0,0 1 0 0 0,0 0 0 0 0,0-1 0 0 0,0 1 0 0 0,0 0 0 0 0,-1-1 0 0 0,1 1 1 0 0,0-1-1 0 0,0 1 0 0 0,1 0 0 0 0,-1-1 0 0 0,0 1 0 0 0,0 0 0 0 0,0-1 0 0 0,0 1 0 0 0,0 0 0 0 0,0-1 0 0 0,0 1 0 0 0,0 0 0 0 0,1-1 0 0 0,-1 1 1 0 0,0 0-1 0 0,0 0 0 0 0,0-1 0 0 0,1 1 0 0 0,-1 0 0 0 0,0-1 0 0 0,1 1 0 0 0,-1 0 0 0 0,0 0 0 0 0,0 0 0 0 0,1-1 0 0 0,-1 1 0 0 0,1 0 15 0 0,22-20-1623 0 0,-3 7-2562 0 0,-9 7-2898 0 0,-9 6-4505 0 0,-63 55 9709 0 0</inkml:trace>
  <inkml:trace contextRef="#ctx0" brushRef="#br0" timeOffset="438.579">288 175 11733 0 0,'0'0'7572'0'0,"0"0"-5329"0"0,0 0-1636 0 0,1 7 922 0 0,39 80-194 0 0,50 40-611 0 0,-13-48 43 0 0,-76-79-747 0 0,1 0 0 0 0,-1 0 0 0 0,0 0-1 0 0,1 0 1 0 0,-1 0 0 0 0,0 0-1 0 0,1-1 1 0 0,-1 1 0 0 0,0 0 0 0 0,0-1-1 0 0,1 1 1 0 0,-1-1 0 0 0,0 1-1 0 0,0-1 1 0 0,0 0 0 0 0,1 1 0 0 0,-1-1-1 0 0,0 0 1 0 0,0 0 0 0 0,0 0-1 0 0,0 0 1 0 0,-1 0 0 0 0,1 0 0 0 0,0 0-1 0 0,0 0 1 0 0,-1 0 0 0 0,1-1-1 0 0,0 1 1 0 0,-1 0 0 0 0,1 0 0 0 0,-1-1-1 0 0,0 1 1 0 0,1 0 0 0 0,-1-1-1 0 0,0 1 1 0 0,0 0 0 0 0,0-1 0 0 0,0 1-1 0 0,0 0 1 0 0,0-1 0 0 0,0 1 0 0 0,0 0-1 0 0,0-1 1 0 0,-1 1 0 0 0,1 0-1 0 0,-1-2-19 0 0,3-7 66 0 0,8-54 12 0 0,-2 0 1 0 0,-3-1-1 0 0,-3 1 0 0 0,-3-12-78 0 0,1 35 63 0 0,0 39-63 0 0,0 1 1 0 0,0-1 0 0 0,1 0 0 0 0,-1 0 0 0 0,0 1 0 0 0,-1-1 0 0 0,1 0 0 0 0,0 1 0 0 0,0-1-1 0 0,-1 0 1 0 0,1 1 0 0 0,-1-1 0 0 0,1 0 0 0 0,-1 1 0 0 0,0-1 0 0 0,0 1 0 0 0,1-1-1 0 0,-1 1 1 0 0,0 0 0 0 0,0-1 0 0 0,-1 1 0 0 0,1 0 0 0 0,0 0 0 0 0,0-1 0 0 0,-1 1 0 0 0,1 0-1 0 0,0 0 1 0 0,-1 0 0 0 0,1 1 0 0 0,-1-1 0 0 0,1 0 0 0 0,-1 1 0 0 0,0-1 0 0 0,1 1 0 0 0,-1-1-1 0 0,0 1 1 0 0,1-1 0 0 0,-1 1 0 0 0,0 0 0 0 0,1 0 0 0 0,-1 0 0 0 0,0 0 0 0 0,1 0-1 0 0,-1 1 1 0 0,0-1 0 0 0,0 1-1 0 0,-4 0-32 0 0,0 0 0 0 0,0 0-1 0 0,0 1 1 0 0,1 0 0 0 0,-1 0-1 0 0,0 1 1 0 0,1 0 0 0 0,0 0-1 0 0,0 0 1 0 0,0 0 0 0 0,-3 3 32 0 0,-10 6-80 0 0,-102 62-618 0 0,97-55-1350 0 0,31-19-6121 0 0,-3 0 1946 0 0,9 0-4103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11.5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1461.6875"/>
      <inkml:brushProperty name="anchorY" value="-67775.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374.72656"/>
      <inkml:brushProperty name="anchorY" value="-68477.46094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131.77344"/>
      <inkml:brushProperty name="anchorY" value="-69127.375"/>
      <inkml:brushProperty name="scaleFactor" value="0.5"/>
    </inkml:brush>
  </inkml:definitions>
  <inkml:trace contextRef="#ctx0" brushRef="#br0">18 0 10837 0 0,'0'0'0'0'0,"1"0"5524"0"0,0 0-4120 0 0,0 0 187 0 0,-1 0 45 0 0,1 0-317 0 0,-1 0-306 0 0,1 0-239 0 0,-1 1-280 0 0,0 0-170 0 0,0 0-56 0 0,0 0-61 0 0,0 0-38 0 0,0 0-74 0 0,-1 1-21 0 0,1 1-80 0 0,-2 2-48 0 0,-1 4 12 0 0,0 3 50 0 0,-1 5-17 0 0,1 4 14 0 0,0 4-2 0 0,1 2-3 0 0,1 2 0 0 0,1 1 5 0 0,4 0 26 0 0,1 0-25 0 0,2-1 50 0 0,3-2 70 0 0,1-3-148 0 0,1-3 44 0 0,0-3 57 0 0,0-5 16 0 0,1-4 41 0 0,0-3-71 0 0,1-2 43 0 0,0-4-43 0 0,0-5 53 0 0,1-3-39 0 0,-1-4 3 0 0,0-4-10 0 0,-2-2 15 0 0,-2-2 0 0 0,-2-1-32 0 0,-3-1 5 0 0,-1 0 1 0 0,-4 1-67 0 0,-2 2 80 0 0,-2 2-41 0 0,-2 2-38 0 0,-2 4 17 0 0,0 3 43 0 0,1 3-66 0 0,0 2 65 0 0,2 1-67 0 0,1 2-88 0 0,2 0-41 0 0,1 1-62 0 0,0 0-56 0 0,2 3 70 0 0,1 4 216 0 0,2 5-23 0 0,3 4-14 0 0,2 3 12 0 0,3 4 0 0 0,1 1-6 0 0,3 2 1 0 0,1-1 5 0 0,0 0 3 0 0,0-1 135 0 0,0-3-146 0 0,-2-3 18 0 0,-3-5-7 0 0,-1-4 1 0 0,-4-4 274 0 0,-2-3-97 0 0,-1-2 12 0 0,-1-3 7 0 0,-1-4-38 0 0,0-5-28 0 0,-1-4-40 0 0,0-6-30 0 0,0-4-9 0 0,-1-3-21 0 0,-2-3 8 0 0,-1-2-45 0 0,-4-2 12 0 0,-1 0 36 0 0,-2 0-26 0 0,0 3-14 0 0,-1 4 1 0 0,2 5 26 0 0,1 5-5 0 0,1 6-29 0 0,3 4 14 0 0,0 3-15 0 0,3 3-52 0 0,0 1-38 0 0,1 1-16 0 0,0 1-66 0 0,0 0-78 0 0,0 0-123 0 0,1-1-108 0 0,-1 0-206 0 0,1 2 22 0 0,2 2-562 0 0,1 2-1195 0 0,1 2-5769 0 0,1 4-4313 0 0,-7-14 13370 0 0,-2-2-2364 0 0</inkml:trace>
  <inkml:trace contextRef="#ctx0" brushRef="#br1" timeOffset="480.103">617 305 4536 0 0,'0'0'0'0'0,"1"0"16240"0"0,0 0-15045 0 0,0 0-2373 0 0,0 0 4246 0 0,1 0-2126 0 0,-1 0 60 0 0,1-1-235 0 0,0-2-305 0 0,0-2-231 0 0,1-3-105 0 0,1-4-86 0 0,2-2-29 0 0,1-3 2 0 0,1-3-15 0 0,2-1-1 0 0,0 0-5 0 0,2-1-27 0 0,-1 1 44 0 0,0 1-52 0 0,-2 3-39 0 0,-1 3 14 0 0,-1 2 47 0 0,-3 5 18 0 0,-1 1 36 0 0,-2 2-44 0 0,-1 1-147 0 0,-3 0 125 0 0,-1 0 23 0 0,-2 0-45 0 0,-1 0-17 0 0,-2 1 19 0 0,-3 0-23 0 0,-2 0 20 0 0,-3 1-34 0 0,-2 1 34 0 0,-3 0-12 0 0,-2 2-14 0 0,-1 2 60 0 0,2 0 15 0 0,2 1-6 0 0,4 0-32 0 0,3 0 10 0 0,4-1-33 0 0,5-2 36 0 0,2 0-68 0 0,2 0-8 0 0,1 0-28 0 0,0 1 135 0 0,1 2-14 0 0,1 2 11 0 0,0 3-5 0 0,2 1 12 0 0,1 2 37 0 0,1 1 121 0 0,1 2-50 0 0,2 0 9 0 0,2 1 2 0 0,1 1-104 0 0,1-1 94 0 0,2 2-43 0 0,1 0 73 0 0,1 0-28 0 0,1 2-26 0 0,-1 0-61 0 0,0 1 15 0 0,-2-1-47 0 0,-2-1 20 0 0,-1-2 29 0 0,-2-2 23 0 0,-1-3-50 0 0,-3-3-11 0 0,-2-2 30 0 0,-2-4 30 0 0,0-1-82 0 0,-2-2-39 0 0,0-2-146 0 0,0-3-184 0 0,0-4-305 0 0,0-4-222 0 0,-1-5-630 0 0,1-5-2735 0 0,1-1-5003 0 0,2-4-896 0 0,0 4 12260 0 0</inkml:trace>
  <inkml:trace contextRef="#ctx0" brushRef="#br2" timeOffset="880.957">831 94 14229 0 0,'0'0'0'0'0,"1"0"7293"0"0,-1 0-7491 0 0,1 0 1207 0 0,-1 0-837 0 0,1 0 306 0 0,0 0 36 0 0,1 2-111 0 0,2 1-197 0 0,1 2 264 0 0,4 4-142 0 0,1 3 19 0 0,3 5-88 0 0,1 3-77 0 0,1 3-68 0 0,1 4 24 0 0,0 2 31 0 0,-1 1-54 0 0,0 2-27 0 0,-2-3-22 0 0,-1-1-63 0 0,-4-5 14 0 0,-2-5-9 0 0,-2-4 75 0 0,-2-5 72 0 0,-1-3 11 0 0,-2-4 100 0 0,-2-1 5 0 0,-3-3-196 0 0,-2-1 10 0 0,-4-4-27 0 0,-1-4-4 0 0,-3-4-7 0 0,1-5-54 0 0,0-6-18 0 0,1-3 2 0 0,3-5-38 0 0,3 1 5 0 0,2-1 15 0 0,3 3 37 0 0,3 4-43 0 0,4 3 11 0 0,2 4-13 0 0,3 2-2 0 0,3 2 51 0 0,2 1-62 0 0,1 1 67 0 0,1 1-66 0 0,-1 3 5 0 0,-1 2-34 0 0,-3 2-26 0 0,-1 2 60 0 0,-3 2-6 0 0,-1 1 14 0 0,-1 1 45 0 0,-2 1-2 0 0,-1 1-1 0 0,0 0-40 0 0,-2 0 12 0 0,1 1-71 0 0,-1 0-164 0 0,0 1-148 0 0,0-1-144 0 0,0 2-501 0 0,1 0-1131 0 0,-1 1-5461 0 0,-1 2-7358 0 0,1-11 16545 0 0,-1 0-97 0 0,0-4-3659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10.4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079.13281"/>
      <inkml:brushProperty name="anchorY" value="-66525.929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727.77344"/>
      <inkml:brushProperty name="anchorY" value="-67275.21875"/>
      <inkml:brushProperty name="scaleFactor" value="0.5"/>
    </inkml:brush>
  </inkml:definitions>
  <inkml:trace contextRef="#ctx0" brushRef="#br0">43 182 20798 0 0,'0'0'0'0'0,"0"0"2320"0"0,0 0-2086 0 0,1 0 92 0 0,-1 0-23 0 0,1 1 539 0 0,0 2-881 0 0,0 4 274 0 0,1 5-30 0 0,-1 7-107 0 0,1 7-17 0 0,0 8-35 0 0,0 5-48 0 0,0 4 9 0 0,0 2-77 0 0,0 1 90 0 0,0-2-34 0 0,-1-4 10 0 0,0-5-74 0 0,0-9 100 0 0,-1-6 60 0 0,1-8 96 0 0,-1-5 71 0 0,0-4 79 0 0,-1-4 95 0 0,1-5-187 0 0,-1-4-258 0 0,-2-7 68 0 0,0-8-50 0 0,-3-8 5 0 0,1-9-58 0 0,0-7 73 0 0,0-6-28 0 0,2-4 13 0 0,0-1-34 0 0,2 4 33 0 0,1 4-40 0 0,2 8 45 0 0,0 8-46 0 0,2 8-5 0 0,-1 8-18 0 0,1 7-35 0 0,-1 5-57 0 0,1 5-29 0 0,0 2 78 0 0,2 2 117 0 0,2 1 114 0 0,1 1-16 0 0,3 4-18 0 0,1 2 21 0 0,0 3-65 0 0,1 3-47 0 0,0 1 10 0 0,-3 3-46 0 0,0 1 38 0 0,-3 0-3 0 0,-1-1 0 0 0,-2-1 49 0 0,-2-3 5 0 0,-1-3-64 0 0,-1-1 59 0 0,-1-3 40 0 0,0-2-2 0 0,-2-1 10 0 0,-1-1-42 0 0,-1 2 18 0 0,-3 0-22 0 0,-2 0 29 0 0,-2 0-5 0 0,-2 0-30 0 0,-3 0-37 0 0,-1-1 8 0 0,-2-2 41 0 0,0 0-37 0 0,0 0-10 0 0,3-1 4 0 0,2 0 42 0 0,4-1-68 0 0,2-1-25 0 0,4 0-65 0 0,2 0-23 0 0,1 0-219 0 0,1 0-92 0 0,0 0-171 0 0,1 0-253 0 0,3 0-34 0 0,1 0-422 0 0,2 0-1404 0 0,1 0-4079 0 0,2-2-2509 0 0,1 0 6324 0 0,-1 0 2861 0 0</inkml:trace>
  <inkml:trace contextRef="#ctx0" brushRef="#br1" timeOffset="419.954">213 160 18562 0 0,'0'0'0'0'0,"0"0"2748"0"0,-1 0-2343 0 0,0 0 362 0 0,0 0 117 0 0,0 0 2 0 0,0 0-272 0 0,0 0-206 0 0,1 0-325 0 0,-1 1-45 0 0,3 1-23 0 0,0 3 4 0 0,3 5 74 0 0,2 4-119 0 0,3 3 101 0 0,2 4-36 0 0,2 3 75 0 0,3 0-85 0 0,2 2 61 0 0,2-1 145 0 0,0-1-136 0 0,0-2-24 0 0,-1-3-67 0 0,-1-3 10 0 0,-3-4 37 0 0,-3-3 5 0 0,-3-4 57 0 0,-2-2 6 0 0,-2-2 12 0 0,-2-4 41 0 0,-1-3 9 0 0,0-5-46 0 0,0-5-78 0 0,-1-6 7 0 0,0-4-10 0 0,-1-4 12 0 0,-1-5-79 0 0,0-3 98 0 0,-2-2-101 0 0,-2 1 25 0 0,-1 1 52 0 0,-1 3-13 0 0,0 6-30 0 0,1 5 44 0 0,-1 7-38 0 0,-1 5-21 0 0,1 4 48 0 0,-1 3-59 0 0,0 2 8 0 0,-1 1 7 0 0,-2 2-14 0 0,-1-1-5 0 0,-1 2-31 0 0,0-1 45 0 0,0 0-20 0 0,1 0-45 0 0,2 1-4 0 0,2-1-54 0 0,1 0-62 0 0,1 0-75 0 0,1 0-46 0 0,2 0-122 0 0,1 0-163 0 0,1 0-244 0 0,0 0-619 0 0,0 1-1467 0 0,2 2-2164 0 0,1 2-1996 0 0,3 2-1754 0 0,-1 0 10610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08.4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6905.41797"/>
      <inkml:brushProperty name="anchorY" value="-63250.0742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7744.875"/>
      <inkml:brushProperty name="anchorY" value="-63916.18359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8519"/>
      <inkml:brushProperty name="anchorY" value="-64568.55469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399.44922"/>
      <inkml:brushProperty name="anchorY" value="-65407.70313"/>
      <inkml:brushProperty name="scaleFactor" value="0.5"/>
    </inkml:brush>
  </inkml:definitions>
  <inkml:trace contextRef="#ctx0" brushRef="#br0">0 46 21050 0 0,'0'0'0'0'0,"0"0"1456"0"0,0 0-1549 0 0,0 0 339 0 0,0 0 70 0 0,0 3 4 0 0,0 4 72 0 0,1 5 5 0 0,1 6-139 0 0,1 6-51 0 0,2 5-227 0 0,1 5 21 0 0,2 3-90 0 0,0 2 38 0 0,2 3 58 0 0,-1-1-18 0 0,0 1-26 0 0,-1-2 1 0 0,-1-2 44 0 0,-2-6 32 0 0,-1-4 26 0 0,-2-6 16 0 0,0-6 74 0 0,-1-6 84 0 0,-1-4 89 0 0,0-3 268 0 0,-2-4-112 0 0,-1-6-460 0 0,-2-5 33 0 0,-3-7-47 0 0,-1-8-38 0 0,0-7 34 0 0,0-8 27 0 0,0-4-8 0 0,3-3-31 0 0,1-1 10 0 0,1 4-5 0 0,3 5-4 0 0,0 7 5 0 0,3 6-39 0 0,1 7-45 0 0,2 4-17 0 0,3 4-32 0 0,1 4 18 0 0,2 2-3 0 0,2 2-4 0 0,1 2 76 0 0,2 1-17 0 0,0 2 65 0 0,1-1-99 0 0,-2 2 84 0 0,-1-1-60 0 0,-1 1 49 0 0,-3 1-37 0 0,-2 0-129 0 0,-2-1 56 0 0,-2 0-58 0 0,-2 1-161 0 0,-2-1-133 0 0,1 0-207 0 0,-2 0-598 0 0,1 0-1676 0 0,0 1-3443 0 0,0 1-2235 0 0,0 0 5335 0 0</inkml:trace>
  <inkml:trace contextRef="#ctx0" brushRef="#br1" timeOffset="506.706">405 317 21778 0 0,'0'0'0'0'0,"0"-2"1644"0"0,0-4-1619 0 0,0-2 551 0 0,1-5 215 0 0,2-5-1 0 0,1-3-439 0 0,3-4-142 0 0,2-2-132 0 0,1-2-56 0 0,1 1 28 0 0,0 2-60 0 0,0 3 13 0 0,-1 3-48 0 0,-2 4 59 0 0,-1 4-20 0 0,-2 4 12 0 0,-2 3-6 0 0,-1 2-92 0 0,-1 2-48 0 0,-1 0 12 0 0,0 0-7 0 0,-1 1-1 0 0,-1-1-293 0 0,0-2 168 0 0,-3 0 4 0 0,-1-1 25 0 0,-2 0 47 0 0,-1 1 38 0 0,-1 0 35 0 0,-3 1-75 0 0,-1 1 143 0 0,-2 3 40 0 0,-2 3-49 0 0,-1 2 62 0 0,0 2-13 0 0,1 2 154 0 0,1 1 125 0 0,3-2-91 0 0,4-1-32 0 0,2-2-49 0 0,3-2-8 0 0,3-1-41 0 0,0-2-57 0 0,2 0-80 0 0,0 1 111 0 0,1 1 53 0 0,0 1 5 0 0,1 4-71 0 0,1 1-7 0 0,2 2-3 0 0,1 1 57 0 0,2 1 38 0 0,1 1 17 0 0,2 2 19 0 0,1 1-72 0 0,1 0-61 0 0,1 0 19 0 0,1 1-14 0 0,1 0 1 0 0,-1 0 47 0 0,1-2-70 0 0,-1 0 14 0 0,-1-1 4 0 0,0-1 93 0 0,-1-1 30 0 0,-1-1-67 0 0,-2-3-62 0 0,-2-2-73 0 0,-1-1 101 0 0,-3-3-38 0 0,-1-1 65 0 0,-2-2-2 0 0,0 0-61 0 0,-1-1-180 0 0,0-2-116 0 0,-1-2-145 0 0,1-4-359 0 0,0-2-344 0 0,0-2-1407 0 0,0-2-3382 0 0,2 0-2073 0 0,0 0 2179 0 0,0 2 6471 0 0</inkml:trace>
  <inkml:trace contextRef="#ctx0" brushRef="#br2" timeOffset="1160.021">714 144 2884 0 0,'0'0'0'0'0,"1"-1"13530"0"0,1 0-13858 0 0,-1 0 3278 0 0,0 1-1331 0 0,0-1-46 0 0,0 1-290 0 0,-1 0-485 0 0,0 0-223 0 0,0 0-153 0 0,0 0-104 0 0,0 0-47 0 0,0 0-88 0 0,0 0-34 0 0,0 0-26 0 0,0 0-27 0 0,0 0-28 0 0,0 0-38 0 0,0 1-29 0 0,-1 0-5 0 0,-1 1-180 0 0,-2 4 12 0 0,-2 2 27 0 0,-2 5 21 0 0,-3 5 32 0 0,0 4-15 0 0,-1 5 18 0 0,2 3 23 0 0,0 1 64 0 0,4 0-123 0 0,1-2 59 0 0,2-3-21 0 0,3-5 8 0 0,3-4-53 0 0,3-4 160 0 0,3-4-44 0 0,3-5 108 0 0,3-1-76 0 0,4-4 88 0 0,4-3-20 0 0,4-3 35 0 0,5-3 180 0 0,2-3-124 0 0,1-1-107 0 0,-1-2-3 0 0,-1-1-30 0 0,-4 1 18 0 0,-4 1-8 0 0,-5 3 27 0 0,-5 1 44 0 0,-5 3 44 0 0,-3 1 30 0 0,-4 1 1 0 0,-3-1-136 0 0,-2 0 144 0 0,-4-2-96 0 0,-2-3 14 0 0,-2-1-36 0 0,-2-1-86 0 0,-2 0 55 0 0,-1 0-60 0 0,0-1 11 0 0,0 2 0 0 0,-1-1-67 0 0,1 2 80 0 0,1 0-59 0 0,1 1 50 0 0,1 1-46 0 0,1 1 42 0 0,2 2-4 0 0,2 1 2 0 0,1 0 38 0 0,2 3-38 0 0,1 0 3 0 0,2 2-5 0 0,0 0-61 0 0,1 1 31 0 0,1 0-74 0 0,-1 1-4 0 0,0-1-30 0 0,1 0-13 0 0,-1 0-9 0 0,0 0-4 0 0,0 0 13 0 0,3 2 178 0 0,2 2 76 0 0,3 4-42 0 0,4 4-58 0 0,1 4 114 0 0,2 4-21 0 0,2 5-6 0 0,-1 3-25 0 0,0 5-59 0 0,-1 2 75 0 0,-2 2-97 0 0,0 1 39 0 0,-2-2-4 0 0,-1-2-20 0 0,-1-4-12 0 0,-2-4 21 0 0,-1-5-3 0 0,-3-5 1 0 0,-1-6 48 0 0,0-3 80 0 0,-2-4-30 0 0,0-3 54 0 0,0 0-17 0 0,-1-1-161 0 0,1-1 5 0 0,-2-1-344 0 0,-2-4 38 0 0,-1-4-159 0 0,-2-3-115 0 0,0-3-202 0 0,-1-4-549 0 0,1-2-2485 0 0,2-2-4325 0 0,1-4-4063 0 0,2 6 14842 0 0</inkml:trace>
  <inkml:trace contextRef="#ctx0" brushRef="#br3" timeOffset="1424.037">1077 1 20542 0 0,'0'0'0'0'0,"0"0"1788"0"0,0 0-1577 0 0,0 0 646 0 0,0 0 18 0 0,0 0-62 0 0,0 0-316 0 0,0 0-173 0 0,0 0-187 0 0,0 0-123 0 0,0 0-88 0 0,1 3 102 0 0,1 4 173 0 0,2 5-71 0 0,1 6-5 0 0,0 6-47 0 0,1 5 29 0 0,0 5-23 0 0,-1 5-32 0 0,-1 4-5 0 0,-2 3 41 0 0,0 2-70 0 0,-1 0-15 0 0,-1-2-63 0 0,0-6 23 0 0,0-5-64 0 0,-1-7 40 0 0,1-8-43 0 0,0-7-100 0 0,0-6 5 0 0,0-4-103 0 0,0-2-47 0 0,0-2-53 0 0,0-3-255 0 0,0-3-279 0 0,0-2-1283 0 0,0-3-3777 0 0,1-3-4417 0 0,0 2 6267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24.4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668.96875"/>
      <inkml:brushProperty name="anchorY" value="-68268.79688"/>
      <inkml:brushProperty name="scaleFactor" value="0.5"/>
    </inkml:brush>
  </inkml:definitions>
  <inkml:trace contextRef="#ctx0" brushRef="#br0">5 1 18094 0 0,'0'0'0'0'0,"-1"0"1268"0"0,0 0-1181 0 0,0 0 160 0 0,1 0 112 0 0,-1 0 463 0 0,1 0-349 0 0,0 0-221 0 0,0 0-101 0 0,0 0-53 0 0,0 1 40 0 0,0-1-21 0 0,0 2 26 0 0,0-1 41 0 0,0 2 180 0 0,0 0-28 0 0,0 1-26 0 0,0 0-100 0 0,1 1-24 0 0,0 0-17 0 0,2 1-12 0 0,-1 2-9 0 0,1 1-13 0 0,0 1-48 0 0,1-1-39 0 0,-1 2 54 0 0,1 2-21 0 0,1 1 35 0 0,0 1-64 0 0,1 1-45 0 0,-1 1 43 0 0,2-1-42 0 0,0 1 44 0 0,2-1-59 0 0,0 1 73 0 0,2-1-40 0 0,0 0 64 0 0,1 0-111 0 0,1-1 146 0 0,1-1-68 0 0,0-1-62 0 0,0 0 26 0 0,1-2-14 0 0,0 0 99 0 0,-2-2-65 0 0,1 0-41 0 0,1-2 9 0 0,-1 1-13 0 0,2-2 5 0 0,2-1 78 0 0,2 0-65 0 0,3 0 24 0 0,3 0 27 0 0,2 0-28 0 0,2 0-42 0 0,2-1 22 0 0,0 0 50 0 0,1-1 31 0 0,1 1-33 0 0,1-2-8 0 0,1 0-63 0 0,0 0 20 0 0,1-1 50 0 0,0 0-82 0 0,-1 0 27 0 0,0-1-88 0 0,-1 1 92 0 0,-1 0-21 0 0,0 0 76 0 0,-2 1-88 0 0,1 0-40 0 0,0 0 76 0 0,-1 1-76 0 0,1 0 74 0 0,0-1 44 0 0,0 1-72 0 0,0 0 22 0 0,2 1-3 0 0,-1-1 3 0 0,1 1-10 0 0,0 0-29 0 0,-1 0 3 0 0,0-1 34 0 0,0 2-21 0 0,-1 0-48 0 0,1 0 39 0 0,-1 1-48 0 0,0 0 87 0 0,0 1-26 0 0,0 0 16 0 0,1 0-2 0 0,0 1 34 0 0,1 0-38 0 0,1 0 9 0 0,1-1 1 0 0,-1 0-6 0 0,2-1-3 0 0,-1 0-28 0 0,0 0-10 0 0,0-1 5 0 0,-2 1 34 0 0,0 1-48 0 0,-2 1 54 0 0,0 0-101 0 0,-2 2 2 0 0,-1 2 76 0 0,-1 2 0 0 0,-1 3-75 0 0,-2 2 115 0 0,0 4-88 0 0,-2 3 41 0 0,0 4-34 0 0,-1 2 64 0 0,-2 2-23 0 0,-1 2 4 0 0,-2 0 5 0 0,-1-1 3 0 0,-3-2-1 0 0,-2-5-64 0 0,-2-3 46 0 0,-3-6-17 0 0,-2-4 46 0 0,-2-6 96 0 0,-1-4 63 0 0,-1-2 23 0 0,-1-3 50 0 0,0 0-9 0 0,0-1-35 0 0,-1 0-11 0 0,1 0 224 0 0,0 1-99 0 0,0-1-165 0 0,-1 1-39 0 0,1 0-72 0 0,0 0-27 0 0,0 0-38 0 0,1 0-3 0 0,0 0 2 0 0,0 0-7 0 0,2-1-36 0 0,1-1 6 0 0,4-3-14 0 0,3-1 7 0 0,4-2 81 0 0,5-1-51 0 0,5-3 30 0 0,4-2 20 0 0,4 0-1 0 0,5-2-2 0 0,1 0-8 0 0,3 0-26 0 0,0 1-16 0 0,1 1-2 0 0,7 2-63 0 0,0 2 96 0 0,0 4-69 0 0,-1 2 106 0 0,-2 2-29 0 0,0 1 87 0 0,-1 1-59 0 0,0 0-11 0 0,1 1 3 0 0,1-1-4 0 0,2-1 33 0 0,0-1 32 0 0,2-4-39 0 0,1-3 33 0 0,1-3-19 0 0,0-1-46 0 0,-1-3 9 0 0,0 0-72 0 0,-1-1 23 0 0,-1 1 41 0 0,-1 2-15 0 0,-2 1-43 0 0,-1 2 75 0 0,-2 2 55 0 0,-2 2-29 0 0,-2 0-40 0 0,-1 1 42 0 0,-1-1-44 0 0,-1 1 64 0 0,0-2 74 0 0,0-1-52 0 0,-1-3-38 0 0,0-1-39 0 0,-1-3 44 0 0,-1-2-56 0 0,-1-1 45 0 0,-2 1-52 0 0,-3 0 20 0 0,-3 1-6 0 0,-4 2 32 0 0,-3 1 15 0 0,-4 2 12 0 0,-3 2 17 0 0,-2-1 49 0 0,-2-2-17 0 0,-1-2 18 0 0,-1-4 53 0 0,-1-4-53 0 0,0-4-55 0 0,0-6-17 0 0,-1-3-1 0 0,-1-3-57 0 0,-1-2 48 0 0,-2 1-54 0 0,1 0 11 0 0,-1 4-4 0 0,0 3 59 0 0,0 6-68 0 0,-1 4 19 0 0,1 6 50 0 0,0 4-22 0 0,-1 4-14 0 0,1 4 25 0 0,-1 2-50 0 0,1 3 4 0 0,-1 0-7 0 0,1 0-66 0 0,-1 1-23 0 0,0 0-82 0 0,-1 0-90 0 0,0-1-148 0 0,-3 0-230 0 0,-6 1-411 0 0,-3 1-1977 0 0,-13 4-8617 0 0,1-1-128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29.3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5482.48438"/>
      <inkml:brushProperty name="anchorY" value="-76625.1015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6211.05469"/>
      <inkml:brushProperty name="anchorY" value="-77550.60156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6937.55469"/>
      <inkml:brushProperty name="anchorY" value="-78138.65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7843.92969"/>
      <inkml:brushProperty name="anchorY" value="-78815.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8565.125"/>
      <inkml:brushProperty name="anchorY" value="-79517.94531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9362.82031"/>
      <inkml:brushProperty name="anchorY" value="-80126.85156"/>
      <inkml:brushProperty name="scaleFactor" value="0.5"/>
    </inkml:brush>
  </inkml:definitions>
  <inkml:trace contextRef="#ctx0" brushRef="#br0">1 0 9137 0 0,'0'0'0'0'0,"0"1"11385"0"0,1 1-11920 0 0,-1 0 2053 0 0,1 2-1130 0 0,0 3 374 0 0,1 4 40 0 0,0 4-389 0 0,2 6-175 0 0,-1 4-131 0 0,1 4 0 0 0,1 3-65 0 0,0 4 110 0 0,0 0-90 0 0,0 2-26 0 0,-1-1-34 0 0,-1-2 93 0 0,-1-3-55 0 0,0-5 57 0 0,-1-4-24 0 0,0-5-15 0 0,-1-5 5 0 0,0-4 72 0 0,0-3 39 0 0,0-3 40 0 0,0-2 205 0 0,0-1-25 0 0,-1-2-48 0 0,-1-3-293 0 0,-1-4-22 0 0,-1-6-45 0 0,-1-6-15 0 0,0-7-16 0 0,0-5-1 0 0,2-3-16 0 0,1-2 37 0 0,1 0-12 0 0,3 1-23 0 0,1 2 36 0 0,1 4-12 0 0,0 3-5 0 0,1 3 40 0 0,0 5-59 0 0,-1 5-38 0 0,0 4-60 0 0,-1 4-34 0 0,1 3-63 0 0,1 2 306 0 0,2 4-55 0 0,3 2 100 0 0,2 3-121 0 0,2 4 40 0 0,2 3-10 0 0,0 3-6 0 0,0 1 1 0 0,-1 3-60 0 0,-1 0 40 0 0,-2 0 22 0 0,-1 0-59 0 0,-4-2 62 0 0,-1-2-9 0 0,-2-2 7 0 0,-2-3 94 0 0,-1-2-17 0 0,0-4 80 0 0,-1-2 1 0 0,-1-1 37 0 0,0-1-39 0 0,-2-1-117 0 0,-2 1 51 0 0,-4 0-42 0 0,-1 0 17 0 0,-3 0-24 0 0,-1 1-12 0 0,-2 0-30 0 0,0 0 6 0 0,-1 0 1 0 0,1-1-6 0 0,1-1 1 0 0,1 0 33 0 0,3 0 0 0 0,2-1-45 0 0,4 0-60 0 0,1 1-130 0 0,3 0-110 0 0,0-1-50 0 0,1 1-102 0 0,1-1-187 0 0,0 1-222 0 0,3-1-387 0 0,1 0-446 0 0,4-1-1735 0 0,-2 0-5844 0 0,0-1-1478 0 0,-1 1 13938 0 0,1-1-945 0 0</inkml:trace>
  <inkml:trace contextRef="#ctx0" brushRef="#br1" timeOffset="474.648">337 117 4116 0 0,'0'0'0'0'0,"-1"1"16366"0"0,0-1-15323 0 0,0 1-2353 0 0,-1-1 3971 0 0,0 2-2187 0 0,-1-1 184 0 0,0 0-85 0 0,1 0-372 0 0,0 0-185 0 0,1 2-270 0 0,2 1 129 0 0,1 3 142 0 0,1 5 42 0 0,3 3-28 0 0,2 4-35 0 0,2 4 12 0 0,1 1 16 0 0,1 3-22 0 0,2 2 60 0 0,-1 1 90 0 0,1 0 116 0 0,0 0-187 0 0,0-4-36 0 0,-2-3-37 0 0,0-4-2 0 0,-3-5-6 0 0,0-4 145 0 0,-2-5-9 0 0,-1-2-21 0 0,0-2 74 0 0,0-3 67 0 0,0-3 49 0 0,1-3-39 0 0,0-4-66 0 0,1-5-87 0 0,0-4-38 0 0,-1-3-13 0 0,1-3 6 0 0,-2-3-43 0 0,-1 1 45 0 0,0 0-38 0 0,-2 1-26 0 0,-2 3 45 0 0,0 4-58 0 0,0 3 73 0 0,-1 4-8 0 0,0 2-15 0 0,-1 3-44 0 0,1 2 13 0 0,0 0 43 0 0,0 1-19 0 0,-1 0-38 0 0,0 1 8 0 0,-1-1-15 0 0,-1-1-30 0 0,-2 1-76 0 0,-1-1 56 0 0,-1 1 29 0 0,-2-1-56 0 0,0 1-31 0 0,-3 0-20 0 0,-1 2 1 0 0,-1 0-41 0 0,0 1 1 0 0,0 2-17 0 0,1 0-48 0 0,1 0-81 0 0,3 1-69 0 0,2 0-73 0 0,3 0-160 0 0,1 1-421 0 0,2 1-860 0 0,1 1-1222 0 0,4 3-12521 0 0,-1 0 14744 0 0</inkml:trace>
  <inkml:trace contextRef="#ctx0" brushRef="#br2" timeOffset="1204.646">719 57 18810 0 0,'0'0'0'0'0,"0"0"2396"0"0,0 0-2427 0 0,0 0 615 0 0,0 0 114 0 0,0 0 50 0 0,0 0-411 0 0,0 0-427 0 0,0 0-36 0 0,0 1 5 0 0,0-1 64 0 0,0 1 54 0 0,0 0 39 0 0,0 2 137 0 0,0 1 126 0 0,0 2-7 0 0,0 4 13 0 0,0 2-57 0 0,0 2-96 0 0,-1 2-46 0 0,-1 2-75 0 0,1 2-25 0 0,-1 0-10 0 0,1 2-73 0 0,0 2 99 0 0,2 0-94 0 0,1 1 38 0 0,3-1-21 0 0,2-2-47 0 0,1-2 83 0 0,2-3 15 0 0,1-2-2 0 0,2-2 426 0 0,0-3-199 0 0,1-3 54 0 0,-1-2-110 0 0,1-2 50 0 0,-1-5-79 0 0,1-3 6 0 0,0-3-41 0 0,0-4-38 0 0,-1-2-2 0 0,-2-1 6 0 0,-1 1 14 0 0,-3 1 10 0 0,-2 1 13 0 0,-2 3-20 0 0,-1 1-3 0 0,-2 0 5 0 0,0 1-26 0 0,0 1-16 0 0,-2-1-1 0 0,-1 1-49 0 0,-2 0-76 0 0,-1 0 4 0 0,-1 0-22 0 0,1 1 16 0 0,-1 0-34 0 0,2 2 6 0 0,1 1 38 0 0,1 0-40 0 0,1 2-4 0 0,2 0-42 0 0,-1 0-41 0 0,1 0-85 0 0,0 0-41 0 0,1 2 83 0 0,0 1 276 0 0,2 3 64 0 0,1 3-136 0 0,1 3 60 0 0,2 2-85 0 0,1 0 46 0 0,1 0 21 0 0,0 0 72 0 0,2-1-55 0 0,0-2 209 0 0,1-2-166 0 0,1 1 445 0 0,2-2-285 0 0,0 0-26 0 0,0-2-135 0 0,0-1-41 0 0,-3-2 91 0 0,0-1-74 0 0,-3-1 6 0 0,-2-1 18 0 0,-3 0 72 0 0,-1-1 7 0 0,-2 1 23 0 0,0 0 26 0 0,-1-2 66 0 0,0-3-13 0 0,0-3-214 0 0,0-5 45 0 0,0-5-68 0 0,-1-4 51 0 0,1-4-70 0 0,-3-3 22 0 0,0-2-88 0 0,-1 0 24 0 0,-1 0 30 0 0,0 4-12 0 0,0 3 43 0 0,1 6 55 0 0,-1 4-74 0 0,1 5 22 0 0,0 3 30 0 0,-1 2-49 0 0,-2 1-30 0 0,0 0 3 0 0,0 0-33 0 0,-2 1-12 0 0,1-1 20 0 0,0 1 16 0 0,2 1-14 0 0,1 0-82 0 0,2 1-47 0 0,2 0-71 0 0,0 0-114 0 0,1 0-157 0 0,0 0-278 0 0,0 0-689 0 0,1 3-1146 0 0,2 2-1183 0 0,1 3-4608 0 0,3 4-370 0 0,-2-2 10572 0 0</inkml:trace>
  <inkml:trace contextRef="#ctx0" brushRef="#br3" timeOffset="1753.779">1267 313 3200 0 0,'0'0'0'0'0,"0"0"16844"0"0,0 1-15475 0 0,1-1-2353 0 0,-1 1 4173 0 0,1 0-2252 0 0,0-1-43 0 0,1 0-217 0 0,0-3-213 0 0,2 0-308 0 0,0-5-85 0 0,3-2-19 0 0,0-4 14 0 0,2-3-71 0 0,1-3 21 0 0,0 0 30 0 0,0-1-49 0 0,-1 1 54 0 0,-1 3-3 0 0,-2 1-2 0 0,-2 4-54 0 0,-1 0-40 0 0,0 1-34 0 0,-2 0-28 0 0,0 0 54 0 0,-1 0-85 0 0,-1 0 17 0 0,-1 1 7 0 0,0 1 51 0 0,-2 0-4 0 0,0 3 32 0 0,-1 1-24 0 0,-2 0 36 0 0,1 1-19 0 0,-1 1 2 0 0,0 0-5 0 0,-1 2 52 0 0,0 0-86 0 0,-1 0 5 0 0,-1 1 34 0 0,1 0-33 0 0,0 1 15 0 0,1 1-18 0 0,-1 0 52 0 0,2 2-20 0 0,-1 1 45 0 0,1 0-49 0 0,-1 1 12 0 0,2 1 0 0 0,0-1-34 0 0,1 0 19 0 0,1 0 16 0 0,1 0-34 0 0,1-1 8 0 0,0 1 34 0 0,1 1-21 0 0,1-1-52 0 0,0 2 62 0 0,0 1-26 0 0,0 1 73 0 0,1 1-15 0 0,0 2-6 0 0,2 1 10 0 0,1 1 15 0 0,2 1 51 0 0,0 2 62 0 0,2-1 24 0 0,1 2-85 0 0,0-1 7 0 0,1 2-29 0 0,1-1 17 0 0,0 0 59 0 0,2-1-22 0 0,-1-1-64 0 0,0-2 53 0 0,-1-2 88 0 0,-2-3-59 0 0,-2-3-18 0 0,0-3-24 0 0,-3-1 63 0 0,-1-1-22 0 0,-2-1-28 0 0,0-1 10 0 0,-1 0-9 0 0,0 0-23 0 0,-1 0-17 0 0,1 0-48 0 0,0 0 11 0 0,0 0-203 0 0,-1 0-93 0 0,1 0-144 0 0,0-2-131 0 0,0-1-300 0 0,0-3-560 0 0,0-4-4066 0 0,0-2-3633 0 0,0 14 738 0 0,0 2 9897 0 0</inkml:trace>
  <inkml:trace contextRef="#ctx0" brushRef="#br4" timeOffset="2212.564">1484 117 1300 0 0,'0'0'0'0'0,"1"0"17376"0"0,-1 0-16333 0 0,1 0-2188 0 0,-1 0 3949 0 0,1 0-2409 0 0,0 0 329 0 0,0 0 142 0 0,0 0-365 0 0,0 1-508 0 0,1 0 225 0 0,2 2-249 0 0,0 2 287 0 0,3 2-137 0 0,2 3 16 0 0,1 4-78 0 0,3 2 14 0 0,1 3 45 0 0,0 3-30 0 0,0 2-90 0 0,0 2 101 0 0,-2 2-110 0 0,-1-1 73 0 0,-2 1 100 0 0,-2-3-76 0 0,-2-3-96 0 0,-1-4 35 0 0,-2-6 125 0 0,-1-3 6 0 0,0-5 45 0 0,-1-2 93 0 0,0-1 156 0 0,-1-2-28 0 0,-1-2-262 0 0,-2-4-39 0 0,-3-2-29 0 0,-1-6-24 0 0,-2-4-75 0 0,-1-6 20 0 0,0-5-49 0 0,-1-4 44 0 0,1-3-94 0 0,1-1 107 0 0,3 3-30 0 0,2 5 48 0 0,2 5 13 0 0,1 7-15 0 0,2 6-40 0 0,0 3-26 0 0,0 5-14 0 0,1 2-43 0 0,1 0-8 0 0,1 2-6 0 0,1-1-6 0 0,3 0 38 0 0,1-1 12 0 0,1-1-11 0 0,1 0 6 0 0,1 1-1 0 0,-1-1 19 0 0,0 2-34 0 0,-2 0 11 0 0,-1 0 15 0 0,-1 1-20 0 0,-2 0 12 0 0,-2 0 24 0 0,0 0 35 0 0,-2 0-59 0 0,1 0 2 0 0,-2 1-82 0 0,1 0-180 0 0,0-1-104 0 0,0 2-158 0 0,-1 0-379 0 0,1 1-356 0 0,0 2-1764 0 0,0 2-4861 0 0,-1 2-3804 0 0,1-12 14144 0 0,0-1-4279 0 0</inkml:trace>
  <inkml:trace contextRef="#ctx0" brushRef="#br5" timeOffset="2470.716">1787 331 15997 0 0,'0'0'0'0'0,"1"1"4957"0"0,1 1-5256 0 0,1 2 1684 0 0,2 0-252 0 0,0 2-132 0 0,2 3-247 0 0,1 1-286 0 0,0 2-199 0 0,1 2-22 0 0,0 2-6 0 0,-1 1-2 0 0,0 1-66 0 0,-2 0 11 0 0,-2-1-39 0 0,0-2-25 0 0,-3-3 18 0 0,0-2-36 0 0,-1-3 20 0 0,0-3-7 0 0,-1-2 10 0 0,-2-1-86 0 0,-2-1-36 0 0,0-2-55 0 0,-2 0-173 0 0,-1-1-32 0 0,2-1-89 0 0,0-1-135 0 0,2 1-264 0 0,0-1-389 0 0,1 1-1006 0 0,0 0-5194 0 0,1-1-6731 0 0,12 10 15126 0 0,2 2-2661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25.2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7889.24219"/>
      <inkml:brushProperty name="anchorY" value="-68928.82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8772.46094"/>
      <inkml:brushProperty name="anchorY" value="-69648.7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9510"/>
      <inkml:brushProperty name="anchorY" value="-70320.7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0321.14063"/>
      <inkml:brushProperty name="anchorY" value="-71315.33594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0987.99219"/>
      <inkml:brushProperty name="anchorY" value="-72210.99219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1650.08594"/>
      <inkml:brushProperty name="anchorY" value="-73214.95313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2416.95313"/>
      <inkml:brushProperty name="anchorY" value="-73801.28906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3089.94531"/>
      <inkml:brushProperty name="anchorY" value="-74671.26563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3757.08594"/>
      <inkml:brushProperty name="anchorY" value="-75381.88281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4675.5"/>
      <inkml:brushProperty name="anchorY" value="-75995.79688"/>
      <inkml:brushProperty name="scaleFactor" value="0.5"/>
    </inkml:brush>
  </inkml:definitions>
  <inkml:trace contextRef="#ctx0" brushRef="#br0">1 147 21534 0 0,'0'0'0'0'0,"0"0"1472"0"0,0 0-1717 0 0,1 0 490 0 0,0 0-245 0 0,1 0 639 0 0,-1 2-798 0 0,1 2 440 0 0,2 5-301 0 0,2 6 211 0 0,1 7-39 0 0,1 6-86 0 0,0 5 0 0 0,0 5-6 0 0,0 3-60 0 0,-2 1 82 0 0,-2 0-9 0 0,-1 0-89 0 0,-1-4 29 0 0,-1-6 25 0 0,-1-5 40 0 0,0-7 98 0 0,-1-7 172 0 0,1-5 152 0 0,0-4-65 0 0,0-3-46 0 0,-2-2-4 0 0,-1-4-262 0 0,-1-4-61 0 0,-3-5-4 0 0,0-9-55 0 0,0-5 1 0 0,1-8-35 0 0,2-3 40 0 0,1-3-18 0 0,2 0-32 0 0,4 2 6 0 0,2 3-23 0 0,2 2 28 0 0,3 2-24 0 0,1 4-10 0 0,2 3-35 0 0,0 5-20 0 0,0 4-62 0 0,1 4 19 0 0,-1 5 3 0 0,1 3 39 0 0,-1 2-14 0 0,0 4 11 0 0,0 1 54 0 0,-1 4-33 0 0,-1 0-11 0 0,-1 2 28 0 0,-1 1-57 0 0,-1-1-49 0 0,-2 0-128 0 0,-1-1-109 0 0,-2 1-185 0 0,-1-1-447 0 0,-2 2-997 0 0,1 2-1475 0 0,-1 0-3704 0 0,-1 5-1500 0 0,1-3 9077 0 0</inkml:trace>
  <inkml:trace contextRef="#ctx0" brushRef="#br1" timeOffset="548.227">401 557 18154 0 0,'0'0'0'0'0,"0"0"2696"0"0,0 0-1946 0 0,1 0 467 0 0,0 0 0 0 0,0-2-164 0 0,3-3-474 0 0,2-4-260 0 0,1-5-55 0 0,4-5-73 0 0,1-5-10 0 0,0-3-83 0 0,2-2-35 0 0,-2 0-27 0 0,0 2-32 0 0,0 2 0 0 0,-3 3 6 0 0,-1 4-4 0 0,-2 4 68 0 0,-2 3-52 0 0,-2 4 23 0 0,0 2-52 0 0,-2 2-24 0 0,0 1-19 0 0,0 0-101 0 0,-1-1-63 0 0,0-1 52 0 0,-1-1 37 0 0,-1 0-58 0 0,-2-2-53 0 0,-1 2 89 0 0,-2-1 6 0 0,0 1 4 0 0,-3 1 28 0 0,-1 2-7 0 0,-1 0 70 0 0,-1 1 41 0 0,-1 1-3 0 0,1 0 17 0 0,0 0 30 0 0,3 1-45 0 0,1 0 15 0 0,3 1 51 0 0,2-1 17 0 0,1 0 12 0 0,1 0-55 0 0,0 0 14 0 0,1 0-50 0 0,0 1 12 0 0,-1-1-10 0 0,0 2-4 0 0,0 0-4 0 0,0 1 5 0 0,0 0-34 0 0,0 1 37 0 0,0 0-7 0 0,0 3-2 0 0,1-1-50 0 0,0 2 38 0 0,0 2 13 0 0,1 0-4 0 0,1 3 4 0 0,0 1 10 0 0,1 3 94 0 0,1 3-54 0 0,2 1 41 0 0,2 3-42 0 0,2 0-45 0 0,1 1-39 0 0,1-1 53 0 0,1-1-16 0 0,1-3-32 0 0,1-1 44 0 0,0-3-5 0 0,0-3 1 0 0,0-2 110 0 0,-1-3-106 0 0,0-3 60 0 0,-2 0-4 0 0,-2-3 131 0 0,-2-1-87 0 0,-2-1-4 0 0,-1 0 8 0 0,-1-1-35 0 0,-2-1-9 0 0,0 1-28 0 0,0 0-40 0 0,-1-1-20 0 0,1 1-194 0 0,0 0-116 0 0,0-3-166 0 0,-1 0-228 0 0,1-2-435 0 0,0-1-1093 0 0,0-2-3676 0 0,1-2-4927 0 0,-1 13 7305 0 0,0 2 3547 0 0</inkml:trace>
  <inkml:trace contextRef="#ctx0" brushRef="#br2" timeOffset="1130.258">763 234 18154 0 0,'0'0'0'0'0,"0"-2"3152"0"0,0 0-2413 0 0,0-1-85 0 0,0-1 236 0 0,0 0 189 0 0,0 1-405 0 0,-2 1-312 0 0,1 0-144 0 0,-2 1-114 0 0,1 0-65 0 0,-1 0-35 0 0,0 0-31 0 0,0 1-81 0 0,-1 0 20 0 0,0 3-30 0 0,-2 2 14 0 0,0 3-1 0 0,-2 5 47 0 0,0 3 11 0 0,0 4 41 0 0,-1 5-8 0 0,2 3 11 0 0,-1 5-34 0 0,2 1-42 0 0,1 1 38 0 0,1-2 4 0 0,1-2-53 0 0,2-4 41 0 0,0-5-113 0 0,3-5 130 0 0,2-5 28 0 0,2-4 60 0 0,4-3 42 0 0,1-2-118 0 0,3-3 73 0 0,2-2-12 0 0,2-3 29 0 0,1-1-43 0 0,3-3 136 0 0,-1-1 29 0 0,-1-1-104 0 0,-1 2-83 0 0,-4 0 90 0 0,-4 2 52 0 0,-3 1 8 0 0,-4 1 33 0 0,-1 0-74 0 0,-3-1-60 0 0,0-3-23 0 0,-1-2 73 0 0,-3-4-129 0 0,-1-1 30 0 0,-2-1-77 0 0,-2-1 27 0 0,-2 2 53 0 0,1 1-13 0 0,-1 2 8 0 0,1 2 34 0 0,2 2-42 0 0,1 2 46 0 0,1 1 33 0 0,2 3-9 0 0,1 1-44 0 0,1 1-18 0 0,1 0-73 0 0,1 1-44 0 0,0 1-26 0 0,0-1-37 0 0,0 0-45 0 0,2 1 28 0 0,0 2 225 0 0,4 1 52 0 0,1 3 33 0 0,3 2 3 0 0,3 4-18 0 0,0 3-40 0 0,2 2 19 0 0,0 3 9 0 0,0 3-60 0 0,-2 1-18 0 0,0 2 2 0 0,-1 0-9 0 0,-1-1 61 0 0,-2-2-83 0 0,-1-3-47 0 0,-1-4 86 0 0,-3-5-22 0 0,-1-3 45 0 0,-1-4 74 0 0,-1-3 20 0 0,-1-1-56 0 0,0-1-90 0 0,0 0-27 0 0,-1-1-95 0 0,-1-1-149 0 0,-1-2-324 0 0,-2-1-127 0 0,-1-3-179 0 0,-1-2-630 0 0,1-2-1889 0 0,4 4-6535 0 0,0-1-1621 0 0,4 11 14890 0 0,0 1-1084 0 0,4 5-5325 0 0</inkml:trace>
  <inkml:trace contextRef="#ctx0" brushRef="#br3" timeOffset="1468.301">1207 256 19078 0 0,'0'0'0'0'0,"0"-1"2500"0"0,0-1-2184 0 0,-2-1 409 0 0,-1 0 324 0 0,-1-1-17 0 0,-1-1-511 0 0,-2 1-202 0 0,0 0-160 0 0,-2 1-84 0 0,0 0-63 0 0,-2 2-5 0 0,1 0-34 0 0,-1 1-86 0 0,1 2-1 0 0,0 2 3 0 0,0 2 31 0 0,1 4-14 0 0,0 2 39 0 0,1 5 0 0 0,2 3-3 0 0,1 3 63 0 0,2 2-74 0 0,1 2-7 0 0,2 2 94 0 0,2-1-27 0 0,3 1 8 0 0,2-1-73 0 0,3-2 90 0 0,2-1-62 0 0,2-3 46 0 0,1-3-2 0 0,2-3 61 0 0,0-2-76 0 0,1-3 25 0 0,-1-3-8 0 0,-1-2 80 0 0,-2-1 4 0 0,-2-3-103 0 0,-3 0-17 0 0,-3-2 46 0 0,-1-1-21 0 0,-2-1-39 0 0,-2-3-142 0 0,0-3-214 0 0,-1-3-244 0 0,-1-2-377 0 0,-1-2-1315 0 0,-1-1-3024 0 0,-1-1-3728 0 0,0-1 3729 0 0,-1 3 5906 0 0</inkml:trace>
  <inkml:trace contextRef="#ctx0" brushRef="#br4" timeOffset="1747.306">1356 113 6521 0 0,'0'0'0'0'0,"0"-1"14124"0"0,0 0-13446 0 0,0 0-1598 0 0,0-1 3391 0 0,0 0-1742 0 0,0 0 330 0 0,0 1-293 0 0,0 0-290 0 0,0 1-228 0 0,0 0-148 0 0,0 0-87 0 0,0 0-56 0 0,0 0-53 0 0,0 0-76 0 0,0 1-82 0 0,1 2 268 0 0,2 5-44 0 0,2 4 104 0 0,1 6-92 0 0,3 7 84 0 0,-1 6-82 0 0,1 6 20 0 0,-1 3-3 0 0,-1 4 3 0 0,0 2-5 0 0,0 0-139 0 0,0-1 101 0 0,-1-4 37 0 0,-1-6-204 0 0,-1-7-149 0 0,-1-8-32 0 0,-2-7 54 0 0,0-6 144 0 0,0-4 49 0 0,-3-4-159 0 0,-1-2-676 0 0,-3-5-633 0 0,-3-3-1187 0 0,-2-6-1076 0 0,-2-4-922 0 0,-2-11-5705 0 0,3 2 12967 0 0</inkml:trace>
  <inkml:trace contextRef="#ctx0" brushRef="#br5" timeOffset="1875.295">1371 301 12289 0 0,'0'0'0'0'0,"0"0"3056"0"0,1 0-1955 0 0,1 0 139 0 0,-1 0 22 0 0,3 0-23 0 0,0-2-537 0 0,1 1-230 0 0,2-2-248 0 0,2 0-124 0 0,1 0-92 0 0,0 0-4 0 0,3-1-342 0 0,0 0-901 0 0,1-1-1121 0 0,0-1-2443 0 0,0-2-5735 0 0,-3 2 9236 0 0</inkml:trace>
  <inkml:trace contextRef="#ctx0" brushRef="#br6" timeOffset="2143.989">1590 204 16426 0 0,'0'0'0'0'0,"0"0"4120"0"0,0 1-3659 0 0,0 0 201 0 0,0-1 13 0 0,1 1 150 0 0,0 0-312 0 0,0 0-460 0 0,1 1 149 0 0,2 2-168 0 0,1 2 259 0 0,2 4-60 0 0,1 4-37 0 0,0 5 17 0 0,2 3-9 0 0,-1 4-56 0 0,-1 4 12 0 0,0 2-8 0 0,-2 2-60 0 0,0 0-40 0 0,-2-2-52 0 0,0-2-66 0 0,-2-4 78 0 0,0-6-109 0 0,-1-5-5 0 0,0-5-141 0 0,-1-4-81 0 0,0-3-72 0 0,-1-3-80 0 0,-1-2-469 0 0,-2-4-439 0 0,-3-4-1069 0 0,-2-5-585 0 0,-1-6-1280 0 0,0-8-279 0 0,0-4-1676 0 0,3 3 6070 0 0</inkml:trace>
  <inkml:trace contextRef="#ctx0" brushRef="#br7" timeOffset="2247.751">1647 0 16161 0 0,'0'0'0'0'0,"0"0"2441"0"0,1 0-1826 0 0,0 0-295 0 0,0 0 202 0 0,-1 1 120 0 0,1 1-776 0 0,0 0 235 0 0,1 2-374 0 0,0 3-545 0 0,1 2-659 0 0,2 2-832 0 0,0 1-2306 0 0,1 3-4314 0 0,-2-2 7622 0 0</inkml:trace>
  <inkml:trace contextRef="#ctx0" brushRef="#br8" timeOffset="2672.595">1742 237 13373 0 0,'0'0'0'0'0,"0"1"7409"0"0,0 0-8102 0 0,1 0 1857 0 0,0 2-1111 0 0,1 0 743 0 0,2 3-40 0 0,3 2-191 0 0,1 3-182 0 0,3 4-57 0 0,3 2-156 0 0,2 4 54 0 0,1 3-84 0 0,2 2 212 0 0,-1 1-36 0 0,1 0-166 0 0,-2-1-88 0 0,-2-2-46 0 0,-2-4 71 0 0,-1-3 17 0 0,-4-3-91 0 0,-1-4-6 0 0,-3-2 68 0 0,-2-3 45 0 0,-1-3 18 0 0,0 0 91 0 0,-1-2 160 0 0,-1 0 17 0 0,1-2-97 0 0,1-3-106 0 0,1-5-189 0 0,0-5 17 0 0,2-7 5 0 0,1-4-40 0 0,1-5 54 0 0,0-3-12 0 0,0-4-46 0 0,1 0-26 0 0,-1 0-15 0 0,0 0-38 0 0,1 4 9 0 0,-1 4-2 0 0,-1 5 56 0 0,-2 8-54 0 0,0 5 6 0 0,-2 5-40 0 0,0 4-84 0 0,-1 2 40 0 0,0 2 9 0 0,0 0-79 0 0,0 2-83 0 0,-1 1-78 0 0,1 2 163 0 0,-2 3-244 0 0,1 4-364 0 0,-2 2-565 0 0,0 1-1043 0 0,1 2-1796 0 0,1 0-3553 0 0,0 0-272 0 0,3-33 9076 0 0,1-6-2268 0 0</inkml:trace>
  <inkml:trace contextRef="#ctx0" brushRef="#br9" timeOffset="3147.487">2182 414 3724 0 0,'0'0'0'0'0,"1"0"13994"0"0,1 0-14315 0 0,1 0 3105 0 0,-1 0-1478 0 0,2 0 197 0 0,0 0-195 0 0,0-2-472 0 0,0-1-276 0 0,1-2-240 0 0,1-2-87 0 0,1-3-52 0 0,2-3-91 0 0,0-3-47 0 0,2-3-40 0 0,0-2 8 0 0,0 0-12 0 0,-1-1 6 0 0,-2 2-6 0 0,0 2-41 0 0,-3 3-2 0 0,-2 4 12 0 0,-1 3-10 0 0,-1 3-7 0 0,-1 2-26 0 0,0 2 7 0 0,-2 0-41 0 0,-1 1 20 0 0,-2-1-4 0 0,-3 0-70 0 0,-2-1-77 0 0,-3-1 60 0 0,-1 1-16 0 0,-3 1 54 0 0,0 0-37 0 0,0 0 117 0 0,1 1 51 0 0,4-1 1 0 0,2 2 69 0 0,3-1-67 0 0,2 0 23 0 0,2 0 87 0 0,2 0-18 0 0,0 0-18 0 0,2 0-22 0 0,-1 0-14 0 0,0 1-32 0 0,1 0-45 0 0,-1 2 62 0 0,0 0 61 0 0,0 3 92 0 0,1 1-76 0 0,1 2-14 0 0,1 2 65 0 0,1 2-75 0 0,1 1 61 0 0,1 0-5 0 0,1 1-7 0 0,2 1-24 0 0,0 0-58 0 0,3 1 33 0 0,0 0-33 0 0,0 0-30 0 0,1 1 36 0 0,-1-1-41 0 0,0 0 50 0 0,-2-1-11 0 0,0-3-47 0 0,-3-1 25 0 0,0-2-11 0 0,-2-2-7 0 0,-1-2 2 0 0,0-2 9 0 0,-1-1 43 0 0,-1-1-68 0 0,1-2-37 0 0,-1 0-52 0 0,1-3-24 0 0,1-1-88 0 0,-1-2-176 0 0,2-3-203 0 0,-2-2-457 0 0,0-2-1046 0 0,-1 4-9604 0 0,-1 1-1835 0 0,0 0 17798 0 0,-1 1-1503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33.4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0051.85938"/>
      <inkml:brushProperty name="anchorY" value="-80934.0703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0802.70313"/>
      <inkml:brushProperty name="anchorY" value="-81574.17969"/>
      <inkml:brushProperty name="scaleFactor" value="0.5"/>
    </inkml:brush>
  </inkml:definitions>
  <inkml:trace contextRef="#ctx0" brushRef="#br0">36 43 19918 0 0,'0'0'0'0'0,"0"-1"1596"0"0,0-2-1703 0 0,-1 1 579 0 0,0 0 310 0 0,0 0 90 0 0,1 1-509 0 0,-1 1-176 0 0,0-1-42 0 0,0 1-21 0 0,1 0-70 0 0,0 1-47 0 0,-1 1 6 0 0,1 1-13 0 0,-2 3 14 0 0,0 4 104 0 0,-1 5-142 0 0,0 5 109 0 0,-1 6-104 0 0,0 4 25 0 0,1 4-56 0 0,0 3-25 0 0,1 3 84 0 0,0 0-61 0 0,2 1-17 0 0,1-2 20 0 0,3-1 5 0 0,1-4 36 0 0,3-3-5 0 0,1-4 4 0 0,2-4-64 0 0,2-3 93 0 0,0-5 156 0 0,2-4 32 0 0,1-4 15 0 0,0-2-16 0 0,2-4-6 0 0,-1-4 48 0 0,1-3-11 0 0,-1-4 24 0 0,-1-5-42 0 0,-1-3-10 0 0,-3-3-45 0 0,-2-3 47 0 0,-2-3-32 0 0,-3-2-64 0 0,-2-3-42 0 0,-3-3-68 0 0,-3-3 92 0 0,-3-2-122 0 0,-4-2 37 0 0,-2 0-93 0 0,-2 1-28 0 0,-1 4 92 0 0,1 4-56 0 0,1 5 47 0 0,1 6-53 0 0,2 6 96 0 0,3 5-39 0 0,1 3 14 0 0,2 4-38 0 0,2 2-69 0 0,0 0-113 0 0,2 2-101 0 0,0 0-201 0 0,0 0-138 0 0,2 1-375 0 0,0 1-693 0 0,3 4-1337 0 0,2 4-3742 0 0,1 4-2961 0 0,-1 0 8410 0 0</inkml:trace>
  <inkml:trace contextRef="#ctx0" brushRef="#br1" timeOffset="279.522">116 344 20350 0 0,'0'0'0'0'0,"0"0"1836"0"0,0 0-1755 0 0,0 0 213 0 0,0 0 410 0 0,1 0 157 0 0,1 0-515 0 0,3 0-209 0 0,4 0-58 0 0,4 0 125 0 0,5 1-25 0 0,4 1-179 0 0,2 3 36 0 0,2 2 17 0 0,1 3 107 0 0,-1 3-114 0 0,-2 1 0 0 0,-1 3-42 0 0,-4-1 156 0 0,-2 1-199 0 0,-3-1 69 0 0,-3-2-32 0 0,-3-2 3 0 0,-2-1 4 0 0,-2-4-2 0 0,-2-1 1 0 0,-1-3 112 0 0,-1 0-83 0 0,0-2-35 0 0,0-1-105 0 0,-1 0-117 0 0,0-1-69 0 0,-1 0-190 0 0,-3-2-624 0 0,-2-2-851 0 0,-2-3-4192 0 0,-2 0-5342 0 0,-1-3 8642 0 0,2 2 2594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44.5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1681.95313"/>
      <inkml:brushProperty name="anchorY" value="-82338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9953.71094"/>
      <inkml:brushProperty name="anchorY" value="-83264"/>
      <inkml:brushProperty name="scaleFactor" value="0.5"/>
    </inkml:brush>
  </inkml:definitions>
  <inkml:trace contextRef="#ctx0" brushRef="#br0">1410 0 21650 0 0,'0'0'0'0'0,"0"0"1488"0"0,1 1-2380 0 0,-1 1 1324 0 0,2 0-127 0 0,0 2 272 0 0,1 4-302 0 0,1 1-108 0 0,2 5-63 0 0,0 3 156 0 0,2 2-92 0 0,-1 2-38 0 0,0 1 30 0 0,0 0 10 0 0,-2-1-24 0 0,0 0-57 0 0,-2-1-7 0 0,-1 0 58 0 0,-1 0-7 0 0,0 0 71 0 0,-2 0-111 0 0,-1 1-10 0 0,-3 0-33 0 0,-1 0 2 0 0,-2 1-4 0 0,-3 0-4 0 0,-1 0-14 0 0,-2 0 14 0 0,-2 0-6 0 0,-2-2 12 0 0,-1-1 15 0 0,-3-1-13 0 0,-1-2-23 0 0,-3 0 26 0 0,-2-2-10 0 0,-1-1-15 0 0,-3-1-33 0 0,-1-2 13 0 0,-3-1-7 0 0,-3-1-3 0 0,-1-1 5 0 0,-2-1-2 0 0,0-1 39 0 0,0-1-54 0 0,0 0 18 0 0,1 0-1 0 0,0 0-6 0 0,2-1-3 0 0,2 1 5 0 0,3 0-2 0 0,5-1 11 0 0,3 1 43 0 0,6 0-68 0 0,4 0-19 0 0,3 0-47 0 0,3 2-20 0 0,1 2-13 0 0,0 1 24 0 0,1 4 70 0 0,0 4 13 0 0,0 3 77 0 0,0 3-54 0 0,0 3-16 0 0,1 2 5 0 0,0 2-5 0 0,0 1 80 0 0,0 3 14 0 0,-1 3-23 0 0,-2 2 3 0 0,-3 3-1 0 0,-2 3-38 0 0,-3 2 99 0 0,-2 1-77 0 0,-2-1 39 0 0,-2-2-24 0 0,0 0 48 0 0,0-3-18 0 0,0-2 16 0 0,0-3-41 0 0,2-4 13 0 0,2-5-25 0 0,2-5 24 0 0,3-6-12 0 0,4-4 36 0 0,2-5-9 0 0,3-4-29 0 0,3-2-18 0 0,0-1-21 0 0,1-2-38 0 0,-1 0-16 0 0,-2 0-64 0 0,-1 0 48 0 0,-1 1 33 0 0,-1 0-76 0 0,-1-1 50 0 0,0 0-12 0 0,-2-2-2 0 0,0-3 39 0 0,0-1-2 0 0,-2-3-63 0 0,0-2 53 0 0,0-1 5 0 0,2-1 2 0 0,0 2-2 0 0,4 1 11 0 0,0 2-3 0 0,3 3-60 0 0,1 2-108 0 0,2 2-1 0 0,0 1 3 0 0,1 2 21 0 0,2 2 167 0 0,1 5 38 0 0,2 3 25 0 0,3 7 14 0 0,0 3-51 0 0,2 3 31 0 0,0 2-54 0 0,0 1 37 0 0,1 0-12 0 0,0-2 7 0 0,-1-1-33 0 0,1-3-18 0 0,-2-3 3 0 0,0-4 70 0 0,-1-4-30 0 0,-2-3 23 0 0,0-3 84 0 0,0-2 28 0 0,1-2 30 0 0,1-2 8 0 0,3-3 16 0 0,1-4-64 0 0,1-1-64 0 0,1-2-51 0 0,-1-1-48 0 0,-1 0 1 0 0,-1 1-2 0 0,-1 1-11 0 0,-2 0-6 0 0,0 2-31 0 0,-1 0-11 0 0,-1 0-9 0 0,-1 1-23 0 0,1 1-167 0 0,-1 0-1 0 0,0 0-91 0 0,-1 2-156 0 0,-1 0-252 0 0,0 1-614 0 0,-2 1-2542 0 0,0 0-9090 0 0,-1 0 4603 0 0</inkml:trace>
  <inkml:trace contextRef="#ctx0" brushRef="#br1" timeOffset="1236.494">1499 260 984 0 0,'0'0'0'0'0,"-1"0"16989"0"0,1 0-16369 0 0,-1 0-1887 0 0,0 0 4266 0 0,-1 0-1590 0 0,1 0-586 0 0,1 0-497 0 0,-1 0-198 0 0,1 0-91 0 0,0 0-18 0 0,0 0-21 0 0,0 1-6 0 0,0 2 10 0 0,0 4 366 0 0,0 4-72 0 0,0 4 15 0 0,0 6-15 0 0,0 2-98 0 0,1 5-22 0 0,1 3-11 0 0,1 2-27 0 0,3 2 10 0 0,2 3-51 0 0,3 3-10 0 0,1 1 19 0 0,3 2-41 0 0,2 0-68 0 0,2-2 18 0 0,1-2 22 0 0,3-2-47 0 0,1-5 85 0 0,1-3 3 0 0,1-5-16 0 0,2-5-34 0 0,0-3 160 0 0,1-5-110 0 0,2-4 155 0 0,0-4-28 0 0,1-2-57 0 0,1-3-1 0 0,1-2-111 0 0,0-3 65 0 0,2-1-69 0 0,0-1 14 0 0,1-2-52 0 0,0 0 12 0 0,2-1-6 0 0,0 2-42 0 0,0 0-2 0 0,0 0-6 0 0,-2 3-6 0 0,-1 1 0 0 0,-3 2 5 0 0,-2 3 12 0 0,-3 1-7 0 0,-2 3-2 0 0,-2 2 56 0 0,-2 2 101 0 0,-2 1-105 0 0,-1 2 53 0 0,0 2 27 0 0,0 2-38 0 0,0 2 0 0 0,0 3-4 0 0,1 2-44 0 0,1 5 73 0 0,0 4-24 0 0,0 4-56 0 0,1 5 18 0 0,0 4-13 0 0,0 4-60 0 0,-1 3 82 0 0,0 0-65 0 0,-2 1 67 0 0,-1-2-28 0 0,-2-2 103 0 0,-3-4-75 0 0,-1-5 40 0 0,-3-5-14 0 0,-3-7 2 0 0,-2-6-51 0 0,-1-5 15 0 0,-2-6 29 0 0,0-5 4 0 0,-2-2 19 0 0,1-3-16 0 0,0 0 6 0 0,-1-1 16 0 0,1 0-18 0 0,0 0 10 0 0,0 0-2 0 0,0 1 18 0 0,0 0 5 0 0,-1 0 18 0 0,-2 0 25 0 0,-2 0-151 0 0,-3-1-1 0 0,-4-1-59 0 0,-4-3-1 0 0,-1-2-37 0 0,-3-3 40 0 0,1 0 24 0 0,1-2 64 0 0,2 1-15 0 0,3 1 14 0 0,2 2 42 0 0,4 2-17 0 0,2 1 3 0 0,1 2-37 0 0,3 2-17 0 0,0 0-68 0 0,1 1-22 0 0,1 0-31 0 0,0 0-48 0 0,1 2 150 0 0,3 2 33 0 0,2 3 95 0 0,3 3 20 0 0,3 2-1 0 0,1 3-31 0 0,1 0 25 0 0,1 0 18 0 0,0-1-44 0 0,-2-2-3 0 0,-1-2 9 0 0,-1-2 46 0 0,-1-3 47 0 0,-1-1-9 0 0,1-4 68 0 0,1-4 7 0 0,1-4-36 0 0,1-3-51 0 0,2-4-56 0 0,-1-2-37 0 0,0 0-10 0 0,-3 1-22 0 0,-2 3-24 0 0,-2 2 5 0 0,-2 3-9 0 0,-3 3-8 0 0,-1 2 7 0 0,-1 1-40 0 0,-1 1 7 0 0,0 0-42 0 0,1-3-153 0 0,1 0 56 0 0,-1-3-98 0 0,1-1-53 0 0,0-1-26 0 0,0 0-284 0 0,-3 2-429 0 0,-2 3-1842 0 0,-4 1-4123 0 0,-7 3-10082 0 0,13 5 18916 0 0,0 1-310 0 0,1 6-3910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48.4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4578.23438"/>
      <inkml:brushProperty name="anchorY" value="-87649.5625"/>
      <inkml:brushProperty name="scaleFactor" value="0.5"/>
    </inkml:brush>
  </inkml:definitions>
  <inkml:trace contextRef="#ctx0" brushRef="#br0">0 24 12557 0 0,'0'0'0'0'0,"0"0"9277"0"0,0 1-9880 0 0,0 0 1931 0 0,0 0-1073 0 0,1-1 428 0 0,0 0-205 0 0,4 0-360 0 0,3 1 147 0 0,5-1-105 0 0,5 0 171 0 0,4-1-124 0 0,4-1-22 0 0,2 0-66 0 0,0-1-82 0 0,0 0-30 0 0,-3-1-71 0 0,-3 1 19 0 0,-4 0 12 0 0,-4 2-35 0 0,-4-1-20 0 0,-4 1 32 0 0,-3 0 58 0 0,-2 0-11 0 0,0 1-197 0 0,-2 0-53 0 0,0 0-127 0 0,1 0-167 0 0,-2 1-319 0 0,-1 0-686 0 0,-2 2-1733 0 0,0 1-6127 0 0,0 0-1521 0 0,0-1 14161 0 0,-1 1-993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48.6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5458.28125"/>
      <inkml:brushProperty name="anchorY" value="-88282.03906"/>
      <inkml:brushProperty name="scaleFactor" value="0.5"/>
    </inkml:brush>
  </inkml:definitions>
  <inkml:trace contextRef="#ctx0" brushRef="#br0">0 1 15809 0 0,'0'0'0'0'0,"0"0"6289"0"0,0 0-6492 0 0,1 0 1112 0 0,-1 0-323 0 0,2 0 142 0 0,1 0-314 0 0,2 1-194 0 0,3 1-6 0 0,4 1 12 0 0,4 1-43 0 0,4 1-104 0 0,2 2-31 0 0,1 0 5 0 0,1 1-5 0 0,-2-2-52 0 0,-3 1 20 0 0,-2-3-18 0 0,-4 0 3 0 0,-3-2 4 0 0,-5 0 101 0 0,-2-1-47 0 0,-1 0-69 0 0,-2-1-48 0 0,-1 0-225 0 0,0 0-186 0 0,-1 0-231 0 0,-2 0-691 0 0,-2 0-3300 0 0,-4 0-7967 0 0,0 0 7984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17314 0 0,'0'0'4017'0'0,"0"0"-2789"0"0,-6 8 1665 0 0,-10 125-2640 0 0,12-56-155 0 0,-43 249 589 0 0,43-313-866 0 0,0-18-1580 0 0,1-20-3685 0 0,4 8-10543 0 0,5 67 12866 0 0</inkml:trace>
  <inkml:trace contextRef="#ctx0" brushRef="#br0" timeOffset="484.491">173 268 18826 0 0,'28'2'5283'0'0,"26"25"-3645"0"0,-9 12-926 0 0,-45-37-644 0 0,0 1 1 0 0,0-1-1 0 0,-1 1 0 0 0,1-1 1 0 0,-1 1-1 0 0,1-1 0 0 0,-1 0 1 0 0,0 1-1 0 0,0-1 0 0 0,0 0 1 0 0,0 1-1 0 0,0-1 1 0 0,-1 0-1 0 0,1 0 0 0 0,-1 0 1 0 0,1 0-1 0 0,-1 0 0 0 0,-1 1-68 0 0,-68 84 508 0 0,70-83-515 0 0,0 0 0 0 0,0 0-1 0 0,0 0 1 0 0,1 0 0 0 0,0 0 0 0 0,-1 0-1 0 0,1 0 1 0 0,1 0 0 0 0,-1 0 0 0 0,0 0-1 0 0,1 0 1 0 0,0 0 0 0 0,0 0-1 0 0,0 0 1 0 0,1 0 0 0 0,-1-1 0 0 0,1 1-1 0 0,0 0 1 0 0,0-1 0 0 0,0 1 0 0 0,0-1-1 0 0,1 0 1 0 0,2 3 7 0 0,3 6-3 0 0,45 116 81 0 0,-78-102 206 0 0,18-21-256 0 0,0-1 1 0 0,0 0-1 0 0,-1 0 0 0 0,0-1 1 0 0,0 0-1 0 0,0 0 1 0 0,0-1-1 0 0,0 0 1 0 0,0 0-1 0 0,-3-1-28 0 0,9 0-73 0 0,1-1 0 0 0,-1 1 0 0 0,1-1 0 0 0,-1 0 0 0 0,0 0 0 0 0,1 0 0 0 0,-1 0 0 0 0,1 0 0 0 0,-1 0 0 0 0,0 0 0 0 0,1 0 0 0 0,-1 0 0 0 0,1-1 0 0 0,-1 1 0 0 0,0-1 0 0 0,1 1 0 0 0,-1-1 0 0 0,1 0 0 0 0,0 1-1 0 0,-1-1 1 0 0,1 0 0 0 0,0 0 0 0 0,-1 0 0 0 0,1 0 0 0 0,0 0 0 0 0,0 0 0 0 0,0-1 0 0 0,0 1 0 0 0,-1-1 73 0 0,13 2-4884 0 0,-9 0-275 0 0,3 0-7365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46.8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2123.0625"/>
      <inkml:brushProperty name="anchorY" value="-85165.1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2822.74219"/>
      <inkml:brushProperty name="anchorY" value="-85815.1093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3797.125"/>
      <inkml:brushProperty name="anchorY" value="-86626.95313"/>
      <inkml:brushProperty name="scaleFactor" value="0.5"/>
    </inkml:brush>
  </inkml:definitions>
  <inkml:trace contextRef="#ctx0" brushRef="#br0">104 17 18814 0 0,'0'0'0'0'0,"0"0"1216"0"0,-2 0-1400 0 0,0 0 932 0 0,0 0 231 0 0,0 0-188 0 0,-1 0-384 0 0,1 0-315 0 0,-1 0 4 0 0,0 0 16 0 0,-1 0 120 0 0,0 2-84 0 0,-1 1-21 0 0,-1 1 33 0 0,0 4 40 0 0,-1 1 21 0 0,-1 4-34 0 0,1 3 37 0 0,-1 2-68 0 0,1 4-31 0 0,-1 4-36 0 0,3 3-4 0 0,0 4-88 0 0,2 3 89 0 0,1 2-64 0 0,3 2-24 0 0,3-1-71 0 0,3 0-12 0 0,3-2 53 0 0,4-3-1 0 0,3-4 35 0 0,4-3-2 0 0,2-6 8 0 0,1-4 135 0 0,2-4-48 0 0,0-6 50 0 0,0-3 24 0 0,-1-6 60 0 0,-3-5-29 0 0,-2-5-4 0 0,-2-6-68 0 0,-4-4 23 0 0,-2-5-7 0 0,-3-4-10 0 0,-4-4-62 0 0,-2-5-29 0 0,-3-4 3 0 0,-4-3-52 0 0,-2-3 110 0 0,-4 2-132 0 0,-1 3 38 0 0,-1 6-9 0 0,-1 6-2 0 0,1 7-36 0 0,1 7-27 0 0,0 5-27 0 0,2 5-95 0 0,0 3-36 0 0,2 2-68 0 0,1 2-151 0 0,2 1-108 0 0,1 0-188 0 0,-1 2-284 0 0,1 0-1094 0 0,-2 3-2853 0 0,0 3-2582 0 0,-2 3-1329 0 0,1-1 10654 0 0</inkml:trace>
  <inkml:trace contextRef="#ctx0" brushRef="#br1" timeOffset="231.995">80 250 2120 0 0,'0'0'0'0'0,"0"0"16520"0"0,0 0-15439 0 0,1 0-1841 0 0,-1 0 3624 0 0,2 0-2061 0 0,1 0-65 0 0,2-3 148 0 0,2 0-306 0 0,3 0-197 0 0,3-1-92 0 0,2 0-21 0 0,4 2-62 0 0,3 2-13 0 0,2 4-60 0 0,2 3-38 0 0,0 5-40 0 0,1 4 5 0 0,-2 2-71 0 0,-1 2 0 0 0,-2 2-79 0 0,-3-2 18 0 0,-3 0-33 0 0,-3-3 48 0 0,-4-3-33 0 0,-2-3-8 0 0,-3-3 110 0 0,-1-3-29 0 0,-2-2-84 0 0,-1-2-129 0 0,-1 0-54 0 0,1-2-142 0 0,-1 1-224 0 0,1-1-377 0 0,0 1-1127 0 0,0 0-4032 0 0,-1-1-6099 0 0,1 1 10958 0 0</inkml:trace>
  <inkml:trace contextRef="#ctx0" brushRef="#br2" timeOffset="674">562 469 21818 0 0,'0'0'0'0'0,"-1"0"1512"0"0,0 0-1498 0 0,-1 0 652 0 0,0 0 147 0 0,1 0-202 0 0,0 0-443 0 0,0 2-130 0 0,1 2-177 0 0,-1 3 190 0 0,1 5 59 0 0,-1 5-60 0 0,0 5-5 0 0,1 4 51 0 0,-1 2 75 0 0,1 2 7 0 0,0 1 11 0 0,-1 1 2 0 0,0 0-17 0 0,-1-1-19 0 0,1-3-14 0 0,-1-4-50 0 0,0-4-62 0 0,0-5-19 0 0,0-5 50 0 0,1-4-66 0 0,0-3 16 0 0,0-3-1 0 0,1 0-11 0 0,0-1 13 0 0,0 0 47 0 0,0 0-27 0 0,0 1-31 0 0,1 0 14 0 0,1 1 45 0 0,2 1 112 0 0,3 0-62 0 0,1 0 4 0 0,3-1-2 0 0,2 0-40 0 0,2 0-36 0 0,2-1-25 0 0,0 1-7 0 0,1-1-1 0 0,-1 0-63 0 0,0 0 22 0 0,-2-1 14 0 0,-1 1-20 0 0,-3 0 2 0 0,-3 0 14 0 0,-3 0 32 0 0,-1 0-8 0 0,-3 0 75 0 0,0 0 8 0 0,-1 0-22 0 0,-1 0-63 0 0,1 0 8 0 0,-1 0-110 0 0,1 0-108 0 0,-2 0-148 0 0,0 0-307 0 0,-3 0-385 0 0,-2 0-1159 0 0,-1 0-7636 0 0,-5 0-4511 0 0,14 0 15859 0 0,1 0 264 0 0,3 0-4154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1.3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6286.59375"/>
      <inkml:brushProperty name="anchorY" value="-88981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7274.82031"/>
      <inkml:brushProperty name="anchorY" value="-89610.1875"/>
      <inkml:brushProperty name="scaleFactor" value="0.5"/>
    </inkml:brush>
  </inkml:definitions>
  <inkml:trace contextRef="#ctx0" brushRef="#br0">39 72 18858 0 0,'0'0'0'0'0,"-1"0"1972"0"0,0-1-1862 0 0,0 0 565 0 0,1 1 195 0 0,-1-1-185 0 0,0 0-388 0 0,1 1-229 0 0,0 0-16 0 0,0 0 47 0 0,0 0 16 0 0,0 0-39 0 0,0 0-29 0 0,0 0 17 0 0,0 1 23 0 0,-1 1-106 0 0,-1 2 10 0 0,-1 2-59 0 0,-1 2 35 0 0,-1 3-43 0 0,0 2 45 0 0,1 4 28 0 0,0 1-7 0 0,1 2 11 0 0,2 1-11 0 0,0 0-43 0 0,0 1 58 0 0,1 0-113 0 0,1 0 42 0 0,2-1-48 0 0,1-1-12 0 0,3 0 150 0 0,1-2-40 0 0,2-1 19 0 0,2-2-4 0 0,1-2 49 0 0,2-2-38 0 0,0-2 162 0 0,2-1-12 0 0,0-3 11 0 0,1-2 43 0 0,0-1-114 0 0,-1-3 25 0 0,-2-2-91 0 0,-2-3 73 0 0,-1-1-41 0 0,-3-2 59 0 0,-2-2 22 0 0,-2-1-5 0 0,-2-2-73 0 0,-2-2 32 0 0,0-2-66 0 0,-3-2 16 0 0,-1 0-58 0 0,-1 1 19 0 0,-1 0-4 0 0,0 2-5 0 0,0 3-3 0 0,0 3 5 0 0,0 2-11 0 0,0 2 8 0 0,2 3-7 0 0,0 2-64 0 0,1 1 14 0 0,1 1-65 0 0,1 0-82 0 0,0 0-50 0 0,0 2-68 0 0,1 3 374 0 0,1 2-104 0 0,1 6 48 0 0,3 3-21 0 0,2 2 25 0 0,2 4-4 0 0,2 1-73 0 0,2 1 82 0 0,2 0-56 0 0,1-2-11 0 0,1-1 70 0 0,2-2-98 0 0,1-3 110 0 0,1-1-29 0 0,0-4 430 0 0,-1-2-357 0 0,-1-3 63 0 0,-1-2 148 0 0,-2-3 27 0 0,-2-4-107 0 0,-3-2-9 0 0,-2-4 13 0 0,-2-3-48 0 0,-3-4 8 0 0,-1-2-37 0 0,-3-3-29 0 0,-1-3-3 0 0,-3-3-40 0 0,-2-2-47 0 0,-4-1 11 0 0,-2-2 72 0 0,-1 1-70 0 0,-1 0-18 0 0,0 3-31 0 0,-1 3 42 0 0,2 3-17 0 0,1 5 16 0 0,1 3 80 0 0,3 5-106 0 0,1 2 36 0 0,1 2 16 0 0,2 3-40 0 0,1 1 8 0 0,0 1-69 0 0,2 1-10 0 0,-1-1-15 0 0,1 1-32 0 0,0-1-40 0 0,1 0-80 0 0,-1 0-159 0 0,0 1-97 0 0,0-1-201 0 0,0 0-253 0 0,1 0-501 0 0,2 0-514 0 0,2 3-1715 0 0,1 0-5139 0 0,-6-3 1379 0 0,-2-1 8809 0 0</inkml:trace>
  <inkml:trace contextRef="#ctx0" brushRef="#br1" timeOffset="475.3">649 4 13773 0 0,'0'0'0'0'0,"0"-1"7933"0"0,1 1-7911 0 0,-1-1 1336 0 0,1 0-698 0 0,0 1 245 0 0,0-1-326 0 0,0 1-304 0 0,0 0-190 0 0,-1 0-55 0 0,1 1-15 0 0,0 0 26 0 0,0 1-53 0 0,0 2 18 0 0,0 2 242 0 0,1 4-109 0 0,1 4 4 0 0,-1 5-35 0 0,1 3-17 0 0,-1 6-37 0 0,0 3-49 0 0,-1 2 7 0 0,-1 2 25 0 0,1 2-47 0 0,-1-1 15 0 0,0 0-14 0 0,0-1 2 0 0,-1-3-66 0 0,1-3 65 0 0,0-5-32 0 0,0-4 47 0 0,0-6-13 0 0,0-5 34 0 0,0-4 58 0 0,0-2-44 0 0,0-3 18 0 0,0 0 10 0 0,0-1-8 0 0,0 0 128 0 0,0 0-82 0 0,0 1 2 0 0,0-1-82 0 0,1 1-22 0 0,1 1 0 0 0,1-1 88 0 0,3 2-51 0 0,2 0-45 0 0,3 0 16 0 0,2 1-10 0 0,3-1 4 0 0,0 0 23 0 0,2 0-30 0 0,1 0 48 0 0,-1 0-52 0 0,-1-1 54 0 0,-3 1-63 0 0,-2-1 14 0 0,-3 0-38 0 0,-4 0 46 0 0,-2-1 27 0 0,-1 1 44 0 0,-2-1 1 0 0,0 0 28 0 0,-1 0-19 0 0,0 0 11 0 0,1-1-7 0 0,0 1-110 0 0,-1 0-100 0 0,0 0-123 0 0,-1-2-276 0 0,-3-1-398 0 0,-3-2-404 0 0,-1-2-2689 0 0,-2-1-8316 0 0,14 10 4002 0 0,2 2 9705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3.4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8098.34375"/>
      <inkml:brushProperty name="anchorY" value="-90729.73438"/>
      <inkml:brushProperty name="scaleFactor" value="0.5"/>
    </inkml:brush>
  </inkml:definitions>
  <inkml:trace contextRef="#ctx0" brushRef="#br0">7 4 720 0 0,'0'0'0'0'0,"0"-1"18420"0"0,0 1-17257 0 0,-1 0-2713 0 0,0-1 5020 0 0,0 0-2370 0 0,-1 1-403 0 0,2-1-369 0 0,-1 1-202 0 0,1 0-99 0 0,0 1-66 0 0,0 2 55 0 0,0 4 51 0 0,0 5 28 0 0,0 6 37 0 0,1 7-108 0 0,0 6 137 0 0,1 6-72 0 0,0 4-61 0 0,1 4 118 0 0,-1 3-166 0 0,0 2 88 0 0,-1 1-2 0 0,0 0-34 0 0,0-3 36 0 0,-1-3-35 0 0,0-5-22 0 0,0-6-9 0 0,0-7 0 0 0,0-7-6 0 0,-1-5-4 0 0,1-7 10 0 0,0-3 94 0 0,0-3-16 0 0,0-2-18 0 0,0-1-69 0 0,0 0 14 0 0,0 0-174 0 0,0 0-89 0 0,0-1-232 0 0,0-2-168 0 0,0-3-435 0 0,1-4-795 0 0,1-4-1948 0 0,2-2-5598 0 0,-1 1 1549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4.7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0308.05469"/>
      <inkml:brushProperty name="anchorY" value="-94022.90625"/>
      <inkml:brushProperty name="scaleFactor" value="0.5"/>
    </inkml:brush>
  </inkml:definitions>
  <inkml:trace contextRef="#ctx0" brushRef="#br0">1 0 9637 0 0,'0'0'0'0'0,"1"0"12568"0"0,0 0-13377 0 0,0 0 2926 0 0,0 0-1818 0 0,0 0 531 0 0,1 0-313 0 0,1 1-294 0 0,1 1-146 0 0,2 1 155 0 0,3 1-67 0 0,2 2-48 0 0,3 3-36 0 0,1 0-49 0 0,2 2 18 0 0,0 0-12 0 0,1 0-35 0 0,-1 2 48 0 0,-1-1 2 0 0,-3 0-60 0 0,-2-2 52 0 0,-3-2-55 0 0,-2-2 25 0 0,-3-2 75 0 0,-2 0 39 0 0,0-1 27 0 0,-3 1 32 0 0,-1 0-51 0 0,-3 2-57 0 0,-2 2-28 0 0,-2 0 21 0 0,-1 1 77 0 0,-1 0-60 0 0,2-1 47 0 0,0-1-22 0 0,2-1 30 0 0,2-2-32 0 0,2 0-22 0 0,2-2-41 0 0,0-1-52 0 0,2-1 6 0 0,-1 1-49 0 0,2-1-3 0 0,-1 1-40 0 0,0 1-14 0 0,1 1 123 0 0,1 3-15 0 0,2 2-8 0 0,0 1 4 0 0,3 3-39 0 0,0 2 43 0 0,3 2-14 0 0,3 0 8 0 0,0 2 9 0 0,2-1 26 0 0,0 0-45 0 0,-1-1 11 0 0,-1-2 0 0 0,-2-2-6 0 0,-2-3 2 0 0,-3-2-6 0 0,-1-2 11 0 0,-2-2 57 0 0,-1-2 41 0 0,-2 0-22 0 0,1-1-35 0 0,-2-1-44 0 0,0-1-108 0 0,-3-3-338 0 0,-3-1-217 0 0,-5-3-371 0 0,-8-8-13447 0 0,1 0 2974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4.0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8752.35938"/>
      <inkml:brushProperty name="anchorY" value="-91948.76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9654.88281"/>
      <inkml:brushProperty name="anchorY" value="-92915.625"/>
      <inkml:brushProperty name="scaleFactor" value="0.5"/>
    </inkml:brush>
  </inkml:definitions>
  <inkml:trace contextRef="#ctx0" brushRef="#br0">0 42 20770 0 0,'0'0'0'0'0,"1"0"2376"0"0,-1 0-2235 0 0,1 0 111 0 0,-1 0 429 0 0,0 0 38 0 0,1 0-285 0 0,1 0-441 0 0,1 0 91 0 0,2-1-81 0 0,3-1 134 0 0,2 0 48 0 0,3-1-141 0 0,2-1 5 0 0,0-1-11 0 0,0 1-34 0 0,-1-1 36 0 0,-2 1-40 0 0,-1 0 3 0 0,-4 1-90 0 0,0 0 112 0 0,-3 2-10 0 0,-2 0 66 0 0,-1 1-65 0 0,0 1-14 0 0,0 1 3 0 0,0 4 205 0 0,1 2-111 0 0,2 6-12 0 0,-1 3 0 0 0,2 6-90 0 0,-1 4 14 0 0,0 4-42 0 0,0 2-7 0 0,-1 3 38 0 0,-1 0-79 0 0,0 1 6 0 0,-1-2-51 0 0,-1-2 29 0 0,0-4 110 0 0,0-5-37 0 0,0-5-112 0 0,0-5 172 0 0,0-5 54 0 0,0-4-30 0 0,-1-3 34 0 0,-1-1-113 0 0,-2-2-14 0 0,-2 0 44 0 0,0-2-29 0 0,-2 0 19 0 0,2 0 28 0 0,1 1-36 0 0,2 0 13 0 0,0 1-8 0 0,2 1-46 0 0,0 0-25 0 0,1 0-66 0 0,1 0-55 0 0,1 0 85 0 0,2 1 118 0 0,2 0 56 0 0,2 2-32 0 0,2-1-35 0 0,2 0 87 0 0,-1 0-72 0 0,1 0 47 0 0,1-1-70 0 0,-2 0 25 0 0,0-1-19 0 0,-1 1-6 0 0,-1-1-78 0 0,-2 0 31 0 0,-1-1 60 0 0,-1 1-113 0 0,-1 0 135 0 0,-2 0-36 0 0,0 0 8 0 0,-2 0-241 0 0,0-1 31 0 0,0 1-122 0 0,0-3-121 0 0,-1 0-230 0 0,-1-4-993 0 0,-1-3-1838 0 0,-1-2-5187 0 0,1-4-1582 0 0,0 1 12475 0 0</inkml:trace>
  <inkml:trace contextRef="#ctx0" brushRef="#br1" timeOffset="308.009">447 16 20646 0 0,'0'0'0'0'0,"0"0"2308"0"0,0 0-2189 0 0,0 0 561 0 0,0 0 181 0 0,0 0-47 0 0,0 0-403 0 0,0 0-228 0 0,0 0-159 0 0,1 0-112 0 0,0 0 46 0 0,0 1-51 0 0,1 2 110 0 0,0 6 133 0 0,1 4-15 0 0,0 8-52 0 0,1 6 23 0 0,0 5-112 0 0,-1 6 94 0 0,0 4-43 0 0,0 6 17 0 0,-1 3 30 0 0,-1 2-111 0 0,-1 0 71 0 0,1-1-63 0 0,-1-5 12 0 0,-1-6-5 0 0,1-7-98 0 0,0-8 61 0 0,0-9 46 0 0,0-6 97 0 0,0-5 16 0 0,0-4 28 0 0,0-2-90 0 0,0-1-56 0 0,0-1-6 0 0,-1-2-190 0 0,0-1-216 0 0,-1-4-127 0 0,-1-5-165 0 0,0-5-385 0 0,1-5-749 0 0,1 5-7810 0 0,0-2-1486 0 0,0 4 12422 0 0,1-3-1557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7.3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3440.78906"/>
      <inkml:brushProperty name="anchorY" value="-97505.92969"/>
      <inkml:brushProperty name="scaleFactor" value="0.5"/>
    </inkml:brush>
  </inkml:definitions>
  <inkml:trace contextRef="#ctx0" brushRef="#br0">0 19 20302 0 0,'0'0'0'0'0,"0"0"1824"0"0,1 0-2035 0 0,0 0 610 0 0,0 0-98 0 0,2 0 352 0 0,1-1-236 0 0,3 0-119 0 0,4 0-80 0 0,3-1 106 0 0,3 1-51 0 0,3 1-115 0 0,0-2-6 0 0,0 1-169 0 0,-1 0 40 0 0,-2-1-27 0 0,-4 0-60 0 0,-2 1 30 0 0,-4-1 35 0 0,-2 1-296 0 0,-2 1-155 0 0,-2-1-172 0 0,-1 1-174 0 0,-1 1-336 0 0,-1 1-1362 0 0,-3 1-2184 0 0,-1 3-5010 0 0,-2 2 5432 0 0,1-1 4595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7.5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4241.73438"/>
      <inkml:brushProperty name="anchorY" value="-98148.64063"/>
      <inkml:brushProperty name="scaleFactor" value="0.5"/>
    </inkml:brush>
  </inkml:definitions>
  <inkml:trace contextRef="#ctx0" brushRef="#br0">0 1 17734 0 0,'0'0'0'0'0,"0"1"3120"0"0,0-1-2926 0 0,0 1 127 0 0,1 0 321 0 0,2-1 62 0 0,1 1-69 0 0,3 0-242 0 0,2-1-90 0 0,4 2-32 0 0,2 0 10 0 0,2 0-125 0 0,-1 0-43 0 0,0 1-68 0 0,-2 0 9 0 0,-2-2-24 0 0,-3 1-19 0 0,-2 0-10 0 0,-2-1 90 0 0,-3 0-23 0 0,0-1-82 0 0,-2 1-94 0 0,0-1-240 0 0,0 0-246 0 0,-1 0-320 0 0,-2 0-796 0 0,0 1-4157 0 0,-3 0-7836 0 0,0-1 13437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5.5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1137.375"/>
      <inkml:brushProperty name="anchorY" value="-95028.085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1864.53125"/>
      <inkml:brushProperty name="anchorY" value="-95683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2770.91406"/>
      <inkml:brushProperty name="anchorY" value="-96512.6875"/>
      <inkml:brushProperty name="scaleFactor" value="0.5"/>
    </inkml:brush>
  </inkml:definitions>
  <inkml:trace contextRef="#ctx0" brushRef="#br0">58 6 19246 0 0,'0'0'0'0'0,"-1"-1"2080"0"0,-2 1-2039 0 0,0-1 470 0 0,0 0 343 0 0,0 1 167 0 0,-1-1-529 0 0,1 1-269 0 0,1 0-193 0 0,0 1-82 0 0,0 1 21 0 0,-1 4 34 0 0,-1 3-11 0 0,0 5 8 0 0,0 4 70 0 0,-1 4 41 0 0,1 5-26 0 0,1 4-5 0 0,0 2-40 0 0,2 4 20 0 0,1 3-5 0 0,2 2-65 0 0,2 0-32 0 0,3-1-88 0 0,2-2 159 0 0,3-3-118 0 0,2-5 108 0 0,2-4 41 0 0,1-5 186 0 0,2-5-106 0 0,-1-6 82 0 0,1-5-15 0 0,-1-5 51 0 0,1-5-27 0 0,-1-7-26 0 0,-1-5-34 0 0,-1-6-35 0 0,-1-5 53 0 0,-3-3-80 0 0,-2-5-9 0 0,-2-3-4 0 0,-4-2-46 0 0,-2-2-11 0 0,-5 0-32 0 0,-2-1 5 0 0,-4 1 24 0 0,-2 4-40 0 0,-1 4 3 0 0,0 6-39 0 0,1 6-93 0 0,1 5 51 0 0,1 5-54 0 0,1 5 8 0 0,3 4-55 0 0,0 0-74 0 0,2 3-95 0 0,1-1-134 0 0,1 2-126 0 0,-1-1-239 0 0,0 1-634 0 0,-1 2-2982 0 0,0 2-2463 0 0,-3 3-2644 0 0,1 0 9370 0 0</inkml:trace>
  <inkml:trace contextRef="#ctx0" brushRef="#br1" timeOffset="259.554">91 247 15929 0 0,'0'0'0'0'0,"1"0"5089"0"0,0 0-5937 0 0,0 0 2041 0 0,2 0-1091 0 0,1 0 1258 0 0,2 0-471 0 0,4 1-291 0 0,3 0-198 0 0,4 1-99 0 0,2 2-12 0 0,3 3-68 0 0,1 2-102 0 0,1 2 30 0 0,1 4-60 0 0,-1 2-99 0 0,-1 2-34 0 0,-3 2 52 0 0,-2-1-19 0 0,-3 0 6 0 0,-3-1 11 0 0,-3-3 38 0 0,-3-2-52 0 0,-1-4 70 0 0,-3-4 132 0 0,-1-3-31 0 0,-1-1-22 0 0,0-2 65 0 0,0 0-59 0 0,-1-1-168 0 0,-1 1-256 0 0,-1-2-80 0 0,0 1-227 0 0,-2-3-282 0 0,-1 0-598 0 0,3 2-6333 0 0,-1-1-1199 0 0,-2-3 3594 0 0</inkml:trace>
  <inkml:trace contextRef="#ctx0" brushRef="#br2" timeOffset="1307.382">619 435 21422 0 0,'0'0'0'0'0,"0"0"1872"0"0,1 0-2002 0 0,-1 0 610 0 0,1 0 272 0 0,-1 0 62 0 0,0 0-444 0 0,0 0-228 0 0,0 0-56 0 0,0 0 28 0 0,0 0 54 0 0,0-1-39 0 0,0 1-33 0 0,-1-2-105 0 0,0 1 81 0 0,-3-1 15 0 0,1-1-24 0 0,-3 1-7 0 0,0 0-54 0 0,-1 1 42 0 0,0 0-53 0 0,-1 1 10 0 0,-1 0-47 0 0,-1 0-25 0 0,1 1-5 0 0,-2 3-12 0 0,1 2-8 0 0,-1 3-8 0 0,0 4-13 0 0,1 2 36 0 0,0 4-7 0 0,2 2 3 0 0,1 3 11 0 0,2 2 6 0 0,2 2 26 0 0,1 1 41 0 0,1-2-52 0 0,1 0 52 0 0,1-2-137 0 0,3-3 86 0 0,3-2-40 0 0,1-2 107 0 0,2-3 32 0 0,3-2 150 0 0,2-2-114 0 0,1-3-26 0 0,1-2-56 0 0,1-2-29 0 0,-1-1-31 0 0,0-1-6 0 0,-2-2 78 0 0,-2 1-25 0 0,-3-2 8 0 0,-3-1 5 0 0,-2 0 78 0 0,-2 0 5 0 0,-2 0 4 0 0,0 1-14 0 0,-2-1-84 0 0,1 1-66 0 0,0 1-193 0 0,-1-1-192 0 0,1 0-273 0 0,-1-1-469 0 0,1 0-3030 0 0,-1 0-6717 0 0,0-1 3293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8.8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5009.1875"/>
      <inkml:brushProperty name="anchorY" value="-98812.92188"/>
      <inkml:brushProperty name="scaleFactor" value="0.5"/>
    </inkml:brush>
  </inkml:definitions>
  <inkml:trace contextRef="#ctx0" brushRef="#br0">3 1 13033 0 0,'0'0'0'0'0,"-1"0"9093"0"0,1 0-10058 0 0,-1 0 2323 0 0,1 0-1279 0 0,0 0 462 0 0,1 1-163 0 0,2 0-350 0 0,2 2 252 0 0,5 2-206 0 0,3 2 147 0 0,3 1-71 0 0,2 1-52 0 0,1 1-49 0 0,1-1 50 0 0,-2 0-63 0 0,-1-1 4 0 0,-3-3-44 0 0,-2-1 10 0 0,-3-1-15 0 0,-3-1 12 0 0,-2-1 56 0 0,-2 0-25 0 0,-2 0-40 0 0,0-1-71 0 0,0 0-309 0 0,-1 0-120 0 0,1 0-223 0 0,-1 0-321 0 0,1-1-1331 0 0,0 0-5848 0 0,0-1-1326 0 0,0-1 9747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9.1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5827.5625"/>
      <inkml:brushProperty name="anchorY" value="-99528.375"/>
      <inkml:brushProperty name="scaleFactor" value="0.5"/>
    </inkml:brush>
  </inkml:definitions>
  <inkml:trace contextRef="#ctx0" brushRef="#br0">0 1 19258 0 0,'0'0'0'0'0,"0"0"3284"0"0,0 0-3201 0 0,0 0 522 0 0,0 0 5 0 0,0 0 138 0 0,0 0-267 0 0,0 1-582 0 0,1 3 75 0 0,0 4 57 0 0,1 4 81 0 0,1 5-149 0 0,1 5 55 0 0,0 3-18 0 0,1 4 5 0 0,-1 0-2 0 0,0 0-3 0 0,-2-1-9 0 0,0-2 12 0 0,-1-3-5 0 0,0-4 44 0 0,-1-3-44 0 0,0-4 5 0 0,0-4-16 0 0,0-4 8 0 0,0-1-424 0 0,0-3-182 0 0,0 0-221 0 0,-1-1-384 0 0,1 1-1425 0 0,0 1-4505 0 0,0 0-3036 0 0,0 0 9421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42 403 21306 0 0,'-9'-13'3369'0'0,"9"-25"-2727"0"0,1 32-600 0 0,29-148 667 0 0,-4-11-152 0 0,-25 162-526 0 0,-1 2-66 0 0,0 1-21 0 0,11 4-122 0 0,0 8 214 0 0,0-1 0 0 0,-1 2 1 0 0,0-1-1 0 0,-1 1 0 0 0,0 0 0 0 0,-2 1 0 0 0,1 0 1 0 0,-2 1-1 0 0,1-1 0 0 0,-2 1 0 0 0,0 0 0 0 0,1 9-36 0 0,5 10 24 0 0,50 148-104 0 0,-52-159 41 0 0,-8-22 87 0 0,-1-1-32 0 0,0 0-48 0 0,-12-4-594 0 0,-32-42-2879 0 0,18 10-5314 0 0,20 27 4940 0 0,-13-16-6050 0 0</inkml:trace>
  <inkml:trace contextRef="#ctx0" brushRef="#br0" timeOffset="280.304">2 64 15025 0 0,'-1'0'9075'0'0,"14"-4"-8843"0"0,80-17 495 0 0,-65 14-686 0 0,0 0 0 0 0,0 2 0 0 0,1 1 1 0 0,23 0-42 0 0,-28-3-5380 0 0,-19 6-11 0 0,1-2-3249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8:59.3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6494.79688"/>
      <inkml:brushProperty name="anchorY" value="-100480.38281"/>
      <inkml:brushProperty name="scaleFactor" value="0.5"/>
    </inkml:brush>
  </inkml:definitions>
  <inkml:trace contextRef="#ctx0" brushRef="#br0">0 8 20874 0 0,'0'0'0'0'0,"0"0"1692"0"0,0 0-1792 0 0,0 0 335 0 0,1 0 410 0 0,0 0-61 0 0,4-1-376 0 0,2 0-172 0 0,5 0 5 0 0,3-1-70 0 0,4 1-9 0 0,1 0 28 0 0,1 1-52 0 0,0-1 77 0 0,-1 1-10 0 0,-2 0 1 0 0,-2 0-2 0 0,-3 0 42 0 0,-3 0-58 0 0,-4 0 18 0 0,-2 0-402 0 0,-1 0 33 0 0,-3 0-132 0 0,0 0-146 0 0,0 0-691 0 0,-2 0-1409 0 0,-1 0-5631 0 0,-2 2-1457 0 0,0-1 11497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00.1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7326.47656"/>
      <inkml:brushProperty name="anchorY" value="-101110.9140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8299.15625"/>
      <inkml:brushProperty name="anchorY" value="-101769.35938"/>
      <inkml:brushProperty name="scaleFactor" value="0.5"/>
    </inkml:brush>
  </inkml:definitions>
  <inkml:trace contextRef="#ctx0" brushRef="#br0">14 37 12717 0 0,'0'0'0'0'0,"0"0"8269"0"0,0 0-8658 0 0,0 0 1685 0 0,0 0-591 0 0,0 0 201 0 0,0 0-292 0 0,0 0-368 0 0,0 1-223 0 0,0 3-130 0 0,-1 3 151 0 0,-1 3 18 0 0,0 5-81 0 0,0 2 34 0 0,-1 4 73 0 0,2 1-24 0 0,-1 3 78 0 0,2 1-90 0 0,-1 2-2 0 0,1 1-44 0 0,1-1 46 0 0,1 1-64 0 0,1-3 18 0 0,1-2-15 0 0,3-2-63 0 0,0-4 22 0 0,2-3 59 0 0,1-3 61 0 0,2-3 136 0 0,1-2-27 0 0,0-3-36 0 0,2-4-15 0 0,1-2-28 0 0,0-4 28 0 0,0-2-86 0 0,-1-3 20 0 0,-3 0-33 0 0,-1-2 39 0 0,-3 0 6 0 0,-1-1-29 0 0,-3-1-40 0 0,-1-1 1 0 0,-2-2-103 0 0,0 0-15 0 0,-1-2-25 0 0,-1 0 52 0 0,-2 2-14 0 0,0 1 44 0 0,0 4 59 0 0,0 3-14 0 0,-1 3-13 0 0,1 2 30 0 0,0 3-1 0 0,1 1-9 0 0,0 0-28 0 0,1 2-67 0 0,0-1-114 0 0,1 1-146 0 0,0 1-105 0 0,1 3 397 0 0,0 2 35 0 0,3 6-39 0 0,2 2-24 0 0,2 2 113 0 0,1 3-103 0 0,3 0 103 0 0,1 0 55 0 0,3 0 0 0 0,1 0-76 0 0,1-1 358 0 0,3 1-5 0 0,0-3-234 0 0,2-1-39 0 0,-2-2 168 0 0,-1-2-192 0 0,-2-3 46 0 0,-4-3-23 0 0,-3-3 52 0 0,-3-1 25 0 0,-3-1 99 0 0,-1-2 51 0 0,-2-2 133 0 0,-1-3-99 0 0,-1-4-226 0 0,0-6 20 0 0,0-6-49 0 0,-2-5-18 0 0,0-5-73 0 0,-2-4 9 0 0,-3-4-31 0 0,0 1 29 0 0,-1 1-1 0 0,-1 4 5 0 0,1 6 33 0 0,1 6-36 0 0,0 5 40 0 0,0 4-59 0 0,0 4 18 0 0,1 3 2 0 0,0 3-2 0 0,1 1-4 0 0,1 1-3 0 0,1 1-55 0 0,1-1 1 0 0,0 1-89 0 0,1 1 42 0 0,1-1-74 0 0,0 0-74 0 0,0 0-84 0 0,0 0-92 0 0,0 0-184 0 0,1 0-341 0 0,-1 1-779 0 0,1 2-643 0 0,2 2-1804 0 0,-3-5-13836 0 0,0 0 20734 0 0,0-1-681 0 0</inkml:trace>
  <inkml:trace contextRef="#ctx0" brushRef="#br1" timeOffset="463.981">690 135 18506 0 0,'0'0'0'0'0,"0"-2"2900"0"0,0-2-2581 0 0,-1-1 570 0 0,-1-2 188 0 0,0-3-193 0 0,-1-2-537 0 0,1-1-177 0 0,-1-1-39 0 0,1 0-101 0 0,1 0 86 0 0,0 1 21 0 0,-1 3-79 0 0,1 3 98 0 0,0 2 54 0 0,-1 2-46 0 0,-1 2 39 0 0,-1 1-145 0 0,-2 1 32 0 0,-1 1-54 0 0,-1 0 47 0 0,-2 3-45 0 0,-1 1-32 0 0,0 1-1 0 0,0 2-50 0 0,1 3-17 0 0,1 0-30 0 0,1 2 9 0 0,3 3-6 0 0,1 0 11 0 0,1 2 24 0 0,2 2 50 0 0,1 2-68 0 0,1 4 90 0 0,2 2 5 0 0,1 4-28 0 0,2 2 9 0 0,1 2-32 0 0,2 0 27 0 0,0-2-80 0 0,2-3 19 0 0,0-3-14 0 0,1-5 89 0 0,1-4 82 0 0,1-4 112 0 0,0-4-92 0 0,2-4 11 0 0,0-3-16 0 0,-1-2 14 0 0,1-2 4 0 0,-3-1-44 0 0,-1 0 28 0 0,-3-1-24 0 0,-3 0 53 0 0,-1 0 13 0 0,-3 0 16 0 0,-1 0 0 0 0,-1 0 16 0 0,0 1-51 0 0,-1 0-31 0 0,1 0-59 0 0,-1 0-43 0 0,1 0-41 0 0,0 0-144 0 0,0 0-94 0 0,0 0-87 0 0,0 0-172 0 0,0-1-158 0 0,-1 0-408 0 0,0 1-753 0 0,-1-2-4319 0 0,-2 0-6901 0 0,4 3 10502 0 0,1-1 2141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03.3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0598.79688"/>
      <inkml:brushProperty name="anchorY" value="-104890.51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1269.53125"/>
      <inkml:brushProperty name="anchorY" value="-105873.375"/>
      <inkml:brushProperty name="scaleFactor" value="0.5"/>
    </inkml:brush>
  </inkml:definitions>
  <inkml:trace contextRef="#ctx0" brushRef="#br0">0 215 20034 0 0,'0'0'0'0'0,"0"0"2948"0"0,0 0-2651 0 0,0 0 250 0 0,0 0 181 0 0,1 0 112 0 0,-1 0-415 0 0,1 0-410 0 0,-1 0 59 0 0,0 1-282 0 0,1 2 269 0 0,1 4-45 0 0,1 5 157 0 0,0 5-103 0 0,2 5 8 0 0,0 5-20 0 0,0 3 10 0 0,-1 3 27 0 0,1 4-50 0 0,-1 1 73 0 0,0 3 25 0 0,-1 2 50 0 0,0 0-27 0 0,0-2-100 0 0,-1-3 12 0 0,0-6 21 0 0,0-5-119 0 0,-1-6-30 0 0,0-7 69 0 0,-1-6 51 0 0,0-4-9 0 0,0-3 53 0 0,0-1-73 0 0,0-1-42 0 0,0 0-101 0 0,0-2-100 0 0,-1-4-321 0 0,-1-5-84 0 0,-2-6-296 0 0,-1-7-517 0 0,1-6-2459 0 0,2 8-6541 0 0,0-3-1751 0 0,0 5 15778 0 0,0-3-1082 0 0</inkml:trace>
  <inkml:trace contextRef="#ctx0" brushRef="#br1" timeOffset="485.475">230 1 17674 0 0,'0'0'0'0'0,"1"1"4908"0"0,-1 0-5712 0 0,1-1 1828 0 0,0 2-578 0 0,1-1 556 0 0,2 1-554 0 0,0 1-2 0 0,3 1-51 0 0,2 2-123 0 0,2 0-51 0 0,1 1-135 0 0,-1 1-35 0 0,0-1 3 0 0,0 0-62 0 0,-3-1 15 0 0,-1-1-16 0 0,-2-2 12 0 0,-2 0 187 0 0,-2-1 7 0 0,0-1 10 0 0,-1-1 47 0 0,0 2-35 0 0,-1-2-48 0 0,1 3-38 0 0,-1 0-17 0 0,-1 3-42 0 0,-3 1-39 0 0,-1 3 3 0 0,-1 1-38 0 0,-2 2 41 0 0,-2 1-46 0 0,0 0 14 0 0,0 1-1 0 0,0-1 112 0 0,2-1-74 0 0,1-1-14 0 0,2-3-32 0 0,2-2 6 0 0,1-2-44 0 0,2-1-12 0 0,0-3-8 0 0,1 0-10 0 0,0-1 20 0 0,1 0 54 0 0,-1 1-14 0 0,2 1 246 0 0,2 2-199 0 0,0 0 20 0 0,2 2-55 0 0,0 0 12 0 0,2 1 20 0 0,2 1-46 0 0,1 2 20 0 0,3 2 31 0 0,2 2 46 0 0,1 1-109 0 0,0 1 31 0 0,0-2-17 0 0,-2 0-27 0 0,-2-2 35 0 0,-3-3-8 0 0,-2-2 8 0 0,-4-3 0 0 0,-1-1 60 0 0,-2-2 26 0 0,-1-1-4 0 0,0 0-8 0 0,0 0-1 0 0,-1-1 28 0 0,1 1 9 0 0,-1 0-42 0 0,1 0-24 0 0,0-1-41 0 0,0 1 3 0 0,-1 0-257 0 0,0 0-83 0 0,-2-2-202 0 0,-2 0-201 0 0,-2-2-390 0 0,-2 0-1083 0 0,-1-1-4711 0 0,-3-3-8620 0 0,18 11 16206 0 0,2 0-2219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02.5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9015.92188"/>
      <inkml:brushProperty name="anchorY" value="-102810.054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9684.52344"/>
      <inkml:brushProperty name="anchorY" value="-103914.74219"/>
      <inkml:brushProperty name="scaleFactor" value="0.5"/>
    </inkml:brush>
  </inkml:definitions>
  <inkml:trace contextRef="#ctx0" brushRef="#br0">7 27 6193 0 0,'0'0'0'0'0,"0"-1"5924"0"0,-1-1-4055 0 0,0-1 99 0 0,0 0 293 0 0,1-1-454 0 0,-1 0-462 0 0,0 1-419 0 0,0 0-262 0 0,1 1-128 0 0,0 1-53 0 0,0 1-41 0 0,-1-1-35 0 0,1 1-68 0 0,0 0-69 0 0,1 1-18 0 0,-1-1-139 0 0,0 1-31 0 0,0 1-85 0 0,0 0-17 0 0,0 1-78 0 0,0 2 124 0 0,0 5 5 0 0,1 5 170 0 0,0 8-125 0 0,1 6-22 0 0,1 8-24 0 0,0 6-30 0 0,0 4 4 0 0,0 1-4 0 0,-1 0-70 0 0,2-2 6 0 0,-1-5 69 0 0,0-4-52 0 0,0-7 57 0 0,-1-6-11 0 0,0-6 56 0 0,-1-7 69 0 0,0-3 17 0 0,0-4-30 0 0,-1-2-15 0 0,0-2 32 0 0,0 0-58 0 0,0-1-21 0 0,1 0-42 0 0,-1 1 3 0 0,0-1-10 0 0,0 1 0 0 0,0-1-4 0 0,0 1-4 0 0,0 0-247 0 0,0 0-23 0 0,0 0-135 0 0,0-1-159 0 0,0-1-171 0 0,0-3-257 0 0,0-3-1002 0 0,0-3-6138 0 0,1-4-5317 0 0,-1 17 15597 0 0,0 4-4059 0 0</inkml:trace>
  <inkml:trace contextRef="#ctx0" brushRef="#br1" timeOffset="566.612">208 99 21394 0 0,'0'0'0'0'0,"1"0"1976"0"0,0 0-1913 0 0,0 0 416 0 0,-1 0 202 0 0,2 0 43 0 0,-1 0-397 0 0,2-1-337 0 0,2 0 69 0 0,3 0-56 0 0,2-1 112 0 0,3-1-60 0 0,3-1-17 0 0,1-1-29 0 0,1 1 56 0 0,-1-1-44 0 0,-1 0 52 0 0,-3 1-10 0 0,-1 0-10 0 0,-4 0-13 0 0,-1 2-35 0 0,-2-1 64 0 0,-3 2-21 0 0,0 0 64 0 0,-1 1-34 0 0,-1 0 26 0 0,0 0-52 0 0,-1 0-56 0 0,1 1-42 0 0,0 2 62 0 0,0 2 4 0 0,1 4 94 0 0,0 5-28 0 0,1 5-56 0 0,0 5-26 0 0,0 4 2 0 0,0 4-48 0 0,0 1-39 0 0,-1 0 13 0 0,1 1 24 0 0,-1-3-116 0 0,0-1 96 0 0,-1-4 5 0 0,0-4-12 0 0,0-3 78 0 0,-1-5-16 0 0,-1-4 50 0 0,-1-3 31 0 0,-1-2 50 0 0,-1-3-5 0 0,-1-1-22 0 0,-1-1 5 0 0,0 0-46 0 0,0-1-48 0 0,1-1 10 0 0,1 0 25 0 0,1 1-52 0 0,2-1 13 0 0,1 1-57 0 0,0 0 14 0 0,1 1-11 0 0,0 0-65 0 0,0 0-10 0 0,1 0-15 0 0,1 0 19 0 0,1 0 132 0 0,3 1-27 0 0,2 0 91 0 0,2 1-85 0 0,3 0 76 0 0,1 0-32 0 0,1 0-37 0 0,-1-1 7 0 0,-2-1-38 0 0,-1 1-38 0 0,-2 0 18 0 0,-2-1 18 0 0,-1 1 41 0 0,-2 0 56 0 0,-1 1-31 0 0,-1-1 61 0 0,0-1-2 0 0,-1 1-29 0 0,-1-1 57 0 0,0 0 6 0 0,0 0-1 0 0,0 0-28 0 0,0 0-104 0 0,0 0-126 0 0,0 0-79 0 0,0 0-174 0 0,0-1-182 0 0,0 0-323 0 0,0-2-377 0 0,0-3-1808 0 0,1 0-6018 0 0,1-3-2903 0 0,-2 11 14690 0 0,0 2-4736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10.5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4310.53125"/>
      <inkml:brushProperty name="anchorY" value="-110545.83594"/>
      <inkml:brushProperty name="scaleFactor" value="0.5"/>
    </inkml:brush>
  </inkml:definitions>
  <inkml:trace contextRef="#ctx0" brushRef="#br0">0 64 23054 0 0,'0'0'0'0'0,"0"0"1708"0"0,0 0-1922 0 0,1 0 562 0 0,0 0 357 0 0,1 0-334 0 0,2 0-191 0 0,1-3-163 0 0,5 0 20 0 0,3-3-33 0 0,5-2 0 0 0,3 1-4 0 0,1-2-46 0 0,0 2-48 0 0,-1 0 43 0 0,-2 2-8 0 0,-4 2-13 0 0,-3 1 6 0 0,-4 1 22 0 0,-2 1-101 0 0,-2 0-161 0 0,-2 0-117 0 0,-2 0-169 0 0,0 0-236 0 0,0-1-510 0 0,-2 1-1736 0 0,0-1-4342 0 0,-2 1-4682 0 0,-1 0 14464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10.7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5138.41406"/>
      <inkml:brushProperty name="anchorY" value="-111117.00781"/>
      <inkml:brushProperty name="scaleFactor" value="0.5"/>
    </inkml:brush>
  </inkml:definitions>
  <inkml:trace contextRef="#ctx0" brushRef="#br0">1 9 12901 0 0,'0'0'0'0'0,"0"0"8205"0"0,0 0-8438 0 0,0 0 1780 0 0,0 0-474 0 0,0 0-70 0 0,1 0-486 0 0,2 0-215 0 0,3 0 0 0 0,3-1 7 0 0,4 0 3 0 0,3 0-93 0 0,2-1-161 0 0,1 1-43 0 0,0 0-40 0 0,-1 0-44 0 0,-2 1 82 0 0,-2 1-28 0 0,-4-1-31 0 0,-3 1 59 0 0,-3 1 102 0 0,-1-1-94 0 0,-2 0-20 0 0,-1 0-86 0 0,-2-1-98 0 0,-2 1-116 0 0,-2-1-435 0 0,-3 0-379 0 0,-2 0-840 0 0,-3 0-4531 0 0,-2 0-8088 0 0,3 0 15369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09.0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2055.6875"/>
      <inkml:brushProperty name="anchorY" value="-106895.6484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2800.64063"/>
      <inkml:brushProperty name="anchorY" value="-107661.96094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3457.73438"/>
      <inkml:brushProperty name="anchorY" value="-108994.8593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2817.98438"/>
      <inkml:brushProperty name="anchorY" value="-108849.01563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3600.96094"/>
      <inkml:brushProperty name="anchorY" value="-109392.34375"/>
      <inkml:brushProperty name="scaleFactor" value="0.5"/>
    </inkml:brush>
  </inkml:definitions>
  <inkml:trace contextRef="#ctx0" brushRef="#br0">16 209 18934 0 0,'0'0'0'0'0,"0"0"3120"0"0,0 0-2912 0 0,0 0 305 0 0,0 0-369 0 0,0 0 613 0 0,0 0-469 0 0,1 0-320 0 0,0 3-168 0 0,1 2 277 0 0,2 5 99 0 0,0 5-60 0 0,1 7-131 0 0,-1 5 113 0 0,0 5-118 0 0,0 4 30 0 0,-1 4-19 0 0,-1 2-63 0 0,-1 1 27 0 0,-1-1 53 0 0,1-4-22 0 0,-1-5-83 0 0,-1-8 124 0 0,1-6 104 0 0,0-7 145 0 0,0-6-1 0 0,-1-4 92 0 0,-1-5 66 0 0,-1-6-517 0 0,-2-7 156 0 0,-1-9-128 0 0,-2-9 30 0 0,1-8-26 0 0,0-7 62 0 0,2-5-22 0 0,1-3 18 0 0,2-2 29 0 0,2 3-17 0 0,2 2-16 0 0,2 5-4 0 0,1 7 4 0 0,1 7-12 0 0,1 7 13 0 0,0 8-93 0 0,-1 6-39 0 0,0 5-45 0 0,1 5 47 0 0,1 2 145 0 0,1 3-4 0 0,3 2 92 0 0,1 4-22 0 0,2 3 31 0 0,2 4-132 0 0,-1 3 44 0 0,0 5 36 0 0,-1 2-71 0 0,-1 3 85 0 0,-1 2-91 0 0,-2 1 32 0 0,-1 0-20 0 0,-2-2 3 0 0,-2-2-1 0 0,-2-5 0 0 0,-2-3 75 0 0,0-5 53 0 0,-2-4 83 0 0,0-4 35 0 0,-1-1 17 0 0,-2-3-86 0 0,-2-1 23 0 0,-3 0-119 0 0,-4 0-2 0 0,-2-1-77 0 0,-3 0 16 0 0,-2 0-10 0 0,0 0 0 0 0,-1-1-9 0 0,1 0 12 0 0,2 1 19 0 0,2 1 46 0 0,5-1-16 0 0,2 1-71 0 0,4 0-57 0 0,2 0-35 0 0,1 0-97 0 0,1 0-80 0 0,2 0-84 0 0,0 0-4 0 0,4 0 102 0 0,2 0-164 0 0,4 1-162 0 0,2 0-322 0 0,1 2-677 0 0,3 0-2036 0 0,-2 0-4441 0 0,2 1-2568 0 0,-33-6 12963 0 0,-4 0-4130 0 0</inkml:trace>
  <inkml:trace contextRef="#ctx0" brushRef="#br1" timeOffset="391.983">473 62 21394 0 0,'0'0'0'0'0,"0"-3"1668"0"0,0-2-1727 0 0,0 0 377 0 0,0-1 595 0 0,0 1-48 0 0,0 0-413 0 0,0 1-191 0 0,0 1-116 0 0,-1 2-78 0 0,1 0-1 0 0,-1 1-75 0 0,0 2 18 0 0,-1 1-55 0 0,-1 2-128 0 0,-3 3 104 0 0,-2 5-21 0 0,-2 3 93 0 0,-1 5-60 0 0,-1 5 70 0 0,0 3 19 0 0,1 5-5 0 0,0 3-31 0 0,1 3-106 0 0,2 2 27 0 0,2 2 54 0 0,2 2-71 0 0,2 0 43 0 0,2 0-64 0 0,3-1 73 0 0,3-3-41 0 0,3-3-34 0 0,2-4 66 0 0,3-5 58 0 0,0-3-62 0 0,2-5-4 0 0,1-3 82 0 0,-1-2 33 0 0,-1-5-57 0 0,-3-3 19 0 0,-1-2-7 0 0,-3-3-4 0 0,-3-1 103 0 0,-2-2 36 0 0,-1-1 33 0 0,-1 0 8 0 0,-1-1 2 0 0,0 1-91 0 0,-1 0-95 0 0,1-1-137 0 0,-1 1-169 0 0,-1-1-204 0 0,-1-3-450 0 0,-1-1-631 0 0,-1-3-1876 0 0,-1-2-4780 0 0,-1-3-2768 0 0,10 16 13454 0 0,1 3-4302 0 0</inkml:trace>
  <inkml:trace contextRef="#ctx0" brushRef="#br2" timeOffset="694.649">639 175 19850 0 0,'0'0'0'0'0,"0"0"2792"0"0,0 0-2800 0 0,0 0 543 0 0,0 0 258 0 0,0 0-46 0 0,1 0-391 0 0,-1 0-349 0 0,1 0 61 0 0,-1 1-290 0 0,1 2 184 0 0,1 4 35 0 0,0 4 133 0 0,0 6-78 0 0,2 5 3 0 0,-1 7 1 0 0,0 4-60 0 0,0 6 12 0 0,-1 3-8 0 0,0 4-4 0 0,0 0-107 0 0,0-1 68 0 0,-1-2 6 0 0,1-3-41 0 0,0-7 95 0 0,0-5-89 0 0,-1-9 66 0 0,0-6 4 0 0,0-4 236 0 0,-1-5-45 0 0,0-3-228 0 0,0-1 75 0 0,-1 0-274 0 0,-1-3-356 0 0,-2-1-227 0 0,-1-1-516 0 0,-3-3-1635 0 0,0 1-4414 0 0,-1-1-3782 0 0,1 1 12045 0 0</inkml:trace>
  <inkml:trace contextRef="#ctx0" brushRef="#br3" timeOffset="870.636">603 540 16562 0 0,'0'0'0'0'0,"0"-1"5548"0"0,0-2-5908 0 0,1 0 1198 0 0,1-1-55 0 0,1-2 160 0 0,2 0-433 0 0,1-2-216 0 0,3 0-165 0 0,2 0-106 0 0,0 0-8 0 0,3 0-126 0 0,-1 2-1 0 0,0 0-264 0 0,0 2-67 0 0,-1 1-241 0 0,-2 0-299 0 0,-2 2-901 0 0,-1-1-1599 0 0,-2 1-4690 0 0,-2 0-1204 0 0,-1-1 11345 0 0</inkml:trace>
  <inkml:trace contextRef="#ctx0" brushRef="#br4" timeOffset="1252.446">866 216 13949 0 0,'0'0'0'0'0,"1"0"8905"0"0,0 0-9278 0 0,0 0 1544 0 0,0 0-453 0 0,0 0-42 0 0,0 0-322 0 0,1 0-381 0 0,2 2 63 0 0,2 1-25 0 0,1 4 179 0 0,4 2-110 0 0,3 6-2 0 0,2 3-33 0 0,1 4-10 0 0,2 4 23 0 0,-1 4-61 0 0,0 4 9 0 0,0 4 0 0 0,-2 3-12 0 0,-2 1-34 0 0,-2 0 51 0 0,-3 0-7 0 0,-3-4 2 0 0,-2-4 63 0 0,-3-6-8 0 0,0-5 66 0 0,-1-6 12 0 0,-1-5 62 0 0,0-4 94 0 0,-3-4-13 0 0,0-2-62 0 0,-3 0-94 0 0,0-2-24 0 0,-3 0-22 0 0,0 0-29 0 0,0 0-19 0 0,-1 0-24 0 0,0 0-1 0 0,0 1-7 0 0,1 0-9 0 0,-1 1 7 0 0,2-1-7 0 0,0 0-22 0 0,2 0 35 0 0,2-1-138 0 0,1 0-87 0 0,1 0-121 0 0,2 0-136 0 0,0 0-162 0 0,1 0-254 0 0,0-1-534 0 0,1-3-2761 0 0,-1-1-4714 0 0,1-4-1953 0 0,0 1 13164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34.5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1557.76563"/>
      <inkml:brushProperty name="anchorY" value="-130497.15625"/>
      <inkml:brushProperty name="scaleFactor" value="0.5"/>
    </inkml:brush>
  </inkml:definitions>
  <inkml:trace contextRef="#ctx0" brushRef="#br0">3 8 21910 0 0,'0'0'0'0'0,"-1"-1"1420"0"0,1 1-1381 0 0,-1-1 478 0 0,1 0 129 0 0,0 0-92 0 0,-1 0-290 0 0,1 0-268 0 0,2 0 0 0 0,1 1-12 0 0,4-1 17 0 0,5 1 200 0 0,4 0-129 0 0,3 1 8 0 0,4 0-86 0 0,1 0 9 0 0,0 1 0 0 0,1 0-5 0 0,-3 0 2 0 0,-2-1-88 0 0,-2 1 24 0 0,-5-1-306 0 0,-3 0-28 0 0,-3 0-150 0 0,-3 0 15 0 0,-2-1-111 0 0,-2 0-241 0 0,-1 1-688 0 0,-2 1-1266 0 0,-2 0-5554 0 0,0 1-1317 0 0,1-1 11598 0 0,-1 1-1037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34.7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2418.48438"/>
      <inkml:brushProperty name="anchorY" value="-131153.42188"/>
      <inkml:brushProperty name="scaleFactor" value="0.5"/>
    </inkml:brush>
  </inkml:definitions>
  <inkml:trace contextRef="#ctx0" brushRef="#br0">1 16 19246 0 0,'0'0'0'0'0,"0"0"1996"0"0,1 0-2058 0 0,-1 0 331 0 0,2 0 405 0 0,1 0 168 0 0,2 0-119 0 0,2 0-271 0 0,2 0-114 0 0,4 0-162 0 0,2 0-12 0 0,1 0-72 0 0,2-1-58 0 0,1 0-30 0 0,0 1 7 0 0,-2-1-12 0 0,0 1-41 0 0,-3-1 45 0 0,-3 1-90 0 0,-2 0-31 0 0,-3 0-372 0 0,-3 0-44 0 0,-1-1-163 0 0,-1 1-305 0 0,-1-2-940 0 0,0 0-1507 0 0,-1-1-6189 0 0,0-1 2852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20:47.19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5619"/>
      <inkml:brushProperty name="anchorY" value="-189988.42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6260.04688"/>
      <inkml:brushProperty name="anchorY" value="-190894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6954.75"/>
      <inkml:brushProperty name="anchorY" value="-191576.1718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7877.5625"/>
      <inkml:brushProperty name="anchorY" value="-192548.5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7204.96875"/>
      <inkml:brushProperty name="anchorY" value="-192320.60938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7872.5"/>
      <inkml:brushProperty name="anchorY" value="-193412.42188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8615.51563"/>
      <inkml:brushProperty name="anchorY" value="-194019.8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9387.92188"/>
      <inkml:brushProperty name="anchorY" value="-194982.4375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0323.25"/>
      <inkml:brushProperty name="anchorY" value="-195898.78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0995.70313"/>
      <inkml:brushProperty name="anchorY" value="-196980.437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1821.29688"/>
      <inkml:brushProperty name="anchorY" value="-197500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2678.53125"/>
      <inkml:brushProperty name="anchorY" value="-198338.062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3664.28125"/>
      <inkml:brushProperty name="anchorY" value="-199319.5937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4393.89063"/>
      <inkml:brushProperty name="anchorY" value="-200010.60938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5066.45313"/>
      <inkml:brushProperty name="anchorY" value="-200613.437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6076.26563"/>
      <inkml:brushProperty name="anchorY" value="-201577.23438"/>
      <inkml:brushProperty name="scaleFactor" value="0.5"/>
    </inkml:brush>
  </inkml:definitions>
  <inkml:trace contextRef="#ctx0" brushRef="#br0">0 242 21062 0 0,'0'0'0'0'0,"0"0"1440"0"0,0 0-1321 0 0,0 0 28 0 0,0 0 485 0 0,0 0 10 0 0,0 0-271 0 0,1 0-404 0 0,0 0-28 0 0,0 3 100 0 0,2 2 77 0 0,0 5 27 0 0,0 4-82 0 0,1 4-53 0 0,0 5 8 0 0,-1 2-7 0 0,0 3-11 0 0,0 0-48 0 0,-2 1 23 0 0,0 0 22 0 0,0-2-73 0 0,-1-1 23 0 0,0-4-135 0 0,-1-5-276 0 0,0-4-28 0 0,0-4-67 0 0,0-4-70 0 0,-1-3-337 0 0,-1-5-1614 0 0,0-5-1588 0 0,-1-4-4533 0 0,-1-8 3473 0 0,0 0 5748 0 0</inkml:trace>
  <inkml:trace contextRef="#ctx0" brushRef="#br1" timeOffset="152.867">5 8 20070 0 0,'0'0'0'0'0,"0"-1"1516"0"0,1-1-1503 0 0,-1 1 164 0 0,1 0 295 0 0,0 0 309 0 0,0 0-464 0 0,1 1-334 0 0,-1 0-311 0 0,1 0 218 0 0,2 0-228 0 0,0 3-226 0 0,2 1-416 0 0,1 3-846 0 0,0 2-807 0 0,1 1-2214 0 0,0 2-4088 0 0,-1-2 7031 0 0</inkml:trace>
  <inkml:trace contextRef="#ctx0" brushRef="#br2" timeOffset="644.373">188 197 20070 0 0,'0'0'0'0'0,"0"0"1804"0"0,1 0-1708 0 0,-1 0 105 0 0,1 0 589 0 0,-1 0 1 0 0,1 1-332 0 0,0 1-247 0 0,1 3 55 0 0,1 3-87 0 0,0 4-43 0 0,2 5-50 0 0,0 4-51 0 0,-1 4-29 0 0,0 3 40 0 0,-1 1-49 0 0,-1 1 5 0 0,0 1-2 0 0,-1-3-1 0 0,-1-1 89 0 0,0-4-63 0 0,-2-4 61 0 0,0-5 21 0 0,0-4 46 0 0,-1-3-28 0 0,1-4-11 0 0,-1-2-5 0 0,2 0-43 0 0,-1-2 7 0 0,0 0-48 0 0,0-1 50 0 0,0-2 1 0 0,-1-4-28 0 0,1-2 2 0 0,0-5-53 0 0,0-3 65 0 0,1-3 5 0 0,1-4 19 0 0,3-2 17 0 0,1-1 11 0 0,2 0-52 0 0,1 3-21 0 0,1 3-43 0 0,1 3-2 0 0,-1 4-41 0 0,1 3-61 0 0,1 4 1 0 0,0 1 41 0 0,1 3 68 0 0,0 2 53 0 0,2 1-73 0 0,1 3 33 0 0,0 2 17 0 0,1 2-44 0 0,-1 3 70 0 0,1 4-21 0 0,-2 2-43 0 0,0 3 14 0 0,-1 2 26 0 0,-1 3-42 0 0,-1 1 9 0 0,0 3-4 0 0,-1 0 0 0 0,0 3 0 0 0,-1 0-4 0 0,-1-1-32 0 0,-1-2 36 0 0,-1-4-72 0 0,-2-4-96 0 0,0-5 71 0 0,-2-4 110 0 0,-1-5-9 0 0,0-2-11 0 0,0-2-64 0 0,0-2-1 0 0,0 0-85 0 0,0-2-166 0 0,-1-3-285 0 0,-1-1-106 0 0,-1-3-376 0 0,-1-2-1339 0 0,1-1-3970 0 0,0-2-5194 0 0,1 2 9767 0 0</inkml:trace>
  <inkml:trace contextRef="#ctx0" brushRef="#br3" timeOffset="1124.85">708 230 21030 0 0,'0'0'0'0'0,"0"0"2020"0"0,0-2-1769 0 0,0 0 497 0 0,0-1 151 0 0,0 0-201 0 0,-1 0-356 0 0,0 0-149 0 0,0 0-25 0 0,-1 1-41 0 0,-1 1-71 0 0,0 1-56 0 0,-1-1-209 0 0,-1 1 113 0 0,-1 0 26 0 0,-2 2 6 0 0,-1 1-23 0 0,-1 3 63 0 0,-1 2 22 0 0,0 2 6 0 0,0 2 58 0 0,1 0-32 0 0,1 2-30 0 0,2 0 6 0 0,1 0-10 0 0,2 0-70 0 0,2 0 48 0 0,2 1-13 0 0,2 0 44 0 0,2 1-1 0 0,3 0-2 0 0,2 0 7 0 0,1 1-2 0 0,3 1 39 0 0,0 0-49 0 0,1 0 7 0 0,0 0 39 0 0,1 1-55 0 0,-1-2 18 0 0,0 0-1 0 0,-2-2-6 0 0,0-1 1 0 0,-3-2 38 0 0,-2-3 100 0 0,-2-3-58 0 0,-2-2 10 0 0,-2-2 47 0 0,0 0 22 0 0,-1-2 56 0 0,-1 1 58 0 0,0 0 88 0 0,-1 0-43 0 0,-3 2-249 0 0,-3 1-43 0 0,-3 2-1 0 0,-3 1 15 0 0,-2 1 15 0 0,0 0-7 0 0,1-1-5 0 0,2-1 40 0 0,3-2-40 0 0,2-1-48 0 0,4-1 14 0 0,1-1-84 0 0,2-1-20 0 0,1 0-88 0 0,0-1-32 0 0,0 1-49 0 0,1-1-123 0 0,2-1 90 0 0,1-1-120 0 0,1-1-102 0 0,2-3-319 0 0,1 0-504 0 0,0-2-1199 0 0,0 0-3740 0 0,-1-1-3894 0 0,-14 16 6287 0 0,-2 3 4000 0 0</inkml:trace>
  <inkml:trace contextRef="#ctx0" brushRef="#br4" timeOffset="1386.789">873 125 19442 0 0,'0'0'0'0'0,"0"-1"4460"0"0,0 1-4354 0 0,0-1 684 0 0,0 0-191 0 0,0 1 164 0 0,0-1-253 0 0,1 1-308 0 0,0 0-182 0 0,0 1-52 0 0,1 2-22 0 0,2 4 65 0 0,1 5 86 0 0,2 6-53 0 0,0 7-50 0 0,2 6 7 0 0,-1 5-8 0 0,1 4-1 0 0,-2 4-60 0 0,1 3 49 0 0,-1 0 20 0 0,-2 0-63 0 0,0-3 13 0 0,-2-7 8 0 0,0-6 0 0 0,-2-7-210 0 0,0-7-27 0 0,-1-7-57 0 0,-1-4-40 0 0,-2-4-289 0 0,-2-3-337 0 0,-3-5-624 0 0,-2-3-1418 0 0,-2-7-3085 0 0,0-3 809 0 0,2 2-2623 0 0</inkml:trace>
  <inkml:trace contextRef="#ctx0" brushRef="#br5" timeOffset="1512.821">862 302 9601 0 0,'0'0'0'0'0,"1"0"8133"0"0,0 0-7389 0 0,1 0 730 0 0,0 0-1071 0 0,0 0 326 0 0,2-1-259 0 0,1 0-235 0 0,2 0-113 0 0,2 0-112 0 0,1-1-842 0 0,1-1-1031 0 0,2-1-1031 0 0,1 0-4573 0 0,1-1-1826 0 0,-3-1 11312 0 0</inkml:trace>
  <inkml:trace contextRef="#ctx0" brushRef="#br6" timeOffset="2035.925">1183 200 11921 0 0,'0'0'0'0'0,"0"-1"10499"0"0,-1-1-11176 0 0,0 0 2331 0 0,-1 0-1015 0 0,-1 0 302 0 0,-1 0-128 0 0,-1 1-421 0 0,0 0-182 0 0,-1 0-92 0 0,-1 1-116 0 0,0 3 12 0 0,-1 2-51 0 0,-1 4 6 0 0,-1 3-9 0 0,1 4 42 0 0,-1 4-54 0 0,1 2 9 0 0,2 3-22 0 0,1 3 13 0 0,2 3 4 0 0,2 1 12 0 0,1 3-16 0 0,2-1-40 0 0,3 0 15 0 0,3-2 90 0 0,2-4-27 0 0,3-3 24 0 0,2-5 76 0 0,1-4-36 0 0,0-5 7 0 0,2-4-28 0 0,0-4 17 0 0,1-3-17 0 0,1-5-24 0 0,0-1 91 0 0,-2-3-112 0 0,0-1 74 0 0,-3-1-5 0 0,-2 0 33 0 0,-3 0-21 0 0,-2 0 47 0 0,-3 0-4 0 0,-2-1-30 0 0,-1-1 10 0 0,-1-2-36 0 0,-3-2 8 0 0,-3-2-69 0 0,-1-1 28 0 0,-3-3-17 0 0,-1 0 7 0 0,-1-1-6 0 0,0 1 1 0 0,0 1-4 0 0,1 3 5 0 0,1 1-2 0 0,2 5 1 0 0,1 3 33 0 0,2 3-47 0 0,2 4-27 0 0,1 1-67 0 0,1 1-51 0 0,1 1-38 0 0,0 1 3 0 0,1 0-10 0 0,2 1 234 0 0,1 2 35 0 0,4 3 23 0 0,2 4-51 0 0,1 4 43 0 0,3 4-34 0 0,-1 4-10 0 0,1 3 21 0 0,-2 2-64 0 0,0 3 66 0 0,-1 0-26 0 0,-1 1-7 0 0,-2-2-24 0 0,-1-4-3 0 0,-2-3-67 0 0,-1-5 31 0 0,-1-6 29 0 0,-1-4-10 0 0,-2-4 11 0 0,1-2-286 0 0,-1-2 11 0 0,-1-1-71 0 0,-1-2-173 0 0,-1-3-647 0 0,-2-3-403 0 0,-1-4-3308 0 0,1-4-4033 0 0,0-5 27 0 0,2 2 10590 0 0</inkml:trace>
  <inkml:trace contextRef="#ctx0" brushRef="#br7" timeOffset="2509.605">1468 276 19610 0 0,'0'0'0'0'0,"0"0"1704"0"0,0 1-1657 0 0,0 1 544 0 0,0 0 298 0 0,0 1 16 0 0,1 3-305 0 0,1 2-164 0 0,-1 4-108 0 0,2 4-88 0 0,0 5-19 0 0,0 3-48 0 0,1 4-51 0 0,-1 3 118 0 0,1 2-40 0 0,-1 1 40 0 0,0-2-152 0 0,-2-2-30 0 0,1-4-56 0 0,-2-6 44 0 0,1-5-20 0 0,-1-6 58 0 0,0-3 12 0 0,0-2 5 0 0,-1-3-12 0 0,1-1 19 0 0,0 0 46 0 0,0-1-27 0 0,0-1 1 0 0,0 0-31 0 0,0-3-109 0 0,0-4-69 0 0,1-3 29 0 0,1-5 10 0 0,3-2 36 0 0,1-5 1 0 0,2-1 4 0 0,2-2 57 0 0,2-1-68 0 0,1 0 19 0 0,1 1-11 0 0,0 1-32 0 0,1 1 41 0 0,-1 4-51 0 0,-2 4 20 0 0,-2 4-39 0 0,-2 3-51 0 0,-2 4 36 0 0,-2 3 36 0 0,-2 2 44 0 0,1 1 2 0 0,0 3 289 0 0,0 2-233 0 0,2 3 32 0 0,2 4 3 0 0,1 3-57 0 0,1 3 10 0 0,1 6-10 0 0,0 3 15 0 0,2 3-19 0 0,0 3-27 0 0,-1 1 40 0 0,1 1-55 0 0,-1-2 11 0 0,-2-1 0 0 0,-2-6-11 0 0,-1-4-24 0 0,-2-6 34 0 0,-1-5-3 0 0,-1-5 2 0 0,-1-3 57 0 0,-1-2-72 0 0,0-1 5 0 0,0-1-49 0 0,0-1-36 0 0,-2-3-255 0 0,0-3-86 0 0,-2-4-184 0 0,-1-3-327 0 0,-1-3-634 0 0,0-1-2724 0 0,1 1-4945 0 0,1 1-1419 0 0,1 3 12895 0 0</inkml:trace>
  <inkml:trace contextRef="#ctx0" brushRef="#br8" timeOffset="2789.322">1886 155 3960 0 0,'0'0'0'0'0,"0"0"17013"0"0,0-1-15771 0 0,0 1-2724 0 0,-1-2 4426 0 0,1 1-2531 0 0,-1 0 105 0 0,1 0 65 0 0,0 0-298 0 0,0 2-301 0 0,0 3 84 0 0,3 4 8 0 0,1 6 34 0 0,1 7-10 0 0,2 5-71 0 0,2 6 46 0 0,-1 5 28 0 0,0 3 42 0 0,0 3-18 0 0,-1 3 80 0 0,-1 2 3 0 0,-1-1-77 0 0,-1-2-76 0 0,-1-5-53 0 0,-1-5-3 0 0,-1-8-68 0 0,-1-8 20 0 0,0-7-108 0 0,0-5-167 0 0,0-4-32 0 0,-1-3-143 0 0,1-3-172 0 0,-2-4-691 0 0,-2-4-884 0 0,-2-4-3114 0 0,-3-5 151 0 0,-1-4-3010 0 0,1 3 6663 0 0</inkml:trace>
  <inkml:trace contextRef="#ctx0" brushRef="#br9" timeOffset="2929.327">1861 366 1752 0 0,'0'0'0'0'0,"0"-1"15222"0"0,0 0-14525 0 0,0 0 2325 0 0,0-1-2234 0 0,1 1-142 0 0,1-2-5 0 0,1-1-134 0 0,3 0-198 0 0,3-3-171 0 0,2-1-68 0 0,2-2-60 0 0,2 0-2 0 0,2-1-358 0 0,0 1-488 0 0,0 0-255 0 0,0 0-1024 0 0,0 2-1009 0 0,0 2-2507 0 0,-1 1-3534 0 0,-3 2 8829 0 0</inkml:trace>
  <inkml:trace contextRef="#ctx0" brushRef="#br10" timeOffset="3422.506">2158 294 13493 0 0,'0'0'0'0'0,"0"-1"3997"0"0,0-2-2960 0 0,0-2 449 0 0,0-1-20 0 0,0 0 10 0 0,0-1-327 0 0,0 2-381 0 0,0 0-200 0 0,0 1-186 0 0,0 2-79 0 0,0 1-67 0 0,0 0-65 0 0,-1 2-115 0 0,0 1-48 0 0,-1 3-110 0 0,-2 4 18 0 0,-1 3 17 0 0,-1 6 0 0 0,1 4 20 0 0,1 5 6 0 0,1 3-10 0 0,1 2 56 0 0,1 1-59 0 0,3 1 67 0 0,1-1-24 0 0,3-2-21 0 0,2-2 8 0 0,2-4 29 0 0,3-5 126 0 0,0-3-77 0 0,2-5-61 0 0,1-5 58 0 0,1-5-1 0 0,2-6-16 0 0,1-5 92 0 0,1-6-100 0 0,1-4 14 0 0,-1-5 41 0 0,-1-3-44 0 0,-3-1 34 0 0,-4-1 9 0 0,-3 1-63 0 0,-4 1-9 0 0,-2 1 42 0 0,-4 2 3 0 0,-3 4 14 0 0,-3 3-15 0 0,-3 3 11 0 0,-2 2-74 0 0,-2 1 21 0 0,0 2-19 0 0,-1 0-30 0 0,1 1 40 0 0,1 1-4 0 0,1 2 11 0 0,3 0-6 0 0,2 2-2 0 0,3 2-74 0 0,1 0-22 0 0,1 1-35 0 0,1 0-56 0 0,0 0-82 0 0,2 1 182 0 0,1 2 84 0 0,1 3 127 0 0,3 3-72 0 0,2 4 26 0 0,1 4 5 0 0,1 2-42 0 0,0 3 59 0 0,1 2-37 0 0,-1 2 7 0 0,-1 0-34 0 0,0 0 36 0 0,-3-2-49 0 0,-1-1-23 0 0,-1-3 5 0 0,-1-3-5 0 0,-2-4-65 0 0,0-4-117 0 0,-2-3 6 0 0,1-3-87 0 0,-1-1-62 0 0,-1-3-118 0 0,-1-2-418 0 0,-1-5-592 0 0,-1-3-1641 0 0,-1-4-5454 0 0,1-6-2010 0 0,1 1 11111 0 0</inkml:trace>
  <inkml:trace contextRef="#ctx0" brushRef="#br11" timeOffset="3883.42">2518 261 19354 0 0,'0'0'0'0'0,"0"0"1948"0"0,1 1-2203 0 0,-1 1 775 0 0,1 0-86 0 0,0 1 909 0 0,0 3-521 0 0,1 2-192 0 0,0 3-194 0 0,0 4-122 0 0,0 3-40 0 0,-1 5-40 0 0,1 2-35 0 0,-1 4-78 0 0,0 1-65 0 0,-1 1-44 0 0,1-1 51 0 0,-1-2-68 0 0,1-3 15 0 0,-1-4 27 0 0,0-4-42 0 0,1-5 83 0 0,-1-3 32 0 0,0-5-1 0 0,0-1 44 0 0,0-4 3 0 0,-1-2-184 0 0,0-3-72 0 0,-1-4 62 0 0,0-3-48 0 0,0-2 68 0 0,1-3 10 0 0,0-1 5 0 0,2-2-54 0 0,2-1 31 0 0,3 1-44 0 0,3-1 29 0 0,3 0 9 0 0,2 1-21 0 0,3 0 54 0 0,2 0-6 0 0,2 0-1 0 0,2 2-2 0 0,0 1-28 0 0,-2 4-10 0 0,-1 2-18 0 0,-4 4-35 0 0,-3 3 120 0 0,-3 3 66 0 0,-2 3 75 0 0,-2 4-25 0 0,-2 3 31 0 0,-1 6-6 0 0,0 4-44 0 0,-1 6 3 0 0,0 5-22 0 0,1 6 22 0 0,-1 4 16 0 0,1 3 94 0 0,1 2-16 0 0,0 0-100 0 0,0-2-37 0 0,1-3-71 0 0,0-6 12 0 0,0-6-21 0 0,-1-6-1 0 0,-1-7-5 0 0,-1-6 1 0 0,0-4-127 0 0,-2-2-16 0 0,0-3-91 0 0,0-4-24 0 0,0-4-249 0 0,0-4-135 0 0,1-4-371 0 0,1-4-821 0 0,4 0-2337 0 0,3-1-2573 0 0,2 2-2266 0 0,-1 4 6328 0 0</inkml:trace>
  <inkml:trace contextRef="#ctx0" brushRef="#br12" timeOffset="4308.963">3020 599 16021 0 0,'0'0'0'0'0,"1"0"3701"0"0,1 0-3338 0 0,0 0 483 0 0,2 0 352 0 0,1-1 295 0 0,1-2-387 0 0,1-3-238 0 0,2-4-266 0 0,1-4-172 0 0,1-4-118 0 0,2-5-162 0 0,0-4-72 0 0,0-2-75 0 0,0-2 4 0 0,-2 1-15 0 0,-1 3 10 0 0,-2 3 48 0 0,-2 6 43 0 0,-3 5-51 0 0,-2 4-46 0 0,-2 4 9 0 0,-2 1-50 0 0,-3 1-8 0 0,-2 2 13 0 0,-2-1-1 0 0,-2 1-37 0 0,0 0 16 0 0,-2 0-2 0 0,-1 1 37 0 0,-1 1-15 0 0,1 0 39 0 0,-1 2-47 0 0,1 2 15 0 0,1 1 5 0 0,0 0 1 0 0,1 1-14 0 0,2 1-4 0 0,2 0-18 0 0,2-1 22 0 0,2 0 11 0 0,1 0 30 0 0,1 0-2 0 0,2 0 13 0 0,0 0 25 0 0,1 0-38 0 0,0 0 17 0 0,1 2 32 0 0,-1 0-11 0 0,2 2 72 0 0,2 2-15 0 0,1 1-1 0 0,1 3 45 0 0,2 1-45 0 0,3 1 24 0 0,2 2 11 0 0,2 2 43 0 0,3 3-20 0 0,3 2 168 0 0,1 1-88 0 0,1 1-102 0 0,0-2-18 0 0,0-3-56 0 0,-3-3-48 0 0,-2-6 3 0 0,-4-4-6 0 0,-3-3-1 0 0,-3-4-61 0 0,-4-2 74 0 0,-1-2-30 0 0,-2-4-88 0 0,-2-2-71 0 0,-1-4-108 0 0,-4-3-114 0 0,-2-4-179 0 0,-3-1-331 0 0,-4-1-1202 0 0,-2 0-6367 0 0,-6-1-7863 0 0,13 12 18106 0 0,0-1-83 0 0</inkml:trace>
  <inkml:trace contextRef="#ctx0" brushRef="#br13" timeOffset="4945.024">3283 340 21030 0 0,'0'0'0'0'0,"0"2"1500"0"0,0 2-1330 0 0,0 3 21 0 0,0 4 552 0 0,2 5 246 0 0,2 4-363 0 0,2 4-242 0 0,3 3-99 0 0,1 2-111 0 0,3 1-10 0 0,1-1-103 0 0,2-1 6 0 0,0-1 108 0 0,2-4-87 0 0,-2-3-6 0 0,-2-3-29 0 0,-3-5 27 0 0,-2-4 30 0 0,-3-3 11 0 0,-2-3 47 0 0,-2-3 55 0 0,1-3 20 0 0,-1-5-102 0 0,2-5-74 0 0,0-6-16 0 0,1-7-48 0 0,1-6 39 0 0,-1-6-42 0 0,0-4 44 0 0,-1-2-54 0 0,-1 0-31 0 0,-1 3-25 0 0,-1 4 21 0 0,0 7 42 0 0,-1 6-3 0 0,0 8-5 0 0,-1 6-19 0 0,-1 5 34 0 0,-2 4-64 0 0,-2 1 15 0 0,-3 2-34 0 0,-3 2 16 0 0,-3 2-6 0 0,-3 2 10 0 0,-1 2-7 0 0,-3 1-58 0 0,1 1 16 0 0,1-2-45 0 0,1-1 1 0 0,4-2-68 0 0,2-1-48 0 0,3-2-33 0 0,4-2-127 0 0,2 0-138 0 0,2-1-362 0 0,4 0-645 0 0,3 0-401 0 0,4-1-2337 0 0,4 2-4324 0 0,-2-1 932 0 0</inkml:trace>
  <inkml:trace contextRef="#ctx0" brushRef="#br14" timeOffset="5564.647">3647 227 12609 0 0,'0'0'0'0'0,"0"0"9757"0"0,0-1-10398 0 0,0 0 2125 0 0,0 0-725 0 0,0 1 361 0 0,-1-1-376 0 0,1 1-291 0 0,0 0-178 0 0,-1 0-171 0 0,1 0-93 0 0,0 0 0 0 0,0 1-85 0 0,0 2 11 0 0,0 4 76 0 0,0 3-20 0 0,0 4 10 0 0,0 6-3 0 0,0 3 0 0 0,0 4 0 0 0,0 1 0 0 0,1 3 0 0 0,1 2 47 0 0,1 1 117 0 0,2 2-110 0 0,0-2-57 0 0,2 0-15 0 0,0-4 22 0 0,2-3-16 0 0,0-6-66 0 0,2-5 90 0 0,2-6-25 0 0,3-5-150 0 0,3-8 209 0 0,4-6-70 0 0,3-6 29 0 0,4-4-2 0 0,2-4-3 0 0,1 0 0 0 0,-2-1-4 0 0,-3 2 5 0 0,-4 3 3 0 0,-6 5 4 0 0,-5 3 79 0 0,-4 3 43 0 0,-4 3 11 0 0,-3 2 23 0 0,-1 1 12 0 0,-3-2-203 0 0,-2 0 88 0 0,-2-3-33 0 0,-3-2-34 0 0,-2-2 12 0 0,-1-2-62 0 0,-2-2 34 0 0,0-1-92 0 0,-1 0-12 0 0,0 1-1 0 0,1 0 37 0 0,0 3-16 0 0,1 1 58 0 0,2 2 50 0 0,0 2-12 0 0,3 3 48 0 0,1 1-44 0 0,2 1 19 0 0,1 1 32 0 0,1 1-20 0 0,2 0 8 0 0,0 0 4 0 0,0 1-6 0 0,1-1-31 0 0,0 0 8 0 0,0 0 24 0 0,1 0-40 0 0,-1 0-30 0 0,0 0-34 0 0,0 0-26 0 0,0 0-26 0 0,0 0-28 0 0,1 2 135 0 0,2 2 5 0 0,3 6 211 0 0,2 4-132 0 0,2 6 15 0 0,3 5-33 0 0,1 6 31 0 0,0 2-44 0 0,0 3 64 0 0,0 2-34 0 0,1 5 36 0 0,-3-2-80 0 0,-1-5-18 0 0,-3-5 2 0 0,-1-7 4 0 0,-3-7-4 0 0,-1-6 35 0 0,-2-4-23 0 0,-1-4-21 0 0,1-3-175 0 0,-1-3-3 0 0,1-3-119 0 0,-1-4-126 0 0,2-4-197 0 0,0-4-377 0 0,1-3-593 0 0,1-2-2718 0 0,1-1-3944 0 0,2-1-2664 0 0,-1 4 13277 0 0</inkml:trace>
  <inkml:trace contextRef="#ctx0" brushRef="#br15" timeOffset="6000.48">4277 287 22210 0 0,'0'0'0'0'0,"0"0"1648"0"0,0-1-1554 0 0,0 0 197 0 0,0 1 469 0 0,0-1 123 0 0,0 1-343 0 0,0-1-234 0 0,0 1-178 0 0,0 0-46 0 0,0 0-4 0 0,-1 0-16 0 0,-1 0-72 0 0,-2 0-64 0 0,-1 1 56 0 0,-2 1 9 0 0,-3 2-46 0 0,-1 2 31 0 0,-2 3 28 0 0,0 1-10 0 0,-1 4 53 0 0,0 2-14 0 0,1 1-35 0 0,1 0 73 0 0,2 1-42 0 0,2-1-33 0 0,2 0-27 0 0,2 1 32 0 0,3-1-3 0 0,4 0 0 0 0,2 0 7 0 0,4-2 50 0 0,4 0-24 0 0,1-3 43 0 0,2-1 22 0 0,2-2-28 0 0,-1-1-44 0 0,-1-2-21 0 0,-1 0 2 0 0,-3 0-5 0 0,-1 0 32 0 0,-3 1 15 0 0,-1 0 49 0 0,-3 3 68 0 0,-1 1 157 0 0,-1 2-9 0 0,-1 0-120 0 0,-1 2-106 0 0,-1-1-9 0 0,-1 0 6 0 0,-2-1-33 0 0,-1-2 14 0 0,-3 0 24 0 0,0-1-32 0 0,-3-2 7 0 0,0 0 12 0 0,0-1 13 0 0,0-1 26 0 0,1-1 22 0 0,2-2-32 0 0,2 0-44 0 0,2-1-26 0 0,1-1-34 0 0,2 0-4 0 0,0 0-44 0 0,1-1-32 0 0,0 0-130 0 0,1-1-120 0 0,-1-1-140 0 0,0-1-58 0 0,1-1-206 0 0,-1-1-853 0 0,0-1-3511 0 0,-2-1-10644 0 0,0 2 12184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32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55 311 19426 0 0,'17'-11'6847'0'0,"-1"-26"-6821"0"0,-11 24 483 0 0,67-144-355 0 0,-41 89-190 0 0,-31 67 29 0 0,0 0 1 0 0,0 0-1 0 0,-1-1 0 0 0,1 1 1 0 0,-1 0-1 0 0,1 0 1 0 0,-1-1-1 0 0,0 1 1 0 0,0 0-1 0 0,1 0 0 0 0,-1 0 1 0 0,0 0-1 0 0,0 0 1 0 0,0 0-1 0 0,0 0 1 0 0,0 1-1 0 0,0-1 0 0 0,0 0 1 0 0,0 0-1 0 0,0 1 1 0 0,-1-1-1 0 0,1 0 1 0 0,0 1-1 0 0,0 0 0 0 0,-1-1 1 0 0,1 1-1 0 0,0 0 1 0 0,0-1-1 0 0,-1 1 0 0 0,1 0 1 0 0,0 0-1 0 0,-1 0 1 0 0,1 0-1 0 0,0 0 1 0 0,-1 1-1 0 0,1-1 0 0 0,0 0 1 0 0,-1 0-1 0 0,0 1 7 0 0,-1-1-27 0 0,-20 0-69 0 0,13-1 38 0 0,0 1 1 0 0,0 0 0 0 0,0 0-1 0 0,0 1 1 0 0,0 1 0 0 0,1 0-1 0 0,-1 0 1 0 0,-7 3 57 0 0,-13 4-51 0 0,27-7 45 0 0,3-1-12 0 0,0-1 19 0 0,0 3-9 0 0,13 77 204 0 0,86 145 551 0 0,-95-216-693 0 0,0 0 0 0 0,0 0 0 0 0,1-1 0 0 0,0 1 0 0 0,0-1 1 0 0,1 0-1 0 0,0-1 0 0 0,0 1 0 0 0,1-1 0 0 0,6 6-54 0 0,15-6 304 0 0,-27-7-381 0 0,-1 0-38 0 0,0 0 0 0 0,0 0-8 0 0,-3-18-2154 0 0,-4-6-13672 0 0,7 24 11997 0 0,0 1 2223 0 0,10 40-1727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2356 0 0,'0'0'13973'0'0,"0"0"-10374"0"0,5 0-3437 0 0,81 26 3244 0 0,53-19-1853 0 0,-115-10-1618 0 0,-19 0-1314 0 0,-18 2-1557 0 0,8 0 1326 0 0,-8 0-4938 0 0,6 0-4313 0 0,49 8 9211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5:19:12.8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5875.35938"/>
      <inkml:brushProperty name="anchorY" value="-111752.085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6539.84375"/>
      <inkml:brushProperty name="anchorY" value="-112034.0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0802.99219"/>
      <inkml:brushProperty name="anchorY" value="-117983.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9411.35938"/>
      <inkml:brushProperty name="anchorY" value="-116385.01563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0067.72656"/>
      <inkml:brushProperty name="anchorY" value="-117355.55469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7217.04688"/>
      <inkml:brushProperty name="anchorY" value="-113428.85156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7908"/>
      <inkml:brushProperty name="anchorY" value="-114582.49219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8744.79688"/>
      <inkml:brushProperty name="anchorY" value="-115293.82031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3350.28125"/>
      <inkml:brushProperty name="anchorY" value="-121322.19531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1878.48438"/>
      <inkml:brushProperty name="anchorY" value="-119603.53125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2642.53125"/>
      <inkml:brushProperty name="anchorY" value="-120741.38281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0101.28906"/>
      <inkml:brushProperty name="anchorY" value="-117851.593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0901.47656"/>
      <inkml:brushProperty name="anchorY" value="-118989.57813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4218.28906"/>
      <inkml:brushProperty name="anchorY" value="-122636.22656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5076.66406"/>
      <inkml:brushProperty name="anchorY" value="-123344.82813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5881.67969"/>
      <inkml:brushProperty name="anchorY" value="-124081.53906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6766.78906"/>
      <inkml:brushProperty name="anchorY" value="-124863.94531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6043.57813"/>
      <inkml:brushProperty name="anchorY" value="-124648.8437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6696.70313"/>
      <inkml:brushProperty name="anchorY" value="-125456.28906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7370.20313"/>
      <inkml:brushProperty name="anchorY" value="-126126.71094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8273.53125"/>
      <inkml:brushProperty name="anchorY" value="-127094.59375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9039.39063"/>
      <inkml:brushProperty name="anchorY" value="-128176.45313"/>
      <inkml:brushProperty name="scaleFactor" value="0.5"/>
    </inkml:brush>
    <inkml:brush xml:id="br2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9987.97656"/>
      <inkml:brushProperty name="anchorY" value="-128800.14063"/>
      <inkml:brushProperty name="scaleFactor" value="0.5"/>
    </inkml:brush>
    <inkml:brush xml:id="br2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0764.39844"/>
      <inkml:brushProperty name="anchorY" value="-129956.24219"/>
      <inkml:brushProperty name="scaleFactor" value="0.5"/>
    </inkml:brush>
    <inkml:brush xml:id="br2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707.65625"/>
      <inkml:brushProperty name="anchorY" value="-154192.28125"/>
      <inkml:brushProperty name="scaleFactor" value="0.5"/>
    </inkml:brush>
    <inkml:brush xml:id="br2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2574.60938"/>
      <inkml:brushProperty name="anchorY" value="-155227.29688"/>
      <inkml:brushProperty name="scaleFactor" value="0.5"/>
    </inkml:brush>
    <inkml:brush xml:id="br2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072.23438"/>
      <inkml:brushProperty name="anchorY" value="-153551.29688"/>
      <inkml:brushProperty name="scaleFactor" value="0.5"/>
    </inkml:brush>
    <inkml:brush xml:id="br2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782.34375"/>
      <inkml:brushProperty name="anchorY" value="-154594.51563"/>
      <inkml:brushProperty name="scaleFactor" value="0.5"/>
    </inkml:brush>
    <inkml:brush xml:id="br2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3264.04688"/>
      <inkml:brushProperty name="anchorY" value="-156150.03125"/>
      <inkml:brushProperty name="scaleFactor" value="0.5"/>
    </inkml:brush>
    <inkml:brush xml:id="br2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4069.70313"/>
      <inkml:brushProperty name="anchorY" value="-157437.23438"/>
      <inkml:brushProperty name="scaleFactor" value="0.5"/>
    </inkml:brush>
    <inkml:brush xml:id="br3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4790.34375"/>
      <inkml:brushProperty name="anchorY" value="-158523.98438"/>
      <inkml:brushProperty name="scaleFactor" value="0.5"/>
    </inkml:brush>
    <inkml:brush xml:id="br3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719.40625"/>
      <inkml:brushProperty name="anchorY" value="-164149.54688"/>
      <inkml:brushProperty name="scaleFactor" value="0.5"/>
    </inkml:brush>
    <inkml:brush xml:id="br3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9544.10938"/>
      <inkml:brushProperty name="anchorY" value="-165253.92188"/>
      <inkml:brushProperty name="scaleFactor" value="0.5"/>
    </inkml:brush>
    <inkml:brush xml:id="br3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468.20313"/>
      <inkml:brushProperty name="anchorY" value="-165926.54688"/>
      <inkml:brushProperty name="scaleFactor" value="0.5"/>
    </inkml:brush>
    <inkml:brush xml:id="br3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256.01563"/>
      <inkml:brushProperty name="anchorY" value="-167089.01563"/>
      <inkml:brushProperty name="scaleFactor" value="0.5"/>
    </inkml:brush>
    <inkml:brush xml:id="br3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198.98438"/>
      <inkml:brushProperty name="anchorY" value="-161779.14063"/>
      <inkml:brushProperty name="scaleFactor" value="0.5"/>
    </inkml:brush>
    <inkml:brush xml:id="br3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6510.34375"/>
      <inkml:brushProperty name="anchorY" value="-161666.34375"/>
      <inkml:brushProperty name="scaleFactor" value="0.5"/>
    </inkml:brush>
    <inkml:brush xml:id="br3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185.25"/>
      <inkml:brushProperty name="anchorY" value="-162568.35938"/>
      <inkml:brushProperty name="scaleFactor" value="0.5"/>
    </inkml:brush>
    <inkml:brush xml:id="br3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833.5"/>
      <inkml:brushProperty name="anchorY" value="-163236.09375"/>
      <inkml:brushProperty name="scaleFactor" value="0.5"/>
    </inkml:brush>
    <inkml:brush xml:id="br3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5690.5625"/>
      <inkml:brushProperty name="anchorY" value="-159642.82813"/>
      <inkml:brushProperty name="scaleFactor" value="0.5"/>
    </inkml:brush>
    <inkml:brush xml:id="br4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6399.29688"/>
      <inkml:brushProperty name="anchorY" value="-160784.9375"/>
      <inkml:brushProperty name="scaleFactor" value="0.5"/>
    </inkml:brush>
    <inkml:brush xml:id="br4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273.70313"/>
      <inkml:brushProperty name="anchorY" value="-151832.76563"/>
      <inkml:brushProperty name="scaleFactor" value="0.5"/>
    </inkml:brush>
    <inkml:brush xml:id="br4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981.59375"/>
      <inkml:brushProperty name="anchorY" value="-152847.14063"/>
      <inkml:brushProperty name="scaleFactor" value="0.5"/>
    </inkml:brush>
    <inkml:brush xml:id="br4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0826.89063"/>
      <inkml:brushProperty name="anchorY" value="-153518.6875"/>
      <inkml:brushProperty name="scaleFactor" value="0.5"/>
    </inkml:brush>
    <inkml:brush xml:id="br4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3258.96875"/>
      <inkml:brushProperty name="anchorY" value="-131772.70313"/>
      <inkml:brushProperty name="scaleFactor" value="0.5"/>
    </inkml:brush>
    <inkml:brush xml:id="br4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4225.42969"/>
      <inkml:brushProperty name="anchorY" value="-132457.53125"/>
      <inkml:brushProperty name="scaleFactor" value="0.5"/>
    </inkml:brush>
    <inkml:brush xml:id="br4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5049.65625"/>
      <inkml:brushProperty name="anchorY" value="-133513.875"/>
      <inkml:brushProperty name="scaleFactor" value="0.5"/>
    </inkml:brush>
    <inkml:brush xml:id="br4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5715.10938"/>
      <inkml:brushProperty name="anchorY" value="-134680.32813"/>
      <inkml:brushProperty name="scaleFactor" value="0.5"/>
    </inkml:brush>
    <inkml:brush xml:id="br4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6544.60156"/>
      <inkml:brushProperty name="anchorY" value="-135722.46875"/>
      <inkml:brushProperty name="scaleFactor" value="0.5"/>
    </inkml:brush>
    <inkml:brush xml:id="br4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7196.14063"/>
      <inkml:brushProperty name="anchorY" value="-136741.5625"/>
      <inkml:brushProperty name="scaleFactor" value="0.5"/>
    </inkml:brush>
    <inkml:brush xml:id="br5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7968.53906"/>
      <inkml:brushProperty name="anchorY" value="-137776.01563"/>
      <inkml:brushProperty name="scaleFactor" value="0.5"/>
    </inkml:brush>
    <inkml:brush xml:id="br5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8698.82813"/>
      <inkml:brushProperty name="anchorY" value="-139119.96875"/>
      <inkml:brushProperty name="scaleFactor" value="0.5"/>
    </inkml:brush>
    <inkml:brush xml:id="br5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1017.35156"/>
      <inkml:brushProperty name="anchorY" value="-142146.1875"/>
      <inkml:brushProperty name="scaleFactor" value="0.5"/>
    </inkml:brush>
    <inkml:brush xml:id="br5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0941.42969"/>
      <inkml:brushProperty name="anchorY" value="-141919.03125"/>
      <inkml:brushProperty name="scaleFactor" value="0.5"/>
    </inkml:brush>
    <inkml:brush xml:id="br5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0282.15625"/>
      <inkml:brushProperty name="anchorY" value="-141565.17188"/>
      <inkml:brushProperty name="scaleFactor" value="0.5"/>
    </inkml:brush>
    <inkml:brush xml:id="br5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9412.25781"/>
      <inkml:brushProperty name="anchorY" value="-140162.79688"/>
      <inkml:brushProperty name="scaleFactor" value="0.5"/>
    </inkml:brush>
    <inkml:brush xml:id="br5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0248.48438"/>
      <inkml:brushProperty name="anchorY" value="-140847.40625"/>
      <inkml:brushProperty name="scaleFactor" value="0.5"/>
    </inkml:brush>
    <inkml:brush xml:id="br5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3558.54688"/>
      <inkml:brushProperty name="anchorY" value="-145466.75"/>
      <inkml:brushProperty name="scaleFactor" value="0.5"/>
    </inkml:brush>
    <inkml:brush xml:id="br5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4317.76563"/>
      <inkml:brushProperty name="anchorY" value="-146745.28125"/>
      <inkml:brushProperty name="scaleFactor" value="0.5"/>
    </inkml:brush>
    <inkml:brush xml:id="br5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2020.23438"/>
      <inkml:brushProperty name="anchorY" value="-143832.29688"/>
      <inkml:brushProperty name="scaleFactor" value="0.5"/>
    </inkml:brush>
    <inkml:brush xml:id="br6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2831"/>
      <inkml:brushProperty name="anchorY" value="-144922.65625"/>
      <inkml:brushProperty name="scaleFactor" value="0.5"/>
    </inkml:brush>
    <inkml:brush xml:id="br6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0292.25781"/>
      <inkml:brushProperty name="anchorY" value="-142020.25"/>
      <inkml:brushProperty name="scaleFactor" value="0.5"/>
    </inkml:brush>
    <inkml:brush xml:id="br6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1134.85938"/>
      <inkml:brushProperty name="anchorY" value="-143209.14063"/>
      <inkml:brushProperty name="scaleFactor" value="0.5"/>
    </inkml:brush>
    <inkml:brush xml:id="br6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7620.90625"/>
      <inkml:brushProperty name="anchorY" value="-150179.89063"/>
      <inkml:brushProperty name="scaleFactor" value="0.5"/>
    </inkml:brush>
    <inkml:brush xml:id="br6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8450.20313"/>
      <inkml:brushProperty name="anchorY" value="-151219.64063"/>
      <inkml:brushProperty name="scaleFactor" value="0.5"/>
    </inkml:brush>
    <inkml:brush xml:id="br6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5946.60938"/>
      <inkml:brushProperty name="anchorY" value="-148111.73438"/>
      <inkml:brushProperty name="scaleFactor" value="0.5"/>
    </inkml:brush>
    <inkml:brush xml:id="br6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6689.17188"/>
      <inkml:brushProperty name="anchorY" value="-149463.84375"/>
      <inkml:brushProperty name="scaleFactor" value="0.5"/>
    </inkml:brush>
    <inkml:brush xml:id="br6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2033.79688"/>
      <inkml:brushProperty name="anchorY" value="-167733.5625"/>
      <inkml:brushProperty name="scaleFactor" value="0.5"/>
    </inkml:brush>
    <inkml:brush xml:id="br6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022.10938"/>
      <inkml:brushProperty name="anchorY" value="-168710.875"/>
      <inkml:brushProperty name="scaleFactor" value="0.5"/>
    </inkml:brush>
    <inkml:brush xml:id="br6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745.54688"/>
      <inkml:brushProperty name="anchorY" value="-169975.625"/>
      <inkml:brushProperty name="scaleFactor" value="0.5"/>
    </inkml:brush>
    <inkml:brush xml:id="br7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9391.78125"/>
      <inkml:brushProperty name="anchorY" value="-170925.34375"/>
      <inkml:brushProperty name="scaleFactor" value="0.5"/>
    </inkml:brush>
    <inkml:brush xml:id="br7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799.1875"/>
      <inkml:brushProperty name="anchorY" value="-180633.90625"/>
      <inkml:brushProperty name="scaleFactor" value="0.5"/>
    </inkml:brush>
    <inkml:brush xml:id="br7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8557.26563"/>
      <inkml:brushProperty name="anchorY" value="-181399.4375"/>
      <inkml:brushProperty name="scaleFactor" value="0.5"/>
    </inkml:brush>
    <inkml:brush xml:id="br7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9357.53125"/>
      <inkml:brushProperty name="anchorY" value="-181992.39063"/>
      <inkml:brushProperty name="scaleFactor" value="0.5"/>
    </inkml:brush>
    <inkml:brush xml:id="br7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0281.32813"/>
      <inkml:brushProperty name="anchorY" value="-182649.42188"/>
      <inkml:brushProperty name="scaleFactor" value="0.5"/>
    </inkml:brush>
    <inkml:brush xml:id="br7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1005.0625"/>
      <inkml:brushProperty name="anchorY" value="-183319.78125"/>
      <inkml:brushProperty name="scaleFactor" value="0.5"/>
    </inkml:brush>
    <inkml:brush xml:id="br7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4317.35938"/>
      <inkml:brushProperty name="anchorY" value="-176766.95313"/>
      <inkml:brushProperty name="scaleFactor" value="0.5"/>
    </inkml:brush>
    <inkml:brush xml:id="br7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5110.51563"/>
      <inkml:brushProperty name="anchorY" value="-177715.82813"/>
      <inkml:brushProperty name="scaleFactor" value="0.5"/>
    </inkml:brush>
    <inkml:brush xml:id="br7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048.28125"/>
      <inkml:brushProperty name="anchorY" value="-178562.96875"/>
      <inkml:brushProperty name="scaleFactor" value="0.5"/>
    </inkml:brush>
    <inkml:brush xml:id="br7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807.82813"/>
      <inkml:brushProperty name="anchorY" value="-179255.59375"/>
      <inkml:brushProperty name="scaleFactor" value="0.5"/>
    </inkml:brush>
    <inkml:brush xml:id="br8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576.4375"/>
      <inkml:brushProperty name="anchorY" value="-179823.375"/>
      <inkml:brushProperty name="scaleFactor" value="0.5"/>
    </inkml:brush>
    <inkml:brush xml:id="br8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8480.0625"/>
      <inkml:brushProperty name="anchorY" value="-180828.04688"/>
      <inkml:brushProperty name="scaleFactor" value="0.5"/>
    </inkml:brush>
    <inkml:brush xml:id="br8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064.67188"/>
      <inkml:brushProperty name="anchorY" value="-171689.48438"/>
      <inkml:brushProperty name="scaleFactor" value="0.5"/>
    </inkml:brush>
    <inkml:brush xml:id="br8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016.57813"/>
      <inkml:brushProperty name="anchorY" value="-172654.1875"/>
      <inkml:brushProperty name="scaleFactor" value="0.5"/>
    </inkml:brush>
    <inkml:brush xml:id="br8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371.25"/>
      <inkml:brushProperty name="anchorY" value="-172443.25"/>
      <inkml:brushProperty name="scaleFactor" value="0.5"/>
    </inkml:brush>
    <inkml:brush xml:id="br8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038.32813"/>
      <inkml:brushProperty name="anchorY" value="-173495.10938"/>
      <inkml:brushProperty name="scaleFactor" value="0.5"/>
    </inkml:brush>
    <inkml:brush xml:id="br8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740.64063"/>
      <inkml:brushProperty name="anchorY" value="-174076.34375"/>
      <inkml:brushProperty name="scaleFactor" value="0.5"/>
    </inkml:brush>
    <inkml:brush xml:id="br8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2558.10938"/>
      <inkml:brushProperty name="anchorY" value="-174995.04688"/>
      <inkml:brushProperty name="scaleFactor" value="0.5"/>
    </inkml:brush>
    <inkml:brush xml:id="br8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3509.21875"/>
      <inkml:brushProperty name="anchorY" value="-175919.28125"/>
      <inkml:brushProperty name="scaleFactor" value="0.5"/>
    </inkml:brush>
    <inkml:brush xml:id="br8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1851.70313"/>
      <inkml:brushProperty name="anchorY" value="-183969.79688"/>
      <inkml:brushProperty name="scaleFactor" value="0.5"/>
    </inkml:brush>
    <inkml:brush xml:id="br9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2497.03125"/>
      <inkml:brushProperty name="anchorY" value="-184874.28125"/>
      <inkml:brushProperty name="scaleFactor" value="0.5"/>
    </inkml:brush>
    <inkml:brush xml:id="br9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213.3125"/>
      <inkml:brushProperty name="anchorY" value="-185574.25"/>
      <inkml:brushProperty name="scaleFactor" value="0.5"/>
    </inkml:brush>
    <inkml:brush xml:id="br9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4107.8125"/>
      <inkml:brushProperty name="anchorY" value="-186421.20313"/>
      <inkml:brushProperty name="scaleFactor" value="0.5"/>
    </inkml:brush>
    <inkml:brush xml:id="br9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4769.64063"/>
      <inkml:brushProperty name="anchorY" value="-187455.625"/>
      <inkml:brushProperty name="scaleFactor" value="0.5"/>
    </inkml:brush>
    <inkml:brush xml:id="br9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5531.82813"/>
      <inkml:brushProperty name="anchorY" value="-187984.89063"/>
      <inkml:brushProperty name="scaleFactor" value="0.5"/>
    </inkml:brush>
    <inkml:brush xml:id="br9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6245.73438"/>
      <inkml:brushProperty name="anchorY" value="-188574.75"/>
      <inkml:brushProperty name="scaleFactor" value="0.5"/>
    </inkml:brush>
    <inkml:brush xml:id="br9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7117.76563"/>
      <inkml:brushProperty name="anchorY" value="-189072.875"/>
      <inkml:brushProperty name="scaleFactor" value="0.5"/>
    </inkml:brush>
    <inkml:brush xml:id="br9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4636.625"/>
      <inkml:brushProperty name="anchorY" value="-190124.78125"/>
      <inkml:brushProperty name="scaleFactor" value="0.5"/>
    </inkml:brush>
    <inkml:brush xml:id="br9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5360.39063"/>
      <inkml:brushProperty name="anchorY" value="-201410.25"/>
      <inkml:brushProperty name="scaleFactor" value="0.5"/>
    </inkml:brush>
    <inkml:brush xml:id="br9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6051.84375"/>
      <inkml:brushProperty name="anchorY" value="-202264.67188"/>
      <inkml:brushProperty name="scaleFactor" value="0.5"/>
    </inkml:brush>
    <inkml:brush xml:id="br10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6728.98438"/>
      <inkml:brushProperty name="anchorY" value="-202865.42188"/>
      <inkml:brushProperty name="scaleFactor" value="0.5"/>
    </inkml:brush>
    <inkml:brush xml:id="br10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7635.6875"/>
      <inkml:brushProperty name="anchorY" value="-203563.09375"/>
      <inkml:brushProperty name="scaleFactor" value="0.5"/>
    </inkml:brush>
    <inkml:brush xml:id="br10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8403.26563"/>
      <inkml:brushProperty name="anchorY" value="-204157.76563"/>
      <inkml:brushProperty name="scaleFactor" value="0.5"/>
    </inkml:brush>
    <inkml:brush xml:id="br10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202.375"/>
      <inkml:brushProperty name="anchorY" value="-204768.15625"/>
      <inkml:brushProperty name="scaleFactor" value="0.5"/>
    </inkml:brush>
    <inkml:brush xml:id="br10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8555.10938"/>
      <inkml:brushProperty name="anchorY" value="-204454.82813"/>
      <inkml:brushProperty name="scaleFactor" value="0.5"/>
    </inkml:brush>
    <inkml:brush xml:id="br10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272.79688"/>
      <inkml:brushProperty name="anchorY" value="-205111.07813"/>
      <inkml:brushProperty name="scaleFactor" value="0.5"/>
    </inkml:brush>
    <inkml:brush xml:id="br10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0211.51563"/>
      <inkml:brushProperty name="anchorY" value="-205964.40625"/>
      <inkml:brushProperty name="scaleFactor" value="0.5"/>
    </inkml:brush>
    <inkml:brush xml:id="br10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0933.625"/>
      <inkml:brushProperty name="anchorY" value="-207055.5625"/>
      <inkml:brushProperty name="scaleFactor" value="0.5"/>
    </inkml:brush>
    <inkml:brush xml:id="br10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1634.64063"/>
      <inkml:brushProperty name="anchorY" value="-207654.9375"/>
      <inkml:brushProperty name="scaleFactor" value="0.5"/>
    </inkml:brush>
    <inkml:brush xml:id="br10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2329.48438"/>
      <inkml:brushProperty name="anchorY" value="-208290.10938"/>
      <inkml:brushProperty name="scaleFactor" value="0.5"/>
    </inkml:brush>
    <inkml:brush xml:id="br1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120.8125"/>
      <inkml:brushProperty name="anchorY" value="-209432.39063"/>
      <inkml:brushProperty name="scaleFactor" value="0.5"/>
    </inkml:brush>
    <inkml:brush xml:id="br1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821.85938"/>
      <inkml:brushProperty name="anchorY" value="-210263.09375"/>
      <inkml:brushProperty name="scaleFactor" value="0.5"/>
    </inkml:brush>
  </inkml:definitions>
  <inkml:trace contextRef="#ctx0" brushRef="#br0">34 1197 12773 0 0,'0'0'0'0'0,"0"0"7281"0"0,0 1-7510 0 0,0-1 1301 0 0,0 1 65 0 0,0 0 164 0 0,0-1-506 0 0,0 1-230 0 0,0-2-49 0 0,0 0-65 0 0,-1-3-7 0 0,0-4-340 0 0,-1-4 68 0 0,-2-5-63 0 0,0-6-2 0 0,-1-6-3 0 0,0-7-23 0 0,1-4 20 0 0,1-4-72 0 0,1-4 16 0 0,0-1-51 0 0,2-2 22 0 0,-1 2-19 0 0,1 2 9 0 0,0 6 30 0 0,0 4-37 0 0,0 6 46 0 0,1 6 0 0 0,-1 5-45 0 0,1 5 70 0 0,0 3-87 0 0,0 5 26 0 0,1 2-83 0 0,-1 2-12 0 0,2 1-25 0 0,1 2 110 0 0,2 0-11 0 0,2 1 106 0 0,3 3-84 0 0,2 1 63 0 0,2 5-41 0 0,2 1 2 0 0,0 5-38 0 0,1 1-23 0 0,-1 3 31 0 0,0 2-12 0 0,-2 0-47 0 0,-2-1 10 0 0,-1-1-11 0 0,-3-2 19 0 0,-2-3 41 0 0,-2-2-1 0 0,-2-4 69 0 0,-1-4 6 0 0,-2-1 16 0 0,0-1 5 0 0,0-2 10 0 0,-1 0-16 0 0,-3 0-65 0 0,-1 1-20 0 0,-2 1 34 0 0,-3 1-14 0 0,-2 1 18 0 0,-3 0-46 0 0,-1 1 56 0 0,0-1-23 0 0,-1 1 3 0 0,1-1-4 0 0,2-2 15 0 0,2 1-47 0 0,2-2 56 0 0,3 0-70 0 0,3-1 22 0 0,1-1-78 0 0,2 0-8 0 0,1 0 26 0 0,1 0-110 0 0,-1 0-34 0 0,1 0-9 0 0,-1 0-65 0 0,0 0-42 0 0,1 0-48 0 0,0 0-113 0 0,1 0 12 0 0,1 1-386 0 0,1 1-890 0 0,-1 1-3573 0 0,0 1-5197 0 0,-5-5 4115 0 0,-1 0 7258 0 0</inkml:trace>
  <inkml:trace contextRef="#ctx0" brushRef="#br1" timeOffset="798.117">496 572 21374 0 0,'0'0'0'0'0,"0"0"1304"0"0,0-1-1512 0 0,0 0 423 0 0,0 0 505 0 0,0 1-1 0 0,0 0-171 0 0,0-1-302 0 0,0 1-109 0 0,0 0-34 0 0,0 0-42 0 0,0 0-16 0 0,-1 1-50 0 0,0 1 8 0 0,-2 3-198 0 0,-1 3 124 0 0,-3 2 19 0 0,-1 6-10 0 0,-2 3 71 0 0,-2 4 24 0 0,0 4 35 0 0,0 3-34 0 0,0 3 14 0 0,2 2-13 0 0,0 2-30 0 0,2 1-2 0 0,3 1-11 0 0,1 1-59 0 0,3 2 34 0 0,0 0-65 0 0,3 0 27 0 0,3-2 27 0 0,2-2 42 0 0,2-2-94 0 0,3-2 121 0 0,1-3 65 0 0,2-2-17 0 0,1-3-73 0 0,-1-3 10 0 0,1-3 160 0 0,-1-4-115 0 0,0-3-18 0 0,-3-4-35 0 0,-1-2-192 0 0,-3-2 144 0 0,-2-3-56 0 0,-2-1 80 0 0,-2-1 4 0 0,-1 0-147 0 0,0-1-117 0 0,-2 0-180 0 0,-1-2-287 0 0,-1-4-1608 0 0,-2-3-3815 0 0,-1-7-5196 0 0,1 1 9305 0 0</inkml:trace>
  <inkml:trace contextRef="#ctx0" brushRef="#br2" timeOffset="2748.254">2255 790 20150 0 0,'0'0'0'0'0,"0"0"1980"0"0,0 0-1979 0 0,0 0 636 0 0,0 0 281 0 0,0 0 253 0 0,-1 0-491 0 0,-1 0-277 0 0,-1 0-208 0 0,-1 0-184 0 0,-3 1 17 0 0,0 0-74 0 0,-2 1-25 0 0,0 0-14 0 0,-1 1-15 0 0,0 1 30 0 0,1 1 0 0 0,1 2 0 0 0,1 0 82 0 0,1 2 14 0 0,0 1-32 0 0,2 1 14 0 0,0 1 29 0 0,2 0-42 0 0,0-1 46 0 0,1 0 0 0 0,1 1 57 0 0,2-1 42 0 0,2 2-40 0 0,1 0 35 0 0,3 0-14 0 0,2 2-11 0 0,2-1 14 0 0,1 1-15 0 0,3 0-61 0 0,0 0-39 0 0,2 1 3 0 0,0 0 25 0 0,0 1 116 0 0,-1 0-77 0 0,-2-1-77 0 0,-2 1 20 0 0,-2-2-15 0 0,-3-1 33 0 0,-2-1 14 0 0,-2-1 77 0 0,-2-1 55 0 0,-1-1 33 0 0,-1 0 35 0 0,-1-1-60 0 0,-1-1-26 0 0,-2 0-22 0 0,-3 0 15 0 0,-3-1-32 0 0,-3 1-32 0 0,-2-2-25 0 0,-3 1-6 0 0,-1-1 13 0 0,0-1-6 0 0,1-1 16 0 0,1-1-4 0 0,4 0 34 0 0,3-1-4 0 0,3 0-38 0 0,3-1-44 0 0,2 0 5 0 0,1-1-39 0 0,2 0 9 0 0,-1 0-108 0 0,1 0-22 0 0,0 0-60 0 0,1 0-23 0 0,0 0 1 0 0,1-1-108 0 0,-1 1-96 0 0,0-2-124 0 0,0 1-243 0 0,-2-2-765 0 0,0 0-2464 0 0,-3-3-9751 0 0,0 8 6879 0 0,0 0 7762 0 0</inkml:trace>
  <inkml:trace contextRef="#ctx0" brushRef="#br3" timeOffset="1851.162">1561 851 21778 0 0,'0'0'0'0'0,"-1"-2"1652"0"0,-1 0-1741 0 0,-1-2 587 0 0,0 0 262 0 0,-2-1 13 0 0,0 0-443 0 0,-1 0-126 0 0,2-1-151 0 0,-1 2-36 0 0,2 0-11 0 0,0 1-57 0 0,0 2-70 0 0,0 0-53 0 0,0 1 64 0 0,-1 0-49 0 0,0 0 117 0 0,-2 2-75 0 0,-1 2 88 0 0,-2 3 18 0 0,0 3 7 0 0,-2 2 30 0 0,1 2 4 0 0,0 1-37 0 0,1 1-30 0 0,1 1 40 0 0,1-1-90 0 0,2 2 39 0 0,2 0 56 0 0,1 2-32 0 0,2 0-32 0 0,1 0 20 0 0,4 1-38 0 0,1-1 90 0 0,3 1-28 0 0,2 0 22 0 0,3-1 183 0 0,0 0-108 0 0,2-1-55 0 0,0-2-22 0 0,-1-3-11 0 0,-1-3-148 0 0,-1-1-63 0 0,-2-4-90 0 0,-1-2-56 0 0,-3-1-82 0 0,-1-2-168 0 0,-3-3-231 0 0,-1-3-737 0 0,-1-3-2301 0 0,0-3-4536 0 0,-2 1-161 0 0</inkml:trace>
  <inkml:trace contextRef="#ctx0" brushRef="#br4" timeOffset="2283.217">1714 885 20302 0 0,'0'0'0'0'0,"-1"0"1928"0"0,0 2-2249 0 0,0 0 647 0 0,1 2-169 0 0,-1 1 228 0 0,1 4-187 0 0,2 1-2 0 0,3 5-132 0 0,3 4-1 0 0,3 3 176 0 0,3 4 59 0 0,3 4 49 0 0,2 2-120 0 0,1 0 19 0 0,0 0-53 0 0,0-3-5 0 0,-2-3-44 0 0,-2-5 20 0 0,-3-5-75 0 0,-3-4 72 0 0,-2-5 64 0 0,-3-3 62 0 0,-2-3 59 0 0,0-3-3 0 0,-1-4-57 0 0,1-4-125 0 0,1-7-62 0 0,0-5-35 0 0,1-6-58 0 0,-1-5 52 0 0,1-2-16 0 0,-2-3-50 0 0,0-1 16 0 0,-2 0-50 0 0,-1 2-72 0 0,-1 2 3 0 0,-2 4 82 0 0,-1 5 24 0 0,0 5-12 0 0,-2 6 20 0 0,0 5 5 0 0,0 4-11 0 0,-1 3 4 0 0,-2 2-80 0 0,-1 1-10 0 0,-2 1-17 0 0,-1 2 10 0 0,-2 2 27 0 0,0 2-22 0 0,1-1-65 0 0,1 2 14 0 0,2-2-38 0 0,2 1-62 0 0,2-3-40 0 0,2-1-106 0 0,2-1-148 0 0,1 0-341 0 0,1 0-525 0 0,2 1-257 0 0,2 1-1202 0 0,2 2-1819 0 0,2 1-3388 0 0,2 0 3216 0 0,0 0 5462 0 0</inkml:trace>
  <inkml:trace contextRef="#ctx0" brushRef="#br5" timeOffset="1048.618">790 659 21506 0 0,'0'0'0'0'0,"0"0"1644"0"0,-1 0-1867 0 0,0 0 716 0 0,0 0 265 0 0,-1 0-104 0 0,1 0-595 0 0,0 1 10 0 0,0 3-351 0 0,0 4 319 0 0,2 4-66 0 0,1 7 7 0 0,1 5 8 0 0,3 6 17 0 0,0 4-1 0 0,1 4-3 0 0,-1 3 1 0 0,1 4 159 0 0,-2 0-204 0 0,0 2 30 0 0,-1-3-35 0 0,-1-3 1 0 0,-1-5-35 0 0,0-6-328 0 0,-1-8-239 0 0,0-6-164 0 0,0-7-188 0 0,0-7-1195 0 0,-1-6-1168 0 0,1-8-8235 0 0,0-2 7888 0 0</inkml:trace>
  <inkml:trace contextRef="#ctx0" brushRef="#br6" timeOffset="1262.552">984 862 17358 0 0,'0'0'0'0'0,"1"1"4648"0"0,0-1-4970 0 0,0 2 972 0 0,0-1 67 0 0,1 1 152 0 0,1-1-331 0 0,2 1-82 0 0,3 1-115 0 0,3 0-143 0 0,2 1-93 0 0,3 2-54 0 0,4 0-49 0 0,0 0 5 0 0,2 2-49 0 0,0 1 50 0 0,0-1-50 0 0,-3 1 52 0 0,-3 0-221 0 0,-3-2-99 0 0,-3-1-127 0 0,-4-2-67 0 0,-2-1 83 0 0,-3-1-132 0 0,-3-2-404 0 0,-3-3-2455 0 0,-3-2-4412 0 0,-2-4-1743 0 0,0 0 9566 0 0</inkml:trace>
  <inkml:trace contextRef="#ctx0" brushRef="#br7" timeOffset="1502.151">1110 666 17998 0 0,'0'0'0'0'0,"0"1"3208"0"0,0 0-3085 0 0,0 0 448 0 0,0 1 112 0 0,0 1 21 0 0,-1 2-305 0 0,1 2-139 0 0,0 2-70 0 0,-1 4-8 0 0,1 4-74 0 0,0 3 21 0 0,0 4 37 0 0,1 4-22 0 0,1 3 5 0 0,-1 4 74 0 0,1 4 86 0 0,0 1-81 0 0,0 1-136 0 0,0-1-39 0 0,0-4-48 0 0,-1-4-8 0 0,1-6-92 0 0,0-6 65 0 0,-1-6-108 0 0,1-6-161 0 0,-1-4 19 0 0,0-2-161 0 0,-1-3-247 0 0,0-2-313 0 0,1-3-685 0 0,2-4-3508 0 0,0-2-3165 0 0,0 1 649 0 0</inkml:trace>
  <inkml:trace contextRef="#ctx0" brushRef="#br8" timeOffset="5918">4063 606 7245 0 0,'0'0'0'0'0,"0"0"13769"0"0,0 0-13238 0 0,0 0-1597 0 0,0 0 3108 0 0,0 0-1542 0 0,0 0 218 0 0,1 0-136 0 0,0 0-266 0 0,1 0-327 0 0,2 1 132 0 0,2 1 25 0 0,3 2 227 0 0,4 3-71 0 0,1 3-16 0 0,2 3-18 0 0,2 4-32 0 0,1 4-56 0 0,0 6 40 0 0,2 3-20 0 0,0 4 28 0 0,0 4-115 0 0,1 1-82 0 0,-2 1 18 0 0,0 0-17 0 0,-3-2-28 0 0,-2-1 68 0 0,-2-4 17 0 0,-3-2-40 0 0,-3-4-2 0 0,-2-3 23 0 0,-1-4-5 0 0,-3-3-7 0 0,0-4 41 0 0,-1-2 11 0 0,-2 0 27 0 0,-1 0 9 0 0,-1 0-24 0 0,-1 0-37 0 0,-2 1-23 0 0,0 0 3 0 0,1-2 13 0 0,-1 0-9 0 0,1-3 8 0 0,0-1-29 0 0,1-2-2 0 0,1-1-10 0 0,-1-1 20 0 0,0-1-16 0 0,2 0 6 0 0,0-1-21 0 0,1 0-22 0 0,1 0 0 0 0,0-1-35 0 0,0 1-29 0 0,1 0-49 0 0,0 0-247 0 0,0 0-88 0 0,-1 0-129 0 0,0-1-239 0 0,0 0-707 0 0,0 0-2793 0 0,-1-3-8079 0 0,3 4 4074 0 0,0 1 9678 0 0</inkml:trace>
  <inkml:trace contextRef="#ctx0" brushRef="#br9" timeOffset="5333.714">3774 659 17338 0 0,'0'0'0'0'0,"-1"-1"5056"0"0,-1-1-5311 0 0,-1 1 1042 0 0,0-1-63 0 0,-1 0 234 0 0,1 0-262 0 0,1 1-266 0 0,0 1-104 0 0,2-1-349 0 0,-1 1 35 0 0,1 0-85 0 0,0 0-58 0 0,0 0-25 0 0,0 3 188 0 0,1 1-35 0 0,1 5 239 0 0,1 6-92 0 0,-1 3-30 0 0,1 5-16 0 0,-1 3-16 0 0,0 3 28 0 0,0 4-66 0 0,0 0 2 0 0,-1 3-41 0 0,1-1 74 0 0,-1 1-15 0 0,1-1-78 0 0,0-3 31 0 0,0-2 19 0 0,1-3-46 0 0,-1-5-22 0 0,0-3 43 0 0,-1-5-26 0 0,1-4-15 0 0,0-3 33 0 0,-1-3-11 0 0,-1-1 0 0 0,1-1 10 0 0,-1-1 6 0 0,0-1 78 0 0,1 0 11 0 0,1 0-2 0 0,-1-1-23 0 0,1 1-43 0 0,0 0-27 0 0,2 0 13 0 0,0 0 57 0 0,3 0-55 0 0,2 0-12 0 0,0 0-1 0 0,2 0-4 0 0,1 0-32 0 0,-1 0 32 0 0,0 2-2 0 0,-1 0-4 0 0,-2-1 7 0 0,-1 1-2 0 0,-3-1 1 0 0,-1 1 5 0 0,-1-2 3 0 0,-2 1 60 0 0,1-1-12 0 0,-2 0-67 0 0,1 0-105 0 0,0 0-58 0 0,-1 0-129 0 0,1 0-174 0 0,-1 0-210 0 0,-1 0-364 0 0,-1 0-815 0 0,-1-1-4189 0 0,-2 0-3626 0 0,7 1 3158 0 0,2 1 7434 0 0</inkml:trace>
  <inkml:trace contextRef="#ctx0" brushRef="#br10" timeOffset="5509.966">3796 1028 20050 0 0,'0'0'0'0'0,"0"0"3612"0"0,0 0-3906 0 0,0-1 822 0 0,0 0-128 0 0,0 0 190 0 0,0 0-134 0 0,1-1-264 0 0,2-1-182 0 0,2-1-210 0 0,1-1 91 0 0,3-3-173 0 0,3-1-218 0 0,1 0-199 0 0,1-1-296 0 0,0 1-507 0 0,-1 1-1621 0 0,-1 2-4192 0 0,-2 0-2297 0 0,-28 19 9755 0 0,-4 2-1212 0 0</inkml:trace>
  <inkml:trace contextRef="#ctx0" brushRef="#br11" timeOffset="4097.654">2817 711 21678 0 0,'0'0'0'0'0,"-1"1"1804"0"0,1 0-2002 0 0,-1 0 633 0 0,1 0-140 0 0,0 2 223 0 0,3 2-14 0 0,2 2-254 0 0,2 4-44 0 0,3 2-32 0 0,2 1-28 0 0,1 3-60 0 0,1-1-46 0 0,-1 1-24 0 0,0-1-14 0 0,-2-2 56 0 0,-2 0 20 0 0,-3-2-13 0 0,-2-1 64 0 0,-2-2-12 0 0,-1 1 2 0 0,-1-2 11 0 0,-3 0-32 0 0,0 1-27 0 0,-2 1-36 0 0,-2 0 3 0 0,-1 1-34 0 0,-2 0 8 0 0,0 1-4 0 0,0-2 28 0 0,-1 1-40 0 0,2-1 17 0 0,1-2 32 0 0,2-1-48 0 0,1-2 40 0 0,2-1 1 0 0,1-3-14 0 0,2 0-26 0 0,-1-1-68 0 0,1 0 12 0 0,1 0-61 0 0,-1 0-28 0 0,2 2 113 0 0,0 3 28 0 0,3 2 52 0 0,2 2-52 0 0,1 4 11 0 0,3 0-4 0 0,1 4-43 0 0,2 1 54 0 0,0 0-8 0 0,1 2 156 0 0,-1-2-168 0 0,-1-2 21 0 0,-2-2-12 0 0,-2-3-9 0 0,-2-2-23 0 0,-2-3 39 0 0,-3-2 15 0 0,-1-2 44 0 0,0 0 4 0 0,-1-2 27 0 0,-1 0-1 0 0,1-1-7 0 0,0 1-104 0 0,-1 0-69 0 0,1-1-145 0 0,0 1-86 0 0,-1-1-134 0 0,1-1-200 0 0,-2-2-492 0 0,0-3-776 0 0,-1-1-3992 0 0,1-5-4738 0 0,3 16 5332 0 0,1 1 5829 0 0</inkml:trace>
  <inkml:trace contextRef="#ctx0" brushRef="#br12" timeOffset="4861.817">3139 858 1224 0 0,'0'0'0'0'0,"0"-1"18157"0"0,0 0-16897 0 0,0-1-2671 0 0,0-1 4546 0 0,-2 0-2219 0 0,1-1 79 0 0,-2 0-219 0 0,1 1-336 0 0,-1 0-154 0 0,1 2-97 0 0,1 0-90 0 0,0 0-56 0 0,0 1-40 0 0,1 0-53 0 0,0 0-8 0 0,0 0 15 0 0,0 1-3 0 0,0 0-8 0 0,-1 3 64 0 0,0 3-23 0 0,0 3 9 0 0,1 2-4 0 0,0 4 10 0 0,-1 2 52 0 0,1 2-28 0 0,0 1-20 0 0,0 1-3 0 0,0 1-2 0 0,1 0-5 0 0,1 0-65 0 0,1 0 79 0 0,1-2-50 0 0,2-1 48 0 0,0-1-3 0 0,2-3-8 0 0,1-1-42 0 0,1-3 58 0 0,2-1 83 0 0,0-2 75 0 0,3-3-50 0 0,0-2-64 0 0,0-2 47 0 0,1-1-20 0 0,0-4-5 0 0,0-4-7 0 0,0-2 62 0 0,-1-3-93 0 0,-2-3 34 0 0,0 0-26 0 0,-3-1-18 0 0,-2 1 51 0 0,-1 2-3 0 0,-2 0 8 0 0,-2 0-46 0 0,-1 2-43 0 0,-2-1-55 0 0,0-1 43 0 0,-2-1-98 0 0,-1 0 23 0 0,-2 1-15 0 0,0 0 42 0 0,-1 2 63 0 0,0 2-48 0 0,-1 1 29 0 0,1 2 20 0 0,0 3 41 0 0,1 0-19 0 0,1 2-28 0 0,1 0 0 0 0,1 1-105 0 0,1 1-66 0 0,0 0-95 0 0,1 3-1 0 0,0 2 232 0 0,1 3-48 0 0,2 3 51 0 0,2 3 34 0 0,1 1-87 0 0,2 1 103 0 0,2-1-23 0 0,1-1 115 0 0,2 0-72 0 0,2 0 33 0 0,2 0 132 0 0,2-1-25 0 0,2-1 40 0 0,2-1-188 0 0,0-2 84 0 0,-2-2-127 0 0,-2-2 68 0 0,-2-3-62 0 0,-3-1 21 0 0,-4-1 63 0 0,-3-1 14 0 0,-2-1 94 0 0,-3-1 33 0 0,-1 0-15 0 0,-1-2 81 0 0,0-2-97 0 0,-1-3-57 0 0,0-2-69 0 0,1-2-22 0 0,-3-3 12 0 0,1-2 0 0 0,-3-2-56 0 0,-1-3 12 0 0,-1-2-53 0 0,-1-1 8 0 0,-1-1-1 0 0,0 1 3 0 0,0 2 46 0 0,2 4 67 0 0,-1 4-26 0 0,2 5-55 0 0,1 2 22 0 0,-1 4 50 0 0,2 2-72 0 0,1 1 19 0 0,0 1-11 0 0,1 1-41 0 0,1 0-17 0 0,0 1-8 0 0,1-1-19 0 0,-1 0 4 0 0,1 0-13 0 0,0 1-1 0 0,0-1-42 0 0,0 0-78 0 0,0 0-37 0 0,0 0-89 0 0,-1 0-84 0 0,1 0-181 0 0,0 0-350 0 0,-1 0-915 0 0,1 0-3280 0 0,1 0-2145 0 0,1 1-3530 0 0,-1-1 12967 0 0,-1 0-3868 0 0</inkml:trace>
  <inkml:trace contextRef="#ctx0" brushRef="#br13" timeOffset="7185.684">4737 888 19882 0 0,'0'0'0'0'0,"0"0"1200"0"0,-1 0-1400 0 0,1 0 400 0 0,0 1-172 0 0,3 1 1135 0 0,3 0-425 0 0,3 2-227 0 0,4 0-109 0 0,3 2-126 0 0,3 1-96 0 0,1 1-32 0 0,1 1-34 0 0,-1-1-7 0 0,0 1-39 0 0,-2-1 65 0 0,-2 0-95 0 0,-2-1-37 0 0,-3-2 8 0 0,-3-1 43 0 0,-4-2-16 0 0,-1-1-43 0 0,-2 0-322 0 0,-1-1-41 0 0,0 0-180 0 0,0-1-231 0 0,-1 0-398 0 0,1-2-1188 0 0,0-1-6735 0 0,1-1-1437 0 0,0 2 12486 0 0,1-2-1266 0 0</inkml:trace>
  <inkml:trace contextRef="#ctx0" brushRef="#br14" timeOffset="7620.85">5338 644 21350 0 0,'0'0'0'0'0,"0"0"1700"0"0,-1 0-1568 0 0,0 0 565 0 0,-2 0 288 0 0,0 0-190 0 0,-1 0-309 0 0,-1 0-229 0 0,0 0-133 0 0,0 0-74 0 0,0 2-46 0 0,-1 2-72 0 0,0 2-14 0 0,-1 3 8 0 0,0 4 30 0 0,0 4-14 0 0,0 3 20 0 0,1 6 34 0 0,1 3-47 0 0,1 4 26 0 0,2 4 29 0 0,1 3-10 0 0,3 2-26 0 0,3 1-34 0 0,1 0 83 0 0,4-1-130 0 0,3-3 133 0 0,3-3-32 0 0,2-4 150 0 0,3-4-24 0 0,3-4 12 0 0,1-5-54 0 0,1-6-21 0 0,1-4 21 0 0,0-6-20 0 0,-1-5 29 0 0,1-7 38 0 0,-2-5-24 0 0,-2-7-21 0 0,-1-4 72 0 0,-4-5-56 0 0,-3-2-14 0 0,-5-4 9 0 0,-3-1 46 0 0,-4-1-47 0 0,-4-1-86 0 0,-5 0 71 0 0,-3 1 15 0 0,-2 3-44 0 0,-3 5 27 0 0,0 4-36 0 0,0 4-33 0 0,0 4-44 0 0,3 3 10 0 0,1 4-22 0 0,2 3-10 0 0,2 3-50 0 0,2 1-89 0 0,1 3-91 0 0,1 0-84 0 0,2 1-114 0 0,-1 0-141 0 0,0 1-378 0 0,1 1-831 0 0,-1 2-2814 0 0,-2 7-14258 0 0,2-7 21127 0 0,-1 2-805 0 0</inkml:trace>
  <inkml:trace contextRef="#ctx0" brushRef="#br15" timeOffset="7888.936">5402 1043 20998 0 0,'0'0'0'0'0,"1"0"2080"0"0,0 1-1955 0 0,0 0 400 0 0,0 0 353 0 0,2-1-82 0 0,0 0-368 0 0,3 0-120 0 0,3 0-118 0 0,4-2-60 0 0,3 1-2 0 0,3-1-54 0 0,3 3 31 0 0,2 2 49 0 0,1 5-71 0 0,1 5 11 0 0,0 2-36 0 0,-2 5-64 0 0,-2 0 7 0 0,-3 2 2 0 0,-2-2-14 0 0,-5-2 9 0 0,-2-4-49 0 0,-4-2 65 0 0,-2-4 90 0 0,-2-4 0 0 0,-1-1 18 0 0,-2-3-37 0 0,1 0-95 0 0,-2-1-142 0 0,-2-1-90 0 0,-2-2-147 0 0,-1 0-229 0 0,-1 0-267 0 0,-1-1-763 0 0,-1 1-4315 0 0,2-1-9783 0 0,1 2 15782 0 0</inkml:trace>
  <inkml:trace contextRef="#ctx0" brushRef="#br16" timeOffset="9444.885">6072 734 6825 0 0,'0'0'0'0'0,"0"-1"13266"0"0,0 0-13903 0 0,0 1 2616 0 0,0-1-1406 0 0,0 1 317 0 0,0-1-217 0 0,0 1-335 0 0,0 0-153 0 0,0 0-43 0 0,0 0 20 0 0,0 0 60 0 0,0 0-13 0 0,0 0-8 0 0,0 0 24 0 0,-2 0-213 0 0,0 0 108 0 0,-2 0-103 0 0,-1 0-9 0 0,-1 0-4 0 0,-1 0-4 0 0,0 1-4 0 0,-2 1-56 0 0,1 2 68 0 0,-2 1-103 0 0,1 2 58 0 0,0 2 0 0 0,0 0 31 0 0,1 1-91 0 0,2 0 43 0 0,1 1 12 0 0,2 1-29 0 0,1 1 34 0 0,1 1 41 0 0,2 0-12 0 0,1 2 4 0 0,1-1-79 0 0,3 2 36 0 0,3 0 55 0 0,1 1 48 0 0,1-1-75 0 0,1 1 28 0 0,1 1 1 0 0,1-1-8 0 0,0 0 72 0 0,-1-1-90 0 0,-1 0 142 0 0,-1-1-46 0 0,-2-2 40 0 0,-2-1-101 0 0,-1-2 68 0 0,-2-3-25 0 0,-2-2 44 0 0,-1-2 40 0 0,-1-1 18 0 0,0-2 0 0 0,0 0 46 0 0,-1-1 77 0 0,-1-1-90 0 0,-2 2-121 0 0,-2-1 2 0 0,-3 1-46 0 0,0 0 51 0 0,-2 1-13 0 0,-1 1-27 0 0,-1 0-47 0 0,-1 0 17 0 0,1 1 42 0 0,0-1 4 0 0,2 0 7 0 0,1 0 16 0 0,2 0-37 0 0,3-2-44 0 0,2 1 6 0 0,1-2-58 0 0,1 0 0 0 0,1 0-119 0 0,0 0-16 0 0,1 0-55 0 0,-1 0-108 0 0,0 0-91 0 0,1 0-180 0 0,-1-1-226 0 0,1-1-433 0 0,1 0-1006 0 0,1-2-1471 0 0,2-3-5440 0 0,-6 8 1312 0 0,0 1 9345 0 0</inkml:trace>
  <inkml:trace contextRef="#ctx0" brushRef="#br17" timeOffset="9731.107">6260 775 932 0 0,'0'0'0'0'0,"0"0"19454"0"0,0 0-17781 0 0,0 0-3416 0 0,0 0 4888 0 0,0 0-2406 0 0,0 0-31 0 0,0 0-226 0 0,0 0-290 0 0,0 0-448 0 0,0 2 31 0 0,0 2 208 0 0,3 2-10 0 0,0 3 110 0 0,2 6-59 0 0,0 3-20 0 0,2 5 95 0 0,-1 3 6 0 0,0 5-3 0 0,0 4 118 0 0,-1 1-116 0 0,-2 0-114 0 0,0-4-5 0 0,-2-4 26 0 0,0-7-87 0 0,-1-6 59 0 0,0-6-160 0 0,0-4-81 0 0,0-4-12 0 0,-1-2-19 0 0,1-3-67 0 0,-2-4-328 0 0,-1-6-130 0 0,-2-6-916 0 0,-2-7-1907 0 0,1-5-3582 0 0,-1-7-2497 0 0,2 5 10641 0 0</inkml:trace>
  <inkml:trace contextRef="#ctx0" brushRef="#br18" timeOffset="9865.951">6333 557 8877 0 0,'0'0'0'0'0,"0"0"11909"0"0,0 0-12984 0 0,0 0 3313 0 0,0 0-2030 0 0,1 0-199 0 0,0 1-439 0 0,2 1 389 0 0,0 2-848 0 0,3 1-851 0 0,0 2-1133 0 0,0-1-5007 0 0,1 0-721 0 0,-2-1 10399 0 0</inkml:trace>
  <inkml:trace contextRef="#ctx0" brushRef="#br19" timeOffset="10411.274">6477 719 19802 0 0,'0'0'0'0'0,"0"1"1932"0"0,0 2-2063 0 0,0 2 455 0 0,0 3 569 0 0,0 4 21 0 0,0 3-396 0 0,2 4-120 0 0,2 2-164 0 0,2 3-142 0 0,0 2 84 0 0,2 0 24 0 0,0-1-47 0 0,0-1-31 0 0,0-1 23 0 0,-2-2-62 0 0,-1-3-12 0 0,-2-1-41 0 0,-1-3 64 0 0,-1-2 2 0 0,-2-3-32 0 0,0-1 31 0 0,-1-3-10 0 0,0-2-6 0 0,1 0-7 0 0,-1-2 1 0 0,2-1-5 0 0,-1 1 10 0 0,1-2 1 0 0,0 0-93 0 0,-1-3-10 0 0,0-2 35 0 0,0-3-7 0 0,0-3 58 0 0,0-3-9 0 0,0-2 11 0 0,1-1-38 0 0,0 0 63 0 0,1-1-35 0 0,1 2 17 0 0,1-1-74 0 0,2 0 21 0 0,0 2-19 0 0,2 0-2 0 0,1 2-29 0 0,1 0 32 0 0,0 1-114 0 0,0 1 56 0 0,0 2-17 0 0,-1 3 7 0 0,-2 1-33 0 0,0 2 51 0 0,-1 1 8 0 0,-1 2 45 0 0,-1 1-5 0 0,0 0 80 0 0,1 0 3 0 0,0 1-20 0 0,1 0 6 0 0,0 0-26 0 0,2 3 11 0 0,0 0-56 0 0,1 3 57 0 0,0 2-56 0 0,1 2 16 0 0,1 2-14 0 0,-1 4 2 0 0,1 3-1 0 0,-2 4 0 0 0,-1 2 10 0 0,0 3-8 0 0,-2-1-2 0 0,0-2 0 0 0,-2-2-9 0 0,-1-5-40 0 0,-1-5 25 0 0,0-5 28 0 0,0-4 28 0 0,-1-2 55 0 0,1-3 35 0 0,-1 0 0 0 0,0-1-46 0 0,0 0-36 0 0,0 0-39 0 0,0 1-64 0 0,0-1-62 0 0,0 1-77 0 0,0 0-154 0 0,0-1-272 0 0,-1 0-519 0 0,-2-2-937 0 0,-1-2-6656 0 0,-2-1-6245 0 0,6 6 16547 0 0,0 1 52 0 0,2 1-3957 0 0</inkml:trace>
  <inkml:trace contextRef="#ctx0" brushRef="#br20" timeOffset="11900.916">7131 753 19774 0 0,'0'0'0'0'0,"0"-1"1496"0"0,0 0-1661 0 0,0-1 1039 0 0,0 1 100 0 0,0-1-107 0 0,0 0-481 0 0,0 1-172 0 0,0 0-114 0 0,0 1-94 0 0,0-1 11 0 0,2 1-18 0 0,1 2 169 0 0,3 1 83 0 0,2 1-14 0 0,3 3 5 0 0,1 2-84 0 0,-1 0-52 0 0,1 2 13 0 0,-1 0-77 0 0,-1 1 5 0 0,-2 1-51 0 0,-1-1 20 0 0,-3 0 32 0 0,0 0-61 0 0,-2 0 30 0 0,-2 0 41 0 0,-1 0-9 0 0,-4 1 6 0 0,-1 0-17 0 0,-3 1 4 0 0,-2 1-39 0 0,-1 0 6 0 0,-1 0-5 0 0,0 0 0 0 0,0-1-4 0 0,1-1-4 0 0,1-2 0 0 0,2-1-51 0 0,2-3 70 0 0,3-1-23 0 0,1-2 8 0 0,2-1-65 0 0,0-2 18 0 0,1 0 1 0 0,1 0 52 0 0,0 1 257 0 0,2 2-149 0 0,1 0-9 0 0,1 3-37 0 0,2 0 2 0 0,0 1-15 0 0,2 0-16 0 0,1 1-39 0 0,-1 1 15 0 0,2 0-17 0 0,0 1 3 0 0,0 0-5 0 0,0 1 0 0 0,0 1 0 0 0,-1-2-23 0 0,-1-1 25 0 0,-2-1 1 0 0,-1-2-10 0 0,-2-2 14 0 0,-1-2 28 0 0,-2-1 44 0 0,0-1 22 0 0,-1-1 12 0 0,-1-1-13 0 0,1 1 16 0 0,0 0-113 0 0,0-1 14 0 0,-1 1-230 0 0,1 0-84 0 0,0 0-149 0 0,0-1-195 0 0,0-2-263 0 0,0-1-608 0 0,0-3-2635 0 0,0-2-4251 0 0,1-2-2791 0 0,-1 14 13629 0 0,0 2-4329 0 0</inkml:trace>
  <inkml:trace contextRef="#ctx0" brushRef="#br21" timeOffset="12662.508">7484 802 21342 0 0,'0'0'0'0'0,"0"0"1508"0"0,-1-1-1745 0 0,-2-1 1039 0 0,0 1 148 0 0,0 0-57 0 0,0-1-437 0 0,0 2-183 0 0,1-1-174 0 0,1 1-75 0 0,0 0 1 0 0,1 0-28 0 0,0 0-37 0 0,0 0 43 0 0,0 2-6 0 0,-1 1-8 0 0,-1 5-24 0 0,0 4 40 0 0,-2 5-9 0 0,1 5 59 0 0,-2 3-15 0 0,1 3 18 0 0,1 1-32 0 0,1 1-27 0 0,0-1 2 0 0,1-2-93 0 0,2-3 34 0 0,0-1 22 0 0,3-4-19 0 0,1-2 64 0 0,1-4 39 0 0,2-2 104 0 0,2-3-24 0 0,1-3-12 0 0,1-1-15 0 0,1-2-2 0 0,1-2-3 0 0,1-2-56 0 0,1-2 30 0 0,-1-2-16 0 0,0-2-2 0 0,-2-2 14 0 0,0-1-22 0 0,-2-1 30 0 0,-1-1-5 0 0,-1-1-12 0 0,-3 1 20 0 0,0-2-26 0 0,-3 0 12 0 0,-1 0 6 0 0,0 1-72 0 0,-2 1 91 0 0,0 1-49 0 0,-2 2-45 0 0,0 0-18 0 0,-2 2-55 0 0,-1 1-17 0 0,-1 1-10 0 0,0 2 9 0 0,0 0 37 0 0,0 2 0 0 0,1 0 16 0 0,1 2 3 0 0,1-1-18 0 0,1 1-46 0 0,0 0-25 0 0,2 1-57 0 0,0-1-21 0 0,0 0-42 0 0,0 1-43 0 0,1 2 349 0 0,2 2-95 0 0,1 4 41 0 0,1 3 68 0 0,3 2-90 0 0,0 2 30 0 0,3 1 0 0 0,1 1 48 0 0,3 1-37 0 0,2 2 346 0 0,4-1-94 0 0,1 0-178 0 0,2-3-75 0 0,-1-1 36 0 0,1-2-28 0 0,-1-4 14 0 0,-3-2 1 0 0,-1-2 33 0 0,-3-2-55 0 0,-3-1-15 0 0,-4-2 82 0 0,-3-1 61 0 0,-3 0 66 0 0,-1-3 4 0 0,-2-2 25 0 0,-1-3-156 0 0,0-6 13 0 0,-2-5-73 0 0,-2-5 8 0 0,0-7-40 0 0,-2-4 18 0 0,0-4-17 0 0,-1-3-37 0 0,0 1-4 0 0,0 1 54 0 0,1 5-18 0 0,0 5 17 0 0,1 6 54 0 0,1 6-39 0 0,0 4-22 0 0,0 6 8 0 0,1 2 40 0 0,1 3-54 0 0,-1 1 13 0 0,1 2-9 0 0,2 0-4 0 0,-1 1-83 0 0,1 0 9 0 0,0-1-50 0 0,1 0-23 0 0,0 1-10 0 0,0-1-15 0 0,0 0-3 0 0,-1 0-52 0 0,1 0-79 0 0,0 0-69 0 0,-1 1-91 0 0,0 1-147 0 0,-1 2-472 0 0,0 5-803 0 0,1 2-1549 0 0,-1 2-3233 0 0,2 2-1349 0 0,-1 2 4491 0 0,3-25 3648 0 0,0-4-860 0 0</inkml:trace>
  <inkml:trace contextRef="#ctx0" brushRef="#br22" timeOffset="13149.923">8017 670 21898 0 0,'0'0'0'0'0,"-1"-1"1472"0"0,-1-1-1601 0 0,-1 0 603 0 0,0 0 233 0 0,1 1-39 0 0,0-1-297 0 0,1 1-193 0 0,0 1-163 0 0,0 0-136 0 0,1-1 19 0 0,0 3-46 0 0,0 1 175 0 0,1 3-9 0 0,1 5 222 0 0,0 3-138 0 0,2 5 82 0 0,1 5-108 0 0,1 3 112 0 0,-1 4-40 0 0,1 4 3 0 0,-1 2 35 0 0,-1 4-34 0 0,0 0-68 0 0,-1 0-4 0 0,1 0-19 0 0,-1-3-13 0 0,1-3-16 0 0,-1-5 35 0 0,1-4-72 0 0,-1-5 12 0 0,0-5-6 0 0,1-5-10 0 0,-2-5 12 0 0,0-1-5 0 0,-1-3 91 0 0,0-1 40 0 0,-1-1-16 0 0,0-1-25 0 0,0 1 28 0 0,0-1 13 0 0,-1 1-14 0 0,1 0-26 0 0,0 0-30 0 0,1-1 2 0 0,0 1-32 0 0,1 0-31 0 0,2 0 8 0 0,2-2 3 0 0,1 1-12 0 0,1-1 5 0 0,2 1-40 0 0,0 0 40 0 0,-1 1-38 0 0,0 0 35 0 0,-2 0-10 0 0,-1 0-35 0 0,-2 0 49 0 0,-1 0-12 0 0,-1 0 0 0 0,0 0 2 0 0,-2 0 8 0 0,0 0-2 0 0,1 0 1 0 0,-2 0 0 0 0,1 0-178 0 0,0 0-9 0 0,0-1-92 0 0,0 0-60 0 0,-1-1-177 0 0,-1-2-210 0 0,-2-1-920 0 0,0-1-7027 0 0,0 0-1375 0 0,4 7 6058 0 0,2 2 3886 0 0</inkml:trace>
  <inkml:trace contextRef="#ctx0" brushRef="#br23" timeOffset="13371.874">8019 1020 16382 0 0,'0'0'0'0'0,"0"-1"7848"0"0,0-3-8419 0 0,0 1 2122 0 0,0-2-684 0 0,2-2-315 0 0,2-1-296 0 0,4-2-131 0 0,3 0-100 0 0,5-2-11 0 0,3 2-55 0 0,2 0-12 0 0,1 2-32 0 0,0 2 10 0 0,0 3 8 0 0,-3 1-110 0 0,-3 1-159 0 0,-3 1-49 0 0,-4 1-35 0 0,-3-1-22 0 0,-2 0-65 0 0,-3 1-77 0 0,-3 0-361 0 0,-3 0-1086 0 0,-4 0-4271 0 0,-2-1-3339 0 0,-5 1 5359 0 0,3-1 4539 0 0</inkml:trace>
  <inkml:trace contextRef="#ctx0" brushRef="#br24" timeOffset="39940.907">10258 2691 22414 0 0,'0'0'0'0'0,"0"0"1900"0"0,0 0-1843 0 0,1 0 419 0 0,-1 0-158 0 0,1 0-177 0 0,-1 0-149 0 0,0 0-188 0 0,0 0-430 0 0,1 0-194 0 0,-1-1-509 0 0,0 0-3108 0 0,-2-1-6693 0 0,1 0 4816 0 0</inkml:trace>
  <inkml:trace contextRef="#ctx0" brushRef="#br25" timeOffset="41256.105">10895 2905 19850 0 0,'0'0'0'0'0,"0"0"2752"0"0,0 0-2571 0 0,0 0 286 0 0,0 0 303 0 0,0-2 172 0 0,0-1-337 0 0,0-1-404 0 0,0-2-31 0 0,0-1-131 0 0,-1-1 53 0 0,0 0-27 0 0,1-1-2 0 0,-2 1-16 0 0,0 1 3 0 0,-1-1 22 0 0,-1 3-12 0 0,0 0-61 0 0,-2 2 9 0 0,0 0-7 0 0,0 1-1 0 0,-1 1-46 0 0,0 0 12 0 0,-1 1 32 0 0,0 0-96 0 0,0 2 58 0 0,-1 1 8 0 0,1 2 29 0 0,-1 0-48 0 0,1 2 17 0 0,0 1 4 0 0,1 1 34 0 0,0 1 37 0 0,1 2-50 0 0,1 0 15 0 0,1 1-6 0 0,1 3 0 0 0,1 0 42 0 0,0 2 2 0 0,2 0-16 0 0,0 2-31 0 0,3 1 64 0 0,1 1-2 0 0,2 1-35 0 0,3-1-24 0 0,1 0 1 0 0,3-2 0 0 0,0-2-2 0 0,3-1-45 0 0,0-3-44 0 0,2-1 20 0 0,0-3 16 0 0,-1-3 13 0 0,-1-2 45 0 0,-1-2-6 0 0,-3-1 85 0 0,-3-2-51 0 0,-2 0 30 0 0,-3 0 25 0 0,-1 0-22 0 0,-2-1 9 0 0,-1 1-2 0 0,0 0-9 0 0,0-1-7 0 0,-1 1-8 0 0,1 0-17 0 0,0 0-34 0 0,-1 0-155 0 0,1 0-173 0 0,0 0-149 0 0,0 0-258 0 0,0-1-366 0 0,-1-3-1157 0 0,0 0-9302 0 0,0-1-1816 0 0,1 5 17570 0 0,0 0-1461 0 0,0 1-6370 0 0</inkml:trace>
  <inkml:trace contextRef="#ctx0" brushRef="#br26" timeOffset="40531.827">10661 2085 21162 0 0,'0'0'0'0'0,"0"0"1660"0"0,0 0-1773 0 0,0 0 525 0 0,0 0-259 0 0,0 0 433 0 0,0 0-250 0 0,0 2-312 0 0,0 1 122 0 0,0 3-108 0 0,3 3 91 0 0,1 6-149 0 0,2 3 41 0 0,1 4-7 0 0,2 3 34 0 0,0 3 42 0 0,0 1 32 0 0,-1 1-46 0 0,-1 1 0 0 0,-1-1 8 0 0,-2 0-29 0 0,-2-2 50 0 0,0-1-15 0 0,-2-3 20 0 0,0-5-130 0 0,0-4-8 0 0,0-5 41 0 0,-1-4-20 0 0,1-3-333 0 0,0-2-118 0 0,0-2-249 0 0,0 1-255 0 0,0-1-483 0 0,0 0-2117 0 0,0 1-5843 0 0,0 0-1558 0 0,0 0 14202 0 0,0 0-964 0 0</inkml:trace>
  <inkml:trace contextRef="#ctx0" brushRef="#br27" timeOffset="40775.054">10700 2601 21490 0 0,'0'0'0'0'0,"0"0"1908"0"0,-1 1-1946 0 0,1 0 435 0 0,0 0 162 0 0,-1-1-39 0 0,1 0-175 0 0,1 0-380 0 0,2 0 99 0 0,2 0-64 0 0,3 0 52 0 0,4 0-67 0 0,2 0-20 0 0,2-1 10 0 0,0-1 20 0 0,1 1-77 0 0,-2 0 99 0 0,-1 0-69 0 0,-1 0 59 0 0,-3 1-54 0 0,-2 0-2 0 0,-2 0-164 0 0,-2 0-58 0 0,-1 0-135 0 0,-2 0-165 0 0,0 0-115 0 0,-1 0-410 0 0,0 0-1570 0 0,-2 0-4260 0 0,-1 1-3878 0 0,1-1 10919 0 0</inkml:trace>
  <inkml:trace contextRef="#ctx0" brushRef="#br28" timeOffset="42323.813">11279 2303 14449 0 0,'0'0'0'0'0,"0"0"6165"0"0,1 0-6744 0 0,1 1 1772 0 0,1 2-1213 0 0,2 3 1131 0 0,4 4-241 0 0,3 4-278 0 0,3 6-253 0 0,3 4 14 0 0,3 5-146 0 0,0 3-23 0 0,1 2-30 0 0,0 4-63 0 0,0 0-4 0 0,0 2 5 0 0,-2 0-34 0 0,-2-2 15 0 0,-2-1-24 0 0,-2-2 80 0 0,-3-3-98 0 0,-3-4 36 0 0,-3-3 12 0 0,-2-5-16 0 0,-1-4-12 0 0,-2-3 78 0 0,0-3-19 0 0,0-2-19 0 0,-1-1-5 0 0,-2-1-4 0 0,0-1-11 0 0,-2 0 12 0 0,0 0-23 0 0,-1 0 16 0 0,-1-1-6 0 0,0 0-7 0 0,-1 0 26 0 0,-2 0-4 0 0,1-1-21 0 0,-2 0 12 0 0,1 0-37 0 0,1 0 23 0 0,0-2 25 0 0,2 1-12 0 0,2 0-50 0 0,1-1-13 0 0,2 0-10 0 0,1-1-42 0 0,0 0-18 0 0,1 0-50 0 0,0 0 7 0 0,1 0-53 0 0,-1 0-104 0 0,0 0-34 0 0,0 0-65 0 0,1 0-88 0 0,-1 0-116 0 0,0 0-265 0 0,0 0-488 0 0,0-1-1204 0 0,0 0-3953 0 0,0-4-3693 0 0,0 5 7350 0 0,0 0 2609 0 0</inkml:trace>
  <inkml:trace contextRef="#ctx0" brushRef="#br29" timeOffset="42677.087">11757 2379 22262 0 0,'0'0'0'0'0,"0"-1"1304"0"0,-1 0-1507 0 0,0-1 738 0 0,0 0 197 0 0,0 0-179 0 0,0 1-251 0 0,0-1-263 0 0,0 2 5 0 0,1-1-173 0 0,0 1 42 0 0,0 0-27 0 0,0 1-72 0 0,0 1 226 0 0,2 3 61 0 0,0 2 104 0 0,2 4-78 0 0,0 5-17 0 0,0 3-60 0 0,1 6-45 0 0,-1 5 12 0 0,1 6 46 0 0,-2 5-80 0 0,1 7 26 0 0,-2 5-13 0 0,1 2 5 0 0,-1 0-2 0 0,0-2-17 0 0,0-8-98 0 0,-1-8 82 0 0,1-9 36 0 0,0-9 54 0 0,-1-8 219 0 0,0-4-107 0 0,0-5-18 0 0,0-2 2 0 0,-1-2-21 0 0,1 1-76 0 0,-1-1-54 0 0,0 0-121 0 0,0-1-146 0 0,1-2-133 0 0,1-3-202 0 0,0-3-183 0 0,2-5-379 0 0,1-4-1291 0 0,1-2-4491 0 0,2-5-5399 0 0,-2 3 12448 0 0</inkml:trace>
  <inkml:trace contextRef="#ctx0" brushRef="#br30" timeOffset="43258.428">12015 2431 19114 0 0,'0'0'0'0'0,"1"0"4048"0"0,-1 0-4191 0 0,1 0 666 0 0,0-1 43 0 0,0 1-1 0 0,0-1-141 0 0,2 0-221 0 0,1-1-198 0 0,3 1 74 0 0,2-2-44 0 0,4 0 46 0 0,1 0-39 0 0,3 0 0 0 0,1-1 5 0 0,0 1-8 0 0,-1 0-41 0 0,-2 0 45 0 0,-2 1-48 0 0,-2 0 13 0 0,-4 0-8 0 0,-2 0 38 0 0,-3 1 58 0 0,0 0 112 0 0,-2 1-91 0 0,-1 0 22 0 0,1-1-9 0 0,-1 2-86 0 0,1 1-41 0 0,-1 1-106 0 0,1 2 135 0 0,0 4-20 0 0,0 4 18 0 0,0 6-37 0 0,0 6 12 0 0,0 5-5 0 0,1 8-56 0 0,-1 4 63 0 0,1 4-87 0 0,-1 2 44 0 0,0 0 37 0 0,0-4-8 0 0,0-4-36 0 0,0-6 55 0 0,0-6 29 0 0,0-8-17 0 0,-1-6 75 0 0,1-5 40 0 0,-1-4 16 0 0,0-3 6 0 0,0-2 12 0 0,0-1-12 0 0,-1-1-117 0 0,-2 0-37 0 0,0-1-132 0 0,-1-2 61 0 0,0 1 74 0 0,0-1-20 0 0,1 1 18 0 0,1 2-10 0 0,1 0-6 0 0,1 1-78 0 0,1 0-16 0 0,0 1-5 0 0,0 0-51 0 0,0 0-25 0 0,0 0-14 0 0,1 1 139 0 0,2-1 52 0 0,1 2 114 0 0,2 0-59 0 0,3 1-9 0 0,1 1 5 0 0,1-1-47 0 0,1 1 12 0 0,0 0-10 0 0,0-1-9 0 0,-2 0-63 0 0,-1 1 87 0 0,0-2-33 0 0,-3 1 20 0 0,-1-2 80 0 0,-1 1 48 0 0,-2-1-12 0 0,0-1 52 0 0,-2 1 7 0 0,1-1-28 0 0,-1 0-35 0 0,-1 0-33 0 0,1-1-84 0 0,0 1 15 0 0,0 0-100 0 0,0 0-116 0 0,0 0-144 0 0,0 0-200 0 0,0 0-230 0 0,0-1-380 0 0,0 0-1197 0 0,0-2-5743 0 0,0-2-6243 0 0,0 5 15735 0 0,0 0 15 0 0,0 1-3570 0 0</inkml:trace>
  <inkml:trace contextRef="#ctx0" brushRef="#br31" timeOffset="46511.121">14619 2337 18738 0 0,'0'0'0'0'0,"1"1"3080"0"0,0 3-2903 0 0,1 0 298 0 0,2 3 232 0 0,3 2 296 0 0,1 3-305 0 0,3 2-310 0 0,1 3-109 0 0,3 1-94 0 0,1 2 19 0 0,0 0-24 0 0,-1 0-38 0 0,0-1-30 0 0,-3 0 44 0 0,-2-1-13 0 0,-3-2 14 0 0,-3-1 16 0 0,-2-3-32 0 0,-1-1-26 0 0,-1-1-12 0 0,-2 0-24 0 0,-2-1-28 0 0,-1-1 15 0 0,-2-1-12 0 0,0 0 7 0 0,-1-2-11 0 0,0 0-20 0 0,-1 0-27 0 0,1-1 38 0 0,0-1-51 0 0,1 1 16 0 0,0-2 3 0 0,2 0 26 0 0,2 0-45 0 0,1 0-64 0 0,1-1-15 0 0,0-1-44 0 0,1 2 2 0 0,0-1-19 0 0,2 2 168 0 0,1 2-40 0 0,3 3 119 0 0,1 3-32 0 0,2 1-17 0 0,3 2-43 0 0,1 1 67 0 0,1 2-20 0 0,1 1-58 0 0,0 1 15 0 0,0-1-18 0 0,-1-1-21 0 0,-1 0 29 0 0,-2-2-6 0 0,-2-1 3 0 0,-3-3 0 0 0,-1-3 4 0 0,-2-3 4 0 0,-1-1 65 0 0,-1-2 0 0 0,-1-2-33 0 0,0 0-28 0 0,0 0 24 0 0,-1-2-38 0 0,-1-1-326 0 0,-2-3-100 0 0,-2-3-161 0 0,-1-3-301 0 0,-2-1-492 0 0,1-3-1435 0 0,1 0-6620 0 0,2-1-3093 0 0,2 3 15368 0 0</inkml:trace>
  <inkml:trace contextRef="#ctx0" brushRef="#br32" timeOffset="47218.231">15019 2465 21806 0 0,'0'0'0'0'0,"-1"-1"2112"0"0,-2-2-2464 0 0,-1 0 802 0 0,0 0-160 0 0,-1 0 487 0 0,1 1-346 0 0,1 0-321 0 0,0 1-68 0 0,2 0-204 0 0,0 1 19 0 0,1 0 14 0 0,-1 1-69 0 0,1 3 228 0 0,-1 3-58 0 0,0 4 73 0 0,0 3-54 0 0,0 4 15 0 0,0 4 78 0 0,1 2-103 0 0,0 2 72 0 0,-1 2-65 0 0,2 2 14 0 0,0 0-10 0 0,2 0-18 0 0,1 0 32 0 0,2-2 93 0 0,2-2-68 0 0,2-4 23 0 0,0-3 27 0 0,3-5 42 0 0,0-5 22 0 0,1-3-6 0 0,1-4-13 0 0,1-6 4 0 0,-1-5 17 0 0,1-4-66 0 0,0-5 43 0 0,-1-4-62 0 0,-2-1-2 0 0,-2-2 17 0 0,-2 2-26 0 0,-4 1 73 0 0,-1 2-54 0 0,-3 2-24 0 0,-1 3-20 0 0,-2 1-26 0 0,-1 3-52 0 0,-1 2 31 0 0,-1 2-28 0 0,-1 1 12 0 0,0 2-13 0 0,0 2 55 0 0,0 1-96 0 0,1 0 12 0 0,1 1-7 0 0,0 1-34 0 0,1 2-43 0 0,0 1 20 0 0,2 2-6 0 0,0 3 66 0 0,0 1-19 0 0,2 3 38 0 0,2 2 72 0 0,2 1-20 0 0,1 1 12 0 0,2 2 5 0 0,2 0-6 0 0,2 1 6 0 0,1-2-2 0 0,2 1 48 0 0,3-2 290 0 0,1 0-249 0 0,1-2-29 0 0,1-2-50 0 0,1-3 74 0 0,0-2-16 0 0,-1-2-30 0 0,-3-2 3 0 0,-1-2-12 0 0,-4-1-36 0 0,-3-1 56 0 0,-3 0 93 0 0,-2-1 27 0 0,-3-1 56 0 0,-1-2 16 0 0,-2-2-97 0 0,-1-3-39 0 0,-1-4-36 0 0,-2-4-78 0 0,-1-4 27 0 0,-2-5-14 0 0,-1-3 15 0 0,0-3-23 0 0,0-2 3 0 0,-1-1 3 0 0,0 3 45 0 0,1 4 11 0 0,2 6-14 0 0,0 4-49 0 0,1 5 14 0 0,1 5-4 0 0,1 3 32 0 0,1 2-46 0 0,0 2 11 0 0,1 1-9 0 0,0 1-51 0 0,2-1 10 0 0,-1 0-44 0 0,0 0-31 0 0,0-1-50 0 0,1 1-23 0 0,-1 0-50 0 0,1 0-64 0 0,-1 0-113 0 0,1 0-95 0 0,0 0-278 0 0,0 0-586 0 0,0 0-1564 0 0,0 0-5500 0 0,0 0-3348 0 0,1 0 13164 0 0,0 0-2992 0 0</inkml:trace>
  <inkml:trace contextRef="#ctx0" brushRef="#br33" timeOffset="47669.309">15549 2269 22098 0 0,'0'0'0'0'0,"0"-1"1472"0"0,-2-1-1717 0 0,0 1 490 0 0,1 0 301 0 0,-1 0-81 0 0,1 0-121 0 0,1 1-363 0 0,-1 0 77 0 0,1 0-364 0 0,0 2 352 0 0,2 3-78 0 0,1 4 222 0 0,1 6-120 0 0,2 5 16 0 0,2 5 26 0 0,-1 4-30 0 0,1 6-1 0 0,-1 4 5 0 0,-1 4-45 0 0,-1 3 55 0 0,-1 2-27 0 0,-1-1-20 0 0,-1-1 26 0 0,0-4 28 0 0,-1-5-116 0 0,0-7 60 0 0,-1-6-51 0 0,1-7 8 0 0,-1-6 62 0 0,1-5 41 0 0,0-2 39 0 0,-1-4 0 0 0,1 0 43 0 0,-1-1 3 0 0,1 0-54 0 0,0 0-28 0 0,-1 0-5 0 0,1 1-27 0 0,1 0-41 0 0,0-1-33 0 0,1 1 39 0 0,0 0-44 0 0,2 1 41 0 0,2-1-44 0 0,1 0 12 0 0,0-1-8 0 0,2 0-9 0 0,-1 0 2 0 0,1 1 4 0 0,-1-1-2 0 0,-1 1-3 0 0,-1 0-32 0 0,-2 0 13 0 0,-1 0 22 0 0,-2 0-2 0 0,-1 0 7 0 0,-1 0 37 0 0,1 0 8 0 0,-1 0 15 0 0,0-1-73 0 0,0 0-79 0 0,0-1-14 0 0,-1-2-136 0 0,0-1-411 0 0,-2-3-186 0 0,-3-3-702 0 0,2 4-6777 0 0,-1-1-1286 0 0,6 11 4968 0 0,0 4 4772 0 0</inkml:trace>
  <inkml:trace contextRef="#ctx0" brushRef="#br34" timeOffset="47859.734">15594 2555 22362 0 0,'0'0'0'0'0,"0"-1"1864"0"0,0-1-1736 0 0,1 0 67 0 0,1-1 257 0 0,1 0-17 0 0,2 0-129 0 0,2 1-334 0 0,2 1 83 0 0,2 0-152 0 0,3 0 74 0 0,2 1-32 0 0,0 2-147 0 0,1 0-147 0 0,-2 2-131 0 0,-3 0-223 0 0,-2 0-366 0 0,-4 0-1050 0 0,-2 0-3926 0 0,-6-1-4580 0 0,-2-1 7559 0 0</inkml:trace>
  <inkml:trace contextRef="#ctx0" brushRef="#br35" timeOffset="44931.142">13529 2360 12741 0 0,'0'0'0'0'0,"0"0"8121"0"0,0 0-8634 0 0,0 0 1635 0 0,0 0-664 0 0,0 0 361 0 0,0 0-220 0 0,0 0-387 0 0,0 0-237 0 0,0 0 271 0 0,0 0-124 0 0,0 0 16 0 0,0 0 28 0 0,0 0 42 0 0,0 0 2 0 0,-1 1-117 0 0,-1 2-94 0 0,-2 0 15 0 0,-2 2-97 0 0,-2 2 36 0 0,-1 2-10 0 0,-1 1 0 0 0,0 2 11 0 0,0 2 38 0 0,0 0-75 0 0,1 2 99 0 0,1 1-26 0 0,2 0 0 0 0,1 0 13 0 0,2 0-5 0 0,2 1 12 0 0,0-1-13 0 0,2 0 9 0 0,3-2 72 0 0,2 1-2 0 0,2-1-4 0 0,2 0-13 0 0,2 1-57 0 0,3 1 5 0 0,0 0-62 0 0,1 1 62 0 0,0 1-17 0 0,0 0 15 0 0,-1 1-3 0 0,-2-1 189 0 0,-3 1-152 0 0,-1-2 46 0 0,-2-3-44 0 0,-3-2 49 0 0,-1-4-6 0 0,-1-2 100 0 0,-2-2 58 0 0,0-3 177 0 0,-1-1 52 0 0,-1-1-61 0 0,-3 0-329 0 0,-2-1-4 0 0,-2 1-13 0 0,-2 0-13 0 0,-1 1-4 0 0,-1 1-22 0 0,0 0-26 0 0,0 1 1 0 0,0 1-36 0 0,1 0 46 0 0,2 0 31 0 0,2-1-17 0 0,1 0 24 0 0,2-2-2 0 0,2 1-50 0 0,2-2 11 0 0,0 1-6 0 0,1-1-39 0 0,0-1-54 0 0,0 1-38 0 0,0 0-60 0 0,1 0-101 0 0,-1 0-84 0 0,0 0-135 0 0,0 0-150 0 0,0-1-316 0 0,1 0-688 0 0,2-3-1404 0 0,2-1-4873 0 0,1-3-4054 0 0,-6 9 14555 0 0,-2 1-4501 0 0</inkml:trace>
  <inkml:trace contextRef="#ctx0" brushRef="#br36" timeOffset="45196.783">13673 2480 21078 0 0,'0'0'0'0'0,"0"0"3596"0"0,0-1-4060 0 0,0 0 1137 0 0,0 0-275 0 0,0 1 187 0 0,0-1-233 0 0,0 1-394 0 0,0 0 38 0 0,0 1-381 0 0,1 2 196 0 0,2 3 215 0 0,1 5 21 0 0,4 3 49 0 0,0 6-71 0 0,2 4-12 0 0,0 5 70 0 0,-1 4 59 0 0,-1 4 42 0 0,-2 3-74 0 0,-1 1-116 0 0,-3-3 30 0 0,0-2-24 0 0,-1-7-4 0 0,-1-7-121 0 0,-1-6 20 0 0,1-7-64 0 0,-1-4-58 0 0,0-4-10 0 0,-1-4-242 0 0,-2-6-495 0 0,-1-5-359 0 0,-1-8-1534 0 0,0-4-4649 0 0,0-11-3676 0 0,1 4 11645 0 0</inkml:trace>
  <inkml:trace contextRef="#ctx0" brushRef="#br37" timeOffset="45329.816">13764 2262 20102 0 0,'0'0'0'0'0,"0"0"2220"0"0,0 0-2366 0 0,0 0 625 0 0,0 0-473 0 0,0 0 432 0 0,0 0-578 0 0,0 1-694 0 0,0 0-564 0 0,1 3-126 0 0,1 1-1105 0 0,1 2-4483 0 0,1 1-2942 0 0,-1-1 12336 0 0</inkml:trace>
  <inkml:trace contextRef="#ctx0" brushRef="#br38" timeOffset="45809.011">13898 2465 14929 0 0,'0'0'0'0'0,"0"2"4221"0"0,1 3-3553 0 0,-1 3 78 0 0,1 6 591 0 0,0 5 155 0 0,0 5-437 0 0,-1 5-378 0 0,1 3-325 0 0,-1 2-43 0 0,0-1-102 0 0,1-1-73 0 0,0-2-43 0 0,1-5-41 0 0,0-4-52 0 0,-1-6 10 0 0,0-5 44 0 0,0-4 36 0 0,-1-3 20 0 0,0-2 33 0 0,0-1-43 0 0,0-1 43 0 0,0 0-36 0 0,0-1 24 0 0,-1 0-151 0 0,0-1 5 0 0,0-2-61 0 0,-1-1 42 0 0,0-2 30 0 0,1-2-97 0 0,0-3 55 0 0,1-4-10 0 0,1-3 66 0 0,3-4-22 0 0,2-3 15 0 0,2-3-6 0 0,3-2-3 0 0,2 0-23 0 0,1 0 2 0 0,1 4-21 0 0,-1 3-38 0 0,0 5-69 0 0,-3 7 16 0 0,-2 4 13 0 0,-1 4 146 0 0,0 4 63 0 0,-1 1 20 0 0,0 3-58 0 0,1 3 4 0 0,1 2 9 0 0,0 3-10 0 0,0 1-16 0 0,1 2-24 0 0,0 3 72 0 0,0 2-33 0 0,1 5 12 0 0,-1 3 51 0 0,1 4-6 0 0,-1 2 9 0 0,-1 3 5 0 0,0 0-80 0 0,-3-3-23 0 0,-1-3-8 0 0,-2-5-3 0 0,-2-6-2 0 0,0-5 0 0 0,0-5 70 0 0,-1-3 22 0 0,0-4-16 0 0,0-2-37 0 0,0 0-40 0 0,0-3-52 0 0,-1-2-191 0 0,-1-4-45 0 0,-1-2-226 0 0,-2-3-229 0 0,-1-1-362 0 0,-2-1-1212 0 0,3 5-9550 0 0,-1 0-1868 0 0,1 2 18040 0 0,0 0-1502 0 0</inkml:trace>
  <inkml:trace contextRef="#ctx0" brushRef="#br39" timeOffset="43565.792">12491 2375 21690 0 0,'0'0'0'0'0,"-1"0"1760"0"0,-1-1-1946 0 0,1 0 537 0 0,-2 0 321 0 0,2 1-196 0 0,-1-1-114 0 0,1 1-397 0 0,1 0 15 0 0,0 1-254 0 0,2 4 347 0 0,3 3 99 0 0,2 5-98 0 0,2 5 63 0 0,1 5-99 0 0,2 6 45 0 0,0 7 57 0 0,0 6 65 0 0,-1 7 146 0 0,-1 6-62 0 0,-2 7-104 0 0,-2 3-31 0 0,-2 1-29 0 0,-2-2-108 0 0,-1-5 3 0 0,0-8 15 0 0,-1-11-43 0 0,-1-10 12 0 0,1-11 76 0 0,0-7-38 0 0,-1-7 49 0 0,1-5 12 0 0,0-5-124 0 0,0-5-186 0 0,-1-5-13 0 0,-1-4-179 0 0,-1-4-190 0 0,-1-4-271 0 0,0-5-597 0 0,-1-3-2896 0 0,1-5-6609 0 0,1 5 3015 0 0</inkml:trace>
  <inkml:trace contextRef="#ctx0" brushRef="#br40" timeOffset="44033.137">12731 2205 22442 0 0,'0'0'0'0'0,"0"0"2064"0"0,0-1-2319 0 0,0 0 616 0 0,1 1 83 0 0,-1-1-52 0 0,1 1-120 0 0,1 0-300 0 0,1 0-10 0 0,1 0 30 0 0,4 3 5 0 0,1 0 120 0 0,3 3-63 0 0,1 0-16 0 0,0 1 22 0 0,0 1 4 0 0,-2-1 40 0 0,-3-1-5 0 0,-2-1-33 0 0,-2 0 21 0 0,-2-1 10 0 0,-1-1 29 0 0,-1 0 7 0 0,-1 1 25 0 0,-1 1-24 0 0,-1 2-43 0 0,-3 3-20 0 0,-1 1-41 0 0,-1 2 8 0 0,-2 0-1 0 0,-1 0 13 0 0,0 1-23 0 0,-1-1 17 0 0,1-1-1 0 0,1-2 57 0 0,2-3-35 0 0,2-1 0 0 0,1-2-4 0 0,2-1-38 0 0,1-2-22 0 0,2-1 4 0 0,-1 0-5 0 0,2 0 0 0 0,-1 0 0 0 0,1 1 0 0 0,2 1 98 0 0,2 2-80 0 0,3 1 34 0 0,2 3-22 0 0,3 1-29 0 0,3 2 12 0 0,2 1 46 0 0,2 1 14 0 0,2 0-29 0 0,2 1-12 0 0,-1 0-24 0 0,-1 0-1 0 0,-1-2-2 0 0,-3-1-6 0 0,-3-2 2 0 0,-3-2-11 0 0,-4-1-29 0 0,-2-2 8 0 0,-3-2 37 0 0,-2-1 25 0 0,-1 0-32 0 0,0-1 3 0 0,-1 0-5 0 0,-2-1-145 0 0,-2-1-244 0 0,-4-1-248 0 0,-2 0-297 0 0,-4 0-604 0 0,-2 0-3315 0 0,-3-1-9253 0 0,2 1 9639 0 0</inkml:trace>
  <inkml:trace contextRef="#ctx0" brushRef="#br41" timeOffset="38611.316">9721 2059 16470 0 0,'0'0'0'0'0,"0"0"5140"0"0,0 0-5637 0 0,0 0 1255 0 0,0 0-255 0 0,0 0 36 0 0,0 0-119 0 0,1 0-364 0 0,0 3-12 0 0,0 2-27 0 0,2 4 142 0 0,2 5 38 0 0,0 5-19 0 0,2 5 21 0 0,1 4 29 0 0,0 4-18 0 0,-1 3 3 0 0,0 1-5 0 0,-1 1 28 0 0,-1-1-87 0 0,-1-3-165 0 0,-1-4 6 0 0,-1-6-21 0 0,-1-7 33 0 0,-1-5-12 0 0,0-4-106 0 0,0-5-75 0 0,0-1-88 0 0,0-2-183 0 0,-1 0-214 0 0,1-3-236 0 0,0 0-1225 0 0,0 0-1610 0 0,0 0-5067 0 0,0 1 705 0 0</inkml:trace>
  <inkml:trace contextRef="#ctx0" brushRef="#br42" timeOffset="38886.336">9699 2638 13741 0 0,'0'0'0'0'0,"-1"0"8901"0"0,0 0-9764 0 0,0 0 2272 0 0,1 0-1289 0 0,-1 0 349 0 0,1 0-222 0 0,0 0-71 0 0,3 0-180 0 0,3 0 90 0 0,5 0-50 0 0,4 0-43 0 0,4 0-56 0 0,3 0 18 0 0,2 1 7 0 0,1 0 42 0 0,-1 2 3 0 0,-1 0-11 0 0,-3 0 20 0 0,-3 0-15 0 0,-4 0 4 0 0,-5-1-1 0 0,-2 0 145 0 0,-4-1-23 0 0,-1 0-129 0 0,-1-1 20 0 0,0 0-247 0 0,-1 0-147 0 0,0 0-267 0 0,-1 1-319 0 0,-1 0-1005 0 0,-1 2-3682 0 0,-3 2-5287 0 0,0-1 8218 0 0</inkml:trace>
  <inkml:trace contextRef="#ctx0" brushRef="#br43" timeOffset="39700.366">9712 2838 16562 0 0,'0'0'0'0'0,"-1"0"2880"0"0,0 0-3188 0 0,-1 0 1719 0 0,0 0-751 0 0,0 0-156 0 0,-1 3-95 0 0,1 0-226 0 0,0 3-23 0 0,0 3 27 0 0,-1 3 2 0 0,1 1 9 0 0,0 3 24 0 0,1 1 4 0 0,0 2 1 0 0,1 2-3 0 0,-1 1-65 0 0,1 2 4 0 0,1 2-89 0 0,1-1 36 0 0,1 1-30 0 0,1-2-12 0 0,1-1-40 0 0,1-4 48 0 0,1-2-32 0 0,1-3 85 0 0,0-4-38 0 0,1-2-3 0 0,1-3 86 0 0,0-2-35 0 0,2-1 24 0 0,1-3 28 0 0,1-4-3 0 0,0-1-48 0 0,0-3-73 0 0,1 0-62 0 0,-2-1 99 0 0,-1-1-55 0 0,-2 2 17 0 0,-1 0 17 0 0,-3 0-10 0 0,-1 1-11 0 0,-2 0-14 0 0,-1-2 2 0 0,-1-1-58 0 0,-1-3 16 0 0,0-1-8 0 0,0-1-140 0 0,-1-1 26 0 0,-1 0 8 0 0,-1 0-28 0 0,-2 1 64 0 0,0 2-41 0 0,-1 2 14 0 0,0 3 114 0 0,1 1-34 0 0,0 4 17 0 0,1 1 0 0 0,1 1-9 0 0,1 2-68 0 0,0 0 1 0 0,0 1-6 0 0,0 0-67 0 0,0 1 23 0 0,1 2 17 0 0,-1 0-7 0 0,1 2-10 0 0,-1 1 56 0 0,1 1 71 0 0,1 1-13 0 0,0 1 63 0 0,2 1 65 0 0,1 1-11 0 0,3 1-13 0 0,1 0 40 0 0,1 0-45 0 0,3 1-33 0 0,0-1 41 0 0,1 1-25 0 0,1 0-21 0 0,2-1 3 0 0,-1 0-8 0 0,1-1 103 0 0,0-1-72 0 0,-1-2-80 0 0,-2-2 24 0 0,-2-2 23 0 0,-2-2-16 0 0,-1-1 25 0 0,-3-2 60 0 0,0 1 30 0 0,-2-2 38 0 0,-1 1-14 0 0,0-1 8 0 0,0-1 69 0 0,-1-1-99 0 0,0-3-65 0 0,0-1-17 0 0,0-2-32 0 0,0-1-21 0 0,0-2-6 0 0,0-1 0 0 0,0-4-2 0 0,0-1 0 0 0,0-2-47 0 0,0-3 51 0 0,-2 0-143 0 0,0 0 59 0 0,-1 0 94 0 0,0 2-30 0 0,0 4 90 0 0,-1 4-86 0 0,0 3 81 0 0,0 3-10 0 0,0 3-11 0 0,-1 1 6 0 0,1 1-54 0 0,-1 0 16 0 0,1 1-18 0 0,0 0 8 0 0,-1 0 2 0 0,1 0-10 0 0,1 0 13 0 0,0 0-9 0 0,0 0 7 0 0,0-1-11 0 0,1 1-52 0 0,1-1-33 0 0,-1 1-55 0 0,2 1-83 0 0,-1 0-126 0 0,1-1-159 0 0,0 1-224 0 0,-1 0-467 0 0,1 1-1285 0 0,0 2-3689 0 0,0 1-4018 0 0,1-3 5363 0 0,0-1 5216 0 0</inkml:trace>
  <inkml:trace contextRef="#ctx0" brushRef="#br44" timeOffset="23451.699">496 2284 9517 0 0,'0'0'0'0'0,"-1"0"11617"0"0,1 0-12489 0 0,-1 0 2611 0 0,1 0-1286 0 0,0 0 289 0 0,0 0-229 0 0,0 0-311 0 0,0 0-183 0 0,0 0 17 0 0,0 0-35 0 0,0 0 82 0 0,0 0 38 0 0,0 0-10 0 0,0 0 0 0 0,0 0 16 0 0,-1 0-33 0 0,1 2-102 0 0,-2 2 24 0 0,1 3-100 0 0,-2 4 94 0 0,0 4-92 0 0,0 3 31 0 0,0 3-80 0 0,1 3 119 0 0,1 2-52 0 0,1 1 0 0 0,1 1-12 0 0,1-1-7 0 0,3 0 14 0 0,0-2-93 0 0,2-2 190 0 0,2-3-60 0 0,1-2-55 0 0,1-2-6 0 0,1-3 48 0 0,0-3 47 0 0,1-4 59 0 0,0-1-2 0 0,1-3-66 0 0,1-1 166 0 0,-1-3-84 0 0,1-2 11 0 0,0-2 56 0 0,-2-3-22 0 0,-1-1 32 0 0,-1-2-3 0 0,-2-2-58 0 0,-2-1-6 0 0,-2-1-20 0 0,-1-2-3 0 0,-1 1-72 0 0,-2 0-26 0 0,0 0 7 0 0,-2 2 34 0 0,1 2 73 0 0,-2 2-32 0 0,0 3 7 0 0,-1 2-60 0 0,-1 2 6 0 0,1 1-38 0 0,0 2 7 0 0,-1 0 1 0 0,1 1-6 0 0,0 0-59 0 0,0 1-16 0 0,1-1-28 0 0,-1 1-75 0 0,2 1 0 0 0,-1 0-11 0 0,1 3 21 0 0,0 1 3 0 0,1 2 132 0 0,-1 3 19 0 0,1 2 45 0 0,1 2-37 0 0,2 2 53 0 0,2 1 46 0 0,2 0-69 0 0,2 1 16 0 0,2 1-53 0 0,1-1 50 0 0,3-1-12 0 0,1-1-53 0 0,2-2 82 0 0,0-2 497 0 0,0-3-453 0 0,0-2 233 0 0,-2-4-138 0 0,-2-1 63 0 0,-2-3 13 0 0,-1-2 33 0 0,-2-3-44 0 0,-1-3 7 0 0,-1-2 21 0 0,-3-4 43 0 0,0-2-128 0 0,-2-3 8 0 0,-2-3-78 0 0,-1-3-7 0 0,-3-3-41 0 0,-3-4-11 0 0,-2 0-1 0 0,-2-2-30 0 0,-1 3 36 0 0,1 2 35 0 0,-1 4-84 0 0,2 4 83 0 0,2 5-44 0 0,0 5-2 0 0,3 3-26 0 0,1 3-3 0 0,2 3 3 0 0,1 1-101 0 0,0 1-27 0 0,1 0-21 0 0,0 1-39 0 0,0 0-25 0 0,1-1-43 0 0,-1 1-48 0 0,0-1-83 0 0,0 0-126 0 0,0 0-159 0 0,1 1-211 0 0,1 2 2 0 0,1 1-1092 0 0,3 3-1866 0 0,1 0-4252 0 0,2 2-314 0 0,-11-12 10076 0 0,-2-2-3154 0 0</inkml:trace>
  <inkml:trace contextRef="#ctx0" brushRef="#br45" timeOffset="23903.26">1079 2213 14853 0 0,'0'0'0'0'0,"0"-1"7073"0"0,0 0-7290 0 0,1 1 1466 0 0,-1-1-482 0 0,1 1 157 0 0,-1-1-317 0 0,0 1-302 0 0,0 0-172 0 0,1 1-105 0 0,-1 0-13 0 0,0-1-14 0 0,0 1-38 0 0,0 0-41 0 0,0 1-9 0 0,1 1 105 0 0,1 4 120 0 0,0 4-4 0 0,0 5-74 0 0,1 5 47 0 0,0 5-78 0 0,-1 5 1 0 0,-1 2-32 0 0,0 3 2 0 0,0 2 1 0 0,-1 0-48 0 0,0-2 55 0 0,0-3-13 0 0,-1-4-5 0 0,0-4 3 0 0,0-5 9 0 0,0-6 29 0 0,0-4 62 0 0,0-4 4 0 0,0-3-5 0 0,1-2-23 0 0,-1 0-21 0 0,1-2 0 0 0,0 0-50 0 0,0 1 157 0 0,0-1-132 0 0,0 1-20 0 0,1 0-45 0 0,2-1 29 0 0,1 1 13 0 0,2 0 34 0 0,4 0-45 0 0,1 0 16 0 0,2 0-14 0 0,2 0 12 0 0,1 0-5 0 0,1 0-2 0 0,-1 0-4 0 0,-1 0-28 0 0,-1 0 41 0 0,-2 0-18 0 0,-1 0-32 0 0,-3 0 48 0 0,-3 0-17 0 0,-1 0 16 0 0,-2 0-8 0 0,-1 0-12 0 0,-1 0-24 0 0,-1 0-31 0 0,1 0-73 0 0,0 0-71 0 0,-1 0-145 0 0,1 0-140 0 0,-1-2-324 0 0,-1-2-895 0 0,1-1-6447 0 0,-1 0-1291 0 0,2 5 5860 0 0,1 1 3445 0 0</inkml:trace>
  <inkml:trace contextRef="#ctx0" brushRef="#br46" timeOffset="24229.949">1570 2213 19934 0 0,'0'0'0'0'0,"0"-1"3636"0"0,-1-2-3985 0 0,-1 1 891 0 0,1 0 108 0 0,-1 0 118 0 0,1 0-315 0 0,0 0-266 0 0,0 1-163 0 0,1 1-196 0 0,0 0-73 0 0,0 1-10 0 0,0 3 222 0 0,2 4 11 0 0,1 4 206 0 0,1 6-76 0 0,2 7 22 0 0,0 4-4 0 0,0 6 22 0 0,-1 4-87 0 0,-1 4 73 0 0,-1 3-39 0 0,-1 2-59 0 0,-1-1-28 0 0,0-1-2 0 0,-1-4-1 0 0,0-5 40 0 0,0-5 8 0 0,0-7-4 0 0,-1-6-57 0 0,1-6 16 0 0,0-4 30 0 0,0-5 35 0 0,0-2 6 0 0,0-2-20 0 0,0-1-66 0 0,-1 0-57 0 0,0 0-116 0 0,0 0-72 0 0,1 1-167 0 0,-1 0-197 0 0,1-2-276 0 0,0-2-433 0 0,0-4-3041 0 0,0-2-4803 0 0,0-7-304 0 0,0 19 11359 0 0,1 3-3564 0 0</inkml:trace>
  <inkml:trace contextRef="#ctx0" brushRef="#br47" timeOffset="24805.558">1844 2284 12741 0 0,'0'0'0'0'0,"1"0"9673"0"0,0 0-10660 0 0,0 0 2645 0 0,0-1-1516 0 0,0 0 687 0 0,1 1-177 0 0,-1-1-278 0 0,1 1-198 0 0,1-1-80 0 0,3-1 44 0 0,2-1 10 0 0,1 0-46 0 0,3-2-47 0 0,0 0 12 0 0,1 0-13 0 0,-2 0-14 0 0,-1 2-47 0 0,-2 1 8 0 0,-2 0-2 0 0,-2 1 3 0 0,-1 0 79 0 0,-1 1 43 0 0,-1 0-45 0 0,-1 0-12 0 0,0 0-11 0 0,0 0-9 0 0,0 0-46 0 0,0 0 2 0 0,-1 1-41 0 0,1 0-19 0 0,1 3 50 0 0,0 2 1 0 0,1 4 39 0 0,2 3 19 0 0,0 5-58 0 0,0 6 81 0 0,0 6-96 0 0,0 4 29 0 0,-1 5-108 0 0,0 1 80 0 0,-2 2-39 0 0,0-1-8 0 0,-1-3-6 0 0,0-5 84 0 0,0-4-25 0 0,0-6 106 0 0,-1-6-28 0 0,-1-6 56 0 0,1-4-26 0 0,-1-4 29 0 0,1-3 16 0 0,-1 0 33 0 0,0-1-73 0 0,0 0-55 0 0,0 0-38 0 0,0 0 3 0 0,0 0-11 0 0,1 0-32 0 0,0 0-43 0 0,1 0-22 0 0,0 1-27 0 0,0-1-24 0 0,0 1-52 0 0,0 0-30 0 0,1 0 9 0 0,0 0 202 0 0,3 1-3 0 0,0 0 52 0 0,2 0-32 0 0,1 1 70 0 0,-1-1-76 0 0,1 0 24 0 0,0 0 16 0 0,-2 1-40 0 0,1-2-25 0 0,-2 1 39 0 0,-1 0-57 0 0,0-1 17 0 0,-2 0 32 0 0,0 1-2 0 0,0-1 40 0 0,-1 1 28 0 0,0 0 36 0 0,0-1 8 0 0,0 0-12 0 0,0 1-110 0 0,0-1-35 0 0,0 0-58 0 0,0 0-72 0 0,0-1-107 0 0,0-1-131 0 0,0-2-225 0 0,0 0-440 0 0,0-2-778 0 0,0 0-3669 0 0,0-1-3874 0 0,0 10 2832 0 0,0 2 7544 0 0</inkml:trace>
  <inkml:trace contextRef="#ctx0" brushRef="#br48" timeOffset="25136.69">2273 2348 18738 0 0,'0'0'0'0'0,"0"-1"2776"0"0,0-3-2497 0 0,0 0 275 0 0,-1-1 142 0 0,0 1 242 0 0,1 0-256 0 0,-1 2-246 0 0,0 0-209 0 0,1 2-115 0 0,-1-1-37 0 0,1 1-80 0 0,0 0 15 0 0,0 1-117 0 0,0-1 2 0 0,0 2 68 0 0,0 3 35 0 0,1 3 199 0 0,1 4-69 0 0,2 5 6 0 0,0 6-26 0 0,1 3-52 0 0,0 6 22 0 0,-1 4-86 0 0,-1 4 158 0 0,-1 4-36 0 0,-1 1-100 0 0,0 1 53 0 0,0-2-78 0 0,0-2 19 0 0,0-4-8 0 0,0-5 61 0 0,1-8-78 0 0,-1-5 25 0 0,0-7 30 0 0,0-6 68 0 0,0-3 6 0 0,-1-3-61 0 0,1-2-52 0 0,-1-1-7 0 0,0-1-146 0 0,0-3-209 0 0,-1-3-76 0 0,-1-3-190 0 0,-1-5-262 0 0,-1-4-657 0 0,0-6-2942 0 0,0-2-4241 0 0,0 4-953 0 0</inkml:trace>
  <inkml:trace contextRef="#ctx0" brushRef="#br49" timeOffset="25610.575">2474 2100 16714 0 0,'0'0'0'0'0,"0"0"6936"0"0,0 0-7621 0 0,1 0 1805 0 0,0 0-861 0 0,0 0 387 0 0,0 0-192 0 0,0 0-173 0 0,1 0-295 0 0,0 0 19 0 0,2 1-25 0 0,1 1 23 0 0,2 2 123 0 0,1 1-65 0 0,2 2-71 0 0,0 1 29 0 0,1 1 96 0 0,-1 1-7 0 0,-1-1-6 0 0,-1 0-24 0 0,-2-2-3 0 0,-2 0 8 0 0,-1-3-51 0 0,-2 0 24 0 0,-1-1 37 0 0,0-1-7 0 0,0 1-13 0 0,-1 1 24 0 0,-2 2-40 0 0,-2 3 11 0 0,-3 1-18 0 0,-1 4 0 0 0,-3 0-53 0 0,0 2 61 0 0,-1-1-63 0 0,2-1 15 0 0,1-2 135 0 0,2-1-79 0 0,1-4 36 0 0,3-1 3 0 0,2-2-44 0 0,1-2-57 0 0,0-1 4 0 0,1-1-6 0 0,1 0-12 0 0,-1 2-43 0 0,1 0 68 0 0,2 3 103 0 0,1 2-56 0 0,2 2-7 0 0,2 2-55 0 0,2 0 92 0 0,0 2-64 0 0,2-1 7 0 0,1 0-34 0 0,0 0 12 0 0,0 0-10 0 0,0-1 2 0 0,0 1 27 0 0,0-2-36 0 0,-3-1 16 0 0,-1-2-9 0 0,-2-2-3 0 0,-2-1 5 0 0,-1-2 36 0 0,-2-1 8 0 0,-1-1 29 0 0,-1 0 3 0 0,0 0-12 0 0,0-1 0 0 0,0 1 9 0 0,-1 0 1 0 0,1 0-93 0 0,-2-1-33 0 0,-1 1-342 0 0,-2 0-171 0 0,-2-2-199 0 0,-2 0-491 0 0,-4-2-13890 0 0,16 5 4796 0 0,2 0 12298 0 0</inkml:trace>
  <inkml:trace contextRef="#ctx0" brushRef="#br50" timeOffset="27561.546">3197 2190 14025 0 0,'0'0'0'0'0,"-1"-2"8117"0"0,-1-1-9456 0 0,1 0 2795 0 0,0 0-640 0 0,0 0-43 0 0,0 1-377 0 0,1 0-180 0 0,0 1-26 0 0,0 1 92 0 0,0 0-53 0 0,0 0-40 0 0,0 0-36 0 0,0 1-40 0 0,-1 0 1 0 0,1 0-15 0 0,-1 0-44 0 0,0 1-59 0 0,-2 2-28 0 0,-1 3-105 0 0,-2 4 29 0 0,-2 5 30 0 0,-2 5-45 0 0,0 6 20 0 0,-1 6 60 0 0,1 4-79 0 0,1 5 12 0 0,2 1 90 0 0,1 3-39 0 0,2 1-105 0 0,2-1 89 0 0,3 0 14 0 0,2-2-62 0 0,4-2 28 0 0,2-3 14 0 0,3-4-44 0 0,3-3 150 0 0,1-3-45 0 0,2-4 25 0 0,1-4 78 0 0,0-3-93 0 0,0-3 79 0 0,-1-3-80 0 0,-3-2 14 0 0,-1-3-1 0 0,-4-2-7 0 0,-2-2 6 0 0,-3-1 8 0 0,-1 0 91 0 0,-2-2 26 0 0,-2 0 17 0 0,0 0 16 0 0,0 0 9 0 0,0-1-6 0 0,-1 1-189 0 0,1 0-48 0 0,0 0-120 0 0,-1-1-96 0 0,0-1-391 0 0,-1-3-77 0 0,-2-2-535 0 0,-2-4-1877 0 0,1-3-3447 0 0,0-3-3010 0 0,7 22 8238 0 0,2 3 797 0 0</inkml:trace>
  <inkml:trace contextRef="#ctx0" brushRef="#br51" timeOffset="27835.078">3477 2315 10917 0 0,'0'0'0'0'0,"1"-2"11477"0"0,-1-1-12558 0 0,1 1 3069 0 0,-1 0-1927 0 0,0 0 687 0 0,1 2-172 0 0,-1-1-364 0 0,0 1-195 0 0,0 0-217 0 0,0 1-33 0 0,1 1-47 0 0,0 3 332 0 0,2 5 12 0 0,2 4 30 0 0,0 5-11 0 0,2 6-85 0 0,-1 5 65 0 0,-1 3-29 0 0,0 4 11 0 0,-1 2-53 0 0,-1 2 15 0 0,0 0-58 0 0,-1 0 19 0 0,0-4-79 0 0,0-4-128 0 0,-1-5-206 0 0,1-8-196 0 0,-1-5-207 0 0,1-6-320 0 0,-1-5-727 0 0,1-6-225 0 0,1-6-1459 0 0,0-5-4705 0 0,1-8 3367 0 0,-1 0 5604 0 0</inkml:trace>
  <inkml:trace contextRef="#ctx0" brushRef="#br52" timeOffset="29659.025">5005 2345 15857 0 0,'0'0'0'0'0,"0"-1"6293"0"0,1 0-6982 0 0,-1 0 1644 0 0,0 1-519 0 0,0-1 435 0 0,-1 1-32 0 0,-2 0-363 0 0,0-1-166 0 0,0 0-167 0 0,-1 0-137 0 0,0 1 15 0 0,-1-1-109 0 0,0 2 6 0 0,-2 0-3 0 0,0 2 10 0 0,-1 3-7 0 0,-2 1 54 0 0,0 3 26 0 0,0 2 169 0 0,-1 1-146 0 0,1 1 81 0 0,1-1-78 0 0,1 0 34 0 0,2-1-16 0 0,1 0-49 0 0,3-2 14 0 0,0 0-7 0 0,2 0 89 0 0,2 0 16 0 0,2 1 25 0 0,2 0 31 0 0,2 1-43 0 0,2-1-17 0 0,2 2-29 0 0,1 0-24 0 0,1 2-42 0 0,0 0 4 0 0,1 1-10 0 0,1 2 75 0 0,0 1 6 0 0,0 1-6 0 0,-2 1-3 0 0,0 1 57 0 0,-2-1-73 0 0,-1-1-8 0 0,-2-1 14 0 0,-2-3 6 0 0,-3-2-25 0 0,-1-4 8 0 0,-2-3 58 0 0,0-3 85 0 0,-2-1 143 0 0,-1 0 80 0 0,-4-1-257 0 0,-3 0-57 0 0,-4 1-4 0 0,-3 0 20 0 0,-1 1-22 0 0,-2-1-5 0 0,0 1 6 0 0,0 0-12 0 0,2-1 4 0 0,2 1-2 0 0,4-2-10 0 0,2 0-38 0 0,4 0-42 0 0,1-1 10 0 0,3 0-18 0 0,0-1-94 0 0,2 0-40 0 0,-1 0-106 0 0,1-1-95 0 0,0 0-34 0 0,0 0-34 0 0,-1-1-83 0 0,1 0-190 0 0,-1 0-619 0 0,0-1-1217 0 0,0 0-5134 0 0,-1-2-6910 0 0,1 8 16231 0 0,0 0-3489 0 0</inkml:trace>
  <inkml:trace contextRef="#ctx0" brushRef="#br53" timeOffset="28733.618">4412 2458 22006 0 0,'0'0'0'0'0,"-1"0"1276"0"0,-5-2-1489 0 0,-1 0 879 0 0,-2-2-128 0 0,0-1-379 0 0,0-1-80 0 0,0 0-57 0 0,1 0-22 0 0,2 1-72 0 0,1 0 55 0 0,1 0 17 0 0,1 2 36 0 0,0 0 27 0 0,1 0 20 0 0,-1 0 2 0 0,1 2 54 0 0,-1 0 13 0 0,0 0 5 0 0,0 1-82 0 0,-2 0-17 0 0,0 0 19 0 0,-2 0-91 0 0,0 2 16 0 0,-2 1-65 0 0,0 1 11 0 0,-1 3 48 0 0,1 1-2 0 0,-1 2-5 0 0,2 0-38 0 0,0 0 58 0 0,1 0-15 0 0,2 0 5 0 0,1 0-36 0 0,0 1-27 0 0,2 2 1 0 0,1 1 75 0 0,0 3-24 0 0,2 4 54 0 0,1 1-54 0 0,3 4 93 0 0,2 1-42 0 0,2 1-45 0 0,1 0-74 0 0,3-1 105 0 0,0-1-10 0 0,2-4 19 0 0,-1-3-42 0 0,-1-4 10 0 0,0-4-6 0 0,-2-4 0 0 0,-1-2 5 0 0,-2-3 8 0 0,-1-2 30 0 0,-3 0-50 0 0,-1-1 17 0 0,-1 0-6 0 0,-1 1-42 0 0,0-1-165 0 0,0 0-166 0 0,0-1-221 0 0,0-3-168 0 0,2-3-592 0 0,0-5-1856 0 0,1-1-5224 0 0,0-6-2286 0 0,-1 3 13074 0 0</inkml:trace>
  <inkml:trace contextRef="#ctx0" brushRef="#br54" timeOffset="29171.512">4514 2506 20770 0 0,'0'0'0'0'0,"0"0"1964"0"0,0 1-2226 0 0,0 0 753 0 0,-1 0 96 0 0,1-1-59 0 0,-1 2-129 0 0,1-1-446 0 0,0 1 45 0 0,1 3-103 0 0,1 2 121 0 0,2 3-41 0 0,2 3 3 0 0,2 3 28 0 0,1 2 112 0 0,3 4 57 0 0,0 0 58 0 0,2 2-77 0 0,0 1-100 0 0,-1-2 134 0 0,0-1-115 0 0,-1-3-82 0 0,-2-3 14 0 0,-2-4-4 0 0,-1-3 28 0 0,-2-3 58 0 0,-1-3 125 0 0,0-2-44 0 0,-2 0 15 0 0,0-2 24 0 0,-1 1 15 0 0,1-2-8 0 0,0-2 4 0 0,1-3-65 0 0,1-4-38 0 0,0-4-49 0 0,0-5-24 0 0,1-5-37 0 0,-2-3 44 0 0,0-4-63 0 0,-1-4 19 0 0,-1-1-82 0 0,0-1-30 0 0,-1 3 28 0 0,0 5 88 0 0,-1 6 114 0 0,0 6-118 0 0,-1 6 0 0 0,1 6-5 0 0,-1 3-1 0 0,0 2 54 0 0,-2 2-71 0 0,0 0 24 0 0,-2 1-106 0 0,-2 0 5 0 0,-2 1 53 0 0,0-1-35 0 0,-1 1-75 0 0,0 1 78 0 0,1-2-102 0 0,2 0-4 0 0,2 0-58 0 0,2-1-44 0 0,1-1-146 0 0,2 0-267 0 0,0 0-384 0 0,1 1-680 0 0,0 0-1694 0 0,1 3-660 0 0,2 1-1976 0 0,0 2-2586 0 0,1-1 10524 0 0</inkml:trace>
  <inkml:trace contextRef="#ctx0" brushRef="#br55" timeOffset="28034.889">3720 2431 18678 0 0,'0'0'0'0'0,"1"0"1472"0"0,0 0-1531 0 0,1 0 251 0 0,1 1 960 0 0,2 0-316 0 0,1 0-194 0 0,1 1-252 0 0,3 0-115 0 0,2 0-73 0 0,1 2 1 0 0,4 1-105 0 0,1 1 186 0 0,2 2-171 0 0,0 1-24 0 0,0 0-78 0 0,-1 0 37 0 0,-3-1-6 0 0,-3-2-51 0 0,-2-1-385 0 0,-4-1-93 0 0,-3-1-48 0 0,-1-1 33 0 0,-2-2-35 0 0,-2 0-339 0 0,-1-3-1456 0 0,-2-3-1604 0 0,-2-1-3525 0 0,-1-4-297 0 0,0 1 9276 0 0</inkml:trace>
  <inkml:trace contextRef="#ctx0" brushRef="#br56" timeOffset="28294.491">3840 2262 19038 0 0,'0'0'0'0'0,"0"0"2100"0"0,0 0-2021 0 0,0 0 545 0 0,0 1 118 0 0,0 0-54 0 0,0 1-297 0 0,1 2-235 0 0,-1 2-12 0 0,1 3 1 0 0,0 4 66 0 0,0 4-47 0 0,0 4-40 0 0,1 4-11 0 0,-1 3 3 0 0,1 3 84 0 0,0 2-62 0 0,-1 3 65 0 0,1 2-17 0 0,-1 3 104 0 0,1 0-163 0 0,0-2-134 0 0,0-2-74 0 0,1-6 14 0 0,0-7-70 0 0,0-6 82 0 0,0-6-316 0 0,-1-6 55 0 0,0-3-40 0 0,0-3-87 0 0,-1-2-103 0 0,1-3-247 0 0,-1-3-715 0 0,1-4-1698 0 0,1-3-3769 0 0,2-5-2702 0 0,-1 2 9535 0 0</inkml:trace>
  <inkml:trace contextRef="#ctx0" brushRef="#br57" timeOffset="32910.45">6702 2277 22854 0 0,'0'0'0'0'0,"0"0"1912"0"0,0 0-2109 0 0,1 0 490 0 0,0 0 175 0 0,0 0-293 0 0,0 0-197 0 0,1 1-140 0 0,3 2 20 0 0,1 4 170 0 0,4 4 46 0 0,3 4 46 0 0,2 5-69 0 0,2 5 65 0 0,1 4 137 0 0,1 4-91 0 0,0 3-65 0 0,0 3 105 0 0,0 3-70 0 0,-3 0 6 0 0,-2 2 75 0 0,-2 0 14 0 0,-2-1-89 0 0,-3-1 16 0 0,-2-3-49 0 0,-2-2-47 0 0,-1-4-23 0 0,-1-5 25 0 0,-1-5-16 0 0,0-5 0 0 0,-1-6 1 0 0,1-3 64 0 0,-2-3 0 0 0,0-4 89 0 0,-1-1 48 0 0,-2-1-158 0 0,-2 0-26 0 0,0-1 25 0 0,-2 1 5 0 0,-1 0-50 0 0,1 1-2 0 0,0-1-34 0 0,2 0 7 0 0,1 1 27 0 0,1-1-41 0 0,2 0 37 0 0,1 0-44 0 0,1 0 8 0 0,0 0-232 0 0,1-1-43 0 0,0 0-62 0 0,-1-2-246 0 0,0-2-171 0 0,-2-1-701 0 0,-1-2-3068 0 0,-3-1-10832 0 0,0 0 11230 0 0</inkml:trace>
  <inkml:trace contextRef="#ctx0" brushRef="#br58" timeOffset="33527.709">7358 2593 21250 0 0,'0'0'0'0'0,"0"1"1468"0"0,0 0-1713 0 0,0-1 602 0 0,0 1-342 0 0,1-1 683 0 0,2 1-367 0 0,3 0 62 0 0,4 0-62 0 0,4 2-111 0 0,3 2-4 0 0,4 0-152 0 0,0 2 46 0 0,1-1-47 0 0,0 1-62 0 0,-3 0 55 0 0,-2 0-64 0 0,-3-2 65 0 0,-4 0-71 0 0,-2-1 21 0 0,-4-2-7 0 0,-1 0 33 0 0,-2-1-42 0 0,-1-1-122 0 0,0 0-96 0 0,-1 0-183 0 0,0 0-232 0 0,1 0-335 0 0,0 0-670 0 0,-1-2-2060 0 0,0 0-6086 0 0,1-1 1993 0 0</inkml:trace>
  <inkml:trace contextRef="#ctx0" brushRef="#br59" timeOffset="32351.807">6357 2262 16221 0 0,'0'0'0'0'0,"-1"-1"5141"0"0,-1 0-5867 0 0,-1 0 1676 0 0,1-1-474 0 0,0 0 241 0 0,0 0-135 0 0,1 1-144 0 0,1 0-226 0 0,0 0-209 0 0,0 1-13 0 0,0 2 23 0 0,0 2 242 0 0,2 2 67 0 0,0 5-48 0 0,3 3 60 0 0,1 3-42 0 0,1 4-62 0 0,1 3 35 0 0,0 3-58 0 0,0 4-31 0 0,0 3-64 0 0,-1 2-28 0 0,0 3 30 0 0,-1 1 10 0 0,0-1-18 0 0,-1-1-52 0 0,-1-3-56 0 0,0-6 12 0 0,0-6-10 0 0,-1-5-37 0 0,-1-7 48 0 0,0-4-17 0 0,-1-3 16 0 0,0-2 29 0 0,0-2-3 0 0,0-1-6 0 0,-1 1-29 0 0,0-1 7 0 0,1 0-4 0 0,-1 1-4 0 0,-1 0 0 0 0,2 0 5 0 0,0 0-6 0 0,0-1 6 0 0,1 2 78 0 0,1-1-102 0 0,1 0 30 0 0,1 0-43 0 0,1 0 36 0 0,1-1-16 0 0,0 0 14 0 0,1 0-4 0 0,1-2 2 0 0,-1 1 0 0 0,0 0-46 0 0,0 0 22 0 0,-1 0-28 0 0,-1 1 30 0 0,-2 1-14 0 0,0-1 37 0 0,-2 1-14 0 0,-1 0 15 0 0,0 0 6 0 0,-1 0-11 0 0,0 0-98 0 0,0 0 4 0 0,-1-2-143 0 0,1 0-100 0 0,-1-2-261 0 0,-2-1-377 0 0,-2-1-537 0 0,-1-1-3263 0 0,1 3-4719 0 0,0-1-1680 0 0,5 7 14354 0 0,1 0-832 0 0,2 3-5472 0 0</inkml:trace>
  <inkml:trace contextRef="#ctx0" brushRef="#br60" timeOffset="32508.368">6417 2601 19042 0 0,'0'0'0'0'0,"0"-2"4112"0"0,-1-2-4214 0 0,1 0 1517 0 0,0-2-1032 0 0,2-1-218 0 0,2-1-142 0 0,2-1-121 0 0,1-1 13 0 0,2 1-76 0 0,1 1-389 0 0,1 1-298 0 0,0 1-409 0 0,-1 1-1352 0 0,-1 2-3318 0 0,-1 1-3238 0 0,-2 1 5524 0 0</inkml:trace>
  <inkml:trace contextRef="#ctx0" brushRef="#br61" timeOffset="31062.495">5453 2281 1696 0 0,'0'0'0'0'0,"0"0"18815"0"0,0 1-17625 0 0,1 0-3282 0 0,1 2 5253 0 0,1 3-3037 0 0,2 3 557 0 0,2 4-301 0 0,3 3-143 0 0,2 3-93 0 0,2 1-134 0 0,1 2 9 0 0,1-2-13 0 0,0 0 25 0 0,-1-3-30 0 0,-2-2 1 0 0,-1-2-5 0 0,-4-4 4 0 0,-2-2 87 0 0,-2-2 120 0 0,-2-3-15 0 0,-2 0 101 0 0,0-1-26 0 0,0 1-11 0 0,-3 1-129 0 0,0 2-63 0 0,-2 2-5 0 0,-2 0-14 0 0,-1 2 22 0 0,-1 0-17 0 0,-1 0 34 0 0,0 0 57 0 0,-1-1-20 0 0,1 0 15 0 0,0-1 8 0 0,0-2 39 0 0,2-1-33 0 0,2-2-6 0 0,2 0-68 0 0,1-1-25 0 0,2 0-3 0 0,1 0-56 0 0,0-1 10 0 0,0 0-86 0 0,1 0-38 0 0,-1 0-32 0 0,0 1 2 0 0,0 0-23 0 0,1 2 126 0 0,1 3 42 0 0,2 3 64 0 0,1 4-78 0 0,3 4 26 0 0,3 3-5 0 0,2 3 50 0 0,1 2-66 0 0,2 1-66 0 0,0-1 106 0 0,1-1 14 0 0,-1-1 11 0 0,-1-3-5 0 0,-2-1-52 0 0,-2-3 15 0 0,-2-4-8 0 0,-3-3 0 0 0,-2-3 103 0 0,-2-3-6 0 0,-1-1 73 0 0,-1-2-71 0 0,0 0 1 0 0,-1 0-112 0 0,1-3-108 0 0,-2 0-196 0 0,0-3-78 0 0,-2-2-141 0 0,-1-3-229 0 0,0-2-232 0 0,0-3-899 0 0,2-2-3634 0 0,0 0-4357 0 0,8 29 3252 0 0,0 5 7595 0 0</inkml:trace>
  <inkml:trace contextRef="#ctx0" brushRef="#br62" timeOffset="31852.573">5836 2461 6497 0 0,'0'0'0'0'0,"0"-2"14816"0"0,0 1-13995 0 0,0-1-2048 0 0,-1-1 3573 0 0,0-1-1767 0 0,0 2 206 0 0,-1-1 34 0 0,1 1-431 0 0,-1 0-181 0 0,2 1-107 0 0,-1 0-18 0 0,1 1-54 0 0,0 0-19 0 0,0 1-6 0 0,-1 1-39 0 0,0 0-9 0 0,0 3-33 0 0,-1 2 2 0 0,-1 4 43 0 0,1 5-23 0 0,-1 5 14 0 0,0 3 11 0 0,1 3 25 0 0,1 2-85 0 0,0 1 26 0 0,1 0 27 0 0,1-1 30 0 0,2 0-76 0 0,1-2 31 0 0,2-3-16 0 0,-1-3 71 0 0,2-4-90 0 0,0-3 100 0 0,1-4-20 0 0,0-4 95 0 0,1-2-5 0 0,2-3-53 0 0,1-1 71 0 0,1-3-5 0 0,1-1-2 0 0,1-3 8 0 0,0 0-62 0 0,-1-2 27 0 0,-1 1-2 0 0,-2-1 31 0 0,-3 1 25 0 0,-1 0-23 0 0,-3 0 0 0 0,-2-2 0 0 0,-1 0-15 0 0,0-3-24 0 0,-2-2-64 0 0,1 0 12 0 0,-1-2-182 0 0,-1 1 104 0 0,-1 0-77 0 0,-2 3 14 0 0,1 2 75 0 0,-1 1-98 0 0,0 3-14 0 0,0 2 128 0 0,0 2 38 0 0,1 0 55 0 0,1 2 4 0 0,0 0-55 0 0,1 1 9 0 0,1 0-6 0 0,1 1-150 0 0,0-1-32 0 0,0 1-19 0 0,0 1 4 0 0,0 2 218 0 0,1 3-94 0 0,2 2 73 0 0,1 1-4 0 0,2 4 53 0 0,2 0 28 0 0,1 2-4 0 0,2 0 2 0 0,1 0-4 0 0,2-1-42 0 0,2 1-20 0 0,2-1 287 0 0,2-2-212 0 0,1-1 91 0 0,-1-3-157 0 0,-2-1 36 0 0,-3-2-56 0 0,-1-3 10 0 0,-5-1 56 0 0,-1-1-46 0 0,-3-1 64 0 0,-1 0 20 0 0,-2-1 14 0 0,-1 1 42 0 0,0-1-18 0 0,0-2 27 0 0,0-1-7 0 0,0-2 13 0 0,0-4-50 0 0,0-4-69 0 0,-1-5-21 0 0,1-5-33 0 0,-1-3-34 0 0,0-4-73 0 0,0-2 13 0 0,0 1 31 0 0,-1 3 68 0 0,0 4 53 0 0,-1 4 33 0 0,0 5-63 0 0,-2 3-18 0 0,1 5-2 0 0,-2 1 61 0 0,0 2-43 0 0,0 2 7 0 0,-1-1-38 0 0,0 1-46 0 0,-1 0-4 0 0,-1 1 24 0 0,0 0-24 0 0,1 0 26 0 0,-1 0-20 0 0,0 1 48 0 0,1 1-85 0 0,1-1 23 0 0,0 1 4 0 0,1 0-36 0 0,1 0 6 0 0,1 0-32 0 0,0 0-80 0 0,2 0-82 0 0,0 0-44 0 0,0 0-49 0 0,1 0-26 0 0,0-1-148 0 0,0 0-237 0 0,1 0-414 0 0,-1 1-759 0 0,0 0-971 0 0,2 2-1689 0 0,1 1-10067 0 0,-3-2 16738 0 0,0-1-369 0 0,0 0-3927 0 0</inkml:trace>
  <inkml:trace contextRef="#ctx0" brushRef="#br63" timeOffset="37990.998">8917 2375 18738 0 0,'0'0'0'0'0,"0"0"3172"0"0,0-1-2688 0 0,0 0 446 0 0,0 0 184 0 0,0-1-284 0 0,0 1-333 0 0,0 0-209 0 0,0 1-237 0 0,0-1-20 0 0,0 1-75 0 0,0 0-16 0 0,0 1-71 0 0,0 1-34 0 0,1 3 200 0 0,0 3 203 0 0,3 4-136 0 0,1 4 20 0 0,0 4-23 0 0,1 5 28 0 0,0 5-76 0 0,0 3-43 0 0,1 3 9 0 0,-1 2 29 0 0,-1 1-58 0 0,0-2 9 0 0,-1-2 6 0 0,0-5-5 0 0,-2-5-35 0 0,1-6-18 0 0,-2-5 69 0 0,0-5 46 0 0,0-4 70 0 0,-1-3-32 0 0,0-2-16 0 0,0 0-8 0 0,0-1 80 0 0,0 0-44 0 0,0 0 26 0 0,0 0-80 0 0,0 1-57 0 0,0 0-67 0 0,2 0-31 0 0,2 0 123 0 0,1 0 38 0 0,3 0-75 0 0,1 0 59 0 0,1 0-51 0 0,2 0 14 0 0,1 0-5 0 0,-1 0-5 0 0,0 0 6 0 0,-2-1-6 0 0,0 0-36 0 0,-3 0 11 0 0,0 1-7 0 0,-3-1 39 0 0,-2 1-16 0 0,0 0 11 0 0,-2 0 3 0 0,0 0 42 0 0,0 0-8 0 0,0 0-46 0 0,-1 0-125 0 0,1 0-27 0 0,0 0-120 0 0,0-1-162 0 0,0 0-160 0 0,-1-2-329 0 0,-1-1-934 0 0,-1-2-4234 0 0,0-4-6582 0 0,4 11 9706 0 0,0 3 2685 0 0</inkml:trace>
  <inkml:trace contextRef="#ctx0" brushRef="#br64" timeOffset="38257.643">9246 2533 22842 0 0,'0'0'0'0'0,"0"0"1596"0"0,-1 0-1862 0 0,0 0 532 0 0,0-1 220 0 0,0 0-93 0 0,2 0-331 0 0,2-1-27 0 0,3 0-19 0 0,5 0-15 0 0,5-1-2 0 0,3 0 85 0 0,2 1-108 0 0,0 1-10 0 0,0 0-4 0 0,-2 1 36 0 0,-2-1-49 0 0,-3 1 12 0 0,-4 1 47 0 0,-1-1-16 0 0,-4 0 8 0 0,-2 0 98 0 0,-1 0-18 0 0,-1 0-97 0 0,-2 0-47 0 0,1 0-305 0 0,-1 0-179 0 0,1 0-294 0 0,-2 0-709 0 0,1 0-4005 0 0,0-1-5436 0 0,0-1 6120 0 0</inkml:trace>
  <inkml:trace contextRef="#ctx0" brushRef="#br65" timeOffset="36807.068">8176 2224 13405 0 0,'0'0'0'0'0,"0"0"7629"0"0,0-2-8238 0 0,0 0 1775 0 0,0 1-502 0 0,0 0-28 0 0,0 0-176 0 0,0 1-216 0 0,0-1-118 0 0,0 1-39 0 0,0 0 34 0 0,0 0 36 0 0,0 1-27 0 0,0-1 3 0 0,0 1 24 0 0,-2 3-27 0 0,0 3-80 0 0,-2 3-48 0 0,-1 5 8 0 0,-2 3-80 0 0,0 4 58 0 0,-1 4 11 0 0,-1 2-4 0 0,1 3-4 0 0,-1 3-72 0 0,2 2 38 0 0,0 2-86 0 0,2 3 75 0 0,2 1-7 0 0,0 0-12 0 0,4 0 21 0 0,1-2 60 0 0,4-2 76 0 0,3-3-111 0 0,2-3-25 0 0,1-4 5 0 0,2-3 57 0 0,1-4-20 0 0,1-2 76 0 0,0-2-20 0 0,1-3-55 0 0,-1-2 23 0 0,0-1 143 0 0,-2-2-127 0 0,0 0-28 0 0,-3-3-34 0 0,-2-1 30 0 0,-3-2-56 0 0,-1 0 72 0 0,-2-1 44 0 0,-2-1 58 0 0,0 0 23 0 0,-1-1 0 0 0,0 0-69 0 0,0 0-73 0 0,0 0-68 0 0,0 0-91 0 0,0 0-91 0 0,-1-1-100 0 0,-1-2-342 0 0,-1-1-278 0 0,-2-4-1095 0 0,0-3-1073 0 0,-1-2-4082 0 0,-1-4-3274 0 0,10 22 12861 0 0,2 3-4113 0 0</inkml:trace>
  <inkml:trace contextRef="#ctx0" brushRef="#br66" timeOffset="37551.825">8413 2401 20118 0 0,'0'0'0'0'0,"0"0"1712"0"0,-1-1-1997 0 0,1 1 1130 0 0,-1-1 22 0 0,1 0-96 0 0,0 1-392 0 0,0-1-194 0 0,-1 1-157 0 0,1 0 2 0 0,0 0 54 0 0,0 0-38 0 0,0 0 7 0 0,0 1 14 0 0,-1 1 9 0 0,-1 1 3 0 0,-1 2-93 0 0,0 3 37 0 0,-2 3 16 0 0,-1 2-45 0 0,0 3 62 0 0,1 2-61 0 0,0 2 80 0 0,1 1-94 0 0,2 1 29 0 0,0 2-14 0 0,1-1-56 0 0,2 1 44 0 0,1 0-34 0 0,3 0 60 0 0,1-2-55 0 0,2-1 56 0 0,2-1-17 0 0,2-1 6 0 0,1-3 103 0 0,2-1-11 0 0,0-3 37 0 0,0-3-65 0 0,0-3 11 0 0,-2-2-20 0 0,0-2 69 0 0,-2-2 2 0 0,0-3 44 0 0,-1-3-3 0 0,-2-3-10 0 0,0-3-32 0 0,-1-3-38 0 0,-1-2-30 0 0,-1-3-52 0 0,-1-1 67 0 0,-2 0-84 0 0,-1 0 62 0 0,0 2-15 0 0,-1 2-42 0 0,-1 5 13 0 0,0 1-6 0 0,-1 4 33 0 0,-1 2 14 0 0,1 1-59 0 0,-1 3 20 0 0,1 0 2 0 0,-1 1 57 0 0,1 0-30 0 0,0 1-43 0 0,1-1-32 0 0,0 0-28 0 0,0 1-40 0 0,1-1-48 0 0,0 0-64 0 0,0 1-2 0 0,0 3 83 0 0,0 3 10 0 0,1 4 6 0 0,1 4 88 0 0,2 3-69 0 0,2 3 66 0 0,1 1 34 0 0,2 1-10 0 0,3 0-76 0 0,1 0 62 0 0,3-1 28 0 0,1-1 252 0 0,1-3-161 0 0,0-2-20 0 0,-1-4-68 0 0,-2-3 99 0 0,-1-3 52 0 0,-2-3-120 0 0,-3-1 62 0 0,-2-2 63 0 0,-1-2 77 0 0,-2-3-34 0 0,-1-4-84 0 0,-2-5-2 0 0,0-5-66 0 0,-1-5 22 0 0,-1-5-7 0 0,-2-4-23 0 0,-1-2-11 0 0,-1-2-31 0 0,-1 0 39 0 0,-1 3 19 0 0,0 4-37 0 0,1 6 18 0 0,0 5-38 0 0,1 5 5 0 0,1 3 29 0 0,1 3-47 0 0,0 3 20 0 0,1 3-11 0 0,0 1 2 0 0,1 0-113 0 0,1 2 69 0 0,-1-1-22 0 0,1 1-38 0 0,-1-1-10 0 0,1 1-74 0 0,0-1-25 0 0,-1 0-54 0 0,1 0-116 0 0,0 0-130 0 0,0 0-165 0 0,0 0-294 0 0,0 1-621 0 0,0 2-807 0 0,2 0-3465 0 0,0 3-3087 0 0,2-2 4354 0 0,-4-5 5014 0 0,-1-2-1367 0 0</inkml:trace>
  <inkml:trace contextRef="#ctx0" brushRef="#br67" timeOffset="68759.48">416 2939 15093 0 0,'0'0'0'0'0,"0"0"5381"0"0,0 0-5690 0 0,1 0 1043 0 0,0 0-31 0 0,-1 0-166 0 0,2 0-87 0 0,-1 1-202 0 0,1 0-148 0 0,1 1-86 0 0,0 2 328 0 0,3 2-109 0 0,1 1-60 0 0,2 2 26 0 0,1 2-10 0 0,1 0-16 0 0,1 0 43 0 0,0-1-65 0 0,0 1 25 0 0,1 0-93 0 0,-1-1 49 0 0,0 0-34 0 0,0 0-48 0 0,0 0 10 0 0,-1-1 34 0 0,0-1-49 0 0,-1 0 21 0 0,1-1-16 0 0,1 1-11 0 0,0-2 27 0 0,1 1-24 0 0,2-1-38 0 0,2 0 6 0 0,0 1-6 0 0,1-1 5 0 0,1 0-6 0 0,1 0 62 0 0,1 1-83 0 0,0-1 18 0 0,2 1 3 0 0,-1 1 65 0 0,1-1-50 0 0,0 0-10 0 0,0 0 4 0 0,1 0 66 0 0,0 0-62 0 0,1 0-15 0 0,0 0 4 0 0,0-2-5 0 0,1 0 10 0 0,0 0-4 0 0,-1-2 2 0 0,1 0 0 0 0,-1-1 47 0 0,1 0-60 0 0,-1-1 19 0 0,-1-1 22 0 0,1 0-45 0 0,-1 0 5 0 0,0 0 7 0 0,0 0-14 0 0,2 0 14 0 0,2 0 177 0 0,3 0-101 0 0,2 0-30 0 0,3 0-38 0 0,3 0 60 0 0,2-1-83 0 0,1-1 29 0 0,1 1-14 0 0,0-1 6 0 0,1 0-11 0 0,-1 0-39 0 0,-1 1 7 0 0,0 1-6 0 0,-1-1 47 0 0,-1 1-18 0 0,0 1-25 0 0,0 0-1 0 0,0 2 40 0 0,0 0-8 0 0,0 0-42 0 0,0 1-15 0 0,-2 0 68 0 0,-1 0-14 0 0,-1 1 6 0 0,-2 1-2 0 0,-1-1-37 0 0,0 1 6 0 0,-2 1 37 0 0,-1 1-114 0 0,-1 1 62 0 0,0 2-50 0 0,0 2 110 0 0,0 1-32 0 0,0 2 14 0 0,0 1-42 0 0,1 1 64 0 0,-1 1-59 0 0,0 0-70 0 0,-1 0 136 0 0,-1-1-74 0 0,-2 0 25 0 0,0-1 24 0 0,-3-2-54 0 0,-2-1-40 0 0,-2-1 122 0 0,-3-1-40 0 0,-2-1 16 0 0,-2 1 10 0 0,-2-2-8 0 0,-2-1 2 0 0,-1-1 28 0 0,-2-2-40 0 0,-1-1 12 0 0,-2-2 52 0 0,0-1 36 0 0,-1-1 11 0 0,0-1 44 0 0,0 0 38 0 0,-1 0-31 0 0,2 0-1 0 0,-1-1-55 0 0,0 1-107 0 0,0 0 36 0 0,1 0 45 0 0,-1 0-46 0 0,1 0-19 0 0,-1 0-3 0 0,1 0-3 0 0,0 0-66 0 0,0 0 9 0 0,1 0-39 0 0,3-1 115 0 0,4-1 2 0 0,3-1-33 0 0,7-2 16 0 0,5-2-5 0 0,6-2 10 0 0,13-4-22 0 0,4-2 6 0 0,5-1 8 0 0,0 1-8 0 0,0 0-40 0 0,-2 2 3 0 0,-1 1-32 0 0,-2 2 40 0 0,-1 2 38 0 0,-2 2-104 0 0,0 1 123 0 0,-1 2-34 0 0,0 1 16 0 0,0-1 4 0 0,0 2-5 0 0,0 0 81 0 0,2 0-98 0 0,0 0 98 0 0,0 0-95 0 0,-1-1 19 0 0,1 1-7 0 0,-2 0-75 0 0,0 0 6 0 0,-2 1 74 0 0,0 0-16 0 0,0 0 13 0 0,0 0 33 0 0,0 0-46 0 0,1 1 99 0 0,1 0-113 0 0,0 0 27 0 0,2-1 0 0 0,1 1 5 0 0,2-1 64 0 0,0-1-83 0 0,3-1 28 0 0,-1-1-18 0 0,1-1-30 0 0,-1 1 3 0 0,0-1 34 0 0,-1 2-21 0 0,0-1-20 0 0,-1 1 45 0 0,0 0-16 0 0,-1 2 11 0 0,1-2-6 0 0,1 1 6 0 0,1-1 3 0 0,-1 0 55 0 0,1-1 13 0 0,-1-2-28 0 0,-1 0-16 0 0,-2-3-24 0 0,-2 0 4 0 0,-2-2 43 0 0,-4-1-60 0 0,-2-2 80 0 0,-4 0 9 0 0,-5 1-1 0 0,-3 0 10 0 0,-5 1 40 0 0,-3 2 31 0 0,-5 2 102 0 0,-2 1-44 0 0,-3 2-59 0 0,-2 0-40 0 0,0 1-36 0 0,-2 1-30 0 0,1-1-52 0 0,-1 0 34 0 0,-1 1-47 0 0,0 0 8 0 0,0 1-3 0 0,-1 0-39 0 0,0 0-2 0 0,0 0-236 0 0,0 0-74 0 0,-1 0-205 0 0,-4 0-365 0 0,-3 1-1445 0 0,-4 1-7787 0 0,-10 0-3957 0 0,13 0 15547 0 0,-2 0 330 0 0</inkml:trace>
  <inkml:trace contextRef="#ctx0" brushRef="#br68" timeOffset="69969.519">1431 3278 19514 0 0,'0'0'0'0'0,"-1"-1"1468"0"0,-1 0-1652 0 0,1 1 514 0 0,-1-1 335 0 0,1 1 13 0 0,0-1-401 0 0,0 1-94 0 0,1 0-85 0 0,0 0-9 0 0,-1 0-18 0 0,-1 1-82 0 0,0 1-14 0 0,-1 3 35 0 0,-2 3 50 0 0,0 5 108 0 0,-2 6-86 0 0,1 4-12 0 0,0 7-70 0 0,1 6 207 0 0,1 5-160 0 0,1 6 73 0 0,2 4-140 0 0,0 1-56 0 0,1 2-70 0 0,2-2 56 0 0,2-2 54 0 0,1-5 22 0 0,1-4-106 0 0,0-6 40 0 0,1-7 11 0 0,-1-6-16 0 0,0-6 1 0 0,-2-5 99 0 0,-1-4 97 0 0,-1-4 165 0 0,-1-1 81 0 0,-1-2-53 0 0,-1 0-13 0 0,-2 0-17 0 0,-3-2-317 0 0,-4-2-29 0 0,-4-3 39 0 0,-3-2 34 0 0,-3-3 77 0 0,1 1-30 0 0,1 0 55 0 0,3 3-65 0 0,4 1-40 0 0,4 3 9 0 0,3 2-134 0 0,2 1-66 0 0,1 0-120 0 0,3 2-113 0 0,1 4 515 0 0,3 3-100 0 0,2 3 142 0 0,2 4-119 0 0,3 2 4 0 0,0 0 62 0 0,2-1 97 0 0,0-3 119 0 0,1-2-66 0 0,-1-3-27 0 0,0-3 90 0 0,-2-1-8 0 0,-1-4 46 0 0,0-2-22 0 0,-1-4-55 0 0,0-2-72 0 0,-1-2-97 0 0,-1-2-22 0 0,0-1-60 0 0,-3 1 15 0 0,0-1-19 0 0,-1 2-6 0 0,-1 1-78 0 0,-1 2-170 0 0,-1 2 11 0 0,-1 2-84 0 0,-1 2-107 0 0,0 0-143 0 0,0 2-291 0 0,0 0-744 0 0,0 0-3011 0 0,-1 2-4192 0 0,1 0-351 0 0,0 1 10971 0 0</inkml:trace>
  <inkml:trace contextRef="#ctx0" brushRef="#br69" timeOffset="70376.843">1667 4095 20986 0 0,'0'0'0'0'0,"0"0"1764"0"0,0 0-2408 0 0,0 0 1673 0 0,0 0-1261 0 0,1 3 286 0 0,0 5-132 0 0,0 5 14 0 0,1 7 75 0 0,1 5-32 0 0,0 5 23 0 0,1 5 39 0 0,-1 0 106 0 0,1 1-37 0 0,0-1-116 0 0,0 0 70 0 0,-1-3-15 0 0,-1-2-60 0 0,0-5 20 0 0,-1-3-70 0 0,-1-6-33 0 0,0-5 117 0 0,0-4-496 0 0,0-4 62 0 0,0-3-64 0 0,-1-5-939 0 0,-3-5-825 0 0,-1-9-1973 0 0,-3-18-11324 0 0,4 21 17808 0 0,-1-4-502 0 0</inkml:trace>
  <inkml:trace contextRef="#ctx0" brushRef="#br70" timeOffset="70539.155">1736 3809 8313 0 0,'0'0'0'0'0,"0"-1"7592"0"0,1 0-8857 0 0,-1 0 2530 0 0,1 1-1265 0 0,0 2 1485 0 0,1 2-589 0 0,-1 4-501 0 0,2 3-366 0 0,1 2-215 0 0,0 4-1736 0 0,1 3-999 0 0,0-1-1857 0 0,1 2-4225 0 0,-1-4 10450 0 0</inkml:trace>
  <inkml:trace contextRef="#ctx0" brushRef="#br71" timeOffset="77220.853">6384 4317 10633 0 0,'0'0'0'0'0,"0"0"13397"0"0,0 0-12816 0 0,0 0-2373 0 0,0 0 4246 0 0,0 0-2067 0 0,0 1-180 0 0,0 2-96 0 0,2 3 14 0 0,0 5-60 0 0,1 5-65 0 0,1 4 14 0 0,1 6-14 0 0,1 4-4 0 0,2 4 5 0 0,0 2 3 0 0,2 1 97 0 0,-1 0-45 0 0,0 0-61 0 0,-2-4 20 0 0,-1-5 31 0 0,-2-4-54 0 0,-1-8 79 0 0,-2-5 74 0 0,-1-5 5 0 0,0-3 39 0 0,0-5 219 0 0,-1-4-280 0 0,-3-6-72 0 0,-1-6-12 0 0,-2-8-44 0 0,-1-9-1 0 0,0-8-2 0 0,0-7 3 0 0,1-6-75 0 0,2-2 73 0 0,1 0-39 0 0,2 5 39 0 0,1 6-38 0 0,2 9 7 0 0,2 8-63 0 0,1 8 30 0 0,1 7-77 0 0,0 5-36 0 0,2 5 17 0 0,1 3 40 0 0,2 2 24 0 0,1 3 108 0 0,2 3-26 0 0,2 5 138 0 0,2 2-148 0 0,0 5 41 0 0,0 3-9 0 0,0 3-3 0 0,-1 2-3 0 0,-1 3-4 0 0,-3 0 5 0 0,-1 0 8 0 0,-4-1 53 0 0,-2-4-70 0 0,-2-2 71 0 0,-2-4 6 0 0,-1-3 13 0 0,-3-4 66 0 0,-1-4-36 0 0,-3-2-28 0 0,-1-2-22 0 0,-3-1-11 0 0,-2-1-11 0 0,-1 0-36 0 0,-2-1 10 0 0,1 1-6 0 0,0-1 0 0 0,1 1 23 0 0,2-1-30 0 0,3 0 1 0 0,2 0-5 0 0,3 0-61 0 0,1 0-82 0 0,2 0-162 0 0,1-1-92 0 0,0-1-153 0 0,2-2-214 0 0,2-2-412 0 0,2-2-982 0 0,-1 1-6483 0 0,0 0-1348 0 0,5-5 8533 0 0</inkml:trace>
  <inkml:trace contextRef="#ctx0" brushRef="#br72" timeOffset="77642.643">6627 4335 10385 0 0,'0'0'0'0'0,"0"0"11646"0"0,0 0-12002 0 0,0 1 1982 0 0,1 0-1426 0 0,-1 0 261 0 0,2 0-249 0 0,0 2 26 0 0,1 1 65 0 0,3 3-121 0 0,2 2-72 0 0,3 4-20 0 0,3 4 5 0 0,3 3-9 0 0,3 3 264 0 0,2 3-66 0 0,0 2-82 0 0,1 1-148 0 0,-1-1-1 0 0,-1-2-6 0 0,-3-3-9 0 0,-2-3-40 0 0,-3-5 45 0 0,-2-3-6 0 0,-3-5 20 0 0,-3-3 169 0 0,-1-3-28 0 0,-2-3 127 0 0,1-4-131 0 0,-2-6-72 0 0,2-5-37 0 0,-1-5-29 0 0,0-4 9 0 0,1-5-20 0 0,0-2-9 0 0,0-1-3 0 0,-1 0-33 0 0,1 2 13 0 0,-2 4 37 0 0,0 4 6 0 0,0 5 20 0 0,-1 5-35 0 0,-1 3-12 0 0,0 3-21 0 0,-2 2-1 0 0,-1 2 63 0 0,-1 2-38 0 0,-1 0-37 0 0,-2 1 8 0 0,-1 1-62 0 0,-2 0 15 0 0,0 0-13 0 0,0 0 25 0 0,-1 0-12 0 0,1 0-51 0 0,1 0-79 0 0,1 0-32 0 0,2 1-22 0 0,1-1-61 0 0,3 0-94 0 0,0 0-160 0 0,1 0-299 0 0,2 0-793 0 0,-1 0-2528 0 0,1 0-3861 0 0,0 3-3356 0 0,0 0 13172 0 0</inkml:trace>
  <inkml:trace contextRef="#ctx0" brushRef="#br73" timeOffset="78251.442">7042 4260 3776 0 0,'0'0'0'0'0,"0"-1"16676"0"0,0 0-15466 0 0,0-1-2438 0 0,0-1 3977 0 0,-2 0-2206 0 0,0 0 391 0 0,-1 1-195 0 0,1 0-216 0 0,-1 1-190 0 0,1 0-185 0 0,0 1-135 0 0,0 1 9 0 0,0 1-106 0 0,0 2-13 0 0,-1 3 26 0 0,1 2 11 0 0,1 3 29 0 0,-1 3 22 0 0,2 2-31 0 0,-1 2 8 0 0,3 1 38 0 0,1 3 35 0 0,3 1-54 0 0,1 2 24 0 0,2 1-8 0 0,2-1-3 0 0,0 0-4 0 0,1-2 5 0 0,1-3 8 0 0,0-2-12 0 0,0-4 4 0 0,0-4-1 0 0,-1-4 5 0 0,1-3 78 0 0,-1-6 15 0 0,0-4-14 0 0,0-5 6 0 0,0-4-30 0 0,0-2-1 0 0,-3-2 54 0 0,-1-1-35 0 0,-3 0-6 0 0,-2 2-49 0 0,-2 0 26 0 0,-2 1-48 0 0,-2 4 78 0 0,-2 2-99 0 0,-1 2 35 0 0,0 4-12 0 0,0 1-3 0 0,0 3 0 0 0,2 0-32 0 0,0 1-52 0 0,1 2-30 0 0,1 0-10 0 0,1 3 45 0 0,1 3-2 0 0,2 3 87 0 0,4 2-22 0 0,1 2 8 0 0,4 3 10 0 0,2 1-4 0 0,4 1 12 0 0,1 0-13 0 0,3 0 9 0 0,0-1 49 0 0,1-2-61 0 0,-1-1 20 0 0,-3-4-6 0 0,-2-3 0 0 0,-4-3 47 0 0,-3-2 24 0 0,-4-2 75 0 0,-2-2 38 0 0,-1-2-22 0 0,-2-4-109 0 0,0-4 75 0 0,-1-5 2 0 0,-2-4 44 0 0,-2-6-41 0 0,-2-3-64 0 0,-2-5-75 0 0,-2-3 16 0 0,-1-2-19 0 0,0 0 6 0 0,0 3-1 0 0,2 5 37 0 0,2 7-43 0 0,2 5 5 0 0,2 7-39 0 0,1 5 42 0 0,2 3-84 0 0,1 3 19 0 0,0 0-50 0 0,1 2-13 0 0,-1-1-50 0 0,0 0-217 0 0,1-1-87 0 0,0 1-15 0 0,1 1-294 0 0,2 2-721 0 0,2 3-1380 0 0,1 0-5916 0 0,1 2-2479 0 0,-11-12 12199 0 0,-1-1-2396 0 0</inkml:trace>
  <inkml:trace contextRef="#ctx0" brushRef="#br74" timeOffset="78736.969">7639 4501 21706 0 0,'0'0'0'0'0,"1"0"2472"0"0,0 0-2011 0 0,1-1 52 0 0,1-2 211 0 0,0-2 83 0 0,1-3-304 0 0,0-2-111 0 0,0-2-176 0 0,1-4-106 0 0,0-3-57 0 0,0-3-46 0 0,0-2-1 0 0,1-2-10 0 0,-1-1-27 0 0,0 1 30 0 0,0 3-38 0 0,-1 4-3 0 0,-1 4 42 0 0,-1 6-5 0 0,-1 3-1 0 0,0 3-35 0 0,-1 2-3 0 0,0 1 12 0 0,0 1-2 0 0,-2 0-40 0 0,-1-1 40 0 0,-2 0-33 0 0,-1-1-9 0 0,-3 0 7 0 0,-1-1 34 0 0,-2 2-1 0 0,-1-1 35 0 0,0 1-40 0 0,-1 0 46 0 0,0 2-154 0 0,0 0 115 0 0,-1 2-16 0 0,1 0 7 0 0,0 1 12 0 0,0 1-12 0 0,2 1 18 0 0,1-1-19 0 0,1 1-12 0 0,3-1 12 0 0,2-1-20 0 0,2 0-3 0 0,1 1 14 0 0,1-1 5 0 0,1 2 50 0 0,1 1-14 0 0,3 2 13 0 0,2 1 36 0 0,1 1 8 0 0,1 2 14 0 0,3 2 13 0 0,0 1-44 0 0,2 2 28 0 0,0 2 18 0 0,2 1-10 0 0,0 1 9 0 0,1 2 22 0 0,1 2-11 0 0,-1-1 28 0 0,0 0-35 0 0,-2-3-50 0 0,0-3 14 0 0,-2-3-9 0 0,-2-5-38 0 0,-2-4 12 0 0,-1-4-58 0 0,-2-2 20 0 0,0-3 29 0 0,-2-2-48 0 0,0-4-44 0 0,-1-1-119 0 0,-1-3-144 0 0,-1-1-198 0 0,0-2-230 0 0,-2-1-502 0 0,-2-2-1436 0 0,2 7-6574 0 0,-1-1-1488 0 0,1 2 12018 0 0,0 0-1366 0 0</inkml:trace>
  <inkml:trace contextRef="#ctx0" brushRef="#br75" timeOffset="79135.686">7865 4238 5773 0 0,'0'0'0'0'0,"0"0"14476"0"0,1 0-14028 0 0,0 0-1646 0 0,1 0 3334 0 0,2 1-1957 0 0,1 3 540 0 0,2 3 51 0 0,2 3-13 0 0,2 5-259 0 0,0 5-146 0 0,1 5-157 0 0,1 4-19 0 0,-1 3-1 0 0,-1 5 141 0 0,-1 1-74 0 0,-1 0-105 0 0,-2-2-12 0 0,-1-2-53 0 0,-3-6-40 0 0,0-6 34 0 0,-2-6 112 0 0,-1-7 43 0 0,0-4 197 0 0,-2-3-93 0 0,-2-4-131 0 0,-2-5-79 0 0,-2-3 15 0 0,-1-5-32 0 0,0-6-6 0 0,0-4-54 0 0,1-6-5 0 0,3-4-35 0 0,1-2 53 0 0,2 0-3 0 0,2 2-54 0 0,3 4 18 0 0,3 4-8 0 0,2 4 4 0 0,4 4-10 0 0,1 4 4 0 0,2 3-2 0 0,3 2-10 0 0,1 2-20 0 0,1 1-4 0 0,0 2 4 0 0,0 2-16 0 0,-1 1 46 0 0,-2 2-56 0 0,-3 0 64 0 0,-3 2-51 0 0,-2 0 11 0 0,-3 0 29 0 0,-2 0-9 0 0,-2 0 8 0 0,-1-1-84 0 0,-1 0 5 0 0,-1 0-30 0 0,-2-1-112 0 0,-2 0-148 0 0,-3 0-166 0 0,-3 1-393 0 0,-6 1-1336 0 0,16-2-1247 0 0,-11 2-5591 0 0,-2 0-5254 0 0,2 0 18878 0 0,-2 0-1625 0 0</inkml:trace>
  <inkml:trace contextRef="#ctx0" brushRef="#br76" timeOffset="74051.052">4081 4192 20018 0 0,'0'0'0'0'0,"-1"0"1916"0"0,-2 0-2235 0 0,-1 0 307 0 0,-1 1 106 0 0,-2 1 559 0 0,-1 1-424 0 0,0 1-237 0 0,0 3 65 0 0,0 1-190 0 0,1 3 92 0 0,1 3 44 0 0,0 4 37 0 0,1 4 58 0 0,2 4 50 0 0,1 3-32 0 0,0 3-46 0 0,3 2-74 0 0,1 1 17 0 0,3 0-111 0 0,1-3 126 0 0,3-4-47 0 0,0-4 25 0 0,1-5-8 0 0,1-6 12 0 0,0-4 76 0 0,1-5-26 0 0,0-5 162 0 0,1-5-57 0 0,-1-5 62 0 0,0-4-49 0 0,-1-4 127 0 0,-3-3 38 0 0,-1-2-1 0 0,-1 0-117 0 0,-3-1-9 0 0,-1 1-94 0 0,-1 1 46 0 0,-2 2-24 0 0,0 3 51 0 0,-2 2-14 0 0,0 4-11 0 0,-1 2 18 0 0,0 3-43 0 0,1 2 17 0 0,0 2-44 0 0,1 2-26 0 0,0 1-102 0 0,1 0-3 0 0,1 0-63 0 0,-1 1-48 0 0,1-1-90 0 0,0 0-59 0 0,0 0-80 0 0,1 2 4 0 0,1 3 410 0 0,2 2-13 0 0,3 5 0 0 0,2 5-55 0 0,2 3 18 0 0,1 3 120 0 0,1 3-108 0 0,-1 1 58 0 0,0 0-86 0 0,-1-1 19 0 0,-2-3-14 0 0,-1-3-42 0 0,-2-4 45 0 0,-2-5-62 0 0,-2-4-76 0 0,-1-3-45 0 0,-1-2-65 0 0,0-2-96 0 0,-1-2-129 0 0,-1-5-678 0 0,-1-6-958 0 0,-1-5-4181 0 0,-1-6-1840 0 0,2 3 1545 0 0</inkml:trace>
  <inkml:trace contextRef="#ctx0" brushRef="#br77" timeOffset="74526.047">4350 4275 16309 0 0,'0'0'0'0'0,"0"1"4969"0"0,1 0-5209 0 0,-1 0 1432 0 0,1 0-373 0 0,0 0-325 0 0,0 1-199 0 0,0 1-260 0 0,2 2 256 0 0,0 3-161 0 0,1 3-66 0 0,1 4 10 0 0,0 3-72 0 0,0 4 61 0 0,0 3-3 0 0,-1 2 34 0 0,-1 2-44 0 0,-1 0 25 0 0,0-1-83 0 0,-1-3 13 0 0,-1-3 6 0 0,1-5 37 0 0,-2-4 168 0 0,1-5-50 0 0,0-3 59 0 0,0-3 28 0 0,-1-2-259 0 0,0-5 36 0 0,-1-3-220 0 0,1-5 176 0 0,0-4-22 0 0,1-4 34 0 0,1-3 106 0 0,1-1-28 0 0,2-1 16 0 0,2 0 52 0 0,1-1-11 0 0,2 1-36 0 0,1-1-24 0 0,2 1-14 0 0,2 1-5 0 0,-1 1-58 0 0,1 2 12 0 0,-1 3-54 0 0,-2 5-72 0 0,0 3-47 0 0,-3 5-31 0 0,-1 2 235 0 0,0 3-17 0 0,-2 2 42 0 0,1 3-32 0 0,0 4 64 0 0,0 3-43 0 0,1 4 5 0 0,0 3-1 0 0,0 4-61 0 0,0 3 49 0 0,1 1 20 0 0,0 2-81 0 0,-1 2 26 0 0,1-2-70 0 0,-1-1 77 0 0,0-2-63 0 0,-1-4 52 0 0,-1-5-15 0 0,-2-4 1 0 0,0-4 10 0 0,-2-4 29 0 0,-1-3 34 0 0,0 0-81 0 0,0-2-95 0 0,0 0-111 0 0,0 0-53 0 0,-1 0-190 0 0,1-1-236 0 0,0-2-554 0 0,0-1-1807 0 0,0-2-6735 0 0,0-3-999 0 0,0 1 13097 0 0</inkml:trace>
  <inkml:trace contextRef="#ctx0" brushRef="#br78" timeOffset="74965.034">4941 4471 18114 0 0,'0'0'0'0'0,"0"0"5064"0"0,0-1-5320 0 0,0-2 1273 0 0,0-2 38 0 0,0-3-65 0 0,0-5-363 0 0,0-3-238 0 0,1-3-156 0 0,2-3-229 0 0,0-3 28 0 0,0-1-35 0 0,2 0-33 0 0,-1 0 8 0 0,0 2-130 0 0,0 3-6 0 0,-2 3-29 0 0,-1 3-121 0 0,0 3 50 0 0,-1 2 24 0 0,-1 3-11 0 0,-1 2 68 0 0,-2 2 15 0 0,-2 1 69 0 0,-2 2-80 0 0,-2 1 94 0 0,-3 2-19 0 0,-2 3 2 0 0,-3 3 49 0 0,-1 2 14 0 0,-1 2 41 0 0,-1 0-12 0 0,2 1 11 0 0,2-2 8 0 0,4-1-3 0 0,3-4-7 0 0,3-1 114 0 0,3-2-70 0 0,2-2 54 0 0,2-1 15 0 0,0-1-50 0 0,1 0-68 0 0,0 2 18 0 0,2 0 114 0 0,2 3-59 0 0,3 2-18 0 0,1 3-42 0 0,2 1 116 0 0,2 2-109 0 0,2 3 69 0 0,1 2-29 0 0,1 1 73 0 0,2 2-58 0 0,1 2-8 0 0,2 2 22 0 0,0 1 93 0 0,-1-1-69 0 0,1-1 23 0 0,-2-1-104 0 0,-3-3-18 0 0,-3-3-2 0 0,-3-5-6 0 0,-3-2 5 0 0,-3-4-6 0 0,-2-3 85 0 0,-2-2-42 0 0,-1 0-49 0 0,-1-2-96 0 0,1-1-89 0 0,-1-1-180 0 0,1-3-300 0 0,0-4-310 0 0,-1-3-780 0 0,1-5-3608 0 0,1-1-3681 0 0,-1 3 1117 0 0</inkml:trace>
  <inkml:trace contextRef="#ctx0" brushRef="#br79" timeOffset="75499.351">5093 4369 19882 0 0,'0'0'0'0'0,"0"1"2504"0"0,0 0-2679 0 0,0 0 673 0 0,0 0-287 0 0,0 1 163 0 0,0 1-69 0 0,1 3 142 0 0,1 2-109 0 0,3 3-108 0 0,3 4-44 0 0,4 3-9 0 0,4 3-78 0 0,3 1-18 0 0,2 2 19 0 0,3 0 87 0 0,2 1-71 0 0,0-2-48 0 0,1-2-9 0 0,-2-3-13 0 0,-3-3-43 0 0,-3-5 147 0 0,-4-3-111 0 0,-4-4 94 0 0,-4-2 73 0 0,-2-4 78 0 0,-2-4-65 0 0,-1-5-70 0 0,-1-6-16 0 0,0-4-41 0 0,-2-5-8 0 0,-1-6-35 0 0,-4-4-53 0 0,-1-3 12 0 0,-2-2-8 0 0,-1 0 38 0 0,0 3-44 0 0,0 6 19 0 0,2 7 41 0 0,2 7-31 0 0,0 7 12 0 0,0 5-41 0 0,1 3 12 0 0,0 3-11 0 0,-2 1-50 0 0,0 1-9 0 0,-1 0-43 0 0,-1 2-5 0 0,0 1 36 0 0,0 0-18 0 0,1 0-73 0 0,1 1-104 0 0,2-1-68 0 0,1-1-43 0 0,1 1-87 0 0,1 0-202 0 0,1 0-421 0 0,0 2-742 0 0,1 0-2854 0 0,1 2-3092 0 0,2 0-1800 0 0,0-1 11560 0 0</inkml:trace>
  <inkml:trace contextRef="#ctx0" brushRef="#br80" timeOffset="75968.624">5537 4211 21574 0 0,'0'0'0'0'0,"0"0"4804"0"0,0 0-5688 0 0,0 1 1620 0 0,0 1-798 0 0,-1 3 34 0 0,0 2 18 0 0,0 6-44 0 0,0 4 68 0 0,0 4-22 0 0,0 4 8 0 0,1 4 0 0 0,0 3 0 0 0,-1 1 0 0 0,2 3 5 0 0,2-1-6 0 0,0 0-3 0 0,3-4-60 0 0,1-4-26 0 0,4-6 74 0 0,2-6-49 0 0,3-5-54 0 0,4-6 148 0 0,3-5-43 0 0,4-5 17 0 0,2-6 67 0 0,2-3-52 0 0,-1-3-14 0 0,-2 0 9 0 0,-4 1-6 0 0,-3 2 62 0 0,-5 3 10 0 0,-5 2 43 0 0,-4 3 67 0 0,-3 1 17 0 0,-2 1-190 0 0,-4-1 78 0 0,-3-2-107 0 0,-2-2 37 0 0,-4-2 10 0 0,-1-2-34 0 0,-1-2 3 0 0,-1 0-34 0 0,-1-1 40 0 0,1 1-4 0 0,1-1 39 0 0,1 2-56 0 0,1 2 14 0 0,2 2-10 0 0,2 2 10 0 0,2 3 6 0 0,1 2 73 0 0,2 1 4 0 0,1 2-20 0 0,1 0-4 0 0,0 2-22 0 0,0-1-38 0 0,1 0 5 0 0,-1 1-6 0 0,0-1-37 0 0,0 0-18 0 0,0 0-20 0 0,1 0 16 0 0,-1 0-11 0 0,0 0-40 0 0,0 0-6 0 0,0 1-16 0 0,2 1 156 0 0,1 4-46 0 0,3 3 158 0 0,2 4-16 0 0,2 7 3 0 0,2 4 2 0 0,0 5-29 0 0,1 5 36 0 0,1 4-72 0 0,-1 3 81 0 0,-1 1-7 0 0,0 0-34 0 0,-2-4-14 0 0,0-4-64 0 0,-2-6-17 0 0,-2-7 0 0 0,-2-6-1 0 0,-1-6 84 0 0,-2-4-1 0 0,0-3-106 0 0,-1-3-21 0 0,0-5-94 0 0,-1-2-69 0 0,-1-5-87 0 0,-1-2-119 0 0,-2-2-209 0 0,-2-1-461 0 0,-3 0-2241 0 0,0 1-7862 0 0,-3-2 384 0 0,2 4 13001 0 0</inkml:trace>
  <inkml:trace contextRef="#ctx0" brushRef="#br81" timeOffset="76697.582">6017 4234 21610 0 0,'0'0'0'0'0,"0"0"1836"0"0,0 0-2030 0 0,0 0 1061 0 0,0 0-306 0 0,0 0-200 0 0,0 0-158 0 0,-1 0-193 0 0,0 0 21 0 0,-2 1-81 0 0,-2 0 65 0 0,-1 2-97 0 0,-2 2 94 0 0,-1 3-20 0 0,0 1 90 0 0,-1 2-45 0 0,0 2 46 0 0,0 0-15 0 0,0 1 0 0 0,2-1-28 0 0,0 0-34 0 0,2 0-1 0 0,2-2-46 0 0,2 1-17 0 0,0 0 12 0 0,2 1-3 0 0,2 1 19 0 0,2 1 33 0 0,3 2 61 0 0,3 0-37 0 0,1 1-30 0 0,2 0 9 0 0,1 1-6 0 0,1-1 10 0 0,-1 0 38 0 0,-1-2-56 0 0,-1 0 51 0 0,-2-3-48 0 0,-1-2 23 0 0,-3-1-17 0 0,-1-3 37 0 0,-2-2 13 0 0,-1-1 72 0 0,-1-1 15 0 0,-1-1 25 0 0,0-1 25 0 0,-1-1 169 0 0,-1 1 6 0 0,-2 0-233 0 0,-2 2-45 0 0,-2 1-23 0 0,-1 0-10 0 0,-3 2 19 0 0,0 0-2 0 0,-1-1 26 0 0,2 1-16 0 0,0-2-21 0 0,3 1-22 0 0,2-2-1 0 0,1-1-40 0 0,3 0 1 0 0,1-2-63 0 0,0 1-12 0 0,1-1-165 0 0,1 0-41 0 0,-1-1-115 0 0,1 1-92 0 0,0-2-175 0 0,1-1-172 0 0,2 0-522 0 0,2-1-1281 0 0,2 0-5917 0 0,3-4-4125 0 0,-13 10 15368 0 0,-3 2-4737 0 0</inkml:trace>
  <inkml:trace contextRef="#ctx0" brushRef="#br82" timeOffset="71014.285">1875 4091 960 0 0,'0'0'0'0'0,"0"0"16428"0"0,1 2-16184 0 0,-1-1-1547 0 0,0 3 3868 0 0,2 2-1999 0 0,-1 3 609 0 0,2 3-301 0 0,0 5-502 0 0,2 3-23 0 0,1 4-168 0 0,0 4 122 0 0,2 3-126 0 0,0 2-116 0 0,-1 0 0 0 0,-1-1 11 0 0,-1-2-81 0 0,-2-3 140 0 0,-1-3-16 0 0,-1-5 14 0 0,0-4 91 0 0,-2-5 50 0 0,1-3 57 0 0,-2-3 113 0 0,0-2-26 0 0,-2-2-192 0 0,0-1 9 0 0,-1-3-62 0 0,-1-2-60 0 0,0-3-72 0 0,0-2 11 0 0,2-4-49 0 0,0-3 76 0 0,1-3 17 0 0,2-2-11 0 0,3-3-29 0 0,1 0 28 0 0,2-1-29 0 0,2 1-53 0 0,1 2 10 0 0,2 1-64 0 0,0 1-12 0 0,2 3-37 0 0,-1 2-8 0 0,1 3-29 0 0,0 2-54 0 0,-1 4 31 0 0,1 3 182 0 0,-2 1-43 0 0,1 3 15 0 0,-1 1-66 0 0,0 3 99 0 0,1 2-34 0 0,-1 2 54 0 0,0 3-49 0 0,0 3 7 0 0,0 1-21 0 0,-1 5 27 0 0,1 3 107 0 0,0 3-30 0 0,-1 3-48 0 0,-1 2-33 0 0,0 2 1 0 0,-1-1-2 0 0,-1-1-58 0 0,-2-3 64 0 0,0-5-68 0 0,-1-3 15 0 0,-2-6 55 0 0,0-4 43 0 0,0-4-60 0 0,-1-2 14 0 0,0-3-159 0 0,0 0 39 0 0,0-2-115 0 0,0-2-235 0 0,0-1-186 0 0,1-3-364 0 0,0-3-1004 0 0,3-7-14934 0 0,-1 1 14405 0 0</inkml:trace>
  <inkml:trace contextRef="#ctx0" brushRef="#br83" timeOffset="71472.213">2447 4106 21374 0 0,'0'0'0'0'0,"0"0"2288"0"0,0 0-2272 0 0,0-1 340 0 0,0 0 390 0 0,-3 1-172 0 0,0-1-280 0 0,-2 0-251 0 0,1 1 1 0 0,-2 0-144 0 0,0 0-9 0 0,0 1-44 0 0,0 1-3 0 0,-1 2 16 0 0,-1 1 40 0 0,1 2 27 0 0,-1 2-51 0 0,1 1 23 0 0,0 1 90 0 0,0 1 1 0 0,2 1 48 0 0,0 1-50 0 0,3-1-33 0 0,0 1 46 0 0,2 0-5 0 0,2 0 2 0 0,2 0 128 0 0,3 1-152 0 0,2 0 153 0 0,2 1-120 0 0,2-1-2 0 0,0 1-42 0 0,1-1 40 0 0,0 0-58 0 0,0 0 69 0 0,-1 0-22 0 0,-1-1 13 0 0,0 0 64 0 0,-2-2 65 0 0,-2-1-84 0 0,-1-3 51 0 0,-2-1-109 0 0,-2-2 113 0 0,-1-1 10 0 0,-1-2 36 0 0,-1 0 33 0 0,0-1 4 0 0,0-1 2 0 0,-1 2 21 0 0,-2 0-62 0 0,-2 1 15 0 0,-3 2-22 0 0,-2 1-10 0 0,-3 1-44 0 0,-1 0 15 0 0,-2 1-12 0 0,1-1 1 0 0,0-1 15 0 0,3 0-10 0 0,2-2-52 0 0,3-2-46 0 0,3 0-46 0 0,2-2-45 0 0,1 1-86 0 0,1-2-79 0 0,0 1-73 0 0,1 0-102 0 0,2 0-68 0 0,1 0 195 0 0,2-1-332 0 0,1 1-401 0 0,2-2-813 0 0,0-1-3268 0 0,1-1-3568 0 0,-3 1 650 0 0</inkml:trace>
  <inkml:trace contextRef="#ctx0" brushRef="#br84" timeOffset="71738.295">2618 4095 22562 0 0,'0'0'0'0'0,"0"0"1664"0"0,0 0-1852 0 0,0 0 547 0 0,0 0 262 0 0,0 0-317 0 0,0 0-310 0 0,0 0-329 0 0,2 2-10 0 0,1 3 421 0 0,2 5 22 0 0,2 6-52 0 0,1 4-12 0 0,0 6 44 0 0,-1 4-1 0 0,0 3-56 0 0,-2 1-18 0 0,-1 2 2 0 0,-2 0-5 0 0,-1-2 0 0 0,0-2 0 0 0,-1-4-331 0 0,0-4-18 0 0,-1-5-229 0 0,-1-3-185 0 0,0-6-300 0 0,-1-3-950 0 0,-1-3-1635 0 0,-1-2-3902 0 0,-1-5-917 0 0,1-2 9527 0 0</inkml:trace>
  <inkml:trace contextRef="#ctx0" brushRef="#br85" timeOffset="71859.254">2651 4275 2592 0 0,'0'0'0'0'0,"0"0"15854"0"0,0-1-15254 0 0,0 1-1600 0 0,0-1 3433 0 0,1 0-2172 0 0,0 0 301 0 0,0-1-250 0 0,2 0-323 0 0,1-2 64 0 0,1-1-1214 0 0,3-1-1334 0 0,1-1-1992 0 0,2-1-4412 0 0,2-1 4824 0 0,-2 2 4420 0 0</inkml:trace>
  <inkml:trace contextRef="#ctx0" brushRef="#br86" timeOffset="72399.291">2896 4166 18506 0 0,'0'0'0'0'0,"-1"-1"3508"0"0,-1-2-3043 0 0,0 0 212 0 0,0 0 285 0 0,-1 0-31 0 0,1 1-396 0 0,0 0-170 0 0,0 1-187 0 0,0 0-174 0 0,1 1 14 0 0,0 0-113 0 0,-1 3-19 0 0,-1 1-65 0 0,0 4 40 0 0,-1 4 21 0 0,0 4-12 0 0,-2 5 62 0 0,2 4 68 0 0,-1 5-53 0 0,2 3 13 0 0,1 2-3 0 0,1 0-52 0 0,1-1-18 0 0,2-3 57 0 0,3-4-15 0 0,1-5 39 0 0,2-6-69 0 0,1-4 21 0 0,1-5 95 0 0,1-3-30 0 0,1-4 99 0 0,2-3-103 0 0,1-3 226 0 0,1-3-57 0 0,0-2-167 0 0,0-2 131 0 0,-2-1-21 0 0,-2-1-6 0 0,-3 2 67 0 0,-2 0 28 0 0,-3 2 9 0 0,-1 0-99 0 0,-2 0-21 0 0,-3-1-65 0 0,-1-2 77 0 0,-2-1-103 0 0,-2-2 21 0 0,-1-1-36 0 0,0-1 45 0 0,-1 2-25 0 0,1 2 18 0 0,2 2 5 0 0,1 3 45 0 0,2 3-12 0 0,0 3 73 0 0,2 1-57 0 0,1 3-54 0 0,0 0 6 0 0,0 0-101 0 0,1 1-49 0 0,-1-1-63 0 0,0 1-46 0 0,2-1 90 0 0,2 2 178 0 0,2 3 120 0 0,2 3-60 0 0,2 3 32 0 0,1 3-62 0 0,1 3-40 0 0,1 3 97 0 0,-1 3-122 0 0,0 2 75 0 0,-2 2 14 0 0,-1-1-34 0 0,-1-2-32 0 0,-2-2-1 0 0,-2-4-13 0 0,0-4-55 0 0,-2-4-83 0 0,-1-3 11 0 0,-1-4-44 0 0,0-1-95 0 0,0-2-60 0 0,-1-2-232 0 0,-2-2-807 0 0,0-5-1300 0 0,-1-2-4540 0 0,0-6-1851 0 0,2 2 5738 0 0</inkml:trace>
  <inkml:trace contextRef="#ctx0" brushRef="#br87" timeOffset="72864.47">3219 4230 13349 0 0,'0'0'0'0'0,"0"1"6773"0"0,0 0-7067 0 0,0 0 1278 0 0,0 1-364 0 0,1 1 157 0 0,0 2-95 0 0,-1 2-211 0 0,2 4-76 0 0,-1 4-124 0 0,0 4-92 0 0,0 5 73 0 0,0 4-107 0 0,0 1 67 0 0,0 2-96 0 0,0 0 26 0 0,0-2-61 0 0,0-3-37 0 0,-1-4-44 0 0,0-5 7 0 0,0-5 73 0 0,0-4 42 0 0,0-4 25 0 0,0-2 47 0 0,0-2 24 0 0,0-1 35 0 0,0 0-67 0 0,0-3-192 0 0,0-2 34 0 0,1-4-110 0 0,0-3 41 0 0,2-5 38 0 0,1-3-3 0 0,2-2 79 0 0,1-2-57 0 0,1-1-11 0 0,2 1 36 0 0,0 0 28 0 0,1 1-16 0 0,1 3-62 0 0,-1 1-37 0 0,1 4 6 0 0,-2 3-101 0 0,1 3-6 0 0,0 3-154 0 0,0 3 370 0 0,0 2-19 0 0,0 2-68 0 0,0 3 71 0 0,0 1-64 0 0,-1 2 17 0 0,0 1-1 0 0,0 2 31 0 0,-1 1-37 0 0,0 3 79 0 0,-1 2-5 0 0,0 3-42 0 0,-1 4 48 0 0,0 2-90 0 0,-1 3 77 0 0,-1 1-77 0 0,0 2 18 0 0,-1-1-2 0 0,1-2 26 0 0,-1-2-39 0 0,0-5-123 0 0,-1-5-138 0 0,0-4 43 0 0,-1-5 70 0 0,-1-3-16 0 0,-1-2-69 0 0,1-3-102 0 0,-1-4-339 0 0,-1-2-404 0 0,1-4-1083 0 0,0-4-4011 0 0,0-1-1406 0 0,0 1 485 0 0</inkml:trace>
  <inkml:trace contextRef="#ctx0" brushRef="#br88" timeOffset="73216.661">3643 4091 19134 0 0,'0'0'0'0'0,"1"0"2440"0"0,-1 0-2576 0 0,0 0 559 0 0,1 1-1 0 0,0 1 174 0 0,1 2-42 0 0,1 4-78 0 0,2 3-191 0 0,2 4-51 0 0,1 5-92 0 0,1 5-60 0 0,1 4 18 0 0,1 4-74 0 0,0 5 107 0 0,-1 3-29 0 0,-2 2-63 0 0,0 2 45 0 0,-3-1-97 0 0,-1-3 22 0 0,-2-4-370 0 0,0-6-131 0 0,-2-6-181 0 0,0-7-154 0 0,-1-7-57 0 0,-3-4-502 0 0,-1-6-1153 0 0,-2-6-338 0 0,-1-5-484 0 0,-2-6 1065 0 0,1-6 471 0 0,1-6 1915 0 0,0-3-366 0 0,3-3 1032 0 0,1 1 581 0 0,1 1 1135 0 0,2 6 49 0 0,1 3 142 0 0,2 7-503 0 0,1 5-971 0 0,2 4-272 0 0,1 4-312 0 0,2 2-49 0 0,0 1-216 0 0,1 1-123 0 0,1 0-91 0 0,1 0-62 0 0,0 0 13 0 0,0 0-91 0 0,0-2-89 0 0,1 0-432 0 0,-2-1-45 0 0,-1-1-570 0 0,-2-2-1401 0 0,-2 2-2220 0 0,-2-1-4864 0 0,-4 1 6181 0 0,-1 0 3559 0 0</inkml:trace>
  <inkml:trace contextRef="#ctx0" brushRef="#br89" timeOffset="80019.32">8762 4226 19862 0 0,'0'0'0'0'0,"0"0"1720"0"0,0 1-2039 0 0,0 1 615 0 0,0 4 105 0 0,0 3-344 0 0,0 4-49 0 0,0 4-62 0 0,2 5 6 0 0,0 4 57 0 0,2 3 102 0 0,1 4-29 0 0,0 1 154 0 0,0 1 31 0 0,-1-1-150 0 0,1-2-51 0 0,-2-4-61 0 0,0-5-4 0 0,-1-4 1 0 0,-1-5-3 0 0,0-6 136 0 0,-1-3-173 0 0,0-3-8 0 0,0-3-486 0 0,-1-4-552 0 0,-2-6-776 0 0,-2-7-1515 0 0,-2-9-3822 0 0,-1-5-700 0 0,0 4 8156 0 0</inkml:trace>
  <inkml:trace contextRef="#ctx0" brushRef="#br90" timeOffset="80175.982">8751 4000 8645 0 0,'0'0'0'0'0,"0"0"10309"0"0,1-1-10109 0 0,0 0 1231 0 0,0 1-1110 0 0,0-1 298 0 0,0 1-283 0 0,0 0-390 0 0,0 0-244 0 0,2 3 133 0 0,3 0-370 0 0,1 3-282 0 0,2 3-1357 0 0,2 2-1709 0 0,2 1-4254 0 0,1 1 2692 0 0,-3-2 6130 0 0</inkml:trace>
  <inkml:trace contextRef="#ctx0" brushRef="#br91" timeOffset="80659.521">8970 4189 19514 0 0,'0'0'0'0'0,"0"0"2064"0"0,0 2-2011 0 0,0 1 182 0 0,-1 2 642 0 0,0 3 4 0 0,0 3-373 0 0,1 5-266 0 0,-1 4-166 0 0,1 4-52 0 0,-1 3-16 0 0,2 4 235 0 0,1 3-182 0 0,1-1-63 0 0,1 0 58 0 0,0-3-67 0 0,0-4 16 0 0,-1-4 5 0 0,-1-6 29 0 0,-1-5 137 0 0,0-4 24 0 0,-1-3 13 0 0,0-3 24 0 0,0-1-8 0 0,0 0 27 0 0,0-2-8 0 0,-1-1-215 0 0,0-2 62 0 0,-1-2-59 0 0,-1-2 8 0 0,-1-2 6 0 0,1-2-60 0 0,0-2 23 0 0,1-3 23 0 0,1-2-37 0 0,0-2 32 0 0,2-2-28 0 0,0 0 3 0 0,3 0 31 0 0,1 1-47 0 0,2 1-36 0 0,2 1 14 0 0,1 2-37 0 0,1 4 0 0 0,0 2-58 0 0,0 3-17 0 0,-1 4 5 0 0,-1 2 50 0 0,0 2 69 0 0,0 1 12 0 0,0 1 126 0 0,1 2-106 0 0,-1 2 1 0 0,0 2-4 0 0,1 3 47 0 0,-1 2-20 0 0,1 4 4 0 0,-1 4 28 0 0,0 3-73 0 0,0 3 13 0 0,0 3-7 0 0,-1 2-57 0 0,0 1 16 0 0,0-2-12 0 0,0-3 24 0 0,-2-3 25 0 0,0-5-10 0 0,-2-5-79 0 0,-1-4 118 0 0,-1-4 100 0 0,-2-2-26 0 0,1-2-92 0 0,-1-1 4 0 0,-1-1-110 0 0,1-2-60 0 0,0-2-246 0 0,0-4-238 0 0,-1-4-208 0 0,1-4-605 0 0,-1-5-1530 0 0,1-2-3998 0 0,0-6-2964 0 0,0 6 8155 0 0</inkml:trace>
  <inkml:trace contextRef="#ctx0" brushRef="#br92" timeOffset="80905.228">9368 4019 20654 0 0,'0'0'0'0'0,"0"0"1956"0"0,0 1-2072 0 0,0 1 494 0 0,0 1 292 0 0,0 2-132 0 0,0 3-165 0 0,0 3-133 0 0,0 4-138 0 0,0 3-90 0 0,3 4 45 0 0,1 5-59 0 0,1 2 66 0 0,3 3 22 0 0,1 2 48 0 0,0 3 51 0 0,1 1-98 0 0,-1 0-88 0 0,-1-2 22 0 0,0-3 16 0 0,-3-6-10 0 0,-1-4-32 0 0,-1-7-27 0 0,-2-5 43 0 0,0-5-297 0 0,-1-3-72 0 0,-1-2-131 0 0,-3-2-451 0 0,-1-1-646 0 0,-4-5-1473 0 0,-1-4-3141 0 0,-1-5 1677 0 0,0-5-2197 0 0,1 3 6216 0 0</inkml:trace>
  <inkml:trace contextRef="#ctx0" brushRef="#br93" timeOffset="81021.335">9368 4241 4456 0 0,'0'0'0'0'0,"0"0"8969"0"0,0 0-7519 0 0,0 0 1295 0 0,0-1-1331 0 0,0-1-113 0 0,2-1-454 0 0,2 0-212 0 0,1-3-269 0 0,2-1-104 0 0,2-2-192 0 0,2-1-56 0 0,3-2-211 0 0,0 0-1050 0 0,2 0-1102 0 0,1 0-1666 0 0,-2 3-3937 0 0,-2 2 1222 0 0</inkml:trace>
  <inkml:trace contextRef="#ctx0" brushRef="#br94" timeOffset="81483.986">9622 4226 13665 0 0,'0'0'0'0'0,"0"1"7945"0"0,0 1-8378 0 0,0-1 1619 0 0,0 2-1012 0 0,0 0 548 0 0,0 2-237 0 0,1 1-109 0 0,2 3-151 0 0,2 2-79 0 0,1 5-97 0 0,3 3 83 0 0,2 3-76 0 0,3 3 111 0 0,2 3 122 0 0,3 0 91 0 0,2 1-158 0 0,0 0-96 0 0,0-3 1 0 0,-1-3-48 0 0,-3-3-51 0 0,-2-5-16 0 0,-3-5 75 0 0,-3-3 96 0 0,-3-4-29 0 0,-2-1 42 0 0,0-4 76 0 0,0-2 18 0 0,0-5-93 0 0,1-3-42 0 0,0-5-58 0 0,1-3 23 0 0,0-3-52 0 0,0-2 4 0 0,-1-1-30 0 0,-1-1-36 0 0,0 1 3 0 0,-2 1-4 0 0,0 1 50 0 0,-2 1-28 0 0,1 3 6 0 0,-1 2-38 0 0,0 2 15 0 0,-1 1 31 0 0,0 3-48 0 0,-1 3 21 0 0,-1 0 54 0 0,0 3-86 0 0,-1 0 18 0 0,-2 2-6 0 0,-2 0 2 0 0,-2 0-52 0 0,-3 1 67 0 0,-4 0-27 0 0,-2 1 9 0 0,-3 1-34 0 0,-2 0 47 0 0,0 2-15 0 0,1-1 0 0 0,1 2-40 0 0,5 0 15 0 0,2-1-11 0 0,5 0-64 0 0,4 0-103 0 0,2-1-152 0 0,2 0-88 0 0,2 0-140 0 0,2 0-283 0 0,3 0-203 0 0,3 0-1144 0 0,1 0-4005 0 0,3 0-5963 0 0,-1 0 9616 0 0</inkml:trace>
  <inkml:trace contextRef="#ctx0" brushRef="#br95" timeOffset="85072.529">10517 4716 19950 0 0,'0'0'0'0'0,"0"1"2488"0"0,0 1-2231 0 0,0-1 325 0 0,0 0 266 0 0,0 0 177 0 0,0 0-369 0 0,0-2-230 0 0,0-4-336 0 0,-1-2 54 0 0,-1-5 10 0 0,-1-3-38 0 0,0-5-32 0 0,-1-4 15 0 0,0-5-78 0 0,-1-4 35 0 0,0-4 38 0 0,1-4-51 0 0,0-3-14 0 0,0-2-25 0 0,2 1 9 0 0,1 1-10 0 0,0 2 1 0 0,1 4 5 0 0,-1 6 27 0 0,1 5-13 0 0,0 7 38 0 0,0 6-75 0 0,0 5-14 0 0,0 4-41 0 0,0 3-35 0 0,0 2-8 0 0,1 1-48 0 0,4 0 192 0 0,2 0-30 0 0,5 1 84 0 0,3 0-109 0 0,4 3 36 0 0,1 2-50 0 0,2 1-8 0 0,-1 1 18 0 0,1 1-31 0 0,-3 1 9 0 0,-2 0 58 0 0,-3-1 15 0 0,-2-1-29 0 0,-4-2 9 0 0,-3-1 52 0 0,-2-2 64 0 0,-2-2-6 0 0,-1 0 18 0 0,0-2 8 0 0,-1 0-15 0 0,1 0-5 0 0,-1-1-8 0 0,-1 2-22 0 0,-2 0-102 0 0,-3 1 18 0 0,-3 1-3 0 0,-2 0-4 0 0,-1 1 1 0 0,-2 1 0 0 0,0-1 46 0 0,0 2-50 0 0,2-1 41 0 0,1 0-40 0 0,2 0 48 0 0,3-1 9 0 0,2-2-67 0 0,3 0-47 0 0,0-1 0 0 0,2-1-16 0 0,0 1 2 0 0,1 0-21 0 0,0 1-18 0 0,1 1 135 0 0,2 3-12 0 0,2 4 5 0 0,2 1-18 0 0,2 3 7 0 0,3 1-4 0 0,1 2 0 0 0,1 1 4 0 0,2 2-5 0 0,0 1-3 0 0,2 2 5 0 0,-1 0 3 0 0,0 0 135 0 0,0-1-178 0 0,-3-3 59 0 0,-2-1-16 0 0,-2-4-5 0 0,-3-4 2 0 0,-2-3-1 0 0,-2-2 88 0 0,-2-3 8 0 0,-2-1 46 0 0,1 0-13 0 0,-2-2-11 0 0,1 1 14 0 0,0-1-1 0 0,-1 1-23 0 0,1-1-34 0 0,0 1-81 0 0,-1 0-148 0 0,-1-1-259 0 0,-3 0-286 0 0,-1-2-321 0 0,-3-2-893 0 0,-1 0-5224 0 0,-3-1-10836 0 0,15 6 19856 0 0,0 1-422 0 0,5 3-3939 0 0</inkml:trace>
  <inkml:trace contextRef="#ctx0" brushRef="#br96" timeOffset="92362.288">8625 1667 19934 0 0,'0'0'0'0'0,"-1"1"1476"0"0,0 0-1437 0 0,0 0 139 0 0,0-1 176 0 0,1 1 272 0 0,0-1-132 0 0,-1 0-98 0 0,1 0-108 0 0,0 0-99 0 0,0 0-40 0 0,0 0-48 0 0,1 0 19 0 0,1-1 93 0 0,1-2-32 0 0,2-3 25 0 0,2-1-46 0 0,1-3-28 0 0,2-2-22 0 0,2-1-26 0 0,2-2-42 0 0,1 0 27 0 0,1 0-72 0 0,2-1 10 0 0,0 1-1 0 0,2 0-7 0 0,0 0 1 0 0,1 1-4 0 0,0 2-4 0 0,2-1-37 0 0,0 2 6 0 0,2 2 47 0 0,2 0 26 0 0,2 1 1 0 0,2 1 37 0 0,2 1-79 0 0,3 1 16 0 0,2 0-12 0 0,2 1-1 0 0,2 0 10 0 0,1 0-4 0 0,1 0 68 0 0,1 0-57 0 0,1-1-12 0 0,-1-1 3 0 0,0 0-8 0 0,0-1 5 0 0,-2 0-62 0 0,-1 1 78 0 0,0 1-72 0 0,-1 0 68 0 0,0 2-24 0 0,-2 0-30 0 0,1 2 52 0 0,-2 0 123 0 0,2 1-76 0 0,-1 1-66 0 0,1 0 102 0 0,0 2-117 0 0,2 1-3 0 0,2 0 37 0 0,2 1 189 0 0,1-2-152 0 0,3 1-49 0 0,1-1 54 0 0,0-1-55 0 0,2-1 70 0 0,0 0-76 0 0,1 0 66 0 0,0 0-66 0 0,3 0 56 0 0,2 1 29 0 0,1 1-96 0 0,1 0 31 0 0,1 1-54 0 0,0 1 54 0 0,8-1-36 0 0,-1 0 29 0 0,-4-2 62 0 0,-6-1-77 0 0,-6-4 82 0 0,-6-3-5 0 0,-4-3-16 0 0,-5-2-2 0 0,-3-3-18 0 0,-3-1-29 0 0,-3-1 44 0 0,-2 0-20 0 0,-3 1-31 0 0,-1 1 20 0 0,-3 0 19 0 0,-1 2-38 0 0,-2 0 45 0 0,-2 1-42 0 0,-1 1 13 0 0,-1 0 20 0 0,-2 1-3 0 0,0 0-26 0 0,0 0 65 0 0,0 0-85 0 0,1-1 36 0 0,-1-2 39 0 0,1-1-74 0 0,1 0 34 0 0,-2-1 12 0 0,1 0-29 0 0,-2 2 10 0 0,0 0-3 0 0,-2 2 24 0 0,-1 0-31 0 0,-2 2 43 0 0,-1 2 1 0 0,-1 0-8 0 0,-2 3-38 0 0,0 0 7 0 0,-1 2-6 0 0,1 0 0 0 0,-1 1 0 0 0,0 0 56 0 0,0 0-72 0 0,0 1 24 0 0,0-1-73 0 0,0 0 14 0 0,0 0-32 0 0,0 0-17 0 0,0 0 3 0 0,1 0-7 0 0,1 0 122 0 0,2 2 90 0 0,1 1-60 0 0,3 2-7 0 0,3 3-33 0 0,2 1 24 0 0,3 3 27 0 0,3 2-18 0 0,3 2-24 0 0,4 2-16 0 0,2 0-49 0 0,1 1 2 0 0,3-1 51 0 0,0 0-17 0 0,1-1-10 0 0,0-2 28 0 0,1-1 42 0 0,0-3-54 0 0,1-1 16 0 0,-2-2-6 0 0,1 0-4 0 0,-2-3-4 0 0,0 0 0 0 0,-2 0-32 0 0,0-2 46 0 0,-1-1-11 0 0,0 1 46 0 0,0-1-15 0 0,1 1-31 0 0,0-2 10 0 0,2 1 0 0 0,0-1-6 0 0,2 1-3 0 0,0-1 0 0 0,0-1 5 0 0,0 2-2 0 0,1-1 6 0 0,1 0-2 0 0,0 1 29 0 0,2 1-45 0 0,2-1 5 0 0,2 1-3 0 0,2-1 4 0 0,1 1-58 0 0,2-1 73 0 0,2 0-24 0 0,-1-1 13 0 0,1 2-58 0 0,0-1 64 0 0,-1 0-22 0 0,0 0 26 0 0,-1 1 50 0 0,-1 0-27 0 0,0 0-34 0 0,0 1 6 0 0,-1-1-6 0 0,1 0 0 0 0,-2-1 0 0 0,1 1 19 0 0,1-2 22 0 0,0 1-51 0 0,1-1 21 0 0,0 1-8 0 0,2-1 1 0 0,0-1 5 0 0,1 1 17 0 0,0-1-33 0 0,0 0-31 0 0,-1 0 41 0 0,-1 1-6 0 0,1-1 6 0 0,-2 2 150 0 0,2 0-112 0 0,0 1-39 0 0,2 0 74 0 0,0 0 32 0 0,2 1-74 0 0,-1 0 9 0 0,1 1 38 0 0,-1-1-11 0 0,-1 2-13 0 0,0 0 48 0 0,-3 0-71 0 0,-1 2-25 0 0,-1 1 6 0 0,-2 1-17 0 0,0 3 64 0 0,0 2 19 0 0,0 2-35 0 0,0 2 52 0 0,0 2-57 0 0,-1 2-11 0 0,-1 2 16 0 0,-3 2 20 0 0,-2 2 17 0 0,-2 4-40 0 0,-4 2-4 0 0,-3 2 70 0 0,-3 2-75 0 0,-4 3-26 0 0,-3 0 50 0 0,-3 1-62 0 0,-3 0 120 0 0,-1-1-137 0 0,-2-3 72 0 0,-1-2-28 0 0,-2-5-18 0 0,-1-4 7 0 0,-1-6-9 0 0,-2-6 6 0 0,0-6 41 0 0,-2-4-12 0 0,0-4-4 0 0,0-1 22 0 0,0-2-67 0 0,-3-2-125 0 0,-2-3-56 0 0,-4-2-75 0 0,-4-4-162 0 0,-5-2-158 0 0,-5-1-422 0 0,-3-1-2144 0 0,-9 0-8719 0 0,6 3-39 0 0</inkml:trace>
  <inkml:trace contextRef="#ctx0" brushRef="#br97" timeOffset="93496.241">11122 1028 21222 0 0,'0'0'0'0'0,"0"0"1832"0"0,0 1-1470 0 0,0 0-144 0 0,-1-1 156 0 0,0 1 383 0 0,0-1-54 0 0,-1 0-379 0 0,0-3-136 0 0,-2-1-93 0 0,-1-4 34 0 0,-1-3-41 0 0,0-3-36 0 0,-2-5 66 0 0,0-3-59 0 0,0-3 98 0 0,0-4-85 0 0,0-2-79 0 0,0-2 27 0 0,2-3-21 0 0,1 1 1 0 0,1-2-9 0 0,1 1 7 0 0,2 0-35 0 0,1 1 42 0 0,2 0-46 0 0,2 1 51 0 0,2 0 22 0 0,2 0-34 0 0,2-1 14 0 0,4-2 20 0 0,2 0 16 0 0,3-2 34 0 0,2-1-40 0 0,3 0 10 0 0,3 1-50 0 0,1 2 54 0 0,3 5-36 0 0,0 3-22 0 0,1 6-3 0 0,0 4 3 0 0,0 4 2 0 0,-1 5 4 0 0,-1 2 27 0 0,-1 3-39 0 0,-4 3-34 0 0,-3 1 50 0 0,-4 0-83 0 0,-5 2 29 0 0,-4-1 13 0 0,-3 1 35 0 0,-3-1 62 0 0,-2 1-84 0 0,-2-1 26 0 0,1 0-10 0 0,-3 0 0 0 0,-2 0-196 0 0,-4 0 108 0 0,-4-1-44 0 0,-5-1 69 0 0,-4-1 66 0 0,-1-1-57 0 0,-1-1 71 0 0,2 0 22 0 0,3 1-42 0 0,4 1 44 0 0,5 1-45 0 0,3 1-62 0 0,4 0-2 0 0,1 0-1 0 0,2 1 80 0 0,1-1-125 0 0,0 1 12 0 0,0-1 64 0 0,3 1 42 0 0,2 0 130 0 0,3 0-25 0 0,3 1-61 0 0,2 0 79 0 0,2 2-27 0 0,1 2 8 0 0,0 1 33 0 0,-1 1-47 0 0,-3 2 34 0 0,-1 1-25 0 0,-3 3-7 0 0,-2 1 2 0 0,-3 3-15 0 0,-2 2-2 0 0,-2 4-80 0 0,-3 2 13 0 0,-2-1-102 0 0,-1 0-82 0 0,-1-4-62 0 0,0-4 3 0 0,1-4-113 0 0,2-4-65 0 0,0-4-226 0 0,2-2-374 0 0,1-2-1079 0 0,1-1-5659 0 0,-1-2-7451 0 0,1 2 16835 0 0,0-1-92 0 0</inkml:trace>
  <inkml:trace contextRef="#ctx0" brushRef="#br98" timeOffset="101277.752">11965 211 352 0 0,'0'0'0'0'0,"0"0"17662"0"0,0 0-16730 0 0,0 0-2110 0 0,0 0 3655 0 0,0 0-2009 0 0,1 1 217 0 0,0 1-151 0 0,1 3-238 0 0,0 3 118 0 0,1 7 16 0 0,1 6 21 0 0,-1 6-28 0 0,1 6-113 0 0,0 4-47 0 0,-1 3-126 0 0,0 1-21 0 0,0 2-113 0 0,-1-1 90 0 0,0-2-114 0 0,-2-3 32 0 0,1-5-11 0 0,-1-6 75 0 0,0-6 25 0 0,-1-7 114 0 0,0-6-8 0 0,-1-3 58 0 0,-1-5-137 0 0,-1-4-134 0 0,-1-7-108 0 0,-1-7 29 0 0,-2-7 23 0 0,0-10 58 0 0,0-8-3 0 0,0-8 6 0 0,2-5 2 0 0,1-1 5 0 0,2 1 3 0 0,1 5 51 0 0,1 8-71 0 0,2 9 99 0 0,1 10-109 0 0,0 7 15 0 0,1 8-137 0 0,2 5-22 0 0,1 3 204 0 0,2 4 147 0 0,3 2-8 0 0,2 4-33 0 0,3 3-82 0 0,1 3 34 0 0,0 3-46 0 0,1 3-46 0 0,0 2 50 0 0,-2 1-10 0 0,-1 1-44 0 0,-2-1 10 0 0,-3 0-1 0 0,-1-2 26 0 0,-3-2-16 0 0,-2-4-12 0 0,-2-3 50 0 0,-1-2 87 0 0,-1-3 29 0 0,-2-2-19 0 0,-2-2-34 0 0,-3 0-8 0 0,-1-1-44 0 0,-2 0-8 0 0,-3 0-25 0 0,0-1 0 0 0,0-1 2 0 0,-1 1-39 0 0,0-1 7 0 0,1 0 0 0 0,1 0 22 0 0,2 0-34 0 0,0 0 1 0 0,3 0 9 0 0,2 0-121 0 0,2-1-185 0 0,1 1-117 0 0,2 0-87 0 0,0 0-209 0 0,1 0-397 0 0,1 0-637 0 0,4-2-1211 0 0,1 0-4795 0 0,3-1-4012 0 0,0 0 13707 0 0</inkml:trace>
  <inkml:trace contextRef="#ctx0" brushRef="#br99" timeOffset="101716.474">12168 320 19318 0 0,'0'0'0'0'0,"0"0"3144"0"0,0 0-2758 0 0,0 0 377 0 0,0 0 65 0 0,0 0-35 0 0,0 0-327 0 0,0 0-240 0 0,0 1-214 0 0,1 0-114 0 0,1 4 142 0 0,2 2 118 0 0,1 5-106 0 0,2 4-52 0 0,3 4 14 0 0,1 1-18 0 0,2 2 5 0 0,0 0 54 0 0,1 0-33 0 0,1-2 22 0 0,0-1-43 0 0,-1-2 8 0 0,1-1 37 0 0,-2-3 119 0 0,0-2-74 0 0,-3-2-104 0 0,-1-2 42 0 0,-3-4 89 0 0,-1-1 8 0 0,-3-2 116 0 0,0-1 49 0 0,-1-4 18 0 0,0-4-155 0 0,2-6-73 0 0,0-6-20 0 0,0-5-13 0 0,0-6-17 0 0,1-4-35 0 0,0-2 5 0 0,0 0 0 0 0,0 2 3 0 0,0 5-5 0 0,-1 7 6 0 0,0 5 45 0 0,-1 7-17 0 0,-1 4 3 0 0,0 3 5 0 0,-1 3-15 0 0,0 1-24 0 0,0 0 1 0 0,-3 0-49 0 0,-1-1 59 0 0,-3 0-19 0 0,-2 1-50 0 0,-3-2-22 0 0,-2 1 18 0 0,-3 0-48 0 0,-2 0 23 0 0,-2 1-32 0 0,-1 2 13 0 0,-1 0-4 0 0,0 2 0 0 0,3 0-38 0 0,3 1-26 0 0,3-2-37 0 0,4 0-189 0 0,4-1-164 0 0,2-1-238 0 0,5-1-701 0 0,4 1-305 0 0,5 1-3446 0 0,5 0-3617 0 0,-2 0 1319 0 0</inkml:trace>
  <inkml:trace contextRef="#ctx0" brushRef="#br100" timeOffset="102341.673">12561 245 17422 0 0,'0'0'0'0'0,"-1"-1"3544"0"0,-1 0-3206 0 0,-1-3 305 0 0,0 1 416 0 0,0-1 161 0 0,-1-1-518 0 0,0 2-244 0 0,0 0-175 0 0,1 1-96 0 0,0 1-84 0 0,1 1-43 0 0,0 0-62 0 0,0 1-96 0 0,-1 3-30 0 0,0 3 83 0 0,0 5-26 0 0,-1 3 20 0 0,1 4 58 0 0,1 2-16 0 0,0 3 9 0 0,1 2-4 0 0,2 1-56 0 0,1-1 72 0 0,3 0-28 0 0,1-1-29 0 0,3-2-4 0 0,0-3 60 0 0,2-2-20 0 0,1-4 9 0 0,2-2 196 0 0,0-3-93 0 0,0-3 66 0 0,2-2 11 0 0,-1-2-36 0 0,-1-3-72 0 0,-1-3 128 0 0,-2-2-67 0 0,-1-5-34 0 0,-3-2-10 0 0,-1-3 17 0 0,-2-1-41 0 0,-2-2 7 0 0,-1 0-74 0 0,-2 1 48 0 0,-1 2-8 0 0,0 3 42 0 0,-1 2-5 0 0,-1 4-42 0 0,1 2-28 0 0,-1 2 0 0 0,1 1-9 0 0,0 2-46 0 0,1 0-20 0 0,1 1-58 0 0,0-1-25 0 0,1 2-35 0 0,0 1-27 0 0,1 4 255 0 0,1 3-80 0 0,1 3-24 0 0,3 2 26 0 0,1 2-2 0 0,2 2 36 0 0,3-1-10 0 0,1 1 11 0 0,4-1 3 0 0,1-1 37 0 0,2-1 27 0 0,-1-3-15 0 0,0-3 69 0 0,-2-3-135 0 0,-3-3 41 0 0,-2-2 40 0 0,-4-3 54 0 0,-1-2 44 0 0,-3-3-6 0 0,-2-2-66 0 0,-1-4-7 0 0,-1-3-27 0 0,-2-4-24 0 0,-2-2 18 0 0,-3-4-55 0 0,-3-4 11 0 0,-1-2-1 0 0,-2-2-6 0 0,0-1 2 0 0,1 3-1 0 0,0 3 37 0 0,3 5-43 0 0,1 4 15 0 0,3 5-1 0 0,1 5-10 0 0,2 2-6 0 0,0 4-59 0 0,1 1-12 0 0,0 2-30 0 0,1 0-32 0 0,0 0-96 0 0,0 1-14 0 0,0 0-102 0 0,1-1-70 0 0,0 1 26 0 0,2 1 11 0 0,3 3-239 0 0,1 3-518 0 0,2 2-990 0 0,1 4-4266 0 0,0 1-2715 0 0,1 4 3940 0 0,-2-4 5713 0 0</inkml:trace>
  <inkml:trace contextRef="#ctx0" brushRef="#br101" timeOffset="102810.996">13081 565 14929 0 0,'0'0'0'0'0,"0"0"5825"0"0,1 1-6208 0 0,1 0 1326 0 0,0 0 412 0 0,2-2 186 0 0,0-1-360 0 0,1-4-420 0 0,2-5-308 0 0,0-4-183 0 0,1-5-78 0 0,0-6-74 0 0,1-4-63 0 0,1-3-54 0 0,-1-3 8 0 0,0-1-13 0 0,-1-1 0 0 0,1 4-4 0 0,-2 3-37 0 0,-1 6 57 0 0,-1 6-19 0 0,-3 6-25 0 0,0 4 36 0 0,-1 5-16 0 0,-1 2-24 0 0,0 2 46 0 0,-1 1-16 0 0,-2 0-96 0 0,-3 0 0 0 0,-1 0-1 0 0,-4 0 22 0 0,-2 2 7 0 0,-2 2 5 0 0,-3 1 5 0 0,-1 4 9 0 0,-1 1 58 0 0,0 3-58 0 0,-1 1 59 0 0,0 2-64 0 0,0 0 28 0 0,2 2-14 0 0,1-1 7 0 0,1 0 36 0 0,3-1-6 0 0,1-1-28 0 0,4-4-19 0 0,2-3-61 0 0,3-1-9 0 0,2-3-26 0 0,1-1 101 0 0,4 0 49 0 0,1 1 196 0 0,4 0 18 0 0,3 3-92 0 0,3-1-18 0 0,2 1-35 0 0,1 1-72 0 0,2 1 15 0 0,1 1-19 0 0,1 1 2 0 0,0 3 9 0 0,0 1 132 0 0,-1 2-5 0 0,0 1-18 0 0,-1 1-75 0 0,-2-2 16 0 0,-1-1-49 0 0,-1-1 6 0 0,-4-5-5 0 0,-3-3-4 0 0,-2-3-4 0 0,-3-2-74 0 0,-1-2 34 0 0,-2-3-107 0 0,0-2-149 0 0,-1-2-229 0 0,0-5-224 0 0,0-4-436 0 0,1-4-1228 0 0,-1-3-5123 0 0,0-3-3607 0 0,1 2 9740 0 0</inkml:trace>
  <inkml:trace contextRef="#ctx0" brushRef="#br102" timeOffset="103210.57">13328 271 20954 0 0,'0'0'0'0'0,"0"0"1632"0"0,0 0-1806 0 0,1 0 581 0 0,0 0-155 0 0,0 2 451 0 0,2 1-25 0 0,1 5-188 0 0,2 4-118 0 0,3 5-102 0 0,1 6-1 0 0,3 4-100 0 0,0 3-70 0 0,0 2 0 0 0,1 1 19 0 0,1-1 46 0 0,-2-3-105 0 0,-1-2-54 0 0,-3-5 11 0 0,-2-6-16 0 0,-2-4 47 0 0,-3-6 80 0 0,0-2 59 0 0,-2-3 177 0 0,-1-1 155 0 0,-2-3-334 0 0,-2-2-52 0 0,-3-2-80 0 0,-3-4-38 0 0,-1-5-10 0 0,-2-4-7 0 0,-1-5 0 0 0,1-3-113 0 0,1-2 88 0 0,3-2-23 0 0,3 1-22 0 0,2 2-19 0 0,4 2 32 0 0,3 5-22 0 0,3 2 31 0 0,4 5 15 0 0,4 1-3 0 0,1 3-21 0 0,3 2 31 0 0,0 2-6 0 0,0 2-7 0 0,0 2 8 0 0,-1 2 30 0 0,-3 0-50 0 0,-2 2 58 0 0,-2 0-9 0 0,-2 0 4 0 0,-2 0 1 0 0,-3 1 32 0 0,0-1 24 0 0,-2 0-32 0 0,0 0-26 0 0,-1 0-25 0 0,1-1-118 0 0,-3 0-110 0 0,-1 0-233 0 0,-3 0-279 0 0,-1 0-590 0 0,-4 1-2383 0 0,0 0-6676 0 0,-2 1-70 0 0,20-3 12621 0 0,3 0-4014 0 0</inkml:trace>
  <inkml:trace contextRef="#ctx0" brushRef="#br103" timeOffset="103818.789">13960 241 20966 0 0,'0'0'0'0'0,"0"0"2180"0"0,0 0-2133 0 0,0 0 302 0 0,0 0 311 0 0,0 0-270 0 0,0 0-384 0 0,0 2 52 0 0,0 1-90 0 0,0 6 40 0 0,0 5-13 0 0,0 6 60 0 0,0 7-71 0 0,0 4 24 0 0,0 4 44 0 0,0 1 36 0 0,0 1-68 0 0,1 0 24 0 0,0-1-50 0 0,0-5 8 0 0,-1-5-85 0 0,1-6 4 0 0,-1-6 87 0 0,1-5-431 0 0,-1-5-49 0 0,0-2-217 0 0,0-2-170 0 0,-1-3-471 0 0,0-4-1987 0 0,-2-3-1675 0 0,0-4-635 0 0,-2-5-1053 0 0,1 1 7382 0 0</inkml:trace>
  <inkml:trace contextRef="#ctx0" brushRef="#br104" timeOffset="103947.067">13936 143 13425 0 0,'0'0'0'0'0,"1"-2"3449"0"0,0-3-1952 0 0,1 1 26 0 0,-1 0-258 0 0,1 0-290 0 0,0 2-176 0 0,-1 1-376 0 0,1 0-440 0 0,-1 1 27 0 0,2 1-276 0 0,1 0 114 0 0,1 2-268 0 0,1 2-372 0 0,3 1-848 0 0,1 1-1478 0 0,1 1-4176 0 0,1-1-2020 0 0,-2-1 10416 0 0</inkml:trace>
  <inkml:trace contextRef="#ctx0" brushRef="#br105" timeOffset="104417.155">14097 313 15073 0 0,'0'0'0'0'0,"0"0"3753"0"0,0 3-3245 0 0,0 0 92 0 0,1 4 397 0 0,-1 2 304 0 0,2 4-438 0 0,-1 2-316 0 0,1 2-257 0 0,1 3-65 0 0,0 1-61 0 0,1 1 7 0 0,0 1-32 0 0,-1 0 18 0 0,2 0-39 0 0,-1-1 29 0 0,-1-2-19 0 0,0-3-65 0 0,-2-4 24 0 0,0-3 77 0 0,0-4 13 0 0,-1-3-8 0 0,0-1 55 0 0,0-2-43 0 0,0-1-78 0 0,-1-1-104 0 0,-1-2 19 0 0,0-2-13 0 0,0-3-6 0 0,0-1-3 0 0,1-3-56 0 0,0-3 77 0 0,1-1-26 0 0,2-4 19 0 0,3-1-13 0 0,1-1 4 0 0,3-2-1 0 0,2-1 0 0 0,1 1-9 0 0,1 0 2 0 0,1 3-1 0 0,0 2 0 0 0,-2 3-46 0 0,0 4 31 0 0,-2 4-12 0 0,-1 2 3 0 0,-2 3 38 0 0,-1 2 86 0 0,0 1-22 0 0,0 2-9 0 0,1 1-31 0 0,0 3 26 0 0,0 1-11 0 0,1 2-6 0 0,1 2 21 0 0,0 2-63 0 0,0 4 66 0 0,0 2-68 0 0,-1 4 47 0 0,2 4-42 0 0,-2 3 3 0 0,1 2 3 0 0,0 2-3 0 0,-2-2 1 0 0,-1-1 42 0 0,-2-3-26 0 0,-2-6-22 0 0,0-4-54 0 0,-1-6 73 0 0,-1-4 2 0 0,0-3-27 0 0,0-3-123 0 0,0-1-17 0 0,0-1-103 0 0,-1-2-109 0 0,1-3-230 0 0,0-3-118 0 0,-2-3-417 0 0,1-4-1059 0 0,-2-2-3269 0 0,1-2-3695 0 0,0 3 2775 0 0</inkml:trace>
  <inkml:trace contextRef="#ctx0" brushRef="#br106" timeOffset="104651.776">14493 162 9369 0 0,'0'0'0'0'0,"0"-1"10901"0"0,1 0-11285 0 0,-1 1 2137 0 0,1-1-1288 0 0,-1 1 340 0 0,1-1-14 0 0,0 1-413 0 0,0 2-269 0 0,2 1 82 0 0,2 2-15 0 0,2 4-44 0 0,1 5-30 0 0,3 4-20 0 0,1 5-49 0 0,2 4-32 0 0,1 5 108 0 0,1 3-73 0 0,-2 5 11 0 0,-2 1 69 0 0,-2 0-73 0 0,-3-2-46 0 0,-3-3-108 0 0,-2-5-326 0 0,-1-4-187 0 0,-2-7-245 0 0,-2-5-259 0 0,-3-6-835 0 0,-1-3-1229 0 0,-2-5-1190 0 0,-2-3-437 0 0,-1-4 130 0 0,2 0 1949 0 0</inkml:trace>
  <inkml:trace contextRef="#ctx0" brushRef="#br107" timeOffset="104750.78">14511 339 12573 0 0,'0'0'0'0'0,"0"0"4885"0"0,2-1-3702 0 0,1 0-487 0 0,0-2-321 0 0,2-1 94 0 0,2 0-538 0 0,0 1 126 0 0,0-1-1312 0 0,2 1-798 0 0,-1-2-1419 0 0,0 1-2465 0 0,-1 0-1860 0 0</inkml:trace>
  <inkml:trace contextRef="#ctx0" brushRef="#br108" timeOffset="105145.653">14747 305 19422 0 0,'0'0'0'0'0,"0"1"1812"0"0,0 0-2002 0 0,0 2 460 0 0,1 3 675 0 0,0 1 77 0 0,0 4-342 0 0,2 3-197 0 0,2 3-158 0 0,2 3-80 0 0,1 3 19 0 0,3 2-76 0 0,2 2 2 0 0,2 2 127 0 0,2 0 68 0 0,3-1-195 0 0,-1-2-104 0 0,-1-4 106 0 0,-2-5-122 0 0,-2-3 37 0 0,-2-5 49 0 0,-3-3 21 0 0,-2-3 30 0 0,-1-4 20 0 0,-1-4-49 0 0,-1-4-53 0 0,0-4-39 0 0,1-4-83 0 0,-1-4 46 0 0,0-2-54 0 0,-1 0 14 0 0,0-2-1 0 0,-2 1-5 0 0,0 1 6 0 0,-1 1-11 0 0,0 2 4 0 0,0 3 7 0 0,0 3-2 0 0,0 2 33 0 0,-1 2-46 0 0,0 1 20 0 0,-1 2-11 0 0,-2-1 30 0 0,-1 1-5 0 0,-1 0-1 0 0,-3 0-31 0 0,0 1 9 0 0,-3 0-15 0 0,-1 1-20 0 0,-2 2-4 0 0,1 2-14 0 0,-2 0-26 0 0,2 0-55 0 0,1 1-52 0 0,2 1-17 0 0,2-1-86 0 0,3 0-158 0 0,1 0-222 0 0,2 0-408 0 0,0 0-1288 0 0,1 2-5566 0 0,0 1-7822 0 0,1-2 17431 0 0,0 1-100 0 0</inkml:trace>
  <inkml:trace contextRef="#ctx0" brushRef="#br109" timeOffset="105844.576">15541 207 21622 0 0,'0'0'0'0'0,"0"0"1696"0"0,0 0-1661 0 0,1 0 161 0 0,0 0 432 0 0,0 0 102 0 0,1 2-203 0 0,-1 1-99 0 0,1 4-46 0 0,0 4-45 0 0,0 5-65 0 0,1 2-80 0 0,-1 3-48 0 0,0 3-4 0 0,-1 1 50 0 0,0 2-42 0 0,0 1-3 0 0,-1 2-54 0 0,-1-1-11 0 0,-1 1-52 0 0,0-1-16 0 0,-1-2-10 0 0,0-2 0 0 0,0-2-2 0 0,0-4 0 0 0,1-2 0 0 0,0-3-5 0 0,1-3 2 0 0,0-3-29 0 0,1-2 31 0 0,0-1-1 0 0,0-1 5 0 0,0 0 33 0 0,0 1-46 0 0,0 0 25 0 0,1 1-18 0 0,-1-1 5 0 0,0-1-7 0 0,0 1-3 0 0,0-2-51 0 0,1 1 75 0 0,0-2-24 0 0,2 0 50 0 0,1 0 2 0 0,2 0 86 0 0,1 0-102 0 0,2-1 22 0 0,1 0-55 0 0,2-1 12 0 0,0 0-7 0 0,2 0-10 0 0,-1 0 8 0 0,0 0-35 0 0,0 0 38 0 0,-1 0-13 0 0,-1 0-29 0 0,-2 1 42 0 0,-2-1-41 0 0,-2 1 49 0 0,-2 0-14 0 0,-1-1 5 0 0,-2 1 65 0 0,0-1-23 0 0,0 0-50 0 0,-1 0 12 0 0,1 0-73 0 0,0 0-9 0 0,0 0-91 0 0,-1-1-109 0 0,0 0-144 0 0,0 0-208 0 0,-2-1-315 0 0,1 0-692 0 0,-1-1-3097 0 0,0 1-5963 0 0,5 3 2239 0 0,0 1 9938 0 0</inkml:trace>
  <inkml:trace contextRef="#ctx0" brushRef="#br110" timeOffset="106145.833">15775 711 8197 0 0,'0'0'0'0'0,"1"0"13362"0"0,0 0-13665 0 0,0 0 2432 0 0,0 0-1518 0 0,0 0 143 0 0,1 0-176 0 0,2 0-247 0 0,0 2-32 0 0,3 1-85 0 0,2 2-66 0 0,2 3-4 0 0,2 3-43 0 0,1 3 46 0 0,2 2-54 0 0,0 2-63 0 0,-1 1 87 0 0,-1 1-63 0 0,-3 0-14 0 0,-2-1 14 0 0,-3-2-17 0 0,-2-2 9 0 0,-2-3 39 0 0,-1-3-6 0 0,-1-2 33 0 0,-2-3-8 0 0,-1 0-62 0 0,-2-2 15 0 0,-2-1 6 0 0,-1 0-15 0 0,-2-1-4 0 0,1 0 6 0 0,0 0-26 0 0,0 0-25 0 0,2 0 1 0 0,1-1-8 0 0,1 1-139 0 0,1-1-31 0 0,1-1-127 0 0,1 0-117 0 0,0 0-141 0 0,0 0-235 0 0,1-1-495 0 0,-1 0-1547 0 0,2-1-6729 0 0,-1-2-2863 0 0,1 1 15228 0 0</inkml:trace>
  <inkml:trace contextRef="#ctx0" brushRef="#br111" timeOffset="106582.835">16224 335 23418 0 0,'0'0'0'0'0,"0"-2"1272"0"0,0-2-1484 0 0,0-1 424 0 0,0-3-137 0 0,0 0 510 0 0,0 0-463 0 0,0 0-42 0 0,-1-2-60 0 0,0 2-5 0 0,-1 0 54 0 0,0 1-19 0 0,-1 2-50 0 0,-2-1 16 0 0,0 3 146 0 0,-1 0-20 0 0,-1 2-60 0 0,-1 0 6 0 0,1 1 27 0 0,-2 0-44 0 0,1 1 4 0 0,-1 1 17 0 0,0 3-16 0 0,0 1-13 0 0,1 2-34 0 0,0 3-20 0 0,1 3-6 0 0,1 2-2 0 0,1 2-5 0 0,2 2 5 0 0,1 2 36 0 0,0 0-6 0 0,2 2-33 0 0,3 0 7 0 0,1 0 0 0 0,2 1 59 0 0,2 1 2 0 0,1 0-11 0 0,3 1-7 0 0,1 0 7 0 0,1-1-8 0 0,2-2-17 0 0,0-1-28 0 0,2-3 165 0 0,-1-1-115 0 0,1-4 9 0 0,-2-2-61 0 0,-2-5 13 0 0,-2-3-14 0 0,-3-2 11 0 0,-2-2-8 0 0,-3-1 31 0 0,-1-1-42 0 0,-2 0 14 0 0,-1-2-43 0 0,0 0-2 0 0,-1-2-180 0 0,0-2-86 0 0,-1-2-215 0 0,-1-3-174 0 0,-1-1-366 0 0,-2-2-983 0 0,-2-2-5049 0 0,0-2-8006 0 0,0 2 16845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13:15:50.367"/>
    </inkml:context>
    <inkml:brush xml:id="br0">
      <inkml:brushProperty name="width" value="0.025" units="cm"/>
      <inkml:brushProperty name="height" value="0.025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5:34.96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7275.42969"/>
      <inkml:brushProperty name="anchorY" value="-92752.39063"/>
      <inkml:brushProperty name="scaleFactor" value="0.5"/>
    </inkml:brush>
  </inkml:definitions>
  <inkml:trace contextRef="#ctx0" brushRef="#br0">0 429 18078 0 0,'0'0'0'0'0,"0"0"5788"0"0,0 2-5922 0 0,1 0 1296 0 0,0-1-841 0 0,1 0-124 0 0,0 1-47 0 0,3 0 58 0 0,2 2 233 0 0,3 2-84 0 0,4 2-122 0 0,1 3-58 0 0,2 3-18 0 0,1 1 11 0 0,0 1-27 0 0,-1 2-2 0 0,0-1-60 0 0,-1 1 11 0 0,0 1 30 0 0,0 1-35 0 0,-1 1-43 0 0,1-1-44 0 0,-2-1 59 0 0,0-1-22 0 0,-2-2 2 0 0,-2-2-40 0 0,-1-2 11 0 0,-3-4 31 0 0,-2-2 46 0 0,-1-3 21 0 0,-2-2 14 0 0,-1 0 107 0 0,0-1 4 0 0,0-1-68 0 0,0 0-26 0 0,0 1-23 0 0,0-1-24 0 0,1-1-6 0 0,1-2-24 0 0,2-3-69 0 0,2-6-24 0 0,3-4 38 0 0,3-6-21 0 0,4-4 11 0 0,4-7-6 0 0,4-4-31 0 0,5-7 13 0 0,4-5 27 0 0,4-3-8 0 0,3-4 8 0 0,2-1 37 0 0,-1 3-48 0 0,-1 3 26 0 0,-4 6 113 0 0,-4 6-108 0 0,-5 6-8 0 0,-6 8 45 0 0,-5 5-19 0 0,-5 6 6 0 0,-3 4-10 0 0,-4 4 13 0 0,-2 3-14 0 0,-1 2-33 0 0,-1 2 14 0 0,-1 1 40 0 0,1-1-68 0 0,-1 1 22 0 0,1 0-13 0 0,-1-1-26 0 0,1 0 7 0 0,0 1-23 0 0,0-1-13 0 0,0 0-2 0 0,0 0-15 0 0,0 0-2 0 0,0 0 0 0 0,0 0 8 0 0,0 0-12 0 0,0 0 14 0 0,0 0-9 0 0,0 0-128 0 0,0 0 32 0 0,0 0-167 0 0,0 0-97 0 0,0 0-304 0 0,-1 1-465 0 0,-1 3-985 0 0,-2 2-3549 0 0,-5 4-8824 0 0,10-11 12353 0 0,0-1 1609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7:34.46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13 681 7305 0 0,'-8'-2'7970'0'0,"3"-4"-3641"0"0,11-38-2032 0 0,18 7-778 0 0,16 3-717 0 0,12 15-688 0 0,-32 15-68 0 0,148-23 317 0 0,19 24 31 0 0,-67 9-232 0 0,45 13 78 0 0,-59-14 1 0 0,214-2 99 0 0,-254-2-307 0 0,138-9 42 0 0,-136-5-55 0 0,-1-2-1 0 0,59-22-19 0 0,174-68-42 0 0,-264 88 87 0 0,0-2 0 0 0,-2-1 0 0 0,0-2-1 0 0,3-5-44 0 0,210-172 87 0 0,-202 155-133 0 0,-50 43 49 0 0,-107-3-525 0 0,91 0 706 0 0,20 4-133 0 0,1 0-16 0 0,0 0-1 0 0,0 0 22 0 0,0 0 62 0 0,0 0-20 0 0,0 0-44 0 0,23 0-324 0 0,75-4-7 0 0,-87 30 237 0 0,-7 113 221 0 0,-20-94 225 0 0,-3-45 492 0 0,9-6-840 0 0,1 0-1 0 0,1 0 1 0 0,-1-1 0 0 0,1 0-1 0 0,0 0 1 0 0,0-1 0 0 0,1 0-1 0 0,0 0 1 0 0,1-1 0 0 0,0 0 0 0 0,0 0-1 0 0,0-1-57 0 0,-10-15 131 0 0,5 5 121 0 0,11 19-213 0 0,0 1-46 0 0,0 0-62 0 0,0 0-38 0 0,0 0-40 0 0,0 0-36 0 0,0 0-12 0 0,0 0-1 0 0,0 0 10 0 0,0 0-3 0 0,1 1-16 0 0,1 1 0 0 0,0-1 0 0 0,0 0 0 0 0,-1 1 1 0 0,1-1-1 0 0,-1 1 0 0 0,1 0 0 0 0,-1 0 0 0 0,1-1 1 0 0,-1 1-1 0 0,0 0 0 0 0,0 0 0 0 0,0 0 0 0 0,0 0 1 0 0,0 0-1 0 0,-1 0 0 0 0,1 1 0 0 0,-1-1 1 0 0,1 0-1 0 0,-1 0 0 0 0,0 0 0 0 0,0 1 0 0 0,0-1 1 0 0,0 0-1 0 0,0 0 0 0 0,0 1 205 0 0,-2 14-7498 0 0,-5-20 72 0 0,-8-63 384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7:39.1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16 8433 0 0,'0'0'9351'0'0,"0"0"-5606"0"0,0 0-2747 0 0,0 0-468 0 0,5 0 146 0 0,115-15 1885 0 0,-119 15-2447 0 0,-1 0-8 0 0,0 0-4 0 0,0 0-14 0 0,0 0-19 0 0,0 0-37 0 0,0 0-64 0 0,1 12-127 0 0,4 23 221 0 0,0 0-1 0 0,-3 1 0 0 0,-1-1 1 0 0,-2 10-62 0 0,1-13-6 0 0,5 174-6 0 0,-5-206 150 0 0,-9 0 251 0 0,-39-7-7 0 0,42 4-991 0 0,23 6 181 0 0,88 34 427 0 0,-92-34 989 0 0,-37-26-1912 0 0,21 17-2711 0 0,2 2-3536 0 0,6 7-1421 0 0,23 28 1213 0 0</inkml:trace>
  <inkml:trace contextRef="#ctx0" brushRef="#br0" timeOffset="677.997">469 298 19406 0 0,'0'0'2293'0'0,"0"0"-1349"0"0,0 0-325 0 0,0 0 148 0 0,0 0-18 0 0,0 0-181 0 0,0 0-179 0 0,0 0-158 0 0,0 0-119 0 0,0 0-83 0 0,-1 4-104 0 0,-9 12-89 0 0,-6 10 88 0 0,0 1 0 0 0,2 1 0 0 0,1 0 0 0 0,2 1 0 0 0,-7 23 76 0 0,17-51 1 0 0,1 0 0 0 0,0 0 0 0 0,-1 0 0 0 0,1 0 0 0 0,0 0 0 0 0,-1 0-1 0 0,1 0 1 0 0,0 0 0 0 0,0 0 0 0 0,0 0 0 0 0,0 0 0 0 0,0 0 0 0 0,0 0 0 0 0,0 0-1 0 0,0 0 1 0 0,0 0 0 0 0,1 0 0 0 0,-1 0 0 0 0,0 0 0 0 0,1 0 0 0 0,-1-1 0 0 0,1 1-1 0 0,-1 0 1 0 0,1 0 0 0 0,-1 0 0 0 0,1 0 0 0 0,-1 0 0 0 0,1-1 0 0 0,0 1-1 0 0,0 0 1 0 0,-1-1 0 0 0,1 1 0 0 0,0 0 0 0 0,0-1 0 0 0,0 1 0 0 0,0-1 0 0 0,-1 1-1 0 0,1-1 1 0 0,0 0 0 0 0,0 1 0 0 0,0-1 0 0 0,0 0 0 0 0,0 0 0 0 0,0 1 0 0 0,0-1-1 0 0,0 0 1 0 0,0 0 0 0 0,0 0 0 0 0,1 0-1 0 0,34 2 344 0 0,-30-1-325 0 0,0 0-1 0 0,0 0 1 0 0,0 0 0 0 0,0-1 0 0 0,0 0 0 0 0,0 0 0 0 0,0 0 0 0 0,0-1 0 0 0,0 0 0 0 0,0 0-1 0 0,0-1 1 0 0,0 1 0 0 0,0-1 0 0 0,-1-1 0 0 0,1 1 0 0 0,-1-1 0 0 0,5-3-19 0 0,-7 3 39 0 0,0-1 1 0 0,0 0-1 0 0,0 1 0 0 0,-1-1 1 0 0,1-1-1 0 0,-1 1 1 0 0,0 0-1 0 0,-1-1 0 0 0,1 1 1 0 0,-1-1-1 0 0,1 1 0 0 0,-1-1 1 0 0,-1 1-1 0 0,1-1 1 0 0,-1 0-1 0 0,0 0 0 0 0,0 1 1 0 0,0-1-1 0 0,0 0 1 0 0,-1 0-1 0 0,-1-2-39 0 0,-32-92 125 0 0,-2 42 36 0 0,47 91-726 0 0,25 195 1035 0 0,-25-169-327 0 0,-12-68-77 0 0,0 4-3726 0 0,0-1-4974 0 0,-1 2-3018 0 0,9 23 8175 0 0</inkml:trace>
  <inkml:trace contextRef="#ctx0" brushRef="#br0" timeOffset="2436.002">855 80 17382 0 0,'0'0'2817'0'0,"14"4"-1169"0"0,132 7 1097 0 0,-113-11-1748 0 0,-22 0-2079 0 0,-20 0-6629 0 0,0 1-1814 0 0,7 0 3782 0 0,24-3 4215 0 0</inkml:trace>
  <inkml:trace contextRef="#ctx0" brushRef="#br0" timeOffset="2737.997">875 226 17858 0 0,'0'0'2254'0'0,"0"0"-1343"0"0,0 0-209 0 0,0 0 103 0 0,0 0-240 0 0,7 1-44 0 0,112 28 825 0 0,-40-21-716 0 0,-78-8-508 0 0,-1 0 40 0 0,0 0 16 0 0,0 0-8 0 0,0 0-30 0 0,0 0-34 0 0,0 0-32 0 0,0 0-111 0 0,-18-4-4834 0 0,11 0-1668 0 0,6 3-3764 0 0,27 10 5509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7:49.8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0 9717 0 0,'-3'0'2229'0'0,"-3"2"7554"0"0,7 4-6781 0 0,1 2-4241 0 0,4 119 1920 0 0,-6 8-254 0 0,0-134-387 0 0,0-1-20 0 0,0 0 18 0 0,0 0 6 0 0,0 0-6 0 0,0 0-24 0 0,0 0-1 0 0,0 0 13 0 0,0 0-16 0 0,0 0-3 0 0,0 0 3 0 0,0 0 20 0 0,0 0 8 0 0,0 0 3 0 0,0 0-4 0 0,0 0 1 0 0,0 0 2 0 0,0 0 0 0 0,0 0 18 0 0,0 0 7 0 0,0 0 18 0 0,0 0 4 0 0,0 0 10 0 0,0 0 3 0 0,0 0-1 0 0,0 0-12 0 0,0 0-32 0 0,0 0-24 0 0,0 0-25 0 0,0 0-17 0 0,0 0-24 0 0,0 0-7 0 0,0 0 12 0 0,0 0 18 0 0,0 0 3 0 0,0 0 9 0 0,12 0-42 0 0,241 0 142 0 0,-193-4 11 0 0,-60 4-27 0 0,0 0 36 0 0,0 0 8 0 0,0 0 1 0 0,0 0 58 0 0,0 0 143 0 0,0 0-51 0 0,0 0-107 0 0,0 0-74 0 0,0 0-41 0 0,0 0-28 0 0,0 0-14 0 0,0 0 4 0 0,0 0-25 0 0,0 0-22 0 0,0 0-21 0 0,0 0-44 0 0,0 0-122 0 0,0 0-173 0 0,0 0-168 0 0,0 0-231 0 0,0 0-466 0 0,0 0-1416 0 0,0 0-6500 0 0,0 2 2760 0 0,0-4 462 0 0</inkml:trace>
  <inkml:trace contextRef="#ctx0" brushRef="#br0" timeOffset="3908.02">627 139 12353 0 0,'0'0'2406'0'0,"0"0"-349"0"0,0 0-486 0 0,0 0-285 0 0,0 0-329 0 0,0 0-244 0 0,0 0-135 0 0,0 0-120 0 0,0 0-94 0 0,0 0-75 0 0,0 0-96 0 0,0 0-75 0 0,16 5 565 0 0,107 58 803 0 0,-19-10-1108 0 0,-70-38-194 0 0,-33-15-168 0 0,-1 0 25 0 0,0 0-2 0 0,0 0 20 0 0,0 0 33 0 0,0 0 13 0 0,0 0-14 0 0,0 0-10 0 0,0 0-6 0 0,0 0-8 0 0,0 0-9 0 0,0 0-2 0 0,0 0-4 0 0,0 0-4 0 0,0 0 1 0 0,0 0 3 0 0,0 0 2 0 0,0 0-11 0 0,0 0-25 0 0,1-9 30 0 0,45-89 109 0 0,1-17-145 0 0,-30 63 96 0 0,-17 51-77 0 0,0 1-6 0 0,0 11-2994 0 0,-8 9-3197 0 0,6-16-2882 0 0,14-39-320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8:35.1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6536 3090 21834 0 0,'40'-5'3095'0'0,"-3"-1"-3014"0"0,36 2-156 0 0,-77-4-4563 0 0,-1 3-774 0 0,-2 3-3936 0 0</inkml:trace>
  <inkml:trace contextRef="#ctx0" brushRef="#br0" timeOffset="237.997">6584 3230 9193 0 0,'0'0'9389'0'0,"0"0"-6659"0"0,10 0-519 0 0,73 7-420 0 0,-72-7-2941 0 0,-14 0-1110 0 0,-6 0-1746 0 0,-5 0-5063 0 0</inkml:trace>
  <inkml:trace contextRef="#ctx0" brushRef="#br0" timeOffset="-1758.92">5448 2993 17790 0 0,'0'0'2383'0'0,"0"0"-1473"0"0,0 0-471 0 0,0 0 12 0 0,10 0 496 0 0,10 0-291 0 0,-16 1-553 0 0,1 0-1 0 0,0-1 1 0 0,0 0-1 0 0,0 0 1 0 0,1 0-1 0 0,-1 0 1 0 0,-1-1 0 0 0,1 0-1 0 0,0 0 1 0 0,0 0-1 0 0,0-1 1 0 0,0 1-1 0 0,-1-1 1 0 0,1 0-1 0 0,-1-1 1 0 0,2 0-103 0 0,5-1 221 0 0,-11 4-249 0 0,0 0 0 0 0,0 0 17 0 0,0 0 0 0 0,0 0-21 0 0,0 0 19 0 0,4 8-43 0 0,4 41 125 0 0,-2-1 1 0 0,-2 1-1 0 0,-3 1 1 0 0,-3 33-70 0 0,1-3-135 0 0,-4-6 58 0 0,-23-83 1256 0 0,8-9-832 0 0,25 14-1249 0 0,91 33 703 0 0,-80-28 247 0 0,-16-1 50 0 0,0 0 30 0 0,0 0 15 0 0,0 0-11 0 0,0 0-81 0 0,0 0-101 0 0,0 0-56 0 0,-7-19-5021 0 0,8 17-7610 0 0,5 23 4407 0 0</inkml:trace>
  <inkml:trace contextRef="#ctx0" brushRef="#br0" timeOffset="-815.005">5917 3373 9401 0 0,'0'-8'12255'0'0,"0"8"-8228"0"0,-7 8-3906 0 0,2-4-175 0 0,0-1-1 0 0,0 1 1 0 0,1 0-1 0 0,-1 0 1 0 0,1 1-1 0 0,0 0 1 0 0,0-1-1 0 0,1 1 1 0 0,-1 0-1 0 0,1 1 0 0 0,0-1 1 0 0,1 0-1 0 0,-1 1 1 0 0,0 4 54 0 0,-1-2-44 0 0,-2 4-36 0 0,0 1 1 0 0,1 0-1 0 0,1 0 0 0 0,0 0 0 0 0,0 0 1 0 0,2 1-1 0 0,0-1 0 0 0,0 1 1 0 0,1 7 79 0 0,2-20 18 0 0,0 0 0 0 0,0 0 0 0 0,0 0 0 0 0,0 0 0 0 0,0 0 1 0 0,1 0-1 0 0,-1 0 0 0 0,0 0 0 0 0,1 0 0 0 0,-1 0 0 0 0,0-1 0 0 0,1 1 1 0 0,-1-1-1 0 0,1 1 0 0 0,-1-1 0 0 0,1 1 0 0 0,-1-1 0 0 0,1 0 1 0 0,-1 0-1 0 0,1 0 0 0 0,0 0 0 0 0,-1 0 0 0 0,1 0 0 0 0,-1 0 1 0 0,1-1-1 0 0,-1 1 0 0 0,1 0 0 0 0,-1-1 0 0 0,1 0-18 0 0,6 1 6 0 0,48-11 62 0 0,-38 1-142 0 0,-15 9 107 0 0,0 0 1 0 0,0 0-1 0 0,0 0 1 0 0,0-1-1 0 0,0 1 1 0 0,-1-1-1 0 0,1 0 0 0 0,0 0 1 0 0,-1 0-1 0 0,1 0 1 0 0,-1 0-1 0 0,0 0 0 0 0,0-1 1 0 0,0 1-1 0 0,0-1 1 0 0,0 0-1 0 0,0 1 1 0 0,-1-1-1 0 0,1 0 0 0 0,-1 0 1 0 0,0 0-1 0 0,0 0 1 0 0,0 0-1 0 0,0 0 0 0 0,0-1 1 0 0,-1 1-1 0 0,1 0 1 0 0,-1-1-34 0 0,-1-7 42 0 0,0 1 0 0 0,0-1 0 0 0,-1 1 0 0 0,0 0 0 0 0,-1 0 0 0 0,0 0 1 0 0,-1 0-1 0 0,0 1 0 0 0,0-1 0 0 0,-1 1 0 0 0,-3-6-42 0 0,15 53-739 0 0,34 119 1200 0 0,-27-93-478 0 0,-14-63 97 0 0,0-1 15 0 0,0 0-110 0 0,0 0-147 0 0,0 0-87 0 0,-4-26-2782 0 0,4 10-852 0 0,0-22-11551 0 0,1 41 13129 0 0,2 74 1299 0 0</inkml:trace>
  <inkml:trace contextRef="#ctx0" brushRef="#br0" timeOffset="-274.004">6189 3331 16866 0 0,'0'0'2458'0'0,"0"0"-1455"0"0,0 0-323 0 0,0 0 67 0 0,6 12 1175 0 0,2 105-723 0 0,-7-43-602 0 0,8-82 287 0 0,11-26-948 0 0,-15 27 89 0 0,-4 5-60 0 0,-1 0 1 0 0,1 1-1 0 0,0-1 0 0 0,0 0 1 0 0,0 1-1 0 0,0-1 0 0 0,0 1 1 0 0,0-1-1 0 0,1 1 1 0 0,-1-1-1 0 0,0 1 0 0 0,1 0 1 0 0,-1 0-1 0 0,1 0 0 0 0,-1 0 1 0 0,1 0-1 0 0,0 0 1 0 0,-1 0-1 0 0,1 0 0 0 0,0 1 1 0 0,0-1-1 0 0,-1 1 1 0 0,1-1-1 0 0,0 1 0 0 0,0-1 1 0 0,0 1-1 0 0,0 0 0 0 0,0 0 1 0 0,0 0-1 0 0,-1 0 1 0 0,1 1-1 0 0,0-1 0 0 0,1 1 35 0 0,1 2-26 0 0,-1 1 0 0 0,0 0 0 0 0,0 0 0 0 0,0 0-1 0 0,0 0 1 0 0,-1 0 0 0 0,0 1 0 0 0,0-1 0 0 0,0 1 0 0 0,0 0-1 0 0,-1 0 1 0 0,1-1 0 0 0,-1 2 26 0 0,-1-5-3 0 0,9 104 577 0 0,-9-104-542 0 0,-1 0 0 0 0,0 0 0 0 0,0 0 0 0 0,1 0 0 0 0,-1 0 0 0 0,0-1 0 0 0,0 1 0 0 0,0 0 0 0 0,0 0 0 0 0,0 0 0 0 0,0-1 0 0 0,-1 1 0 0 0,1-1 0 0 0,0 1 0 0 0,0-1 0 0 0,0 1 0 0 0,0-1 0 0 0,-1 0 0 0 0,1 1 0 0 0,0-1 0 0 0,-1 0 0 0 0,1 0 0 0 0,0 0 0 0 0,0 0 0 0 0,-1 0 0 0 0,1 0 0 0 0,0 0 0 0 0,0-1 0 0 0,-1 1 0 0 0,1 0 0 0 0,0-1-32 0 0,-4 1 54 0 0,0 0 9 0 0,-1-1 1 0 0,0 1-1 0 0,1-1 1 0 0,-1 0-1 0 0,1-1 1 0 0,-1 1-1 0 0,1-1 0 0 0,0 0 1 0 0,0-1-1 0 0,0 1 1 0 0,0-1-1 0 0,0 0 0 0 0,0 0 1 0 0,1 0-1 0 0,0-1 1 0 0,-1 0-1 0 0,1 0 1 0 0,-1-2-64 0 0,4 5-225 0 0,1 0 1 0 0,0 0-1 0 0,-1 0 1 0 0,1 0-1 0 0,0 0 0 0 0,0 0 1 0 0,0 0-1 0 0,0 0 1 0 0,0 0-1 0 0,0 0 1 0 0,0 0-1 0 0,0 0 1 0 0,0 0-1 0 0,0 0 1 0 0,0 0-1 0 0,1 0 1 0 0,-1 0-1 0 0,0 0 1 0 0,1 0-1 0 0,-1 0 1 0 0,1 0-1 0 0,-1 0 1 0 0,1 1-1 0 0,0-1 1 0 0,-1 0-1 0 0,1 0 1 0 0,0 1-1 0 0,-1-1 1 0 0,1 0-1 0 0,0 1 1 0 0,0-1-1 0 0,0 0 225 0 0,5-6-3815 0 0,0-1-4065 0 0</inkml:trace>
  <inkml:trace contextRef="#ctx0" brushRef="#br0" timeOffset="3747.781">7143 2424 20334 0 0,'0'0'1705'0'0,"0"0"-1139"0"0,0 0-378 0 0,0 0 110 0 0,1 5-94 0 0,55 130 681 0 0,18 97-271 0 0,-74-231-599 0 0,0-1 1 0 0,0 0-1 0 0,0 0 1 0 0,-1 1 0 0 0,1-1-1 0 0,0 0 1 0 0,0 1-1 0 0,0-1 1 0 0,0 0 0 0 0,1 1-1 0 0,-1-1 1 0 0,0 0-1 0 0,0 0 1 0 0,0 1 0 0 0,0-1-1 0 0,0 0 1 0 0,0 1-1 0 0,0-1 1 0 0,0 0-1 0 0,1 0 1 0 0,-1 1 0 0 0,0-1-1 0 0,0 0 1 0 0,0 0-1 0 0,1 1 1 0 0,-1-1 0 0 0,0 0-1 0 0,0 0 1 0 0,0 0-1 0 0,1 1 1 0 0,-1-1 0 0 0,0 0-1 0 0,1 0 1 0 0,-1 0-1 0 0,0 0 1 0 0,0 0 0 0 0,1 0-1 0 0,-1 0 1 0 0,0 1-1 0 0,1-1 1 0 0,-1 0 0 0 0,0 0-1 0 0,1 0 1 0 0,-1 0-1 0 0,0 0 1 0 0,0 0-1 0 0,1 0 1 0 0,-1-1 0 0 0,0 1-1 0 0,1 0 1 0 0,-1 0-1 0 0,0 0 1 0 0,1 0 0 0 0,-1 0-1 0 0,0 0 1 0 0,0-1-1 0 0,1 1 1 0 0,-1 0 0 0 0,0 0-1 0 0,0 0 1 0 0,0 0-1 0 0,1-1 1 0 0,-1 1 0 0 0,0 0-1 0 0,0 0 1 0 0,0-1-1 0 0,1 1 1 0 0,-1 0 0 0 0,0-1-16 0 0,7-25 1771 0 0,-5 17-2084 0 0,79-301 476 0 0,-74 279-148 0 0,-7 30-56 0 0,0 1-39 0 0,0 0-15 0 0,0 0-13 0 0,0 0 18 0 0,0 0-24 0 0,0 0-29 0 0,0 0-20 0 0,12 42-1586 0 0,-11-24 666 0 0,3 32-3954 0 0,-3-15-4620 0 0,-1-3 511 0 0</inkml:trace>
  <inkml:trace contextRef="#ctx0" brushRef="#br0" timeOffset="4544.868">7459 2774 15741 0 0,'0'-4'3633'0'0,"5"-26"1283"0"0,-5 30-4708 0 0,0 0-42 0 0,0 0-20 0 0,0 0-6 0 0,0 0-1 0 0,0 0-13 0 0,0 0-34 0 0,0 0-13 0 0,0 0 29 0 0,0 0-2 0 0,0 0-53 0 0,0 0-55 0 0,-4 9-314 0 0,-100 181-68 0 0,79-111-139 0 0,25-78 416 0 0,0-1-4 0 0,14 4 339 0 0,151-4 348 0 0,-160-39 1382 0 0,-6 28-1930 0 0,0-1-1 0 0,-1 1 0 0 0,0-1 1 0 0,-1 1-1 0 0,0 0 0 0 0,-1 0 1 0 0,0 0-1 0 0,-1 0 0 0 0,0 1 1 0 0,-4-6-28 0 0,1-6 47 0 0,8 22-78 0 0,0 0-24 0 0,0 0-21 0 0,0 0-11 0 0,0 0 22 0 0,0 0 4 0 0,0 0-27 0 0,0 0-45 0 0,1 11-464 0 0,22 53 770 0 0,6 113-528 0 0,-34-166-2392 0 0,-6-11-3903 0 0,3 0 461 0 0,-7 0-4143 0 0</inkml:trace>
  <inkml:trace contextRef="#ctx0" brushRef="#br0" timeOffset="-26362.706">1823 1013 21926 0 0,'9'4'4719'0'0,"27"-5"-4866"0"0,19-6 14 0 0,-55 7 111 0 0,0 0 7 0 0,9 2-249 0 0,-3 7 296 0 0,-1 1 0 0 0,0 0 0 0 0,0 0 0 0 0,-1 0 0 0 0,0 0 0 0 0,-1 0 0 0 0,0 1 0 0 0,-1-1 0 0 0,0 1 0 0 0,0 0 0 0 0,-2 0 0 0 0,1 0 0 0 0,-1 0 0 0 0,-1 0 0 0 0,0 6-32 0 0,1-3 17 0 0,0 196 330 0 0,-11-213-45 0 0,-2-6-928 0 0,13 9 587 0 0,0 0 1 0 0,1 0 0 0 0,-1 0 0 0 0,0 0-1 0 0,0 0 1 0 0,0 0 0 0 0,0 0 0 0 0,0-1 0 0 0,0 1-1 0 0,0 0 1 0 0,0 0 0 0 0,0 0 0 0 0,1 0-1 0 0,-1 0 1 0 0,0 0 0 0 0,0 0 0 0 0,0-1 38 0 0,18 11 90 0 0,47 13 896 0 0,-72-42-2438 0 0,1 9-269 0 0,-3-2-12654 0 0,31 53 4913 0 0</inkml:trace>
  <inkml:trace contextRef="#ctx0" brushRef="#br0" timeOffset="-27186.703">1302 1141 21746 0 0,'68'4'3482'0'0,"34"12"-3422"0"0,-78-13-207 0 0,-24-3-122 0 0,0 0-51 0 0,-13-10-1801 0 0,-3-5-1648 0 0,5 3-1610 0 0,2 2-2226 0 0,-6-7 1927 0 0</inkml:trace>
  <inkml:trace contextRef="#ctx0" brushRef="#br0" timeOffset="-26911.704">1368 972 17914 0 0,'2'2'5902'0'0,"5"8"-4795"0"0,6 94-166 0 0,-8 152-1147 0 0,-1-245-16 0 0,-4-10-30 0 0,0-1-134 0 0,0 0-81 0 0,0-5-861 0 0,6-15-1407 0 0,0 0-6363 0 0,2-7-1836 0 0</inkml:trace>
  <inkml:trace contextRef="#ctx0" brushRef="#br0" timeOffset="-29658.961">115 908 7185 0 0,'0'0'10829'0'0,"0"0"-7535"0"0,0 0-2846 0 0,0 0-213 0 0,14 0 428 0 0,81-8 1652 0 0,-67-2-1159 0 0,-17 21-1113 0 0,-1 24 4 0 0,-2 0 0 0 0,-1 0 0 0 0,-1 0 0 0 0,-3 1 0 0 0,0 0 0 0 0,-3 0 0 0 0,-1 15-47 0 0,0-24-49 0 0,-3 63-30 0 0,-26-81 789 0 0,18-13-1620 0 0,127 15 897 0 0,-109-8-44 0 0,-5-2 108 0 0,-1-1 44 0 0,0 0 34 0 0,0 0 8 0 0,0 0-46 0 0,0 0-207 0 0,0 0-136 0 0,-8-8-2809 0 0,8 7 3064 0 0,-3-6-5646 0 0,3 5-9722 0 0,11 20 13197 0 0</inkml:trace>
  <inkml:trace contextRef="#ctx0" brushRef="#br0" timeOffset="-28937.706">617 1213 20534 0 0,'0'0'1926'0'0,"0"0"-1199"0"0,0 0-367 0 0,0 0 260 0 0,0 0 11 0 0,0 0-181 0 0,0 0-167 0 0,0 0-147 0 0,0 0-147 0 0,0 0-87 0 0,-1 5-160 0 0,-36 79 48 0 0,-8 10 175 0 0,37-42-62 0 0,44-32 391 0 0,-27-17-272 0 0,1 0 0 0 0,0-1 0 0 0,0 0 0 0 0,0 0 0 0 0,0-1 0 0 0,0 0 0 0 0,0-1 0 0 0,1 0 0 0 0,5-2-22 0 0,13 2 330 0 0,-28-30 386 0 0,-25-57-460 0 0,13 62-242 0 0,-8-13 145 0 0,18 37-112 0 0,1 1-4 0 0,0 0 6 0 0,0 0-35 0 0,0 0-11 0 0,0 0-12 0 0,0 0-27 0 0,0 0-18 0 0,0 0-8 0 0,0 0-8 0 0,0 0-6 0 0,0 0-6 0 0,0 5-98 0 0,33 193 365 0 0,-11-81-152 0 0,-33-136-1474 0 0,5 7-2512 0 0,4 6-8680 0 0,24 51 3930 0 0</inkml:trace>
  <inkml:trace contextRef="#ctx0" brushRef="#br0" timeOffset="-27459.707">977 1213 20706 0 0,'-2'-1'4932'0'0,"-4"-7"-4572"0"0,5 8-354 0 0,0-1 1 0 0,0 0-1 0 0,0 0 1 0 0,0 1-1 0 0,0-1 0 0 0,0 1 1 0 0,0-1-1 0 0,0 1 1 0 0,0-1-1 0 0,0 1 1 0 0,0 0-1 0 0,0-1 1 0 0,0 1-1 0 0,-1 0 1 0 0,1 0-1 0 0,0 0 1 0 0,0 0-1 0 0,0 0 0 0 0,0 0 1 0 0,0 0-1 0 0,-1 0 1 0 0,1 0-1 0 0,0 0 1 0 0,0 1-1 0 0,0-1 1 0 0,0 0-1 0 0,0 1 1 0 0,0-1-1 0 0,0 1 0 0 0,0 0 1 0 0,0-1-1 0 0,0 1 1 0 0,0 0-1 0 0,0-1 1 0 0,0 1-7 0 0,-2 3-45 0 0,-4 1-13 0 0,1 1 1 0 0,1 1-1 0 0,-1-1 1 0 0,1 1 0 0 0,0 0-1 0 0,1 0 1 0 0,-1 0 0 0 0,1 1-1 0 0,-1 4 58 0 0,2-6-14 0 0,0 0-1 0 0,0 0 0 0 0,1 1 0 0 0,0-1 1 0 0,1 1-1 0 0,-1-1 0 0 0,1 1 1 0 0,0-1-1 0 0,1 1 0 0 0,0-1 0 0 0,0 1 1 0 0,0 0-1 0 0,1-1 0 0 0,0 1 0 0 0,0 0 1 0 0,0-1-1 0 0,1 0 0 0 0,0 1 1 0 0,1-1-1 0 0,-1 0 0 0 0,1 0 0 0 0,0 0 1 0 0,2 2 14 0 0,6 1 17 0 0,1 0 0 0 0,0 0 1 0 0,0-1-1 0 0,1 0 0 0 0,0-1 1 0 0,0-1-1 0 0,1 0 0 0 0,0-1 1 0 0,0 0-1 0 0,0-1 0 0 0,1-1-17 0 0,13 4 28 0 0,-27-7 4 0 0,-1 0 20 0 0,0 0 20 0 0,0 0 18 0 0,0 0-2 0 0,0 0 3 0 0,0 0 0 0 0,0 0-17 0 0,0 0-46 0 0,0 0-180 0 0,0 0-278 0 0,-1-21-4816 0 0,2 10-6090 0 0,-1 43 2340 0 0</inkml:trace>
  <inkml:trace contextRef="#ctx0" brushRef="#br0" timeOffset="-21304.782">2363 1179 21374 0 0,'-14'7'3567'0'0,"-7"26"-4360"0"0,18-28 1063 0 0,-14 25-365 0 0,2 1 0 0 0,0 0 0 0 0,2 1 0 0 0,-4 19 95 0 0,17-49 5 0 0,-1 0 0 0 0,1-1 0 0 0,-1 1 0 0 0,1 0 0 0 0,0-1 0 0 0,-1 1 0 0 0,1 0 0 0 0,0-1 0 0 0,0 1 0 0 0,0 0 0 0 0,1-1 0 0 0,-1 1 0 0 0,0 0 0 0 0,1-1 0 0 0,-1 1 0 0 0,1 0 0 0 0,-1-1 0 0 0,1 1 0 0 0,0-1 0 0 0,-1 1 0 0 0,1-1 0 0 0,0 1 0 0 0,0-1 0 0 0,0 0 0 0 0,0 1 0 0 0,1-1 0 0 0,-1 0 0 0 0,0 0 0 0 0,0 0 0 0 0,1 0 0 0 0,-1 0 0 0 0,1 0 0 0 0,-1 0 0 0 0,1 0 0 0 0,-1-1 0 0 0,1 1 0 0 0,-1 0 0 0 0,2-1-5 0 0,65 9 242 0 0,20-10-479 0 0,-86 1 256 0 0,-1 0 1 0 0,1-1 0 0 0,0 1-1 0 0,-1-1 1 0 0,1 1-1 0 0,-1-1 1 0 0,0 0-1 0 0,1 0 1 0 0,-1 0 0 0 0,1 0-1 0 0,-1 1 1 0 0,0-2-1 0 0,0 1 1 0 0,0 0-1 0 0,0 0 1 0 0,0 0 0 0 0,0-1-1 0 0,0 1 1 0 0,0 0-1 0 0,0-1 1 0 0,0 1 0 0 0,-1-1-1 0 0,1 1 1 0 0,0-1-1 0 0,-1 1 1 0 0,0-1-1 0 0,1 1 1 0 0,-1-1 0 0 0,0 1-1 0 0,0-1 1 0 0,0 0-1 0 0,0 1 1 0 0,0-1-1 0 0,0 0 1 0 0,0 1 0 0 0,0-1-1 0 0,-1 1 1 0 0,1-1-1 0 0,-1 0-19 0 0,-26-62 899 0 0,-5 21-200 0 0,27 37-940 0 0,9 20 62 0 0,7 19 295 0 0,-1 1-1 0 0,-2 0 0 0 0,-2 0 1 0 0,-1 3-116 0 0,17 79-166 0 0,-15-98 163 0 0,-7-17 85 0 0,0-1 30 0 0,0 0 15 0 0,0 0 3 0 0,0 0-64 0 0,0 0-157 0 0,0-53-2278 0 0,2 4-3251 0 0,5 14-7275 0 0,-3 14 6886 0 0</inkml:trace>
  <inkml:trace contextRef="#ctx0" brushRef="#br0" timeOffset="-20784.314">2615 1280 2200 0 0,'12'4'15894'0'0,"-2"5"-9142"0"0,-2 4-4924 0 0,7 29-4904 0 0,-12-26 4904 0 0,7 95-1472 0 0,-6-84-292 0 0,2-28 691 0 0,4-18-787 0 0,37-43-519 0 0,-45 61 526 0 0,-1 0 0 0 0,1 1 1 0 0,0-1-1 0 0,-1 0 0 0 0,1 1 1 0 0,0-1-1 0 0,0 1 1 0 0,-1 0-1 0 0,1-1 0 0 0,0 1 1 0 0,0 0-1 0 0,0 0 0 0 0,-1 0 1 0 0,1 0-1 0 0,0 1 0 0 0,0-1 1 0 0,-1 0-1 0 0,1 1 0 0 0,0-1 1 0 0,0 1-1 0 0,-1 0 0 0 0,1-1 1 0 0,-1 1-1 0 0,1 0 0 0 0,-1 0 1 0 0,1 0-1 0 0,-1 0 1 0 0,1 0-1 0 0,-1 1 0 0 0,0-1 1 0 0,0 0-1 0 0,1 1 0 0 0,-1-1 1 0 0,0 0-1 0 0,0 2 25 0 0,3 8 59 0 0,0 0-1 0 0,-1 0 1 0 0,-1 0-1 0 0,0 0 1 0 0,0 0-1 0 0,-1 1 1 0 0,0-1-1 0 0,-1 0 1 0 0,-1 1-1 0 0,-1 7-58 0 0,2-15 36 0 0,0-1 0 0 0,-1 0-1 0 0,1 0 1 0 0,-1 0-1 0 0,0 1 1 0 0,0-1-1 0 0,0 0 1 0 0,-1 0 0 0 0,1 0-1 0 0,-1-1 1 0 0,1 1-1 0 0,-1 0 1 0 0,0-1 0 0 0,0 1-1 0 0,0-1 1 0 0,-1 1-1 0 0,1-1 1 0 0,0 0 0 0 0,-1 0-1 0 0,1 0 1 0 0,-1 0-1 0 0,0 0 1 0 0,0-1-1 0 0,0 1 1 0 0,0-1 0 0 0,0 0-1 0 0,0 0 1 0 0,0 0-1 0 0,0 0 1 0 0,0-1 0 0 0,-1 1-1 0 0,1-1 1 0 0,-3 1-36 0 0,0-1 73 0 0,1 0 1 0 0,-1 0-1 0 0,1 0 1 0 0,-1 0-1 0 0,0-1 1 0 0,1 0-1 0 0,-1 0 1 0 0,1-1 0 0 0,0 1-1 0 0,-1-1 1 0 0,1-1-1 0 0,0 1 1 0 0,0 0-1 0 0,0-1 1 0 0,0 0-1 0 0,1-1 1 0 0,-1 1-1 0 0,1-1 1 0 0,-1-1-74 0 0,-4-10-285 0 0,9 14 10 0 0,6-16-4155 0 0,-3 14-470 0 0,-1-3-4369 0 0</inkml:trace>
  <inkml:trace contextRef="#ctx0" brushRef="#br0" timeOffset="-18210.341">4 1743 8349 0 0,'-3'2'9462'0'0,"3"1"-5068"0"0,12 13-4932 0 0,-7-10 1526 0 0,21 35-298 0 0,-1 1 0 0 0,-1 1 1 0 0,13 41-691 0 0,-3-17 94 0 0,-19-50-135 0 0,-6-13 151 0 0,1-1-1 0 0,-1 1 1 0 0,1-2-1 0 0,-1 1 1 0 0,1-1-1 0 0,0-1 1 0 0,0 0 0 0 0,0 0-1 0 0,0-1 1 0 0,0 0-1 0 0,0-1 1 0 0,0 0-1 0 0,0 0 1 0 0,3-2-110 0 0,1 2-19 0 0,46-6-53 0 0,-24 6-16 0 0,-24 0 61 0 0,-1 0 0 0 0,1 1 1 0 0,0 1-1 0 0,-1 0 0 0 0,1 0 1 0 0,-1 1-1 0 0,0 1 0 0 0,1 0 1 0 0,-1 1 26 0 0,-7-4 4 0 0,0 1 0 0 0,0 0 1 0 0,-1 0-1 0 0,1 1 1 0 0,-1-1-1 0 0,1 1 0 0 0,-1 0 1 0 0,1-1-1 0 0,-1 2 1 0 0,0-1-1 0 0,0 0 0 0 0,0 1 1 0 0,0-1-1 0 0,-1 1 1 0 0,1 0-1 0 0,-1 0 0 0 0,1 0 1 0 0,-1 0-1 0 0,0 0 1 0 0,0 0-1 0 0,-1 1 0 0 0,1-1 1 0 0,-1 1-1 0 0,1-1 0 0 0,-1 1 1 0 0,0 0-1 0 0,0 0 1 0 0,-1-1-1 0 0,1 2-4 0 0,-23 66 355 0 0,46-60-875 0 0,-15-11 578 0 0,-1-1 0 0 0,1 0-1 0 0,-1 0 1 0 0,1-1 0 0 0,-1 0-1 0 0,0-1 1 0 0,0 0 0 0 0,0 0-1 0 0,0 0 1 0 0,-1-1 0 0 0,1 0-1 0 0,-1-1 1 0 0,0 0 0 0 0,0 0-1 0 0,3-4-57 0 0,14-7 37 0 0,66-40-82 0 0,-20 19 38 0 0,-60 32 37 0 0,0 1 0 0 0,0-1-1 0 0,-1-1 1 0 0,0 1 0 0 0,0-1-1 0 0,-1-1 1 0 0,1 0 0 0 0,-2 0-1 0 0,1-1 1 0 0,-1 0-1 0 0,1-1-29 0 0,2-43 909 0 0,-9 38-5022 0 0,-7 24 2101 0 0,-18 21-13836 0 0,22-30 11459 0 0,35-48 2810 0 0</inkml:trace>
  <inkml:trace contextRef="#ctx0" brushRef="#br0" timeOffset="-17547.34">771 2357 18702 0 0,'0'0'143'0'0,"1"0"1"0"0,-1 0-1 0 0,0 0 0 0 0,0 1 1 0 0,0-1-1 0 0,0 0 1 0 0,0 0-1 0 0,0 1 1 0 0,-1-1-1 0 0,1 0 1 0 0,0 0-1 0 0,0 0 0 0 0,0 1 1 0 0,0-1-1 0 0,0 0 1 0 0,0 0-1 0 0,0 0 1 0 0,0 1-1 0 0,0-1 0 0 0,-1 0 1 0 0,1 0-1 0 0,0 0 1 0 0,0 0-1 0 0,0 0 1 0 0,0 1-1 0 0,0-1 1 0 0,-1 0-1 0 0,1 0 0 0 0,0 0 1 0 0,0 0-1 0 0,0 0 1 0 0,-1 0-1 0 0,1 0 1 0 0,0 1-1 0 0,0-1 0 0 0,0 0 1 0 0,-1 0-1 0 0,1 0 1 0 0,0 0-1 0 0,0 0 1 0 0,0 0-1 0 0,-1 0 1 0 0,1 0-1 0 0,0 0 0 0 0,0 0 1 0 0,-1 0-1 0 0,1 0 1 0 0,0-1-1 0 0,0 1-143 0 0,-2 15-213 0 0,-20 78 167 0 0,16-56 52 0 0,1 1 1 0 0,2-1-1 0 0,1 1 0 0 0,2 0 0 0 0,3 16-6 0 0,0-16-45 0 0,3 0-1 0 0,0 0 1 0 0,3-1-1 0 0,1 0 0 0 0,6 14 46 0 0,3-7 34 0 0,1 0 0 0 0,2-2 0 0 0,14 19-34 0 0,-36-60 154 0 0,0-1 112 0 0,0 0 38 0 0,-7-2 329 0 0,-42-34-792 0 0,38 27 79 0 0,0-1 0 0 0,-1 2-1 0 0,-1 0 1 0 0,1 0-1 0 0,-1 1 1 0 0,0 1 0 0 0,-4-1 80 0 0,-23 0-674 0 0,132 77 1092 0 0,-35-33-50 0 0,-56-37-316 0 0,0 0-1 0 0,0-1 1 0 0,0 1 0 0 0,0-1 0 0 0,0 0 0 0 0,0 1 0 0 0,-1-1 0 0 0,1 0-1 0 0,0 1 1 0 0,-1-1 0 0 0,1 0 0 0 0,0 0 0 0 0,-1 0 0 0 0,1 0 0 0 0,-1 0-1 0 0,1 0 1 0 0,-1 0 0 0 0,1 1 0 0 0,-1-1 0 0 0,0 0 0 0 0,1 0-1 0 0,-1-1 1 0 0,0 1 0 0 0,0 0 0 0 0,0 0 0 0 0,0 0 0 0 0,0 0 0 0 0,0 0-1 0 0,0 0 1 0 0,0 0 0 0 0,-1 0 0 0 0,1 0 0 0 0,0 0 0 0 0,0 0-52 0 0,0-6 83 0 0,24-124-665 0 0,-24 125-288 0 0,1 1-2421 0 0,3 4-9523 0 0,0 1 2401 0 0</inkml:trace>
  <inkml:trace contextRef="#ctx0" brushRef="#br0" timeOffset="-16926.342">1141 3215 19982 0 0,'0'0'1907'0'0,"0"0"-1147"0"0,0 0-504 0 0,0 0 143 0 0,11 0 673 0 0,63-12-289 0 0,-45 1-238 0 0,-29 11-405 0 0,0 0-34 0 0,0 0-46 0 0,0 0-44 0 0,0 0 2 0 0,0 0 36 0 0,5 13 37 0 0,13 395-12 0 0,-18-407-11 0 0,-22-3 578 0 0,6-8-520 0 0,16 10-184 0 0,0 0-71 0 0,0 0-57 0 0,0 0-39 0 0,20 3-200 0 0,17 9-872 0 0,-32-28-5481 0 0,-2 6-717 0 0,5-1-3020 0 0</inkml:trace>
  <inkml:trace contextRef="#ctx0" brushRef="#br0" timeOffset="-16303.311">1567 3444 8313 0 0,'-1'-4'11263'0'0,"0"2"-5959"0"0,-9 0-4343 0 0,4 3-76 0 0,-16 22-1293 0 0,-48 156-52 0 0,70-178 453 0 0,-1 0 0 0 0,1 0 0 0 0,-1 0 0 0 0,1 0-1 0 0,-1-1 1 0 0,1 1 0 0 0,0 0 0 0 0,-1 0-1 0 0,1 0 1 0 0,0 0 0 0 0,0 0 0 0 0,-1 0 0 0 0,1 0-1 0 0,0 0 1 0 0,0 0 0 0 0,0 0 0 0 0,1 0-1 0 0,-1 0 1 0 0,0 0 0 0 0,0 0 0 0 0,0 0 0 0 0,1 0-1 0 0,-1 0 1 0 0,0 0 0 0 0,1 0 0 0 0,-1 0 0 0 0,1 0-1 0 0,-1 0 1 0 0,1 0 0 0 0,0-1 0 0 0,-1 1-1 0 0,1 0 1 0 0,0 0 0 0 0,-1-1 0 0 0,1 1 0 0 0,0 0-1 0 0,0-1 1 0 0,0 1 0 0 0,0-1 0 0 0,0 1-1 0 0,-1-1 1 0 0,1 0 0 0 0,0 1 0 0 0,0-1 0 0 0,0 0-1 0 0,0 1 1 0 0,0-1 0 0 0,0 0 0 0 0,0 0 0 0 0,0 0-1 0 0,1 0 8 0 0,73 8-12 0 0,-38-8-41 0 0,-30-34 1169 0 0,-18-59-847 0 0,7 66-1094 0 0,14 47 872 0 0,-1 1 0 0 0,-1 1 0 0 0,-1 0 0 0 0,-1 0 0 0 0,-1 0 0 0 0,-1 0 0 0 0,-1 1 0 0 0,0 0-47 0 0,14 76-227 0 0,-21-139-3638 0 0,3 26-564 0 0,1 16-4862 0 0,5 59 742 0 0</inkml:trace>
  <inkml:trace contextRef="#ctx0" brushRef="#br0" timeOffset="-15775.339">1883 3531 19746 0 0,'0'-5'967'0'0,"0"5"-885"0"0,1-1 0 0 0,-1 1 1 0 0,0-1-1 0 0,0 1 0 0 0,1 0 0 0 0,-1-1 1 0 0,0 1-1 0 0,0-1 0 0 0,0 1 1 0 0,0-1-1 0 0,0 1 0 0 0,0-1 1 0 0,0 1-1 0 0,0-1 0 0 0,0 1 1 0 0,0-1-1 0 0,0 1 0 0 0,0-1 1 0 0,0 1-1 0 0,0-1 0 0 0,0 1 0 0 0,0 0 1 0 0,-1-1-1 0 0,1 1 0 0 0,0-1 1 0 0,0 1-1 0 0,-1-1 0 0 0,1 1 1 0 0,0 0-1 0 0,0-1 0 0 0,-1 1 1 0 0,1 0-1 0 0,0-1 0 0 0,-1 1 0 0 0,1 0 1 0 0,-1-1-1 0 0,1 1 0 0 0,0 0 1 0 0,-1 0-1 0 0,1-1 0 0 0,-1 1 1 0 0,1 0-1 0 0,-1 0 0 0 0,1 0 1 0 0,-1 0-1 0 0,1 0 0 0 0,0 0 1 0 0,-1 0-1 0 0,1-1 0 0 0,-1 1 0 0 0,1 1 1 0 0,-1-1-1 0 0,1 0 0 0 0,-1 0 1 0 0,1 0-1 0 0,-1 0 0 0 0,1 0 1 0 0,-1 0-1 0 0,1 0 0 0 0,-1 1 1 0 0,1-1-1 0 0,0 0 0 0 0,-1 0 0 0 0,1 1 1 0 0,-1-1-1 0 0,1 0-82 0 0,-19 5-88 0 0,-5 5 43 0 0,-23 25-103 0 0,34 43-513 0 0,14-66 641 0 0,1 0 1 0 0,0 0-1 0 0,0 0 0 0 0,1-1 1 0 0,1 0-1 0 0,0 1 0 0 0,1-1 1 0 0,0 0-1 0 0,1-1 0 0 0,0 1 1 0 0,0-1-1 0 0,3 3 20 0 0,-6-9 24 0 0,0 1 0 0 0,1-1-1 0 0,-1 0 1 0 0,1 0 0 0 0,0 0 0 0 0,0 0 0 0 0,0-1 0 0 0,0 1-1 0 0,1-1 1 0 0,-1 0 0 0 0,1 0 0 0 0,0-1 0 0 0,0 1 0 0 0,0-1-1 0 0,0 0 1 0 0,0-1 0 0 0,0 1 0 0 0,1-1 0 0 0,-1 0 0 0 0,4 0-24 0 0,-9-1 106 0 0,0 0 21 0 0,0 0 7 0 0,0 0-32 0 0,0 0-29 0 0,0 0-10 0 0,0 0-14 0 0,0 0-36 0 0,0 0-34 0 0,0 0-129 0 0,0 0-124 0 0,0 0-134 0 0,-16-8-17352 0 0,32 16 10262 0 0</inkml:trace>
  <inkml:trace contextRef="#ctx0" brushRef="#br0" timeOffset="-15487.593">2082 3361 20646 0 0,'5'-3'2981'0'0,"12"-2"-2643"0"0,-8 1-105 0 0,75-20-50 0 0,-53 23-262 0 0,-29 1-3632 0 0,-8 0-367 0 0,1 0-4486 0 0</inkml:trace>
  <inkml:trace contextRef="#ctx0" brushRef="#br0" timeOffset="-15170.595">2124 3463 19578 0 0,'0'0'2082'0'0,"0"0"-1191"0"0,9 4 1254 0 0,81 18-982 0 0,-57-10-976 0 0,-32-12-167 0 0,-1 0 33 0 0,0 0 28 0 0,0 0 17 0 0,0 0 21 0 0,0 0-11 0 0,-4 0-542 0 0,-21 0-2693 0 0,2 0-16703 0 0,75 0 16696 0 0</inkml:trace>
  <inkml:trace contextRef="#ctx0" brushRef="#br0" timeOffset="-11443.537">2962 3365 17922 0 0,'-6'0'2086'0'0,"5"0"1478"0"0,15 5-2418 0 0,21 6-975 0 0,0-1 1 0 0,0-1 0 0 0,1-2 0 0 0,0-2 0 0 0,0-1-1 0 0,0-2 1 0 0,0-1 0 0 0,0-2 0 0 0,7-2-172 0 0,34 2 122 0 0,188 1-58 0 0,-264 0-60 0 0,-1 0 7 0 0,0 0 26 0 0,0 0 5 0 0,0 0-46 0 0,0 0-222 0 0,-14 0-4455 0 0,5 0-3095 0 0,4 0-3225 0 0,33 0 8145 0 0</inkml:trace>
  <inkml:trace contextRef="#ctx0" brushRef="#br0" timeOffset="-13261.531">2880 2545 20954 0 0,'0'0'1751'0'0,"0"8"-1138"0"0,45 86 830 0 0,82 135-718 0 0,-91-166-289 0 0,-36-63-402 0 0,0 0-1 0 0,0-1 0 0 0,0 1 1 0 0,0 0-1 0 0,0-1 0 0 0,0 1 1 0 0,0 0-1 0 0,1 0 0 0 0,-1-1 1 0 0,0 1-1 0 0,0 0 1 0 0,0 0-1 0 0,0-1 0 0 0,0 1 1 0 0,1 0-1 0 0,-1 0 0 0 0,0-1 1 0 0,0 1-1 0 0,0 0 0 0 0,1 0 1 0 0,-1 0-1 0 0,0-1 0 0 0,0 1 1 0 0,1 0-1 0 0,-1 0 0 0 0,0 0 1 0 0,0 0-1 0 0,1 0 0 0 0,-1-1 1 0 0,0 1-1 0 0,1 0 0 0 0,-1 0 1 0 0,0 0-1 0 0,0 0 0 0 0,1 0 1 0 0,-1 0-1 0 0,0 0 0 0 0,1 0 1 0 0,-1 0-1 0 0,0 0 1 0 0,1 0-1 0 0,-1 0 0 0 0,0 0 1 0 0,0 1-1 0 0,1-1 0 0 0,-1 0 1 0 0,0 0-1 0 0,0 0 0 0 0,1 0 1 0 0,-1 0-1 0 0,0 1 0 0 0,0-1 1 0 0,1 0-1 0 0,-1 0 0 0 0,0 0 1 0 0,0 1-1 0 0,1-1 0 0 0,-1 0 1 0 0,0 0-1 0 0,0 1 0 0 0,0-1 1 0 0,0 0-1 0 0,0 1-33 0 0,5-38 58 0 0,-3 24 36 0 0,55-301-128 0 0,-56 311-46 0 0,11-15-940 0 0,1 33 391 0 0,14 49-7488 0 0,-22-40-672 0 0,-12-28 2634 0 0,-33-95 2804 0 0</inkml:trace>
  <inkml:trace contextRef="#ctx0" brushRef="#br0" timeOffset="-12604.528">3373 2857 20446 0 0,'-18'10'4986'0'0,"0"24"-5815"0"0,12-21 1129 0 0,-40 128-829 0 0,43-106 68 0 0,45-27 899 0 0,-36-9-400 0 0,0 1 0 0 0,0-1 1 0 0,0-1-1 0 0,0 1 0 0 0,-1-1 0 0 0,1 0 1 0 0,0 0-1 0 0,-1-1 0 0 0,0 0 1 0 0,0 0-1 0 0,0 0 0 0 0,0-1 0 0 0,0 1 1 0 0,0-1-1 0 0,-1 0 0 0 0,0 0 0 0 0,0-1 1 0 0,1-1-39 0 0,-3 3 54 0 0,0 0 1 0 0,-1 0 0 0 0,0-1-1 0 0,1 1 1 0 0,-1-1 0 0 0,-1 1-1 0 0,1-1 1 0 0,0 1 0 0 0,-1-1-1 0 0,0 1 1 0 0,0-1 0 0 0,0 0-1 0 0,0 1 1 0 0,0-1 0 0 0,-1 1-1 0 0,1-1 1 0 0,-1 1 0 0 0,0-1-1 0 0,0 1 1 0 0,-1-1 0 0 0,1 1-1 0 0,-1 0 1 0 0,1 0 0 0 0,-1 0-1 0 0,-1-2-54 0 0,-32-28 37 0 0,31 32-36 0 0,2 1-5 0 0,1 0-42 0 0,1 0-16 0 0,0 0-33 0 0,0 0-24 0 0,0 0 9 0 0,0 0-10 0 0,0 0-12 0 0,0 0-11 0 0,0 0-10 0 0,0 0 4 0 0,26 45 440 0 0,28 95 229 0 0,-48-118-515 0 0,6 15-58 0 0,-12-36 29 0 0,0-1 71 0 0,0 0 48 0 0,0 0 3 0 0,0 0-118 0 0,0-12-454 0 0,-1-18-921 0 0,0-10-1302 0 0,4 11-4196 0 0,-3 29 6285 0 0,0 0 1 0 0,0 0-1 0 0,0 0 1 0 0,1 0-1 0 0,-1 0 1 0 0,0 0-1 0 0,0 0 1 0 0,1 0-1 0 0,-1 0 1 0 0,0 0-1 0 0,0 0 1 0 0,0 0-1 0 0,1 0 1 0 0,-1 0 607 0 0,-4 111-6306 0 0</inkml:trace>
  <inkml:trace contextRef="#ctx0" brushRef="#br0" timeOffset="-8066.513">3649 4573 14629 0 0,'0'0'2576'0'0,"0"0"-1371"0"0,1 0 3599 0 0,0-8-4148 0 0,-1-213 1545 0 0,11 198-1926 0 0,-11 23-377 0 0,16 4-306 0 0,-7 4 436 0 0,0 1 1 0 0,0 0-1 0 0,-1 0 1 0 0,0 0 0 0 0,0 1-1 0 0,-1 0 1 0 0,-1 1-1 0 0,0-1 1 0 0,0 1-1 0 0,0 3-28 0 0,-2-8-1 0 0,62 127-169 0 0,-57-104 158 0 0,-9-29 63 0 0,0 0 72 0 0,0 0 44 0 0,0 0 24 0 0,0 0-1 0 0,0 0-5 0 0,-149-3 1043 0 0,120-4-542 0 0,36 2-5909 0 0,0 4-2242 0 0,-6-2-3788 0 0,-19 11 6435 0 0</inkml:trace>
  <inkml:trace contextRef="#ctx0" brushRef="#br0" timeOffset="-8921.541">3178 3708 15997 0 0,'0'0'5119'0'0,"0"0"-3649"0"0,0 0-1211 0 0,14 3 672 0 0,59 5 851 0 0,107-1-594 0 0,-179-7-1204 0 0,-1 0-8 0 0,0 0 14 0 0,0 0 20 0 0,0 0 35 0 0,0 0 10 0 0,0 0-1 0 0,0 0-10 0 0,0 0-7 0 0,-27 68 222 0 0,-2-13-224 0 0,-2-2 0 0 0,-2 0 0 0 0,-19 19-35 0 0,3-8 74 0 0,29-37-66 0 0,20-25-18 0 0,0-1 1 0 0,0 0-1 0 0,0 0 1 0 0,0 0-1 0 0,0 1 1 0 0,0-1-1 0 0,0 0 1 0 0,1 0-1 0 0,-1 0 1 0 0,0 0-1 0 0,1 0 1 0 0,-1 1-1 0 0,1-1 1 0 0,-1 0-1 0 0,1 0 1 0 0,0 0-1 0 0,-1 0 1 0 0,1-1 0 0 0,0 1-1 0 0,0 0 1 0 0,0 0-1 0 0,-1 0 1 0 0,1 0-1 0 0,0-1 1 0 0,0 1-1 0 0,0 0 1 0 0,0-1-1 0 0,0 1 1 0 0,1-1 9 0 0,-1 2-5 0 0,142 87 124 0 0,-60-52-165 0 0,-105-44-400 0 0,-2-5-1111 0 0,-1 0-2233 0 0,7 1-4346 0 0,-5-6-3867 0 0</inkml:trace>
  <inkml:trace contextRef="#ctx0" brushRef="#br0" timeOffset="-8695.54">3194 4035 19170 0 0,'26'0'3079'0'0,"23"0"-463"0"0,66-7-2601 0 0,-66 6-1886 0 0,-36 14-2360 0 0,-11 3-3755 0 0,0 1-1022 0 0</inkml:trace>
  <inkml:trace contextRef="#ctx0" brushRef="#br0" timeOffset="-4688.318">2018 1668 18014 0 0,'-1'5'2939'0'0,"20"20"-1840"0"0,164 140 1162 0 0,-178-160-2233 0 0,0 0 1 0 0,0-1 0 0 0,0 0-1 0 0,1 0 1 0 0,-1 0-1 0 0,1 0 1 0 0,0-1-1 0 0,0 0 1 0 0,0 0 0 0 0,1-1-1 0 0,-1 0 1 0 0,1 0-1 0 0,-1 0 1 0 0,1-1-1 0 0,0 0 1 0 0,-1 0 0 0 0,1-1-1 0 0,0 1 1 0 0,0-2-1 0 0,-1 1 1 0 0,1-1-1 0 0,0 0 1 0 0,0 0-1 0 0,-1-1 1 0 0,1 0 0 0 0,5-2-29 0 0,77-45 291 0 0,-69 36-322 0 0,1 0 0 0 0,0 2 0 0 0,0 0 0 0 0,1 1 0 0 0,1 2 1 0 0,0 0-1 0 0,0 1 0 0 0,0 1 0 0 0,1 2 0 0 0,0 0 0 0 0,9 0 31 0 0,-29 4-5 0 0,-1 0-1 0 0,1 0 1 0 0,-1-1-1 0 0,1 2 1 0 0,0-1-1 0 0,-1 0 1 0 0,1 1-1 0 0,-1 0 1 0 0,0 0 0 0 0,1 0-1 0 0,-1 0 1 0 0,1 0-1 0 0,-1 1 1 0 0,0-1-1 0 0,0 1 1 0 0,0 0-1 0 0,0 0 1 0 0,0 0 0 0 0,0 0-1 0 0,-1 1 1 0 0,1-1-1 0 0,-1 1 1 0 0,0 0-1 0 0,1-1 1 0 0,0 3 5 0 0,0 0 63 0 0,0 0-1 0 0,0 0 1 0 0,-1 1 0 0 0,0-1 0 0 0,0 0 0 0 0,0 1-1 0 0,0-1 1 0 0,-1 1 0 0 0,0 0 0 0 0,0-1-1 0 0,-1 1 1 0 0,1 0 0 0 0,-2 3-63 0 0,20-9-383 0 0,-6-1 512 0 0,1-1 0 0 0,-1-1 0 0 0,1 0 0 0 0,-1-1 0 0 0,0 0 1 0 0,0-1-1 0 0,-1 0 0 0 0,1-1 0 0 0,4-4-129 0 0,53-21 71 0 0,-39 23-160 0 0,0 1-1 0 0,0 2 1 0 0,0 1 0 0 0,28 0 89 0 0,-12 1-41 0 0,22-1 31 0 0,-55 6 40 0 0,0-2-1 0 0,0 0 1 0 0,0 0 0 0 0,0-1 0 0 0,0-1 0 0 0,0 0 0 0 0,-1-1 0 0 0,1-1 0 0 0,-1 0-1 0 0,0 0 1 0 0,0-2 0 0 0,0 0 0 0 0,0 0 0 0 0,-1-1 0 0 0,0 0 0 0 0,-1-1 0 0 0,1-1-1 0 0,6-6-29 0 0,-13 8 77 0 0,0-1 0 0 0,0 0 0 0 0,0 0 0 0 0,-1 0 0 0 0,0 0 0 0 0,-1-1 0 0 0,0 1 0 0 0,0-1 0 0 0,-1 0 0 0 0,0 0 0 0 0,0 0 0 0 0,-1 0 0 0 0,-1 0 0 0 0,1 0-1 0 0,-1 0 1 0 0,-1 0 0 0 0,0-1 0 0 0,0-1-77 0 0,-21-46 272 0 0,18 47-272 0 0,4 9-72 0 0,0 1-34 0 0,0 0-27 0 0,0 0-36 0 0,0 0-100 0 0,0 0-119 0 0,-10 28-3053 0 0,1 8-960 0 0,5-19-7367 0 0,27-98 4192 0 0</inkml:trace>
  <inkml:trace contextRef="#ctx0" brushRef="#br0" timeOffset="-3578.326">3532 1743 484 0 0,'0'-3'17172'0'0,"7"2"-10011"0"0,4 2-5372 0 0,19 7-5487 0 0,-22-6 5639 0 0,75 22-1749 0 0,-22 3-123 0 0,-1 2 0 0 0,-2 4 0 0 0,44 32-69 0 0,-82-51 38 0 0,0 0-1 0 0,-1 2 0 0 0,0 1 0 0 0,-1 0 1 0 0,-1 1-1 0 0,-1 1 0 0 0,-1 0 0 0 0,-1 2 1 0 0,0-1-1 0 0,-1 2 0 0 0,-2-1 0 0 0,0 2 1 0 0,-1 0-1 0 0,-1 0 0 0 0,1 9-37 0 0,34 168 73 0 0,-36-147-53 0 0,3-1 0 0 0,2 0-1 0 0,2 0 1 0 0,3-2-1 0 0,2 0-19 0 0,-11-28-22 0 0,0-1 0 0 0,2 0 0 0 0,1-1-1 0 0,1 0 1 0 0,0 0 0 0 0,1-2 0 0 0,1 0 0 0 0,1 0-1 0 0,2-1 23 0 0,14 10 11 0 0,2-1 0 0 0,1-1 0 0 0,1-3 0 0 0,0 0 0 0 0,2-3 0 0 0,0-1 0 0 0,27 8-11 0 0,-38-16 13 0 0,0-2 0 0 0,1 0-1 0 0,0-2 1 0 0,0-1 0 0 0,0-1 0 0 0,19 0-13 0 0,38 0 137 0 0,-85-4-100 0 0,0 0 30 0 0,0 0 34 0 0,0 0 21 0 0,0 0 15 0 0,0 0 24 0 0,-46-58 391 0 0,11 40-532 0 0,34 18 44 0 0,3-3-802 0 0,12 11 727 0 0,-1 1 0 0 0,0 0 1 0 0,-1 1-1 0 0,0 0 0 0 0,0 1 1 0 0,-1 0-1 0 0,-1 1 0 0 0,0 0 1 0 0,7 12 10 0 0,27 40 222 0 0,-44-61-193 0 0,1-1 0 0 0,-1 0 1 0 0,0 1-1 0 0,0-1 0 0 0,0 1 0 0 0,0-1 0 0 0,0 1 1 0 0,-1-1-1 0 0,1 1 0 0 0,-1-1 0 0 0,0 0 1 0 0,0 1-1 0 0,1-1 0 0 0,-1 0 0 0 0,-1 0 1 0 0,1 0-1 0 0,0 0 0 0 0,0 1 0 0 0,-1-2 1 0 0,1 1-1 0 0,-1 0 0 0 0,0 0 0 0 0,0 0 1 0 0,0-1-1 0 0,1 1 0 0 0,-1-1 0 0 0,-2 2-29 0 0,-10 12 56 0 0,-79 73 362 0 0,58-60-49 0 0,70-47-1266 0 0,-31 15 179 0 0,10-12 31 0 0,-12 10-2813 0 0,-3-2-3683 0 0,-12 11-4792 0 0,-35 55 8585 0 0</inkml:trace>
  <inkml:trace contextRef="#ctx0" brushRef="#br0" timeOffset="10104.15">3682 2835 8845 0 0,'0'0'6964'0'0,"0"0"-3525"0"0,0 0-1944 0 0,-3 1 3826 0 0,-14 5-5510 0 0,-11 16 25 0 0,-3 28 101 0 0,27-38 32 0 0,1-1 0 0 0,0 1 0 0 0,1 0-1 0 0,0 0 1 0 0,1 0 0 0 0,1 1 0 0 0,0-1-1 0 0,0 0 1 0 0,2 6 31 0 0,28 32 99 0 0,8-13 153 0 0,4-25 263 0 0,-38-12-360 0 0,-4 0-133 0 0,0 0 6 0 0,0 0 6 0 0,0 0 6 0 0,0 0 6 0 0,0 0 3 0 0,0 0-1 0 0,0 0-17 0 0,0 0-88 0 0,0 0-302 0 0,-3 1-1386 0 0,-15-6-14479 0 0,19 4 12173 0 0,19 6-199 0 0</inkml:trace>
  <inkml:trace contextRef="#ctx0" brushRef="#br0" timeOffset="14951.435">7747 2710 3040 0 0,'0'0'15470'0'0,"0"0"-11268"0"0,0 0-3870 0 0,0 0-269 0 0,0 0 171 0 0,0 17 35 0 0,0 267 467 0 0,9-292 662 0 0,3-24-1362 0 0,-10 26-75 0 0,0-1 1 0 0,1 0-1 0 0,-1 1 1 0 0,1 0-1 0 0,0 0 0 0 0,1-1 1 0 0,-1 2-1 0 0,1-1 1 0 0,0 0-1 0 0,1 1 1 0 0,0 0-1 0 0,-1 0 1 0 0,1 0-1 0 0,2-1 39 0 0,-6 6-24 0 0,1-1 0 0 0,-1 1 0 0 0,0-1 0 0 0,1 1 0 0 0,-1-1-1 0 0,1 1 1 0 0,-1-1 0 0 0,1 1 0 0 0,-1 0 0 0 0,0 0 0 0 0,1 0 0 0 0,-1 0 0 0 0,1 0-1 0 0,-1 0 1 0 0,1 0 0 0 0,-1 1 0 0 0,1-1 0 0 0,-1 0 0 0 0,0 1 0 0 0,1-1-1 0 0,-1 1 1 0 0,0 0 0 0 0,1-1 0 0 0,-1 1 0 0 0,0 0 0 0 0,0 0 0 0 0,0 0-1 0 0,1 0 1 0 0,-1 0 0 0 0,0 0 0 0 0,0 0 0 0 0,-1 0 0 0 0,1 0 0 0 0,0 0-1 0 0,0 1 1 0 0,0-1 0 0 0,-1 0 0 0 0,1 1 0 0 0,-1-1 0 0 0,1 0 0 0 0,-1 1 24 0 0,17 61 156 0 0,-17-59-143 0 0,1 2 46 0 0,0 0 0 0 0,-1 0 0 0 0,1 0 0 0 0,-1 0 0 0 0,-1 0-1 0 0,1 0 1 0 0,-1 0 0 0 0,0 0 0 0 0,-1-1 0 0 0,1 1 0 0 0,-1 0 0 0 0,0-1 0 0 0,-2 3-59 0 0,-37 1 838 0 0,36-10-834 0 0,0 0-1 0 0,0 0 0 0 0,0 0 0 0 0,0-1 0 0 0,0 0 0 0 0,1 0 0 0 0,-1 0 0 0 0,1 0 1 0 0,-1-1-1 0 0,1 0 0 0 0,0 0 0 0 0,0 0 0 0 0,0 0 0 0 0,1-1 0 0 0,-2 0-3 0 0,0-1-21 0 0,2 2-1319 0 0,-4-7 3840 0 0,5 7-7068 0 0,3 5-9411 0 0,5 5 5316 0 0</inkml:trace>
  <inkml:trace contextRef="#ctx0" brushRef="#br0" timeOffset="15523.436">7121 3226 18638 0 0,'7'-6'4730'0'0,"24"15"-4623"0"0,-22-5 586 0 0,56 13-221 0 0,1-3-1 0 0,1-3 1 0 0,0-3-1 0 0,30-2-471 0 0,38 2 38 0 0,-16-8 152 0 0,-119 0-128 0 0,0 0 8 0 0,0 0 1 0 0,0 0-4 0 0,0 0 4 0 0,0 0 4 0 0,0 0 2 0 0,0 0-1 0 0,0 0-27 0 0,0 0-114 0 0,-22 0-2896 0 0,18 0 2063 0 0,-4 0-2310 0 0,0 2-3767 0 0,7 4-2797 0 0,44-14 6751 0 0</inkml:trace>
  <inkml:trace contextRef="#ctx0" brushRef="#br0" timeOffset="17221.462">7846 4246 16189 0 0,'0'0'1961'0'0,"0"0"-1258"0"0,9-5 4614 0 0,-2-141-2963 0 0,1 26-1736 0 0,-6 119-636 0 0,-1 0 1 0 0,0 0-1 0 0,1 1 0 0 0,-1-1 1 0 0,1 0-1 0 0,-1 1 0 0 0,1 0 1 0 0,-1-1-1 0 0,1 1 1 0 0,0 0-1 0 0,-1 0 0 0 0,1-1 1 0 0,-1 1-1 0 0,1 0 1 0 0,-1 1-1 0 0,1-1 0 0 0,0 0 1 0 0,-1 0-1 0 0,1 1 0 0 0,-1-1 1 0 0,1 1-1 0 0,-1-1 1 0 0,1 1-1 0 0,-1 0 0 0 0,1 0 1 0 0,-1-1-1 0 0,0 1 0 0 0,0 0 1 0 0,1 0-1 0 0,-1 0 1 0 0,0 0-1 0 0,0 1 0 0 0,0-1 1 0 0,0 0-1 0 0,1 1 18 0 0,70 96-76 0 0,-48-59 41 0 0,22 50 22 0 0,-48-86 60 0 0,-1 0 1 0 0,1-1-1 0 0,-1 0 0 0 0,0 1 1 0 0,0-1-1 0 0,0 0 0 0 0,0 0 1 0 0,0-1-1 0 0,0 1 0 0 0,0-1 1 0 0,-1 1-1 0 0,1-1 0 0 0,-1 0 0 0 0,1 0 1 0 0,-1-1-1 0 0,1 1 0 0 0,-1-1 1 0 0,-2 1-48 0 0,1 0 97 0 0,-96 14 598 0 0,80-11-137 0 0,21-4-496 0 0,0 0-50 0 0,0 0-41 0 0,0 0-34 0 0,0 0-21 0 0,0 0-20 0 0,0 0 3 0 0,0 0-13 0 0,0 0-33 0 0,0 0-71 0 0,0 0-99 0 0,12-1-6092 0 0,-9 0-410 0 0,-5 0-5375 0 0,-11 4 10116 0 0</inkml:trace>
  <inkml:trace contextRef="#ctx0" brushRef="#br0" timeOffset="16258.439">7311 3493 19462 0 0,'2'0'2729'0'0,"6"1"-2631"0"0,87 24 2604 0 0,65-6-1109 0 0,-159-19-1507 0 0,-1 0 0 0 0,0 0-8 0 0,0 0-8 0 0,0 0-11 0 0,0 0-22 0 0,0 0-26 0 0,0 0-4 0 0,0 0 1 0 0,0 0-4 0 0,0 0 10 0 0,0 0 36 0 0,-27 60 74 0 0,-45 72-60 0 0,-4-15-36 0 0,25-50 7 0 0,83-44-308 0 0,82 26 255 0 0,-56-29-53 0 0,-55-18 75 0 0,-2-1 37 0 0,-1-1 19 0 0,0 0 12 0 0,0 0 12 0 0,0 0 9 0 0,0 0-9 0 0,0 0-9 0 0,0 0-13 0 0,0 0-7 0 0,0 0-38 0 0,0 0-142 0 0,0 0-156 0 0,-31-10-4578 0 0,22 4 436 0 0,0-3-3379 0 0,7 2-635 0 0,53 39 6734 0 0</inkml:trace>
  <inkml:trace contextRef="#ctx0" brushRef="#br0" timeOffset="16513.438">7389 3764 19950 0 0,'93'2'4350'0'0,"-1"0"-6712"0"0,-86-1 218 0 0,-2 3-6074 0 0,0 2-606 0 0</inkml:trace>
  <inkml:trace contextRef="#ctx0" brushRef="#br0" timeOffset="24411.614">4283 968 20502 0 0,'41'0'5260'0'0,"73"0"-5690"0"0,-114 0-152 0 0,0 0-162 0 0,-7 7-5153 0 0,0-3-590 0 0,-3 0-2927 0 0</inkml:trace>
  <inkml:trace contextRef="#ctx0" brushRef="#br0" timeOffset="24686.615">4281 1073 20842 0 0,'0'0'1850'0'0,"8"9"-195"0"0,143 12-656 0 0,-105-17-2244 0 0,-56-4-1770 0 0,2 0-2402 0 0,-6 0-6552 0 0</inkml:trace>
  <inkml:trace contextRef="#ctx0" brushRef="#br0" timeOffset="27062.424">5280 851 13057 0 0,'-1'4'6621'0'0,"5"0"-3398"0"0,43 12-2638 0 0,-2-8-228 0 0,1-2 0 0 0,1-2-1 0 0,-1-1 1 0 0,1-3 0 0 0,3-2-357 0 0,25 1 42 0 0,171 4 356 0 0,-216-3-4 0 0,-51 8-3091 0 0,6 0-2462 0 0,-3-3-11336 0 0,75-26 14742 0 0</inkml:trace>
  <inkml:trace contextRef="#ctx0" brushRef="#br0" timeOffset="27841.426">5377 1119 17730 0 0,'2'1'2675'0'0,"8"6"-2099"0"0,4-1-133 0 0,-1 0 0 0 0,1-1 0 0 0,0-1 0 0 0,0 0 0 0 0,0-1 1 0 0,1 0-1 0 0,-1-1 0 0 0,1-1 0 0 0,0 0 0 0 0,-1-1 1 0 0,15-2-445 0 0,-10 2 346 0 0,9-4 455 0 0,-33 10-729 0 0,-119 221-26 0 0,47-114-23 0 0,106-90-455 0 0,94 49 662 0 0,-78-54-167 0 0,-57-18-738 0 0,-12-12-2218 0 0,5-1-12165 0 0,78 42 6692 0 0</inkml:trace>
  <inkml:trace contextRef="#ctx0" brushRef="#br0" timeOffset="28100.423">5408 1446 19766 0 0,'35'-5'3261'0'0,"-21"6"-3048"0"0,13-6-563 0 0,20-2-2789 0 0,-32 7-2081 0 0,0 1-3584 0 0,-33 3 3932 0 0,-106 3 4017 0 0</inkml:trace>
  <inkml:trace contextRef="#ctx0" brushRef="#br0" timeOffset="28596.427">5802 1792 3776 0 0,'-1'-13'12349'0'0,"0"-2"-5481"0"0,-3-9-1996 0 0,0-1-4460 0 0,-5-27-3683 0 0,6 19 5009 0 0,3-87-1509 0 0,1 119-255 0 0,-1 0 1 0 0,1 1-1 0 0,0-1 0 0 0,0 0 0 0 0,0 1 1 0 0,0-1-1 0 0,0 1 0 0 0,0-1 0 0 0,0 1 1 0 0,0 0-1 0 0,0-1 0 0 0,1 1 0 0 0,-1 0 1 0 0,0 0-1 0 0,0-1 0 0 0,0 1 0 0 0,0 0 1 0 0,0 0-1 0 0,1 1 0 0 0,-1-1 0 0 0,0 0 1 0 0,0 0-1 0 0,0 0 0 0 0,0 1 1 0 0,0-1-1 0 0,0 0 0 0 0,0 1 0 0 0,0-1 1 0 0,0 1-1 0 0,0 0 0 0 0,0-1 0 0 0,0 1 1 0 0,0 0-1 0 0,0-1 0 0 0,0 1 0 0 0,-1 0 1 0 0,1 0-1 0 0,0 0 0 0 0,0 0 26 0 0,13 16 38 0 0,0 1-1 0 0,-1 0 1 0 0,-1 0-1 0 0,-1 1 1 0 0,0 1-1 0 0,-2 0 1 0 0,0 0 0 0 0,-1 1-1 0 0,0 4-37 0 0,4 7 5 0 0,1-4 847 0 0,-26-28 335 0 0,-165 0-907 0 0,178 0-340 0 0,0 0 0 0 0,0 0 0 0 0,0 0 0 0 0,1 0 0 0 0,-1 0 0 0 0,0-1 0 0 0,0 1 0 0 0,0 0 1 0 0,0 0-1 0 0,1 0 0 0 0,-1 0 0 0 0,0 0 0 0 0,0 0 0 0 0,0 0 0 0 0,0 0 0 0 0,0 0 0 0 0,1 0 0 0 0,-1 0 1 0 0,0 0-1 0 0,0-1 0 0 0,0 1 0 0 0,0 0 0 0 0,0 0 0 0 0,0 0 0 0 0,0 0 0 0 0,1 0 0 0 0,-1-1 1 0 0,0 1-1 0 0,0 0 0 0 0,0 0 0 0 0,0 0 0 0 0,0 0 0 0 0,0 0 0 0 0,0-1 0 0 0,0 1 0 0 0,0 0 0 0 0,0 0 1 0 0,0 0-1 0 0,0 0 0 0 0,0-1 0 0 0,0 1 0 0 0,0 0 0 0 0,0 0 0 0 0,0 0 0 0 0,0 0 0 0 0,0-1 0 0 0,0 1 1 0 0,0 0-1 0 0,-1 0 60 0 0,2 0-314 0 0,3 7-683 0 0,-2 0-4766 0 0,-2 3-4450 0 0</inkml:trace>
  <inkml:trace contextRef="#ctx0" brushRef="#br0" timeOffset="32422.918">1145 2823 18602 0 0,'0'0'2007'0'0,"0"0"-1131"0"0,0 0-375 0 0,-5 0 4194 0 0,-17-4-4614 0 0,18 3-83 0 0,0 0 0 0 0,-1 0-1 0 0,1 0 1 0 0,0 1 0 0 0,-1 0 0 0 0,1-1 0 0 0,-1 2 0 0 0,1-1 0 0 0,-1 0 0 0 0,1 1-1 0 0,-1 0 1 0 0,1 0 0 0 0,0 0 0 0 0,-1 0 0 0 0,1 1 0 0 0,0 0 0 0 0,-1 0 2 0 0,-4 3-10 0 0,0-1-1 0 0,0 1 1 0 0,0 1 0 0 0,1 0 0 0 0,0 0-1 0 0,0 0 1 0 0,1 1 0 0 0,0 0 0 0 0,0 1-1 0 0,0 0 1 0 0,1 0 0 0 0,0 0 0 0 0,1 0-1 0 0,0 1 1 0 0,0 0 0 0 0,1 0 0 0 0,0 1-1 0 0,1-1 1 0 0,0 1 0 0 0,-2 8 10 0 0,-2 20-24 0 0,1 0 0 0 0,2 0 1 0 0,2 1-1 0 0,2 31 24 0 0,0-56 9 0 0,2 14 9 0 0,1 1-1 0 0,1-1 0 0 0,1-1 1 0 0,1 1-1 0 0,2-1 1 0 0,1 0-1 0 0,1 0 0 0 0,6 9-17 0 0,-11-24-1 0 0,0-1-6 0 0,0 0 0 0 0,1 1 0 0 0,0-2 0 0 0,1 1 0 0 0,0-1 0 0 0,0 0 0 0 0,1 0 0 0 0,3 2 7 0 0,-3-6-13 0 0,-7-4 28 0 0,1 0 0 0 0,0 0-1 0 0,0-1 1 0 0,0 1 0 0 0,0-1 0 0 0,0 1-1 0 0,0-1 1 0 0,0 0 0 0 0,0 0 0 0 0,1 0-1 0 0,-1 0 1 0 0,0 0 0 0 0,1-1 0 0 0,-1 1-1 0 0,1-1 1 0 0,-1 1 0 0 0,1-1 0 0 0,-1 0-1 0 0,3 0-14 0 0,-5 0 29 0 0,0 0-1 0 0,0 1 1 0 0,-1-1-1 0 0,1 0 0 0 0,0 0 1 0 0,0 1-1 0 0,0-1 1 0 0,0 0-1 0 0,0 0 0 0 0,0 1 1 0 0,0-1-1 0 0,0 0 0 0 0,0 0 1 0 0,0 1-1 0 0,1-1 1 0 0,-1 0-1 0 0,0 0 0 0 0,0 0 1 0 0,0 1-1 0 0,0-1 1 0 0,0 0-1 0 0,0 0 0 0 0,0 0 1 0 0,1 1-1 0 0,-1-1 0 0 0,0 0 1 0 0,0 0-1 0 0,0 0 1 0 0,0 1-1 0 0,1-1 0 0 0,-1 0 1 0 0,0 0-1 0 0,0 0 0 0 0,0 0 1 0 0,1 0-1 0 0,-1 0 1 0 0,0 0-1 0 0,0 1 0 0 0,0-1 1 0 0,1 0-1 0 0,-1 0 1 0 0,0 0-1 0 0,0 0 0 0 0,1 0 1 0 0,-1 0-1 0 0,0 0 0 0 0,0 0 1 0 0,1 0-1 0 0,-1 0 1 0 0,0 0-1 0 0,0 0 0 0 0,1-1-28 0 0,-8 10-214 0 0,-9 18 162 0 0,2 0 0 0 0,1 2 0 0 0,1 0 0 0 0,2 0 0 0 0,1 1 0 0 0,1 0 0 0 0,1 0 1 0 0,2 5 51 0 0,-1 4-35 0 0,3-1 1 0 0,1 1 0 0 0,2-1 0 0 0,1 5 34 0 0,1-22-3 0 0,1 1 0 0 0,1-1 0 0 0,1 0 0 0 0,0 0 0 0 0,2-1 0 0 0,1 1 0 0 0,0 0 3 0 0,-3-9-11 0 0,0 0 0 0 0,1-1 0 0 0,0 0 0 0 0,1 1 0 0 0,1-2 0 0 0,-1 1 0 0 0,1-1 0 0 0,1-1 0 0 0,0 1 0 0 0,5 3 11 0 0,-7-10 24 0 0,0 0 0 0 0,0-1 0 0 0,0 0 0 0 0,0 0 0 0 0,0 0 0 0 0,0-1 0 0 0,1 0 0 0 0,-1 0 0 0 0,0-1 0 0 0,1 0 0 0 0,-1 0 0 0 0,0-1 0 0 0,1 0 0 0 0,-1 0 0 0 0,0-1 0 0 0,2 0-24 0 0,57-33 91 0 0,-51 19 60 0 0,-15 15-91 0 0,0 1 12 0 0,0 0-7 0 0,0 0-34 0 0,0 0-66 0 0,23 58-429 0 0,-14-39 446 0 0,0-1-1 0 0,1 0 1 0 0,1-1 0 0 0,1 0-1 0 0,0 0 1 0 0,1-1 0 0 0,1-1-1 0 0,1 0 1 0 0,0-1 0 0 0,10 7 18 0 0,-5-5-4 0 0,0 0 0 0 0,0-2 0 0 0,2 0 0 0 0,-1-2 0 0 0,2 0 0 0 0,0-2 0 0 0,22 8 4 0 0,28-10 372 0 0,-71-10-352 0 0,0 0 0 0 0,-1 0-1 0 0,1 1 1 0 0,-1-1 0 0 0,0 0-1 0 0,1 0 1 0 0,-1-1-1 0 0,0 1 1 0 0,0 0 0 0 0,-1 0-1 0 0,1 0 1 0 0,0-1 0 0 0,-1 1-1 0 0,1 0 1 0 0,-1-1 0 0 0,0 1-1 0 0,0-1 1 0 0,0 0-20 0 0,2-7 51 0 0,7-39 36 0 0,5 61-825 0 0,50 66 735 0 0,4-3 0 0 0,31 23 3 0 0,-83-83-7 0 0,0 0 0 0 0,1-1 1 0 0,1-1-1 0 0,1 0 0 0 0,-1-2 1 0 0,2 0-1 0 0,0-1 0 0 0,0-1 1 0 0,4 1 6 0 0,-18-9 11 0 0,0 1 1 0 0,1-1-1 0 0,-1 0 1 0 0,1 0-1 0 0,-1-1 1 0 0,1 0 0 0 0,-1 0-1 0 0,1 0 1 0 0,-1-1-1 0 0,0 0 1 0 0,1-1 0 0 0,-1 1-1 0 0,0-1 1 0 0,1 0-1 0 0,-1-1 1 0 0,0 1-1 0 0,-1-1 1 0 0,1 0 0 0 0,0-1-1 0 0,-1 1 1 0 0,0-1-1 0 0,0 0 1 0 0,0-1 0 0 0,3-2-12 0 0,9-11 55 0 0,0-1 1 0 0,-1-1-1 0 0,-1 0 1 0 0,-1 0 0 0 0,9-19-56 0 0,-20 32-59 0 0,-2 7 48 0 0,-1-1 1 0 0,0 1 0 0 0,0 0 0 0 0,0-1 0 0 0,0 1 0 0 0,0-1 0 0 0,1 1 0 0 0,-1-1-1 0 0,0 1 1 0 0,0 0 0 0 0,1-1 0 0 0,-1 1 0 0 0,0-1 0 0 0,1 1 0 0 0,-1 0 0 0 0,0-1 0 0 0,1 1-1 0 0,-1 0 1 0 0,0 0 0 0 0,1-1 0 0 0,-1 1 0 0 0,1 0 0 0 0,-1 0 0 0 0,0-1 0 0 0,1 1 0 0 0,-1 0-1 0 0,1 0 1 0 0,-1 0 0 0 0,1 0 0 0 0,-1 0 0 0 0,1 0 0 0 0,-1 0 0 0 0,1 0 0 0 0,-1 0 0 0 0,1 0-1 0 0,-1 0 1 0 0,1 0 0 0 0,-1 0 0 0 0,1 0 0 0 0,-1 0 0 0 0,0 1 0 0 0,1-1 0 0 0,-1 0-1 0 0,1 0 1 0 0,-1 0 0 0 0,1 1 0 0 0,-1-1 0 0 0,0 0 0 0 0,1 1 0 0 0,-1-1 0 0 0,0 0 0 0 0,1 1-1 0 0,-1-1 1 0 0,0 0 0 0 0,1 1 10 0 0,125 99 404 0 0,-111-88-405 0 0,10 8-4 0 0,1 0-1 0 0,1-2 0 0 0,0-1 1 0 0,2-1-1 0 0,-1-2 1 0 0,2-1-1 0 0,0-1 1 0 0,0-1-1 0 0,1-2 1 0 0,4 0 5 0 0,-25-7 10 0 0,0 0-1 0 0,1 0 1 0 0,-1-1 0 0 0,0 0 0 0 0,1-1 0 0 0,-1 0 0 0 0,1-1 0 0 0,-1 0 0 0 0,0-1 0 0 0,1 0 0 0 0,-1-1 0 0 0,0 0 0 0 0,0 0 0 0 0,-1-1 0 0 0,1 0 0 0 0,-1-1 0 0 0,0 0 0 0 0,2-1-10 0 0,11-14 15 0 0,-1-2 1 0 0,0 0-1 0 0,-2 0 0 0 0,0-2 1 0 0,-2-1-1 0 0,0 0 0 0 0,-2-1 1 0 0,-1 0-1 0 0,-1-1 0 0 0,-2-1 1 0 0,0 0-1 0 0,-1-3-15 0 0,7-22-71 0 0,-16 52 20 0 0,-1 1-17 0 0,16 13-89 0 0,-2 3 168 0 0,1 0 0 0 0,0 0 0 0 0,1-2 0 0 0,1 0 0 0 0,0-1 0 0 0,1 0 0 0 0,1-2 0 0 0,0 0 0 0 0,0-1 1 0 0,1-1-1 0 0,13 4-11 0 0,-12-7 19 0 0,1-2 1 0 0,-1 0 0 0 0,1-1 0 0 0,0-1-1 0 0,0-1 1 0 0,7-2-20 0 0,-19-1 17 0 0,0 0-1 0 0,-1-1 0 0 0,1-1 1 0 0,-1 1-1 0 0,0-2 0 0 0,0 1 1 0 0,0-1-1 0 0,0 0 0 0 0,-1-1 1 0 0,0 0-1 0 0,0-1 0 0 0,-1 1 1 0 0,0-1-1 0 0,0-1 1 0 0,0 1-1 0 0,-1-1 0 0 0,0-1 1 0 0,-1 1-1 0 0,2-4-16 0 0,75-137 80 0 0,-59 99-45 0 0,-22 49-42 0 0,-1 0 0 0 0,1 0 0 0 0,-1 0 0 0 0,1 0 0 0 0,-1 0 0 0 0,1 0 0 0 0,-1 0 0 0 0,1 0 0 0 0,0 0 0 0 0,0 0 0 0 0,-1 0 0 0 0,1 0 0 0 0,0 1 0 0 0,0-1 0 0 0,0 0 0 0 0,0 1 0 0 0,0-1 0 0 0,0 0 0 0 0,0 1-1 0 0,0-1 1 0 0,0 1 0 0 0,0 0 0 0 0,1-1 0 0 0,-1 1 0 0 0,0 0 0 0 0,0 0 0 0 0,0-1 0 0 0,0 1 0 0 0,1 0 0 0 0,-1 0 0 0 0,0 0 0 0 0,0 1 0 0 0,0-1 0 0 0,0 0 0 0 0,1 0 7 0 0,3 0 21 0 0,98-1 37 0 0,-95-2-42 0 0,0-1 0 0 0,0-1 1 0 0,-1 1-1 0 0,0-1 0 0 0,0 0 0 0 0,0-1 0 0 0,0 0 1 0 0,-1 0-1 0 0,0 0 0 0 0,0-1 0 0 0,-1 0 1 0 0,0 0-1 0 0,0 0 0 0 0,-1-1 0 0 0,1 1 0 0 0,-2-1 1 0 0,1 0-1 0 0,1-5-16 0 0,-1 3 6 0 0,11-22 13 0 0,-1 0-1 0 0,-2-1 1 0 0,-2-1-1 0 0,0 0 1 0 0,-2-2-19 0 0,-7 31 2 0 0,1 0 0 0 0,0 0 1 0 0,-1 0-1 0 0,0 0 1 0 0,0 0-1 0 0,-1 0 1 0 0,1 0-1 0 0,-1 0 0 0 0,0 0 1 0 0,0 0-1 0 0,-1 0 1 0 0,0 0-1 0 0,0 0 1 0 0,0 0-1 0 0,0 0 0 0 0,-1 0 1 0 0,0 1-1 0 0,0-1 1 0 0,0 0-1 0 0,0 1 0 0 0,-1-1 1 0 0,1 1-1 0 0,-1 0 1 0 0,-1 0-1 0 0,1 0 1 0 0,0 0-1 0 0,-2 0-2 0 0,-69-21-107 0 0,70 23 123 0 0,4 2-29 0 0,-1 0 1 0 0,1 0-1 0 0,0 0 1 0 0,-1 0-1 0 0,1 0 1 0 0,0 0-1 0 0,0 0 0 0 0,-1 0 1 0 0,1 0-1 0 0,0 0 1 0 0,-1 0-1 0 0,1 0 1 0 0,0 0-1 0 0,0 0 1 0 0,-1 0-1 0 0,1 0 0 0 0,0 0 1 0 0,0 0-1 0 0,-1 0 1 0 0,1-1-1 0 0,0 1 1 0 0,0 0-1 0 0,-1 0 0 0 0,1 0 1 0 0,0 0-1 0 0,0-1 1 0 0,0 1-1 0 0,0 0 1 0 0,-1 0-1 0 0,1-1 1 0 0,0 1-1 0 0,0 0 0 0 0,0 0 1 0 0,0-1-1 0 0,0 1 1 0 0,0 0-1 0 0,-1 0 1 0 0,1-1-1 0 0,0 1 0 0 0,0 0 1 0 0,0-1-1 0 0,0 1 1 0 0,0 0-1 0 0,0 0 1 0 0,0-1-1 0 0,0 1 1 0 0,0 0-1 0 0,0 0 0 0 0,1-1 1 0 0,-1 1-1 0 0,0 0 1 0 0,0-1-1 0 0,0 1 1 0 0,0 0-1 0 0,0 0 0 0 0,0-1 1 0 0,0 1-1 0 0,1 0 1 0 0,-1 0-1 0 0,0 0 1 0 0,0-1-1 0 0,0 1 1 0 0,1 0-1 0 0,-1 0 13 0 0,5-9-8 0 0,1-9 38 0 0,-1-1 1 0 0,0 1-1 0 0,-1-1 0 0 0,-2 0 0 0 0,1 1 0 0 0,-2-1 0 0 0,-1-1 0 0 0,0 1 1 0 0,-2-5-31 0 0,2-15 22 0 0,0 21 36 0 0,0 0 0 0 0,-1 0 0 0 0,-1 1 0 0 0,-1-1 0 0 0,0 0 0 0 0,-1 1 0 0 0,-1-1 0 0 0,-8-15-58 0 0,-9 5 249 0 0,27 4-476 0 0,10 3 130 0 0,-7 11 104 0 0,0-1 1 0 0,0 1-1 0 0,-2-1 0 0 0,1-1 1 0 0,-1 1-1 0 0,-1-1 1 0 0,0 0-1 0 0,-1 0 1 0 0,3-12-8 0 0,-3-3 27 0 0,0 0 0 0 0,-2 1 1 0 0,-1-1-1 0 0,-2 0 0 0 0,0 0 1 0 0,-2-4-28 0 0,2 24 13 0 0,0 0 1 0 0,0 0 0 0 0,0 1 0 0 0,-1-1 0 0 0,0 0 0 0 0,0 1-1 0 0,0-1 1 0 0,-1 1 0 0 0,0 0 0 0 0,-1-1 0 0 0,1 1 0 0 0,-1 1-1 0 0,0-1 1 0 0,-1 1 0 0 0,1-1 0 0 0,-1 1 0 0 0,0 1 0 0 0,-1-1-1 0 0,1 1 1 0 0,-1 0 0 0 0,1 0 0 0 0,-1 0 0 0 0,-2 0-14 0 0,7 4-4 0 0,0 0 0 0 0,-1-1 1 0 0,1 1-1 0 0,0-1 0 0 0,-1 1 0 0 0,1-1 1 0 0,0 1-1 0 0,0-1 0 0 0,0 0 1 0 0,-1 0-1 0 0,1 0 0 0 0,0 0 0 0 0,0 0 1 0 0,0 0-1 0 0,0 0 0 0 0,0 0 1 0 0,1 0-1 0 0,-1 0 0 0 0,0 0 0 0 0,0 0 1 0 0,1-1-1 0 0,-1 1 0 0 0,1 0 1 0 0,-1-1-1 0 0,1 1 0 0 0,0 0 0 0 0,-1-1 1 0 0,1 1-1 0 0,0 0 0 0 0,0-1 1 0 0,0 1-1 0 0,0-1 0 0 0,0 1 0 0 0,0 0 1 0 0,0-1-1 0 0,1 1 0 0 0,-1-1 1 0 0,0 1-1 0 0,1 0 4 0 0,-1 0-4 0 0,1-59-183 0 0,1 37 203 0 0,-1-1 0 0 0,-1 1 0 0 0,-1-1 0 0 0,-2 1-1 0 0,0 0 1 0 0,-1 0 0 0 0,-1 0 0 0 0,-8-19-16 0 0,-41-52 53 0 0,-15 35 99 0 0,55 42-142 0 0,-15-16-8 0 0,21 26-5 0 0,0 0 0 0 0,0 0 0 0 0,-1 1 1 0 0,0 0-1 0 0,-1 1 0 0 0,1-1 0 0 0,-1 2 0 0 0,0 0 0 0 0,0 0 0 0 0,0 1 0 0 0,-1 0 0 0 0,1 0 0 0 0,-1 1 0 0 0,1 1 0 0 0,-1 0 0 0 0,0 0 0 0 0,0 1 0 0 0,1 1 0 0 0,-7 0 3 0 0,-84 7-52 0 0,100-8 61 0 0,-1-1 1 0 0,0 1 0 0 0,1-1 0 0 0,-1 0 0 0 0,0 0-1 0 0,1 0 1 0 0,-1 0 0 0 0,1 0 0 0 0,-1 0-1 0 0,1 0 1 0 0,0 0 0 0 0,-1-1 0 0 0,1 1 0 0 0,0 0-1 0 0,0-1 1 0 0,0 1 0 0 0,0-1 0 0 0,0 0 0 0 0,0 1-1 0 0,1-1 1 0 0,-1 0 0 0 0,0 0-10 0 0,-5-8 9 0 0,-79-96 35 0 0,75 97-52 0 0,1 0 1 0 0,-1 0 0 0 0,-1 1 0 0 0,1 1-1 0 0,-1 0 1 0 0,0 0 0 0 0,-1 1-1 0 0,0 0 1 0 0,0 1 0 0 0,0 1 0 0 0,-1-1-1 0 0,1 2 1 0 0,-1 0 0 0 0,0 1-1 0 0,-12-1 8 0 0,16 2-9 0 0,0 1-1 0 0,1 1 0 0 0,-1 0 0 0 0,0 0 1 0 0,1 0-1 0 0,-1 1 0 0 0,0 1 0 0 0,1-1 1 0 0,0 1-1 0 0,0 1 0 0 0,0-1 0 0 0,0 1 1 0 0,0 1-1 0 0,1 0 0 0 0,0 0 0 0 0,0 0 1 0 0,0 1-1 0 0,0 0 10 0 0,3-3-19 0 0,0 1 0 0 0,1 0 1 0 0,-1-1-1 0 0,1 1 0 0 0,0 0 0 0 0,0 1 0 0 0,0-1 0 0 0,0 0 1 0 0,1 1-1 0 0,0 0 0 0 0,0-1 0 0 0,0 1 0 0 0,0 0 1 0 0,0 3 18 0 0,2-7-42 0 0,-2-1 37 0 0,-49-34 702 0 0,-16-7-707 0 0,55 34-4 0 0,0 2-1 0 0,0 0 1 0 0,0 0-1 0 0,-1 1 1 0 0,0 0-1 0 0,0 1 1 0 0,0 1-1 0 0,0 0 1 0 0,0 1-1 0 0,0 0 1 0 0,0 1-1 0 0,-1 1 1 0 0,1 0-1 0 0,-8 2 15 0 0,1 4-23 0 0,1 1 0 0 0,0 1 0 0 0,0 1 0 0 0,1 1 0 0 0,1 1 0 0 0,0 0 0 0 0,-2 3 23 0 0,-25 27-103 0 0,18-45 484 0 0,10-6-402 0 0,-1 1-1 0 0,0 0 0 0 0,0 1 0 0 0,-1 1 1 0 0,0 0-1 0 0,0 1 0 0 0,-1 2 0 0 0,1 0 1 0 0,-1 0-1 0 0,-3 2 22 0 0,-2 0-15 0 0,-1 1 0 0 0,1 2 0 0 0,-1 0 0 0 0,1 1 0 0 0,0 2 0 0 0,0 1 0 0 0,-1 1 15 0 0,-7 6-16 0 0,0 2 0 0 0,1 1 0 0 0,1 1 0 0 0,0 2-1 0 0,2 1 1 0 0,0 1 0 0 0,1 1 0 0 0,-10 13 16 0 0,-17 32-267 0 0,53-43-27 0 0,1-24 348 0 0,0 0 34 0 0,0 0 16 0 0,0 0-16 0 0,0 0-4 0 0,0 0 42 0 0,-9-4 192 0 0,-2-5-340 0 0,-1 1 1 0 0,0 0-1 0 0,-1 1 0 0 0,0 1 0 0 0,0 0 0 0 0,-1 0 0 0 0,1 1 0 0 0,-1 1 1 0 0,0 1-1 0 0,0 0 0 0 0,0 0 0 0 0,-1 2 0 0 0,1-1 0 0 0,-14 2 22 0 0,-70 11-86 0 0,86-8 70 0 0,0-1 1 0 0,1 2 0 0 0,-1-1 0 0 0,1 2-1 0 0,0-1 1 0 0,0 2 0 0 0,1-1 0 0 0,-1 2-1 0 0,1-1 1 0 0,0 1 0 0 0,1 1 0 0 0,0 0-1 0 0,0 0 1 0 0,1 0 0 0 0,0 1 0 0 0,0 1-1 0 0,1-1 1 0 0,0 1 0 0 0,1 1 0 0 0,0-1-1 0 0,0 1 1 0 0,1 0 0 0 0,1 1 15 0 0,-6 109-435 0 0,8-115-4312 0 0,-1 2-15203 0 0,8-22 16646 0 0</inkml:trace>
  <inkml:trace contextRef="#ctx0" brushRef="#br0" timeOffset="35543.612">5833 2387 17146 0 0,'-6'-2'7583'0'0,"-3"-1"-6110"0"0,-11-4-2223 0 0,-80 4 742 0 0,87 7 21 0 0,0-1 0 0 0,1 2-1 0 0,-1 0 1 0 0,1 0-1 0 0,0 1 1 0 0,0 1-1 0 0,1 0 1 0 0,-1 1 0 0 0,2 0-1 0 0,-1 0 1 0 0,1 1-1 0 0,0 1 1 0 0,1-1 0 0 0,-2 5-13 0 0,-6 2 0 0 0,4-5 13 0 0,0 1-1 0 0,1 0 1 0 0,0 1 0 0 0,1 0 0 0 0,1 1-1 0 0,0 0 1 0 0,0 0 0 0 0,2 1-1 0 0,0 0 1 0 0,1 1 0 0 0,0 0 0 0 0,1 0-1 0 0,1 0 1 0 0,0 1 0 0 0,1 3-13 0 0,1 7 23 0 0,1 1 1 0 0,1 0-1 0 0,2 0 0 0 0,0-1 1 0 0,2 1-1 0 0,1-1 1 0 0,1 1-1 0 0,2-1 0 0 0,5 13-23 0 0,-9-31-3 0 0,0-1 1 0 0,1 0-1 0 0,0 0 0 0 0,0 0 0 0 0,1-1 0 0 0,0 1 0 0 0,0-1 0 0 0,1 0 0 0 0,0-1 0 0 0,0 1 0 0 0,0-1 1 0 0,1 0-1 0 0,0-1 0 0 0,7 4 3 0 0,13-4 498 0 0,-27-5-314 0 0,0 0 52 0 0,0 0 18 0 0,0 0-1 0 0,-18-34 327 0 0,16 33-589 0 0,0 1 0 0 0,-1 0 0 0 0,1-1 0 0 0,-1 1 0 0 0,1 0 0 0 0,0 0 0 0 0,-1 0 0 0 0,1 1 0 0 0,-1-1 0 0 0,1 0 0 0 0,0 1 0 0 0,-1 0 0 0 0,1-1 0 0 0,0 1 0 0 0,0 0 0 0 0,0 0 0 0 0,-1 1 0 0 0,1-1 0 0 0,0 0 0 0 0,0 1 0 0 0,1-1 0 0 0,-1 1 0 0 0,0-1 0 0 0,0 1 0 0 0,1 0 0 0 0,-1 0 0 0 0,1 0 0 0 0,0 0 0 0 0,-1 0 0 0 0,1 0 0 0 0,0 0 0 0 0,-1 2 9 0 0,-9 16-38 0 0,1 0 1 0 0,1 0 0 0 0,1 0-1 0 0,0 1 1 0 0,2 0 0 0 0,-3 17 37 0 0,-8 32-17 0 0,4 1 0 0 0,2 0 1 0 0,4 0-1 0 0,3 1 1 0 0,3 0-1 0 0,4 10 17 0 0,-1-60-7 0 0,1 0 0 0 0,1 0 0 0 0,1 0 0 0 0,1 0 0 0 0,0-1 0 0 0,2 0 0 0 0,1 0 0 0 0,0-1 0 0 0,10 14 7 0 0,-14-25 26 0 0,1 0 0 0 0,0 0 0 0 0,1-1 0 0 0,0 0 0 0 0,0 0 0 0 0,0-1 0 0 0,1 1 0 0 0,0-2 0 0 0,1 1 0 0 0,-1-1 0 0 0,1 0 0 0 0,1-1 0 0 0,-1 0 0 0 0,1-1 0 0 0,0 0 0 0 0,0 0 0 0 0,0-1 0 0 0,0 0 0 0 0,0-1 0 0 0,1 0 1 0 0,2-1-27 0 0,1 0 35 0 0,-9 1-19 0 0,1-1 0 0 0,-1-1 1 0 0,1 1-1 0 0,-1-1 0 0 0,1 0 1 0 0,0 0-1 0 0,-1-1 0 0 0,1 1 0 0 0,-1-1 1 0 0,1-1-1 0 0,-1 1 0 0 0,0-1 1 0 0,1 0-1 0 0,-1 0 0 0 0,0 0 0 0 0,0-1 1 0 0,0 1-1 0 0,-1-1 0 0 0,5-3-16 0 0,-8 4 25 0 0,0-1-1 0 0,-1 1 0 0 0,1 0 0 0 0,0 0 1 0 0,-1-1-1 0 0,1 1 0 0 0,-1 0 1 0 0,0-1-1 0 0,1 1 0 0 0,-1 0 1 0 0,-1-1-1 0 0,1 1 0 0 0,0 0 1 0 0,0-1-1 0 0,-1 1 0 0 0,1 0 0 0 0,-1-1 1 0 0,0 1-1 0 0,0 0 0 0 0,0 0 1 0 0,0 0-1 0 0,0-1-24 0 0,-4 27-154 0 0,5-10 121 0 0,0-1 0 0 0,1 0 1 0 0,0 0-1 0 0,1 0 0 0 0,1 0 1 0 0,0 0-1 0 0,0 0 0 0 0,2-1 0 0 0,-1 1 1 0 0,2-1-1 0 0,5 10 33 0 0,4 3-17 0 0,1 0 0 0 0,2-1 0 0 0,0-1 0 0 0,2-1 1 0 0,0-1-1 0 0,1 0 0 0 0,1-2 0 0 0,1 0 0 0 0,1-2 0 0 0,0 0 0 0 0,1-2 1 0 0,1-1-1 0 0,1-1 0 0 0,3 1 17 0 0,-10-8 26 0 0,0 0-1 0 0,0-1 1 0 0,1-1 0 0 0,0-1 0 0 0,0-1 0 0 0,0 0-1 0 0,0-2 1 0 0,0-1 0 0 0,4-1-26 0 0,-14 0 27 0 0,0 0 1 0 0,-1-2-1 0 0,0 1 1 0 0,1-1-1 0 0,-2-1 0 0 0,1 0 1 0 0,0 0-1 0 0,-1-1 1 0 0,0 0-1 0 0,0 0 1 0 0,-1-1-1 0 0,0-1 0 0 0,0 1 1 0 0,0-1-1 0 0,-1 0 1 0 0,0-1-1 0 0,-1 0 0 0 0,0 0 1 0 0,-1 0-1 0 0,1-1 1 0 0,-2 0-1 0 0,1 0 1 0 0,-1 0-1 0 0,2-10-27 0 0,-5 17 42 0 0,-1 4-55 0 0,0-1 0 0 0,0 0 0 0 0,0 0 0 0 0,0 1 0 0 0,1-1 1 0 0,-1 0-1 0 0,0 0 0 0 0,0 1 0 0 0,0-1 0 0 0,1 0 0 0 0,-1 0 0 0 0,0 1 0 0 0,0-1 0 0 0,1 0 1 0 0,-1 0-1 0 0,0 0 0 0 0,0 0 0 0 0,1 1 0 0 0,-1-1 0 0 0,0 0 0 0 0,1 0 0 0 0,-1 0 0 0 0,0 0 1 0 0,1 0-1 0 0,-1 0 0 0 0,0 0 0 0 0,1 0 0 0 0,-1 0 0 0 0,0 0 0 0 0,1 0 0 0 0,-1 0 0 0 0,0 0 1 0 0,1 0-1 0 0,-1 0 0 0 0,0 0 0 0 0,0 0 0 0 0,1 0 0 0 0,-1-1 0 0 0,0 1 0 0 0,1 0 0 0 0,-1 0 1 0 0,0 0-1 0 0,0-1 0 0 0,1 1 0 0 0,-1 0 0 0 0,0 0 0 0 0,0 0 0 0 0,1-1 0 0 0,-1 1 0 0 0,0 0 1 0 0,0 0-1 0 0,0-1 13 0 0,2 4 31 0 0,15 24-38 0 0,2-1 1 0 0,1-1-1 0 0,1 0 1 0 0,1-1-1 0 0,1-2 1 0 0,19 15 6 0 0,-14-15-1 0 0,1-2 1 0 0,1-1-1 0 0,1-1 1 0 0,0-2-1 0 0,1-1 1 0 0,1-2-1 0 0,0-1 0 0 0,1-1 1 0 0,0-2-1 0 0,1-1 1 0 0,-1-2-1 0 0,2-2 1 0 0,19 0 0 0 0,-48-4 15 0 0,-1-1 1 0 0,1 0 0 0 0,-1 0 0 0 0,0 0-1 0 0,1-1 1 0 0,-1 0 0 0 0,0 0-1 0 0,0-1 1 0 0,0 1 0 0 0,-1-1 0 0 0,1-1-1 0 0,-1 1 1 0 0,1-1 0 0 0,-1 0 0 0 0,0 0-1 0 0,-1 0 1 0 0,1-1 0 0 0,-1 0-1 0 0,0 0 1 0 0,0 0 0 0 0,0 0 0 0 0,-1-1-1 0 0,0 1 1 0 0,1-3-16 0 0,7-14 43 0 0,-1-1-1 0 0,-1 0 1 0 0,-1 0 0 0 0,-1-1-1 0 0,3-17-42 0 0,3-44 11 0 0,-13 84-76 0 0,1 2-6 0 0,14 20 66 0 0,0-1 0 0 0,2 0 0 0 0,0-2 1 0 0,1 0-1 0 0,1-1 0 0 0,0 0 0 0 0,1-2 0 0 0,1 0 0 0 0,1-2 0 0 0,0 0 0 0 0,1-2 1 0 0,0 0-1 0 0,0-1 0 0 0,1-2 0 0 0,0 0 0 0 0,1-2 0 0 0,0 0 0 0 0,0-2 1 0 0,0-1-1 0 0,0 0 0 0 0,1-2 0 0 0,-1-1 0 0 0,1-2 0 0 0,4 0 5 0 0,-14 0 11 0 0,0 0 0 0 0,1-1 0 0 0,-1-1 0 0 0,0 0 0 0 0,-1-1-1 0 0,1-1 1 0 0,-1-1 0 0 0,0 0 0 0 0,-1 0 0 0 0,0-2 0 0 0,0 0 0 0 0,0 0-1 0 0,-1-1 1 0 0,-1-1 0 0 0,0 0 0 0 0,0-1 0 0 0,-1 0 0 0 0,-1-1 0 0 0,0 0-1 0 0,0-1 1 0 0,-2 0 0 0 0,1 0 0 0 0,-2-1 0 0 0,0 0 0 0 0,-1 0 0 0 0,0-1-1 0 0,-2 1 1 0 0,1-1 0 0 0,-2 0 0 0 0,0-1 0 0 0,-1 1 0 0 0,-1-4-11 0 0,-1 18 16 0 0,1-4-202 0 0,4 18 90 0 0,-2-5 97 0 0,0-1 0 0 0,0 1 1 0 0,1 0-1 0 0,0-1 1 0 0,0 0-1 0 0,0 0 0 0 0,1 0 1 0 0,0 0-1 0 0,0-1 1 0 0,1 0-1 0 0,0 0 0 0 0,-1 0 1 0 0,2-1-1 0 0,-1 1 0 0 0,0-2 1 0 0,1 1-1 0 0,0-1 1 0 0,0 0-1 0 0,0 0 0 0 0,0-1 1 0 0,0 0-1 0 0,0 0 1 0 0,1 0-1 0 0,4-1-1 0 0,-6-1 1 0 0,0 0-1 0 0,0 0 1 0 0,-1-1 0 0 0,1 0 0 0 0,0 0-1 0 0,0 0 1 0 0,-1-1 0 0 0,1 1 0 0 0,-1-2-1 0 0,0 1 1 0 0,1 0 0 0 0,-1-1 0 0 0,0 0-1 0 0,-1 0 1 0 0,1-1 0 0 0,0 1 0 0 0,-1-1-1 0 0,1-1 0 0 0,15-20 27 0 0,0-2-1 0 0,-2 0 1 0 0,-1-1-1 0 0,-1-1 0 0 0,-2 0 1 0 0,-1-1-1 0 0,-1-1 1 0 0,-1 0-1 0 0,-2 0 1 0 0,-1-1-1 0 0,2-27-26 0 0,19-68 68 0 0,8-105-68 0 0,-37 204 102 0 0,3 27-1196 0 0,2-5 1129 0 0,0-1 1 0 0,-1 1-1 0 0,0-1 0 0 0,0 0 1 0 0,0 0-1 0 0,-1 0 1 0 0,0 0-1 0 0,-1-1 0 0 0,0 1 1 0 0,0-1-1 0 0,0 1 1 0 0,-1-4-36 0 0,6-42 59 0 0,-2-1 1 0 0,-3 1 0 0 0,-5-52-60 0 0,-21-139 90 0 0,0 143 22 0 0,23 99-108 0 0,0 0 0 0 0,-1 0 0 0 0,1 0-1 0 0,-1 0 1 0 0,1 0 0 0 0,-1 0 0 0 0,0 1 0 0 0,0-1 0 0 0,0 1 0 0 0,1-1-1 0 0,-2 1 1 0 0,1-1 0 0 0,0 1 0 0 0,0 0 0 0 0,0 0 0 0 0,-1 0 0 0 0,1 0-1 0 0,0 1 1 0 0,-1-1 0 0 0,1 1 0 0 0,0-1 0 0 0,-1 1 0 0 0,1 0 0 0 0,-1 0-1 0 0,1 0 1 0 0,-1 0 0 0 0,1 0 0 0 0,-1 1 0 0 0,1-1 0 0 0,-1 1-4 0 0,-9-1-121 0 0,12 0 69 0 0,0 0 16 0 0,0 0 24 0 0,-7-9 34 0 0,-49-98-150 0 0,40 72 156 0 0,-2 1 0 0 0,-1 1 0 0 0,-1 1 0 0 0,-2 0 0 0 0,-4-1-28 0 0,22 29 7 0 0,-1-1 1 0 0,1 1 0 0 0,-1 0 0 0 0,0 0 0 0 0,-1 1 0 0 0,1-1-1 0 0,-1 1 1 0 0,1 0 0 0 0,-1 1 0 0 0,0-1 0 0 0,0 1 0 0 0,0 0-1 0 0,0 1 1 0 0,0 0 0 0 0,-1 0 0 0 0,1 0 0 0 0,0 0 0 0 0,-1 1-1 0 0,1 0 1 0 0,0 1 0 0 0,-1-1 0 0 0,1 1 0 0 0,0 0 0 0 0,0 1-8 0 0,0-6-177 0 0,-26-74 208 0 0,23 57-26 0 0,0 0 0 0 0,-2 1-1 0 0,0 1 1 0 0,-1 0 0 0 0,-1 0 0 0 0,-1 1 0 0 0,0 1 0 0 0,-1 0 0 0 0,-1 1 0 0 0,-1 1 0 0 0,0 1 0 0 0,-1 0 0 0 0,0 1 0 0 0,-1 1 0 0 0,-1 0 0 0 0,0 2 0 0 0,0 0 0 0 0,-1 2 0 0 0,-18-6-5 0 0,-129 3-8 0 0,168 6 128 0 0,-34-91-142 0 0,28 84 25 0 0,0 1-1 0 0,-1 0 1 0 0,0 0-1 0 0,-1 1 1 0 0,-1 0-1 0 0,1 0 0 0 0,-2 1 1 0 0,1 0-1 0 0,-1 1 1 0 0,0 0-1 0 0,-1 0 1 0 0,-6-2-3 0 0,11 7 3 0 0,0 0 1 0 0,0 1 0 0 0,-1-1-1 0 0,1 2 1 0 0,0-1 0 0 0,-1 1-1 0 0,1 0 1 0 0,-1 0 0 0 0,1 1-1 0 0,-1 0 1 0 0,0 0 0 0 0,-1 0-4 0 0,7 0-3 0 0,-8 2-10 0 0,1 1-1 0 0,0-1 1 0 0,0 1-1 0 0,0 1 1 0 0,1-1 0 0 0,-1 1-1 0 0,1 1 1 0 0,0-1-1 0 0,0 1 1 0 0,0 1 0 0 0,1-1-1 0 0,0 1 1 0 0,0 0-1 0 0,-1 2 14 0 0,-4 2-14 0 0,-99 106-114 0 0,107-114 146 0 0,-1-1 0 0 0,1 0-1 0 0,-1 0 1 0 0,1 0 0 0 0,-1-1 0 0 0,1 1-1 0 0,-1-1 1 0 0,0 0 0 0 0,1 0 0 0 0,-1 0 0 0 0,0 0-1 0 0,1-1 1 0 0,-1 0 0 0 0,1 1 0 0 0,-1-1-1 0 0,1 0 1 0 0,-1-1 0 0 0,1 1 0 0 0,0-1 0 0 0,-1 1-1 0 0,-1-3-17 0 0,-5 1 23 0 0,-45-17-101 0 0,-1 3 1 0 0,0 2-1 0 0,-18 0 78 0 0,52 11-13 0 0,0 2-1 0 0,0 0 0 0 0,1 2 0 0 0,-1 0 0 0 0,0 2 0 0 0,0 0 0 0 0,1 1 0 0 0,-1 2 0 0 0,1 0 0 0 0,-9 4 14 0 0,-2 3-15 0 0,0 2 0 0 0,1 1-1 0 0,0 2 1 0 0,1 1 0 0 0,1 1 0 0 0,1 2 0 0 0,1 1-1 0 0,1 0 1 0 0,-12 15 15 0 0,22-18-102 0 0,15-18 70 0 0,1-1 58 0 0,0 0 22 0 0,-11-15 388 0 0,0-2-488 0 0,8 11 47 0 0,1 0 1 0 0,-1 0-1 0 0,0 1 1 0 0,0-1-1 0 0,-1 1 1 0 0,0 0 0 0 0,0 0-1 0 0,0 0 1 0 0,0 0-1 0 0,-1 1 1 0 0,0-1-1 0 0,0 1 1 0 0,0 0-1 0 0,0 1 1 0 0,-1-1-1 0 0,1 1 1 0 0,-1 0 0 0 0,0 1-1 0 0,0-1 1 0 0,0 1-1 0 0,0 0 1 0 0,0 1-1 0 0,-1-1 1 0 0,1 1-1 0 0,0 1 1 0 0,-1-1-1 0 0,1 1 1 0 0,-6 0 4 0 0,-2 6-27 0 0,1 1-1 0 0,1 0 1 0 0,-1 1-1 0 0,1 0 1 0 0,0 0 0 0 0,1 1-1 0 0,0 1 1 0 0,1 0 0 0 0,0 1-1 0 0,0 0 1 0 0,1 0 0 0 0,1 1-1 0 0,-2 2 28 0 0,6-8-3 0 0,-36 53-93 0 0,38-58 131 0 0,0 0-1 0 0,0 0 1 0 0,0 0-1 0 0,0-1 1 0 0,0 1-1 0 0,0-1 1 0 0,-1 0-1 0 0,1 0 1 0 0,0 0-1 0 0,0 0 1 0 0,-1 0-1 0 0,1 0 1 0 0,0 0-1 0 0,0-1 1 0 0,0 1-1 0 0,-1-1 1 0 0,1 1-1 0 0,0-1 1 0 0,-1-1-35 0 0,-121-42-79 0 0,95 38 36 0 0,-1 2 0 0 0,0 1-1 0 0,0 1 1 0 0,-16 2 43 0 0,43 0-12 0 0,0 0 0 0 0,-1 0-1 0 0,1 0 1 0 0,0 1 0 0 0,-1-1-1 0 0,1 1 1 0 0,0 0-1 0 0,0 0 1 0 0,-1 0 0 0 0,1 1-1 0 0,0-1 1 0 0,0 1 0 0 0,0-1-1 0 0,1 1 1 0 0,-1 0 0 0 0,0 0-1 0 0,1 1 1 0 0,-1-1 0 0 0,1 0-1 0 0,0 1 1 0 0,-1 0 12 0 0,-21 18-9999 0 0,16-16-409 0 0,38-24 2259 0 0</inkml:trace>
  <inkml:trace contextRef="#ctx0" brushRef="#br0" timeOffset="25420.427">5221 87 14377 0 0,'3'16'6711'0'0,"11"9"-6426"0"0,-7-12 594 0 0,125 204 1581 0 0,-90-161-1864 0 0,-29-41-231 0 0,-12-14-258 0 0,-1-1 22 0 0,0 0 42 0 0,0 0 93 0 0,0 0 138 0 0,0-8 297 0 0,13-101-201 0 0,18-49-586 0 0,-20 102 117 0 0,-11 56-75 0 0,0 0 1 0 0,0-1 0 0 0,0 1-1 0 0,0 0 1 0 0,0-1-1 0 0,1 1 1 0 0,-1-1 0 0 0,0 1-1 0 0,0 0 1 0 0,0-1-1 0 0,0 1 1 0 0,0 0 0 0 0,0 0-1 0 0,1-1 1 0 0,-1 1-1 0 0,0 0 1 0 0,0-1 0 0 0,0 1-1 0 0,1 0 1 0 0,-1 0-1 0 0,0-1 1 0 0,0 1 0 0 0,1 0-1 0 0,-1 0 1 0 0,0 0-1 0 0,1-1 1 0 0,-1 1-1 0 0,0 0 1 0 0,1 0 0 0 0,-1 0-1 0 0,0 0 1 0 0,1 0-1 0 0,-1 0 1 0 0,0-1 0 0 0,1 1-1 0 0,-1 0 1 0 0,0 0-1 0 0,1 0 1 0 0,-1 0 0 0 0,1 0-1 0 0,-1 1 1 0 0,0-1-1 0 0,1 0 1 0 0,-1 0 0 0 0,0 0-1 0 0,1 0 1 0 0,-1 0-1 0 0,0 0 1 0 0,1 0 0 0 0,-1 1-1 0 0,0-1 1 0 0,0 0-1 0 0,1 0 1 0 0,-1 1 0 0 0,0-1-1 0 0,0 0 1 0 0,1 0-1 0 0,-1 1 1 0 0,0-1-1 0 0,0 0 1 0 0,1 0 0 0 0,-1 1-1 0 0,0-1 1 0 0,0 0-1 0 0,0 1 1 0 0,0-1 0 0 0,0 0-1 0 0,0 1 1 0 0,0-1-1 0 0,1 1 46 0 0,13 22-6995 0 0,-13-11-8073 0 0,-26-54 12426 0 0</inkml:trace>
  <inkml:trace contextRef="#ctx0" brushRef="#br0" timeOffset="26084.427">5742 317 20150 0 0,'-21'-17'3626'0'0,"20"17"-3624"0"0,0 0 1 0 0,-1 0-1 0 0,1-1 1 0 0,-1 1-1 0 0,1 0 1 0 0,-1 0-1 0 0,1 1 1 0 0,0-1-1 0 0,-1 0 1 0 0,1 0-1 0 0,-1 1 1 0 0,1-1-1 0 0,0 1 1 0 0,-1-1-1 0 0,1 1 1 0 0,0-1-1 0 0,0 1 1 0 0,-1 0-1 0 0,1 0 1 0 0,0 0-1 0 0,0 0 1 0 0,0 0-1 0 0,0 0 1 0 0,0 0-1 0 0,0 0 1 0 0,0 0-3 0 0,-13 16-54 0 0,2 1-1 0 0,0 0 1 0 0,0 1 0 0 0,2 0 0 0 0,1 1-1 0 0,0 0 1 0 0,1 0 0 0 0,1 1 0 0 0,1 2 54 0 0,6-21 29 0 0,1 0 0 0 0,0 0 1 0 0,0 0-1 0 0,0 0 0 0 0,0 0 1 0 0,0 0-1 0 0,0-1 0 0 0,1 1 0 0 0,-1 0 1 0 0,0-1-1 0 0,1 1 0 0 0,0-1 1 0 0,-1 0-1 0 0,1 1 0 0 0,0-1 0 0 0,-1 0 1 0 0,1 0-1 0 0,0 0 0 0 0,0 0 1 0 0,0 0-1 0 0,0-1 0 0 0,0 1 1 0 0,0-1-1 0 0,0 1 0 0 0,0-1 0 0 0,0 0 1 0 0,0 1-1 0 0,0-1 0 0 0,1 0 1 0 0,-1 0-1 0 0,0-1 0 0 0,0 1 0 0 0,1 0-29 0 0,1 0 1 0 0,6 1 45 0 0,0 0 1 0 0,0 0-1 0 0,-1-1 0 0 0,1 0 1 0 0,0-1-1 0 0,0 0 0 0 0,-1-1 0 0 0,1 0 1 0 0,-1-1-1 0 0,1 0 0 0 0,-1 0 0 0 0,0 0 1 0 0,6-4-47 0 0,-14 6 46 0 0,0 0 1 0 0,1 0 0 0 0,-1 0-1 0 0,0 0 1 0 0,0-1-1 0 0,1 1 1 0 0,-1 0 0 0 0,0 0-1 0 0,0-1 1 0 0,0 1 0 0 0,0-1-1 0 0,-1 1 1 0 0,1-1-1 0 0,0 1 1 0 0,-1-1 0 0 0,1 1-1 0 0,-1-1 1 0 0,1 1 0 0 0,-1-1-1 0 0,0 0 1 0 0,0 1-1 0 0,1-1 1 0 0,-1 0 0 0 0,0 1-1 0 0,-1-1 1 0 0,1 0 0 0 0,0 1-1 0 0,-1-2-46 0 0,1-7 105 0 0,-1 0-78 0 0,-2 1 1 0 0,1-1 0 0 0,-1 1 0 0 0,0 0-1 0 0,-1 0 1 0 0,0 0 0 0 0,-1 0 0 0 0,0 0-1 0 0,0 1 1 0 0,-1-1-28 0 0,-4-7 120 0 0,17 47-961 0 0,46 111 1243 0 0,-31-78-366 0 0,-15-38-30 0 0,-7-26 64 0 0,0 0 54 0 0,0 0 26 0 0,0 0 9 0 0,0 0-18 0 0,0 0-31 0 0,0 0-25 0 0,0 0-56 0 0,0 0-182 0 0,0 0-178 0 0,0-15-4252 0 0,0 8-2827 0 0,0 4-1032 0 0,0 28 2161 0 0</inkml:trace>
  <inkml:trace contextRef="#ctx0" brushRef="#br0" timeOffset="26520.429">6025 381 19282 0 0,'-4'-52'6481'0'0,"-6"55"-5811"0"0,-35 31-1132 0 0,39-25 452 0 0,0-1 0 0 0,0 0 0 0 0,1 1 0 0 0,1 0 0 0 0,-1 0 0 0 0,1 1 0 0 0,1-1-1 0 0,0 1 1 0 0,0 0 0 0 0,1 0 0 0 0,0 0 0 0 0,1 0 0 0 0,0 0 0 0 0,1 0 0 0 0,0 0 0 0 0,0 0 0 0 0,1 0 0 0 0,1 1 10 0 0,0-7 3 0 0,0 1 1 0 0,0-1-1 0 0,1 0 1 0 0,-1 1-1 0 0,1-1 1 0 0,1 0-1 0 0,-1-1 1 0 0,0 1-1 0 0,1-1 1 0 0,0 1-1 0 0,0-1 1 0 0,0 0-1 0 0,0 0 1 0 0,0-1-1 0 0,0 1 1 0 0,1-1-1 0 0,-1 0 1 0 0,1 0-1 0 0,0-1 1 0 0,0 1 0 0 0,-1-1-1 0 0,5 0-3 0 0,40 8 28 0 0,-49-9 69 0 0,0 0 75 0 0,0 0 37 0 0,0 0-14 0 0,-11-7-607 0 0,-9 5-2150 0 0,2 4-15205 0 0,67 5 11940 0 0</inkml:trace>
  <inkml:trace contextRef="#ctx0" brushRef="#br0" timeOffset="36881.876">6556 817 20598 0 0,'5'11'1969'0'0,"5"-2"-1788"0"0,0-1 0 0 0,1 0 0 0 0,1 0 0 0 0,-1-2-1 0 0,1 1 1 0 0,0-1 0 0 0,0-1 0 0 0,1 0 0 0 0,0-1 0 0 0,0 0-1 0 0,0-1 1 0 0,0-1 0 0 0,0 0 0 0 0,1 0 0 0 0,4-1-181 0 0,44-1 264 0 0,-62 0-202 0 0,0 0 28 0 0,-20-39-3009 0 0,6 23-2093 0 0,4 6-1740 0 0,-6-8-4261 0 0</inkml:trace>
  <inkml:trace contextRef="#ctx0" brushRef="#br0" timeOffset="37166.883">6686 697 19246 0 0,'0'0'2152'0'0,"0"0"-1320"0"0,4 8 393 0 0,14 116 984 0 0,-7 120-1886 0 0,-15-240-765 0 0,-7-8-6633 0 0,8 1-1910 0 0</inkml:trace>
  <inkml:trace contextRef="#ctx0" brushRef="#br0" timeOffset="38113.884">7205 1 17254 0 0,'12'27'3400'0'0,"11"28"-2450"0"0,3-1 0 0 0,1-1 1 0 0,3-2-1 0 0,4 2-950 0 0,13 21 1052 0 0,-44-100 1619 0 0,32-191-2635 0 0,-13 114-48 0 0,-18 108-6049 0 0,1 19-1359 0 0,-5-23 874 0 0,-5-33-1629 0 0</inkml:trace>
  <inkml:trace contextRef="#ctx0" brushRef="#br0" timeOffset="38788.892">7658 272 8553 0 0,'-1'-6'10239'0'0,"-2"5"-4404"0"0,-7 7-2766 0 0,-12 20-5871 0 0,21-24 3762 0 0,-11 13-1042 0 0,0 1 1 0 0,2 0-1 0 0,0 1 0 0 0,0 0 0 0 0,2 1 0 0 0,0 0 0 0 0,-1 7 82 0 0,8-23 1 0 0,1-1 0 0 0,-1 1 1 0 0,1 0-1 0 0,-1 0 0 0 0,1-1 0 0 0,0 1 0 0 0,0 0 0 0 0,0 0 1 0 0,0-1-1 0 0,0 1 0 0 0,1 0 0 0 0,-1 0 0 0 0,0-1 0 0 0,1 1 1 0 0,-1 0-1 0 0,1-1 0 0 0,0 1 0 0 0,-1 0 0 0 0,1-1 0 0 0,0 1 1 0 0,0-1-1 0 0,0 1 0 0 0,0-1 0 0 0,0 0 0 0 0,1 1 0 0 0,-1-1 1 0 0,0 0-1 0 0,1 0 0 0 0,-1 0 0 0 0,0 0 0 0 0,1 0 1 0 0,-1 0-1 0 0,1 0 0 0 0,0 0 0 0 0,-1-1 0 0 0,1 1 0 0 0,0-1 1 0 0,-1 1-1 0 0,1-1 0 0 0,0 1 0 0 0,0-1 0 0 0,-1 0 0 0 0,1 0 1 0 0,0 0-1 0 0,0 0 0 0 0,-1 0 0 0 0,1-1 0 0 0,0 1 0 0 0,0 0 1 0 0,0-1-2 0 0,14 1 107 0 0,43-8 22 0 0,-56 7-98 0 0,-1 0-1 0 0,1 0 1 0 0,0-1-1 0 0,-1 1 1 0 0,1-1-1 0 0,-1 0 1 0 0,0 1-1 0 0,0-1 1 0 0,1 0-1 0 0,-1 0 1 0 0,0-1-1 0 0,-1 1 0 0 0,1 0 1 0 0,0-1-1 0 0,-1 1 1 0 0,1-1-1 0 0,-1 1 1 0 0,0-1-1 0 0,0 0 1 0 0,0 0-1 0 0,0 0 1 0 0,0 1-1 0 0,-1-1 1 0 0,1 0-1 0 0,-1 0 1 0 0,0 0-1 0 0,0-1-30 0 0,0-2 13 0 0,0 1 0 0 0,0-1 1 0 0,-1 1-1 0 0,0-1 0 0 0,0 1 0 0 0,-1 0 0 0 0,0 0 1 0 0,1-1-1 0 0,-2 1 0 0 0,1 0 0 0 0,-1 1 0 0 0,1-1 1 0 0,-1 0-1 0 0,-2-1-13 0 0,-33-46 118 0 0,62 116-987 0 0,16 105 1144 0 0,-25-86-281 0 0,-25-135-2384 0 0,5 7-4200 0 0,5 23-1126 0 0,0-6-1690 0 0</inkml:trace>
  <inkml:trace contextRef="#ctx0" brushRef="#br0" timeOffset="39255.338">7851 279 16470 0 0,'12'8'7644'0'0,"-2"15"-7839"0"0,-8-16 938 0 0,3 10-589 0 0,-1-1 0 0 0,-1 1 0 0 0,-1 1 0 0 0,0-1 0 0 0,-1 0 0 0 0,-1 0 0 0 0,-1 12-154 0 0,0 10-33 0 0,1-38 80 0 0,0-1 59 0 0,0 0 35 0 0,0 0-3 0 0,0 0-12 0 0,0 0 3 0 0,0 0-18 0 0,28-44-264 0 0,-26 40 98 0 0,1 0 0 0 0,0 1 0 0 0,0-1 0 0 0,0 1 0 0 0,1 0 0 0 0,-1 0 0 0 0,1 0 0 0 0,0 1 0 0 0,-1-1 0 0 0,1 1 0 0 0,1 0-1 0 0,-1 0 1 0 0,0 0 0 0 0,0 1 0 0 0,1-1 0 0 0,-1 1 0 0 0,0 0 0 0 0,1 0 0 0 0,0 1 55 0 0,-3 1-17 0 0,0 0 0 0 0,1 0 0 0 0,-1 1 1 0 0,0-1-1 0 0,0 1 0 0 0,0-1 0 0 0,0 1 0 0 0,-1 0 0 0 0,1 0 0 0 0,0-1 0 0 0,-1 1 0 0 0,1 1 0 0 0,-1-1 0 0 0,0 0 0 0 0,0 0 0 0 0,0 0 0 0 0,0 1 0 0 0,0-1 0 0 0,0 0 0 0 0,0 1 0 0 0,-1-1 0 0 0,0 1 0 0 0,1-1 0 0 0,-1 1 0 0 0,0-1 1 0 0,0 1-1 0 0,0-1 0 0 0,0 3 17 0 0,0 64 501 0 0,-1-68-467 0 0,1 0 1 0 0,0 1-1 0 0,-1-1 0 0 0,1 0 1 0 0,0 0-1 0 0,-1 0 0 0 0,0 0 0 0 0,1 0 1 0 0,-1 0-1 0 0,1 0 0 0 0,-1 0 1 0 0,0-1-1 0 0,0 1 0 0 0,1 0 1 0 0,-1 0-1 0 0,0 0 0 0 0,0-1 1 0 0,0 1-1 0 0,0 0 0 0 0,0-1 0 0 0,0 1 1 0 0,0-1-1 0 0,0 0 0 0 0,0 1 1 0 0,0-1-1 0 0,0 0 0 0 0,0 1 1 0 0,-1-1-1 0 0,1 0 0 0 0,0 0 1 0 0,0 0-1 0 0,0 0 0 0 0,0 0 1 0 0,0 0-1 0 0,-1 0 0 0 0,1 0 0 0 0,0-1 1 0 0,0 1-35 0 0,-47-13 406 0 0,-23-46-283 0 0,71 59-162 0 0,0 0 0 0 0,0 0-1 0 0,-1 0 1 0 0,1-1 0 0 0,0 1-1 0 0,0 0 1 0 0,0 0 0 0 0,-1-1-1 0 0,1 1 1 0 0,0 0 0 0 0,0 0-1 0 0,0-1 1 0 0,0 1 0 0 0,-1 0-1 0 0,1-1 1 0 0,0 1 0 0 0,0 0-1 0 0,0-1 1 0 0,0 1 0 0 0,0 0-1 0 0,0-1 1 0 0,0 1 0 0 0,0 0-1 0 0,0 0 1 0 0,0-1 0 0 0,0 1-1 0 0,0 0 1 0 0,0-1 0 0 0,0 1-1 0 0,1 0 1 0 0,-1-1 0 0 0,0 1-1 0 0,0 0 1 0 0,0-1 0 0 0,0 1-1 0 0,1 0 1 0 0,-1 0 0 0 0,0-1-1 0 0,0 1 1 0 0,0 0 0 0 0,1 0-1 0 0,-1 0 1 0 0,0-1 0 0 0,0 1-1 0 0,1 0 1 0 0,-1 0 0 0 0,0 0-1 0 0,1 0 1 0 0,-1-1 0 0 0,0 1-1 0 0,0 0 1 0 0,1 0 0 0 0,-1 0-1 0 0,0 0 1 0 0,1 0 0 0 0,-1 0-1 0 0,0 0 1 0 0,1 0 0 0 0,-1 0-1 0 0,0 0 1 0 0,1 0 0 0 0,-1 0-1 0 0,0 0 1 0 0,1 0 0 0 0,-1 0-1 0 0,0 0 1 0 0,0 1 0 0 0,1-1-1 0 0,-1 0 40 0 0,13 4-4303 0 0,-3 2-3926 0 0,-3 7-3647 0 0</inkml:trace>
  <inkml:trace contextRef="#ctx0" brushRef="#br0" timeOffset="39691.354">7325 874 15693 0 0,'1'3'7773'0'0,"51"13"-7165"0"0,114 3 523 0 0,63-16-917 0 0,-172-3-141 0 0,-56 0 7 0 0,-1 0 34 0 0,0 0-2 0 0,0 0-14 0 0,0 0-2 0 0,0 0-8 0 0,-17 8-1366 0 0,-6 3-1322 0 0,10-6-952 0 0,-3 3-3705 0 0,6-1 2007 0 0,14-8 1094 0 0,71-37 2169 0 0</inkml:trace>
  <inkml:trace contextRef="#ctx0" brushRef="#br0" timeOffset="40353.331">7493 1092 19650 0 0,'11'12'2326'0'0,"1"-6"-1965"0"0,1 0 1 0 0,-1-1-1 0 0,1 0 1 0 0,0-1-1 0 0,0 0 1 0 0,0-1-1 0 0,1-1 0 0 0,-1 0 1 0 0,0-1-1 0 0,1 0 1 0 0,0-1-1 0 0,-1-1 1 0 0,2 0-362 0 0,-15 1 7 0 0,0 0-10 0 0,0 0-36 0 0,0 0-3 0 0,0 0 2 0 0,0 0 0 0 0,0 0 6 0 0,0 0 23 0 0,0 0 23 0 0,0 0 31 0 0,-5 16 267 0 0,-113 230-26 0 0,34-107-136 0 0,67-116-186 0 0,16-22-6 0 0,1-1-7 0 0,0 0 8 0 0,0 0 4 0 0,0 0-1 0 0,0 0-16 0 0,0 0-13 0 0,5 8 21 0 0,8 0 72 0 0,1 0 1 0 0,0 0 0 0 0,0-2-1 0 0,1 0 1 0 0,-1 0-1 0 0,1-1 1 0 0,1-1-1 0 0,7 1-24 0 0,7 0-56 0 0,-27-3 34 0 0,-2-1 28 0 0,-1-1 39 0 0,0 0 14 0 0,0 0 17 0 0,0 0 13 0 0,0 0-37 0 0,0 0-129 0 0,-5-9-780 0 0,-20-21-2725 0 0,7 7-6690 0 0,-1-2-2199 0 0</inkml:trace>
  <inkml:trace contextRef="#ctx0" brushRef="#br0" timeOffset="40594.34">7479 1408 19614 0 0,'49'4'4210'0'0,"55"-15"-3612"0"0,-87 9-1650 0 0,-7 1-1967 0 0,1 0-5666 0 0,-3 1 263 0 0</inkml:trace>
  <inkml:trace contextRef="#ctx0" brushRef="#br0" timeOffset="41224.338">7937 1709 13949 0 0,'0'0'4279'0'0,"0"0"-2405"0"0,0 0-1199 0 0,0 0 32 0 0,0 0 118 0 0,0 0 23 0 0,4-12 1325 0 0,16-269-1077 0 0,-11 251-874 0 0,-9 30-362 0 0,11 4-310 0 0,4 9 478 0 0,-2 0 0 0 0,0 1 0 0 0,-1 1 0 0 0,0 0 0 0 0,-1 0 0 0 0,-1 1 0 0 0,0 1 0 0 0,-2-1 0 0 0,1 2 0 0 0,0 4-28 0 0,16 29 105 0 0,-1-12-98 0 0,-9-11-50 0 0,-13-27 43 0 0,-2-1 47 0 0,0 0 49 0 0,0 0 31 0 0,0 0-17 0 0,0 0-25 0 0,0 0-27 0 0,0 0-12 0 0,-9 4 989 0 0,-37-5-763 0 0,-80 7-172 0 0,102 1 126 0 0,24-6-268 0 0,0-1-1 0 0,1 0 1 0 0,-1 0 0 0 0,0 0 0 0 0,0 0 0 0 0,0 1-1 0 0,0-1 1 0 0,0 0 0 0 0,0 0 0 0 0,0 0 0 0 0,0 1-1 0 0,0-1 1 0 0,0 0 0 0 0,0 0 0 0 0,0 0 0 0 0,0 1-1 0 0,0-1 1 0 0,0 0 0 0 0,0 0 0 0 0,0 0-1 0 0,0 0 1 0 0,0 1 0 0 0,0-1 0 0 0,0 0 0 0 0,0 0-1 0 0,-1 0 1 0 0,1 1 0 0 0,0-1 0 0 0,0 0 0 0 0,0 0-1 0 0,0 0 1 0 0,0 0 0 0 0,0 0 0 0 0,-1 1 42 0 0,-3 2-20473 0 0,-3-6 13772 0 0</inkml:trace>
  <inkml:trace contextRef="#ctx0" brushRef="#br0" timeOffset="41827.686">8386 697 19002 0 0,'0'0'2106'0'0,"0"0"-1380"0"0,0 0-291 0 0,10 0 968 0 0,167-19 453 0 0,-158 19-2412 0 0,-25 0-2553 0 0,-5 1-421 0 0,1 3-2131 0 0,-6 2-4331 0 0</inkml:trace>
  <inkml:trace contextRef="#ctx0" brushRef="#br0" timeOffset="42067.687">8421 908 19802 0 0,'13'0'4338'0'0,"0"2"-3278"0"0,14 0-850 0 0,74 1 86 0 0,-94 5-1882 0 0,-15-8 544 0 0,-6 0-2409 0 0,3 0-2319 0 0,-9 4-5995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0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10949 0 0,'1'-3'8673'0'0,"1"7"-4547"0"0,11 37-4295 0 0,-2 18 795 0 0,-3 1 1 0 0,-2 1-1 0 0,-3 3-626 0 0,-2-1 154 0 0,0-66-59 0 0,2-1-3763 0 0,3-3-15659 0 0,-14 22 16615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1.1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17418 0 0,'0'0'2577'0'0,"0"0"-1534"0"0,0 0-381 0 0,0 0 31 0 0,0 0-149 0 0,10 7 633 0 0,44 2-688 0 0,1-2 0 0 0,0-3 0 0 0,1-1 0 0 0,46-6-489 0 0,-12 2-92 0 0,-35 5 270 0 0,-48 0-1379 0 0,-17 9-15068 0 0,8-12 11730 0 0,17-16 392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1.9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5977 0 0,'-2'1'11285'0'0,"1"0"-6367"0"0,11 8-4664 0 0,157 21 3411 0 0,-72-15-3159 0 0,-89-13-592 0 0,-5-2 106 0 0,-1 0 1 0 0,1 0 0 0 0,-1 0 0 0 0,1 0 0 0 0,-1 0 0 0 0,1 0 0 0 0,-1 0 0 0 0,1 1-1 0 0,-1-1 1 0 0,0 0 0 0 0,1 0 0 0 0,-1 1 0 0 0,1-1 0 0 0,-1 0 0 0 0,0 0 0 0 0,1 1-1 0 0,-1-1 1 0 0,0 1 0 0 0,1-1 0 0 0,-1 0 0 0 0,0 1 0 0 0,1-1 0 0 0,-1 1 0 0 0,0-1 0 0 0,0 0-1 0 0,0 1 1 0 0,1-1 0 0 0,-1 1 0 0 0,0-1 0 0 0,0 1 0 0 0,0-1 0 0 0,0 1 0 0 0,0-1-1 0 0,0 1 1 0 0,0-1 0 0 0,0 1 0 0 0,0-1 0 0 0,0 1 0 0 0,0-1 0 0 0,0 1 0 0 0,0-1-1 0 0,0 1 1 0 0,-1-1 0 0 0,1 1 0 0 0,0-1 0 0 0,0 0 0 0 0,-1 1-21 0 0,-2 11 31 0 0,0-1 0 0 0,-2 0 1 0 0,1 1-1 0 0,-1-2 0 0 0,-1 1 1 0 0,0-1-1 0 0,0 1 0 0 0,-1-2 1 0 0,-1 2-32 0 0,-11 17 16 0 0,-138 193-110 0 0,150-210 82 0 0,7-10 22 0 0,0-1 11 0 0,0 0-13 0 0,0 0-3 0 0,0 0-19 0 0,0 0-39 0 0,0 0-20 0 0,0 0-16 0 0,0 0-17 0 0,5 1-7 0 0,9 7 132 0 0,0 0 0 0 0,1-2 0 0 0,0 0 0 0 0,0 0 0 0 0,1-2 0 0 0,0 1 0 0 0,8-1-19 0 0,58 19-18 0 0,-80-22 125 0 0,14 6-667 0 0,-27-8-2342 0 0,3-1 215 0 0,-13-10-12516 0 0,23 11 11341 0 0,41 17 1566 0 0</inkml:trace>
  <inkml:trace contextRef="#ctx0" brushRef="#br0" timeOffset="271">62 227 12609 0 0,'8'11'9075'0'0,"31"7"-7525"0"0,84-10 80 0 0,-88-11-1574 0 0,-30 0 772 0 0,-4 2-2759 0 0,1 1-5300 0 0,0 0-666 0 0</inkml:trace>
  <inkml:trace contextRef="#ctx0" brushRef="#br0" timeOffset="946.002">484 810 18562 0 0,'0'-47'6401'0'0,"7"-128"-4915"0"0,15 78-1228 0 0,-21 97-267 0 0,-1-1 0 0 0,0 0-1 0 0,1 0 1 0 0,-1 0 0 0 0,1 1 0 0 0,0-1-1 0 0,-1 0 1 0 0,1 1 0 0 0,-1-1 0 0 0,1 1-1 0 0,0-1 1 0 0,0 1 0 0 0,-1-1 0 0 0,1 1-1 0 0,0-1 1 0 0,0 1 0 0 0,0-1 0 0 0,-1 1-1 0 0,1 0 1 0 0,0 0 0 0 0,0-1 0 0 0,0 1-1 0 0,0 0 1 0 0,0 0 0 0 0,0 0 0 0 0,0 0-1 0 0,-1 0 1 0 0,1 0 0 0 0,0 0 0 0 0,0 0-1 0 0,0 1 1 0 0,0-1 0 0 0,0 0 0 0 0,0 0-1 0 0,-1 1 1 0 0,1-1 0 0 0,0 1 0 0 0,0-1-1 0 0,0 1 1 0 0,-1-1 0 0 0,1 1 0 0 0,0-1-1 0 0,-1 1 1 0 0,1 0 9 0 0,32 33 372 0 0,-27-26-409 0 0,96 153-14 0 0,-61-101-23 0 0,-40-59 107 0 0,-1-1 46 0 0,0 0 8 0 0,0 0 8 0 0,0 0-9 0 0,0 0-8 0 0,0 0-14 0 0,0 0-9 0 0,0 0-1 0 0,0 0-7 0 0,0 0 0 0 0,-16 0 464 0 0,12 0-522 0 0,-9-1 18 0 0,-1 1 0 0 0,1 1 0 0 0,0 0-1 0 0,0 1 1 0 0,0 0 0 0 0,0 1 0 0 0,-10 3-7 0 0,-10 3 136 0 0,9 2 156 0 0,23-11-223 0 0,1 0-38 0 0,-1 3-890 0 0,-4-3-13820 0 0,5 0 11200 0 0,6 0-5815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21374 0 0,'60'79'4393'0'0,"-50"-67"-4277"0"0,0 0 0 0 0,1-1 0 0 0,0 0 0 0 0,1 0 0 0 0,0-2 0 0 0,12 8-116 0 0,-23-17 14 0 0,1 1 0 0 0,-1-1 1 0 0,0 1-1 0 0,0 0 0 0 0,1-1 0 0 0,-1 1 1 0 0,0 0-1 0 0,0 0 0 0 0,0 0 0 0 0,0 0 0 0 0,0 0 1 0 0,0 0-1 0 0,0 0 0 0 0,0 0 0 0 0,0 0 0 0 0,0 0 1 0 0,-1 0-1 0 0,1 1 0 0 0,0-1 0 0 0,-1 0 0 0 0,1 1 1 0 0,-1-1-1 0 0,0 0 0 0 0,1 1 0 0 0,-1-1 0 0 0,0 1 1 0 0,0-1-1 0 0,0 0 0 0 0,0 1 0 0 0,0-1 0 0 0,0 1 1 0 0,0-1-1 0 0,0 1 0 0 0,-1-1 0 0 0,1 0 0 0 0,0 1 1 0 0,-1-1-1 0 0,1 0 0 0 0,-1 1 0 0 0,0-1 0 0 0,1 0 1 0 0,-1 0-1 0 0,0 1 0 0 0,0-1 0 0 0,0 0 1 0 0,0 0-1 0 0,0 0 0 0 0,0 0 0 0 0,0 0-14 0 0,-128 171 135 0 0,114-155-148 0 0,12-14 4 0 0,0 0 1 0 0,0 0-1 0 0,0 0 0 0 0,0 1 0 0 0,1-1 1 0 0,0 1-1 0 0,0-1 0 0 0,0 1 0 0 0,0 0 1 0 0,0-1-1 0 0,1 1 0 0 0,-1 0 0 0 0,1 0 1 0 0,0 0-1 0 0,0 2 9 0 0,39 24 340 0 0,53 19-291 0 0,-32-5-37 0 0,-52-36 20 0 0,-27-22-3886 0 0,14 3-8908 0 0,34 36 1795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6.8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13057 0 0,'9'5'8846'0'0,"2"13"-8672"0"0,-6-7 599 0 0,85 149 1124 0 0,-28 4-1220 0 0,-47-128-713 0 0,-9-48 1904 0 0,35-197-1167 0 0,-21 70-601 0 0,-9 147-3653 0 0,-2 24-1682 0 0,-8-24-6590 0 0,-18-56 4381 0 0</inkml:trace>
  <inkml:trace contextRef="#ctx0" brushRef="#br0" timeOffset="631.54">508 324 20750 0 0,'1'0'77'0'0,"-1"0"0"0"0,0-1 0 0 0,0 1 1 0 0,1-1-1 0 0,-1 1 0 0 0,0 0 0 0 0,0-1 0 0 0,0 1 0 0 0,1-1 0 0 0,-1 1 1 0 0,0-1-1 0 0,0 1 0 0 0,0-1 0 0 0,0 1 0 0 0,0-1 0 0 0,0 1 1 0 0,0 0-1 0 0,0-1 0 0 0,0 1 0 0 0,0-1 0 0 0,-1 1 0 0 0,1-1 0 0 0,0 1 1 0 0,0-1-1 0 0,0 1 0 0 0,0 0 0 0 0,-1-1 0 0 0,1 1 0 0 0,0-1 1 0 0,0 1-1 0 0,-1 0 0 0 0,1-1 0 0 0,0 1 0 0 0,-1 0 0 0 0,1-1 0 0 0,0 1 1 0 0,-1 0-1 0 0,1 0 0 0 0,-1-1 0 0 0,1 1 0 0 0,0 0 0 0 0,-1 0 1 0 0,1 0-1 0 0,-1-1 0 0 0,1 1 0 0 0,-1 0 0 0 0,1 0 0 0 0,0 0 0 0 0,-1 0 1 0 0,1 0-1 0 0,-1 0 0 0 0,1 0 0 0 0,-1 0 0 0 0,1 0 0 0 0,-1 0 1 0 0,1 0-1 0 0,-1 0 0 0 0,1 0 0 0 0,0 1 0 0 0,-1-1 0 0 0,1 0 0 0 0,-1 0 1 0 0,1 0-1 0 0,0 1 0 0 0,-1-1 0 0 0,1 0 0 0 0,-1 0 0 0 0,1 1-77 0 0,-42 52-828 0 0,29-29 735 0 0,2 2 0 0 0,1 0-1 0 0,1 0 1 0 0,1 1 0 0 0,-3 15 93 0 0,9-18-237 0 0,2-24 243 0 0,0 1 0 0 0,0-1 0 0 0,0 1 0 0 0,0-1 0 0 0,0 1 0 0 0,0-1 0 0 0,0 1 0 0 0,0-1 0 0 0,1 1 0 0 0,-1-1 0 0 0,0 1 0 0 0,0-1 0 0 0,0 1 0 0 0,1-1 0 0 0,-1 1 0 0 0,0-1 0 0 0,1 0 0 0 0,-1 1 0 0 0,0-1 0 0 0,1 1 0 0 0,-1-1 0 0 0,1 0 0 0 0,-1 1 0 0 0,0-1 0 0 0,1 0 0 0 0,-1 0 0 0 0,1 1 0 0 0,-1-1 0 0 0,1 0 0 0 0,-1 0 0 0 0,1 0 0 0 0,-1 0 0 0 0,1 1 0 0 0,-1-1 0 0 0,1 0 0 0 0,-1 0 0 0 0,1 0 0 0 0,0 0 0 0 0,-1 0 0 0 0,1 0 0 0 0,-1-1 0 0 0,1 1 0 0 0,-1 0 0 0 0,1 0 0 0 0,-1 0 0 0 0,1 0 0 0 0,-1 0 0 0 0,1-1-6 0 0,1 1 51 0 0,51-5 593 0 0,-49 3-625 0 0,3 0 24 0 0,-1 1-1 0 0,0-2 0 0 0,1 1 1 0 0,-1-1-1 0 0,0 0 1 0 0,-1 0-1 0 0,1 0 0 0 0,0-1 1 0 0,-1 0-1 0 0,0 0 1 0 0,0-1-1 0 0,0 1 1 0 0,0-1-1 0 0,-1 0 0 0 0,0 0 1 0 0,0-1-1 0 0,0 1 1 0 0,-1-1-1 0 0,0 0 0 0 0,0 0 1 0 0,0 0-1 0 0,-1 0 1 0 0,0 0-1 0 0,1-5-42 0 0,-4 3 15 0 0,0 0 1 0 0,0-1-1 0 0,-1 1 0 0 0,0 0 0 0 0,0 0 1 0 0,-1 0-1 0 0,0 0 0 0 0,-1 0 0 0 0,0 1 0 0 0,0 0 1 0 0,-1-1-1 0 0,1 1 0 0 0,-1 1 0 0 0,-2-2-15 0 0,-3-2-718 0 0,11 13-72 0 0,12 17 960 0 0,0 1 0 0 0,-1 1 1 0 0,-2 0-1 0 0,0 0 0 0 0,2 10-170 0 0,4 6 57 0 0,1 13-127 0 0,-17-86-3554 0 0,1 15-1834 0 0,-1 4-3267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4.0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150 0 588 0 0,'-1'0'17039'0'0,"-3"6"-10499"0"0,-1 4-5060 0 0,-8 19-5315 0 0,9-22 5584 0 0,-22 62-1568 0 0,3 1-1 0 0,3 1 0 0 0,2 10-180 0 0,6-33 84 0 0,3 2 1 0 0,3-1 0 0 0,1 1-1 0 0,2 0 1 0 0,3 1 0 0 0,4 26-85 0 0,0-53 56 0 0,1 0 0 0 0,2 0 0 0 0,0 0 0 0 0,1-1 0 0 0,2 0 0 0 0,0 0 0 0 0,2-1 0 0 0,1 1-56 0 0,51 64 297 0 0,-59-79-367 0 0,-18-27-1161 0 0,7 7 208 0 0,-4-9-3259 0 0,2-5-4575 0 0,1-8-1035 0 0</inkml:trace>
  <inkml:trace contextRef="#ctx0" brushRef="#br0" timeOffset="438.994">232 365 5917 0 0,'1'-4'13557'0'0,"1"5"-8702"0"0,9 12-6830 0 0,-10-10 3156 0 0,59 127-625 0 0,16 91 9 0 0,-70-247 2175 0 0,42-236-2597 0 0,-5 105-64 0 0,-43 157-136 0 0,1-1 0 0 0,-1 1 0 0 0,1 0 0 0 0,-1 0 0 0 0,1 0-1 0 0,-1 0 1 0 0,1 0 0 0 0,-1 0 0 0 0,1 0 0 0 0,-1 1 0 0 0,1-1 0 0 0,-1 0 0 0 0,1 0 0 0 0,-1 0 0 0 0,1 0 0 0 0,-1 1 0 0 0,1-1 0 0 0,-1 0 0 0 0,0 1 0 0 0,1-1 0 0 0,-1 0-1 0 0,1 1 1 0 0,-1-1 0 0 0,0 0 0 0 0,1 1 0 0 0,-1-1 0 0 0,0 1 0 0 0,1-1 0 0 0,-1 0 0 0 0,0 1 0 0 0,0-1 0 0 0,1 1 0 0 0,-1-1 0 0 0,0 1 0 0 0,0-1 0 0 0,0 1 0 0 0,0-1-1 0 0,0 1 1 0 0,0-1 0 0 0,0 1 0 0 0,0-1 0 0 0,0 1 0 0 0,0 0 0 0 0,0-1 0 0 0,0 1 0 0 0,0-1 0 0 0,0 1 0 0 0,0-1 0 0 0,0 1 0 0 0,-1-1 0 0 0,1 1 0 0 0,0-1 0 0 0,-1 1 57 0 0,4 52-5347 0 0,-3-33-89 0 0,-1-8 1578 0 0,0-19 12 0 0,-8-94-2261 0 0</inkml:trace>
  <inkml:trace contextRef="#ctx0" brushRef="#br0" timeOffset="1050.009">629 632 9893 0 0,'-2'-6'13431'0'0,"-2"7"-9795"0"0,-1 3-3401 0 0,-6 10-3077 0 0,7-8 4024 0 0,-6 12-1267 0 0,2-1-1 0 0,0 2 1 0 0,1-1-1 0 0,0 1 1 0 0,2 0-1 0 0,-1 6 86 0 0,-7 55-482 0 0,15-78 512 0 0,0 0 0 0 0,0 0 0 0 0,0-1-1 0 0,0 1 1 0 0,0-1 0 0 0,1 0 0 0 0,-1 0 0 0 0,0 1-1 0 0,1-2 1 0 0,-1 1 0 0 0,1 0 0 0 0,-1 0 0 0 0,1-1-1 0 0,0 1 1 0 0,-1-1 0 0 0,1 0 0 0 0,-1 0 0 0 0,1 0-1 0 0,0 0 1 0 0,-1 0 0 0 0,1-1 0 0 0,-1 1 0 0 0,1-1-1 0 0,0 1 1 0 0,-1-1 0 0 0,2-1-30 0 0,57-30 307 0 0,-57 28-277 0 0,0 0 0 0 0,0 0 0 0 0,-1 0 0 0 0,1 0-1 0 0,-1-1 1 0 0,0 1 0 0 0,0-1 0 0 0,0 0 0 0 0,-1 0 0 0 0,1 0 0 0 0,-1 0 0 0 0,0 0 0 0 0,-1-1 0 0 0,0 1 0 0 0,1-1 0 0 0,-2 1 0 0 0,1-1 0 0 0,-1 1 0 0 0,1-1 0 0 0,-2 1 0 0 0,1-1 0 0 0,0 1 0 0 0,-1-1 0 0 0,0 1 0 0 0,-1-1 0 0 0,1 1 0 0 0,-1-1 0 0 0,0 1 0 0 0,0 0-1 0 0,-1 0 1 0 0,-2-4-30 0 0,-32-53 107 0 0,37 62-124 0 0,0 0 1 0 0,1 0-1 0 0,-1 0 0 0 0,0 0 1 0 0,1 0-1 0 0,-1 0 0 0 0,0 0 0 0 0,0 1 1 0 0,1-1-1 0 0,-1 0 0 0 0,0 0 1 0 0,0 0-1 0 0,1 1 0 0 0,-1-1 1 0 0,0 0-1 0 0,0 0 0 0 0,1 1 0 0 0,-1-1 1 0 0,0 0-1 0 0,0 0 0 0 0,0 1 1 0 0,0-1-1 0 0,1 0 0 0 0,-1 1 0 0 0,0-1 1 0 0,0 0-1 0 0,0 1 0 0 0,0-1 1 0 0,0 0-1 0 0,0 1 0 0 0,0-1 0 0 0,0 0 1 0 0,0 1-1 0 0,0-1 0 0 0,0 0 1 0 0,0 1-1 0 0,0-1 0 0 0,0 0 1 0 0,0 0-1 0 0,0 1 0 0 0,-1-1 0 0 0,1 0 1 0 0,0 1-1 0 0,0-1 0 0 0,0 0 1 0 0,0 1-1 0 0,-1-1 0 0 0,1 0 0 0 0,0 0 1 0 0,0 0-1 0 0,-1 1 0 0 0,1-1 1 0 0,0 0-1 0 0,0 0 0 0 0,-1 1 1 0 0,1-1-1 0 0,0 0 0 0 0,0 0 0 0 0,-1 0 1 0 0,1 0-1 0 0,0 0 0 0 0,-1 0 1 0 0,1 0-1 0 0,0 1 0 0 0,-1-1 0 0 0,1 0 1 0 0,0 0-1 0 0,-1 0 17 0 0,98 213 712 0 0,-66-135-601 0 0,-23-66 4 0 0,-7-12-4 0 0,-1 0 21 0 0,0 0-1 0 0,0 0-6 0 0,0 0-5 0 0,-1-8-571 0 0,-10-16-3354 0 0,7 12-12535 0 0,20 56 9858 0 0</inkml:trace>
  <inkml:trace contextRef="#ctx0" brushRef="#br0" timeOffset="1502.013">976 719 21078 0 0,'-2'-11'3105'0'0,"1"10"-3105"0"0,-1 0 0 0 0,0 0 0 0 0,1 1 0 0 0,-1-1 0 0 0,0 1 0 0 0,0 0 0 0 0,0-1 0 0 0,1 1 0 0 0,-1 0 0 0 0,0 0 0 0 0,0 0 0 0 0,0 0-1 0 0,0 0 1 0 0,1 1 0 0 0,-1-1 0 0 0,0 0 0 0 0,0 1 0 0 0,1-1 0 0 0,-1 1 0 0 0,0 0 0 0 0,-1 0 0 0 0,-1 3-10 0 0,-1 0 1 0 0,1 0-1 0 0,0 0 0 0 0,0 1 0 0 0,0-1 1 0 0,0 1-1 0 0,1 0 0 0 0,0 0 0 0 0,0 0 1 0 0,0 1-1 0 0,0-1 0 0 0,1 1 0 0 0,0-1 1 0 0,0 1-1 0 0,1 0 0 0 0,0 0 0 0 0,0 0 1 0 0,0 0-1 0 0,0 0 0 0 0,1 0 0 0 0,0 0 1 0 0,0 0-1 0 0,1 0 0 0 0,0-1 0 0 0,0 1 1 0 0,0 0-1 0 0,2 3 10 0 0,3 3 34 0 0,0-1 1 0 0,1 1 0 0 0,1-2-1 0 0,0 1 1 0 0,0-1 0 0 0,1 0-1 0 0,0-1 1 0 0,1 0-1 0 0,-1 0 1 0 0,9 4-35 0 0,-8-5 11 0 0,12 4 1031 0 0,-17-30-6660 0 0,-4 11 1337 0 0,-2 5-6324 0 0,-6 29 5791 0 0</inkml:trace>
  <inkml:trace contextRef="#ctx0" brushRef="#br0" timeOffset="1791.013">1162 617 17298 0 0,'26'0'2874'0'0,"76"-3"532"0"0,-49-1-3203 0 0,-47 4-176 0 0,4-11-319 0 0,-26-7-6184 0 0,10 12-942 0 0,-8-4-2204 0 0</inkml:trace>
  <inkml:trace contextRef="#ctx0" brushRef="#br0" timeOffset="2047.012">1228 448 7753 0 0,'1'5'9482'0'0,"0"0"-4699"0"0,7 15-3686 0 0,-2-4-538 0 0,3 19-70 0 0,-2 0 0 0 0,-2 1 0 0 0,-1-1-1 0 0,-1 22-488 0 0,-3-49 75 0 0,1 52-347 0 0,-16-64-5926 0 0,8-3-4123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28.0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1 401 16562 0 0,'13'8'7070'0'0,"-4"19"-7305"0"0,-7-17 1006 0 0,6 14-531 0 0,-2 1-1 0 0,-1 0 1 0 0,-1 0-1 0 0,-1 0 1 0 0,0 16-240 0 0,15-56 1716 0 0,-17 11-1767 0 0,0 0-1 0 0,1 1 0 0 0,0-1 1 0 0,0 1-1 0 0,0 0 0 0 0,0 0 0 0 0,0-1 1 0 0,1 1-1 0 0,-1 1 0 0 0,1-1 0 0 0,0 0 1 0 0,0 1-1 0 0,0-1 0 0 0,0 1 0 0 0,0 0 1 0 0,1 0-1 0 0,-1 0 0 0 0,1 0 0 0 0,-1 1 1 0 0,1 0-1 0 0,0-1 0 0 0,-1 1 0 0 0,3 0 52 0 0,-4 1-35 0 0,1 1 0 0 0,-1-1-1 0 0,1 1 1 0 0,-1 0 0 0 0,0-1 0 0 0,0 1-1 0 0,1 0 1 0 0,-1 0 0 0 0,0 0-1 0 0,0 1 1 0 0,0-1 0 0 0,0 0 0 0 0,0 1-1 0 0,0 0 1 0 0,-1-1 0 0 0,1 1-1 0 0,0 0 1 0 0,-1 0 0 0 0,1 0-1 0 0,-1 0 1 0 0,0 0 0 0 0,0 0 0 0 0,0 0-1 0 0,0 0 1 0 0,0 1 0 0 0,0-1-1 0 0,0 0 1 0 0,-1 1 0 0 0,1 0 35 0 0,9 74 394 0 0,-11-75-346 0 0,0 1 1 0 0,0 0-1 0 0,0-1 1 0 0,0 1-1 0 0,-1-1 1 0 0,1 0-1 0 0,-1 1 0 0 0,1-1 1 0 0,-1 0-1 0 0,0 0 1 0 0,0 0-1 0 0,0 0 1 0 0,0 0-1 0 0,0 0 0 0 0,0-1 1 0 0,-1 1-1 0 0,1-1 1 0 0,-1 1-1 0 0,1-1 0 0 0,-1 0 1 0 0,1 0-1 0 0,-1 0 1 0 0,1 0-1 0 0,-1-1 1 0 0,0 1-1 0 0,0-1 0 0 0,1 1 1 0 0,-1-1-1 0 0,0 0 1 0 0,0 0-1 0 0,0 0 1 0 0,1-1-1 0 0,-1 1 0 0 0,0-1 1 0 0,0 1-1 0 0,1-1 1 0 0,-1 0-1 0 0,-2-1-48 0 0,0 1 20 0 0,1-1-1 0 0,-1 1 1 0 0,0-1 0 0 0,1 0-1 0 0,-1-1 1 0 0,1 1 0 0 0,-1-1-1 0 0,1 1 1 0 0,0-2 0 0 0,0 1-1 0 0,1 0 1 0 0,-3-3-20 0 0,-1 0 88 0 0,7 6-118 0 0,0 0 0 0 0,0 0 0 0 0,1 0 0 0 0,-1-1 0 0 0,0 1 0 0 0,0 0 0 0 0,1 0 0 0 0,-1 0 0 0 0,0 0 1 0 0,0 0-1 0 0,0-1 0 0 0,1 1 0 0 0,-1 0 0 0 0,0 0 0 0 0,0 0 0 0 0,0-1 0 0 0,0 1 0 0 0,1 0 1 0 0,-1 0-1 0 0,0-1 0 0 0,0 1 0 0 0,0 0 0 0 0,0 0 0 0 0,0-1 0 0 0,0 1 0 0 0,0 0 0 0 0,0 0 0 0 0,0-1 1 0 0,0 1-1 0 0,0 0 0 0 0,0 0 0 0 0,0-1 0 0 0,0 1 0 0 0,0 0 0 0 0,0 0 0 0 0,0-1 0 0 0,0 1 0 0 0,0 0 1 0 0,0 0-1 0 0,0-1 0 0 0,0 1 0 0 0,-1 0 0 0 0,1 0 0 0 0,0-1 0 0 0,0 1 0 0 0,0 0 0 0 0,0 0 1 0 0,-1 0-1 0 0,1-1 0 0 0,0 1 0 0 0,0 0 0 0 0,0 0 0 0 0,-1 0 0 0 0,1 0 0 0 0,0 0 0 0 0,0-1 0 0 0,-1 1 1 0 0,1 0-1 0 0,0 0 0 0 0,0 0 0 0 0,-1 0 0 0 0,1 0 0 0 0,0 0 30 0 0,7 0-9596 0 0,-5 0 1676 0 0,-20 0-107 0 0</inkml:trace>
  <inkml:trace contextRef="#ctx0" brushRef="#br0" timeOffset="409.997">217 13 19042 0 0,'0'0'66'0'0,"0"-1"0"0"0,0 1 1 0 0,0-1-1 0 0,0 1 0 0 0,0-1 1 0 0,0 1-1 0 0,0 0 0 0 0,0-1 1 0 0,0 1-1 0 0,0-1 0 0 0,0 1 1 0 0,0-1-1 0 0,1 1 0 0 0,-1 0 1 0 0,0-1-1 0 0,0 1 0 0 0,0-1 1 0 0,0 1-1 0 0,1 0 0 0 0,-1-1 1 0 0,0 1-1 0 0,1-1 0 0 0,-1 1 1 0 0,0 0-1 0 0,0 0 0 0 0,1-1 1 0 0,-1 1-1 0 0,1 0 0 0 0,-1 0 1 0 0,0-1-1 0 0,1 1 0 0 0,-1 0 1 0 0,0 0-1 0 0,1 0 0 0 0,-1-1 1 0 0,1 1-1 0 0,-1 0 0 0 0,1 0 1 0 0,-1 0-1 0 0,0 0 0 0 0,1 0 1 0 0,-1 0-1 0 0,1 0 0 0 0,-1 0 1 0 0,1 0-1 0 0,-1 0 0 0 0,1 0 1 0 0,-1 0-1 0 0,0 1 0 0 0,1-1 1 0 0,-1 0-1 0 0,1 0 0 0 0,-1 0 1 0 0,0 1-1 0 0,1-1 0 0 0,-1 0 1 0 0,1 0-1 0 0,-1 1 0 0 0,0-1 1 0 0,1 0-1 0 0,-1 1 0 0 0,0-1 1 0 0,0 0-1 0 0,1 1 0 0 0,-1-1 1 0 0,0 1-68 0 0,12 5 141 0 0,0 2 0 0 0,-1 0-1 0 0,0 0 1 0 0,0 1 0 0 0,-1 0-1 0 0,0 1 1 0 0,-1 0 0 0 0,0 1-1 0 0,-1 0 1 0 0,0 0 0 0 0,0 0-1 0 0,-1 1 1 0 0,-1 1 0 0 0,2 4-140 0 0,12 29 156 0 0,-3 1 1 0 0,-1 1 0 0 0,1 14-157 0 0,-1-5 130 0 0,-3 2 0 0 0,-2-1 0 0 0,-3 1 1 0 0,-3 0-1 0 0,-1 10-130 0 0,-15-57 1601 0 0,2-9-1555 0 0,-13-9-2428 0 0,12-8-4129 0 0,4-3-3470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57.3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15073 0 0,'14'30'7127'0'0,"2"21"-6333"0"0,-8-26-287 0 0,2 10-712 0 0,0 0 0 0 0,-2 0 0 0 0,-2 1 0 0 0,-1 0 0 0 0,-2 0 0 0 0,-2 2 205 0 0,-12-38-11587 0 0,5-3 1899 0 0</inkml:trace>
  <inkml:trace contextRef="#ctx0" brushRef="#br0" timeOffset="271.007">29 192 17482 0 0,'0'-4'2340'0'0,"3"4"-1840"0"0,-3 0 4 0 0,4 0 16 0 0,0-3-152 0 0,5-1-156 0 0,0 4-212 0 0,2-4-124 0 0,0 0 12 0 0,0 1-84 0 0,-2-1-1092 0 0,2 4-1112 0 0,0-4-1877 0 0,-6 4-3367 0 0,1 0 1759 0 0</inkml:trace>
  <inkml:trace contextRef="#ctx0" brushRef="#br0" timeOffset="572.001">147 219 11993 0 0,'0'1'4189'0'0,"4"9"-2749"0"0,6 12 1923 0 0,24 46-963 0 0,12-4-1500 0 0,11-4 213 0 0,-55-59-1118 0 0,-2 0 47 0 0,1-1-1 0 0,-1 1 1 0 0,1-1 0 0 0,-1 1-1 0 0,1-1 1 0 0,0 1-1 0 0,-1-1 1 0 0,1 0 0 0 0,0 1-1 0 0,-1-1 1 0 0,1 0 0 0 0,0 1-1 0 0,-1-1 1 0 0,1 0-1 0 0,0 0 1 0 0,0 0 0 0 0,-1 0-1 0 0,1 0 1 0 0,0 1 0 0 0,0-2-1 0 0,0 1 1 0 0,-1 0-1 0 0,1 0 1 0 0,0 0 0 0 0,0 0-1 0 0,-1 0 1 0 0,1 0 0 0 0,0-1-1 0 0,-1 1 1 0 0,1 0 0 0 0,0-1-1 0 0,-1 1 1 0 0,1-1-1 0 0,0 1 1 0 0,-1 0 0 0 0,1-1-1 0 0,-1 1 1 0 0,1-1 0 0 0,-1 0-1 0 0,1 1 1 0 0,0-1-42 0 0,5-11 67 0 0,0 0 1 0 0,-1 0-1 0 0,0 0 1 0 0,-1-1-1 0 0,0 0 0 0 0,-1 0 1 0 0,0 0-1 0 0,-1-2-67 0 0,4-17 28 0 0,18-84 31 0 0,-60 101 172 0 0,-75 23-513 0 0,102-5 863 0 0,1 1-2472 0 0,4-4-9913 0 0,4 0-481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19:50.7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314 55 11813 0 0,'9'3'11043'0'0,"-10"5"-7325"0"0,-14 13-5705 0 0,7-11 2976 0 0,-72 117-995 0 0,-24 62-15 0 0,87-146-21 0 0,2 1 0 0 0,2 1 0 0 0,2-1 0 0 0,1 2 0 0 0,1 15 42 0 0,-7 112-64 0 0,8 134 64 0 0,11-225 32 0 0,5-1-1 0 0,2 0 1 0 0,4-1-1 0 0,4 0 1 0 0,3-1-1 0 0,4-1-31 0 0,34 125-57 0 0,-54-144 445 0 0,-27-57 61 0 0,-51-11-553 0 0,-8-39 124 0 0,79 43-284 0 0,15 15 67 0 0,97 112 412 0 0,-74-98 600 0 0,-21-52 360 0 0,26-140-672 0 0,-34 124-444 0 0,-7 33-5045 0 0,1 0-5312 0 0,-1-2-2320 0 0</inkml:trace>
  <inkml:trace contextRef="#ctx0" brushRef="#br0" timeOffset="748.033">53 145 11485 0 0,'0'0'3387'0'0,"0"0"-1485"0"0,0 0-463 0 0,0 0-39 0 0,0 0-103 0 0,0 0-264 0 0,0 0-243 0 0,8 0 598 0 0,29-22-453 0 0,183-95 845 0 0,-216 115-1760 0 0,-4 2-18 0 0,1 0 0 0 0,-1-1 0 0 0,0 1 0 0 0,0 0 0 0 0,1-1 0 0 0,-1 1 0 0 0,1 0 0 0 0,-1 0 0 0 0,0 0 0 0 0,1-1 0 0 0,-1 1 0 0 0,0 0 1 0 0,1 0-1 0 0,-1 0 0 0 0,1 0 0 0 0,-1 0 0 0 0,1-1 0 0 0,-1 1 0 0 0,0 0 0 0 0,1 0 0 0 0,-1 0 0 0 0,1 0 0 0 0,-1 0 0 0 0,1 1 0 0 0,-1-1 0 0 0,0 0 0 0 0,1 0 0 0 0,-1 0 0 0 0,1 0 0 0 0,-1 0 0 0 0,0 1 0 0 0,1-1 0 0 0,-1 0 0 0 0,1 0 0 0 0,-1 0 0 0 0,0 1 0 0 0,1-1 0 0 0,-1 0 0 0 0,0 1 1 0 0,0-1-1 0 0,1 0 0 0 0,-1 1 0 0 0,0-1 0 0 0,0 0 0 0 0,1 1 0 0 0,-1-1 0 0 0,0 0 0 0 0,0 1 0 0 0,0-1 0 0 0,0 1 0 0 0,1-1 0 0 0,-1 1 0 0 0,0-1 0 0 0,0 0 0 0 0,0 1 0 0 0,0-1 0 0 0,0 1 0 0 0,0-1 0 0 0,0 1 0 0 0,0-1 0 0 0,0 0 0 0 0,-1 1 0 0 0,1-1 0 0 0,0 1 0 0 0,0-1-2 0 0,26 109 427 0 0,13 153-430 0 0,-18-171-190 0 0,-19-87 178 0 0,-2-4 93 0 0,0 0 36 0 0,0 0-6 0 0,0 0-82 0 0,0 0-126 0 0,-29-7-2071 0 0,16 2-947 0 0,-2 2-4910 0 0,-5-1-5857 0 0</inkml:trace>
  <inkml:trace contextRef="#ctx0" brushRef="#br0" timeOffset="1530.547">717 1011 21078 0 0,'5'-4'4129'0'0,"-2"-10"-3589"0"0,-2 4-213 0 0,31-108-17 0 0,-32 106-292 0 0,0 12-108 0 0,0 0-75 0 0,0 0-49 0 0,-13-3-823 0 0,-66 3-287 0 0,17 17 1584 0 0,62-15-226 0 0,-1-1 1 0 0,1 1 0 0 0,-1-1-1 0 0,1 1 1 0 0,0 0 0 0 0,0-1 0 0 0,0 1-1 0 0,0-1 1 0 0,0 1 0 0 0,0-1 0 0 0,0 1-1 0 0,1 0 1 0 0,-1-1 0 0 0,0 1-1 0 0,1-1 1 0 0,0 1 0 0 0,-1-1 0 0 0,1 0-1 0 0,0 1 1 0 0,-1-1 0 0 0,1 1 0 0 0,0-1-1 0 0,0 0 1 0 0,0 0 0 0 0,0 0-1 0 0,0 1 1 0 0,1-1 0 0 0,-1 0 0 0 0,0 0-1 0 0,1 0-34 0 0,5 9 163 0 0,91 139 459 0 0,-70-122-503 0 0,-18-25-508 0 0,-1-8-3833 0 0,-2-3-9393 0 0,-27 22 6064 0 0</inkml:trace>
  <inkml:trace contextRef="#ctx0" brushRef="#br0" timeOffset="2130.547">1039 789 12773 0 0,'-12'-11'10345'0'0,"-35"-1"-8239"0"0,44 14-2128 0 0,0 0-1 0 0,0 1 0 0 0,0-1 1 0 0,0 0-1 0 0,1 1 0 0 0,-1 0 0 0 0,1 0 1 0 0,-1-1-1 0 0,1 1 0 0 0,0 1 1 0 0,0-1-1 0 0,1 0 0 0 0,-1 0 1 0 0,1 1-1 0 0,-1-1 0 0 0,1 1 1 0 0,0-1-1 0 0,0 1 0 0 0,1 0 0 0 0,-1-1 1 0 0,1 1-1 0 0,0 0 0 0 0,0-1 1 0 0,0 1-1 0 0,0 0 0 0 0,1 1 23 0 0,-1-4 5 0 0,-2 8-28 0 0,0-1 0 0 0,1 1 1 0 0,0 0-1 0 0,1-1 0 0 0,-1 1 1 0 0,2 0-1 0 0,-1 0 0 0 0,1-1 0 0 0,1 1 1 0 0,0 0-1 0 0,0-1 0 0 0,0 1 0 0 0,1-1 1 0 0,1 0-1 0 0,-1 0 0 0 0,1 0 1 0 0,0-1-1 0 0,1 1 0 0 0,0-1 0 0 0,0 0 1 0 0,1 0-1 0 0,3 3 23 0 0,-8-9 20 0 0,0 0 0 0 0,0-1 0 0 0,0 1 0 0 0,0 0 0 0 0,1-1 0 0 0,-1 1 0 0 0,0 0 0 0 0,0-1 0 0 0,1 0 0 0 0,-1 1 0 0 0,0-1 0 0 0,1 0 0 0 0,-1 1 0 0 0,1-1 0 0 0,-1 0 0 0 0,0 0 0 0 0,1 0 1 0 0,-1 0-1 0 0,0-1 0 0 0,1 1 0 0 0,-1 0 0 0 0,0 0 0 0 0,1-1 0 0 0,-1 1 0 0 0,0-1 0 0 0,0 1 0 0 0,1-1 0 0 0,-1 0 0 0 0,0 1 0 0 0,0-1 0 0 0,0 0 0 0 0,0 0 0 0 0,0 0 0 0 0,0 0 0 0 0,0 0 0 0 0,0 0 0 0 0,0 0 0 0 0,0 0 0 0 0,0 0 0 0 0,-1 0 0 0 0,1 0 0 0 0,-1-1 0 0 0,1 1 0 0 0,0 0 0 0 0,-1-1-20 0 0,16-66 559 0 0,-15 64-569 0 0,1-7 54 0 0,-1 0 0 0 0,0 1 0 0 0,-1-1 0 0 0,0 0 0 0 0,0 0 0 0 0,-1 1 0 0 0,-1-1 0 0 0,0 1 0 0 0,-1-2-44 0 0,2 6 156 0 0,2 16-441 0 0,12 83 290 0 0,35 167-192 0 0,-41-231 149 0 0,-7-28 124 0 0,7-3 1213 0 0,48-71-666 0 0,-21 28-774 0 0,-34 44-3128 0 0,-5 1-5066 0 0,3 0-6131 0 0,10 0 13023 0 0</inkml:trace>
  <inkml:trace contextRef="#ctx0" brushRef="#br0" timeOffset="2792.556">1362 808 20034 0 0,'0'0'2075'0'0,"0"0"-1226"0"0,0 0-136 0 0,0 0 98 0 0,0 0-111 0 0,0 0-186 0 0,0 0-198 0 0,0 0-155 0 0,0 11-425 0 0,-13 144-99 0 0,13-59 34 0 0,0-95 324 0 0,0 0 1 0 0,0 1 0 0 0,0-1-1 0 0,0 0 1 0 0,0 0-1 0 0,0 1 1 0 0,0-1-1 0 0,0 0 1 0 0,1 0-1 0 0,-1 1 1 0 0,1-1-1 0 0,-1 0 1 0 0,1 0-1 0 0,-1 0 1 0 0,1 0-1 0 0,0 1 1 0 0,-1-1-1 0 0,1 0 1 0 0,0 0-1 0 0,0 0 1 0 0,0-1-1 0 0,0 1 1 0 0,-1 0-1 0 0,2 0 1 0 0,-1 0-1 0 0,0-1 1 0 0,0 1-1 0 0,0 0 1 0 0,0-1-1 0 0,0 1 1 0 0,0-1-1 0 0,1 0 1 0 0,-1 1-1 0 0,0-1 1 0 0,0 0-1 0 0,1 0 1 0 0,-1 0 0 0 0,0 1-1 0 0,0-1 1 0 0,1 0-1 0 0,-1-1 1 0 0,0 1 4 0 0,50-21 324 0 0,74-54-782 0 0,-83 49 387 0 0,-48 3 1101 0 0,-66-56-938 0 0,68 75-393 0 0,13 16 166 0 0,31 66 488 0 0,-31-50-343 0 0,0 1 0 0 0,-3-1 0 0 0,0 1 0 0 0,-2 0-1 0 0,0 2-9 0 0,-2-13-50 0 0,-2-17 16 0 0,0-1-88 0 0,-2-2-394 0 0,-12-32-2463 0 0,8 8-3538 0 0,4 1-2904 0 0</inkml:trace>
  <inkml:trace contextRef="#ctx0" brushRef="#br0" timeOffset="3075.549">1700 849 18794 0 0,'0'0'2166'0'0,"7"16"-216"0"0,30 110-1094 0 0,-15 14-1613 0 0,-37-142-4372 0 0,0-25-6963 0 0,8 4 6304 0 0</inkml:trace>
  <inkml:trace contextRef="#ctx0" brushRef="#br0" timeOffset="3290.555">1753 650 15597 0 0,'2'0'3949'0'0,"1"0"-3517"0"0,-1 0-432 0 0,0 0 0 0 0,-2 3 56 0 0,4 1 220 0 0,-1 4-276 0 0,1 3-104 0 0,3 0-972 0 0,-3 4-968 0 0,0-3-2257 0 0,1-1-4496 0 0</inkml:trace>
  <inkml:trace contextRef="#ctx0" brushRef="#br0" timeOffset="3530.551">1839 815 15129 0 0,'38'84'5907'0'0,"44"29"-3674"0"0,-49-77-859 0 0,-28-62 1441 0 0,9-154-2715 0 0,-13 150-324 0 0,14 34-3796 0 0,-9 0 3194 0 0,7 8-3955 0 0,-3 1-5039 0 0,-13-13 3256 0 0,-36-34 5241 0 0</inkml:trace>
  <inkml:trace contextRef="#ctx0" brushRef="#br0" timeOffset="4114.551">2195 834 10553 0 0,'26'-26'12608'0'0,"-25"26"-11869"0"0,-1 0-192 0 0,0 0-172 0 0,0 0-87 0 0,0 0-60 0 0,0 0-60 0 0,0 0-28 0 0,0 0-10 0 0,0 0-12 0 0,0 0-26 0 0,-27 12-262 0 0,20-5 110 0 0,2 0-1 0 0,-1 1 1 0 0,1 0 0 0 0,0 0 0 0 0,0 1 0 0 0,1-1-1 0 0,0 1 1 0 0,1 0 0 0 0,0 0 0 0 0,0 0 0 0 0,1 0-1 0 0,0 1 1 0 0,1-1 0 0 0,0 1 0 0 0,0-1 0 0 0,1 1-1 0 0,0-1 1 0 0,2 10 60 0 0,-2-8-34 0 0,-1-9 24 0 0,1-1 1 0 0,-1 1-1 0 0,1 0 1 0 0,0 0-1 0 0,0 0 1 0 0,0-1-1 0 0,0 1 1 0 0,0 0-1 0 0,0 0 1 0 0,0 0-1 0 0,1 0 1 0 0,-1-1-1 0 0,1 1 0 0 0,-1 0 1 0 0,1 0-1 0 0,0-1 1 0 0,0 1-1 0 0,0 0 1 0 0,0-1-1 0 0,0 1 1 0 0,0-1-1 0 0,0 1 1 0 0,0-1-1 0 0,0 0 1 0 0,1 1-1 0 0,-1-1 1 0 0,1 0-1 0 0,-1 0 1 0 0,1 0-1 0 0,-1 0 10 0 0,5 1 48 0 0,0-1 1 0 0,0 0-1 0 0,0 0 0 0 0,0 0 0 0 0,0-1 1 0 0,0 1-1 0 0,0-2 0 0 0,0 1 0 0 0,0-1 1 0 0,0 1-1 0 0,0-2 0 0 0,0 1 0 0 0,0-1 1 0 0,0 0-1 0 0,-1 0 0 0 0,1 0 0 0 0,-1-1 1 0 0,1 0-1 0 0,-1 0 0 0 0,0 0 0 0 0,0-1 1 0 0,1-1-49 0 0,-3 0 57 0 0,0 1 0 0 0,0-1 1 0 0,-1 0-1 0 0,1 0 0 0 0,-1 0 0 0 0,0-1 1 0 0,-1 1-1 0 0,1-1 0 0 0,-1 1 1 0 0,0-1-1 0 0,-1 1 0 0 0,1-1 0 0 0,-1 1 1 0 0,0-1-1 0 0,0 0 0 0 0,-1 1 1 0 0,0-1-1 0 0,-1-4-57 0 0,2 8 3 0 0,-20-58 151 0 0,31 78-217 0 0,-1 0-1 0 0,-1 0 1 0 0,-1 1-1 0 0,0 0 1 0 0,-2 1-1 0 0,0 0 1 0 0,0 6 63 0 0,7 17-16 0 0,-12-41 5 0 0,-2-3-870 0 0,-8-24-2085 0 0,6 5-3135 0 0,2 12 1624 0 0,-1-14-7245 0 0</inkml:trace>
  <inkml:trace contextRef="#ctx0" brushRef="#br0" timeOffset="4386.546">2463 747 17466 0 0,'8'7'7688'0'0,"0"15"-8156"0"0,-5-11 1034 0 0,9 25-472 0 0,-3 0-1 0 0,-1 0 1 0 0,-2 1-1 0 0,-1 0 1 0 0,-1 11-94 0 0,7 50-6 0 0,-11-68-1557 0 0,0-32-5636 0 0,1-8 767 0 0,1-7-4088 0 0</inkml:trace>
  <inkml:trace contextRef="#ctx0" brushRef="#br0" timeOffset="4862.547">2754 1018 14997 0 0,'5'-2'6580'0'0,"0"-2"-3403"0"0,6-16-1392 0 0,39-86-1603 0 0,-43 62-1533 0 0,-48 40 329 0 0,33 7 999 0 0,1-1 1 0 0,-1 1-1 0 0,1 0 0 0 0,-1 0 0 0 0,1 1 0 0 0,0 0 0 0 0,0 1 1 0 0,1-1-1 0 0,-1 1 0 0 0,1 0 0 0 0,0 1 0 0 0,0 0 1 0 0,0 0 22 0 0,5-3 41 0 0,1-1 1 0 0,-1 1 0 0 0,0-1 0 0 0,1 0 0 0 0,-1 1-1 0 0,1-1 1 0 0,0 1 0 0 0,0-1 0 0 0,0 1 0 0 0,0-1 0 0 0,0 1-1 0 0,1-1 1 0 0,-1 1 0 0 0,1-1 0 0 0,-1 1 0 0 0,1-1 0 0 0,0 1-1 0 0,0-1 1 0 0,0 0 0 0 0,0 0 0 0 0,1 0 0 0 0,-1 1 0 0 0,0-1-1 0 0,1 0 1 0 0,0-1 0 0 0,-1 1 0 0 0,1 0 0 0 0,0 0-42 0 0,4 7-49 0 0,45 55 193 0 0,4 12-95 0 0,-24-32 82 0 0,-22-55-1314 0 0,-7-1 381 0 0,2-12-3208 0 0,0 6-2604 0 0,5-10-5079 0 0</inkml:trace>
  <inkml:trace contextRef="#ctx0" brushRef="#br0" timeOffset="5362.547">3053 868 7721 0 0,'0'0'10817'0'0,"0"1"-7366"0"0,0 6-2729 0 0,7 124 1223 0 0,6-22-1829 0 0,-13-109 20 0 0,0 0 47 0 0,0 0 27 0 0,0 0 18 0 0,0 0 26 0 0,0-8 395 0 0,-1-7-644 0 0,2-1 0 0 0,0 0 0 0 0,1 1-1 0 0,1-1 1 0 0,0 1 0 0 0,1 0 0 0 0,1 0 0 0 0,0 0 0 0 0,1 1 0 0 0,0 0 0 0 0,1 0 0 0 0,1 0 0 0 0,1 1 0 0 0,-1 0 0 0 0,2 1-1 0 0,5-7-4 0 0,-14 18-2 0 0,1 0 0 0 0,-1-1-1 0 0,0 1 1 0 0,0 0 0 0 0,1 0-1 0 0,-1 0 1 0 0,1 0 0 0 0,-1 0-1 0 0,1 0 1 0 0,-1 1-1 0 0,1-1 1 0 0,-1 0 0 0 0,1 1-1 0 0,0-1 1 0 0,-1 1 0 0 0,1-1-1 0 0,0 1 1 0 0,0 0 0 0 0,-1 0-1 0 0,1 0 1 0 0,0 0-1 0 0,-1 0 1 0 0,1 0 0 0 0,0 1-1 0 0,0-1 1 0 0,-1 0 0 0 0,1 1-1 0 0,0-1 1 0 0,-1 1 0 0 0,1 0-1 0 0,-1-1 1 0 0,1 1 0 0 0,-1 0-1 0 0,1 0 1 0 0,-1 0-1 0 0,0 0 1 0 0,1 0 0 0 0,-1 1-1 0 0,0-1 1 0 0,0 0 0 0 0,0 1-1 0 0,0-1 1 0 0,0 0 0 0 0,0 1-1 0 0,0-1 1 0 0,0 1-1 0 0,0 0 1 0 0,-1 0 2 0 0,10 17 17 0 0,-2 1-1 0 0,-1 1 1 0 0,0-1 0 0 0,-1 1-1 0 0,-1 0 1 0 0,-2 1 0 0 0,0-1-1 0 0,-1 1 1 0 0,0 15-17 0 0,5 1-181 0 0,-3-65-705 0 0,-4-27-2424 0 0,0 24-3649 0 0,0 2-2247 0 0</inkml:trace>
  <inkml:trace contextRef="#ctx0" brushRef="#br0" timeOffset="5631.227">3426 732 13741 0 0,'1'0'6770'0'0,"-1"1"-3359"0"0,7 3-2931 0 0,7 25-418 0 0,-1 0 0 0 0,-1 1 1 0 0,-1 0-1 0 0,-2 1 1 0 0,-1 0-1 0 0,-2 0 1 0 0,-1 1-1 0 0,-1 0 1 0 0,-1 5-63 0 0,-3-4-1567 0 0,-14-41-3251 0 0,-1-16-6742 0 0,9 4 4789 0 0</inkml:trace>
  <inkml:trace contextRef="#ctx0" brushRef="#br0" timeOffset="5904.227">3473 849 19602 0 0,'7'2'5059'0'0,"6"0"-3582"0"0,-7-2-1686 0 0,21-1 717 0 0,-18-6-5309 0 0,-10 7-2123 0 0,-8 2 1182 0 0,-28 4-3228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0:45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34 14485 0 0,'0'0'2442'0'0,"0"0"-1579"0"0,6 4 2098 0 0,-30-4-1297 0 0,25-16-1429 0 0,-1 15-256 0 0,1 0 1 0 0,-1-1-1 0 0,1 1 1 0 0,-1 0-1 0 0,1 0 0 0 0,0 0 1 0 0,-1 0-1 0 0,1 0 0 0 0,0 0 1 0 0,0 0-1 0 0,0 0 1 0 0,0 0-1 0 0,0 0 0 0 0,0 1 1 0 0,0-1-1 0 0,0 0 0 0 0,0 1 1 0 0,0-1-1 0 0,0 0 1 0 0,0 1-1 0 0,1-1 0 0 0,-1 1 1 0 0,0 0-1 0 0,0-1 1 0 0,1 1-1 0 0,-1 0 0 0 0,0 0 1 0 0,0 0-1 0 0,1 0 0 0 0,-1 0 1 0 0,0 0-1 0 0,0 0 1 0 0,1 0-1 0 0,-1 1 0 0 0,0-1 1 0 0,0 0-1 0 0,1 1 0 0 0,-1-1 1 0 0,0 1-1 0 0,0 0 1 0 0,0-1-1 0 0,0 1 0 0 0,0 0 1 0 0,0-1-1 0 0,0 1 0 0 0,0 0 1 0 0,0 0-1 0 0,0 0 1 0 0,0 0-1 0 0,0 0 0 0 0,-1 0 1 0 0,1 0-1 0 0,0 0 0 0 0,-1 0 1 0 0,1 0-1 0 0,-1 1 1 0 0,1-1-1 0 0,-1 0 0 0 0,1 0 21 0 0,0 1 49 0 0,0-1-1 0 0,0 1 0 0 0,0-1 1 0 0,1 1-1 0 0,-2 0 1 0 0,1-1-1 0 0,0 1 0 0 0,0 0 1 0 0,0 0-1 0 0,-1 0 1 0 0,1 0-1 0 0,-1-1 0 0 0,0 1 1 0 0,1 0-1 0 0,-1 0 1 0 0,0 0-1 0 0,0 0 0 0 0,0 0 1 0 0,0 0-1 0 0,0 0 1 0 0,-1 0-1 0 0,1 0 0 0 0,-1 0 1 0 0,1 0-1 0 0,-1-1 0 0 0,0 1 1 0 0,0 0-1 0 0,1 0 1 0 0,-1-1-1 0 0,0 1 0 0 0,-1 0 1 0 0,1-1-1 0 0,0 1 1 0 0,0-1-1 0 0,-1 0 0 0 0,1 1 1 0 0,-1-1-1 0 0,0 1-48 0 0,-2-1 34 0 0,0 0 0 0 0,0 0 0 0 0,0 0 0 0 0,0-1 0 0 0,0 0 0 0 0,0 0 0 0 0,1 0 0 0 0,-1 0 0 0 0,0 0-1 0 0,0-1 1 0 0,0 0 0 0 0,0 1 0 0 0,0-2 0 0 0,1 1 0 0 0,-1 0 0 0 0,0-1 0 0 0,1 1 0 0 0,-1-1 0 0 0,-2-2-34 0 0,6 3-16 0 0,0 0 0 0 0,-1 0 0 0 0,1 1 0 0 0,0-1 1 0 0,0 0-1 0 0,0 0 0 0 0,0 0 0 0 0,0 1 0 0 0,0-1 0 0 0,0 0 0 0 0,0 0 1 0 0,0 0-1 0 0,0 0 0 0 0,1 1 0 0 0,-1-1 0 0 0,0 0 0 0 0,1 0 0 0 0,-1 1 1 0 0,0-1-1 0 0,1 0 0 0 0,-1 0 0 0 0,1 1 0 0 0,-1-1 0 0 0,1 0 0 0 0,-1 1 1 0 0,1-1-1 0 0,-1 1 0 0 0,1-1 0 0 0,0 1 0 0 0,-1-1 0 0 0,1 1 0 0 0,1-1 17 0 0,-2 1-7 0 0,0 0 6 0 0,2-2-58 0 0,-1 0-1 0 0,1 0 1 0 0,1 0 0 0 0,-1 1 0 0 0,0-1-1 0 0,0 0 1 0 0,1 1 0 0 0,-1 0 0 0 0,0 0 0 0 0,1-1-1 0 0,0 2 1 0 0,-1-1 0 0 0,1 0 0 0 0,0 0-1 0 0,-1 1 1 0 0,1-1 0 0 0,0 1 0 0 0,-1 0 0 0 0,1 0-1 0 0,0 0 59 0 0,-1 1 18 0 0,0 1-1 0 0,-1-1 1 0 0,1 1 0 0 0,-1 0-1 0 0,1 0 1 0 0,-1-1-1 0 0,1 1 1 0 0,-1 0-1 0 0,0 0 1 0 0,0 0-1 0 0,0 0 1 0 0,0 0-1 0 0,0 1 1 0 0,0-1-1 0 0,-1 0 1 0 0,1 0 0 0 0,-1 1-1 0 0,0-1 1 0 0,1 0-1 0 0,-1 0 1 0 0,0 1-1 0 0,0-1 1 0 0,-1 0-1 0 0,1 1 1 0 0,0-1-1 0 0,-1 0 1 0 0,1 0 0 0 0,-1 1-1 0 0,0 0-17 0 0,0-1 33 0 0,0 0 0 0 0,0-1 0 0 0,0 1 0 0 0,0-1 0 0 0,0 1 0 0 0,0-1 0 0 0,0 0 0 0 0,0 1 0 0 0,0-1 0 0 0,-1 0 0 0 0,1 0 0 0 0,0 0 0 0 0,-1 0 0 0 0,1 0 0 0 0,-1 0 0 0 0,1 0 0 0 0,-1 0 0 0 0,0-1 0 0 0,1 1 0 0 0,-1 0 0 0 0,0-1 0 0 0,0 0 0 0 0,1 1 0 0 0,-1-1 0 0 0,0 0 0 0 0,0 0 0 0 0,1 0 0 0 0,-1 0 0 0 0,0 0 0 0 0,0 0 0 0 0,1-1 0 0 0,-1 1 0 0 0,0 0 0 0 0,0-1-33 0 0,-8 1 94 0 0,9-1-109 0 0,0 0 1 0 0,0 0-1 0 0,0 0 0 0 0,0-1 0 0 0,0 1 0 0 0,0 0 0 0 0,0 0 0 0 0,0 0 1 0 0,1-1-1 0 0,-1 1 0 0 0,0-1 0 0 0,1 1 0 0 0,-1 0 0 0 0,1-1 1 0 0,-1 1-1 0 0,1-1 0 0 0,0 1 0 0 0,0-1 0 0 0,0 1 0 0 0,0-1 1 0 0,0 1-1 0 0,0-1 0 0 0,0 1 0 0 0,0-1 0 0 0,0 1 0 0 0,1-1 1 0 0,-1 1-1 0 0,1 0 0 0 0,-1-1 0 0 0,1 1 0 0 0,-1-1 0 0 0,1 1 0 0 0,0 0 1 0 0,0 0-1 0 0,0-1 0 0 0,0 1 0 0 0,0 0 0 0 0,0 0 0 0 0,0 0 15 0 0,0-1-45 0 0,-1 0 0 0 0,1-1 0 0 0,0 1-1 0 0,0 0 1 0 0,1 0 0 0 0,-1 1-1 0 0,0-1 1 0 0,1 0 0 0 0,-1 0 0 0 0,1 0-1 0 0,-1 1 1 0 0,1-1 0 0 0,0 1-1 0 0,0 0 1 0 0,0-1 0 0 0,-1 1 0 0 0,1 0-1 0 0,1 0 1 0 0,-1 0 0 0 0,0 0-1 0 0,0 0 1 0 0,0 1 0 0 0,0-1 0 0 0,1 1-1 0 0,-1-1 1 0 0,0 1 0 0 0,1 0 45 0 0,-1 2 43 0 0,-1 0 0 0 0,0 0 0 0 0,1 0 0 0 0,-1 0 0 0 0,0 0 0 0 0,-1 0 0 0 0,1 1 1 0 0,0-1-1 0 0,-1 0 0 0 0,1 1 0 0 0,-1-1 0 0 0,0 0 0 0 0,1 1 0 0 0,-1-1 0 0 0,-1 0 0 0 0,1 1 0 0 0,0-1 1 0 0,0 0-1 0 0,-1 3-43 0 0,0 4 115 0 0,1-3-12 0 0,1-3-67 0 0,-1-1 0 0 0,0 1 0 0 0,1 0 1 0 0,-1 0-1 0 0,-1 0 0 0 0,1 0 0 0 0,0 0 1 0 0,-1 0-1 0 0,1-1 0 0 0,-1 1 0 0 0,0 0 1 0 0,0 0-1 0 0,0-1 0 0 0,0 1 1 0 0,-1 0-1 0 0,1-1 0 0 0,-1 1 0 0 0,1-1 1 0 0,-1 0-1 0 0,-1 1-36 0 0,2-3-92 0 0,-1-1 1 0 0,1 1-1 0 0,-1-1 0 0 0,1 0 1 0 0,-1 0-1 0 0,1 1 0 0 0,0-1 1 0 0,-1 0-1 0 0,1 0 1 0 0,0 0-1 0 0,0 0 0 0 0,-1 0 1 0 0,1-1-1 0 0,0 1 0 0 0,0 0 1 0 0,0-1-1 0 0,0 1 0 0 0,1 0 1 0 0,-1-1-1 0 0,0 1 1 0 0,1-1-1 0 0,-1 1 0 0 0,1-1 1 0 0,-1 1-1 0 0,1-1 0 0 0,0 0 1 0 0,-1 1-1 0 0,1-1 0 0 0,0 1 1 0 0,0-1-1 0 0,0 0 1 0 0,0 0 91 0 0,-4-36-3836 0 0,4 12-3027 0 0,0 7-1803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20:58.171"/>
    </inkml:context>
    <inkml:brush xml:id="br0">
      <inkml:brushProperty name="width" value="0.025" units="cm"/>
      <inkml:brushProperty name="height" value="0.025" units="cm"/>
      <inkml:brushProperty name="color" value="#AB008B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1 994 18134 0 0,'71'67'2764'0'0,"-55"-53"-2490"0"0,0-2-1 0 0,1 0 1 0 0,1-2-1 0 0,0 1 1 0 0,0-2 0 0 0,1-1-1 0 0,0 0 1 0 0,0-1 0 0 0,1-1-1 0 0,-1-1 1 0 0,1-1 0 0 0,1 0-1 0 0,-1-2 1 0 0,2 0-274 0 0,5 0 145 0 0,-11 0-12 0 0,0-1 0 0 0,0 0 0 0 0,0-1 0 0 0,0 0 0 0 0,0-2 0 0 0,0 0 0 0 0,0 0 0 0 0,0-2 0 0 0,0 0 0 0 0,-1-1 0 0 0,14-6-133 0 0,-22 5 32 0 0,0-1 0 0 0,0 0 0 0 0,-1-1 1 0 0,0 1-1 0 0,-1-1 0 0 0,0 0 0 0 0,0 0 0 0 0,0-1 0 0 0,-1 0 0 0 0,-1 0 0 0 0,1 0 0 0 0,-1 0 1 0 0,-1 0-1 0 0,0 0 0 0 0,0-1 0 0 0,-1 1 0 0 0,0-1 0 0 0,-1 1 0 0 0,0-3-32 0 0,2-1-4 0 0,1-23 11 0 0,1 0 0 0 0,2 1 0 0 0,1-1 0 0 0,2 1 0 0 0,1 1 0 0 0,2 0 0 0 0,1 0 0 0 0,2 1-1 0 0,1 1 1 0 0,2 1 0 0 0,1 0 0 0 0,1 1 0 0 0,16-17-7 0 0,-7 23-12 0 0,1 1 0 0 0,0 2 1 0 0,2 1-1 0 0,0 2 0 0 0,2 0 0 0 0,13-3 12 0 0,-44 20 0 0 0,53-23 129 0 0,1 3-1 0 0,55-13-128 0 0,-58 21 30 0 0,0 2 1 0 0,0 3-1 0 0,1 2 0 0 0,-1 3 1 0 0,12 2-31 0 0,6-3 10 0 0,-72 3 21 0 0,0-1-1 0 0,0 1 0 0 0,-1 0 1 0 0,1-1-1 0 0,0 1 0 0 0,0 0 1 0 0,-1-1-1 0 0,1 1 0 0 0,-1 0 1 0 0,1-1-1 0 0,-1 1 0 0 0,0 0 1 0 0,1 0-1 0 0,-1 0 0 0 0,0 0 1 0 0,0 0-1 0 0,0 0 0 0 0,1 0 1 0 0,-1 0-1 0 0,0 0 0 0 0,-1 0 1 0 0,1 0-1 0 0,0 0 0 0 0,0 1 1 0 0,0-1-1 0 0,-1 0-30 0 0,-113-101-767 0 0,64 46 722 0 0,116 132-403 0 0,-57-68 488 0 0,-1 0 0 0 0,0 1-1 0 0,0-1 1 0 0,-1 2 0 0 0,0-1-1 0 0,-1 1 1 0 0,0 0 0 0 0,-1 0 0 0 0,0 0-1 0 0,0 0 1 0 0,-1 1 0 0 0,0 0-1 0 0,-1-1 1 0 0,0 1 0 0 0,-1 0-1 0 0,0 5-39 0 0,-3-12 28 0 0,0-1 0 0 0,0 1 0 0 0,-1-1 0 0 0,1 0 0 0 0,-1 0 0 0 0,1 0 0 0 0,-1 0 0 0 0,0 0 0 0 0,0-1 0 0 0,-1 1-1 0 0,1-1 1 0 0,0 0 0 0 0,-1 0 0 0 0,1 0 0 0 0,-1 0 0 0 0,-1 0-28 0 0,-2 2 21 0 0,-45 22-233 0 0,53-12-7376 0 0,5-10-1494 0 0,2-4-2049 0 0</inkml:trace>
  <inkml:trace contextRef="#ctx0" brushRef="#br1" timeOffset="585400.34">1937 8 10041 0 0,'0'0'6039'0'0,"0"9"-2741"0"0,0 26-2643 0 0,0-34-409 0 0,-16-1 850 0 0,-14-7-117 0 0,30 6-984 0 0,0-1 0 0 0,0 1-1 0 0,0-1 1 0 0,0 1 0 0 0,1-1 0 0 0,-1 1 0 0 0,0-1-1 0 0,1 1 1 0 0,-1 0 0 0 0,1-1 0 0 0,-1 1-1 0 0,1 0 1 0 0,0-1 0 0 0,-1 1 0 0 0,1 0 0 0 0,0 0-1 0 0,0 0 1 0 0,0 0 0 0 0,0 0 0 0 0,0 0 0 0 0,0 0-1 0 0,0 0 1 0 0,0 0 0 0 0,1 0 0 0 0,-1 0-1 0 0,0 1 1 0 0,1-1 0 0 0,-1 0 5 0 0,0 0-4 0 0,0 0 0 0 0,-1 1 0 0 0,1-1 0 0 0,0 0 0 0 0,0 0 0 0 0,-1 1 0 0 0,1-1-1 0 0,0 0 1 0 0,0 1 0 0 0,0-1 0 0 0,0 1 0 0 0,0-1 0 0 0,0 1 0 0 0,0-1 0 0 0,0 1 0 0 0,0 0 0 0 0,0-1 0 0 0,0 1 0 0 0,1 0 0 0 0,-1 0-1 0 0,0 0 1 0 0,0 0 0 0 0,0 0 0 0 0,0 0 0 0 0,0 0 0 0 0,0 0 0 0 0,0 1 0 0 0,0-1 0 0 0,0 0 0 0 0,0 1 0 0 0,0-1 0 0 0,0 1 0 0 0,0-1 0 0 0,0 1-1 0 0,0-1 1 0 0,0 1 0 0 0,0 0 0 0 0,0-1 0 0 0,0 1 0 0 0,0 0 0 0 0,-1 0 0 0 0,1-1 0 0 0,0 1 0 0 0,-1 0 0 0 0,1 0 0 0 0,-1 0 0 0 0,1 0-1 0 0,-1 0 1 0 0,1 0 0 0 0,-1 0 0 0 0,1 0 0 0 0,-1 0 0 0 0,0 0 0 0 0,0 1 4 0 0,4 68 415 0 0,-4-68-412 0 0,-1 0 0 0 0,1 0-1 0 0,0 0 1 0 0,-1-1 0 0 0,1 1 0 0 0,-1 0-1 0 0,1 0 1 0 0,-1 0 0 0 0,0-1-1 0 0,0 1 1 0 0,0 0 0 0 0,0-1-1 0 0,0 1 1 0 0,0 0 0 0 0,0-1-1 0 0,-1 0 1 0 0,1 1 0 0 0,0-1-1 0 0,-1 0 1 0 0,1 0 0 0 0,-1 0 0 0 0,0 1-1 0 0,1-2 1 0 0,-1 1 0 0 0,0 0-1 0 0,0 0 1 0 0,1-1 0 0 0,-1 1-1 0 0,0 0 1 0 0,0-1 0 0 0,0 0-1 0 0,0 1 1 0 0,0-1 0 0 0,-1 0-3 0 0,-1 0 5 0 0,1 0 1 0 0,0 0 0 0 0,0 0 0 0 0,0 0-1 0 0,-1-1 1 0 0,1 0 0 0 0,0 1 0 0 0,0-1-1 0 0,0 0 1 0 0,0 0 0 0 0,0-1 0 0 0,0 1-1 0 0,0 0 1 0 0,1-1 0 0 0,-1 0 0 0 0,0 0-1 0 0,1 0 1 0 0,-1 0 0 0 0,1 0 0 0 0,0 0-1 0 0,0-1 1 0 0,0 1 0 0 0,0-1 0 0 0,0 1-1 0 0,0-1 1 0 0,1 0 0 0 0,-1 0 0 0 0,1 0-1 0 0,-1-1-5 0 0,2 3-15 0 0,0-1 0 0 0,-1 0-1 0 0,1 0 1 0 0,0 0 0 0 0,0 1-1 0 0,0-1 1 0 0,0 0 0 0 0,0 0-1 0 0,1 0 1 0 0,-1 0 0 0 0,0 1-1 0 0,1-1 1 0 0,0 0-1 0 0,-1 0 1 0 0,1 1 0 0 0,0-1-1 0 0,0 0 1 0 0,0 1 0 0 0,0-1-1 0 0,0 1 1 0 0,0-1 0 0 0,0 1-1 0 0,1 0 1 0 0,-1-1 0 0 0,0 1-1 0 0,1 0 1 0 0,-1 0 0 0 0,1 0-1 0 0,-1 0 1 0 0,1 0-1 0 0,0 0 1 0 0,-1 1 0 0 0,1-1-1 0 0,1 0 16 0 0,64-4-788 0 0,-66 6 817 0 0,1-1 0 0 0,-1 1 0 0 0,0 0 0 0 0,1 0 1 0 0,-1-1-1 0 0,0 1 0 0 0,1 0 0 0 0,-1 1 0 0 0,0-1 0 0 0,0 0 0 0 0,0 0 0 0 0,0 0 0 0 0,0 1 0 0 0,0-1 0 0 0,0 0 0 0 0,0 1 0 0 0,-1-1 0 0 0,1 1 0 0 0,0-1 0 0 0,-1 1 0 0 0,1-1 0 0 0,-1 1 0 0 0,0-1 0 0 0,0 1 1 0 0,1 0-1 0 0,-1-1 0 0 0,0 1 0 0 0,0-1 0 0 0,0 1 0 0 0,-1 0 0 0 0,1-1 0 0 0,0 1 0 0 0,-1-1 0 0 0,1 1 0 0 0,-1-1 0 0 0,1 1 0 0 0,-1-1 0 0 0,0 1 0 0 0,1-1 0 0 0,-1 1 0 0 0,0-1 0 0 0,0 0 0 0 0,0 1 0 0 0,0-1 1 0 0,0 0-1 0 0,0 0 0 0 0,-1 0 0 0 0,1 0 0 0 0,0 0 0 0 0,-1 0 0 0 0,1 0 0 0 0,0 0 0 0 0,-1-1 0 0 0,1 1 0 0 0,-1-1 0 0 0,0 1-29 0 0,0 0-8 0 0,-1-1-1 0 0,1 1 1 0 0,-1-1-1 0 0,1 0 1 0 0,0 0-1 0 0,-1 0 1 0 0,1 0-1 0 0,-1 0 1 0 0,1-1-1 0 0,0 1 1 0 0,-1-1-1 0 0,1 1 1 0 0,0-1-1 0 0,-1 0 1 0 0,1 0-1 0 0,0 0 1 0 0,0 0-1 0 0,0 0 1 0 0,0-1-1 0 0,0 1 1 0 0,0-1-1 0 0,0 1 1 0 0,0-1-1 0 0,1 0 1 0 0,-1 0 0 0 0,0 1-1 0 0,1-1 1 0 0,0 0-1 0 0,-1 0 1 0 0,1-1-1 0 0,0 1 1 0 0,0 0-1 0 0,0 0 1 0 0,1-1-1 0 0,-1 1 1 0 0,0 0-1 0 0,1-1 1 0 0,-1 1-1 0 0,1 0 1 0 0,0-2 8 0 0,1 3-41 0 0,1 0-1 0 0,-1-1 1 0 0,1 1 0 0 0,-1 0 0 0 0,1 0-1 0 0,-1 0 1 0 0,1 0 0 0 0,0 0 0 0 0,0 1-1 0 0,-1-1 1 0 0,1 0 0 0 0,0 1 0 0 0,0 0-1 0 0,0-1 1 0 0,0 1 0 0 0,-1 0 0 0 0,1 0 0 0 0,0 0-1 0 0,0 0 1 0 0,0 0 0 0 0,0 0 0 0 0,0 1-1 0 0,0-1 1 0 0,-1 0 0 0 0,1 1 0 0 0,1 0 41 0 0,0 2 53 0 0,0 0 0 0 0,0-1 0 0 0,-1 1 0 0 0,0 0-1 0 0,1 1 1 0 0,-1-1 0 0 0,0 0 0 0 0,0 1 0 0 0,-1-1 0 0 0,1 1 0 0 0,-1 0 0 0 0,0-1 0 0 0,0 1 0 0 0,0 0 0 0 0,0 0 0 0 0,0 0 0 0 0,-1 0 0 0 0,0 0 0 0 0,0-1 0 0 0,0 1 0 0 0,0 0 0 0 0,-1 0 0 0 0,0 1-53 0 0,1-2 75 0 0,-1-2-39 0 0,0 0-1 0 0,0 0 1 0 0,0 0-1 0 0,0 0 1 0 0,0 0 0 0 0,-1 0-1 0 0,1 0 1 0 0,0-1-1 0 0,-1 1 1 0 0,1 0 0 0 0,-1-1-1 0 0,1 1 1 0 0,-1-1-1 0 0,1 1 1 0 0,-1-1 0 0 0,1 0-1 0 0,-1 1 1 0 0,1-1-1 0 0,-1 0 1 0 0,1 0-1 0 0,-1 0 1 0 0,1 0 0 0 0,-1-1-1 0 0,1 1 1 0 0,-2 0-36 0 0,0-1 29 0 0,-1 1-39 0 0,1-1 1 0 0,-1 0 0 0 0,1 0-1 0 0,-1 0 1 0 0,1 0-1 0 0,-1-1 1 0 0,1 1 0 0 0,-1-1-1 0 0,1 0 1 0 0,0 0-1 0 0,0 0 1 0 0,0-1 0 0 0,0 1-1 0 0,1-1 1 0 0,-1 0-1 0 0,1 1 1 0 0,-1-1 0 0 0,-1-3 8 0 0,4 6-36 0 0,0-1 0 0 0,-1 1 0 0 0,1-1-1 0 0,0 1 1 0 0,0 0 0 0 0,0-1-1 0 0,-1 1 1 0 0,1-1 0 0 0,0 1-1 0 0,0-1 1 0 0,0 1 0 0 0,0-1-1 0 0,0 0 1 0 0,0 1 0 0 0,0-1-1 0 0,0 1 1 0 0,0-1 0 0 0,0 1-1 0 0,0-1 1 0 0,0 1 0 0 0,0-1-1 0 0,0 1 1 0 0,0-1 0 0 0,1 1-1 0 0,-1-1 1 0 0,0 1 0 0 0,0-1-1 0 0,1 1 1 0 0,-1 0 0 0 0,0-1-1 0 0,1 1 1 0 0,-1-1 0 0 0,0 1-1 0 0,1 0 1 0 0,-1-1 0 0 0,1 1-1 0 0,-1 0 1 0 0,0-1 0 0 0,1 1-1 0 0,-1 0 1 0 0,1 0 0 0 0,-1-1-1 0 0,1 1 1 0 0,-1 0 0 0 0,1 0-1 0 0,-1 0 1 0 0,1 0 0 0 0,-1 0-1 0 0,1 0 1 0 0,-1 0 0 0 0,1 0-1 0 0,-1 0 1 0 0,1 0 0 0 0,0 0-1 0 0,-1 0 1 0 0,1 0 37 0 0,34-3-2382 0 0,-35 3 2319 0 0,5 0-1060 0 0,-9 0-565 0 0,-2 0-4041 0 0,2 0-1789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1:13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17694 0 0,'0'0'1704'0'0,"0"0"-1031"0"0,0 8 485 0 0,35 74 1567 0 0,81 217-1021 0 0,-67-204-1372 0 0,-49-95-313 0 0,0-1 0 0 0,0 1 0 0 0,0 0 0 0 0,0-1 0 0 0,0 1 0 0 0,0 0 0 0 0,-1-1 1 0 0,1 1-1 0 0,0-1 0 0 0,0 1 0 0 0,0 0 0 0 0,0-1 0 0 0,0 1 0 0 0,1 0 0 0 0,-1-1 0 0 0,0 1 0 0 0,0 0 1 0 0,0-1-1 0 0,0 1 0 0 0,0 0 0 0 0,0-1 0 0 0,0 1 0 0 0,1 0 0 0 0,-1-1 0 0 0,0 1 0 0 0,0 0 0 0 0,1 0 1 0 0,-1-1-1 0 0,0 1 0 0 0,0 0 0 0 0,1 0 0 0 0,-1-1 0 0 0,0 1 0 0 0,0 0 0 0 0,1 0 0 0 0,-1 0 1 0 0,0-1-1 0 0,1 1 0 0 0,-1 0 0 0 0,0 0 0 0 0,1 0 0 0 0,-1 0 0 0 0,1 0 0 0 0,-1 0 0 0 0,0 0 0 0 0,1 0 1 0 0,-1 0-1 0 0,0 0 0 0 0,1 0 0 0 0,-1 0 0 0 0,0 0 0 0 0,1 0 0 0 0,-1 0 0 0 0,0 0 0 0 0,1 0 0 0 0,-1 1 1 0 0,0-1-1 0 0,1 0 0 0 0,-1 0 0 0 0,0 0 0 0 0,1 1 0 0 0,-1-1 0 0 0,0 0 0 0 0,0 0 0 0 0,1 0 1 0 0,-1 1-1 0 0,0-1 0 0 0,0 0 0 0 0,1 1-19 0 0,99-401 643 0 0,-96 389-1092 0 0,-4 23-400 0 0,-1 2 388 0 0,-2 46-2349 0 0,-3-17-6749 0 0,0-11-872 0 0</inkml:trace>
  <inkml:trace contextRef="#ctx0" brushRef="#br0" timeOffset="648.995">531 441 14049 0 0,'-5'-5'6651'0'0,"-14"-5"-2423"0"0,19 10-3860 0 0,0 0-194 0 0,0 0-130 0 0,0 0-84 0 0,-7 13-84 0 0,-16 40 143 0 0,14-34-62 0 0,0 1 1 0 0,1 1 0 0 0,2-1-1 0 0,0 1 1 0 0,0 1-1 0 0,2-1 1 0 0,1 1 0 0 0,0 9 42 0 0,4-29 15 0 0,0 1 0 0 0,0-1 0 0 0,0 1-1 0 0,1-1 1 0 0,-1 0 0 0 0,1 1 0 0 0,-1-1 0 0 0,1 0 0 0 0,0 0 0 0 0,0 0 0 0 0,-1 0 0 0 0,2 0 0 0 0,-1-1 0 0 0,0 1 0 0 0,0-1 0 0 0,0 1 0 0 0,1-1 0 0 0,-1 0 0 0 0,1 0 0 0 0,-1 0 0 0 0,1 0 0 0 0,-1 0 0 0 0,1 0 0 0 0,0-1 0 0 0,-1 1 0 0 0,1-1 0 0 0,0 0 0 0 0,0 0 0 0 0,-1 0 0 0 0,1 0 0 0 0,0 0-1 0 0,-1-1 1 0 0,1 1 0 0 0,0-1 0 0 0,-1 0 0 0 0,3-1-15 0 0,9 2-4 0 0,-11 0 15 0 0,-1 1 0 0 0,1-1-1 0 0,0 0 1 0 0,0 0 0 0 0,-1 0-1 0 0,1-1 1 0 0,0 1 0 0 0,0-1-1 0 0,-1 1 1 0 0,1-1 0 0 0,-1 0-1 0 0,1 0 1 0 0,0 0 0 0 0,-1 0-1 0 0,0-1 1 0 0,1 1 0 0 0,-1-1-1 0 0,0 1 1 0 0,0-1 0 0 0,0 0-1 0 0,0 0 1 0 0,0 0 0 0 0,0 0-1 0 0,0 0 1 0 0,-1 0 0 0 0,1-1-1 0 0,-1 1 1 0 0,1 0 0 0 0,-1-1-1 0 0,0 1 1 0 0,0-1 0 0 0,0 1-1 0 0,0-1 1 0 0,-1 0 0 0 0,1 1-1 0 0,-1-1 1 0 0,0 0 0 0 0,1 0-1 0 0,-1 1 1 0 0,0-1 0 0 0,-1 0-11 0 0,1-6 42 0 0,0 0 0 0 0,0 1 0 0 0,-1-1 1 0 0,-1 0-1 0 0,1 1 0 0 0,-1 0 0 0 0,-1-1 0 0 0,0 1 1 0 0,0 0-1 0 0,0 0 0 0 0,-1 0 0 0 0,0 1 0 0 0,-1-1 1 0 0,0 1-1 0 0,0 0 0 0 0,-2-2-42 0 0,-9-12 260 0 0,23 28-709 0 0,12 22 518 0 0,-2 2-1 0 0,-1 0 1 0 0,-1 0 0 0 0,-2 2 0 0 0,9 30-69 0 0,-15-42-47 0 0,29 96 25 0 0,-34-111 224 0 0,-4-13-185 0 0,-8-71-2795 0 0,10 56 111 0 0,0 6-3443 0 0,0-6-4713 0 0</inkml:trace>
  <inkml:trace contextRef="#ctx0" brushRef="#br0" timeOffset="1085.736">938 558 10465 0 0,'2'-10'9022'0'0,"-1"-1"-4438"0"0,-9-40-2125 0 0,6 50-2461 0 0,0 0 0 0 0,1 1-1 0 0,-1-1 1 0 0,0 1 0 0 0,0 0 0 0 0,0-1-1 0 0,0 1 1 0 0,0 0 0 0 0,0 0-1 0 0,0 1 1 0 0,0-1 0 0 0,0 0-1 0 0,0 1 1 0 0,0-1 0 0 0,0 1-1 0 0,0-1 1 0 0,0 1 0 0 0,0 0-1 0 0,0 0 1 0 0,1 0 0 0 0,-2 1 2 0 0,-7 5-24 0 0,0 0 0 0 0,0 1 0 0 0,1 0-1 0 0,0 1 1 0 0,1 0 0 0 0,0 0 0 0 0,0 1 0 0 0,-2 5 24 0 0,6-8 5 0 0,0 1 1 0 0,1 0-1 0 0,0 0 0 0 0,0 0 0 0 0,1 0 1 0 0,0 0-1 0 0,0 0 0 0 0,1 1 0 0 0,0-1 0 0 0,1 1 1 0 0,-1-1-1 0 0,2 1 0 0 0,-1-1 0 0 0,1 0 1 0 0,1 1-1 0 0,-1-1 0 0 0,1 0 0 0 0,1 1 1 0 0,-1-1-1 0 0,2-1 0 0 0,-1 1 0 0 0,1 0 1 0 0,0-1-1 0 0,0 0 0 0 0,1 0 0 0 0,0 0 1 0 0,0 0-1 0 0,6 5-5 0 0,127 118 78 0 0,-122-122 197 0 0,-19-28-383 0 0,-21-24-1838 0 0,-1 18-4500 0 0,2 11-4498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1:12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1 208 20366 0 0,'0'-1'190'0'0,"0"1"-118"0"0,0 0 0 0 0,0 0 1 0 0,0 0-1 0 0,1 0 0 0 0,-1 1 1 0 0,0-2-1 0 0,0 1 0 0 0,0 0 0 0 0,0 0 1 0 0,1 0-1 0 0,-1 0 0 0 0,0 0 1 0 0,0 0-1 0 0,0 0 0 0 0,1 0 0 0 0,-1 0 1 0 0,0 0-1 0 0,0 0 0 0 0,0 0 1 0 0,0 0-1 0 0,0-1 0 0 0,1 1 0 0 0,-1 0 1 0 0,0 0-1 0 0,0 0 0 0 0,0 0 1 0 0,0 0-1 0 0,0 0 0 0 0,0-1 0 0 0,0 1 1 0 0,1 0-1 0 0,-1 0 0 0 0,0 0 1 0 0,0 0-1 0 0,0-1 0 0 0,0 1 0 0 0,0 0 1 0 0,0 0-1 0 0,0 0 0 0 0,0-1 1 0 0,0 1-1 0 0,0 0 0 0 0,0 0 0 0 0,0 0 1 0 0,0-1-1 0 0,0 1 0 0 0,0 0 1 0 0,0 0-1 0 0,0 0 0 0 0,0 0 0 0 0,0-1 1 0 0,-1 1-1 0 0,1 0 0 0 0,0 0 1 0 0,0 0-1 0 0,0 0 0 0 0,0 0 0 0 0,0-1-72 0 0,3 1-240 0 0,136 15 482 0 0,-85-4-318 0 0,-62-20-3782 0 0,-7-2-2124 0 0,12 9 3314 0 0,-10-9-7394 0 0</inkml:trace>
  <inkml:trace contextRef="#ctx0" brushRef="#br0" timeOffset="286.289">67 1 20334 0 0,'0'0'1889'0'0,"0"0"-1192"0"0,0 0-484 0 0,0 0 151 0 0,0 0 141 0 0,2 8 207 0 0,25 218 466 0 0,-25 6-1813 0 0,-3-262-3974 0 0,-2-3-4134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20:59.882"/>
    </inkml:context>
    <inkml:brush xml:id="br0">
      <inkml:brushProperty name="width" value="0.025" units="cm"/>
      <inkml:brushProperty name="height" value="0.025" units="cm"/>
      <inkml:brushProperty name="color" value="#AB008B"/>
    </inkml:brush>
    <inkml:brush xml:id="br1">
      <inkml:brushProperty name="width" value="0.025" units="cm"/>
      <inkml:brushProperty name="height" value="0.025" units="cm"/>
      <inkml:brushProperty name="color" value="#5B2D90"/>
    </inkml:brush>
    <inkml:brush xml:id="br2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1 550 1884 0 0,'0'0'15574'0'0,"0"0"-11193"0"0,0 0-3629 0 0,0 0-235 0 0,0 0 20 0 0,0 0-130 0 0,5 5-135 0 0,56 100 742 0 0,16 56-422 0 0,-33-63-160 0 0,-33-77-337 0 0,-5-24 906 0 0,64-390-264 0 0,-59 348-721 0 0,-7 37 18 0 0,-4 7-48 0 0,0 1-30 0 0,0 0-6 0 0,0 0-11 0 0,0 0-14 0 0,0 0-11 0 0,0 0-15 0 0,0 0-6 0 0,0 0 2 0 0,0 0 14 0 0,0 0 9 0 0,0 0 8 0 0,0 0 5 0 0,0 0-3 0 0,0 0-25 0 0,0 0-145 0 0,0 16-1903 0 0,4 23-3319 0 0,-2-30-6025 0 0,-8-73 3712 0 0</inkml:trace>
  <inkml:trace contextRef="#ctx0" brushRef="#br0" timeOffset="738.504">491 810 10465 0 0,'-3'-5'10505'0'0,"0"1"-7456"0"0,-4 11-1704 0 0,-29 75-1525 0 0,25-47 103 0 0,-34 135-41 0 0,44-169 123 0 0,1 0 1 0 0,0 0-1 0 0,-1 0 0 0 0,1 0 1 0 0,0 0-1 0 0,0 0 1 0 0,-1 0-1 0 0,1 0 0 0 0,0 0 1 0 0,0 0-1 0 0,0 1 1 0 0,0-1-1 0 0,0 0 0 0 0,1 0 1 0 0,-1 0-1 0 0,0 0 0 0 0,0 0 1 0 0,1 0-1 0 0,-1 0 1 0 0,1 0-1 0 0,-1-1 0 0 0,1 1 1 0 0,-1 0-1 0 0,1 0 0 0 0,-1 0 1 0 0,1 0-1 0 0,0 0 1 0 0,-1-1-1 0 0,1 1 0 0 0,0 0 1 0 0,0-1-1 0 0,0 1 1 0 0,0-1-1 0 0,-1 1 0 0 0,1-1 1 0 0,0 1-1 0 0,0-1 0 0 0,0 1 1 0 0,0-1-1 0 0,0 0 1 0 0,0 0-1 0 0,0 1 0 0 0,1-1-5 0 0,7 2 29 0 0,-1-1 1 0 0,1 0-1 0 0,-1 0 0 0 0,1-1 0 0 0,-1 0 0 0 0,1-1 0 0 0,-1 0 0 0 0,0 0 0 0 0,1-1 0 0 0,-1 0 0 0 0,0 0 0 0 0,7-3-29 0 0,6-1 22 0 0,-18 5-1 0 0,0 0 1 0 0,-1 1-1 0 0,1-1 1 0 0,0 0-1 0 0,-1-1 0 0 0,1 1 1 0 0,-1 0-1 0 0,1-1 0 0 0,-1 0 1 0 0,1 1-1 0 0,-1-1 1 0 0,0 0-1 0 0,0 0 0 0 0,0 0 1 0 0,0-1-1 0 0,0 1 1 0 0,-1 0-1 0 0,1-1 0 0 0,-1 1 1 0 0,1-1-1 0 0,-1 1 0 0 0,0-1 1 0 0,0 0-1 0 0,0 0 1 0 0,0 1-1 0 0,-1-1 0 0 0,1 0 1 0 0,-1-2-22 0 0,1 0 28 0 0,-1-1 0 0 0,0 1 0 0 0,-1 0 0 0 0,1 0 0 0 0,-1 0 0 0 0,0 0 0 0 0,0 0 0 0 0,-1 0 0 0 0,0 0 0 0 0,1 0 0 0 0,-1 1 0 0 0,-1-1 0 0 0,1 1 0 0 0,-1-1 0 0 0,0 1 0 0 0,-1-1-28 0 0,-39-44 82 0 0,12 22 300 0 0,73 85-681 0 0,-28-24 335 0 0,-2 0 1 0 0,-2 1-1 0 0,-1 1 0 0 0,1 12-36 0 0,-11-63-630 0 0,0-13-3761 0 0,0-2-12326 0 0,6 107 11507 0 0</inkml:trace>
  <inkml:trace contextRef="#ctx0" brushRef="#br0" timeOffset="1279.518">772 776 12249 0 0,'6'3'7829'0'0,"-1"4"-3824"0"0,6 39-2864 0 0,0 85-706 0 0,-9-119-515 0 0,8-23 1060 0 0,-7 5-900 0 0,-1 2-103 0 0,0 0 0 0 0,0 0 0 0 0,0 0-1 0 0,0 0 1 0 0,1 1 0 0 0,0-1 0 0 0,-1 1 0 0 0,1 0 0 0 0,1 0 0 0 0,-1 0 0 0 0,0 0 0 0 0,1 0 0 0 0,-1 1-1 0 0,1-1 1 0 0,0 1 0 0 0,0 0 0 0 0,0 0 0 0 0,2 0 23 0 0,-3 1-16 0 0,-1 0-1 0 0,0 1 0 0 0,0-1 1 0 0,1 1-1 0 0,-1-1 1 0 0,0 1-1 0 0,1 0 1 0 0,-1 0-1 0 0,1 0 1 0 0,-1 0-1 0 0,0 0 1 0 0,1 1-1 0 0,-1-1 0 0 0,0 1 1 0 0,0 0-1 0 0,1-1 1 0 0,-1 1-1 0 0,0 0 1 0 0,0 0-1 0 0,0 1 1 0 0,0-1-1 0 0,0 0 1 0 0,0 1-1 0 0,0-1 0 0 0,-1 1 1 0 0,1-1-1 0 0,0 1 1 0 0,-1 0-1 0 0,1 0 1 0 0,-1 0-1 0 0,0-1 1 0 0,0 2-1 0 0,1-1 0 0 0,-1 0 1 0 0,0 0-1 0 0,-1 0 1 0 0,1 0-1 0 0,0 2 17 0 0,3 7 32 0 0,-1 1 0 0 0,-1-1 0 0 0,0 1 0 0 0,0-1 0 0 0,-1 1 0 0 0,0 0 0 0 0,-1-1 0 0 0,-1 1 0 0 0,0 1-32 0 0,1-11 22 0 0,0 0-1 0 0,0 1 1 0 0,-1-1 0 0 0,1 0 0 0 0,-1 0 0 0 0,1 1-1 0 0,-1-1 1 0 0,0 0 0 0 0,0 0 0 0 0,0 0 0 0 0,0 0 0 0 0,0 0-1 0 0,-1 0 1 0 0,1 0 0 0 0,-1-1 0 0 0,1 1 0 0 0,-1 0 0 0 0,1-1-1 0 0,-1 1 1 0 0,0-1 0 0 0,0 1 0 0 0,0-1 0 0 0,0 0 0 0 0,0 0-1 0 0,0 0 1 0 0,0 0 0 0 0,0 0 0 0 0,0 0 0 0 0,-1-1-1 0 0,1 1 1 0 0,0-1 0 0 0,-1 0 0 0 0,1 1 0 0 0,-1-1-22 0 0,-4 0 60 0 0,1 0-1 0 0,0 0 1 0 0,0-1 0 0 0,-1 1 0 0 0,1-1 0 0 0,0-1-1 0 0,0 1 1 0 0,0-1 0 0 0,0 0 0 0 0,0-1-1 0 0,0 1 1 0 0,1-1 0 0 0,-1 0 0 0 0,1-1 0 0 0,0 1-1 0 0,0-1 1 0 0,0 0 0 0 0,0 0 0 0 0,1-1 0 0 0,-1 1-1 0 0,1-1 1 0 0,1 0 0 0 0,-1 0 0 0 0,0 0 0 0 0,1-1-60 0 0,3 5-8 0 0,0 1-64 0 0,0 0-46 0 0,0 0-34 0 0,0 0-36 0 0,0 0-34 0 0,0 0-61 0 0,15 1-4731 0 0,-11 6-437 0 0,-4-3-9493 0 0,-19-16 13277 0 0</inkml:trace>
  <inkml:trace contextRef="#ctx0" brushRef="#br0" timeOffset="3187.503">1163 614 18970 0 0,'4'1'3970'0'0,"6"0"-2605"0"0,10 2-1412 0 0,99 14 1015 0 0,-82-13-886 0 0,-30-2-2290 0 0,-16-3-2272 0 0,2 1-2052 0 0,-3 0-3288 0 0</inkml:trace>
  <inkml:trace contextRef="#ctx0" brushRef="#br0" timeOffset="3457.504">1210 727 17466 0 0,'5'6'6186'0'0,"13"1"-6421"0"0,-12-5 836 0 0,103 36 536 0 0,-68-22-1098 0 0,-38-14-35 0 0,-15 3-3352 0 0,1-5-1684 0 0,-2 0-4937 0 0</inkml:trace>
  <inkml:trace contextRef="#ctx0" brushRef="#br0" timeOffset="9551.421">1842 471 19982 0 0,'2'8'3519'0'0,"12"14"-3587"0"0,-11-17 488 0 0,35 57 86 0 0,-3 2 0 0 0,-2 1 0 0 0,9 34-506 0 0,-6-18 439 0 0,-34-77-303 0 0,-2-4-116 0 0,0 0 1 0 0,0-1-1 0 0,0 1 1 0 0,1 0-1 0 0,-1 0 1 0 0,0 0-1 0 0,0 0 1 0 0,1 0 0 0 0,-1 0-1 0 0,0 0 1 0 0,0 0-1 0 0,1 0 1 0 0,-1-1-1 0 0,0 1 1 0 0,0 0-1 0 0,1 0 1 0 0,-1 0 0 0 0,0 0-1 0 0,0 1 1 0 0,1-1-1 0 0,-1 0 1 0 0,0 0-1 0 0,0 0 1 0 0,1 0 0 0 0,-1 0-1 0 0,0 0 1 0 0,0 0-1 0 0,0 0 1 0 0,1 0-1 0 0,-1 1 1 0 0,0-1-1 0 0,0 0 1 0 0,0 0 0 0 0,1 0-1 0 0,-1 0 1 0 0,0 1-1 0 0,0-1 1 0 0,0 0-1 0 0,0 0 1 0 0,1 0-1 0 0,-1 1 1 0 0,0-1 0 0 0,0 0-1 0 0,0 0 1 0 0,0 1-1 0 0,0-1 1 0 0,0 0-1 0 0,0 0 1 0 0,0 0-1 0 0,0 1 1 0 0,0-1 0 0 0,0 0-1 0 0,0 0 1 0 0,0 1-1 0 0,0-1 1 0 0,0 0-1 0 0,0 0 1 0 0,0 1-1 0 0,0-1-20 0 0,40-302 581 0 0,-27 200-589 0 0,9 121-4548 0 0,-15-9 1691 0 0,0 1-10570 0 0,-38-55 6560 0 0</inkml:trace>
  <inkml:trace contextRef="#ctx0" brushRef="#br0" timeOffset="10214.453">2352 829 19346 0 0,'-12'2'4993'0'0,"5"7"-3766"0"0,3-4-1631 0 0,-5 7 363 0 0,1 1 0 0 0,0 0 0 0 0,1 0 0 0 0,1 1 0 0 0,0 0 0 0 0,0 0-1 0 0,2 0 1 0 0,0 0 0 0 0,0 1 0 0 0,1 0 0 0 0,1 0 0 0 0,1 0 0 0 0,0 2 41 0 0,1-14 1 0 0,0-1 0 0 0,1 0 0 0 0,-1 0 0 0 0,1 0 0 0 0,0 0 0 0 0,-1 0 0 0 0,1 0 1 0 0,0 0-1 0 0,0 0 0 0 0,0 0 0 0 0,1 0 0 0 0,-1 0 0 0 0,0 0 0 0 0,1-1 1 0 0,-1 1-1 0 0,1-1 0 0 0,0 1 0 0 0,-1-1 0 0 0,1 1 0 0 0,0-1 0 0 0,0 0 0 0 0,0 0 1 0 0,0 0-1 0 0,0 0 0 0 0,0 0 0 0 0,0-1 0 0 0,0 1 0 0 0,0 0 0 0 0,1-1-1 0 0,65 6 217 0 0,-65-6-208 0 0,0-1 0 0 0,0 0 0 0 0,0 1 1 0 0,0-1-1 0 0,0-1 0 0 0,0 1 0 0 0,0 0 0 0 0,0-1 0 0 0,0 0 1 0 0,-1 0-1 0 0,1 1 0 0 0,0-1 0 0 0,-1-1 0 0 0,0 1 0 0 0,0 0 0 0 0,1-1 1 0 0,-1 1-1 0 0,-1-1 0 0 0,1 1 0 0 0,0-1 0 0 0,-1 0 0 0 0,1 0 1 0 0,-1 0-1 0 0,0 0 0 0 0,0 0 0 0 0,0 0 0 0 0,0 0 0 0 0,0-3-9 0 0,0-1 34 0 0,0-1 0 0 0,0 1-1 0 0,-1-1 1 0 0,0 1-1 0 0,0-1 1 0 0,-1 1 0 0 0,0-1-1 0 0,0 1 1 0 0,0-1-1 0 0,-1 1 1 0 0,-3-6-34 0 0,-43-79 94 0 0,40 84-249 0 0,13 25-259 0 0,-2-8 610 0 0,21 78 118 0 0,16 81 4 0 0,-27-127-370 0 0,-13-45-314 0 0,2-63-2695 0 0,0 45-878 0 0,1-2-3849 0 0,-1 17 3419 0 0,-2 20 735 0 0,-9 103 987 0 0</inkml:trace>
  <inkml:trace contextRef="#ctx0" brushRef="#br0" timeOffset="10812.423">2598 851 16586 0 0,'0'0'2958'0'0,"0"0"-1402"0"0,0 0-547 0 0,2 2 2172 0 0,4 4-3210 0 0,0 11 126 0 0,-1 1 0 0 0,-1 0-1 0 0,-1 0 1 0 0,0 0 0 0 0,-1 1 0 0 0,-1-1 0 0 0,-1 4-97 0 0,1-5 13 0 0,3 96 11 0 0,-4-113 81 0 0,0 0 21 0 0,0 0 6 0 0,0 0 2 0 0,0 0-3 0 0,0-11 339 0 0,0-25-507 0 0,-2 23 34 0 0,2 0-1 0 0,0 0 0 0 0,0 0 0 0 0,1 0 0 0 0,1 0 0 0 0,0 0 1 0 0,1 1-1 0 0,0-1 0 0 0,1 1 0 0 0,4-9 4 0 0,24-35 11 0 0,-32 55-13 0 0,1 0-1 0 0,0 0 0 0 0,0 0 0 0 0,0 0 0 0 0,0 0 0 0 0,0 0 0 0 0,1 0 0 0 0,-1 1 1 0 0,0-1-1 0 0,0 0 0 0 0,0 1 0 0 0,1-1 0 0 0,-1 0 0 0 0,0 1 0 0 0,1 0 0 0 0,-1-1 0 0 0,0 1 1 0 0,1 0-1 0 0,-1 0 0 0 0,1-1 0 0 0,-1 1 0 0 0,0 0 0 0 0,1 1 0 0 0,-1-1 0 0 0,0 0 0 0 0,1 0 1 0 0,-1 0-1 0 0,1 1 0 0 0,-1-1 0 0 0,0 1 0 0 0,1-1 0 0 0,-1 1 0 0 0,0 0 0 0 0,0-1 1 0 0,0 1-1 0 0,1 0 0 0 0,-1 0 0 0 0,0 0 0 0 0,0 0 0 0 0,0 0 0 0 0,0 0 0 0 0,-1 0 0 0 0,1 0 1 0 0,0 0-1 0 0,0 0 0 0 0,0 1 0 0 0,-1-1 0 0 0,1 0 0 0 0,-1 0 0 0 0,1 1 0 0 0,-1-1 0 0 0,1 1 3 0 0,54 166 187 0 0,-27-73-250 0 0,-39-101-2959 0 0,1-9-11218 0 0,34 44 4518 0 0</inkml:trace>
  <inkml:trace contextRef="#ctx0" brushRef="#br0" timeOffset="11280.42">2976 678 17610 0 0,'-13'0'5789'0'0,"22"0"-3475"0"0,22 0-1939 0 0,118 1-82 0 0,-91 10 100 0 0,-85 4-3293 0 0,18-10 215 0 0,-2-1-16195 0 0,58-28 16571 0 0</inkml:trace>
  <inkml:trace contextRef="#ctx0" brushRef="#br0" timeOffset="12680.993">3553 437 7305 0 0,'-3'2'12674'0'0,"3"2"-8023"0"0,6 12-6286 0 0,-5-13 3026 0 0,52 112-483 0 0,-14-38-541 0 0,-3 2 1 0 0,8 31-368 0 0,-30-87 279 0 0,-10-43 726 0 0,55-335-491 0 0,-41 279-598 0 0,-7 88-714 0 0,-1 21-142 0 0,-6 15-3679 0 0,-4-15-6335 0 0,0-27 7397 0 0,0 12-3274 0 0</inkml:trace>
  <inkml:trace contextRef="#ctx0" brushRef="#br0" timeOffset="13248.992">3959 795 14649 0 0,'0'2'7636'0'0,"0"12"-7248"0"0,14 169 2005 0 0,1-108-2267 0 0,-15-74 1 0 0,0-1 101 0 0,0 0 121 0 0,0 0 99 0 0,0-5 232 0 0,1-14-698 0 0,1 0-1 0 0,1 0 1 0 0,0 0 0 0 0,2 0 0 0 0,0 1 0 0 0,1 0 0 0 0,0 0-1 0 0,10-16 19 0 0,-16 32-18 0 0,0 1 0 0 0,1-1 0 0 0,-1 0 0 0 0,1 1 0 0 0,-1-1 0 0 0,1 1 0 0 0,0-1 0 0 0,-1 0 0 0 0,1 1 0 0 0,0 0 0 0 0,0-1 0 0 0,0 1 0 0 0,0-1 0 0 0,1 1 0 0 0,-1 0 0 0 0,0 0 0 0 0,0 0 0 0 0,1 0 0 0 0,-1 0 0 0 0,1 0-1 0 0,-1 0 1 0 0,1 0 0 0 0,-1 0 0 0 0,1 1 0 0 0,-1-1 0 0 0,1 1 0 0 0,0-1 0 0 0,-1 1 0 0 0,1-1 0 0 0,0 1 0 0 0,0 0 0 0 0,-1 0 0 0 0,1 0 0 0 0,0 0 0 0 0,0 0 0 0 0,-1 1 0 0 0,1-1 0 0 0,0 0 0 0 0,-1 1 0 0 0,1-1 0 0 0,0 1 0 0 0,-1-1-1 0 0,1 1 1 0 0,0 1 18 0 0,5 9 8 0 0,-1 0-1 0 0,0 0 0 0 0,-1 1 0 0 0,-1 0 1 0 0,0 0-1 0 0,0 0 0 0 0,-1 0 0 0 0,-1 1 0 0 0,0 0 1 0 0,0-1-1 0 0,-1 1 0 0 0,-1 3-7 0 0,0 93-13 0 0,0-107 32 0 0,0-1 1 0 0,0 1-1 0 0,0 0 1 0 0,0-1-1 0 0,-1 1 1 0 0,1-1-1 0 0,0 1 1 0 0,-1-1-1 0 0,1 0 1 0 0,-1 1-1 0 0,0-1 1 0 0,1 1-1 0 0,-1-1 1 0 0,0 0-1 0 0,0 1 1 0 0,0-1-1 0 0,0 0 1 0 0,0 0-1 0 0,0 0 1 0 0,0 0-1 0 0,0 0 1 0 0,0 0-1 0 0,0 0 1 0 0,-1 0-1 0 0,1 0 1 0 0,0-1-1 0 0,-1 1 1 0 0,1 0-1 0 0,-1-1 1 0 0,1 1-1 0 0,-1-1 1 0 0,1 0-1 0 0,-1 1 1 0 0,1-1-1 0 0,-1 0 1 0 0,1 0-1 0 0,-1 0 1 0 0,1 0-1 0 0,-1 0-19 0 0,-7-2 51 0 0,0 0-1 0 0,1-1 0 0 0,-1 0 0 0 0,1 0 0 0 0,0-1 0 0 0,0 0 0 0 0,0-1 0 0 0,0 0 0 0 0,1 0 0 0 0,-1 0 0 0 0,2-1 0 0 0,-1 0 0 0 0,0 0 0 0 0,1-1 0 0 0,1 0 0 0 0,-1 0 0 0 0,1 0 0 0 0,0-1 0 0 0,-3-7-50 0 0,3 8 46 0 0,3-8-2667 0 0,29 27-2261 0 0,-18-6 201 0 0,-2-1-3525 0 0</inkml:trace>
  <inkml:trace contextRef="#ctx0" brushRef="#br0" timeOffset="13837.993">4269 889 18774 0 0,'0'0'2629'0'0,"0"0"-1647"0"0,0 0-582 0 0,0 9 807 0 0,11 170-184 0 0,4-82-808 0 0,-15-96-83 0 0,0-1 50 0 0,0 0 87 0 0,0 0 204 0 0,0 0-45 0 0,0-11 0 0 0,-1-7-414 0 0,0 0 1 0 0,1 0 0 0 0,1 0-1 0 0,1 0 1 0 0,1 0 0 0 0,0 0-1 0 0,2 1 1 0 0,0-1 0 0 0,0 1 0 0 0,8-15-16 0 0,23-36-91 0 0,-35 66 85 0 0,0 0-1 0 0,1 1 1 0 0,-1-1-1 0 0,1 1 1 0 0,-1-1-1 0 0,1 1 1 0 0,-1-1-1 0 0,1 1 0 0 0,0 0 1 0 0,0 0-1 0 0,0 0 1 0 0,-1 0-1 0 0,1 0 1 0 0,0 0-1 0 0,0 1 0 0 0,0-1 1 0 0,0 1-1 0 0,1-1 1 0 0,-1 1-1 0 0,0 0 1 0 0,0-1-1 0 0,0 1 0 0 0,0 0 1 0 0,0 1-1 0 0,0-1 1 0 0,0 0-1 0 0,1 1 1 0 0,-1-1-1 0 0,0 1 1 0 0,0-1-1 0 0,0 1 0 0 0,0 0 1 0 0,0 0-1 0 0,-1 0 1 0 0,1 0-1 0 0,0 0 1 0 0,0 0-1 0 0,-1 1 0 0 0,1-1 1 0 0,-1 1-1 0 0,1-1 1 0 0,-1 1-1 0 0,1-1 1 0 0,-1 1-1 0 0,0 0 0 0 0,1 1 8 0 0,5 12 40 0 0,0 0-1 0 0,-1 1 0 0 0,-1 0 0 0 0,-1 0 0 0 0,0 0 0 0 0,1 14-39 0 0,10 38-15 0 0,-11-50-23 0 0,-9-13-2644 0 0,-9-8-19438 0 0,36 6 19892 0 0</inkml:trace>
  <inkml:trace contextRef="#ctx0" brushRef="#br0" timeOffset="15098.89">5014 637 14953 0 0,'26'0'9141'0'0,"7"2"-6854"0"0,49 0-2767 0 0,-20-2 1030 0 0,-41 0-4979 0 0,-26 0 2626 0 0,-10 2-14093 0 0,43-4 11573 0 0</inkml:trace>
  <inkml:trace contextRef="#ctx0" brushRef="#br0" timeOffset="15354.89">5080 776 11845 0 0,'19'2'10509'0'0,"14"5"-7289"0"0,16 2-3631 0 0,77 15 540 0 0,-156-31-4705 0 0,16 2-4346 0 0,-1 2-2872 0 0</inkml:trace>
  <inkml:trace contextRef="#ctx0" brushRef="#br0" timeOffset="98626.561">9489 486 19318 0 0,'0'0'1833'0'0,"0"0"-1088"0"0,0 0-440 0 0,12 0 897 0 0,95-11 122 0 0,-65 4-1236 0 0,-56 20-8187 0 0,1 0-1446 0 0,1-2 2542 0 0</inkml:trace>
  <inkml:trace contextRef="#ctx0" brushRef="#br0" timeOffset="98899.576">9522 652 2224 0 0,'0'0'13637'0'0,"0"0"-9007"0"0,0 0-3434 0 0,0 0-472 0 0,12 1 1389 0 0,97 9-818 0 0,-86-7-1613 0 0,-30 5-5265 0 0,-3-7-1607 0 0,-6 2-4806 0 0</inkml:trace>
  <inkml:trace contextRef="#ctx0" brushRef="#br0" timeOffset="96065.649">7840 404 15713 0 0,'0'0'4902'0'0,"4"0"-2765"0"0,8 0-1558 0 0,87-12 1134 0 0,-60-2-1583 0 0,-36 22 360 0 0,2 389-386 0 0,-26-396 694 0 0,-5-9-469 0 0,46 8-566 0 0,86 0-89 0 0,-106 0 94 0 0,0 0-33 0 0,0 0-2 0 0,0 0-47 0 0,-10-7-5401 0 0,9 2-1740 0 0,-1-2-3353 0 0</inkml:trace>
  <inkml:trace contextRef="#ctx0" brushRef="#br0" timeOffset="96548.651">8243 723 19282 0 0,'4'6'4382'0'0,"0"23"-2702"0"0,1 204 144 0 0,2-249-1237 0 0,-7 13-615 0 0,1-3-7 0 0,-1 1 0 0 0,1-1 0 0 0,0 1-1 0 0,1-1 1 0 0,-1 1 0 0 0,1 0 0 0 0,0 0-1 0 0,0 0 1 0 0,1 0 0 0 0,0 0 0 0 0,0 0-1 0 0,0 0 1 0 0,0 1 0 0 0,0 0 0 0 0,1-1-1 0 0,0 1 1 0 0,0 1 0 0 0,0-1 0 0 0,1 1-1 0 0,3-3 36 0 0,-5 7-29 0 0,0-1 0 0 0,0 1 0 0 0,0 0 0 0 0,1 0 0 0 0,-1 1 0 0 0,-1-1 0 0 0,1 1 0 0 0,0-1 0 0 0,0 1 0 0 0,-1 0 0 0 0,1 0 0 0 0,-1 0 0 0 0,1 1 0 0 0,-1-1-1 0 0,0 0 1 0 0,0 1 0 0 0,0 0 0 0 0,0-1 0 0 0,0 1 0 0 0,-1 0 0 0 0,1 0 0 0 0,-1 0 0 0 0,0 0 0 0 0,0 0 0 0 0,0 0 0 0 0,0 0 0 0 0,0 1 0 0 0,-1-1 0 0 0,1 0 0 0 0,-1 0-1 0 0,0 1 1 0 0,0 1 29 0 0,7 118-6 0 0,-7-122 30 0 0,0 0 1 0 0,-1 0 0 0 0,1 0 0 0 0,0 0-1 0 0,0 0 1 0 0,-1 0 0 0 0,1 0 0 0 0,-1 0-1 0 0,1 0 1 0 0,-1-1 0 0 0,1 1 0 0 0,-1 0-1 0 0,1 0 1 0 0,-1 0 0 0 0,0-1-1 0 0,1 1 1 0 0,-1 0 0 0 0,0 0 0 0 0,0-1-1 0 0,0 1 1 0 0,1-1 0 0 0,-1 1 0 0 0,0-1-1 0 0,0 1 1 0 0,0-1 0 0 0,0 0 0 0 0,0 1-1 0 0,0-1 1 0 0,0 0 0 0 0,0 0-1 0 0,0 1 1 0 0,0-1 0 0 0,0 0 0 0 0,0 0-1 0 0,0 0 1 0 0,0 0 0 0 0,0-1 0 0 0,0 1-25 0 0,-43-5 626 0 0,43 5-625 0 0,-8-3 87 0 0,0 0 1 0 0,1 0-1 0 0,-1 0 1 0 0,1-1-1 0 0,0-1 1 0 0,0 1-1 0 0,0-1 1 0 0,0-1-1 0 0,1 1 1 0 0,-2-3-89 0 0,25-25-2132 0 0,11 14-599 0 0,-17 14-1175 0 0,-1 2-4022 0 0,2 2-3817 0 0</inkml:trace>
  <inkml:trace contextRef="#ctx0" brushRef="#br0" timeOffset="97256.648">8556 332 20770 0 0,'4'-7'4550'0'0,"36"7"-4017"0"0,-39 0-368 0 0,195 11 1276 0 0,-189-13-1421 0 0,0 9-25 0 0,-33 104 191 0 0,-81 122-363 0 0,74-168 327 0 0,51-65-114 0 0,115 7-58 0 0,-79-7-80 0 0,-54 0 126 0 0,0 0 19 0 0,0 0 3 0 0,0 0-29 0 0,0 0-63 0 0,-7-5-697 0 0,-17-15-877 0 0,1 0-3390 0 0,7 4-5156 0 0,0-2 76 0 0</inkml:trace>
  <inkml:trace contextRef="#ctx0" brushRef="#br0" timeOffset="97509.649">8671 580 484 0 0,'2'3'17222'0'0,"0"-2"-10388"0"0,2 0-4957 0 0,9-2-4987 0 0,-9 0 4837 0 0,10-4-1903 0 0,34-9 7 0 0,-15 16-5990 0 0,-26 4-1194 0 0,-25 1 1067 0 0,-84-2 1395 0 0</inkml:trace>
  <inkml:trace contextRef="#ctx0" brushRef="#br0" timeOffset="97918.902">9025 723 19546 0 0,'27'83'4664'0'0,"18"31"-3736"0"0,-29-79-633 0 0,-1 2-1 0 0,-3 0 1 0 0,0 1-1 0 0,4 31-294 0 0,-13-34 647 0 0,-3-35-513 0 0,0 0 48 0 0,-6-34 685 0 0,-23-108-1105 0 0,19 101 279 0 0,2 41-156 0 0,-24 34-312 0 0,-50 95 442 0 0,70-109-136 0 0,12-31-2851 0 0,-1 2-3165 0 0,-3-8-7239 0 0</inkml:trace>
  <inkml:trace contextRef="#ctx0" brushRef="#br0" timeOffset="92575.676">5763 407 10805 0 0,'17'-1'12012'0'0,"13"-5"-9343"0"0,11-2-2929 0 0,10-3 1178 0 0,-47 20-878 0 0,4 27 6 0 0,-2 0 1 0 0,-2 0-1 0 0,-1 0 1 0 0,-2 1 0 0 0,-2 24-47 0 0,0-15-24 0 0,-3 25 22 0 0,-40-67 535 0 0,24-15-208 0 0,20 11-294 0 0,0 0-95 0 0,21 2-357 0 0,83 31 332 0 0,-99-31-670 0 0,-2-1 3044 0 0,-1-1-3872 0 0,-1-2-4005 0 0,1 0-5604 0 0,1-5 1339 0 0</inkml:trace>
  <inkml:trace contextRef="#ctx0" brushRef="#br0" timeOffset="93177.594">6141 678 18622 0 0,'3'-8'5468'0'0,"-5"14"-2536"0"0,-26 53-3206 0 0,14-24 186 0 0,2 1-1 0 0,1 0 0 0 0,2 0 0 0 0,1 4 89 0 0,7-40-6 0 0,1 1-1 0 0,0 0 1 0 0,-1-1 0 0 0,1 1-1 0 0,0-1 1 0 0,-1 1 0 0 0,1-1-1 0 0,0 1 1 0 0,0 0 0 0 0,0-1-1 0 0,0 1 1 0 0,0 0 0 0 0,-1-1-1 0 0,1 1 1 0 0,0 0 0 0 0,0-1-1 0 0,1 1 1 0 0,-1-1 0 0 0,0 1-1 0 0,0 0 1 0 0,0-1 0 0 0,0 1-1 0 0,0 0 1 0 0,1-1 0 0 0,-1 1-1 0 0,0-1 1 0 0,1 1 0 0 0,-1-1-1 0 0,0 1 1 0 0,1 0 0 0 0,-1-1-1 0 0,1 0 1 0 0,-1 1 0 0 0,0-1-1 0 0,1 1 1 0 0,-1-1 0 0 0,1 1-1 0 0,0-1 1 0 0,-1 0-1 0 0,1 1 1 0 0,-1-1 0 0 0,1 0-1 0 0,-1 0 1 0 0,1 0 0 0 0,0 1-1 0 0,-1-1 1 0 0,1 0 0 0 0,0 0-1 0 0,-1 0 1 0 0,1 0 0 0 0,0 0-1 0 0,-1 0 1 0 0,1 0 0 0 0,0 0-1 0 0,-1 0 7 0 0,6-1 30 0 0,-1 1 0 0 0,0-1 0 0 0,0 0 0 0 0,1-1 0 0 0,-1 1 0 0 0,0-1 0 0 0,0 0 0 0 0,0 0 0 0 0,-1 0-1 0 0,1-1 1 0 0,-1 0 0 0 0,1 0 0 0 0,-1 0 0 0 0,2-2-30 0 0,-1 1-4 0 0,86-63-151 0 0,-89 66 180 0 0,0 0 0 0 0,-1-1 1 0 0,1 1-1 0 0,0-1 0 0 0,0 0 0 0 0,-1 1 1 0 0,1-1-1 0 0,-1 0 0 0 0,1 0 1 0 0,-1 0-1 0 0,0 0 0 0 0,0 0 0 0 0,0 0 1 0 0,0 0-1 0 0,0 0 0 0 0,0-1 0 0 0,-1 1 1 0 0,1 0-1 0 0,-1-1 0 0 0,0 1 1 0 0,1 0-1 0 0,-1-1 0 0 0,0 1 0 0 0,0 0 1 0 0,0-1-1 0 0,-1 1 0 0 0,1 0 1 0 0,-1-1-1 0 0,1 1 0 0 0,-1 0 0 0 0,0 0 1 0 0,0 0-1 0 0,0-1 0 0 0,0 1 0 0 0,-1-1-25 0 0,-2-5 25 0 0,0 0-1 0 0,-1 0 0 0 0,0 0 0 0 0,-1 1 0 0 0,1 0 0 0 0,-1 0 0 0 0,-1 0 1 0 0,1 1-1 0 0,-1 0 0 0 0,-7-4-24 0 0,14 10-1 0 0,0 0-1 0 0,0 1 1 0 0,0-1 0 0 0,0 1 0 0 0,0-1 0 0 0,0 0-1 0 0,0 1 1 0 0,-1-1 0 0 0,1 0 0 0 0,0 0 0 0 0,0 1-1 0 0,-1-1 1 0 0,1 0 0 0 0,0 1 0 0 0,0-1 0 0 0,-1 0-1 0 0,1 0 1 0 0,0 1 0 0 0,-1-1 0 0 0,1 0 0 0 0,0 0-1 0 0,-1 0 1 0 0,1 0 0 0 0,0 1 0 0 0,-1-1 0 0 0,1 0-1 0 0,0 0 1 0 0,-1 0 0 0 0,1 0 0 0 0,0 0 0 0 0,-1 0-1 0 0,1 0 1 0 0,0 0 0 0 0,-1 0 0 0 0,1 0 0 0 0,-1 0-1 0 0,1 0 1 0 0,0 0 0 0 0,-1 0 0 0 0,1 0 0 0 0,0-1-1 0 0,-1 1 1 0 0,1 0 0 0 0,0 0 0 0 0,-1 0 0 0 0,1 0-1 0 0,0-1 1 0 0,-1 1 0 0 0,1 0 0 0 0,0 0-1 0 0,0-1 1 0 0,-1 1 0 0 0,1 0 0 0 0,0-1 0 0 0,0 1-1 0 0,-1 0 1 0 0,1-1 0 0 0,0 1 0 0 0,0 0 0 0 0,0-1 1 0 0,14 34-392 0 0,-11-27 558 0 0,14 36-110 0 0,-2 0-1 0 0,-2 1 0 0 0,4 26-55 0 0,-6-21 15 0 0,-9-44-19 0 0,-2-3 20 0 0,0-1 49 0 0,0 0 28 0 0,0 0 16 0 0,0 0-46 0 0,0 0-173 0 0,0 0-112 0 0,-8-9-2899 0 0,7 3 1161 0 0,1-5-17669 0 0,9 37 17016 0 0</inkml:trace>
  <inkml:trace contextRef="#ctx0" brushRef="#br0" timeOffset="103557.752">10234 193 10861 0 0,'-2'-7'10280'0'0,"-4"5"-6194"0"0,-15 17-4170 0 0,14 0 93 0 0,0-1 0 0 0,1 1 0 0 0,1 0 0 0 0,0 1 0 0 0,1 0 0 0 0,1-1 0 0 0,1 1 0 0 0,-1 5-9 0 0,3-19 3 0 0,-7 43 15 0 0,2 1 0 0 0,2-1 0 0 0,2 1 0 0 0,2 0 0 0 0,4 22-18 0 0,-1-46-24 0 0,1 0-1 0 0,1 0 1 0 0,1-1 0 0 0,1 0 0 0 0,1 0 0 0 0,9 15 24 0 0,52 58 123 0 0,-39-70 61 0 0,-31-24-51 0 0,0 0 10 0 0,0 0 5 0 0,0 0 13 0 0,0 0 8 0 0,0 0 2 0 0,-20-50-2619 0 0,13 23-885 0 0,5 17-796 0 0,4 15-3185 0 0,25 77-1857 0 0</inkml:trace>
  <inkml:trace contextRef="#ctx0" brushRef="#br0" timeOffset="104042.719">10440 392 21778 0 0,'3'-6'3198'0'0,"9"-5"-2508"0"0,-7 6-546 0 0,70-49-266 0 0,-73 57 168 0 0,0-1 0 0 0,1 0 0 0 0,-1 0 0 0 0,0 1 0 0 0,0 0-1 0 0,0-1 1 0 0,-1 1 0 0 0,1 0 0 0 0,0 0 0 0 0,-1 0 0 0 0,0 0 0 0 0,0 0-1 0 0,0 0 1 0 0,0 0 0 0 0,0 0 0 0 0,-1 0 0 0 0,1 1 0 0 0,-1-1 0 0 0,0 0-1 0 0,0 0 1 0 0,0 1 0 0 0,-1 1-46 0 0,10 374-98 0 0,-9-378 179 0 0,0-1 65 0 0,0 0 8 0 0,-35-37 127 0 0,47 37-1292 0 0,50 33 991 0 0,-54-29-52 0 0,9 3-3025 0 0,-17-22-5957 0 0,3 7 1397 0 0,1-2 1307 0 0</inkml:trace>
  <inkml:trace contextRef="#ctx0" brushRef="#br0" timeOffset="104641.726">10842 663 18970 0 0,'0'0'185'0'0,"-1"0"1"0"0,1 0-1 0 0,0 0 0 0 0,-1 0 1 0 0,1 0-1 0 0,0 0 1 0 0,0 0-1 0 0,-1 0 0 0 0,1 0 1 0 0,0 0-1 0 0,0-1 1 0 0,-1 1-1 0 0,1 0 1 0 0,0 0-1 0 0,0 0 0 0 0,-1 0 1 0 0,1-1-1 0 0,0 1 1 0 0,0 0-1 0 0,0 0 0 0 0,-1-1 1 0 0,1 1-1 0 0,0 0 1 0 0,0 0-1 0 0,0-1 1 0 0,0 1-1 0 0,0 0 0 0 0,0 0 1 0 0,0-1-1 0 0,-1 1 1 0 0,1 0-1 0 0,0-1 0 0 0,0 1 1 0 0,0 0-1 0 0,0 0 1 0 0,0-1-1 0 0,0 1 1 0 0,0 0-1 0 0,0-1-185 0 0,-17 24 419 0 0,9-9-459 0 0,1 0 1 0 0,0 1-1 0 0,1 0 1 0 0,1 0-1 0 0,0 0 1 0 0,1 0-1 0 0,1 1 0 0 0,0-1 1 0 0,1 1-1 0 0,1 2 40 0 0,1 32-230 0 0,39-47 483 0 0,-31-6-223 0 0,-1-1 0 0 0,0 0 0 0 0,0 0 0 0 0,-1-1-1 0 0,1 0 1 0 0,-1 0 0 0 0,0 0 0 0 0,0-1 0 0 0,-1 0 0 0 0,3-3-30 0 0,5-5 20 0 0,-10 12-3 0 0,0 0-1 0 0,0-1 0 0 0,-1 1 0 0 0,1-1 0 0 0,0 0 0 0 0,-1 1 0 0 0,0-1 0 0 0,0 0 0 0 0,0 0 0 0 0,0 0 1 0 0,0-1-1 0 0,0 1 0 0 0,-1 0 0 0 0,0-1 0 0 0,0 1 0 0 0,0-1 0 0 0,0 1 0 0 0,0-1 0 0 0,-1 0 1 0 0,1 1-1 0 0,-1-1 0 0 0,0 0 0 0 0,0 1 0 0 0,0-1 0 0 0,-1 0 0 0 0,1 1 0 0 0,-1-1 0 0 0,0 0 0 0 0,0 1 1 0 0,0-1-1 0 0,-1 1 0 0 0,0-2-16 0 0,-55-44 289 0 0,58 61-904 0 0,44 110 1054 0 0,19 86-439 0 0,-55-179-95 0 0,-9-28 170 0 0,0-1 58 0 0,0 0 17 0 0,0 0 11 0 0,0 0-21 0 0,-9-8-110 0 0,-37-55-3009 0 0,33 31-5989 0 0,6 11-4246 0 0</inkml:trace>
  <inkml:trace contextRef="#ctx0" brushRef="#br0" timeOffset="104928.755">11065 622 22890 0 0,'0'0'1664'0'0,"0"0"-1150"0"0,12 0 17 0 0,132 7-121 0 0,-130-7-519 0 0,-14 0 79 0 0,0 0-108 0 0,0 0-182 0 0,-9-8-2619 0 0,1-2-1480 0 0,3 2-4158 0 0</inkml:trace>
  <inkml:trace contextRef="#ctx0" brushRef="#br0" timeOffset="93930.594">6494 366 20614 0 0,'0'0'1841'0'0,"0"0"-1290"0"0,10 3-66 0 0,110 3 1933 0 0,-75-7-2230 0 0,15 1 257 0 0,-61 18-165 0 0,-47 140-116 0 0,-5-8-178 0 0,16-74 107 0 0,38-74-87 0 0,0-1 0 0 0,0 1 0 0 0,0-1 0 0 0,0 0 0 0 0,1 0 0 0 0,-1 1-1 0 0,1-1 1 0 0,-1 0 0 0 0,1 0 0 0 0,-1 0 0 0 0,1 0 0 0 0,-1-1 0 0 0,1 1 0 0 0,0 0 0 0 0,-1-1-1 0 0,1 1 1 0 0,0-1 0 0 0,0 1 0 0 0,-1-1 0 0 0,1 0 0 0 0,0 0 0 0 0,0 0 0 0 0,0 0 0 0 0,0 0-1 0 0,-1 0 1 0 0,1 0 0 0 0,0-1 0 0 0,1 1-6 0 0,7 0-64 0 0,6 3 48 0 0,-1 1 0 0 0,1 0 0 0 0,-1 1 1 0 0,0 0-1 0 0,-1 1 0 0 0,14 8 16 0 0,-15-9 638 0 0,-24-16-1056 0 0,-22-22-2757 0 0,22 21-1020 0 0,-1-1-4202 0 0,-2-4-3127 0 0</inkml:trace>
  <inkml:trace contextRef="#ctx0" brushRef="#br0" timeOffset="94213.594">6596 622 19714 0 0,'0'-4'2936'0'0,"0"0"-2136"0"0,0 1-752 0 0,2 3 180 0 0,3-4-24 0 0,1 0-200 0 0,3 0 164 0 0,4-3-20 0 0,5-1-148 0 0,0 4-80 0 0,-5 1-40 0 0,3-1-80 0 0,-1 4-676 0 0,-2 0-180 0 0,0 0-620 0 0,1 0-1292 0 0,-5 4-4213 0 0,-1 7-2912 0 0</inkml:trace>
  <inkml:trace contextRef="#ctx0" brushRef="#br0" timeOffset="94591.593">6963 765 20094 0 0,'5'11'2437'0'0,"92"226"754"0"0,-47-94-2391 0 0,-94-318 623 0 0,36 122-1426 0 0,8 53-2 0 0,-1-1-1 0 0,1 1 1 0 0,0 0 0 0 0,0-1 0 0 0,-1 1-1 0 0,1 0 1 0 0,0-1 0 0 0,-1 1 0 0 0,1 0-1 0 0,0 0 1 0 0,-1-1 0 0 0,1 1-1 0 0,0 0 1 0 0,-1 0 0 0 0,1 0 0 0 0,-1-1-1 0 0,1 1 1 0 0,0 0 0 0 0,-1 0 0 0 0,1 0-1 0 0,-1 0 1 0 0,1 0 0 0 0,0 0 0 0 0,-1 0-1 0 0,1 0 1 0 0,-1 0 0 0 0,1 0 0 0 0,-1 0-1 0 0,1 0 1 0 0,0 0 0 0 0,-1 0-1 0 0,1 1 1 0 0,-1-1 0 0 0,1 0 0 0 0,0 0-1 0 0,-1 0 1 0 0,1 0 0 0 0,0 1 0 0 0,-1-1-1 0 0,1 0 1 0 0,0 1 0 0 0,-1-1 0 0 0,1 0-1 0 0,0 0 1 0 0,0 1 0 0 0,-1-1 0 0 0,1 0-1 0 0,0 1 6 0 0,-20 17-93 0 0,1 0-1 0 0,1 2 0 0 0,0 0 1 0 0,2 1-1 0 0,-1 3 94 0 0,-10 12 15 0 0,19-26 10 0 0,3-3-116 0 0,9-13-364 0 0,1-3-43 0 0,16-27-1574 0 0,-10 10-2769 0 0,-4 7-3146 0 0,3 0-3330 0 0</inkml:trace>
  <inkml:trace contextRef="#ctx0" brushRef="#br0" timeOffset="102402.344">7235 629 21406 0 0,'41'5'3934'0'0,"36"12"-3200"0"0,-43-9-356 0 0,85 11-759 0 0,-140-17-1594 0 0,2 1-6385 0 0,-4 0-6400 0 0</inkml:trace>
  <inkml:trace contextRef="#ctx0" brushRef="#br0" timeOffset="107168.815">12621 313 21734 0 0,'0'0'1771'0'0,"0"0"-1144"0"0,0 0-489 0 0,10 0 574 0 0,150 3 472 0 0,-95-28-371 0 0,-18 21-1078 0 0,-42 28 422 0 0,-18 65-11 0 0,-1-44-138 0 0,6-18 15 0 0,-1 0-1 0 0,-2 0 1 0 0,0-1 0 0 0,-2-1-1 0 0,-12 19-22 0 0,6-5-331 0 0,54-25 734 0 0,86 12-154 0 0,-99-18-247 0 0,-21-8 56 0 0,-1 0 13 0 0,0 0 14 0 0,0 0 5 0 0,0 0-4 0 0,0 0-2 0 0,0 0-21 0 0,-14-8-1830 0 0,7 3 989 0 0,-3-2-3893 0 0,-3-2-14135 0 0,57 38 16830 0 0</inkml:trace>
  <inkml:trace contextRef="#ctx0" brushRef="#br0" timeOffset="107421.813">12804 501 21650 0 0,'0'0'1636'0'0,"0"0"-1058"0"0,14 4 38 0 0,63-22-458 0 0,-61 14-2128 0 0,-5 4-5459 0 0,-7 0 47 0 0</inkml:trace>
  <inkml:trace contextRef="#ctx0" brushRef="#br0" timeOffset="107859.812">13156 580 19950 0 0,'19'60'4604'0'0,"-9"-40"-4237"0"0,91 232 199 0 0,-70-151 135 0 0,-48-205 508 0 0,3 25-1213 0 0,12 78-5 0 0,1 0-1 0 0,0 0 1 0 0,0 0-1 0 0,-1 0 1 0 0,1 1-1 0 0,0-1 1 0 0,-1 0-1 0 0,1 1 1 0 0,-1-1-1 0 0,1 1 1 0 0,-1-1-1 0 0,1 1 1 0 0,-1 0-1 0 0,1 0 1 0 0,-1 0-1 0 0,1 0 1 0 0,-1 0 0 0 0,1 0-1 0 0,-1 0 1 0 0,0 0-1 0 0,1 0 1 0 0,-1 1-1 0 0,1-1 1 0 0,-1 1-1 0 0,1-1 1 0 0,0 1-1 0 0,-1-1 1 0 0,1 1-1 0 0,-1 0 1 0 0,1 0-1 0 0,0 0 1 0 0,-1 0 9 0 0,-7 6-13 0 0,0 0 0 0 0,1 0 0 0 0,0 1 1 0 0,1 0-1 0 0,0 1 0 0 0,0-1 0 0 0,1 1 0 0 0,0 0 0 0 0,-2 6 13 0 0,-16 21 240 0 0,15-30-1280 0 0,5-14-4034 0 0,2 2 855 0 0,-4-11-9822 0 0</inkml:trace>
  <inkml:trace contextRef="#ctx0" brushRef="#br0" timeOffset="105480.812">11423 351 17298 0 0,'13'-4'7880'0'0,"10"-8"-6946"0"0,-6 2-746 0 0,57-20 197 0 0,-74 30-383 0 0,1 0 0 0 0,-1-1 0 0 0,0 1 0 0 0,0 0-1 0 0,1 0 1 0 0,-1 0 0 0 0,0-1 0 0 0,1 1 0 0 0,-1 0 0 0 0,0 0 0 0 0,0 0-1 0 0,1 0 1 0 0,-1 0 0 0 0,0 0 0 0 0,1-1 0 0 0,-1 1 0 0 0,0 0 0 0 0,1 0-1 0 0,-1 0 1 0 0,0 0 0 0 0,1 0 0 0 0,-1 0 0 0 0,0 0 0 0 0,1 0-1 0 0,-1 1 1 0 0,0-1 0 0 0,1 0 0 0 0,-1 0 0 0 0,0 0 0 0 0,1 0 0 0 0,-1 0-1 0 0,0 1 1 0 0,1-1 0 0 0,-1 0 0 0 0,0 0 0 0 0,0 0 0 0 0,1 1 0 0 0,-1-1-1 0 0,0 0 1 0 0,0 0 0 0 0,0 1 0 0 0,1-1 0 0 0,-1 0 0 0 0,0 0 0 0 0,0 1-1 0 0,0-1 1 0 0,0 0 0 0 0,1 1 0 0 0,-1-1 0 0 0,0 0 0 0 0,0 1 0 0 0,0-1-1 0 0,0 0 1 0 0,0 1 0 0 0,0-1-2 0 0,1 2 8 0 0,5 20 67 0 0,0 1 0 0 0,-2 0 0 0 0,0 0 0 0 0,-1 0 0 0 0,-2 1 0 0 0,0 14-75 0 0,0 4 8 0 0,16 160-216 0 0,-14-171 245 0 0,-3-30 123 0 0,0-1 46 0 0,-10-12 234 0 0,-26-32-626 0 0,96 61-894 0 0,27-23 1472 0 0,-86 6-419 0 0,-1 0-1 0 0,1-1 0 0 0,-1 1 0 0 0,1 0 0 0 0,-1 0 0 0 0,0-1 0 0 0,1 1 0 0 0,-1 0 0 0 0,1-1 0 0 0,-1 1 1 0 0,0 0-1 0 0,1-1 0 0 0,-1 1 0 0 0,0-1 0 0 0,1 1 0 0 0,-1-1 0 0 0,0 1 0 0 0,0 0 0 0 0,0-1 0 0 0,1 1 1 0 0,-1-1-1 0 0,0 1 0 0 0,0-1 0 0 0,0 1 0 0 0,0-1 0 0 0,0 1 0 0 0,0-1 0 0 0,0 1 0 0 0,0-1 0 0 0,0 0 1 0 0,0 1-1 0 0,0-1 0 0 0,0 1 0 0 0,0-1 0 0 0,-1 1 0 0 0,1-1 0 0 0,0 1 0 0 0,0 0 0 0 0,0-1 0 0 0,-1 1 1 0 0,1-1-1 0 0,0 1 0 0 0,-1-1 0 0 0,1 1 28 0 0,-11-17-4917 0 0,5 7-5729 0 0,3 3 422 0 0</inkml:trace>
  <inkml:trace contextRef="#ctx0" brushRef="#br0" timeOffset="105875.824">11872 652 20398 0 0,'2'53'4118'0'0,"9"164"-2198"0"0,12-273-693 0 0,-22 52-1251 0 0,0 0 1 0 0,0-1-1 0 0,1 1 1 0 0,0 0-1 0 0,0 0 1 0 0,0 0 0 0 0,1 0-1 0 0,-1 0 1 0 0,1 1-1 0 0,0-1 1 0 0,0 1 0 0 0,0 0-1 0 0,0-1 1 0 0,1 1-1 0 0,-1 1 1 0 0,1-1-1 0 0,0 0 1 0 0,-1 1 0 0 0,1 0-1 0 0,1 0 1 0 0,-1 0-1 0 0,0 1 1 0 0,0-1 0 0 0,1 1-1 0 0,1-1 24 0 0,-3 4-24 0 0,0 1 1 0 0,0-1-1 0 0,0 0 0 0 0,-1 1 0 0 0,1-1 0 0 0,0 1 0 0 0,-1 0 1 0 0,0 0-1 0 0,1 0 0 0 0,-1 0 0 0 0,0 0 0 0 0,-1 0 1 0 0,1 1-1 0 0,-1-1 0 0 0,1 0 0 0 0,-1 1 0 0 0,0 0 1 0 0,0-1-1 0 0,0 1 0 0 0,-1 0 0 0 0,1 1 24 0 0,3 17 15 0 0,-1 1-1 0 0,-1 0 1 0 0,0 0 0 0 0,-2 0-1 0 0,-1 0 1 0 0,-1 0 0 0 0,-1 7-15 0 0,2-25 39 0 0,1-3-14 0 0,0-1 0 0 0,0 1 0 0 0,0-1 0 0 0,0 1 0 0 0,0-1 1 0 0,0 1-1 0 0,-1-1 0 0 0,1 1 0 0 0,0-1 0 0 0,-1 1 0 0 0,0-1 0 0 0,1 1 0 0 0,-1-1 0 0 0,0 0 0 0 0,1 1 0 0 0,-1-1 0 0 0,0 0 0 0 0,0 0 0 0 0,0 0 0 0 0,0 1 0 0 0,0-1 0 0 0,0 0 1 0 0,-1 0-1 0 0,1-1 0 0 0,0 1 0 0 0,0 0 0 0 0,-1 0 0 0 0,1-1 0 0 0,-1 2-25 0 0,-10-2 218 0 0,9 0-178 0 0,0 0 0 0 0,0 1 0 0 0,0-1 0 0 0,0 0 0 0 0,-1-1 0 0 0,1 1 0 0 0,0-1 0 0 0,0 1 0 0 0,0-1 0 0 0,0 0 0 0 0,0 0 0 0 0,0 0 0 0 0,0-1 0 0 0,0 1 0 0 0,1-1 0 0 0,-2 0-40 0 0,-6-6 135 0 0,5 4-121 0 0,0 0 0 0 0,0 0 1 0 0,0 0-1 0 0,0-1 0 0 0,1 1 0 0 0,0-1 0 0 0,0 0 0 0 0,0 0 0 0 0,1-1 0 0 0,0 1 1 0 0,-1-4-15 0 0,2 5-1056 0 0,0-4-1279 0 0,-2 1-5540 0 0,0 0-7422 0 0</inkml:trace>
  <inkml:trace contextRef="#ctx0" brushRef="#br0" timeOffset="106503.814">12157 170 20566 0 0,'22'27'2167'0'0,"86"146"628"0"0,-87-137-2770 0 0,-1 1 0 0 0,-2 0-1 0 0,-1 1 1 0 0,-3 1 0 0 0,-1 0-1 0 0,7 35-24 0 0,-17 47 855 0 0,-5-111-808 0 0,1-1 0 0 0,-1 0 0 0 0,-1 0 0 0 0,1 0 0 0 0,-2 0-1 0 0,1-1 1 0 0,-1 1 0 0 0,0-1 0 0 0,-1 0 0 0 0,0 0 0 0 0,0 0 0 0 0,-4 4-47 0 0,7-11-8 0 0,2-1-22 0 0,0 0-27 0 0,0 0-100 0 0,0 0-237 0 0,0-5-822 0 0,21-52-4904 0 0,-11 37 1353 0 0,0-5-3135 0 0,2-4 1459 0 0</inkml:trace>
  <inkml:trace contextRef="#ctx0" brushRef="#br0" timeOffset="17712.238">1809 1412 9717 0 0,'0'1'8126'0'0,"2"2"-4176"0"0,12 13-3444 0 0,199 186 2289 0 0,-206-195-2791 0 0,-5-5 11 0 0,0 1 0 0 0,0-1-1 0 0,0 0 1 0 0,1 1 0 0 0,-1-1-1 0 0,1 0 1 0 0,-1 0 0 0 0,1 0 0 0 0,0-1-1 0 0,0 1 1 0 0,0-1 0 0 0,0 0-1 0 0,0 1 1 0 0,0-1 0 0 0,0-1-1 0 0,0 1 1 0 0,0 0 0 0 0,0-1 0 0 0,1 1-1 0 0,1-1-14 0 0,72 0 126 0 0,-65-2-87 0 0,-11 1-50 0 0,0 1 0 0 0,0-1 0 0 0,0 1 0 0 0,0 0 0 0 0,0 0 0 0 0,0-1 0 0 0,1 1 0 0 0,-1 0 0 0 0,0 0 0 0 0,0 0 0 0 0,0 0 0 0 0,0 0 0 0 0,0 0 0 0 0,1 0 0 0 0,-1 1 0 0 0,0-1 0 0 0,0 0 0 0 0,0 1 0 0 0,0-1 0 0 0,0 0 0 0 0,0 1 0 0 0,0-1 0 0 0,0 1 0 0 0,0 0 0 0 0,0-1 0 0 0,0 1 0 0 0,0 0 0 0 0,0 0 0 0 0,-1-1 0 0 0,1 2 11 0 0,22 75 111 0 0,-15-43-209 0 0,-8-34 56 0 0,21 0 1191 0 0,78-15-1013 0 0,-55 0-73 0 0,65-42 57 0 0,61-18-216 0 0,-152 68 125 0 0,0-1-1 0 0,-1-1 0 0 0,1 0 1 0 0,-2-2-1 0 0,0 0 0 0 0,0 0 1 0 0,-1-2-1 0 0,0 0 0 0 0,-1 0 0 0 0,-1-1 1 0 0,6-9-29 0 0,-12 15-62 0 0,-12 15-975 0 0,-15 20-4259 0 0,5-8-12693 0 0,56-76 15491 0 0</inkml:trace>
  <inkml:trace contextRef="#ctx0" brushRef="#br0" timeOffset="18603.295">2273 1683 15169 0 0,'0'0'2904'0'0,"0"0"-1563"0"0,0 0-598 0 0,0 0 174 0 0,0 0 16 0 0,0 0-147 0 0,0 0-145 0 0,0 0-163 0 0,0 0-172 0 0,-7 4-28 0 0,1 3-253 0 0,1 1 1 0 0,-1-1 0 0 0,1 1 0 0 0,1-1-1 0 0,0 1 1 0 0,0 1 0 0 0,0-1 0 0 0,1 1-1 0 0,0-1 1 0 0,1 1 0 0 0,-1 0-1 0 0,1 2-24 0 0,-2 6 53 0 0,-10 51 13 0 0,3 2 0 0 0,3 0 0 0 0,3 0 0 0 0,4 0-1 0 0,2 14-66 0 0,-1-42-9 0 0,1-4 39 0 0,2-1 0 0 0,1 1-1 0 0,2-1 1 0 0,1 0 0 0 0,2-1-1 0 0,3 7-29 0 0,-3-24 58 0 0,-9-19 74 0 0,0 0 80 0 0,-3-4 444 0 0,-80-82-510 0 0,31 34-142 0 0,42 49-336 0 0,16 20-42 0 0,-5-15 444 0 0,57 117 60 0 0,-4-48 247 0 0,-53-70-348 0 0,-1 0-1 0 0,1 0 1 0 0,0 0-1 0 0,0-1 1 0 0,-1 1 0 0 0,1 0-1 0 0,0 0 1 0 0,0 0-1 0 0,0-1 1 0 0,0 1-1 0 0,0 0 1 0 0,0-1 0 0 0,0 1-1 0 0,0-1 1 0 0,0 1-1 0 0,1-1 1 0 0,-1 1-1 0 0,0-1 1 0 0,0 0 0 0 0,0 0-1 0 0,0 1 1 0 0,1-1-1 0 0,-1 0 1 0 0,0 0 0 0 0,0 0-1 0 0,0 0 1 0 0,1-1-1 0 0,-1 1 1 0 0,0 0-29 0 0,50-136 1373 0 0,-32 75-1165 0 0,15-30-147 0 0,-33 113-5373 0 0,-5-17 3051 0 0,-12 4-17321 0 0,38-48 17825 0 0</inkml:trace>
  <inkml:trace contextRef="#ctx0" brushRef="#br0" timeOffset="19231.305">1457 2744 2460 0 0,'1'8'12795'0'0,"1"0"-7360"0"0,2 2-3487 0 0,4 4-3569 0 0,-1 3 2620 0 0,101 191 1927 0 0,-55-116-2438 0 0,-11-28-186 0 0,-30-98 1269 0 0,36-302-1164 0 0,-34 286-486 0 0,-4 76-1168 0 0,0 37-1784 0 0,-8-41-1185 0 0,-2 0-4201 0 0,-1-14 3890 0 0,-2-22 781 0 0,-13-114 1299 0 0</inkml:trace>
  <inkml:trace contextRef="#ctx0" brushRef="#br0" timeOffset="19886.302">1886 3098 13089 0 0,'-7'-7'6926'0'0,"1"2"-3406"0"0,5 5-3473 0 0,0-1 0 0 0,1 1 0 0 0,-1 0 0 0 0,1 0-1 0 0,-1-1 1 0 0,1 1 0 0 0,-1 0 0 0 0,1 0 0 0 0,-1 0-1 0 0,0 0 1 0 0,1 0 0 0 0,-1 0 0 0 0,1 0 0 0 0,-1 0-1 0 0,0 0 1 0 0,1 0 0 0 0,-1 1 0 0 0,1-1 0 0 0,-1 0-1 0 0,1 0 1 0 0,-1 0 0 0 0,1 1 0 0 0,-1-1 0 0 0,1 0-1 0 0,-1 1 1 0 0,1-1 0 0 0,-1 0 0 0 0,1 1 0 0 0,-1-1-1 0 0,1 0 1 0 0,0 1 0 0 0,-1-1 0 0 0,1 1-1 0 0,0-1 1 0 0,-1 1 0 0 0,1-1 0 0 0,0 1 0 0 0,-1-1-1 0 0,1 1 1 0 0,0 0 0 0 0,0-1 0 0 0,0 1 0 0 0,0 0-47 0 0,-12 29-89 0 0,1 1 1 0 0,2 0 0 0 0,2 1-1 0 0,1 0 1 0 0,0 6 88 0 0,5-30-4 0 0,-7 59-328 0 0,10-65 350 0 0,0-1 0 0 0,0 0 1 0 0,0 1-1 0 0,0-1 0 0 0,0 0 0 0 0,0 0 0 0 0,0-1 0 0 0,0 1 0 0 0,0 0 0 0 0,0-1 0 0 0,0 1 0 0 0,1-1 0 0 0,-1 1 0 0 0,0-1 0 0 0,0 0 1 0 0,1 0-1 0 0,-1 0 0 0 0,0-1 0 0 0,0 1 0 0 0,1 0 0 0 0,-1-1 0 0 0,0 1 0 0 0,0-1 0 0 0,0 0 0 0 0,0 0 0 0 0,0 0-18 0 0,11-3 12 0 0,-1-1-1 0 0,0 0 0 0 0,-1-1 1 0 0,1 0-1 0 0,-1 0 1 0 0,0-2-1 0 0,-1 1 0 0 0,1-1 1 0 0,-2-1-1 0 0,1 0 1 0 0,1-3-12 0 0,-10 10 18 0 0,0 0 0 0 0,0 0 0 0 0,-1-1 0 0 0,1 1 0 0 0,-1 0 0 0 0,0 0 0 0 0,0 0 0 0 0,1-1 0 0 0,-2 1 0 0 0,1 0 0 0 0,0 0 0 0 0,0-1 0 0 0,-1 1 0 0 0,1 0 0 0 0,-1 0 0 0 0,1 0 0 0 0,-1 0 0 0 0,0 0 0 0 0,0-1 0 0 0,0 2 0 0 0,0-1 0 0 0,0 0 0 0 0,-1 0 0 0 0,1 0 0 0 0,-1 0 0 0 0,1 1 0 0 0,-1-1 0 0 0,1 1 0 0 0,-1-1 0 0 0,0 1 0 0 0,0 0 0 0 0,0-1 0 0 0,0 1-18 0 0,-8-9-84 0 0,-31-20 106 0 0,75 86-763 0 0,-20-28 836 0 0,-1 0 1 0 0,-2 0-1 0 0,-1 1 0 0 0,-1 1 1 0 0,3 19-96 0 0,-20-71-4481 0 0,3-7-5630 0 0,5 1 53 0 0</inkml:trace>
  <inkml:trace contextRef="#ctx0" brushRef="#br0" timeOffset="20373.298">2125 3109 15857 0 0,'0'0'3221'0'0,"0"12"-768"0"0,-1 231 554 0 0,-9-182-2820 0 0,10-61-119 0 0,0 0 79 0 0,0 0 186 0 0,0-11 745 0 0,2-20-980 0 0,1 0 0 0 0,1 0-1 0 0,2 1 1 0 0,1 0 0 0 0,2 0 0 0 0,4-8-98 0 0,-10 28-13 0 0,-2 6-14 0 0,0 0 1 0 0,0 0 0 0 0,1 0 0 0 0,-1 0-1 0 0,1 0 1 0 0,0 0 0 0 0,0 0 0 0 0,0 0 0 0 0,1 1-1 0 0,-1-1 1 0 0,1 1 0 0 0,0 0 0 0 0,2-2 26 0 0,-3 5-3 0 0,1 0 0 0 0,0 0 0 0 0,-1 0 1 0 0,1 0-1 0 0,-1 1 0 0 0,1-1 0 0 0,0 1 0 0 0,-1 0 1 0 0,1-1-1 0 0,-1 1 0 0 0,0 0 0 0 0,1 1 0 0 0,-1-1 0 0 0,0 0 1 0 0,0 1-1 0 0,1-1 0 0 0,-1 1 0 0 0,0 0 0 0 0,-1 0 1 0 0,1-1-1 0 0,0 1 0 0 0,0 1 0 0 0,-1-1 0 0 0,1 0 1 0 0,-1 0-1 0 0,0 0 0 0 0,0 1 0 0 0,0-1 0 0 0,1 3 3 0 0,10 19 19 0 0,-2 1 0 0 0,0 0-1 0 0,-1 0 1 0 0,-2 1-1 0 0,-1 0 1 0 0,2 16-19 0 0,7 27 28 0 0,0-2-258 0 0,-14-66 282 0 0,-1-1 52 0 0,0 0 4 0 0,0 0-79 0 0,-5-47-2353 0 0,1 25 10 0 0,2-2-3397 0 0,2 12 1507 0 0,2 19-245 0 0,7 91-3254 0 0</inkml:trace>
  <inkml:trace contextRef="#ctx0" brushRef="#br0" timeOffset="20629.298">2554 2906 20862 0 0,'94'0'4797'0'0,"-52"0"-11430"0"0,-60 0-6934 0 0,6 0 8108 0 0</inkml:trace>
  <inkml:trace contextRef="#ctx0" brushRef="#br0" timeOffset="20823.299">2580 3045 12793 0 0,'0'0'4267'0'0,"0"0"-2133"0"0,14 0 1526 0 0,-2 0-3471 0 0,0 1-1 0 0,0 0 1 0 0,0 0-1 0 0,0 1 1 0 0,0 1-1 0 0,-1 0 1 0 0,1 1-1 0 0,8 3-188 0 0,-32-3-7661 0 0,-8-3-1371 0 0</inkml:trace>
  <inkml:trace contextRef="#ctx0" brushRef="#br0" timeOffset="23271.304">3042 2820 17002 0 0,'13'0'6053'0'0,"65"-4"-3595"0"0,-43-4-1551 0 0,-33 20-902 0 0,23 339-25 0 0,-21-312-130 0 0,-4-38 235 0 0,0-1 35 0 0,-12-1 224 0 0,-22-24-152 0 0,34 25-126 0 0,0 0-102 0 0,0 0-64 0 0,0 0-72 0 0,7 0-190 0 0,100 7-344 0 0,-115-12-2908 0 0,7 4-2377 0 0,1 1-5210 0 0,9 6 6321 0 0</inkml:trace>
  <inkml:trace contextRef="#ctx0" brushRef="#br0" timeOffset="23903.304">3519 3132 20674 0 0,'-17'2'3304'0'0,"3"19"-3052"0"0,-25 182-313 0 0,39-201 42 0 0,-1-1 27 0 0,1 0 1 0 0,0 0 0 0 0,-1 0 0 0 0,1 0-1 0 0,0 0 1 0 0,-1 0 0 0 0,1 0-1 0 0,0 0 1 0 0,0 0 0 0 0,0 0 0 0 0,0 0-1 0 0,0 0 1 0 0,0 0 0 0 0,0 1 0 0 0,1-1-1 0 0,-1 0 1 0 0,0 0 0 0 0,0 0 0 0 0,1 0-1 0 0,-1 0 1 0 0,1 0 0 0 0,-1 0 0 0 0,1 0-1 0 0,-1 0 1 0 0,1-1 0 0 0,0 1-1 0 0,-1 0 1 0 0,1 0 0 0 0,0 0 0 0 0,0-1-1 0 0,0 1 1 0 0,-1 0 0 0 0,1-1 0 0 0,0 1-1 0 0,0-1 1 0 0,0 1 0 0 0,0-1 0 0 0,0 1-1 0 0,1-1-8 0 0,60 0 361 0 0,-58-2-339 0 0,0 1 0 0 0,-1-1 0 0 0,1 0 0 0 0,0 0 0 0 0,0 0 0 0 0,-1-1 0 0 0,0 1 0 0 0,1-1 0 0 0,-1 0 0 0 0,0 0 0 0 0,0 0 0 0 0,-1 0 0 0 0,1 0 0 0 0,0-1 0 0 0,-1 1 0 0 0,0-1 0 0 0,0 1 0 0 0,0-1 0 0 0,0 0 0 0 0,-1 0 0 0 0,0 0 0 0 0,1 0 0 0 0,-2 0 0 0 0,1 0 0 0 0,0-1 0 0 0,-1 0-22 0 0,1 0 29 0 0,-1 1 0 0 0,-1 0 0 0 0,1-1 0 0 0,-1 1 1 0 0,1 0-1 0 0,-1-1 0 0 0,0 1 0 0 0,-1 0 0 0 0,1 0 0 0 0,-1 0 0 0 0,0 0 1 0 0,0 0-1 0 0,0 0 0 0 0,0 1 0 0 0,-1-1 0 0 0,0 0 0 0 0,1 1 0 0 0,-1 0 0 0 0,-1 0-29 0 0,-18-24 181 0 0,19 23-135 0 0,7 10-409 0 0,7 13 410 0 0,-1 1-1 0 0,0 0 0 0 0,-1 1 1 0 0,-2 0-1 0 0,0 0 0 0 0,-1 1 1 0 0,2 14-47 0 0,-2-10 13 0 0,1 11 191 0 0,-18-78-4265 0 0,11 26 456 0 0,0-2-3733 0 0,0-4-2956 0 0</inkml:trace>
  <inkml:trace contextRef="#ctx0" brushRef="#br0" timeOffset="24462.306">3752 3177 18262 0 0,'0'0'2441'0'0,"0"0"-1433"0"0,0 0-240 0 0,0 0 151 0 0,0 0-118 0 0,0 0-184 0 0,0 0-177 0 0,0 0-200 0 0,0 0-156 0 0,2 5-384 0 0,5 112 694 0 0,-8-76-354 0 0,1 2 337 0 0,0-33 309 0 0,0-30-507 0 0,1 6-171 0 0,0 0 0 0 0,0 1-1 0 0,2-1 1 0 0,-1 0-1 0 0,2 1 1 0 0,0 0-1 0 0,0 0 1 0 0,1 0-1 0 0,1 0 1 0 0,0 1-1 0 0,1 0 1 0 0,0 0-1 0 0,1 1 1 0 0,2-3-8 0 0,-8 12-16 0 0,-1-1 1 0 0,1 1-1 0 0,0-1 1 0 0,0 1-1 0 0,1 0 0 0 0,-1-1 1 0 0,0 1-1 0 0,1 0 1 0 0,-1 1-1 0 0,1-1 1 0 0,0 0-1 0 0,0 1 0 0 0,-1-1 1 0 0,1 1-1 0 0,0 0 1 0 0,0 0-1 0 0,0 0 1 0 0,0 1-1 0 0,1-1 0 0 0,-1 1 1 0 0,0-1-1 0 0,0 1 1 0 0,1 0 15 0 0,0 3 37 0 0,-1 0 1 0 0,0 0-1 0 0,0 0 1 0 0,-1 0-1 0 0,1 0 1 0 0,-1 1-1 0 0,1-1 0 0 0,-1 1 1 0 0,0 0-1 0 0,-1 0 1 0 0,1-1-1 0 0,0 1 1 0 0,-1 0-1 0 0,0 1 1 0 0,0-1-1 0 0,0 1-37 0 0,49 207 70 0 0,-48-193-137 0 0,-2-18 87 0 0,0-1 29 0 0,0 0 17 0 0,0 0-44 0 0,0 0-118 0 0,-3-8-589 0 0,-21-14-4308 0 0,16 19-9334 0 0,43 36 6965 0 0</inkml:trace>
  <inkml:trace contextRef="#ctx0" brushRef="#br0" timeOffset="27330.106">4702 3139 20842 0 0,'9'49'3571'0'0,"23"23"-3124"0"0,-17-43-135 0 0,7 18-234 0 0,65 163 838 0 0,-79-181-902 0 0,-6-18 252 0 0,-6-18 1150 0 0,-13-40-1388 0 0,2 0 1 0 0,2-1-1 0 0,-4-34-28 0 0,16 78 4 0 0,-7 9-385 0 0,-85 174 266 0 0,75-157 399 0 0,18-22-200 0 0,0 0-24 0 0,0 0-25 0 0,0 0-28 0 0,0 0-41 0 0,0 0-61 0 0,0 0-80 0 0,0 0-140 0 0,0 0-151 0 0,0 0-194 0 0,0 0-382 0 0,0-5-6373 0 0,0 0 2536 0 0,0 2-75 0 0,0 16-2936 0 0</inkml:trace>
  <inkml:trace contextRef="#ctx0" brushRef="#br0" timeOffset="26590.384">4187 2774 17298 0 0,'1'2'2776'0'0,"7"3"-2109"0"0,107 14 3080 0 0,-34-11-3031 0 0,-56-1 516 0 0,-25-6-1131 0 0,0-1-26 0 0,0 0-15 0 0,-5 12 22 0 0,-92 223-185 0 0,54-155 122 0 0,36-65 59 0 0,6-15-68 0 0,1 0-7 0 0,0 1-5 0 0,0 1 12 0 0,0-1 33 0 0,0-1-38 0 0,0 0-51 0 0,0 0-27 0 0,16 4 43 0 0,158 49 184 0 0,-143-49-226 0 0,-31-2 78 0 0,0-1 61 0 0,0-1 20 0 0,0 0 15 0 0,0 0 8 0 0,0 0-16 0 0,0 0-11 0 0,0 0 3 0 0,-13-4-747 0 0,-26-25-2536 0 0,24 11-2694 0 0,-2-6-3568 0 0</inkml:trace>
  <inkml:trace contextRef="#ctx0" brushRef="#br0" timeOffset="26878.409">4269 3008 17062 0 0,'0'0'4243'0'0,"7"0"-2610"0"0,86-8-1006 0 0,-25 4-3235 0 0,-56 18-3780 0 0,-7 0-1670 0 0,-2 0 1687 0 0</inkml:trace>
  <inkml:trace contextRef="#ctx0" brushRef="#br0" timeOffset="30039.073">3727 1484 12953 0 0,'-7'0'5899'0'0,"11"2"-3323"0"0,11 3-1943 0 0,14 11-164 0 0,-1 1-1 0 0,-1 1 0 0 0,0 1 0 0 0,-1 2 0 0 0,10 12-468 0 0,40 38 165 0 0,-71-65-155 0 0,1 0 0 0 0,-1 0 0 0 0,1-1 0 0 0,0 1 0 0 0,1-1 0 0 0,-1-1 0 0 0,1 0 1 0 0,0 1-1 0 0,0-2 0 0 0,0 1 0 0 0,1-1 0 0 0,-1 0 0 0 0,1-1 0 0 0,0 0 0 0 0,-1 0 0 0 0,1-1 0 0 0,3 1-10 0 0,16-4 45 0 0,0-2-1 0 0,0 0 0 0 0,0-2 1 0 0,-1 0-1 0 0,0-2 0 0 0,6-4-44 0 0,-6 3-21 0 0,0 1 0 0 0,1 1 1 0 0,0 1-1 0 0,0 1 0 0 0,0 2 0 0 0,8 0 21 0 0,38 14 10 0 0,-63-6 37 0 0,-1 1 0 0 0,0 0 0 0 0,0 0-1 0 0,-1 1 1 0 0,1 0 0 0 0,-2 0 0 0 0,1 1 0 0 0,-1 0 0 0 0,0 1 0 0 0,0 0 0 0 0,-1 0 0 0 0,-1 0-1 0 0,1 0 1 0 0,-2 1 0 0 0,1 0 0 0 0,0 4-47 0 0,14-33 1003 0 0,174-232-1009 0 0,-176 227 46 0 0,-2-1 0 0 0,-2-1 0 0 0,0 0 0 0 0,9-27-40 0 0,-15 14-142 0 0,-2 47-1492 0 0,0 18-1264 0 0,-4-6-4267 0 0,-3-17-896 0 0,-7-60 1165 0 0</inkml:trace>
  <inkml:trace contextRef="#ctx0" brushRef="#br0" timeOffset="52501.826">5086 2940 20378 0 0,'67'-2'5522'0'0,"27"0"-5784"0"0,-93 2 168 0 0,-1 0-164 0 0,0 0-114 0 0,0 0-107 0 0,-13 1-4288 0 0,6 2 276 0 0,3 1-3333 0 0</inkml:trace>
  <inkml:trace contextRef="#ctx0" brushRef="#br0" timeOffset="52793.832">5124 3083 588 0 0,'3'1'18363'0'0,"3"2"-12691"0"0,12 6-8547 0 0,-12-7 4632 0 0,107 21-682 0 0,-113-21-640 0 0,0-1-6007 0 0,0-1-6036 0 0,0-3 3773 0 0</inkml:trace>
  <inkml:trace contextRef="#ctx0" brushRef="#br0" timeOffset="53420.828">5513 2884 10101 0 0,'6'-1'10329'0'0,"4"-2"-8182"0"0,1 0-1801 0 0,86-23 1787 0 0,-96 25-2107 0 0,-1 1 0 0 0,1-1 0 0 0,0 1 1 0 0,0 0-1 0 0,-1-1 0 0 0,1 1 0 0 0,0 0 0 0 0,0-1 1 0 0,0 1-1 0 0,0 0 0 0 0,0 0 0 0 0,-1 0 1 0 0,1 0-1 0 0,0 0 0 0 0,0 0 0 0 0,0 0 0 0 0,0 0 1 0 0,0 0-1 0 0,0 0 0 0 0,-1 1 0 0 0,1-1 1 0 0,0 0-1 0 0,0 0 0 0 0,0 1 0 0 0,0-1 0 0 0,-1 1 1 0 0,1-1-1 0 0,0 1 0 0 0,0-1 0 0 0,-1 1 1 0 0,1-1-1 0 0,0 1 0 0 0,-1 0 0 0 0,1-1 0 0 0,-1 1 1 0 0,1 0-1 0 0,-1-1 0 0 0,1 1 0 0 0,-1 0 1 0 0,1 0-1 0 0,-1-1 0 0 0,1 2-26 0 0,10 41 177 0 0,-9-33-131 0 0,16 210-146 0 0,-15-129 70 0 0,-3-49 123 0 0,0-42 8 0 0,-15 0 301 0 0,-21-14-378 0 0,80 25-868 0 0,14-4 1019 0 0,-58-7-99 0 0,0 0 18 0 0,0 0 6 0 0,0 0-6 0 0,0 0-54 0 0,0 0-95 0 0,0 0-104 0 0,0 0-122 0 0,0 0-171 0 0,-3-2-4628 0 0,2-1-6577 0 0,5 8 2736 0 0</inkml:trace>
  <inkml:trace contextRef="#ctx0" brushRef="#br0" timeOffset="54057.828">6046 3177 6857 0 0,'-1'-4'12083'0'0,"-1"1"-6646"0"0,-9 2-4427 0 0,5 2 295 0 0,-12 18-1422 0 0,8-1 83 0 0,1 0 0 0 0,1 0-1 0 0,1 1 1 0 0,0 0 0 0 0,2 0-1 0 0,0 0 1 0 0,1 1 0 0 0,1 0 0 0 0,0 0-1 0 0,2 0 1 0 0,0 0 0 0 0,2 12 34 0 0,-1-31 0 0 0,0 0 0 0 0,1 0 1 0 0,-1 1-1 0 0,0-1 0 0 0,0 0 1 0 0,1 0-1 0 0,-1 1 0 0 0,1-1 0 0 0,-1 0 1 0 0,1 0-1 0 0,-1 0 0 0 0,1 0 1 0 0,0 1-1 0 0,0-1 0 0 0,-1 0 1 0 0,1 0-1 0 0,0-1 0 0 0,0 1 1 0 0,0 0-1 0 0,0 0 0 0 0,0 0 0 0 0,0-1 1 0 0,0 1-1 0 0,1 0 0 0 0,-1-1 1 0 0,0 1-1 0 0,0-1 0 0 0,0 1 1 0 0,1-1-1 0 0,-1 0 0 0 0,0 0 1 0 0,0 1-1 0 0,1-1 0 0 0,-1 0 0 0 0,0 0 1 0 0,1 0-1 0 0,0 0 0 0 0,48-14 203 0 0,-44 10-189 0 0,0 0-1 0 0,-1 0 1 0 0,0-1-1 0 0,0 0 1 0 0,0 0 0 0 0,0 0-1 0 0,-1-1 1 0 0,0 0-1 0 0,0 0 1 0 0,0 0-1 0 0,-1 0 1 0 0,0 0-1 0 0,0-1 1 0 0,-1 1-1 0 0,0-1 1 0 0,0 0-1 0 0,0 1 1 0 0,-1-1-1 0 0,0 0 1 0 0,0 0-1 0 0,-1 0 1 0 0,0-6-14 0 0,0 7 36 0 0,0 1 0 0 0,0 0 1 0 0,-1-1-1 0 0,0 1 0 0 0,0 0 0 0 0,-1-1 1 0 0,1 1-1 0 0,-1 0 0 0 0,0 0 0 0 0,0 0 1 0 0,-1 0-1 0 0,1 1 0 0 0,-1-1 0 0 0,0 1 1 0 0,-1-1-1 0 0,1 1 0 0 0,-1 0 0 0 0,0 0 1 0 0,-2-2-37 0 0,51 101-281 0 0,13 78 339 0 0,-73-169-3990 0 0,-7-4-9248 0 0,60 0 3150 0 0</inkml:trace>
  <inkml:trace contextRef="#ctx0" brushRef="#br0" timeOffset="54972.826">6284 2925 19946 0 0,'0'0'1813'0'0,"0"0"-1173"0"0,8 0 482 0 0,150-14 1742 0 0,-116 13-2721 0 0,-42 1-114 0 0,0 0-16 0 0,0 0-1 0 0,0 0 12 0 0,0 0-15 0 0,0 0 4 0 0,0 0 33 0 0,0 0 32 0 0,-2 25-17 0 0,-1-1-1 0 0,-1 1 0 0 0,-2-1 1 0 0,0 0-1 0 0,-2-1 0 0 0,0 1 1 0 0,-2-1-61 0 0,-7 26 47 0 0,-24 56-27 0 0,33-79-422 0 0,24-18 608 0 0,79 25-166 0 0,-40-10-131 0 0,-90-26-3711 0 0,23-10-10027 0 0,61 29 4465 0 0</inkml:trace>
  <inkml:trace contextRef="#ctx0" brushRef="#br0" timeOffset="55275.828">6379 3203 20082 0 0,'0'0'1864'0'0,"0"0"-1107"0"0,0 0-543 0 0,0 0 116 0 0,0 0 52 0 0,6 0-26 0 0,78-6-149 0 0,-53 5-2427 0 0,-16 13-7788 0 0,-11-5 2100 0 0</inkml:trace>
  <inkml:trace contextRef="#ctx0" brushRef="#br0" timeOffset="55750.84">6735 3365 20750 0 0,'0'0'2011'0'0,"7"12"-306"0"0,44 74-973 0 0,61 139-86 0 0,-104-203-739 0 0,-8-22 152 0 0,0 0 0 0 0,-1 0-1 0 0,1 0 1 0 0,0 0 0 0 0,0 0 0 0 0,0 0-1 0 0,0 0 1 0 0,-1 0 0 0 0,1 0 0 0 0,0 0-1 0 0,0 0 1 0 0,0 0 0 0 0,0 0 0 0 0,0 0-1 0 0,-1 0 1 0 0,1 0 0 0 0,0 0 0 0 0,0 1-1 0 0,0-1 1 0 0,0 0 0 0 0,0 0 0 0 0,0 0-1 0 0,-1 0 1 0 0,1 0 0 0 0,0 1 0 0 0,0-1-1 0 0,0 0 1 0 0,0 0 0 0 0,0 0-1 0 0,0 0 1 0 0,0 0 0 0 0,0 1 0 0 0,0-1-1 0 0,0 0 1 0 0,0 0 0 0 0,0 0-59 0 0,-10-14-18 0 0,1-1 1 0 0,0 0 0 0 0,1 0-1 0 0,1-1 1 0 0,0 0-1 0 0,0-3 18 0 0,3 8 18 0 0,-12-16 93 0 0,-1 27-305 0 0,13 2 167 0 0,0 1-1 0 0,1-1 1 0 0,-1 1 0 0 0,1 0 0 0 0,0 0-1 0 0,0 0 1 0 0,0 0 0 0 0,0 0 0 0 0,0 1-1 0 0,1-1 1 0 0,0 1 0 0 0,-1-1 0 0 0,1 1-1 0 0,1 0 1 0 0,-2 3 27 0 0,0-1 3 0 0,-50 96 523 0 0,53-102-509 0 0,-4 4-198 0 0,4-13-1480 0 0,-1-3-687 0 0,-1-4-9769 0 0,7 56 591 0 0</inkml:trace>
  <inkml:trace contextRef="#ctx0" brushRef="#br0" timeOffset="60137.977">4892 1615 2436 0 0,'-4'3'15405'0'0,"7"4"-9712"0"0,17 21-7476 0 0,-17-24 3405 0 0,20 26-1184 0 0,116 129 1361 0 0,-119-140-1702 0 0,1 0 0 0 0,1-2 1 0 0,0 0-1 0 0,1-2 0 0 0,1 0 0 0 0,1-1 0 0 0,12 4-97 0 0,-22-13 27 0 0,1-1 1 0 0,-1 0-1 0 0,1-1 1 0 0,0-1 0 0 0,0 0-1 0 0,-1-1 1 0 0,1-1-1 0 0,0-1 1 0 0,0 0-1 0 0,0-1 1 0 0,0 0 0 0 0,0-2-1 0 0,-1 0 1 0 0,6-2-28 0 0,324-85 230 0 0,-292 76-250 0 0,1 2-1 0 0,1 2 1 0 0,-1 3 0 0 0,4 2 20 0 0,211-15 43 0 0,-12 20 39 0 0,-218 6-89 0 0,-1 1-1 0 0,0 2 1 0 0,0 2-1 0 0,-1 1 0 0 0,0 2 1 0 0,-1 2-1 0 0,-1 1 0 0 0,0 2 1 0 0,-1 1-1 0 0,15 13 8 0 0,-33-23 17 0 0,26 15-17 0 0,-2 2-1 0 0,0 2 0 0 0,-2 1 1 0 0,-2 2-1 0 0,0 2 1 0 0,-2 1-1 0 0,10 16 1 0 0,54 70-63 0 0,-48-63 64 0 0,-44-51 351 0 0,-6-6 61 0 0,-4-6-38 0 0,-114-223-1100 0 0,108 215 808 0 0,6 8-99 0 0,13 15 57 0 0,64 66 276 0 0,26 23-264 0 0,-90-91-204 0 0,-9-7 167 0 0,1 0 0 0 0,-1 1-1 0 0,1-1 1 0 0,-1 0 0 0 0,1 0 0 0 0,-1 0-1 0 0,1 1 1 0 0,-1-1 0 0 0,1 0 0 0 0,-1 1-1 0 0,0-1 1 0 0,1 0 0 0 0,-1 1 0 0 0,1-1-1 0 0,-1 0 1 0 0,0 1 0 0 0,1-1-1 0 0,-1 1 1 0 0,0-1 0 0 0,0 1 0 0 0,1-1-1 0 0,-1 1 1 0 0,0-1 0 0 0,0 1 0 0 0,0-1-1 0 0,0 1 1 0 0,0-1 0 0 0,1 1 0 0 0,-1-1-1 0 0,0 1 1 0 0,0-1 0 0 0,0 1 0 0 0,0-1-1 0 0,-1 1 1 0 0,1-1 0 0 0,0 1 0 0 0,0-1-1 0 0,0 1 1 0 0,0-1 0 0 0,0 1 0 0 0,-1-1-1 0 0,1 1 1 0 0,0-1 0 0 0,0 1 0 0 0,-1-1-1 0 0,1 1 1 0 0,0-1 0 0 0,-1 0 0 0 0,1 1-1 0 0,0-1 1 0 0,-1 0 0 0 0,1 1 0 0 0,-1-1-1 0 0,1 0 1 0 0,-1 1 0 0 0,1-1 0 0 0,-1 0-1 0 0,1 0 1 0 0,-1 1 0 0 0,1-1 0 0 0,-1 0-1 0 0,0 0-15 0 0,-154 127 114 0 0,99-78-30 0 0,45-56-4392 0 0,9 2-658 0 0,2 3-4024 0 0,11 19-1487 0 0</inkml:trace>
  <inkml:trace contextRef="#ctx0" brushRef="#br0" timeOffset="76861.595">9122 2202 18366 0 0,'35'0'5749'0'0,"8"-1"-3576"0"0,1-1-4259 0 0,-9 2-4958 0 0,-39 0-1169 0 0</inkml:trace>
  <inkml:trace contextRef="#ctx0" brushRef="#br0" timeOffset="77146.559">9173 2406 21190 0 0,'0'0'1853'0'0,"0"0"-1080"0"0,5 0 59 0 0,85 22-719 0 0,-66-14-150 0 0,-24-8 127 0 0,0 0-64 0 0,-5 0-488 0 0,-33-9-3413 0 0,16 3-6654 0 0,3 2 555 0 0</inkml:trace>
  <inkml:trace contextRef="#ctx0" brushRef="#br0" timeOffset="74054.33">7988 2074 13845 0 0,'-4'5'8362'0'0,"15"16"-8120"0"0,-11-20 36 0 0,40 61 468 0 0,-3 2-1 0 0,-3 2 0 0 0,26 69-745 0 0,-24-64 390 0 0,-35-70-305 0 0,-1-1 53 0 0,2-5 593 0 0,25-182 343 0 0,23-53-1036 0 0,-50 237-1976 0 0,-4 19-1603 0 0,-3-7-10315 0 0,21-40 5772 0 0</inkml:trace>
  <inkml:trace contextRef="#ctx0" brushRef="#br0" timeOffset="76018.563">8450 2492 20874 0 0,'-12'38'2329'0'0,"13"171"-1909"0"0,-1-148 194 0 0,0-60-371 0 0,0-1 107 0 0,0 0 24 0 0,0 0-48 0 0,0 0-57 0 0,0 0-82 0 0,3-8-73 0 0,-1-5-176 0 0,1 1 0 0 0,0 0 0 0 0,1 0 0 0 0,1 1 0 0 0,0-1 0 0 0,0 1 0 0 0,1 0 0 0 0,1 0 0 0 0,0 1 0 0 0,0 0 0 0 0,4-4 62 0 0,-10 13-18 0 0,0 0 0 0 0,0 0 0 0 0,0 0 0 0 0,0 0 0 0 0,0 0 0 0 0,0 0 0 0 0,1 0-1 0 0,-1 1 1 0 0,0-1 0 0 0,0 0 0 0 0,0 1 0 0 0,1-1 0 0 0,-1 1 0 0 0,0-1 0 0 0,1 1 0 0 0,-1 0-1 0 0,0 0 1 0 0,1-1 0 0 0,-1 1 0 0 0,1 0 0 0 0,-1 0 0 0 0,0 0 0 0 0,1 1 0 0 0,-1-1 0 0 0,0 0-1 0 0,1 0 1 0 0,-1 1 0 0 0,0-1 0 0 0,1 1 0 0 0,-1-1 0 0 0,0 1 0 0 0,1-1 0 0 0,-1 1 0 0 0,0 0-1 0 0,0 0 1 0 0,0 0 0 0 0,0-1 0 0 0,0 1 0 0 0,0 0 0 0 0,0 0 0 0 0,0 0 0 0 0,0 1 0 0 0,0-1-1 0 0,-1 0 1 0 0,1 0 0 0 0,0 2 18 0 0,24 62 16 0 0,-23-62 7 0 0,-1 1-1 0 0,0 0 1 0 0,0 0-1 0 0,0 0 1 0 0,0 0 0 0 0,-1 0-1 0 0,0 0 1 0 0,0 0 0 0 0,0 0-1 0 0,0 0 1 0 0,0 0-1 0 0,-1 0 1 0 0,0 0 0 0 0,0 0-1 0 0,0 0 1 0 0,0-1 0 0 0,0 1-1 0 0,-1 0 1 0 0,0 0-1 0 0,0-1 1 0 0,0 1 0 0 0,0-1-1 0 0,0 0 1 0 0,-1 0-1 0 0,1 0 1 0 0,-1 0 0 0 0,0 0-1 0 0,0 0 1 0 0,0 0-23 0 0,-3-2 54 0 0,1 1 0 0 0,-1-1 0 0 0,0 0 0 0 0,1-1 0 0 0,-1 1 0 0 0,0-1 0 0 0,0 0 0 0 0,1-1 0 0 0,-1 1 1 0 0,0-1-1 0 0,1 0 0 0 0,-1 0 0 0 0,0-1 0 0 0,1 0 0 0 0,0 0 0 0 0,-1 0 0 0 0,1-1 0 0 0,0 1 0 0 0,0-1 0 0 0,0-1 0 0 0,1 1 0 0 0,-1-1 0 0 0,1 1 0 0 0,0-1 0 0 0,0 0 0 0 0,0-1-54 0 0,-12-14-22 0 0,16 18-101 0 0,0 1-42 0 0,0 0-98 0 0,0 0-122 0 0,0 0-122 0 0,0 0-161 0 0,14-1-2229 0 0,8-5-17064 0 0,-58 17 18290 0 0</inkml:trace>
  <inkml:trace contextRef="#ctx0" brushRef="#br0" timeOffset="76542.562">8696 2613 19534 0 0,'0'0'1925'0'0,"0"0"-1212"0"0,0 0-444 0 0,2 12 1355 0 0,9 223-793 0 0,-11-234-626 0 0,0-1 44 0 0,0 0 45 0 0,0 0-25 0 0,0 0-66 0 0,0 0-34 0 0,0 0 10 0 0,0 0 23 0 0,0-1-7 0 0,0-24-165 0 0,1 0 1 0 0,1 0-1 0 0,1 0 0 0 0,1 0 0 0 0,2 0 0 0 0,0 1 0 0 0,9-22-30 0 0,17-11-51 0 0,-31 57 34 0 0,0 0 0 0 0,0-1 0 0 0,1 1 0 0 0,-1 0 0 0 0,0 0 0 0 0,1 0 0 0 0,-1 0 0 0 0,0 0 0 0 0,1 0 0 0 0,-1 1 0 0 0,0-1 0 0 0,1 0 0 0 0,-1 1 0 0 0,0-1 0 0 0,0 1 0 0 0,0-1 0 0 0,1 1 0 0 0,-1 0 0 0 0,0-1 0 0 0,0 1 0 0 0,0 0 0 0 0,0 0 0 0 0,0 0-1 0 0,0 0 1 0 0,0 0 0 0 0,0 0 17 0 0,10 16 35 0 0,-2 0-1 0 0,0 1 0 0 0,0 0 1 0 0,-2 0-1 0 0,0 1 0 0 0,-2 0 1 0 0,0 0-1 0 0,-1 0 0 0 0,0 1 1 0 0,-2-1-1 0 0,0 2-34 0 0,-1-9 2 0 0,0-3-3190 0 0,-6-18-4171 0 0,1-8-6622 0 0,13 46 11551 0 0</inkml:trace>
  <inkml:trace contextRef="#ctx0" brushRef="#br0" timeOffset="78976.588">9589 2202 17938 0 0,'0'0'1944'0'0,"0"0"-1422"0"0,1 0-365 0 0,99-33 3091 0 0,-54 18-2810 0 0,-45 15-369 0 0,-1 0 21 0 0,0 0 76 0 0,0 0 51 0 0,0 0-3 0 0,4 447-19 0 0,-4-446-192 0 0,0 0 0 0 0,0 0 0 0 0,0 0-1 0 0,-1 0 1 0 0,1-1 0 0 0,0 1 0 0 0,-1 0 0 0 0,1 0-1 0 0,0 0 1 0 0,-1-1 0 0 0,1 1 0 0 0,-1 0-1 0 0,1-1 1 0 0,-1 1 0 0 0,1 0 0 0 0,-1-1-1 0 0,0 1 1 0 0,1-1 0 0 0,-1 1 0 0 0,0-1 0 0 0,0 1-1 0 0,1-1 1 0 0,-1 1 0 0 0,0-1 0 0 0,0 0-1 0 0,1 1 1 0 0,-1-1 0 0 0,0 0 0 0 0,0 0 0 0 0,0 0-1 0 0,0 0 1 0 0,0 0 0 0 0,1 0 0 0 0,-1 0-1 0 0,0 0 1 0 0,0 0 0 0 0,0 0 0 0 0,0 0 0 0 0,0 0-1 0 0,1 0 1 0 0,-1-1 0 0 0,0 1 0 0 0,0 0-1 0 0,0-1 1 0 0,1 1 0 0 0,-1-1-3 0 0,-39-17 154 0 0,31 6 275 0 0,31 13-755 0 0,110 21 518 0 0,-132-22-123 0 0,0 0-18 0 0,0 0-183 0 0,-7-11-1489 0 0,0 2-1417 0 0,4 2-4837 0 0,3 0-1786 0 0</inkml:trace>
  <inkml:trace contextRef="#ctx0" brushRef="#br0" timeOffset="79487.564">9971 2643 7601 0 0,'1'27'11113'0'0,"0"0"-5538"0"0,2 6-3309 0 0,3 16-3704 0 0,1 21 1623 0 0,-5-43 880 0 0,5-32-360 0 0,-5-3-721 0 0,1-1 1 0 0,0 1-1 0 0,0 0 1 0 0,1 0 0 0 0,0 0-1 0 0,1 0 1 0 0,0 1-1 0 0,0 0 1 0 0,1 0-1 0 0,-1 0 1 0 0,2 0 15 0 0,-6 6-11 0 0,1 0 0 0 0,-1 0 1 0 0,0 1-1 0 0,0-1 0 0 0,1 0 0 0 0,-1 1 1 0 0,1-1-1 0 0,-1 1 0 0 0,0-1 1 0 0,1 1-1 0 0,-1 0 0 0 0,1 0 0 0 0,-1 0 1 0 0,1 0-1 0 0,-1 0 0 0 0,1 0 0 0 0,-1 0 1 0 0,1 0-1 0 0,-1 0 0 0 0,0 1 1 0 0,1-1-1 0 0,-1 0 0 0 0,1 1 0 0 0,-1 0 1 0 0,0-1-1 0 0,1 1 0 0 0,-1 0 0 0 0,0-1 1 0 0,0 1-1 0 0,1 0 0 0 0,-1 0 0 0 0,0 0 1 0 0,0 0-1 0 0,0 0 0 0 0,0 0 1 0 0,0 1-1 0 0,-1-1 0 0 0,1 0 0 0 0,0 0 1 0 0,0 1-1 0 0,-1-1 11 0 0,24 56-377 0 0,-21-44 396 0 0,-1-1-1 0 0,-1 1 0 0 0,1 0 1 0 0,-2-1-1 0 0,0 1 1 0 0,0 0-1 0 0,-2 7-18 0 0,0-18 32 0 0,0 0-1 0 0,0 1 1 0 0,0-1-1 0 0,-1 0 1 0 0,1 0-1 0 0,0 0 0 0 0,-1 0 1 0 0,1-1-1 0 0,-1 1 1 0 0,0-1-1 0 0,0 0 0 0 0,1 1 1 0 0,-1-1-1 0 0,0 0 1 0 0,0-1-1 0 0,0 1 1 0 0,0 0-1 0 0,0-1 0 0 0,0 0 1 0 0,0 1-1 0 0,0-1 1 0 0,0-1-1 0 0,0 1 1 0 0,0 0-1 0 0,0-1 0 0 0,0 1 1 0 0,0-1-1 0 0,0 0 1 0 0,-2-1-32 0 0,-1 2 18 0 0,-82-29 687 0 0,108 16-3537 0 0,-6 5 552 0 0,-2 1-3742 0 0,1-3-2972 0 0</inkml:trace>
  <inkml:trace contextRef="#ctx0" brushRef="#br0" timeOffset="79968.88">10225 2812 20170 0 0,'0'0'2079'0'0,"9"20"765"0"0,11 73-2535 0 0,-20-15-39 0 0,0-77-186 0 0,0-1 28 0 0,0 0 13 0 0,0 0 3 0 0,0 0 54 0 0,0-2 129 0 0,9-120 252 0 0,-6 112-550 0 0,0-8 3 0 0,2 0 0 0 0,0 1 0 0 0,1 0-1 0 0,1 0 1 0 0,1 0 0 0 0,0 1 0 0 0,8-12-16 0 0,-15 27-12 0 0,-1 0 0 0 0,1 0 1 0 0,0 0-1 0 0,-1 1 0 0 0,1-1 1 0 0,0 0-1 0 0,0 1 0 0 0,-1-1 1 0 0,1 0-1 0 0,0 1 1 0 0,0-1-1 0 0,0 1 0 0 0,0-1 1 0 0,0 1-1 0 0,0-1 0 0 0,0 1 1 0 0,0 0-1 0 0,0 0 0 0 0,0-1 1 0 0,0 1-1 0 0,0 0 1 0 0,0 0-1 0 0,0 0 0 0 0,0 0 1 0 0,0 0-1 0 0,0 0 0 0 0,0 0 1 0 0,0 1-1 0 0,0-1 0 0 0,0 0 1 0 0,0 0-1 0 0,0 1 1 0 0,0-1-1 0 0,-1 1 0 0 0,1-1 1 0 0,0 1-1 0 0,0-1 0 0 0,0 1 1 0 0,0 0-1 0 0,0-1 0 0 0,-1 1 1 0 0,1 0-1 0 0,0-1 1 0 0,-1 1-1 0 0,1 1 12 0 0,27 40 199 0 0,-18-18-182 0 0,-2 0-1 0 0,-1 1 1 0 0,-1 0-1 0 0,-1 0 1 0 0,-2 0-1 0 0,1 11-16 0 0,-2-25-812 0 0,-3-32-2311 0 0,0 5-553 0 0,2-5-4919 0 0,3-10-2274 0 0</inkml:trace>
  <inkml:trace contextRef="#ctx0" brushRef="#br0" timeOffset="80642.878">10616 2297 22110 0 0,'12'0'3184'0'0,"67"-4"-2000"0"0,-22 4-1272 0 0,-55 0 97 0 0,-1 1 0 0 0,0 0 0 0 0,1-1 0 0 0,-1 1 1 0 0,0 0-1 0 0,0 0 0 0 0,0 0 0 0 0,0 0 0 0 0,0 0 0 0 0,0 0 1 0 0,0 0-1 0 0,0 0 0 0 0,0 0 0 0 0,-1 1 0 0 0,1-1 0 0 0,0 0 0 0 0,-1 0 1 0 0,1 1-1 0 0,-1-1 0 0 0,1 0 0 0 0,-1 1 0 0 0,0-1 0 0 0,0 1 1 0 0,1-1-1 0 0,-1 0 0 0 0,0 1 0 0 0,0-1 0 0 0,0 1 0 0 0,0-1 1 0 0,-1 1-1 0 0,1-1 0 0 0,0 0 0 0 0,-1 1 0 0 0,1-1 0 0 0,-1 0 1 0 0,1 1-1 0 0,-1-1-9 0 0,0 15 39 0 0,-27 88 2 0 0,20-84-41 0 0,-37 98 25 0 0,29-76 219 0 0,16-41-249 0 0,0-1-30 0 0,0 0-9 0 0,0 0-4 0 0,0 0 0 0 0,0 0-7 0 0,0 0-16 0 0,0 0-12 0 0,3 7-55 0 0,5-2 180 0 0,0 0 1 0 0,0-1-1 0 0,1 0 0 0 0,-1-1 0 0 0,1 0 0 0 0,0 0 1 0 0,0-1-1 0 0,0 0 0 0 0,0-1 0 0 0,3 1-42 0 0,43 17-123 0 0,-59-22-24 0 0,-22-9-1573 0 0,0-6-3463 0 0,14 5-3088 0 0,-6-5-3258 0 0</inkml:trace>
  <inkml:trace contextRef="#ctx0" brushRef="#br0" timeOffset="80899.881">10663 2492 21078 0 0,'61'0'4980'0'0,"30"0"-6537"0"0,-77 12-2980 0 0,-12 4-4055 0 0,-2 1 744 0 0</inkml:trace>
  <inkml:trace contextRef="#ctx0" brushRef="#br0" timeOffset="81359.883">10966 2722 18086 0 0,'17'60'4946'0'0,"-5"-32"-4217"0"0,23 71-119 0 0,-8-29 102 0 0,-4 1 0 0 0,8 47-712 0 0,-24-93 609 0 0,-10-39 1018 0 0,-31-97-1623 0 0,12 14-4 0 0,21 96 22 0 0,-19-1-349 0 0,13 6 287 0 0,0 1 0 0 0,0 0 0 0 0,1 0 0 0 0,-1 0 0 0 0,1 1 1 0 0,1 0-1 0 0,-1 0 0 0 0,1 1 0 0 0,0 0 0 0 0,0 0 0 0 0,1 0 0 0 0,0 0 40 0 0,-67 113 268 0 0,102-172-3355 0 0,-14 26-2249 0 0,-8 9-2824 0 0,-2-8-2776 0 0</inkml:trace>
  <inkml:trace contextRef="#ctx0" brushRef="#br0" timeOffset="81670.879">11308 2364 22686 0 0,'0'0'1399'0'0,"0"0"-959"0"0,12 0 619 0 0,30-1-645 0 0,85 9-482 0 0,-111-3 27 0 0,-16-5 82 0 0,0 0-237 0 0,-14 0-1782 0 0,-7 0-5140 0 0,9 0-1239 0 0</inkml:trace>
  <inkml:trace contextRef="#ctx0" brushRef="#br0" timeOffset="81966.879">11368 2534 6373 0 0,'2'3'13435'0'0,"4"0"-8039"0"0,18 4-6586 0 0,-18-5 2728 0 0,106 42-941 0 0,-132-45-2005 0 0,-3-7-4263 0 0,4-5-3630 0 0</inkml:trace>
  <inkml:trace contextRef="#ctx0" brushRef="#br0" timeOffset="84988.207">11982 2259 18078 0 0,'39'11'4155'0'0,"-29"-11"-3969"0"0,0 1-1 0 0,0-1 1 0 0,0-1-1 0 0,0 0 1 0 0,0 0-1 0 0,0-1 1 0 0,0 0-1 0 0,-1-1 1 0 0,1 0-1 0 0,-1 0 1 0 0,1-1-1 0 0,-1 0 1 0 0,0-1-1 0 0,5-4-185 0 0,-14 9 21 0 0,0 1 1 0 0,0-1-1 0 0,0 0 0 0 0,0 1 0 0 0,-1-1 1 0 0,1 0-1 0 0,0 1 0 0 0,0-1 0 0 0,0 0 0 0 0,0 0 1 0 0,1 1-1 0 0,-1-1 0 0 0,0 0 0 0 0,0 1 1 0 0,0-1-1 0 0,0 0 0 0 0,0 1 0 0 0,0-1 0 0 0,0 0 1 0 0,0 0-1 0 0,1 1 0 0 0,-1-1 0 0 0,0 0 0 0 0,0 0 1 0 0,0 1-1 0 0,1-1 0 0 0,-1 0 0 0 0,0 0 1 0 0,0 0-1 0 0,1 1 0 0 0,-1-1 0 0 0,0 0 0 0 0,0 0 1 0 0,1 0-1 0 0,-1 0 0 0 0,0 0 0 0 0,0 0 0 0 0,1 1 1 0 0,-1-1-1 0 0,0 0 0 0 0,1 0 0 0 0,-1 0 1 0 0,0 0-1 0 0,1 0 0 0 0,-1 0 0 0 0,0 0 0 0 0,1 0 1 0 0,-1 0-1 0 0,0 0 0 0 0,0-1 0 0 0,1 1 1 0 0,-1 0-1 0 0,0 0 0 0 0,1 0 0 0 0,-1 0 0 0 0,0 0 1 0 0,0 0-1 0 0,1-1 0 0 0,-1 1-21 0 0,-1 12-82 0 0,7 361-135 0 0,-5-289 200 0 0,-2-84 30 0 0,1 1 1 0 0,-1-1-1 0 0,0 1 0 0 0,1-1 0 0 0,-1 0 0 0 0,1 1 0 0 0,-1-1 0 0 0,0 0 1 0 0,0 0-1 0 0,1 0 0 0 0,-1 1 0 0 0,0-1 0 0 0,1 0 0 0 0,-1 0 0 0 0,0 0 1 0 0,0 0-1 0 0,1 0 0 0 0,-1 0 0 0 0,0 0 0 0 0,1 0 0 0 0,-1-1 0 0 0,0 1 0 0 0,0 0 1 0 0,1 0-1 0 0,-1-1 0 0 0,0 1 0 0 0,1 0 0 0 0,-1-1 0 0 0,1 1 0 0 0,-1 0 1 0 0,0-1-1 0 0,1 1 0 0 0,-1-1 0 0 0,1 1 0 0 0,-1-1 0 0 0,1 1 0 0 0,-1-1-13 0 0,-27-26 200 0 0,51 27-586 0 0,-12 0 414 0 0,78 12-223 0 0,-74-9 250 0 0,-14-3-14 0 0,-1 0 33 0 0,0 0 31 0 0,0 0 11 0 0,0 0-6 0 0,0 0-102 0 0,0 0-166 0 0,-14-21-3203 0 0,10 12-569 0 0,3 2-3844 0 0,3 8-729 0 0,15 35 5821 0 0</inkml:trace>
  <inkml:trace contextRef="#ctx0" brushRef="#br0" timeOffset="85532.225">12484 2643 19478 0 0,'2'5'3725'0'0,"-2"13"-2831"0"0,0-14-446 0 0,2 269 1325 0 0,-2-272-1665 0 0,0-1 41 0 0,0 0 45 0 0,0 0 17 0 0,0 0-7 0 0,3-5 125 0 0,8-19-181 0 0,-10 21-167 0 0,0 0 0 0 0,-1-1 1 0 0,2 1-1 0 0,-1 0 1 0 0,0 0-1 0 0,1 0 0 0 0,-1 1 1 0 0,1-1-1 0 0,0 0 0 0 0,0 1 1 0 0,0-1-1 0 0,0 1 0 0 0,1-1 1 0 0,-1 1-1 0 0,0 0 0 0 0,1 0 1 0 0,0 0-1 0 0,-1 0 0 0 0,1 1 1 0 0,0-1-1 0 0,1 0 19 0 0,-2 2-18 0 0,1-1 0 0 0,-1 1-1 0 0,1-1 1 0 0,0 1 0 0 0,-1 0-1 0 0,1 0 1 0 0,-1 0 0 0 0,1 0-1 0 0,0 1 1 0 0,-1-1 0 0 0,1 1-1 0 0,-1-1 1 0 0,1 1 0 0 0,-1 0 0 0 0,0 0-1 0 0,1 0 1 0 0,-1 0 0 0 0,0 1-1 0 0,0-1 1 0 0,1 1 0 0 0,-1-1-1 0 0,0 1 1 0 0,-1 0 0 0 0,1-1-1 0 0,0 1 1 0 0,0 0 0 0 0,-1 0 0 0 0,1 0-1 0 0,-1 1 1 0 0,0-1 0 0 0,1 0-1 0 0,-1 1 1 0 0,0-1 0 0 0,0 0-1 0 0,-1 1 1 0 0,1-1 0 0 0,0 1 18 0 0,2 9 24 0 0,0 1 0 0 0,-1-1 0 0 0,-1 1-1 0 0,0 0 1 0 0,0-1 0 0 0,-1 1 0 0 0,-1 0 0 0 0,0 3-24 0 0,0-15 18 0 0,1 1 0 0 0,0 0 0 0 0,-1-1 0 0 0,1 1 0 0 0,-1-1 0 0 0,0 0 0 0 0,1 1 0 0 0,-1-1 0 0 0,0 1 0 0 0,0-1 0 0 0,0 0 0 0 0,0 1 0 0 0,0-1 0 0 0,0 0 0 0 0,0 0 0 0 0,0 0 0 0 0,-1 0 0 0 0,1 0 0 0 0,0 0 0 0 0,0 0 0 0 0,-1-1 0 0 0,1 1 0 0 0,-1 0 0 0 0,1-1 0 0 0,-1 1 0 0 0,1-1 0 0 0,-1 1 0 0 0,1-1 0 0 0,-1 0 0 0 0,0 0 0 0 0,1 1 0 0 0,-1-1 0 0 0,0-1-18 0 0,-56-4 348 0 0,49 3-237 0 0,0-1 1 0 0,0 0-1 0 0,1 0 0 0 0,-1-1 1 0 0,1 0-1 0 0,0 0 0 0 0,0-1 0 0 0,0 0 1 0 0,-3-3-112 0 0,7-16-1762 0 0,10 17-2348 0 0,2 0-4558 0 0,-2 3-4903 0 0</inkml:trace>
  <inkml:trace contextRef="#ctx0" brushRef="#br0" timeOffset="86961.201">12964 2266 3620 0 0,'0'0'15363'0'0,"0"0"-11336"0"0,3 0-3493 0 0,11 1-197 0 0,0-1-1 0 0,1-1 1 0 0,-1-1 0 0 0,0 0-1 0 0,0 0 1 0 0,0-2-1 0 0,1 0-336 0 0,91-45 886 0 0,-105 51-867 0 0,0-1 0 0 0,0 1-1 0 0,0-1 1 0 0,-1 1 0 0 0,1 0 0 0 0,0-1 0 0 0,-1 1 0 0 0,0 0 0 0 0,1 0 0 0 0,-1 0 0 0 0,0-1 0 0 0,0 1-1 0 0,1 0 1 0 0,-2 0 0 0 0,1 0 0 0 0,0 0 0 0 0,0-1 0 0 0,0 1 0 0 0,-1 0 0 0 0,1 0 0 0 0,-1-1 0 0 0,0 1-1 0 0,1 0-18 0 0,-18 61 13 0 0,-2-2 0 0 0,-2 0-1 0 0,-4-1 1 0 0,-13 21-13 0 0,21-43-1 0 0,18-35 2 0 0,0-2 1 0 0,0-1-5 0 0,0 0-8 0 0,0 0-14 0 0,0 0-7 0 0,0 0-2 0 0,0 0-10 0 0,0 0 6 0 0,0 0-2 0 0,13 5-70 0 0,17 5 178 0 0,0-1-1 0 0,0-1 0 0 0,1-2 0 0 0,16 1-67 0 0,4 8-177 0 0,-45-12 135 0 0,-6-2 100 0 0,0-1 42 0 0,0 0 17 0 0,0 0 11 0 0,0 0-8 0 0,0 0-24 0 0,0 0-10 0 0,0 0-2 0 0,0 0-16 0 0,-7 0-417 0 0,-37-8-4516 0 0,34 5-694 0 0,9 2-4292 0 0,63 13 2632 0 0</inkml:trace>
  <inkml:trace contextRef="#ctx0" brushRef="#br0" timeOffset="87181.205">13032 2455 20582 0 0,'0'0'2373'0'0,"0"0"-1382"0"0,0 0-789 0 0,0 0 0 0 0,0 0 143 0 0,2 0-92 0 0,199-12 166 0 0,-184 12-528 0 0,-16 0-11 0 0,-10 0-1190 0 0,-1 0 102 0 0,-5 1-3054 0 0,4-2-3042 0 0,-6-2-3750 0 0</inkml:trace>
  <inkml:trace contextRef="#ctx0" brushRef="#br0" timeOffset="89001.429">13529 2609 18898 0 0,'1'-4'5846'0'0,"3"7"-6219"0"0,58 74 1284 0 0,-37-36-666 0 0,-1 1-1 0 0,-2 2 1 0 0,8 26-245 0 0,-27-64 16 0 0,26 68 319 0 0,-3 0 0 0 0,9 50-335 0 0,-29-108 16 0 0,-5-15 54 0 0,-1-1 67 0 0,0 0 34 0 0,0 0 94 0 0,0-2 187 0 0,-40-131-114 0 0,5 20-373 0 0,34 112 21 0 0,0 1 0 0 0,-1-1 0 0 0,1 0 1 0 0,-1 0-1 0 0,1 1 0 0 0,-1-1 0 0 0,0 1 0 0 0,1-1 0 0 0,-1 1 1 0 0,0 0-1 0 0,1 0 0 0 0,-1 0 0 0 0,0 0 0 0 0,1 0 1 0 0,-1 0-1 0 0,0 0 0 0 0,1 0 0 0 0,-1 1 0 0 0,1-1 0 0 0,-1 0 1 0 0,0 1-1 0 0,1 0 0 0 0,-1-1 0 0 0,1 1 0 0 0,-1 0 0 0 0,1 0 1 0 0,-1 0-1 0 0,1 0 0 0 0,0 0 0 0 0,0 0 0 0 0,-1 0 0 0 0,1 0 1 0 0,0 0-1 0 0,0 1 0 0 0,0-1 0 0 0,0 1 0 0 0,0-1 1 0 0,0 1 13 0 0,-102 114 168 0 0,83-97 351 0 0,20-19-470 0 0,0 0-53 0 0,0 0-40 0 0,0 0-1 0 0,0 0 22 0 0,0 0-24 0 0,0 0-25 0 0,0 0-35 0 0,0 0-53 0 0,0 0-106 0 0,0 0-101 0 0,-7-17-6335 0 0,4 14-1460 0 0,13 23-4166 0 0</inkml:trace>
  <inkml:trace contextRef="#ctx0" brushRef="#br1" timeOffset="133258.093">2129 2391 15597 0 0,'1'2'-147'0'0,"-1"-2"8232"0"0,-2-3-7846 0 0,-9-9-218 0 0,-1 1 1 0 0,0 0-1 0 0,0 0 1 0 0,-2 2-1 0 0,1 0 1 0 0,-1 0 0 0 0,0 1-1 0 0,-1 1 1 0 0,1 0-1 0 0,-2 1 1 0 0,1 0-1 0 0,-1 2 1 0 0,1 0-1 0 0,-1 0 1 0 0,0 2 0 0 0,-1 0-1 0 0,-1 0-21 0 0,8 2-6 0 0,-1 0 28 0 0,-1-1-1 0 0,1 2 1 0 0,-1-1-1 0 0,1 2 0 0 0,-1-1 1 0 0,1 1-1 0 0,0 1 0 0 0,0 0 1 0 0,0 1-1 0 0,-9 4-21 0 0,12-5 18 0 0,0 0 0 0 0,0 1 1 0 0,0 0-1 0 0,1 1 0 0 0,0-1 0 0 0,0 1 0 0 0,0 1 0 0 0,0-1 0 0 0,1 1 0 0 0,0 0 1 0 0,0 1-1 0 0,0-1 0 0 0,1 1 0 0 0,0 0 0 0 0,1 1 0 0 0,-1-1 0 0 0,1 1 0 0 0,1 0 0 0 0,-1 0 1 0 0,1 0-1 0 0,1 1 0 0 0,0-1 0 0 0,0 1-18 0 0,1 2-4 0 0,0 0 0 0 0,1 0-1 0 0,1 0 1 0 0,0 1 0 0 0,0-1 0 0 0,1-1 0 0 0,0 1-1 0 0,1 0 1 0 0,1 0 0 0 0,-1-1 0 0 0,2 1 4 0 0,3 4-1 0 0,0 0 0 0 0,1-1 0 0 0,1 0 0 0 0,0-1 0 0 0,1 0 0 0 0,5 4 1 0 0,-16-17 18 0 0,0 0 1 0 0,0 0-1 0 0,0-1 1 0 0,0 1-1 0 0,0 0 1 0 0,0 0-1 0 0,0 0 1 0 0,1 0-1 0 0,-1-1 1 0 0,0 1-1 0 0,0 0 0 0 0,0 0 1 0 0,0 0-1 0 0,0 0 1 0 0,0 0-1 0 0,1 0 1 0 0,-1-1-1 0 0,0 1 1 0 0,0 0-1 0 0,0 0 1 0 0,0 0-1 0 0,1 0 1 0 0,-1 0-1 0 0,0 0 0 0 0,0 0 1 0 0,0 0-1 0 0,1 0 1 0 0,-1 0-1 0 0,0 0 1 0 0,0 0-1 0 0,0 0 1 0 0,1 0-1 0 0,-1 0 1 0 0,0 0-1 0 0,0 0 1 0 0,0 0-1 0 0,0 0 0 0 0,1 0 1 0 0,-1 0-1 0 0,0 0 1 0 0,0 0-1 0 0,0 0 1 0 0,1 0-1 0 0,-1 1 1 0 0,0-1-1 0 0,0 0 1 0 0,0 0-1 0 0,0 0 0 0 0,0 0 1 0 0,1 0-1 0 0,-1 0 1 0 0,0 1-1 0 0,0-1-18 0 0,-6-17 521 0 0,3 11-508 0 0,0 1 0 0 0,0-1 1 0 0,-1 1-1 0 0,0 0 1 0 0,0 0-1 0 0,0 0 0 0 0,0 1 1 0 0,-1-1-1 0 0,0 1 0 0 0,0 0 1 0 0,0 1-1 0 0,0-1 0 0 0,-1 1 1 0 0,1 0-1 0 0,-1 0 1 0 0,0 1-1 0 0,0-1 0 0 0,0 1 1 0 0,0 1-1 0 0,0-1 0 0 0,0 1 1 0 0,-1 0-1 0 0,-1 0-13 0 0,1 1-1 0 0,0 0-1 0 0,0 0 1 0 0,0 1 0 0 0,-1 0-1 0 0,1 0 1 0 0,0 0 0 0 0,0 1-1 0 0,0 0 1 0 0,0 1 0 0 0,-3 1 1 0 0,-4 3 0 0 0,0 1 1 0 0,1 0 0 0 0,-1 0 0 0 0,2 2-1 0 0,-1-1 1 0 0,1 2 0 0 0,1-1-1 0 0,0 2 1 0 0,1-1 0 0 0,0 2 0 0 0,0-1-1 0 0,2 1 1 0 0,-1 1 0 0 0,2-1-1 0 0,0 1 1 0 0,0 1 0 0 0,-3 12-1 0 0,4 1 6 0 0,1-1 1 0 0,2 0 0 0 0,0 1-1 0 0,2 0 1 0 0,1-1 0 0 0,3 18-7 0 0,-2-31-8 0 0,1-1 1 0 0,0 1-1 0 0,1-1 1 0 0,1 0 0 0 0,0 0-1 0 0,0 0 1 0 0,6 10 7 0 0,30 19-138 0 0,-72-79 1272 0 0,31 37-1134 0 0,-2-3 12 0 0,0-1-1 0 0,0 2 1 0 0,0-1-1 0 0,-1 0 1 0 0,1 1-1 0 0,-1-1 1 0 0,0 1-1 0 0,0 0 1 0 0,0 0-1 0 0,0 1 1 0 0,0-1-1 0 0,0 1 1 0 0,0 0-1 0 0,0 0 1 0 0,-1 0-1 0 0,1 1 1 0 0,-3-1-12 0 0,3 1-9 0 0,0-1 0 0 0,1 1-1 0 0,-1 0 1 0 0,0 0 0 0 0,1 1 0 0 0,-1-1 0 0 0,1 1 0 0 0,-1 0 0 0 0,0 0-1 0 0,1 0 1 0 0,0 0 0 0 0,-1 1 0 0 0,1-1 0 0 0,0 1 0 0 0,-1 0 0 0 0,1 0-1 0 0,0 0 1 0 0,-1 2 9 0 0,-3 2-8 0 0,0 1-1 0 0,1 0 0 0 0,0 1 1 0 0,0-1-1 0 0,0 1 0 0 0,1 0 1 0 0,0 1-1 0 0,1-1 0 0 0,0 1 1 0 0,0 0-1 0 0,1 0 0 0 0,0 0 1 0 0,1 1-1 0 0,0-1 0 0 0,0 2 9 0 0,-5 146-108 0 0,8-148 108 0 0,1 34-3 0 0,3 0 0 0 0,2-1 1 0 0,1 0-1 0 0,2 0 0 0 0,2-1 0 0 0,2 0 1 0 0,2-1-1 0 0,1 0 0 0 0,6 6 3 0 0,-14-28-5 0 0,1-1-1 0 0,1-1 0 0 0,0 0 1 0 0,1 0-1 0 0,1-1 0 0 0,0-1 0 0 0,12 11 6 0 0,-19-20 5 0 0,0-1 0 0 0,0 1 0 0 0,1-1 0 0 0,-1 0 0 0 0,1 0 0 0 0,0-1 0 0 0,0 0 0 0 0,0 0 0 0 0,0-1 0 0 0,0 0 0 0 0,1 0 0 0 0,-1 0 0 0 0,1-1 0 0 0,-1-1 0 0 0,1 1 0 0 0,0-1 0 0 0,-1 0 0 0 0,1-1 0 0 0,-1 1 0 0 0,1-2 0 0 0,3 0-5 0 0,9-6 35 0 0,0-1 0 0 0,0-1 0 0 0,-1-1 0 0 0,0-1 0 0 0,-1-1 0 0 0,0 0 0 0 0,-1-1 0 0 0,-1-1 0 0 0,0 0 1 0 0,-1-1-1 0 0,2-5-35 0 0,8-8 96 0 0,-7 52-62 0 0,-4 0-23 0 0,2 0 0 0 0,0-1 0 0 0,1-1 1 0 0,1-1-1 0 0,1 0 0 0 0,1-2 1 0 0,0 0-1 0 0,1-1 0 0 0,1-1 1 0 0,1-1-1 0 0,0-1 0 0 0,1-1 0 0 0,1-1 1 0 0,0-1-1 0 0,0-2 0 0 0,1 0 1 0 0,0-2-1 0 0,23 4-11 0 0,-30-7 26 0 0,0-1 0 0 0,1-1 0 0 0,-1-1 0 0 0,1 0 0 0 0,0-2 0 0 0,-1 0 0 0 0,3-2-26 0 0,-16 2 19 0 0,1 0 0 0 0,-1-1 0 0 0,0 0 0 0 0,0 0 0 0 0,0-1 0 0 0,0 1 0 0 0,0-1 0 0 0,0-1 1 0 0,-1 1-1 0 0,1-1 0 0 0,-1 0 0 0 0,0 0 0 0 0,0-1 0 0 0,0 1 0 0 0,-1-1 0 0 0,0 0 0 0 0,0-1 0 0 0,0 1 0 0 0,0-1 0 0 0,-1 1 0 0 0,0-1 0 0 0,0 0 0 0 0,-1 0 1 0 0,0 0-1 0 0,0-1 0 0 0,0 1 0 0 0,-1 0 0 0 0,1-1 0 0 0,-2 1 0 0 0,1-3-19 0 0,3-55 494 0 0,12 69-1090 0 0,6 10 607 0 0,17 13 4 0 0,1-2 1 0 0,1-2 0 0 0,1-1-1 0 0,33 11-15 0 0,-43-22-4 0 0,1-1 0 0 0,0-1 0 0 0,1-2 0 0 0,-1-1 0 0 0,2-2 0 0 0,-1-1 0 0 0,1-2 0 0 0,17-2 4 0 0,-42-1 22 0 0,-1-1 1 0 0,1-1 0 0 0,-1 0 0 0 0,0 0-1 0 0,0 0 1 0 0,0-1 0 0 0,0-1 0 0 0,-1 1-1 0 0,0-2 1 0 0,0 1 0 0 0,0-1-1 0 0,0 0 1 0 0,-1 0 0 0 0,0-1 0 0 0,-1 0-1 0 0,1-1 1 0 0,-1 1 0 0 0,-1-1 0 0 0,1 0-1 0 0,-1-1 1 0 0,-1 1 0 0 0,0-1 0 0 0,0 0-1 0 0,0 0 1 0 0,-1 0 0 0 0,-1 0-1 0 0,1-1 1 0 0,-2 1 0 0 0,1-1 0 0 0,-1 0-1 0 0,-1-3-22 0 0,2-3 110 0 0,10 13-618 0 0,34 48 445 0 0,-12-12 35 0 0,2-1 0 0 0,1-2 0 0 0,1-2 0 0 0,1-1 0 0 0,2-2 1 0 0,0-2-1 0 0,44 18 28 0 0,-70-35 5 0 0,0 1 1 0 0,1-2-1 0 0,-1 0 1 0 0,1-1-1 0 0,0 0 1 0 0,1-1-1 0 0,-1-1 0 0 0,1-1 1 0 0,10 0-6 0 0,-19-4 20 0 0,-1 1-1 0 0,0-2 1 0 0,0 1 0 0 0,-1-1-1 0 0,1 0 1 0 0,-1 0 0 0 0,1 0-1 0 0,-1-1 1 0 0,-1 0-1 0 0,1-1 1 0 0,-1 1 0 0 0,0-1-1 0 0,0 0 1 0 0,0 0 0 0 0,-1 0-1 0 0,0-1 1 0 0,0 0 0 0 0,-1 0-1 0 0,0 0 1 0 0,0 0 0 0 0,1-5-20 0 0,49-144 114 0 0,-53 155-124 0 0,0 0 0 0 0,1 0 0 0 0,-1 0 1 0 0,0 0-1 0 0,0 0 0 0 0,1 1 0 0 0,-1-1 0 0 0,0 0 1 0 0,1 0-1 0 0,-1 0 0 0 0,1 1 0 0 0,-1-1 0 0 0,1 0 1 0 0,0 0-1 0 0,-1 1 0 0 0,1-1 0 0 0,0 0 0 0 0,-1 1 1 0 0,1-1-1 0 0,0 1 0 0 0,0-1 0 0 0,0 1 1 0 0,-1 0-1 0 0,1-1 0 0 0,0 1 0 0 0,0 0 0 0 0,0-1 1 0 0,0 1-1 0 0,0 0 0 0 0,0 0 0 0 0,-1 0 0 0 0,1 0 1 0 0,0 0-1 0 0,0 0 0 0 0,0 0 0 0 0,0 0 0 0 0,0 0 1 0 0,0 0-1 0 0,0 0 0 0 0,0 1 0 0 0,0-1 0 0 0,-1 0 1 0 0,1 1-1 0 0,0-1 0 0 0,0 1 0 0 0,0-1 1 0 0,-1 1-1 0 0,1-1 0 0 0,0 1 0 0 0,0-1 0 0 0,-1 1 1 0 0,1 0-1 0 0,-1-1 0 0 0,1 1 0 0 0,0 0 0 0 0,-1 0 1 0 0,1-1-1 0 0,-1 1 0 0 0,0 0 0 0 0,1 0 10 0 0,0 0 1 0 0,32 24 12 0 0,-3-1 3 0 0,1-2-1 0 0,1 0 1 0 0,1-2-1 0 0,1-2 1 0 0,21 8-16 0 0,-49-22 13 0 0,1 0 1 0 0,1 0 0 0 0,-1-1 0 0 0,0 0 0 0 0,1 0 0 0 0,0-1 0 0 0,0 0-1 0 0,-1 0 1 0 0,1-1 0 0 0,0 0 0 0 0,0 0 0 0 0,0-1 0 0 0,0 0 0 0 0,1-1-1 0 0,-1 1 1 0 0,-1-1 0 0 0,1-1 0 0 0,0 0 0 0 0,0 0 0 0 0,0 0-1 0 0,-1-1 1 0 0,1-1 0 0 0,-1 1 0 0 0,0-1 0 0 0,0 0 0 0 0,3-3-14 0 0,2-7 28 0 0,0-1 0 0 0,-1-1 1 0 0,-1 0-1 0 0,-1 0 0 0 0,0-1 1 0 0,-1 0-1 0 0,-1 0 1 0 0,5-16-29 0 0,-3 9 8 0 0,-9 24-17 0 0,0 0 0 0 0,1 1 0 0 0,-1-1 0 0 0,0 1 0 0 0,0-1 0 0 0,0 1 0 0 0,0-1 1 0 0,1 0-1 0 0,-1 1 0 0 0,0-1 0 0 0,1 1 0 0 0,-1-1 0 0 0,0 0 0 0 0,1 1 0 0 0,-1-1 0 0 0,0 0 0 0 0,1 0 0 0 0,-1 1 0 0 0,0-1 0 0 0,1 0 0 0 0,-1 0 0 0 0,1 1 0 0 0,-1-1 0 0 0,1 0 1 0 0,-1 0-1 0 0,0 0 0 0 0,1 0 0 0 0,-1 0 0 0 0,1 0 0 0 0,-1 0 0 0 0,1 0 0 0 0,-1 0 0 0 0,1 0 0 0 0,-1 0 0 0 0,1 0 0 0 0,-1 0 0 0 0,1 0 0 0 0,-1 0 0 0 0,0 0 0 0 0,1-1 0 0 0,-1 1 1 0 0,1 0-1 0 0,-1 0 0 0 0,1 0 0 0 0,-1-1 0 0 0,0 1 0 0 0,1 0 0 0 0,-1-1 0 0 0,0 1 0 0 0,1 0 0 0 0,-1-1 0 0 0,0 1 0 0 0,1 0 0 0 0,-1-1 0 0 0,0 1 0 0 0,0-1 0 0 0,0 1 0 0 0,1 0 1 0 0,-1-1-1 0 0,0 1 0 0 0,0-1 0 0 0,0 1 0 0 0,0-1 0 0 0,0 1 0 0 0,0-1 0 0 0,0 1 9 0 0,8 9 84 0 0,8 10-84 0 0,1-1 0 0 0,0-1 0 0 0,1-1 1 0 0,1 0-1 0 0,1-1 0 0 0,0-1 0 0 0,1-1 0 0 0,0-1 0 0 0,1-1 0 0 0,8 2 0 0 0,-18-7 10 0 0,1 0-1 0 0,0-1 1 0 0,0-1-1 0 0,0 0 0 0 0,1 0 1 0 0,-1-2-1 0 0,1 0 1 0 0,-1 0-1 0 0,1-1 0 0 0,0-1 1 0 0,0 0-1 0 0,0-1 1 0 0,-1-1-1 0 0,1 0 0 0 0,-1 0 1 0 0,1-2-1 0 0,-1 0 1 0 0,0 0-1 0 0,2-2-9 0 0,3-5 20 0 0,-1-1 0 0 0,-1 0 1 0 0,0-2-1 0 0,-1 0 0 0 0,0 0 0 0 0,-1-2 1 0 0,-1 1-1 0 0,0-2 0 0 0,-1 0 0 0 0,-1 0 0 0 0,0-1 1 0 0,6-18-21 0 0,-10 28-71 0 0,-7 8 39 0 0,0 0 15 0 0,3 8-74 0 0,2 2 94 0 0,1 1 1 0 0,1-1-1 0 0,0-1 1 0 0,1 1-1 0 0,-1-1 0 0 0,2-1 1 0 0,-1 1-1 0 0,1-1 1 0 0,0-1-1 0 0,1 0 0 0 0,0 0 1 0 0,0-1-1 0 0,1 0 1 0 0,-1-1-1 0 0,1 0 0 0 0,0 0 1 0 0,1-1-1 0 0,-1-1 1 0 0,1 0-1 0 0,-1-1 0 0 0,1 0 1 0 0,0 0-1 0 0,0-2 1 0 0,0 1-1 0 0,0-1 1 0 0,0-1-1 0 0,0 0 0 0 0,1-1-3 0 0,7-2 20 0 0,-1-1-1 0 0,0 0 0 0 0,0-2 1 0 0,-1 0-1 0 0,0-1 0 0 0,0 0 1 0 0,12-9-20 0 0,52-23 7 0 0,-56 29-10 0 0,47-12-66 0 0,13 21-46 0 0,142 68 111 0 0,-202-60 12 0 0,0-1 1 0 0,0-1-1 0 0,0-1 1 0 0,1-2-1 0 0,-1-1 1 0 0,3 0-9 0 0,-9-4 9 0 0,0-1 0 0 0,0 0 0 0 0,0-1 0 0 0,0-2 0 0 0,-1 0 0 0 0,-1-1 0 0 0,1 0 0 0 0,-1-2 0 0 0,-1 0 0 0 0,1-1-9 0 0,34-20 23 0 0,104-51-3 0 0,-109 45 113 0 0,-36 16-87 0 0,-3 30-238 0 0,44 58 217 0 0,-48-64-16 0 0,0 0 0 0 0,-1-1 0 0 0,1 0 0 0 0,0 1 0 0 0,0-1 0 0 0,0-1 1 0 0,0 1-1 0 0,0-1 0 0 0,0 1 0 0 0,0-1 0 0 0,0-1 0 0 0,0 1 0 0 0,0 0 0 0 0,-1-1 1 0 0,1 0-1 0 0,0 0 0 0 0,0 0 0 0 0,0 0 0 0 0,0-1 0 0 0,-1 1 0 0 0,1-1 0 0 0,2-1-9 0 0,5-8 11 0 0,-1 0-1 0 0,0 0 1 0 0,-1-1-1 0 0,0 0 1 0 0,0-1-1 0 0,-1 0 1 0 0,-1 0-1 0 0,-1-1 1 0 0,1 0 0 0 0,-2 0-1 0 0,0-1 1 0 0,-1 1-1 0 0,2-16-10 0 0,3-23-6 0 0,-2-2 0 0 0,-3 1 0 0 0,-2 0-1 0 0,-5-51 7 0 0,2 85-5 0 0,-1 1 0 0 0,-1 0-1 0 0,-1 1 1 0 0,0-1 0 0 0,-2 0-1 0 0,0 1 6 0 0,6 16-1 0 0,-1 0-1 0 0,1-1 0 0 0,0 1 1 0 0,0 0-1 0 0,0 0 0 0 0,0 0 1 0 0,0 0-1 0 0,0-1 0 0 0,1 1 1 0 0,-1 0-1 0 0,1 0 0 0 0,-1 0 1 0 0,1 0-1 0 0,0 0 0 0 0,0 0 1 0 0,0 0-1 0 0,0 0 0 0 0,0 0 1 0 0,0 0-1 0 0,2-1 2 0 0,4-10 1 0 0,-3 6 5 0 0,-1-1 0 0 0,0 0 0 0 0,0 0 0 0 0,0 0-1 0 0,-1 0 1 0 0,0 0 0 0 0,-1 0 0 0 0,0 0 0 0 0,0-1 0 0 0,-1 1-1 0 0,0-1 1 0 0,0 1 0 0 0,-1 0 0 0 0,0-1 0 0 0,0 1 0 0 0,-1 0-1 0 0,0 0 1 0 0,-1 0 0 0 0,0 0 0 0 0,0 0 0 0 0,0 0-1 0 0,-1 1 1 0 0,-1 0 0 0 0,1 0 0 0 0,-1 0 0 0 0,0 0 0 0 0,0 1-1 0 0,-1-1 1 0 0,0 2 0 0 0,-4-4-6 0 0,-17-6-10 0 0,-2 1-1 0 0,0 2 1 0 0,0 0-1 0 0,-1 2 0 0 0,0 2 1 0 0,-1 0-1 0 0,0 2 1 0 0,0 2-1 0 0,-10 0 11 0 0,-5 0 147 0 0,44 3-140 0 0,1 1-10 0 0,1 0-4 0 0,0 0-1 0 0,0 0-4 0 0,0-5-106 0 0,13-58-120 0 0,-11 57 238 0 0,-1 0 0 0 0,0-1 0 0 0,-1 1 0 0 0,1-1 0 0 0,-1 0 1 0 0,0 1-1 0 0,-1-1 0 0 0,0 1 0 0 0,0-1 0 0 0,0 1 0 0 0,-1 0 1 0 0,0-1-1 0 0,0 1 0 0 0,0 0 0 0 0,-1 0 0 0 0,0 0 0 0 0,0 0 1 0 0,-1 1-1 0 0,1-1 0 0 0,-1 1 0 0 0,0 0 0 0 0,-1 0 0 0 0,1 0 0 0 0,-1 1 1 0 0,0 0-1 0 0,0 0 0 0 0,-1 0 0 0 0,1 0 0 0 0,-1 1 0 0 0,-1-1 0 0 0,-9 0 2 0 0,0 2 0 0 0,0-1 0 0 0,-1 2 1 0 0,1 0-1 0 0,0 1 0 0 0,-1 1 0 0 0,1 0 0 0 0,0 2 0 0 0,0-1 0 0 0,0 2 0 0 0,0 0 0 0 0,0 1 0 0 0,1 1 0 0 0,0 0 0 0 0,0 1 0 0 0,1 0 0 0 0,-1 2-2 0 0,-43 21-68 0 0,42-45 313 0 0,12 7-247 0 0,0 0 0 0 0,0 1 0 0 0,-1-1-1 0 0,0 1 1 0 0,0 0 0 0 0,-1 0 0 0 0,0 1-1 0 0,0 0 1 0 0,-1 0 0 0 0,1 0-1 0 0,-1 1 1 0 0,-1 0 0 0 0,1 0 0 0 0,-1 1-1 0 0,1-1 1 0 0,-1 2 0 0 0,0-1 0 0 0,-1 1-1 0 0,1 1 1 0 0,-5-2 2 0 0,-44-3-5 0 0,-1 3 0 0 0,0 2 0 0 0,-44 4 5 0 0,6 9 10 0 0,95-11-44 0 0,1 0-13 0 0,0 0 2 0 0,-24-35 197 0 0,20 32-153 0 0,1-1 0 0 0,0 0 0 0 0,-1 1 0 0 0,0 0-1 0 0,0 0 1 0 0,0 0 0 0 0,0 0 0 0 0,0 1-1 0 0,-1-1 1 0 0,1 1 0 0 0,-1 0 0 0 0,0 1 0 0 0,1-1-1 0 0,-1 1 1 0 0,0 0 0 0 0,0 0 0 0 0,0 0-1 0 0,0 1 1 0 0,0-1 0 0 0,0 1 0 0 0,0 1 0 0 0,0-1-1 0 0,0 1 1 0 0,0 0 0 0 0,0 0 1 0 0,-121 42-96 0 0,124-42 94 0 0,-117 59-50 0 0,119-60 59 0 0,-1 1 0 0 0,1-1-1 0 0,-1 0 1 0 0,0 0 0 0 0,0 0 0 0 0,1 0 0 0 0,-1 1 0 0 0,0-1 0 0 0,1 0 0 0 0,-1 0 0 0 0,0 0 0 0 0,1 0 0 0 0,-1-1-1 0 0,0 1 1 0 0,0 0 0 0 0,1 0 0 0 0,-1 0 0 0 0,0 0 0 0 0,1-1 0 0 0,-1 1 0 0 0,1 0 0 0 0,-1-1 0 0 0,0 1 0 0 0,1 0 0 0 0,-1-1-1 0 0,1 1 1 0 0,-1-1 0 0 0,1 1 0 0 0,-1-1 0 0 0,1 1 0 0 0,-1-1 0 0 0,1 1 0 0 0,-1-1 0 0 0,1 0 0 0 0,0 1 0 0 0,-1-1 0 0 0,1 0-1 0 0,0 1 1 0 0,0-1 0 0 0,0 0 0 0 0,-1 1 0 0 0,1-1 0 0 0,0 0 0 0 0,0 0-7 0 0,-3-4 16 0 0,-6-9-32 0 0,0 1 1 0 0,-1 1 0 0 0,-1 0 0 0 0,0 1-1 0 0,-1 0 1 0 0,0 0 0 0 0,0 1-1 0 0,-1 1 1 0 0,0 0 0 0 0,-1 1-1 0 0,0 0 1 0 0,0 1 0 0 0,-1 1 0 0 0,0 0-1 0 0,0 1 1 0 0,0 1 0 0 0,-1 0-1 0 0,-3 0 16 0 0,-19 4-6 0 0,0 1-1 0 0,0 2 0 0 0,0 2 0 0 0,0 1 0 0 0,1 2 0 0 0,0 2 0 0 0,1 1 1 0 0,0 2-1 0 0,0 1 0 0 0,2 2 0 0 0,-11 7 7 0 0,34-18 3 0 0,-37 18 5 0 0,47-22-8 0 0,-1-1 0 0 0,0 0 0 0 0,1 0 1 0 0,-1 0-1 0 0,1 0 0 0 0,-1 0 1 0 0,1 0-1 0 0,-1 0 0 0 0,1-1 0 0 0,-1 1 1 0 0,1-1-1 0 0,-1 1 0 0 0,1-1 0 0 0,-1 1 1 0 0,1-1-1 0 0,0 0 0 0 0,-1 0 0 0 0,1 0 1 0 0,0 0-1 0 0,-1 0 0 0 0,1 0 0 0 0,0 0 1 0 0,0 0-1 0 0,0 0 0 0 0,0 0 0 0 0,0-1 1 0 0,0 1-1 0 0,0-1 0 0 0,-7-7-9 0 0,-6-5 5 0 0,-1 1 0 0 0,0 0 0 0 0,0 2 0 0 0,-1-1 0 0 0,-1 2 0 0 0,0 0 0 0 0,0 1 0 0 0,-1 1 0 0 0,0 1 0 0 0,0 0 0 0 0,-1 1 0 0 0,-6 0 4 0 0,-5 1-11 0 0,1 2 1 0 0,-1 2-1 0 0,0 0 1 0 0,0 2-1 0 0,1 1 0 0 0,-1 2 1 0 0,1 1-1 0 0,-1 1 1 0 0,2 1-1 0 0,-16 7 11 0 0,-11 3 6 0 0,0 3 0 0 0,1 2-1 0 0,2 2 1 0 0,0 3-1 0 0,-4 5-5 0 0,55-31 0 0 0,0-1 0 0 0,0 1 0 0 0,0-1 0 0 0,0 1 0 0 0,0-1 1 0 0,-1 0-1 0 0,1 1 0 0 0,0-1 0 0 0,0 0 0 0 0,-1 0 0 0 0,1 0 0 0 0,0 0 0 0 0,0 0 0 0 0,-1 0 0 0 0,1 0 0 0 0,0-1 0 0 0,0 1 0 0 0,0 0 0 0 0,-1-1 0 0 0,1 1 0 0 0,0 0 0 0 0,0-1 0 0 0,0 0 0 0 0,0 1 0 0 0,0-1 0 0 0,0 0 0 0 0,0 1 0 0 0,0-1 0 0 0,0 0 0 0 0,0 0 0 0 0,0 0 0 0 0,0 0 0 0 0,1 0 0 0 0,-1 0 0 0 0,0 0 0 0 0,1 0 0 0 0,-4-3-17 0 0,-1-1 4 0 0,-5-8 13 0 0,-1 1 1 0 0,-1 0 0 0 0,0 1 0 0 0,-1 0-1 0 0,0 0 1 0 0,-1 2 0 0 0,0-1-1 0 0,0 2 1 0 0,-1 0 0 0 0,0 1-1 0 0,0 0 1 0 0,-1 1 0 0 0,0 1-1 0 0,0 0 1 0 0,-10-1-1 0 0,9 5-16 0 0,0 1 0 0 0,0 0 1 0 0,0 1-1 0 0,0 1 0 0 0,0 1 0 0 0,0 0 0 0 0,1 1 1 0 0,-1 1-1 0 0,1 0 0 0 0,-14 7 16 0 0,-82 55-87 0 0,105-60 85 0 0,6-7 1 0 0,0 1-1 0 0,0-1 1 0 0,0 0 0 0 0,0 0 0 0 0,0 0 0 0 0,-1 0 0 0 0,1-1 0 0 0,0 1 0 0 0,0 0-1 0 0,0 0 1 0 0,0-1 0 0 0,0 1 0 0 0,0 0 0 0 0,0-1 0 0 0,1 1 0 0 0,-1-1-1 0 0,0 0 1 0 0,0 1 0 0 0,0-1 0 0 0,0 0 0 0 0,0 1 0 0 0,1-1 0 0 0,-1 0 0 0 0,0 0-1 0 0,1 1 1 0 0,-1-1 0 0 0,1 0 0 0 0,-1 0 1 0 0,-1-2-28 0 0,-122-101-8 0 0,118 101 33 0 0,0 1-1 0 0,0-1 1 0 0,-1 1-1 0 0,0 0 1 0 0,1 1-1 0 0,-1-1 1 0 0,0 1-1 0 0,0 1 1 0 0,1-1-1 0 0,-1 1 1 0 0,0 1-1 0 0,-2-1 4 0 0,-6 0-8 0 0,9 1-3 0 0,1 0 0 0 0,-1 0 0 0 0,0 1 0 0 0,1-1 0 0 0,-1 1 0 0 0,1 1 0 0 0,-1-1 0 0 0,1 1 0 0 0,0-1 0 0 0,0 2 0 0 0,-3 1 11 0 0,-17 10-15 0 0,-60 29 195 0 0,84-43-183 0 0,-1-1 0 0 0,1 0 0 0 0,-1 0 0 0 0,1-1 1 0 0,-1 1-1 0 0,1 0 0 0 0,-1 0 0 0 0,1-1 0 0 0,-1 1 1 0 0,1-1-1 0 0,0 1 0 0 0,-1-1 0 0 0,1 1 0 0 0,0-1 1 0 0,-1 0-1 0 0,1 0 0 0 0,0 0 0 0 0,0 1 0 0 0,0-1 1 0 0,0 0-1 0 0,0-1 0 0 0,0 1 0 0 0,0 0 0 0 0,0 0 0 0 0,0 0 1 0 0,0-1 2 0 0,0 1-1 0 0,-79-66-229 0 0,77 66 228 0 0,-1 0 0 0 0,1 0 0 0 0,0 0 0 0 0,0 0 1 0 0,0 0-1 0 0,-1 1 0 0 0,1 0 0 0 0,0 0 0 0 0,-1 0 0 0 0,1 0 1 0 0,0 0-1 0 0,-1 0 0 0 0,1 1 0 0 0,0 0 0 0 0,0 0 0 0 0,-1 0 1 0 0,1 0-1 0 0,0 0 0 0 0,0 0 0 0 0,0 1 0 0 0,0 0 1 0 0,1-1-1 0 0,-1 1 0 0 0,0 0 0 0 0,0 1 2 0 0,-54 62-180 0 0,31 6-2166 0 0,25-81-658 0 0,-4-6-4924 0 0,-8-17-6879 0 0</inkml:trace>
  <inkml:trace contextRef="#ctx0" brushRef="#br1" timeOffset="137795.251">7991 1668 18946 0 0,'0'-1'185'0'0,"0"1"0"0"0,0-1 0 0 0,-1 1 0 0 0,1-1 0 0 0,0 0 0 0 0,0 1 1 0 0,0-1-1 0 0,0 1 0 0 0,-1-1 0 0 0,1 1 0 0 0,0-1 0 0 0,0 1 0 0 0,-1-1 0 0 0,1 1 1 0 0,-1-1-1 0 0,1 1 0 0 0,0-1 0 0 0,-1 1 0 0 0,1-1 0 0 0,-1 1 0 0 0,1 0 0 0 0,-1-1 1 0 0,1 1-1 0 0,-1 0 0 0 0,1-1 0 0 0,-1 1 0 0 0,1 0 0 0 0,-1 0 0 0 0,0 0 0 0 0,1 0 1 0 0,-1-1-1 0 0,1 1 0 0 0,-1 0 0 0 0,1 0 0 0 0,-1 0 0 0 0,0 0 0 0 0,1 0 0 0 0,-1 0 1 0 0,1 0-1 0 0,-2 1-185 0 0,-5-2-659 0 0,-79 1 784 0 0,77 2-107 0 0,1 0 0 0 0,-1 1 0 0 0,1 0 0 0 0,0 1 0 0 0,-1 0 0 0 0,2 0 0 0 0,-1 1 0 0 0,0 0 0 0 0,0 1-18 0 0,-20 11 83 0 0,11-4-62 0 0,0-1-1 0 0,1 2 0 0 0,1 0 0 0 0,0 1 0 0 0,1 0 0 0 0,0 2 0 0 0,2-1 0 0 0,0 1 0 0 0,1 1 1 0 0,0 0-1 0 0,2 1 0 0 0,0 0 0 0 0,1 0 0 0 0,1 1 0 0 0,0 0 0 0 0,2 0 0 0 0,1 1 1 0 0,0-1-1 0 0,1 1 0 0 0,2 0 0 0 0,0 0 0 0 0,1 0 0 0 0,2 17-20 0 0,1-27 15 0 0,-1 0 0 0 0,1 0 0 0 0,1 0 0 0 0,0 0 0 0 0,0 0-1 0 0,1-1 1 0 0,1 0 0 0 0,-1 0 0 0 0,2 0 0 0 0,-1-1 0 0 0,2 0 0 0 0,-1 0 0 0 0,1-1 0 0 0,0 0-1 0 0,1 0 1 0 0,-1-1 0 0 0,2 0 0 0 0,-1 0 0 0 0,1-1 0 0 0,0 0 0 0 0,6 1-15 0 0,-11-4 22 0 0,-1-1-1 0 0,1 0 1 0 0,0 0 0 0 0,0 0-1 0 0,1-1 1 0 0,-1 0 0 0 0,0 0 0 0 0,0 0-1 0 0,1 0 1 0 0,-1-1 0 0 0,1 0 0 0 0,-1 0-1 0 0,0-1 1 0 0,1 1 0 0 0,-1-1-1 0 0,0-1 1 0 0,0 1 0 0 0,0 0 0 0 0,0-1-1 0 0,0 0 1 0 0,0-1 0 0 0,0 1 0 0 0,0-1-1 0 0,-1 0 1 0 0,1 0 0 0 0,-1 0-1 0 0,3-3-20 0 0,-7 5 7 0 0,0 1 0 0 0,0 0 0 0 0,0-1 0 0 0,-1 1 0 0 0,1 0 1 0 0,0-1-1 0 0,0 1 0 0 0,-1-1 0 0 0,1 1 0 0 0,0 0 0 0 0,0-1 1 0 0,-1 1-1 0 0,1 0 0 0 0,0 0 0 0 0,-1-1 0 0 0,1 1 0 0 0,0 0 1 0 0,-1 0-1 0 0,1-1 0 0 0,-1 1 0 0 0,1 0 0 0 0,0 0 0 0 0,-1 0 1 0 0,1 0-1 0 0,-1 0 0 0 0,1 0 0 0 0,-1 0 0 0 0,1 0 0 0 0,0 0 1 0 0,-1 0-1 0 0,1 0 0 0 0,-1 0 0 0 0,1 0 0 0 0,-1 0 0 0 0,1 0 1 0 0,0 0-1 0 0,-1 0 0 0 0,1 0 0 0 0,-1 0 0 0 0,1 1 0 0 0,0-1 1 0 0,-1 0-1 0 0,1 0 0 0 0,0 1 0 0 0,-1-1 0 0 0,1 0 0 0 0,0 0 1 0 0,-1 1-1 0 0,1-1 0 0 0,0 0 0 0 0,-1 1 0 0 0,1-1 1 0 0,0 0-1 0 0,0 1 0 0 0,0-1 0 0 0,-1 1 0 0 0,1-1 0 0 0,0 0 1 0 0,0 1-9 0 0,-20 13-39 0 0,0 1 1 0 0,1 1 0 0 0,1 0-1 0 0,1 2 1 0 0,-11 12 38 0 0,26-27 7 0 0,-8 8 7 0 0,0 0 0 0 0,1 1 0 0 0,1 0 0 0 0,0 1 0 0 0,0 0 0 0 0,1 0-1 0 0,1 0 1 0 0,0 1 0 0 0,-1 7-14 0 0,1 8-15 0 0,2 1-1 0 0,1 0 1 0 0,2 0-1 0 0,0 0 1 0 0,2 0 0 0 0,3 9 15 0 0,1 3-9 0 0,2 0 0 0 0,2 0 0 0 0,1-1 0 0 0,3 0 0 0 0,11 25 9 0 0,-19-53 7 0 0,1 0-1 0 0,0-1 1 0 0,1 0 0 0 0,0 0-1 0 0,1 0 1 0 0,0-1 0 0 0,1 0-1 0 0,0-1 1 0 0,1 0 0 0 0,0 0-1 0 0,0-1 1 0 0,1 0 0 0 0,0-1-1 0 0,1 0 1 0 0,0-1 0 0 0,0-1-1 0 0,1 1 1 0 0,0-2 0 0 0,0 0-1 0 0,0 0 1 0 0,0-1 0 0 0,1-1-1 0 0,-1-1 1 0 0,9 1-7 0 0,-16-1 8 0 0,0-1-1 0 0,0-1 1 0 0,0 1-1 0 0,0-1 1 0 0,0-1 0 0 0,0 1-1 0 0,0-1 1 0 0,0 0 0 0 0,0 0-1 0 0,-1 0 1 0 0,1-1 0 0 0,0 0-1 0 0,-1 0 1 0 0,1 0 0 0 0,-1-1-1 0 0,1 0 1 0 0,-1 0-1 0 0,0-1 1 0 0,0 1 0 0 0,-1-1-1 0 0,1 0 1 0 0,-1 0 0 0 0,0 0-1 0 0,0-1 1 0 0,0 0 0 0 0,0 0-1 0 0,-1 0 1 0 0,0-1-8 0 0,4-4 72 0 0,-6 24-214 0 0,-1-3 171 0 0,1 4-31 0 0,2 1-1 0 0,0-1 0 0 0,0 1 1 0 0,2-1-1 0 0,0 0 0 0 0,0-1 1 0 0,1 1-1 0 0,1-1 1 0 0,1 0-1 0 0,0-1 0 0 0,0 0 1 0 0,2 0-1 0 0,-1-1 0 0 0,2 0 1 0 0,-1 0-1 0 0,2-1 1 0 0,-1-1-1 0 0,2 0 0 0 0,-1-1 1 0 0,1 0-1 0 0,1-1 0 0 0,-1 0 1 0 0,1-1-1 0 0,1-1 1 0 0,-1 0-1 0 0,1-1 0 0 0,0 0 1 0 0,0-1-1 0 0,1-1 0 0 0,-1-1 1 0 0,1 0-1 0 0,1-1 3 0 0,3-1 20 0 0,1-2 0 0 0,-1 0 1 0 0,0-1-1 0 0,0-1 0 0 0,-1-1 0 0 0,1-1 0 0 0,-1-1 0 0 0,0 0 0 0 0,-1-2 0 0 0,1 0 1 0 0,-2-1-1 0 0,1 0 0 0 0,-2-2 0 0 0,1 0 0 0 0,-2-1 0 0 0,1 0 0 0 0,-2-1 0 0 0,0-1 1 0 0,-1 0-1 0 0,0-1 0 0 0,-1-1 0 0 0,1-2-20 0 0,20-50 267 0 0,-18 82-707 0 0,19 34 474 0 0,2 0 0 0 0,2-3 1 0 0,3-1-1 0 0,0-2 0 0 0,3-2 0 0 0,21 14-34 0 0,-51-43 7 0 0,0 0-1 0 0,1 0 1 0 0,0-2 0 0 0,0 0-1 0 0,1-1 1 0 0,0 0 0 0 0,0-1-1 0 0,1-1 1 0 0,1 0-7 0 0,-10-3 12 0 0,1-1 1 0 0,-1 0-1 0 0,1 0 1 0 0,-1 0-1 0 0,1-1 0 0 0,-1 0 1 0 0,1-1-1 0 0,-1 0 1 0 0,0-1-1 0 0,1 1 0 0 0,-1-1 1 0 0,0-1-1 0 0,0 0 0 0 0,0 0 1 0 0,0-1-1 0 0,-1 1 1 0 0,1-2-1 0 0,-1 1 0 0 0,2-2-12 0 0,7-9 24 0 0,-1 0-1 0 0,0-1 1 0 0,-2-1 0 0 0,1 0-1 0 0,-2-1 1 0 0,-1 0-1 0 0,0-1 1 0 0,-1 0-1 0 0,-1-1 1 0 0,0-2-24 0 0,13-23 36 0 0,-13 32 98 0 0,-8 13-139 0 0,4 1-238 0 0,48 54 181 0 0,-20-20 59 0 0,3-3 1 0 0,0-1-1 0 0,2-1 0 0 0,2-2 0 0 0,0-2 0 0 0,1-2 0 0 0,2-1 1 0 0,31 10 2 0 0,-65-29 11 0 0,0-2 1 0 0,0 1-1 0 0,1-1 1 0 0,-1-1-1 0 0,0 1 1 0 0,1-2-1 0 0,-1 1 1 0 0,1-1-1 0 0,-1-1 1 0 0,1 0 0 0 0,-1 0-1 0 0,1-1 1 0 0,-1 0-1 0 0,0 0 1 0 0,0-1-1 0 0,0-1 1 0 0,0 1-1 0 0,-1-1 1 0 0,1-1-1 0 0,-1 0 1 0 0,0 0-1 0 0,0 0 1 0 0,3-4-12 0 0,6-9 9 0 0,-1 0 1 0 0,-1-2-1 0 0,-1 1 0 0 0,0-2 1 0 0,-2 0-1 0 0,0 0 1 0 0,-1-1-1 0 0,-2-1 0 0 0,6-15-9 0 0,18-40-36 0 0,-32 77 28 0 0,0 0-1 0 0,-1 0 1 0 0,1 0-1 0 0,0 1 1 0 0,0-1-1 0 0,0 0 1 0 0,0 1-1 0 0,0-1 1 0 0,0 1-1 0 0,0-1 1 0 0,0 1-1 0 0,0-1 1 0 0,0 1-1 0 0,0 0 1 0 0,0-1-1 0 0,0 1 1 0 0,0 0-1 0 0,0 0 1 0 0,0 0-1 0 0,0 0 1 0 0,0 0-1 0 0,1 0 1 0 0,-1 0-1 0 0,0 0 1 0 0,0 1-1 0 0,0-1 1 0 0,0 0-1 0 0,0 1 1 0 0,0-1-1 0 0,0 0 1 0 0,0 1-1 0 0,0-1 1 0 0,0 1-1 0 0,0 0 1 0 0,0-1-1 0 0,0 1 1 0 0,-1 0-1 0 0,1-1 1 0 0,0 1-1 0 0,0 0 1 0 0,-1 0-1 0 0,1 0 1 0 0,0 0-1 0 0,-1 0 1 0 0,1 0-1 0 0,-1 0 1 0 0,1 0-1 0 0,-1 0 1 0 0,0 0 8 0 0,8 6 25 0 0,38 30-7 0 0,1-3-1 0 0,2-1 0 0 0,27 12-17 0 0,-59-36 4 0 0,1 0 0 0 0,0-2 0 0 0,0 0-1 0 0,1-1 1 0 0,-1 0 0 0 0,1-2 0 0 0,1 0 0 0 0,-1-2-1 0 0,0 0 1 0 0,1-1 0 0 0,-1 0 0 0 0,17-3-4 0 0,-22-1 12 0 0,-1-1-1 0 0,1 0 1 0 0,-1-1 0 0 0,0-1 0 0 0,-1 0 0 0 0,1 0 0 0 0,-1-1 0 0 0,-1-1 0 0 0,1 0-1 0 0,-1-1 1 0 0,-1 0 0 0 0,1 0 0 0 0,-2-1 0 0 0,1-1 0 0 0,-1 1 0 0 0,-1-2 0 0 0,4-6-12 0 0,27-57 61 0 0,-12 72-502 0 0,48 43 559 0 0,-37-22-101 0 0,1-1-1 0 0,1-1 0 0 0,0-3 1 0 0,1-1-1 0 0,1-2 0 0 0,-1-2 1 0 0,2-2-1 0 0,-1-1 0 0 0,0-3 1 0 0,33-1-17 0 0,-55-5 14 0 0,0 0 0 0 0,-1-2 1 0 0,0 0-1 0 0,0-1 1 0 0,0-1-1 0 0,-1 0 0 0 0,0-2 1 0 0,-1 0-1 0 0,0-1 1 0 0,-1 0-1 0 0,0-2 0 0 0,0 0 1 0 0,-2 0-1 0 0,1-2 1 0 0,-2 1-1 0 0,0-2 0 0 0,1-2-14 0 0,46-80-4 0 0,-55 107-68 0 0,2 7 78 0 0,1 0-1 0 0,1 0 0 0 0,0-1 1 0 0,1 0-1 0 0,1 0 1 0 0,0-1-1 0 0,1 0 0 0 0,0-1 1 0 0,1-1-1 0 0,1 0 1 0 0,0-1-1 0 0,0 0 0 0 0,1-1 1 0 0,3 1-6 0 0,-2-4 5 0 0,0 0 1 0 0,1-1-1 0 0,0 0 1 0 0,0-2-1 0 0,0 0 1 0 0,1-1-1 0 0,-1 0 1 0 0,1-2-1 0 0,0 0 1 0 0,12-1-6 0 0,-15-3-9 0 0,1 0 1 0 0,0-1-1 0 0,-1 0 0 0 0,0-1 1 0 0,0-1-1 0 0,0-1 1 0 0,-1 0-1 0 0,0-1 0 0 0,0 0 1 0 0,-1-1-1 0 0,0-1 0 0 0,0 0 1 0 0,-1 0-1 0 0,-1-2 1 0 0,0 1-1 0 0,0-1 0 0 0,-1-1 1 0 0,-1 0-1 0 0,6-9 9 0 0,33-41-41 0 0,-47 62 15 0 0,-1 1-5 0 0,0 0-13 0 0,9 2-174 0 0,25 27 199 0 0,97 72 74 0 0,-126-99-57 0 0,14 11 8 0 0,1-2 0 0 0,0 0 0 0 0,1-1 0 0 0,0-1 0 0 0,1-1 0 0 0,0-1 0 0 0,0-1 0 0 0,1-1 0 0 0,20 2-6 0 0,-30-6 14 0 0,1 0-1 0 0,-1-2 1 0 0,1 1 0 0 0,-1-2-1 0 0,1 0 1 0 0,-1 0 0 0 0,0-2-1 0 0,0 1 1 0 0,0-2 0 0 0,1 0-14 0 0,10-7 12 0 0,0-1-1 0 0,-1-1 1 0 0,0-2 0 0 0,-1 0 0 0 0,-1-1 0 0 0,0-1 0 0 0,-2-1 0 0 0,0 0 0 0 0,-1-2-1 0 0,-1 0 1 0 0,8-14-12 0 0,8-10-3 0 0,-33 44-25 0 0,25 17-29 0 0,-16-7 66 0 0,0 0 0 0 0,1-1 0 0 0,0 0 0 0 0,0-1 0 0 0,1 0 1 0 0,0-1-1 0 0,0 0 0 0 0,1-1 0 0 0,0 0 0 0 0,0 0 0 0 0,0-2 1 0 0,0 1-1 0 0,0-2 0 0 0,1 1 0 0 0,0-2 0 0 0,5 1-9 0 0,-4-2 9 0 0,-1 0-1 0 0,1-1 1 0 0,0 0-1 0 0,-1-1 1 0 0,1 0-1 0 0,-1-1 1 0 0,1-1-1 0 0,5-3-8 0 0,3-2 21 0 0,0-2-1 0 0,-1 0 1 0 0,-1-1-1 0 0,0-2 1 0 0,0 0-1 0 0,-1 0 1 0 0,-1-2-1 0 0,-1-1 0 0 0,0 0 1 0 0,-1-1-1 0 0,-1 0 1 0 0,0-2-1 0 0,-2 1 1 0 0,0-2-1 0 0,-2 0 1 0 0,5-11-21 0 0,0-6-2 0 0,-3 0-1 0 0,0-1 1 0 0,-3 0 0 0 0,-1-1 0 0 0,-2 0 0 0 0,-2-1 0 0 0,-2 0 0 0 0,-1 1-1 0 0,-3-15 3 0 0,0 48 1 0 0,0-1-1 0 0,0 1 1 0 0,-1 0-1 0 0,-1 0 1 0 0,1-1-1 0 0,-1 2 1 0 0,0-1 0 0 0,-1 0-1 0 0,1 0 1 0 0,-1 1-1 0 0,-1 0 1 0 0,1 0-1 0 0,-1 0 1 0 0,0 1-1 0 0,0-1 1 0 0,-1 1-1 0 0,0 0 1 0 0,0 1-1 0 0,0-1 1 0 0,0 1-1 0 0,-1 0 1 0 0,1 1-1 0 0,-1 0 1 0 0,0 0-1 0 0,0 0 1 0 0,0 1-1 0 0,-5-1 0 0 0,-13-4 10 0 0,-1 1 0 0 0,0 1-1 0 0,0 2 1 0 0,0 0-1 0 0,0 2 1 0 0,0 1 0 0 0,-6 1-10 0 0,-2 0 54 0 0,25-18 2 0 0,-11-81-82 0 0,20 86 22 0 0,0 1 0 0 0,-1 0 0 0 0,-1 0 0 0 0,0 0 0 0 0,0 0 0 0 0,-1 1 0 0 0,0-1 1 0 0,-1 1-1 0 0,0-1 0 0 0,-1 1 0 0 0,0 0 0 0 0,-1 1 0 0 0,0 0 0 0 0,0-1 0 0 0,-1 2 0 0 0,0-1 1 0 0,0 1-1 0 0,-1 0 0 0 0,-8-6 4 0 0,-5 5-10 0 0,1 0 0 0 0,-2 2 0 0 0,1 0-1 0 0,-1 1 1 0 0,0 2 0 0 0,0 0 0 0 0,0 1 0 0 0,-1 1 0 0 0,1 1 0 0 0,-1 2 0 0 0,-8 0 10 0 0,-9 2-14 0 0,1 1 0 0 0,-1 2 0 0 0,1 1 0 0 0,0 2 0 0 0,0 2 0 0 0,-18 9 14 0 0,-1 10 15 0 0,54-28 239 0 0,4-27-212 0 0,1 14-40 0 0,-1-1 0 0 0,0 0 0 0 0,-1 0 0 0 0,0 0 0 0 0,0 1 0 0 0,-2-1 0 0 0,1 0 0 0 0,-2 1 0 0 0,-2-7-2 0 0,2 8-4 0 0,-1 1-1 0 0,0-1 1 0 0,-1 1 0 0 0,0 1 0 0 0,-1-1 0 0 0,0 1 0 0 0,0 0 0 0 0,0 0-1 0 0,-1 1 1 0 0,0 0 0 0 0,-1 1 0 0 0,0 0 0 0 0,0 0 0 0 0,0 0 0 0 0,0 1-1 0 0,-1 1 1 0 0,0 0 0 0 0,0 0 0 0 0,-10-2 4 0 0,-108-5-16 0 0,107 11 13 0 0,-17 3 8 0 0,-1 2 1 0 0,0 2-1 0 0,1 1 1 0 0,0 2-1 0 0,1 2 1 0 0,0 1-1 0 0,1 2 1 0 0,1 1 0 0 0,0 2-1 0 0,-24 17-5 0 0,-25 29-103 0 0,83-63 96 0 0,1-1 15 0 0,-8-2 191 0 0,-21-29-200 0 0,16 16-17 0 0,-1 0 1 0 0,0 1 0 0 0,-1 1-1 0 0,0 1 1 0 0,-14-9 17 0 0,-1 8-8 0 0,0 2 1 0 0,-1 1-1 0 0,0 1 1 0 0,0 2 0 0 0,-1 1-1 0 0,0 1 1 0 0,0 2-1 0 0,0 1 1 0 0,0 2-1 0 0,0 1 1 0 0,0 1 0 0 0,0 2-1 0 0,0 1 1 0 0,-2 2 7 0 0,-250 53 0 0 0,208-41 114 0 0,62-31-16 0 0,-5-16-235 0 0,10 11 115 0 0,-1 1-1 0 0,-1 0 1 0 0,0 0 0 0 0,-1 1-1 0 0,-1 1 1 0 0,0 0-1 0 0,-1 0 1 0 0,0 2 0 0 0,-1 0-1 0 0,0 0 1 0 0,-1 2 0 0 0,-1 0-1 0 0,-16-8 23 0 0,9 12-2 0 0,-1 1 0 0 0,0 2-1 0 0,0 0 1 0 0,0 2 0 0 0,0 0 0 0 0,0 2-1 0 0,-1 1 1 0 0,1 1 0 0 0,1 1-1 0 0,-1 1 1 0 0,1 1 0 0 0,-1 1 0 0 0,2 1-1 0 0,-1 2 1 0 0,1 0 0 0 0,-13 9 2 0 0,11-7 0 0 0,-89 54 0 0 0,113-65 4 0 0,1-1 7 0 0,-2-1-7 0 0,0 1 0 0 0,-1-1 0 0 0,1 0 0 0 0,0 1 0 0 0,0-1 0 0 0,0 0 0 0 0,0 0 0 0 0,0-1 0 0 0,1 1 0 0 0,-1 0 0 0 0,0-1 0 0 0,0 1 0 0 0,1-1 0 0 0,-1 1 0 0 0,1-1 0 0 0,-1 0 0 0 0,1 0 0 0 0,0 0 0 0 0,0 0 0 0 0,0 0 0 0 0,0 0 0 0 0,0 0-4 0 0,-8-11-9 0 0,-5-6 1 0 0,-2 1-1 0 0,1 0 1 0 0,-2 1-1 0 0,-1 1 1 0 0,0 1-1 0 0,0 0 1 0 0,-2 2 0 0 0,0 0-1 0 0,0 1 1 0 0,-1 1-1 0 0,0 1 1 0 0,-1 0-1 0 0,0 2 1 0 0,-3 0 8 0 0,-8 0 0 0 0,0 1-1 0 0,0 2 1 0 0,-1 1 0 0 0,1 2 0 0 0,-6 1 0 0 0,-4 1 7 0 0,6-1 6 0 0,1 1 0 0 0,-1 2 0 0 0,0 1 0 0 0,0 2 0 0 0,-28 8-13 0 0,64-12-8 0 0,-3 0 17 0 0,1 0 1 0 0,0 0-1 0 0,0 0 1 0 0,0 0-1 0 0,-1 0 0 0 0,1-1 1 0 0,-1 0-1 0 0,1 1 1 0 0,0-1-1 0 0,-1-1 1 0 0,1 1-1 0 0,0 0 0 0 0,-1-1 1 0 0,1 1-1 0 0,0-1 1 0 0,-2-1-10 0 0,-127-91-282 0 0,107 77 280 0 0,-1 2 0 0 0,-1 0 1 0 0,0 2-1 0 0,0 1 0 0 0,-1 1 1 0 0,-1 2-1 0 0,1 1 1 0 0,-1 0-1 0 0,0 3 0 0 0,-1 0 1 0 0,1 2-1 0 0,-1 1 0 0 0,0 1 1 0 0,1 2-1 0 0,-1 1 0 0 0,1 1 1 0 0,-26 8 1 0 0,1 6-35 0 0,0 3 0 0 0,1 2 1 0 0,-10 9 34 0 0,-97 61 10 0 0,159-92-14 0 0,-1-1 1 0 0,0 0 0 0 0,1 0-1 0 0,-1 1 1 0 0,0-1 0 0 0,0 0-1 0 0,1-1 1 0 0,-1 1 0 0 0,0 0-1 0 0,1 0 1 0 0,-1-1 0 0 0,0 1-1 0 0,1-1 1 0 0,-1 1 0 0 0,1-1-1 0 0,-1 0 1 0 0,1 0-1 0 0,-1 1 1 0 0,1-1 0 0 0,-1 0-1 0 0,1 0 1 0 0,0-1 0 0 0,-1 1-1 0 0,1 0 1 0 0,0 0 0 0 0,0-1-1 0 0,0 1 1 0 0,0 0 0 0 0,0-1-1 0 0,0 1 1 0 0,0-2 3 0 0,-6-5-4 0 0,-2-2 0 0 0,-1 1 0 0 0,0 0 0 0 0,0 0 0 0 0,-1 1 0 0 0,0 0 0 0 0,0 1 0 0 0,-1 0-1 0 0,0 1 1 0 0,0 0 0 0 0,-1 1 0 0 0,0 0 0 0 0,0 1 0 0 0,0 1 0 0 0,0 0 0 0 0,0 1 0 0 0,-1 0 0 0 0,1 1-1 0 0,-1 0 1 0 0,-2 1 4 0 0,5 4-14 0 0,0-1 0 0 0,-1 2 0 0 0,2-1 0 0 0,-1 2 0 0 0,1-1 0 0 0,0 1 0 0 0,0 1 0 0 0,0 0 0 0 0,1 0 0 0 0,0 1 0 0 0,0 0 0 0 0,1 1 0 0 0,0 0 0 0 0,1 0 0 0 0,0 0 0 0 0,-2 5 14 0 0,-6 4 0 0 0,-30 43-20 0 0,45-61 46 0 0,0 0 14 0 0,0 0-6 0 0,0 0 3 0 0,-7-5 34 0 0,-56-64-227 0 0,59 67 155 0 0,0 1-1 0 0,0 0 1 0 0,0 0 0 0 0,0 0 0 0 0,-1 1 0 0 0,1 0 0 0 0,0 0 0 0 0,0 0 0 0 0,0 0 0 0 0,0 0 0 0 0,0 1 0 0 0,0 0 0 0 0,-1 0 0 0 0,1 0 0 0 0,-1 1 1 0 0,-6 2-16 0 0,1 1 1 0 0,1 0 0 0 0,-1 0 0 0 0,1 1 0 0 0,0 0-1 0 0,0 1 1 0 0,1 0 0 0 0,-1 1 0 0 0,2-1-1 0 0,-1 2 1 0 0,1-1 15 0 0,-2 8-173 0 0,1 2 197 0 0,-4 2-2735 0 0,7-5-1437 0 0,5-4-11474 0 0,16-52 9701 0 0</inkml:trace>
  <inkml:trace contextRef="#ctx0" brushRef="#br1" timeOffset="191433.095">1132 4972 22430 0 0,'122'4'2580'0'0,"-72"-4"-3231"0"0,-49 0 388 0 0,-1 0-142 0 0,-8 0-3054 0 0,5 0 2289 0 0,-9 1-8697 0 0,2 2 672 0 0</inkml:trace>
  <inkml:trace contextRef="#ctx0" brushRef="#br1" timeOffset="191747.101">1170 5145 18630 0 0,'0'0'2255'0'0,"0"0"-1509"0"0,0 0-331 0 0,5 0 804 0 0,48 8 714 0 0,68 21-1680 0 0,-112-26-229 0 0,-15-4-300 0 0,-10 0-748 0 0,-1 1-827 0 0,-3 0-2469 0 0,4-1-3310 0 0,-6-2-2744 0 0</inkml:trace>
  <inkml:trace contextRef="#ctx0" brushRef="#br1" timeOffset="190052.772">149 4935 16382 0 0,'-1'-9'8016'0'0,"7"18"-7064"0"0,11 16-820 0 0,-1 1 1 0 0,0 1 0 0 0,-2 0 0 0 0,-1 1 0 0 0,0 5-133 0 0,-5-16 37 0 0,95 213 671 0 0,-85-211-439 0 0,-18-19-65 0 0,5-39 833 0 0,37-223-824 0 0,-19 135-229 0 0,-17 124-1953 0 0,-2 10 1518 0 0,9 19-2492 0 0,-5-2-12117 0 0,-38-86 7017 0 0</inkml:trace>
  <inkml:trace contextRef="#ctx0" brushRef="#br1" timeOffset="190712.773">589 5221 20250 0 0,'-6'4'3976'0'0,"-1"10"-3114"0"0,2-2-791 0 0,4-10-73 0 0,-5 6-14 0 0,1 0-1 0 0,0 0 0 0 0,0 1 1 0 0,1 0-1 0 0,0 0 1 0 0,1 0-1 0 0,0 0 0 0 0,0 0 1 0 0,1 1-1 0 0,0-1 1 0 0,1 1-1 0 0,0 0 1 0 0,0-1-1 0 0,1 6 17 0 0,2-12 13 0 0,0 0 1 0 0,1 0-1 0 0,0 0 1 0 0,-1 0-1 0 0,1 0 0 0 0,0-1 1 0 0,0 1-1 0 0,0-1 1 0 0,1 0-1 0 0,-1 0 0 0 0,0 0 1 0 0,1 0-1 0 0,-1 0 1 0 0,1-1-1 0 0,0 0 0 0 0,0 1 1 0 0,-1-2-1 0 0,1 1 1 0 0,0 0-1 0 0,0-1 0 0 0,4 1-13 0 0,-6-1 1 0 0,0 1 13 0 0,0 0 0 0 0,-1-1-1 0 0,1 1 1 0 0,0 0 0 0 0,0-1 0 0 0,0 0-1 0 0,0 1 1 0 0,0-1 0 0 0,0 0 0 0 0,0 0-1 0 0,0 0 1 0 0,1 0 0 0 0,-1-1-1 0 0,0 1 1 0 0,-1 0 0 0 0,1-1 0 0 0,0 1-1 0 0,0-1 1 0 0,0 0 0 0 0,0 0 0 0 0,0 0-1 0 0,0 0 1 0 0,-1 0 0 0 0,1 0 0 0 0,0 0-1 0 0,-1 0 1 0 0,1-1 0 0 0,-1 1-1 0 0,0-1 1 0 0,1 1 0 0 0,-1-1 0 0 0,0 0-1 0 0,0 1 1 0 0,0-1 0 0 0,0 0 0 0 0,0 0-1 0 0,0 0 1 0 0,0 0-14 0 0,0-6 44 0 0,1-1 0 0 0,-2 1 0 0 0,1 0 0 0 0,-1 0 0 0 0,0-1 1 0 0,-1 1-1 0 0,0 0 0 0 0,0 0 0 0 0,-1 0 0 0 0,0 0 0 0 0,0 0 0 0 0,-1 0 0 0 0,0 0 0 0 0,-1 1 0 0 0,1 0 0 0 0,-3-4-44 0 0,-41-53 119 0 0,66 117-318 0 0,84 210 456 0 0,-112-275-1524 0 0,5-8-2060 0 0,5 5-12893 0 0,13 65 10423 0 0</inkml:trace>
  <inkml:trace contextRef="#ctx0" brushRef="#br1" timeOffset="191151.091">911 5285 15949 0 0,'0'-13'6768'0'0,"-3"4"-3392"0"0,2 8-3364 0 0,0 0-1 0 0,0 0 0 0 0,0 0 1 0 0,0-1-1 0 0,0 2 1 0 0,0-1-1 0 0,0 0 1 0 0,0 0-1 0 0,0 0 1 0 0,0 0-1 0 0,0 1 0 0 0,-1-1 1 0 0,1 0-1 0 0,0 1 1 0 0,0 0-1 0 0,-1-1 1 0 0,1 1-1 0 0,-1-1 0 0 0,1 1 1 0 0,0 0-1 0 0,-1 0 1 0 0,1 0-1 0 0,0 0 1 0 0,-1 0-1 0 0,1 0 0 0 0,-1 0 1 0 0,1 1-1 0 0,0-1 1 0 0,-1 0-1 0 0,1 1 1 0 0,0-1-1 0 0,-2 1-11 0 0,-2 2-30 0 0,-1 0 1 0 0,0 0-1 0 0,1 1 0 0 0,0 0 1 0 0,0 0-1 0 0,0 0 0 0 0,0 0 1 0 0,1 1-1 0 0,-1 0 0 0 0,-2 4 30 0 0,7-8-2 0 0,-3 3-17 0 0,1 1 1 0 0,-1 0-1 0 0,1 1 1 0 0,1-1-1 0 0,-1 0 1 0 0,1 1-1 0 0,0-1 0 0 0,0 0 1 0 0,1 1-1 0 0,-1-1 1 0 0,1 1-1 0 0,0-1 1 0 0,1 1-1 0 0,0-1 1 0 0,-1 1-1 0 0,2-1 1 0 0,-1 1-1 0 0,1-1 1 0 0,-1 0-1 0 0,1 0 0 0 0,1 0 1 0 0,-1 0-1 0 0,1 0 1 0 0,0 0-1 0 0,0-1 1 0 0,0 1-1 0 0,1-1 1 0 0,-1 0-1 0 0,1 0 1 0 0,3 2 18 0 0,3 4-9 0 0,-3-2 2 0 0,0-1 0 0 0,0-1 0 0 0,1 1 0 0 0,0-1 0 0 0,0 0 0 0 0,0-1 0 0 0,1 0 0 0 0,5 2 7 0 0,12 1 175 0 0,-25-8-161 0 0,-1 0 60 0 0,0 0-20 0 0,0 0-153 0 0,-3-9-1050 0 0,-3-16-2514 0 0,4 4-10668 0 0,13 76 7717 0 0</inkml:trace>
  <inkml:trace contextRef="#ctx0" brushRef="#br1" timeOffset="196951.085">2859 4999 22122 0 0,'0'0'1623'0'0,"0"0"-1168"0"0,0 0-326 0 0,3 0 525 0 0,141 3 752 0 0,-95-3-1386 0 0,-63 8-1100 0 0,-2-3-12 0 0,1-1-1650 0 0,0 1-4232 0 0,-6 0-6771 0 0</inkml:trace>
  <inkml:trace contextRef="#ctx0" brushRef="#br1" timeOffset="195492.077">1818 4844 13341 0 0,'2'2'8030'0'0,"1"4"-4084"0"0,11 31-3890 0 0,-14-37 92 0 0,84 278 364 0 0,-44-172-355 0 0,-34-140 2052 0 0,15-85-2250 0 0,29-89 41 0 0,-43 182-7 0 0,2-4-47 0 0,-9 30 14 0 0,0 0-14 0 0,14 31-2682 0 0,-8 19-1220 0 0,-4-14-3708 0 0,-2-27 4923 0 0,0 26-8337 0 0</inkml:trace>
  <inkml:trace contextRef="#ctx0" brushRef="#br1" timeOffset="196122.078">2215 5202 21258 0 0,'0'-1'92'0'0,"-1"1"-1"0"0,0 0 1 0 0,1-1 0 0 0,-1 1-1 0 0,0 0 1 0 0,0-1-1 0 0,1 1 1 0 0,-1 0 0 0 0,0 0-1 0 0,0 0 1 0 0,1 0 0 0 0,-1 0-1 0 0,0 0 1 0 0,0 0 0 0 0,1 0-1 0 0,-1 0 1 0 0,0 0 0 0 0,0 0-1 0 0,0 0 1 0 0,1 1 0 0 0,-1-1-1 0 0,0 0 1 0 0,1 1-1 0 0,-1-1 1 0 0,0 0 0 0 0,1 1-1 0 0,-1-1 1 0 0,0 1 0 0 0,1-1-1 0 0,-1 1 1 0 0,1-1 0 0 0,-1 1-1 0 0,1-1 1 0 0,-1 1 0 0 0,1 0-1 0 0,-1-1 1 0 0,1 1 0 0 0,-1 0-1 0 0,1-1 1 0 0,0 1-1 0 0,0 0 1 0 0,-1 0 0 0 0,1-1-1 0 0,0 1 1 0 0,0 0 0 0 0,0 0-1 0 0,0-1 1 0 0,0 1 0 0 0,0 0-1 0 0,0 0-91 0 0,-4 7-452 0 0,-5 8 396 0 0,1 0 1 0 0,0 1-1 0 0,1 0 1 0 0,1 0-1 0 0,0 1 1 0 0,2 0-1 0 0,0 0 1 0 0,1 0-1 0 0,-1 17 56 0 0,20-31 84 0 0,-3-4 3 0 0,0 0 0 0 0,-1 0 0 0 0,1-2 1 0 0,0 0-1 0 0,-1 0 0 0 0,0-1 0 0 0,8-2-87 0 0,-6 0 12 0 0,38-22 364 0 0,-52 25-355 0 0,0-1 0 0 0,0 0 0 0 0,-1 1 0 0 0,1-1 0 0 0,0 1 1 0 0,-1-1-1 0 0,1 1 0 0 0,-1-1 0 0 0,0 1 0 0 0,0-1 0 0 0,0 1 1 0 0,0 0-1 0 0,0 0 0 0 0,-1-1 0 0 0,1 1 0 0 0,-1 0 0 0 0,1 0 0 0 0,-1 0 1 0 0,0 0-1 0 0,0 1 0 0 0,0-1 0 0 0,-1 0-21 0 0,-49-43 101 0 0,39 39-284 0 0,17 11-381 0 0,9 12 707 0 0,26 87 385 0 0,-10-13-607 0 0,-29-88 52 0 0,0-3 74 0 0,0 0-48 0 0,0 0-209 0 0,0 0-131 0 0,-4-16-1997 0 0,4-4-1611 0 0,0 9-572 0 0,0-13-4695 0 0</inkml:trace>
  <inkml:trace contextRef="#ctx0" brushRef="#br1" timeOffset="196636.088">2421 5281 10521 0 0,'0'0'7920'0'0,"5"1"-2290"0"0,1 2-4966 0 0,1 10-562 0 0,-2 0 0 0 0,0 1 1 0 0,0 0-1 0 0,-2-1 0 0 0,1 2 0 0 0,-2-1 1 0 0,0 0-1 0 0,0 0 0 0 0,-2 1 0 0 0,1-1 0 0 0,-2 0 1 0 0,-1 10-103 0 0,-13 17 223 0 0,15-40-134 0 0,0-1 17 0 0,0 0 16 0 0,-7-24 192 0 0,6 10-295 0 0,0 0-1 0 0,0 0 1 0 0,1 0 0 0 0,1-1 0 0 0,0 1-1 0 0,1 0 1 0 0,0 0 0 0 0,2 1 0 0 0,-1-1-1 0 0,2 0 1 0 0,0 1 0 0 0,0 0 0 0 0,1 0-1 0 0,1 1 1 0 0,1-3-19 0 0,-5 13-22 0 0,-1 0 0 0 0,1 0 0 0 0,0 0-1 0 0,-1 0 1 0 0,1 0 0 0 0,0 1 0 0 0,0-1 0 0 0,0 1 0 0 0,0 0-1 0 0,0 0 1 0 0,0 0 0 0 0,0 0 0 0 0,0 1 0 0 0,1-1-1 0 0,-1 1 1 0 0,0 0 0 0 0,0 0 0 0 0,1 0 0 0 0,-1 0-1 0 0,0 0 1 0 0,0 1 0 0 0,2 0 22 0 0,-1 2 29 0 0,0 0 0 0 0,0 0 0 0 0,0 1 0 0 0,-1-1 1 0 0,1 1-1 0 0,-1 0 0 0 0,0 0 0 0 0,0 0 0 0 0,-1 0 0 0 0,1 1 0 0 0,-1-1 0 0 0,0 1 0 0 0,0-1 0 0 0,1 5-29 0 0,33 122 58 0 0,-23-100-121 0 0,-13-31 110 0 0,0 0 65 0 0,0 0 22 0 0,0 0-18 0 0,0 0-68 0 0,0 0-113 0 0,0 0-87 0 0,0 0-101 0 0,-8-4-5040 0 0,6-9-12876 0 0,12 30 14633 0 0</inkml:trace>
  <inkml:trace contextRef="#ctx0" brushRef="#br1" timeOffset="197737.084">3285 4863 19782 0 0,'16'24'3247'0'0,"32"57"-1337"0"0,78 149-1121 0 0,-125-229-872 0 0,8 13 699 0 0,-3-23 788 0 0,20-228-1064 0 0,-15 163-356 0 0,7-15 42 0 0,-18 88-16 0 0,0 1-19 0 0,0 0-32 0 0,0 0-22 0 0,0 0-20 0 0,10 4-2678 0 0,-8 7-883 0 0,-4 9-16060 0 0,-6-55 17984 0 0</inkml:trace>
  <inkml:trace contextRef="#ctx0" brushRef="#br1" timeOffset="200438.078">3685 5292 20534 0 0,'-7'-6'4076'0'0,"0"-15"-3300"0"0,3 10-451 0 0,4 10-315 0 0,0-1-1 0 0,-1 1 1 0 0,1 0-1 0 0,-1-1 1 0 0,1 1-1 0 0,-1-1 1 0 0,0 1-1 0 0,1 0 1 0 0,-1-1 0 0 0,0 1-1 0 0,0 0 1 0 0,0 0-1 0 0,0 0 1 0 0,0 0-1 0 0,0-1 1 0 0,0 2-1 0 0,-1-1 1 0 0,1 0-1 0 0,0 0 1 0 0,0 0 0 0 0,-1 0-1 0 0,1 1 1 0 0,-1-1-1 0 0,1 1 1 0 0,0-1-1 0 0,-1 1 1 0 0,1-1-1 0 0,-1 1 1 0 0,1 0-1 0 0,-1 0 1 0 0,1 0 0 0 0,-1 0-1 0 0,1 0 1 0 0,-1 0-1 0 0,1 0 1 0 0,-1 0-1 0 0,1 1 1 0 0,-1-1-1 0 0,1 1 1 0 0,-1-1 0 0 0,1 1-1 0 0,-1-1 1 0 0,1 1-1 0 0,0 0 1 0 0,0 0-1 0 0,-1-1 1 0 0,1 1-1 0 0,0 0 1 0 0,0 0-1 0 0,-1 1-9 0 0,-4 5-59 0 0,0 1 0 0 0,1 0-1 0 0,-1 0 1 0 0,1 0 0 0 0,1 1 0 0 0,0 0-1 0 0,0 0 1 0 0,0 0 0 0 0,1 0-1 0 0,1 0 1 0 0,0 1 0 0 0,0 0-1 0 0,1-1 1 0 0,0 1 0 0 0,0 0 0 0 0,1-1-1 0 0,0 1 1 0 0,2 9 59 0 0,-1-15-4 0 0,1 1 1 0 0,-1 0 0 0 0,1 0-1 0 0,0-1 1 0 0,0 1-1 0 0,0-1 1 0 0,1 1-1 0 0,0-1 1 0 0,-1 0-1 0 0,2 0 1 0 0,-1 0-1 0 0,0-1 1 0 0,1 1-1 0 0,-1-1 1 0 0,1 0-1 0 0,0 0 1 0 0,0 0-1 0 0,0 0 1 0 0,1-1-1 0 0,-1 0 1 0 0,1 1-1 0 0,-1-2 1 0 0,1 1-1 0 0,0 0 1 0 0,0-1-1 0 0,0 0 1 0 0,-1 0 0 0 0,1-1-1 0 0,0 1 1 0 0,0-1-1 0 0,0 0 1 0 0,3 0 3 0 0,50-4 243 0 0,-52-7-363 0 0,-7-7-3385 0 0,-2 2-3926 0 0,0 9-4464 0 0,10 55 9593 0 0</inkml:trace>
  <inkml:trace contextRef="#ctx0" brushRef="#br1" timeOffset="200977.077">3824 5243 20598 0 0,'0'0'1967'0'0,"0"0"-1365"0"0,6 8 944 0 0,1 16-1507 0 0,-1 0 1 0 0,-2 0 0 0 0,0 1-1 0 0,-1-1 1 0 0,-1 1-1 0 0,-2 0 1 0 0,-1 9-40 0 0,-5-14 270 0 0,6-20-173 0 0,0 0 9 0 0,0 0 10 0 0,0 0 41 0 0,0 0 112 0 0,0-17-11 0 0,-1 0-173 0 0,0-1 0 0 0,2 0 0 0 0,0 0-1 0 0,1 1 1 0 0,1-1 0 0 0,1 1 0 0 0,0 0 0 0 0,7-17-85 0 0,-10 32-4 0 0,-1 1 0 0 0,1-1 1 0 0,0 0-1 0 0,0 1 0 0 0,-1-1 1 0 0,1 0-1 0 0,0 1 0 0 0,1-1 0 0 0,-1 1 1 0 0,0 0-1 0 0,0-1 0 0 0,1 1 1 0 0,-1 0-1 0 0,1 0 0 0 0,-1-1 1 0 0,1 1-1 0 0,-1 1 0 0 0,1-1 0 0 0,-1 0 1 0 0,1 0-1 0 0,0 0 0 0 0,0 1 1 0 0,-1-1-1 0 0,1 1 0 0 0,0 0 0 0 0,0-1 1 0 0,0 1-1 0 0,0 0 0 0 0,-1 0 1 0 0,1 0-1 0 0,0 0 0 0 0,0 0 1 0 0,0 1-1 0 0,0-1 0 0 0,-1 1 0 0 0,1-1 1 0 0,0 1-1 0 0,0-1 0 0 0,-1 1 1 0 0,1 0-1 0 0,0 0 0 0 0,-1 0 0 0 0,1 0 1 0 0,-1 0-1 0 0,1 0 0 0 0,-1 0 1 0 0,0 1-1 0 0,1-1 0 0 0,-1 1 1 0 0,0-1-1 0 0,0 1 0 0 0,0-1 4 0 0,8 15 49 0 0,-1 0 0 0 0,-1 1 0 0 0,-1-1 0 0 0,0 1 1 0 0,-2 1-1 0 0,0-1 0 0 0,0 0 0 0 0,-1 9-49 0 0,6 31-1408 0 0,-16-62-21061 0 0,14 10 19204 0 0</inkml:trace>
  <inkml:trace contextRef="#ctx0" brushRef="#br1" timeOffset="492020.198">4481 5062 18810 0 0,'43'-3'5762'0'0,"28"-12"-5132"0"0,-11 3-502 0 0,-54 11-252 0 0,11-1-2201 0 0,-19 10-722 0 0,-3 2-437 0 0,0-1-2455 0 0,-3 1-2116 0 0</inkml:trace>
  <inkml:trace contextRef="#ctx0" brushRef="#br1" timeOffset="492290.198">4521 5164 16021 0 0,'31'1'7232'0'0,"3"0"-5592"0"0,42 1-2109 0 0,-29 5 403 0 0,-76-6-7810 0 0,20 2-625 0 0</inkml:trace>
  <inkml:trace contextRef="#ctx0" brushRef="#br1" timeOffset="504665.649">11257 4965 21858 0 0,'7'3'4457'0'0,"29"-3"-4103"0"0,91-15-353 0 0,-126 15-15 0 0,-1 0 69 0 0,-2 14 29 0 0,0-1 0 0 0,-1 0 0 0 0,0 0 0 0 0,-1-1-1 0 0,-1 1 1 0 0,0-1 0 0 0,-5 10-84 0 0,6-13 20 0 0,-91 201-283 0 0,90-202 356 0 0,5-8-104 0 0,0 0 0 0 0,-1 1-1 0 0,1-1 1 0 0,0 0 0 0 0,-1 1-1 0 0,1-1 1 0 0,0 1 0 0 0,0-1 0 0 0,-1 0-1 0 0,1 1 1 0 0,0-1 0 0 0,0 1-1 0 0,0-1 1 0 0,0 0 0 0 0,-1 1-1 0 0,1-1 1 0 0,0 1 0 0 0,0-1-1 0 0,0 1 1 0 0,0-1 0 0 0,0 1 0 0 0,0-1-1 0 0,0 1 1 0 0,0-1 0 0 0,0 0-1 0 0,0 1 1 0 0,1-1 0 0 0,-1 1-1 0 0,0-1 1 0 0,0 1 0 0 0,0-1 0 0 0,0 0-1 0 0,1 1 1 0 0,-1-1 0 0 0,0 1-1 0 0,0-1 1 0 0,1 0 0 0 0,-1 1-1 0 0,0-1 1 0 0,1 0 0 0 0,-1 1-1 0 0,0-1 1 0 0,1 0 0 0 0,-1 0 0 0 0,1 1-1 0 0,-1-1 1 0 0,0 0 0 0 0,1 0-1 0 0,-1 0 1 0 0,1 1 0 0 0,-1-1-1 0 0,1 0 1 0 0,-1 0 11 0 0,70 26 321 0 0,-21-8-314 0 0,-20-6-75 0 0,-29-12 109 0 0,0 0 41 0 0,0 0 20 0 0,0 0 22 0 0,0 0 19 0 0,0 0-21 0 0,-51-61-3808 0 0,36 46-1105 0 0,1 0-4137 0 0,-1-3-1090 0 0</inkml:trace>
  <inkml:trace contextRef="#ctx0" brushRef="#br1" timeOffset="504845.646">11275 5187 19782 0 0,'0'0'2260'0'0,"4"0"-2212"0"0,-1 0 200 0 0,3 0-112 0 0,5 0 388 0 0,3 0 40 0 0,-1-4-96 0 0,2 0-280 0 0,3 0-144 0 0,-3-3-44 0 0,3 3-60 0 0,-5-3-456 0 0,3 3-264 0 0,-3-4-404 0 0,0 5-1196 0 0,-2 3-1657 0 0,-2 0-5263 0 0,0 0 3295 0 0</inkml:trace>
  <inkml:trace contextRef="#ctx0" brushRef="#br1" timeOffset="505301.647">11582 5303 19134 0 0,'5'8'2685'0'0,"55"127"1028"0"0,-46-106-3545 0 0,109 205 644 0 0,-108-204-557 0 0,-15-29-137 0 0,0-1 33 0 0,0 0 92 0 0,-58-158 27 0 0,41 117-240 0 0,-21 45-222 0 0,22 7 179 0 0,1 0-1 0 0,1 1 0 0 0,0 0 1 0 0,0 1-1 0 0,1 0 0 0 0,1 2 1 0 0,-10 14 13 0 0,13-18 2 0 0,-17 22 162 0 0,25-32-165 0 0,0-1-18 0 0,1 0 8 0 0,17-4-701 0 0,-15 3 212 0 0,4-4 177 0 0,-7-1-7286 0 0,-4 4-1273 0 0,-14 20-519 0 0</inkml:trace>
  <inkml:trace contextRef="#ctx0" brushRef="#br1" timeOffset="501555.65">9021 4686 16918 0 0,'-9'-4'6145'0'0,"-16"4"-5339"0"0,19 0-379 0 0,4 1-436 0 0,0 0 0 0 0,0 0-1 0 0,0 0 1 0 0,0 0-1 0 0,1 0 1 0 0,-1 1 0 0 0,0-1-1 0 0,1 0 1 0 0,-1 1 0 0 0,1-1-1 0 0,-1 1 1 0 0,1 0 0 0 0,0-1-1 0 0,-1 1 1 0 0,1 0 0 0 0,0 0-1 0 0,0 0 1 0 0,1 0-1 0 0,-1 0 1 0 0,0 0 0 0 0,1 0-1 0 0,-1 2 10 0 0,-1 0-26 0 0,-8 26 70 0 0,2 1 0 0 0,2-1 0 0 0,1 1 0 0 0,1 0 1 0 0,1 1-1 0 0,2-1 0 0 0,2 28-44 0 0,-1-40 9 0 0,-1 8-3 0 0,1 0 0 0 0,1 0 0 0 0,2-1 0 0 0,0 1 0 0 0,2 0 0 0 0,1-1 0 0 0,6 19-6 0 0,-7-34-29 0 0,-1 0 0 0 0,2-1-1 0 0,-1 0 1 0 0,1 1 0 0 0,1-2 0 0 0,0 1-1 0 0,0-1 1 0 0,1 0 0 0 0,0-1 0 0 0,8 7 29 0 0,27 4 610 0 0,-48-27-518 0 0,-7-21-1413 0 0,-4-11-1802 0 0,7 9-4301 0 0,4 0-2114 0 0</inkml:trace>
  <inkml:trace contextRef="#ctx0" brushRef="#br1" timeOffset="502006.659">9197 4931 20138 0 0,'62'-4'3608'0'0,"-60"4"-3576"0"0,1 0 0 0 0,0 0 0 0 0,-1 1 1 0 0,1-1-1 0 0,0 1 0 0 0,-1 0 0 0 0,1-1 1 0 0,0 1-1 0 0,-1 0 0 0 0,0 1 0 0 0,1-1 1 0 0,-1 0-1 0 0,0 1 0 0 0,1-1 0 0 0,-1 1 1 0 0,0 0-1 0 0,0 0 0 0 0,0-1 0 0 0,0 1 1 0 0,-1 1-1 0 0,1-1 0 0 0,0 0 0 0 0,-1 0 1 0 0,0 1-1 0 0,1-1 0 0 0,-1 0 0 0 0,0 1 1 0 0,0 0-1 0 0,0-1 0 0 0,-1 1 0 0 0,1 2-32 0 0,6 92 545 0 0,-7-77-519 0 0,-2 168-408 0 0,1-188 397 0 0,0 0-1 0 0,0 0 0 0 0,0 1 0 0 0,0-1 0 0 0,0 0 1 0 0,0 0-1 0 0,0 0 0 0 0,0 0 0 0 0,0 0 1 0 0,0 0-1 0 0,0 0 0 0 0,0 0 0 0 0,1 0 1 0 0,-1-1-1 0 0,0 1 0 0 0,0 0 0 0 0,0 0 0 0 0,0-1 1 0 0,0 1-1 0 0,0-1 0 0 0,1 1 0 0 0,-1-1 1 0 0,0 1-1 0 0,0-1 0 0 0,0 1 0 0 0,1-1 0 0 0,-1 0 1 0 0,0 0-1 0 0,1 1 0 0 0,-1-1 0 0 0,1 0 1 0 0,-1 0-1 0 0,1 1 0 0 0,-1-1 0 0 0,1 0-14 0 0,-2-2 112 0 0,-8-14-593 0 0,24 15-326 0 0,83 40 1047 0 0,-97-38-260 0 0,1 0 0 0 0,-1 0 0 0 0,0 1 0 0 0,1-1 0 0 0,-1 0 0 0 0,0 0 0 0 0,1 0 0 0 0,-1 0 0 0 0,0 0 0 0 0,1 0 0 0 0,-1 0 0 0 0,1 0 1 0 0,-1 0-1 0 0,0 0 0 0 0,1 0 0 0 0,-1 0 0 0 0,0 0 0 0 0,1 0 0 0 0,-1 0 0 0 0,0 0 0 0 0,1 0 0 0 0,-1 0 0 0 0,1-1 0 0 0,-1 1 0 0 0,0 0 0 0 0,0 0 0 0 0,1 0 1 0 0,-1-1-1 0 0,0 1 0 0 0,1 0 0 0 0,-1 0 0 0 0,0-1 0 0 0,0 1 0 0 0,1 0 0 0 0,-1 0 0 0 0,0-1 0 0 0,0 1 0 0 0,0 0 0 0 0,1-1 0 0 0,-1 1 0 0 0,0 0 1 0 0,0-1-1 0 0,0 1 0 0 0,0-1 0 0 0,0 1 0 0 0,0 0 0 0 0,0-1 0 0 0,0 1 0 0 0,0 0 0 0 0,0-1 0 0 0,0 1 0 0 0,0 0 0 0 0,0-1 0 0 0,0 1 0 0 0,0-1 1 0 0,0 1-1 0 0,0 0 0 0 0,0-1 0 0 0,-1 1 0 0 0,1 0 0 0 0,0-1 0 0 0,0 1 20 0 0,-1-8-681 0 0,1-14-3426 0 0,0 10-2981 0 0,0 1-880 0 0</inkml:trace>
  <inkml:trace contextRef="#ctx0" brushRef="#br1" timeOffset="502609.649">9571 5119 19850 0 0,'-18'24'6992'0'0,"-16"62"-7784"0"0,33-83 976 0 0,-1 3-230 0 0,-1 1 0 0 0,1 0 0 0 0,1 0 0 0 0,-1-1 1 0 0,1 1-1 0 0,0 0 0 0 0,1 0 0 0 0,0 0 0 0 0,0 0 1 0 0,0 0-1 0 0,1 4 46 0 0,1-10-2 0 0,-1 1 0 0 0,0-1 0 0 0,1-1-1 0 0,-1 1 1 0 0,1 0 0 0 0,0 0 0 0 0,-1 0 0 0 0,1-1 0 0 0,0 1 0 0 0,-1-1 0 0 0,1 0 0 0 0,0 1 0 0 0,0-1 0 0 0,-1 0 0 0 0,1 0 0 0 0,0 0 0 0 0,0 0 0 0 0,-1 0 0 0 0,1 0 0 0 0,0-1 0 0 0,0 1 0 0 0,0-1 2 0 0,5 1-27 0 0,3-1 22 0 0,0 0-1 0 0,0-1 1 0 0,-1 0 0 0 0,1-1 0 0 0,0 0 0 0 0,-1 0 0 0 0,0-1 0 0 0,0 0-1 0 0,0-1 1 0 0,8-5 5 0 0,-15 8 34 0 0,-1 0-1 0 0,1 0 1 0 0,-1-1-1 0 0,0 1 0 0 0,0-1 1 0 0,0 1-1 0 0,0-1 0 0 0,0 1 1 0 0,0-1-1 0 0,-1 0 1 0 0,0 1-1 0 0,1-1 0 0 0,-1 0 1 0 0,0 0-1 0 0,0 1 1 0 0,0-1-1 0 0,-1 0 0 0 0,1 1 1 0 0,-1-1-1 0 0,1 0-33 0 0,-1-11 21 0 0,1 8 14 0 0,-1 1-1 0 0,0-1 1 0 0,0 0 0 0 0,0 1 0 0 0,-1-1-1 0 0,0 1 1 0 0,0-1 0 0 0,0 1-1 0 0,-1 0 1 0 0,1 0 0 0 0,-1 0 0 0 0,0 0-1 0 0,-1 1 1 0 0,1-1 0 0 0,-1 1-1 0 0,0 0 1 0 0,-2-2-35 0 0,-12 2 536 0 0,18 4-568 0 0,0 0-60 0 0,0 0-59 0 0,0 0-65 0 0,3 1-357 0 0,32 50 440 0 0,25 63 460 0 0,-15 9-25 0 0,-69-161-1768 0 0,23 35 1326 0 0,-25-58-3846 0 0,16 14-7836 0 0,10 12 2383 0 0</inkml:trace>
  <inkml:trace contextRef="#ctx0" brushRef="#br1" timeOffset="502943.649">9799 5040 20390 0 0,'7'0'2200'0'0,"131"22"190"0"0,-98-18-4941 0 0,-31-11-2995 0 0,-7-3-1839 0 0,-2-7-2113 0 0</inkml:trace>
  <inkml:trace contextRef="#ctx0" brushRef="#br1" timeOffset="503270.649">10106 4882 14297 0 0,'28'-19'6661'0'0,"4"6"-3593"0"0,68 0-1464 0 0,-98 14-1565 0 0,0 0 0 0 0,0 1 0 0 0,-1-1 0 0 0,1 1 0 0 0,-1 0 1 0 0,0-1-1 0 0,1 1 0 0 0,-1 0 0 0 0,0 0 0 0 0,0 0 0 0 0,0 0 1 0 0,0 0-1 0 0,0 0 0 0 0,-1 0 0 0 0,1 0 0 0 0,-1 0 0 0 0,1 0 1 0 0,-1 0-1 0 0,0 3-39 0 0,7 36 54 0 0,-3 1 0 0 0,-2 0 1 0 0,-2 32-55 0 0,0-49-48 0 0,3 110-517 0 0,-3-134 608 0 0,-4-2-12 0 0,0 0-1 0 0,0 0 1 0 0,1 0 0 0 0,-1 0-1 0 0,0 0 1 0 0,1-1 0 0 0,-1 0-1 0 0,1 0 1 0 0,0 0 0 0 0,0 0-1 0 0,0 0 1 0 0,0 0 0 0 0,0-1-1 0 0,0 0 1 0 0,0 1 0 0 0,-1-3-31 0 0,2 4-1 0 0,2 1-86 0 0,0 0-47 0 0,0 0-54 0 0,50 19-166 0 0,-19-8 366 0 0,-32-9-3003 0 0,-2-5-10692 0 0,4-1 6183 0 0,3 13 5968 0 0</inkml:trace>
  <inkml:trace contextRef="#ctx0" brushRef="#br1" timeOffset="503638.649">10563 5164 19730 0 0,'0'0'2049'0'0,"0"0"-1033"0"0,0 0-248 0 0,0 0 225 0 0,0 0-69 0 0,-15-11 716 0 0,13 11-1646 0 0,1 0-1 0 0,-1 0 0 0 0,1 0 0 0 0,0 0 0 0 0,-1 0 0 0 0,1 0 0 0 0,-1 0 0 0 0,1 1 1 0 0,-1-1-1 0 0,1 0 0 0 0,-1 1 0 0 0,1-1 0 0 0,0 1 0 0 0,-1-1 0 0 0,1 1 0 0 0,0 0 1 0 0,0 0-1 0 0,-1 0 0 0 0,1-1 0 0 0,0 1 0 0 0,0 0 0 0 0,0 0 0 0 0,0 1 0 0 0,0-1 1 0 0,0 0-1 0 0,0 0 0 0 0,0 0 0 0 0,1 1 7 0 0,-2-1-3 0 0,-3 5-11 0 0,-1 0 0 0 0,1 0 0 0 0,1 0-1 0 0,-1 0 1 0 0,1 1 0 0 0,0-1 0 0 0,0 1 0 0 0,1 1 0 0 0,0-1-1 0 0,0 0 1 0 0,1 1 0 0 0,0-1 0 0 0,0 1 0 0 0,1-1 0 0 0,0 1-1 0 0,0 3 15 0 0,1-8-10 0 0,0 0-1 0 0,1 0 1 0 0,-1 0-1 0 0,1 0 1 0 0,-1 0-1 0 0,1 0 1 0 0,0-1-1 0 0,0 1 1 0 0,0 0-1 0 0,0 0 0 0 0,1-1 1 0 0,-1 1-1 0 0,1 0 1 0 0,0-1-1 0 0,0 0 1 0 0,0 1-1 0 0,0-1 1 0 0,0 0-1 0 0,0 0 1 0 0,0 0-1 0 0,1 0 0 0 0,2 1 11 0 0,95 45 36 0 0,-77-37 38 0 0,-23-11 33 0 0,0 0-16 0 0,-26-47-2713 0 0,8 20-3885 0 0,9 11-2193 0 0</inkml:trace>
  <inkml:trace contextRef="#ctx0" brushRef="#br1" timeOffset="503979.648">10747 4705 14601 0 0,'8'2'6962'0'0,"0"5"-3816"0"0,10 22-4064 0 0,-12-17 1953 0 0,26 47-750 0 0,-3 2 0 0 0,-2 1-1 0 0,-3 1 1 0 0,-3 2 0 0 0,-3 0-1 0 0,7 51-284 0 0,-14 47 721 0 0,-11-163-725 0 0,0 0-1 0 0,-1 1 0 0 0,1-1 1 0 0,-1 0-1 0 0,1 1 0 0 0,-1-1 1 0 0,1 0-1 0 0,-1 0 0 0 0,0 0 1 0 0,1 0-1 0 0,-1 1 0 0 0,1-1 1 0 0,-1 0-1 0 0,1 0 0 0 0,-1 0 1 0 0,0 0-1 0 0,1 0 0 0 0,-1 0 1 0 0,1 0-1 0 0,-1 0 0 0 0,1-1 1 0 0,-1 1-1 0 0,1 0 1 0 0,-1 0-1 0 0,0 0 0 0 0,1-1 1 0 0,-1 1-1 0 0,1 0 0 0 0,-1-1 1 0 0,1 1-1 0 0,0 0 0 0 0,-1-1 1 0 0,1 1-1 0 0,-1 0 0 0 0,1-1 1 0 0,0 1-1 0 0,-1-1 0 0 0,1 1 1 0 0,0-1-1 0 0,-1 1 0 0 0,1-1 1 0 0,0 1 4 0 0,-43-48-3534 0 0,23 22-5247 0 0,-3-8-5568 0 0</inkml:trace>
  <inkml:trace contextRef="#ctx0" brushRef="#br1" timeOffset="498588.645">6680 4886 20270 0 0,'7'-3'3914'0'0,"39"2"-3392"0"0,-17 2-330 0 0,61-9 578 0 0,-85 42 426 0 0,-1 265-1165 0 0,-18-242 73 0 0,-28-67 300 0 0,15-6-291 0 0,24 13-45 0 0,3 3-88 0 0,0 0-71 0 0,0 0-62 0 0,105 27-545 0 0,-87-25 360 0 0,-21-6-308 0 0,1-1-2840 0 0,1 3-2558 0 0,1 2-3778 0 0,9 12 3536 0 0</inkml:trace>
  <inkml:trace contextRef="#ctx0" brushRef="#br1" timeOffset="499119.653">7219 5258 22494 0 0,'-5'-6'4131'0'0,"-22"-29"-4188"0"0,25 33 52 0 0,1 0 1 0 0,0 1-1 0 0,0-1 1 0 0,-1 1-1 0 0,1-1 1 0 0,-1 1-1 0 0,1 0 1 0 0,-1-1-1 0 0,0 1 1 0 0,0 0-1 0 0,1 0 1 0 0,-1 0-1 0 0,0 0 1 0 0,0 1-1 0 0,0-1 1 0 0,0 0-1 0 0,0 1 1 0 0,0-1-1 0 0,0 1 1 0 0,0 0-1 0 0,0 0 1 0 0,0 0-1 0 0,0 0 0 0 0,0 0 1 0 0,0 0-1 0 0,0 0 1 0 0,0 1-1 0 0,0-1 1 0 0,0 1-1 0 0,0-1 1 0 0,0 1-1 0 0,0 0 1 0 0,0 0-1 0 0,0 0 1 0 0,0 0-1 0 0,1 0 1 0 0,-1 0-1 0 0,0 0 1 0 0,1 1-1 0 0,-1-1 1 0 0,1 1-1 0 0,-1-1 1 0 0,0 2 4 0 0,-79 98-192 0 0,79-99 188 0 0,1 0 0 0 0,-1 0 0 0 0,1 1-1 0 0,-1-1 1 0 0,1 1 0 0 0,0-1 0 0 0,0 1-1 0 0,0-1 1 0 0,0 1 0 0 0,0 0 0 0 0,1 0 0 0 0,-1-1-1 0 0,1 1 1 0 0,0 0 0 0 0,0 0 0 0 0,0 0-1 0 0,0-1 1 0 0,0 1 0 0 0,1 0 0 0 0,-1 0-1 0 0,1-1 1 0 0,-1 1 0 0 0,1 0 0 0 0,0-1-1 0 0,0 1 1 0 0,1 0 0 0 0,-1-1 0 0 0,1 1 4 0 0,7 4 2 0 0,1-1 1 0 0,0 0 0 0 0,1 0-1 0 0,0 0 1 0 0,0-2-1 0 0,0 1 1 0 0,0-2-1 0 0,1 1 1 0 0,0-1 0 0 0,-1-1-1 0 0,1 0 1 0 0,1-1-3 0 0,42 11-31 0 0,-24-5-184 0 0,-31-7 289 0 0,0 0 101 0 0,0 0 42 0 0,0 0-46 0 0,-15-7-224 0 0,10 4-612 0 0,-27-25-394 0 0,25 15-2366 0 0,2-2-4034 0 0,5 15 7251 0 0,1 1-1 0 0,-1-1 0 0 0,0 0 1 0 0,0 0-1 0 0,0 0 0 0 0,0 1 1 0 0,1-1-1 0 0,-1 0 1 0 0,0 0-1 0 0,0 0 0 0 0,0 0 1 0 0,0 0-1 0 0,1 0 0 0 0,-1 1 1 0 0,0-1-1 0 0,0 0 1 0 0,1 0-1 0 0,-1 0 0 0 0,0 0 1 0 0,0 0-1 0 0,0 0 0 0 0,1 0 1 0 0,-1 0-1 0 0,0 0 1 0 0,0 0-1 0 0,1 0 0 0 0,-1 0 1 0 0,0 0-1 0 0,0 0 0 0 0,0 0 1 0 0,1 0-1 0 0,-1 0 1 0 0,0 0-1 0 0,0-1 0 0 0,1 1 1 0 0,-1 0-1 0 0,0 0 0 0 0,0 0 1 0 0,0 0-1 0 0,0 0 0 0 0,1 0 1 0 0,-1-1-1 0 0,0 1 1 0 0,0 0-1 0 0,0 0 0 0 0,0 0 1 0 0,1-1 208 0 0,53 67-4020 0 0</inkml:trace>
  <inkml:trace contextRef="#ctx0" brushRef="#br1" timeOffset="499673.646">7405 4968 19950 0 0,'11'5'5270'0'0,"15"-5"-5310"0"0,-19-1 514 0 0,132-26 92 0 0,-115 24-472 0 0,-23 3-64 0 0,-1 0 11 0 0,0 0 16 0 0,0 0 22 0 0,0 0 15 0 0,0 0 4 0 0,0 0-7 0 0,0 0-12 0 0,0 0-15 0 0,0 0-5 0 0,0 0-6 0 0,0 0 35 0 0,-9 28-25 0 0,-55 117-56 0 0,0-1-58 0 0,61-136 116 0 0,2-7-76 0 0,0 0 1 0 0,0 0-1 0 0,0 0 1 0 0,0 0-1 0 0,0 1 1 0 0,0-1-1 0 0,1 0 1 0 0,-1 1-1 0 0,1-1 0 0 0,-1 0 1 0 0,1 1-1 0 0,-1-1 1 0 0,1 1-1 0 0,0-1 1 0 0,0 1-1 0 0,0-1 1 0 0,0 1-1 0 0,0-1 0 0 0,0 1 1 0 0,0-1-1 0 0,0 1 1 0 0,0-1-1 0 0,1 1 1 0 0,-1-1-1 0 0,1 0 1 0 0,-1 1-1 0 0,1-1 0 0 0,-1 0 1 0 0,1 1-1 0 0,0-1 1 0 0,0 0-1 0 0,0 1 1 0 0,-1-1-1 0 0,1 0 1 0 0,0 0-1 0 0,1 0 0 0 0,-1 0 1 0 0,0 0-1 0 0,0 0 1 0 0,0 0-1 0 0,0-1 1 0 0,1 1-1 0 0,0 0 11 0 0,123 41 214 0 0,-114-33-129 0 0,-14-12-91 0 0,-26-23-1334 0 0,5 4-1445 0 0,7 6-2724 0 0,2-2-3722 0 0</inkml:trace>
  <inkml:trace contextRef="#ctx0" brushRef="#br1" timeOffset="499972.658">7487 5232 19486 0 0,'2'0'2168'0'0,"-2"0"-1784"0"0,2 0-200 0 0,3 0 204 0 0,1-4 28 0 0,-1 0-12 0 0,1-3-264 0 0,5-1-140 0 0,-2 1-216 0 0,2-1-316 0 0,2 4-696 0 0,1 4-1112 0 0,-5 0-1849 0 0,4 0-5267 0 0</inkml:trace>
  <inkml:trace contextRef="#ctx0" brushRef="#br1" timeOffset="500323.653">7807 5285 20550 0 0,'22'53'3354'0'0,"3"-6"-2867"0"0,0-3-206 0 0,-1 0 0 0 0,-3 2 0 0 0,-2 1 0 0 0,-1 0 1 0 0,-3 2-1 0 0,6 35-281 0 0,-52-162 2045 0 0,-4-72-2155 0 0,35 150 105 0 0,0-1 1 0 0,0 1-1 0 0,0 0 1 0 0,0-1 0 0 0,0 1-1 0 0,0 0 1 0 0,0-1-1 0 0,0 1 1 0 0,0 0 0 0 0,0 0-1 0 0,0-1 1 0 0,0 1-1 0 0,0 0 1 0 0,-1 0 0 0 0,1-1-1 0 0,0 1 1 0 0,0 0-1 0 0,0 0 1 0 0,0-1 0 0 0,-1 1-1 0 0,1 0 1 0 0,0 0-1 0 0,0 0 1 0 0,-1-1 0 0 0,1 1-1 0 0,0 0 1 0 0,0 0 0 0 0,-1 0-1 0 0,1 0 1 0 0,0 0-1 0 0,0-1 1 0 0,-1 1 0 0 0,1 0-1 0 0,0 0 1 0 0,-1 0-1 0 0,1 0 1 0 0,0 0 0 0 0,0 0-1 0 0,-1 0 1 0 0,1 0-1 0 0,0 0 1 0 0,-1 0 0 0 0,1 0-1 0 0,0 0 1 0 0,-1 0-1 0 0,1 1 1 0 0,0-1 0 0 0,0 0-1 0 0,-1 0 1 0 0,1 0-1 0 0,0 0 1 0 0,0 0 0 0 0,-1 1-1 0 0,1-1 1 0 0,0 0-1 0 0,0 0 1 0 0,-1 0 0 0 0,1 1-1 0 0,0-1 1 0 0,0 0 0 0 0,0 0-1 0 0,0 1 1 0 0,-1-1-1 0 0,1 0 1 0 0,0 0 0 0 0,0 1 4 0 0,-73 62-250 0 0,32-22 406 0 0,40-37-153 0 0,1-4-59 0 0,0 0-72 0 0,0 0-107 0 0,0 0-120 0 0,0 0-111 0 0,0 0-180 0 0,0 0-369 0 0,15-10-7984 0 0,-6 5 1096 0 0</inkml:trace>
  <inkml:trace contextRef="#ctx0" brushRef="#br1" timeOffset="500561.648">8163 5089 22854 0 0,'10'0'2026'0'0,"120"-7"-1043"0"0,-94 5-1914 0 0,-31 6-2036 0 0,-19 5-1673 0 0,3-2-1992 0 0,-3 1-2125 0 0</inkml:trace>
  <inkml:trace contextRef="#ctx0" brushRef="#br1" timeOffset="500824.656">8205 5251 456 0 0,'2'2'16589'0'0,"2"-1"-10343"0"0,16 0-6816 0 0,-14-2 2494 0 0,10 1-1433 0 0,84 12-136 0 0,-85-8-376 0 0,-11-1 23 0 0,-3 0-10 0 0,-1-2-157 0 0,-11-2-691 0 0,-21-5-3266 0 0,8 0-4364 0 0,-8-4-3349 0 0</inkml:trace>
  <inkml:trace contextRef="#ctx0" brushRef="#br1" timeOffset="494196.123">4976 4852 15285 0 0,'3'-6'9327'0'0,"28"4"-9236"0"0,-14 2 474 0 0,38-4 263 0 0,-55 28-642 0 0,-4 380 46 0 0,-3-377-88 0 0,-15-26 537 0 0,22-1-759 0 0,0 0-33 0 0,0 0-44 0 0,9 7-526 0 0,70 20 821 0 0,-71-24-130 0 0,-7-3 29 0 0,-1 0 47 0 0,0 0 40 0 0,0 0 29 0 0,0 0 17 0 0,0 0-18 0 0,0 0-34 0 0,0 0-23 0 0,0 0-32 0 0,0 0-35 0 0,0 0-81 0 0,-29 11-4385 0 0,20-7 439 0 0,0 0-13284 0 0,56-23 15538 0 0</inkml:trace>
  <inkml:trace contextRef="#ctx0" brushRef="#br1" timeOffset="495386.651">5316 5266 17254 0 0,'1'-11'4786'0'0,"-2"-5"-510"0"0,-36 125-4884 0 0,21-45 434 0 0,16-64 127 0 0,0 0-14 0 0,0 0-9 0 0,0 0-18 0 0,0 0-28 0 0,14 4 41 0 0,12-2 141 0 0,-21-2-63 0 0,0 1 0 0 0,-1-1 0 0 0,1 1 0 0 0,0-1-1 0 0,-1-1 1 0 0,1 1 0 0 0,0-1 0 0 0,-1 0 0 0 0,1 0 0 0 0,-1 0-1 0 0,1 0 1 0 0,-1-1 0 0 0,1 0 0 0 0,-1 0-3 0 0,-1 1 27 0 0,-1 0 0 0 0,1 0-1 0 0,-1 0 1 0 0,0 0 0 0 0,1-1 0 0 0,-1 1 0 0 0,0-1 0 0 0,0 1-1 0 0,0-1 1 0 0,0 0 0 0 0,0 0 0 0 0,0 0 0 0 0,0 0 0 0 0,-1 0-1 0 0,1 0 1 0 0,-1-1 0 0 0,1 1 0 0 0,-1-1 0 0 0,0 1 0 0 0,0-1 0 0 0,0 1-1 0 0,0-1 1 0 0,-1 1 0 0 0,1-1 0 0 0,-1 0 0 0 0,0 1 0 0 0,1-1-1 0 0,-1 0 1 0 0,0 1 0 0 0,0-1 0 0 0,-1 0 0 0 0,1 1 0 0 0,-1-1-1 0 0,1 0 1 0 0,-1 1 0 0 0,-1-3-27 0 0,-57-82-83 0 0,37 69 393 0 0,22 18-272 0 0,0 0-3 0 0,0 0-75 0 0,0 0-62 0 0,0 0-42 0 0,7 8-314 0 0,13 32 622 0 0,-1 1 1 0 0,-2 1-1 0 0,-2 1 0 0 0,6 27-164 0 0,-17-44 420 0 0,-28-22-19175 0 0,48-8 10728 0 0</inkml:trace>
  <inkml:trace contextRef="#ctx0" brushRef="#br1" timeOffset="496306.646">5597 4957 21650 0 0,'11'0'1269'0'0,"111"-11"1289"0"0,-61-7-2149 0 0,-47 17 137 0 0,-18 13-270 0 0,-85 170-43 0 0,65-139-215 0 0,-42 69 17 0 0,52-89-151 0 0,14-22 55 0 0,0-1 6 0 0,0 0-25 0 0,0 0-36 0 0,31 15 292 0 0,103 41-187 0 0,-123-49 80 0 0,-19-9-150 0 0,-21-11-1068 0 0,10 3 107 0 0,-2-1-1252 0 0,4 2-3416 0 0,-5-2-4457 0 0</inkml:trace>
  <inkml:trace contextRef="#ctx0" brushRef="#br1" timeOffset="496589.647">5601 5205 20738 0 0,'3'0'1908'0'0,"-1"0"-1684"0"0,-2 0-140 0 0,2 0 96 0 0,0 0 112 0 0,3-3 4 0 0,4-1-24 0 0,2-4-216 0 0,6-3-56 0 0,-1 0-108 0 0,4 0-20 0 0,-3 3-108 0 0,1 1-584 0 0,0 3-376 0 0,-1 0-932 0 0,3 0-1573 0 0,-6 4-4227 0 0</inkml:trace>
  <inkml:trace contextRef="#ctx0" brushRef="#br1" timeOffset="496984.65">5955 5209 18106 0 0,'16'24'4880'0'0,"-4"-8"-3968"0"0,119 264 1402 0 0,-87-179-2089 0 0,-40-91 126 0 0,-8-16 649 0 0,-9-15-511 0 0,-49-125-947 0 0,62 145 455 0 0,0 0-1 0 0,0 0 0 0 0,0 0 1 0 0,0 0-1 0 0,-1 0 0 0 0,1 1 1 0 0,0-1-1 0 0,0 0 0 0 0,-1 0 1 0 0,1 0-1 0 0,-1 0 0 0 0,1 1 1 0 0,-1-1-1 0 0,1 0 0 0 0,-1 0 1 0 0,0 1-1 0 0,1-1 0 0 0,-1 0 1 0 0,0 1-1 0 0,1-1 0 0 0,-1 1 1 0 0,0-1-1 0 0,0 1 0 0 0,0-1 1 0 0,1 1-1 0 0,-1-1 1 0 0,0 1-1 0 0,0 0 0 0 0,0 0 1 0 0,0-1-1 0 0,0 1 0 0 0,0 0 1 0 0,0 0-1 0 0,0 0 0 0 0,1 0 1 0 0,-1 0-1 0 0,0 0 0 0 0,0 0 1 0 0,0 0-1 0 0,0 0 0 0 0,0 1 1 0 0,0-1-1 0 0,0 0 0 0 0,0 1 1 0 0,0-1-1 0 0,1 0 0 0 0,-1 1 1 0 0,0-1-1 0 0,0 1 0 0 0,1-1 1 0 0,-1 1-1 0 0,0 0 0 0 0,0-1 1 0 0,1 1-1 0 0,-1 0 0 0 0,1-1 5 0 0,-61 52-198 0 0,13-11 619 0 0,49-42-3521 0 0,13-10-2463 0 0,-3-1-3384 0 0,-8 3 494 0 0,-37 43 6671 0 0</inkml:trace>
  <inkml:trace contextRef="#ctx0" brushRef="#br1" timeOffset="497281.653">6216 5138 3908 0 0,'0'0'16687'0'0,"0"0"-12501"0"0,0 0-3817 0 0,0 0-185 0 0,0 0 182 0 0,0 0 52 0 0,18 0 188 0 0,126 44-127 0 0,-120-37-430 0 0,-7-1 375 0 0,-33-7-981 0 0,-7-2-293 0 0,-6 0-4107 0 0,12 1-2732 0 0,16 1-3568 0 0,92 10 8891 0 0</inkml:trace>
  <inkml:trace contextRef="#ctx0" brushRef="#br2" timeOffset="609960.072">14537 287 272 0 0,'0'0'14806'0'0,"0"1"-8914"0"0,-1 0-4471 0 0,1 3-4527 0 0,0-3 4790 0 0,110 94 1496 0 0,-14-26-2278 0 0,-75-56-762 0 0,0 1-1 0 0,0 1 0 0 0,-2 1 0 0 0,0 1 0 0 0,-1 0 1 0 0,-1 1-1 0 0,15 21-139 0 0,-24-23 16 0 0,-2 0 1 0 0,0 0 0 0 0,0 1 0 0 0,-2 0 0 0 0,0 0-1 0 0,-1 0 1 0 0,-1 0 0 0 0,0 1 0 0 0,-2-1-1 0 0,0 1 1 0 0,0-1 0 0 0,-2 0 0 0 0,0 1-1 0 0,-1-1 1 0 0,-4 10-17 0 0,-41 188 69 0 0,34-87-121 0 0,4 1 0 0 0,7 73 52 0 0,5-131-29 0 0,2 0 0 0 0,4-1 0 0 0,3 0 0 0 0,2 0-1 0 0,4-1 1 0 0,14 33 29 0 0,-6-43-30 0 0,2-1 1 0 0,2-1-1 0 0,3-1 0 0 0,7 4 30 0 0,85 161-110 0 0,-61-93-84 0 0,-59-120 259 0 0,-4-8-46 0 0,-1 0 0 0 0,1 0 0 0 0,0-1 0 0 0,-1 1 0 0 0,1 0 0 0 0,0 0 0 0 0,0 0 0 0 0,-1 0 0 0 0,1 0 0 0 0,0 0 0 0 0,-1 0 0 0 0,1 0 0 0 0,0 0-1 0 0,-1 0 1 0 0,1 0 0 0 0,0 0 0 0 0,-1 0 0 0 0,1 0 0 0 0,0 0 0 0 0,-1 0 0 0 0,1 0 0 0 0,0 0 0 0 0,0 0 0 0 0,-1 0 0 0 0,1 0 0 0 0,0 1 0 0 0,-1-1-1 0 0,1 0 1 0 0,0 0 0 0 0,0 0 0 0 0,-1 0 0 0 0,1 1 0 0 0,0-1 0 0 0,0 0 0 0 0,0 0 0 0 0,-1 1 0 0 0,1-1 0 0 0,0 0 0 0 0,0 0 0 0 0,0 1 0 0 0,0-1 0 0 0,-1 0-1 0 0,1 1 1 0 0,0-1 0 0 0,0 0 0 0 0,0 1 0 0 0,0-1 0 0 0,0 0 0 0 0,0 0 0 0 0,0 1 0 0 0,0-1 0 0 0,0 0 0 0 0,0 1 0 0 0,0-1 0 0 0,0 0 0 0 0,0 1-1 0 0,0-1 1 0 0,0 0 0 0 0,0 1 0 0 0,1-1 0 0 0,-1 0 0 0 0,0 0 0 0 0,0 1 0 0 0,0-1 0 0 0,0 0 0 0 0,1 1 0 0 0,-1-1 0 0 0,0 0 0 0 0,0 0 0 0 0,1 1-19 0 0,-3-1-119 0 0,-7 2 120 0 0,1 0 0 0 0,-1 1 0 0 0,1 0 0 0 0,0 1-1 0 0,0 0 1 0 0,0 0 0 0 0,1 0 0 0 0,0 1 0 0 0,-1 0-1 0 0,2 1 1 0 0,-1 0 0 0 0,1 0 0 0 0,-1 0 0 0 0,2 1 0 0 0,-1-1-1 0 0,1 1 1 0 0,0 1 0 0 0,0 0-1 0 0,-5 9 21 0 0,1 0 0 0 0,1 0 0 0 0,1 1 0 0 0,0 1 0 0 0,1-1 0 0 0,1 1 0 0 0,-2 15-21 0 0,-21 169 4 0 0,24 388-356 0 0,32-357 368 0 0,34 222-23 0 0,-28-185 60 0 0,-11 1 1 0 0,-11 61-54 0 0,-17-92 167 0 0,3-218-158 0 0,-2 18 4 0 0,-2 0 0 0 0,-2-1-1 0 0,-1 0 1 0 0,-4 4-13 0 0,11-37 32 0 0,-1 0 1 0 0,0-1-1 0 0,0 1 0 0 0,-1-1 1 0 0,0 0-1 0 0,0 0 0 0 0,0-1 0 0 0,-1 1 1 0 0,0-1-1 0 0,0 0 0 0 0,0 0 1 0 0,-1 0-1 0 0,0-1 0 0 0,1 0 1 0 0,-2 0-1 0 0,1 0 0 0 0,0-1 0 0 0,-1 0 1 0 0,1 0-1 0 0,-1-1 0 0 0,0 1 1 0 0,0-2-1 0 0,-2 1-32 0 0,-136 13 933 0 0,144-14-995 0 0,0-1-1 0 0,1 0 0 0 0,-1 0 0 0 0,0 0 1 0 0,0 0-1 0 0,1 0 0 0 0,-1 0 0 0 0,0 0 1 0 0,0 0-1 0 0,1 0 0 0 0,-1-1 0 0 0,0 1 1 0 0,0 0-1 0 0,1 0 0 0 0,-1-1 0 0 0,0 1 1 0 0,1 0-1 0 0,-1-1 0 0 0,0 1 0 0 0,1-1 1 0 0,-1 1-1 0 0,1 0 0 0 0,-1-1 0 0 0,1 0 1 0 0,-1 1-1 0 0,1-1 0 0 0,-1 1 0 0 0,1-1 1 0 0,-1 0-1 0 0,1 1 0 0 0,0-1 0 0 0,-1 0 1 0 0,1 1-1 0 0,0-1 0 0 0,-1 0 0 0 0,1 1 1 0 0,0-1-1 0 0,0 0 0 0 0,0 0 0 0 0,0 0 1 0 0,0 1-1 0 0,0-1 0 0 0,0 0 0 0 0,0 0 1 0 0,0 1-1 0 0,0-1 0 0 0,0 0 0 0 0,1 0 1 0 0,-1 1-1 0 0,0-1 0 0 0,0 0 0 0 0,1 1 1 0 0,-1-1-1 0 0,1 0 0 0 0,-1 1 0 0 0,0-1 1 0 0,1 1-1 0 0,-1-1 0 0 0,1 0 0 0 0,-1 1 1 0 0,1-1 62 0 0,3-18-6493 0 0,1-14-9204 0 0</inkml:trace>
  <inkml:trace contextRef="#ctx0" brushRef="#br2" timeOffset="615727.358">15497 2519 15929 0 0,'11'11'5629'0'0,"-10"-10"-5512"0"0,0 1 0 0 0,0 0-1 0 0,0-1 1 0 0,0 1 0 0 0,1-1 0 0 0,-1 0 0 0 0,0 1 0 0 0,1-1 0 0 0,-1 0 0 0 0,1 0 0 0 0,0 0 0 0 0,-1 0 0 0 0,1 0-1 0 0,0 0 1 0 0,0 0 0 0 0,0-1 0 0 0,-1 1 0 0 0,1 0 0 0 0,0-1 0 0 0,0 0 0 0 0,0 1 0 0 0,0-1 0 0 0,0 0-1 0 0,0 0 1 0 0,0 0 0 0 0,0 0 0 0 0,0-1 0 0 0,0 1 0 0 0,0-1 0 0 0,1 1-117 0 0,4-6 70 0 0,0 1 0 0 0,-1-1-1 0 0,0-1 1 0 0,0 1 0 0 0,0-1 0 0 0,-1 0 0 0 0,0 0-1 0 0,0 0 1 0 0,-1-1 0 0 0,0 0 0 0 0,0 0 0 0 0,-1 0-1 0 0,0 0 1 0 0,-1 0 0 0 0,1-1 0 0 0,-2 1 0 0 0,1-3-70 0 0,3-13 5 0 0,0 1 0 0 0,-2-1 0 0 0,-1 0 1 0 0,-1 0-1 0 0,-1 0 0 0 0,0 0 0 0 0,-2 0 0 0 0,-2 0 1 0 0,0 1-1 0 0,-1-1 0 0 0,-7-19-5 0 0,-62-170-263 0 0,27 85 93 0 0,6-2 1 0 0,5-4 169 0 0,9-101-27 0 0,11 67 37 0 0,-16 6 188 0 0,22 112-29 0 0,3 0-1 0 0,2 0 0 0 0,2 0 0 0 0,3-21-168 0 0,0 53 37 0 0,2-1-1 0 0,0 1 1 0 0,1 0-1 0 0,0 0 1 0 0,2 1-1 0 0,0-1 1 0 0,1 1-1 0 0,1 0 1 0 0,4-7-37 0 0,24-21 32 0 0,61-34-21 0 0,-78 67-13 0 0,278-171-114 0 0,-268 167 134 0 0,-46-3 680 0 0,7 10-787 0 0,1 1 0 0 0,-1 0 0 0 0,0 0 0 0 0,0 2 0 0 0,-1-1 0 0 0,0 1 0 0 0,0 1 0 0 0,0 0 0 0 0,-1 1 1 0 0,0 0-1 0 0,0 1 0 0 0,-7 0 89 0 0,9 0 48 0 0,11 3-62 0 0,0 0-30 0 0,0 0 6 0 0,0 0-14 0 0,0 0-25 0 0,0 0 9 0 0,16 3 95 0 0,72 52 595 0 0,-44-23-423 0 0,28 21-123 0 0,-71-53-63 0 0,1 1 0 0 0,-1 0 0 0 0,0 0 0 0 0,0 0 0 0 0,0 0 0 0 0,0 0 0 0 0,0 0 0 0 0,0 0 0 0 0,-1 0 0 0 0,1 0 0 0 0,0 0 0 0 0,0 1 0 0 0,-1-1 0 0 0,1 0 0 0 0,-1 0 0 0 0,1 1 0 0 0,-1-1-1 0 0,1 0 1 0 0,-1 1 0 0 0,0-1 0 0 0,0 1 0 0 0,0-1 0 0 0,0 0 0 0 0,0 1 0 0 0,0-1 0 0 0,0 1 0 0 0,0-1 0 0 0,0 0 0 0 0,-1 1 0 0 0,1-1 0 0 0,0 0 0 0 0,-1 1 0 0 0,1-1 0 0 0,-1 0 0 0 0,0 1 0 0 0,1-1 0 0 0,-1 0 0 0 0,0 0 0 0 0,0 0 0 0 0,0 0 0 0 0,0 0 0 0 0,0 0 0 0 0,-1 1-13 0 0,-19 18 67 0 0,-1 0 1 0 0,0-1 0 0 0,-2-2 0 0 0,0 0-1 0 0,-1-2 1 0 0,-3 1-68 0 0,23-13-63 0 0,-11 5-2121 0 0,14 0-7873 0 0,-9-1-1378 0 0</inkml:trace>
  <inkml:trace contextRef="#ctx0" brushRef="#br2" timeOffset="611097.057">16217 20 21118 0 0,'0'0'1615'0'0,"0"2"-1119"0"0,30 124 1461 0 0,-3-46-1457 0 0,4-1-1 0 0,20 35-499 0 0,-18-53 233 0 0,-27-80 929 0 0,53-367-696 0 0,-45 315-469 0 0,-12 67 39 0 0,-1 3-56 0 0,-1 1-31 0 0,0 0-20 0 0,0 0-32 0 0,0 0-42 0 0,0 0-21 0 0,0 0-22 0 0,18 72-3668 0 0,-11-54-1183 0 0,-5-13-4842 0 0,-29-100 1322 0 0</inkml:trace>
  <inkml:trace contextRef="#ctx0" brushRef="#br2" timeOffset="611580.06">16648 422 7305 0 0,'-4'4'14793'0'0,"0"6"-10643"0"0,3-5-4339 0 0,-36 61 323 0 0,26-48-184 0 0,0 0 0 0 0,2 0 0 0 0,0 1 0 0 0,1 1 0 0 0,-4 13 50 0 0,11-31-12 0 0,0 0 0 0 0,1 0 1 0 0,-1 0-1 0 0,0 0 0 0 0,1 0 0 0 0,-1 1 0 0 0,1-1 1 0 0,0 0-1 0 0,0 0 0 0 0,0 1 0 0 0,0-1 0 0 0,0 0 1 0 0,0 0-1 0 0,0 1 0 0 0,1-1 0 0 0,-1 0 0 0 0,1 0 0 0 0,0 0 1 0 0,0 1-1 0 0,-1-1 0 0 0,1 0 0 0 0,1 0 0 0 0,-1 0 1 0 0,0-1-1 0 0,0 1 0 0 0,1 0 0 0 0,-1 0 0 0 0,1-1 1 0 0,0 1-1 0 0,-1-1 0 0 0,1 1 0 0 0,0-1 0 0 0,0 0 0 0 0,0 1 1 0 0,0-1-1 0 0,0 0 0 0 0,0 0 0 0 0,0-1 0 0 0,0 1 1 0 0,0 0-1 0 0,1-1 0 0 0,-1 1 12 0 0,4-1-1 0 0,0 1 0 0 0,-1-1 0 0 0,1-1 0 0 0,0 1 1 0 0,0-1-1 0 0,-1 0 0 0 0,1 0 0 0 0,0 0 0 0 0,-1-1 0 0 0,0 0 0 0 0,1 0 0 0 0,-1-1 1 0 0,0 1-1 0 0,0-1 0 0 0,0 0 0 0 0,0 0 0 0 0,-1-1 0 0 0,1 0 0 0 0,-1 0 0 0 0,0 0 0 0 0,0 0 1 0 0,0 0-1 0 0,-1-1 0 0 0,1 1 0 0 0,-1-1 0 0 0,0 0 0 0 0,-1 0 0 0 0,1-1 0 0 0,-1 1 1 0 0,0 0-1 0 0,1-4 1 0 0,-3 3 21 0 0,1 1 0 0 0,-1 0 1 0 0,0-1-1 0 0,0 1 0 0 0,-1 0 0 0 0,1 0 1 0 0,-1-1-1 0 0,-1 1 0 0 0,1 0 1 0 0,-1 0-1 0 0,0 0 0 0 0,0 0 0 0 0,0 0 1 0 0,0 1-1 0 0,-1-1 0 0 0,0 0 0 0 0,0 1 1 0 0,0 0-1 0 0,-1 0 0 0 0,1 0 1 0 0,-1 0-1 0 0,0 1 0 0 0,0-1 0 0 0,-1 1-21 0 0,-11-15-14 0 0,9 11 98 0 0,2 0-233 0 0,7 13-78 0 0,57 106 715 0 0,-2 35-350 0 0,-66-208-4700 0 0,7 34 168 0 0,2 1-3452 0 0,0-3-1602 0 0</inkml:trace>
  <inkml:trace contextRef="#ctx0" brushRef="#br2" timeOffset="612008.513">16896 370 17758 0 0,'10'5'5137'0'0,"6"25"-3294"0"0,-7-6-1591 0 0,-1 1 1 0 0,-2 0 0 0 0,0 0 0 0 0,-2 0 0 0 0,0 1 0 0 0,-1 14-253 0 0,-3-39 53 0 0,0-1 49 0 0,0 0 0 0 0,0 0-26 0 0,0 0-19 0 0,0 0 1 0 0,42-20-271 0 0,-41 19 189 0 0,1 0-1 0 0,-1 0 1 0 0,1 0-1 0 0,-1 0 1 0 0,1 0-1 0 0,-1 0 1 0 0,1 1-1 0 0,0-1 1 0 0,-1 0-1 0 0,1 1 1 0 0,0-1-1 0 0,0 1 1 0 0,-1 0-1 0 0,1 0 1 0 0,0 0-1 0 0,0 0 1 0 0,0 0-1 0 0,-1 0 1 0 0,1 0-1 0 0,0 0 1 0 0,0 1-1 0 0,-1-1 1 0 0,1 1-1 0 0,0-1 1 0 0,-1 1-1 0 0,1 0 1 0 0,0-1-1 0 0,-1 1 1 0 0,1 0-1 0 0,-1 0 1 0 0,1 0-1 0 0,-1 0 1 0 0,0 1-1 0 0,1-1 1 0 0,-1 0-1 0 0,1 1 25 0 0,2 7-1 0 0,-1 0 1 0 0,1 0-1 0 0,-1 0 0 0 0,-1 0 0 0 0,0 1 0 0 0,0-1 0 0 0,-1 1 0 0 0,0 0 0 0 0,0-1 0 0 0,-1 1 0 0 0,-1-1 0 0 0,1 1 1 0 0,-2 0 0 0 0,1 23 4 0 0,2-31 16 0 0,0 0 1 0 0,0 0-1 0 0,-1 1 1 0 0,0-1-1 0 0,1 0 1 0 0,-1 0-1 0 0,0 1 0 0 0,0-1 1 0 0,0 0-1 0 0,0 0 1 0 0,0 1-1 0 0,-1-1 0 0 0,1 0 1 0 0,-1 0-1 0 0,0 0 1 0 0,1 0-1 0 0,-1 0 1 0 0,0 0-1 0 0,0 0 0 0 0,0 0 1 0 0,0 0-1 0 0,-1 0 1 0 0,1 0-1 0 0,0 0 0 0 0,-1-1 1 0 0,0 1-1 0 0,1-1 1 0 0,-1 1-1 0 0,0-1 1 0 0,0 1-1 0 0,1-1 0 0 0,-1 0 1 0 0,0 0-1 0 0,0 0 1 0 0,0 0-1 0 0,-1 0 0 0 0,1-1 1 0 0,0 1-1 0 0,0-1 1 0 0,0 1-1 0 0,0-1 1 0 0,-1 0-1 0 0,1 0 0 0 0,0 0 1 0 0,-1 0-21 0 0,-6-4 78 0 0,0-1 1 0 0,0 0 0 0 0,0-1-1 0 0,1 0 1 0 0,0 0 0 0 0,0-1-1 0 0,1 0 1 0 0,0 0 0 0 0,0-1-1 0 0,1 0 1 0 0,0 0 0 0 0,0-1 0 0 0,0-1-79 0 0,-25-32 277 0 0,55 39-5496 0 0,-7 8-1991 0 0,-12-3 2765 0 0,6 2-6501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1408 0 0,'3'1'19639'0'0,"-2"5"-12684"0"0,0 2-6072 0 0,-1 13-4423 0 0,-1-15 5533 0 0,-1 37-1903 0 0,-3 0 0 0 0,-1 0-1 0 0,-2 0 1 0 0,-4 4-90 0 0,2 0 25 0 0,-15 60 3 0 0,-5-2 0 0 0,-28 66-28 0 0,42-132 31 0 0,16-39 15 0 0,0 0 20 0 0,0 0 20 0 0,0 0 16 0 0,0 0 2 0 0,0 0 31 0 0,0 0 17 0 0,0 0-47 0 0,0 0-55 0 0,9 4-28 0 0,46 11 76 0 0,68 4-90 0 0,-58-8-24 0 0,-61-11 15 0 0,-4 0 34 0 0,0 0 11 0 0,0 0 2 0 0,0 0 12 0 0,0 0-2 0 0,0 0-31 0 0,0 0-90 0 0,-1-2-160 0 0,0 0 0 0 0,0-1 0 0 0,0 1 0 0 0,-1 0 0 0 0,1 0 1 0 0,-1 0-1 0 0,0 0 0 0 0,0 1 0 0 0,1-1 0 0 0,-1 0 0 0 0,0 1 0 0 0,-1-1 1 0 0,1 1-1 0 0,0-1 0 0 0,0 1 0 0 0,0 0 0 0 0,-1 0 0 0 0,1 0 0 0 0,-1 1 1 0 0,-1-2 224 0 0,2 2-712 0 0,-10-4-8418 0 0,15 8-569 0 0,49 30 4774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12.08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6633.64648"/>
      <inkml:brushProperty name="anchorY" value="-20689.45703"/>
      <inkml:brushProperty name="scaleFactor" value="0.5"/>
    </inkml:brush>
  </inkml:definitions>
  <inkml:trace contextRef="#ctx0" brushRef="#br0">9 5 17214 0 0,'0'0'0'0'0,"-1"0"2908"0"0,-1 0-2119 0 0,0-1 83 0 0,1 0 38 0 0,0 0 77 0 0,0 1-373 0 0,0-1-98 0 0,1 1-91 0 0,0 0-202 0 0,0 0-75 0 0,0 0-56 0 0,1 0-42 0 0,0 0-42 0 0,1 2 44 0 0,2 1 234 0 0,2 1 60 0 0,1 4-32 0 0,3 1-137 0 0,1 3-42 0 0,2 2 30 0 0,1 1-49 0 0,0 2-21 0 0,0 0-27 0 0,0 0-5 0 0,0 1-15 0 0,0 1-54 0 0,1 0 60 0 0,0-1 31 0 0,1 0-64 0 0,-1 0 23 0 0,0-1-46 0 0,-2 0 7 0 0,0-3-9 0 0,-1 0 5 0 0,-2-3 87 0 0,-1 0-66 0 0,-2-3-14 0 0,-2-1 57 0 0,-1-3-44 0 0,-2-1 38 0 0,0-1 8 0 0,-1-2 8 0 0,-1 0 14 0 0,0 0 34 0 0,0 0-27 0 0,0-1-31 0 0,0 1-19 0 0,-1 0-40 0 0,1 0 40 0 0,0 0-24 0 0,0 0 12 0 0,1 0-7 0 0,-1 0-22 0 0,1-1 39 0 0,0-1-45 0 0,2-3 65 0 0,0-2-33 0 0,4-4-36 0 0,0-5 12 0 0,4-3 2 0 0,0-4-7 0 0,3-3 7 0 0,0-2-6 0 0,0 0-3 0 0,0 1 1 0 0,-1 1-6 0 0,-1 4-31 0 0,-2 3 13 0 0,-2 5-19 0 0,-3 3 8 0 0,-1 5 7 0 0,-1 2-7 0 0,-2 2 31 0 0,0 2-5 0 0,-1 0-1 0 0,0 1 11 0 0,0 0 43 0 0,0-1 31 0 0,-1 1-62 0 0,1-1-2 0 0,0 0 42 0 0,0 0-63 0 0,0 0 24 0 0,0 0-7 0 0,0 0-10 0 0,0 0 8 0 0,0 0-7 0 0,0 0 2 0 0,0 0-6 0 0,0 0-36 0 0,0 0-181 0 0,0 0 31 0 0,0 0-83 0 0,-1 0-79 0 0,0 0-107 0 0,-1 0-156 0 0,0 0-391 0 0,-2 0-763 0 0,0 0-4254 0 0,-2-1-6971 0 0,8 1 9059 0 0,1 0 3908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18.82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7693.19727"/>
      <inkml:brushProperty name="anchorY" value="-21361.3203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3626.29883"/>
      <inkml:brushProperty name="anchorY" value="-24556.35547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4285.60742"/>
      <inkml:brushProperty name="anchorY" value="-25660.9707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5014.09961"/>
      <inkml:brushProperty name="anchorY" value="-26162.38281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5925.28906"/>
      <inkml:brushProperty name="anchorY" value="-27030.47852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6573.53711"/>
      <inkml:brushProperty name="anchorY" value="-27954.9355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7417.57813"/>
      <inkml:brushProperty name="anchorY" value="-28978.69141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8057.91406"/>
      <inkml:brushProperty name="anchorY" value="-29618.26758"/>
      <inkml:brushProperty name="scaleFactor" value="0.5"/>
    </inkml:brush>
  </inkml:definitions>
  <inkml:trace contextRef="#ctx0" brushRef="#br0">6 208 8197 0 0,'0'0'0'0'0,"-1"0"10613"0"0,0 0-10147 0 0,0 0 1253 0 0,0 0-1213 0 0,1 0-24 0 0,-1 0 14 0 0,1 0-145 0 0,0 0-115 0 0,0 0-33 0 0,0 0-76 0 0,2 0-82 0 0,1 0-40 0 0,2 0 223 0 0,2 0-2 0 0,3 0 17 0 0,2 0-57 0 0,2 0 43 0 0,1-1-101 0 0,2-1 42 0 0,1-2-11 0 0,2-1-42 0 0,0-2 41 0 0,1-2-70 0 0,2 0-54 0 0,0-1-30 0 0,1 0 2 0 0,2 0-6 0 0,1 1 10 0 0,1-1-8 0 0,2 2-2 0 0,0 0 33 0 0,1 1-42 0 0,0 1-57 0 0,1 1 86 0 0,-1 0-25 0 0,-1 1 64 0 0,-1-1-75 0 0,0 1-13 0 0,0-1 40 0 0,-2 1 35 0 0,0-1-33 0 0,0 1-14 0 0,-1-2 5 0 0,-1 0-8 0 0,1 1 0 0 0,-1-1 0 0 0,1 1-4 0 0,-1 1-79 0 0,1-1 102 0 0,1 2-30 0 0,-1 1 15 0 0,2 0-5 0 0,-1 0 1 0 0,0 0-4 0 0,1 1 0 0 0,-1 0 10 0 0,0 0-4 0 0,-1 1-2 0 0,1 0 5 0 0,-2-1-11 0 0,0 1-62 0 0,-1 1 92 0 0,0 1-21 0 0,-1 1 7 0 0,0 1-2 0 0,-1 3 38 0 0,0 0 119 0 0,0 2-97 0 0,1 1-19 0 0,-1 1-7 0 0,0 2 10 0 0,1 0-57 0 0,0 1-21 0 0,-1 0 36 0 0,1 0-10 0 0,0 1 3 0 0,0 0-8 0 0,1 0 12 0 0,-1-1-5 0 0,1 1-40 0 0,1-1 50 0 0,0 0-13 0 0,0 0 14 0 0,1 0 30 0 0,1-1-50 0 0,0 1 13 0 0,1 1-38 0 0,0 0 46 0 0,0 1 208 0 0,1 1-212 0 0,0 0 11 0 0,1 2-8 0 0,0 2-9 0 0,1 0 0 0 0,0 1 0 0 0,1 1 66 0 0,1 1-80 0 0,0 0 59 0 0,-1 0 1 0 0,2 1-52 0 0,-1 0 13 0 0,1 0-7 0 0,0 1 10 0 0,-1 0-13 0 0,0 1 4 0 0,1 1-1 0 0,-1 2 5 0 0,0 0 180 0 0,0 2-181 0 0,0 2 53 0 0,1 1-2 0 0,-1 2-56 0 0,2 2 12 0 0,-2 2-2 0 0,2 1 129 0 0,-1 1-177 0 0,0 0 55 0 0,0 0-15 0 0,-1-1-2 0 0,0 0 11 0 0,-1-1-4 0 0,0 0-2 0 0,-1-1-4 0 0,1-1 10 0 0,-1 1-13 0 0,0-2 9 0 0,1 1 39 0 0,0 0-48 0 0,1 0 7 0 0,0-1 2 0 0,0 1 11 0 0,1-1-12 0 0,0 0-5 0 0,0 0 57 0 0,1 0-73 0 0,0 0 76 0 0,1-1-75 0 0,0-1-15 0 0,-1-1 27 0 0,1-1-55 0 0,0-3 72 0 0,0 0-22 0 0,1-2 27 0 0,-1-1-24 0 0,1-1 12 0 0,1 0 15 0 0,-1-2-28 0 0,0 1 5 0 0,0-2 2 0 0,-1 1-30 0 0,1 0 37 0 0,1 0-49 0 0,0 1 42 0 0,1 1-41 0 0,2 0 40 0 0,1 0-7 0 0,1 0 7 0 0,2-1-38 0 0,1 0 49 0 0,2 0 49 0 0,1-2-79 0 0,1-2 24 0 0,1 0-9 0 0,1-2 5 0 0,0-1 36 0 0,-1-2 27 0 0,0-1-38 0 0,-1-1-28 0 0,-1-1 8 0 0,-1 0-52 0 0,-2-1 59 0 0,-1-1-20 0 0,-1 0 12 0 0,-2-1-6 0 0,-1 0 39 0 0,-2-2-44 0 0,-1-1 10 0 0,-2-1 1 0 0,-3-1 59 0 0,-1-1-35 0 0,-1-1-1 0 0,-4-1-26 0 0,-1-1 6 0 0,-3 0-8 0 0,-2 0-56 0 0,-3 0 72 0 0,-1-1-24 0 0,-3 1 8 0 0,-2 0-4 0 0,-2 0-4 0 0,-2-1 5 0 0,-1 0-6 0 0,-3 1 11 0 0,-1-1-4 0 0,-2 0 82 0 0,0-1 32 0 0,-1 0 24 0 0,-1 0 28 0 0,1 0 43 0 0,-1 0 19 0 0,-2-3-212 0 0,-2-1 8 0 0,-3-4-103 0 0,-3-1 41 0 0,-2-3 46 0 0,-1 0-15 0 0,0 0 18 0 0,0 1 21 0 0,2 1-33 0 0,1 3 15 0 0,1 1 38 0 0,1 1-8 0 0,3 1 80 0 0,0 2-62 0 0,3 0-6 0 0,0 1-50 0 0,2 0 2 0 0,0 1-9 0 0,1 0-66 0 0,0 0 14 0 0,0 0-18 0 0,0 0-11 0 0,0 0-26 0 0,0 0-18 0 0,1 0-20 0 0,0 0-15 0 0,2 1 146 0 0,2 0 3 0 0,2 2 63 0 0,3 2-60 0 0,3 0 22 0 0,0 2-11 0 0,1 0 47 0 0,1 0-60 0 0,-1-1 24 0 0,-1 0-3 0 0,-1-1 55 0 0,-1-1 84 0 0,-1-1-138 0 0,-3 0 1 0 0,-1-1-8 0 0,-1 0-1 0 0,-2-1 3 0 0,-2 1 4 0 0,0-1 42 0 0,-1-1 2 0 0,0 1 39 0 0,0 0 85 0 0,0 1-31 0 0,-1 0 31 0 0,0 2-11 0 0,-3 3-20 0 0,-2 3-45 0 0,-3 3-16 0 0,-3 3-14 0 0,-3 2 0 0 0,-1 0-12 0 0,-1-1-15 0 0,0 0 46 0 0,0-2-11 0 0,3-3-41 0 0,2-2-5 0 0,2-3-29 0 0,3-1 42 0 0,2-3-56 0 0,2-1 17 0 0,1-1-16 0 0,2 0-20 0 0,0-2 1 0 0,0 1 35 0 0,0 0 26 0 0,1 0 46 0 0,-1-1-47 0 0,0 1 0 0 0,0 0-24 0 0,0 0 37 0 0,0 0-54 0 0,0 0 25 0 0,0 0-13 0 0,0 0 7 0 0,0 0-1 0 0,0 0-5 0 0,0 0-3 0 0,0 0-4 0 0,0 0-107 0 0,0 0 26 0 0,0 0-80 0 0,0 0-42 0 0,1 0 17 0 0,0 0 12 0 0,0-1 32 0 0,1 0 35 0 0,0-2 63 0 0,1 0-19 0 0,-1-1 16 0 0,1 0 22 0 0,0 0-6 0 0,-1 1 40 0 0,-1 1-6 0 0,0 1 33 0 0,0 0 6 0 0,-1 1-5 0 0,0 0-1 0 0,0 0 5 0 0,0 0 31 0 0,0 0 6 0 0,-1 0 42 0 0,1-2-15 0 0,0-4-81 0 0,0-2-13 0 0,-1-4 3 0 0,0-4-11 0 0,-1-3 44 0 0,0-2-55 0 0,0-1 8 0 0,0 1 7 0 0,1 1-4 0 0,0 2 122 0 0,0 2-44 0 0,1 4-12 0 0,0 4-39 0 0,0 2-24 0 0,0 2-35 0 0,0 3-40 0 0,0 0-6 0 0,0 2-8 0 0,0-1-10 0 0,0 1 17 0 0,0-1 22 0 0,0 1 12 0 0,0-1 42 0 0,0 0-6 0 0,0 0 6 0 0,0 0 4 0 0,0 0-5 0 0,0 0 2 0 0,-1 0-272 0 0,0 0-25 0 0,-1 0-192 0 0,0 0-354 0 0,-2 1-884 0 0,0 0-3486 0 0,-4 2-10784 0 0,10-3 14296 0 0,1 0 900 0 0</inkml:trace>
  <inkml:trace contextRef="#ctx0" brushRef="#br1" timeOffset="583.997">5774 2146 20954 0 0,'0'0'0'0'0,"0"0"1740"0"0,0 0-1638 0 0,0 0 211 0 0,0 0 209 0 0,1 1-236 0 0,0 1-112 0 0,0 3 83 0 0,2 5 78 0 0,2 5-107 0 0,-1 4-68 0 0,1 7-88 0 0,1 3 53 0 0,-2 4-69 0 0,0 3 51 0 0,-1 1 36 0 0,-1 1-25 0 0,-1 0-2 0 0,-1 1 7 0 0,1-3-50 0 0,-1 0-43 0 0,-1-4 43 0 0,0-3-83 0 0,0-5 14 0 0,0-5-53 0 0,-1-5-45 0 0,1-5-274 0 0,-1-4-16 0 0,1-3-184 0 0,0-2-160 0 0,-1-4-234 0 0,1-6-1884 0 0,0-3-4527 0 0,0-6-5080 0 0,0 0 14029 0 0</inkml:trace>
  <inkml:trace contextRef="#ctx0" brushRef="#br2" timeOffset="827.028">5823 2424 20614 0 0,'0'0'0'0'0,"0"0"2708"0"0,0 0-2118 0 0,0 0 194 0 0,1 0 146 0 0,0 0-219 0 0,1 0-172 0 0,1-3-188 0 0,1-4-337 0 0,3-3 39 0 0,2-4 26 0 0,3-3-91 0 0,1-1 30 0 0,0-1-20 0 0,1 2-1 0 0,-1 2-33 0 0,-3 3 41 0 0,0 2-65 0 0,-4 2 10 0 0,-1 3 9 0 0,-1 2 0 0 0,-2 2-18 0 0,-2 0-9 0 0,1 1-250 0 0,-2 1-37 0 0,1-1-76 0 0,0 1-97 0 0,-1-1-103 0 0,-1 1-316 0 0,-2 1-560 0 0,-1 1-1868 0 0,-2 2-3627 0 0,-2 2-1417 0 0,1 0 5714 0 0</inkml:trace>
  <inkml:trace contextRef="#ctx0" brushRef="#br3" timeOffset="1124.995">5814 2451 15713 0 0,'0'0'0'0'0,"0"0"3321"0"0,0 0-2680 0 0,0 0 337 0 0,0 0 10 0 0,0 0-218 0 0,1 1-172 0 0,1 1-239 0 0,2 0-182 0 0,1 1 206 0 0,3 1 37 0 0,2 1-89 0 0,3 1-6 0 0,3 3-115 0 0,0 2-44 0 0,3 2-5 0 0,0 1-50 0 0,0 3 44 0 0,0 1-76 0 0,1 0 49 0 0,-2 2-58 0 0,-1-1-68 0 0,0 0 79 0 0,-3-3-72 0 0,-1-1 3 0 0,-2-3-11 0 0,-3-1 75 0 0,-1-4-60 0 0,-3-3 59 0 0,-1 0 49 0 0,-2-2 14 0 0,-1-1 21 0 0,0-1 68 0 0,0 0 35 0 0,0 0-75 0 0,-1-1-90 0 0,1 1-28 0 0,0 0-62 0 0,0 0 0 0 0,0 0-178 0 0,0 0-153 0 0,0 0-178 0 0,-1-2-224 0 0,0 0-392 0 0,-1-3-1457 0 0,0 0-6336 0 0,-1-5-5171 0 0,4 11 15537 0 0,-1 0 176 0 0,1 2-3907 0 0</inkml:trace>
  <inkml:trace contextRef="#ctx0" brushRef="#br4" timeOffset="1611.469">6373 2338 22878 0 0,'0'0'0'0'0,"0"-2"1684"0"0,0 0-1890 0 0,-1-2 540 0 0,-1 0 24 0 0,1-2-18 0 0,0 1-66 0 0,-1-1-87 0 0,0 0-192 0 0,1 1 99 0 0,-1 1-102 0 0,1 1 57 0 0,0 0 43 0 0,0 2 6 0 0,-1 0-34 0 0,1 0-33 0 0,-1 1 105 0 0,0-1-29 0 0,-2 2-123 0 0,0-1 44 0 0,-2 0 35 0 0,-1 0-80 0 0,-2 1 17 0 0,0 1-7 0 0,-1 2-47 0 0,-1 1 3 0 0,0 2-13 0 0,0 2 20 0 0,0 1-7 0 0,1 0 3 0 0,0 2-18 0 0,1 1 0 0 0,3-1-25 0 0,0 1-26 0 0,2 0 43 0 0,1 1 8 0 0,2 1-39 0 0,1 0 126 0 0,2 1-4 0 0,3-1 20 0 0,2 1-3 0 0,2 1 16 0 0,1 0-60 0 0,2 0 23 0 0,1 0-14 0 0,0 1-3 0 0,1 0-4 0 0,0-2 5 0 0,-1 1-6 0 0,-1-3-41 0 0,-1-1 59 0 0,-1-3-24 0 0,-2-2 7 0 0,0-2 10 0 0,-3-3-4 0 0,0 0 170 0 0,-2-2 32 0 0,0-1-28 0 0,-2 0 6 0 0,-1-1-56 0 0,0 1-28 0 0,0 0-38 0 0,0-1-59 0 0,0 1-72 0 0,0-1-120 0 0,0-1-109 0 0,-1-2-195 0 0,1-3-295 0 0,0-3-274 0 0,0-3-1226 0 0,0-3-4482 0 0,0-2-6629 0 0,0 25 13851 0 0,0 4-1798 0 0</inkml:trace>
  <inkml:trace contextRef="#ctx0" brushRef="#br5" timeOffset="2098.813">6534 2319 20002 0 0,'0'0'0'0'0,"0"0"2628"0"0,0 0-2021 0 0,0 0-164 0 0,0 0 124 0 0,0 0 70 0 0,1 0-127 0 0,0 1-110 0 0,0-1-220 0 0,0 2-176 0 0,1 1-65 0 0,0 2 88 0 0,0 3 34 0 0,0 3-17 0 0,1 6-52 0 0,0 3 92 0 0,0 3-45 0 0,-1 4-41 0 0,1 1 10 0 0,-2 3-40 0 0,1 0 36 0 0,-1-1-7 0 0,0 0 12 0 0,0-1-7 0 0,-1-3 2 0 0,1-2-9 0 0,0-4 7 0 0,0-3-3 0 0,-1-4 1 0 0,1-3 5 0 0,-1-3 31 0 0,0-3 47 0 0,1-2-11 0 0,-1-1-29 0 0,1-1 71 0 0,-1 0 19 0 0,1-1-40 0 0,0 1-26 0 0,0-1-25 0 0,1 1-35 0 0,2 0 53 0 0,1 0-5 0 0,2 0-20 0 0,1 0-34 0 0,2 0 9 0 0,2 0-6 0 0,1 0-4 0 0,2 0-9 0 0,0-1-26 0 0,0 0 45 0 0,0 0-6 0 0,-1 1-2 0 0,-2-1 7 0 0,0 1-11 0 0,-3 0 3 0 0,-2 0-5 0 0,-2 0 5 0 0,-2 0 36 0 0,-2 0 3 0 0,0 0 26 0 0,-1 0 8 0 0,-1 0 5 0 0,1 0-27 0 0,-1 0-6 0 0,1 0 14 0 0,0 0-20 0 0,0 0-4 0 0,0 0-40 0 0,0 0-182 0 0,0 0-7 0 0,-1-1-71 0 0,0 0-99 0 0,-1-2-234 0 0,-2-2-465 0 0,0-1-583 0 0,0-2-3950 0 0,0-1-5367 0 0,6 12 4826 0 0,2 2 6887 0 0</inkml:trace>
  <inkml:trace contextRef="#ctx0" brushRef="#br6" timeOffset="2257.81">6950 2436 5917 0 0,'0'0'0'0'0,"1"0"16713"0"0,-1 0-15084 0 0,1 0-3059 0 0,0 0 4397 0 0,-1 0-2841 0 0,1 0 108 0 0,-1 0-71 0 0,1 0-77 0 0,-1 0-90 0 0,0 0-333 0 0,0 0-584 0 0,0 0-602 0 0,0 0-3257 0 0,0 2-6041 0 0,0 0 3021 0 0</inkml:trace>
  <inkml:trace contextRef="#ctx0" brushRef="#br7" timeOffset="2422.777">7098 2725 23902 0 0,'0'0'0'0'0,"0"0"1908"0"0,-2 0-2226 0 0,-1 0 566 0 0,-1 0-400 0 0,-2 0 112 0 0,-1 0 33 0 0,-1 0-236 0 0,0 0-685 0 0,1 0-959 0 0,1 0-5187 0 0,-1-3-7859 0 0,2-1 16555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36.46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3746.37109"/>
      <inkml:brushProperty name="anchorY" value="-36449.83203"/>
      <inkml:brushProperty name="scaleFactor" value="0.5"/>
    </inkml:brush>
  </inkml:definitions>
  <inkml:trace contextRef="#ctx0" brushRef="#br0">10 88 11201 0 0,'0'0'0'0'0,"-1"-1"9457"0"0,-1 0-9512 0 0,0 1 1584 0 0,0-1-1212 0 0,1 0 65 0 0,0 0 112 0 0,1 0-131 0 0,0-1-187 0 0,4 0-165 0 0,3 0 238 0 0,3-3 3 0 0,6-1-7 0 0,3-2-30 0 0,2-1-35 0 0,0-1-134 0 0,-1 1-3 0 0,-3 1-42 0 0,-3 1-11 0 0,-4 3-23 0 0,-3 0 37 0 0,-3 1-8 0 0,-2 2 8 0 0,-1 0-1 0 0,-1 0 291 0 0,-1 2-210 0 0,1-1-6 0 0,-1 3-73 0 0,1 2 99 0 0,1 6 47 0 0,1 5-71 0 0,0 7-28 0 0,0 4-48 0 0,-1 5 4 0 0,0 4-106 0 0,0 1 47 0 0,1 0-15 0 0,0 0 15 0 0,1-1-21 0 0,-1-3-12 0 0,0-2 35 0 0,0-4 54 0 0,-1-5 23 0 0,0-4-34 0 0,0-4 61 0 0,-1-5 85 0 0,-1-2 33 0 0,-2-4-85 0 0,0-1-10 0 0,-2-2-18 0 0,-1 0-67 0 0,0-1 72 0 0,0 1-71 0 0,1-1 11 0 0,1 1-74 0 0,2-1 24 0 0,0 1-54 0 0,2 0-33 0 0,-1 0-68 0 0,3 0-60 0 0,0 0 71 0 0,3 1 215 0 0,1 1 33 0 0,2 0-25 0 0,1 1 4 0 0,1-1-42 0 0,-1 1 1 0 0,0-2 1 0 0,-2 0-40 0 0,-1 0 49 0 0,-3-1-21 0 0,0 0-353 0 0,-2 0 121 0 0,-1 0-173 0 0,0 0-95 0 0,0-1-344 0 0,0 1-563 0 0,0-3-1299 0 0,2 0-1849 0 0,2-3-4309 0 0,1-2 4059 0 0,1 1 5375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36.90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4622.23047"/>
      <inkml:brushProperty name="anchorY" value="-37449.16797"/>
      <inkml:brushProperty name="scaleFactor" value="0.5"/>
    </inkml:brush>
  </inkml:definitions>
  <inkml:trace contextRef="#ctx0" brushRef="#br0">0 0 19042 0 0,'0'0'0'0'0,"0"1"1896"0"0,1 0-1330 0 0,0 2-488 0 0,0 1 399 0 0,1 2 548 0 0,0 4-87 0 0,1 4-278 0 0,1 3-154 0 0,-1 4-167 0 0,0 4-110 0 0,1 1-112 0 0,-2 1-58 0 0,0-1-57 0 0,0-2 2 0 0,-1-5-12 0 0,-1-3 10 0 0,1-5 52 0 0,-1-4 42 0 0,0-4 100 0 0,0-1-38 0 0,0-2 2 0 0,0 0-7 0 0,1-1-28 0 0,0 0-53 0 0,0 1-44 0 0,0-1-24 0 0,0 1-60 0 0,2-1-30 0 0,0-1-47 0 0,2-1 111 0 0,1-1 15 0 0,3-2-1 0 0,2 0 8 0 0,1-2-88 0 0,0 2-74 0 0,-1-1 35 0 0,1 3-10 0 0,-1 0 32 0 0,-1 4-222 0 0,0 3 243 0 0,-1 4 82 0 0,0 5-22 0 0,-1 3 90 0 0,-1 3 27 0 0,-2 3 10 0 0,-2 1-67 0 0,-1 1-34 0 0,-1-1 151 0 0,-1-4-101 0 0,-1-2 143 0 0,-1-4 59 0 0,-2-4-30 0 0,-3-2-42 0 0,-2-3-23 0 0,-3-2-63 0 0,-2-2-38 0 0,-2-3 1 0 0,-2-2 82 0 0,-1-2-105 0 0,1-1 31 0 0,1-1-76 0 0,3 0 19 0 0,2 2-10 0 0,4 1-80 0 0,2 1-107 0 0,3 1-91 0 0,1 0-107 0 0,2 1-154 0 0,0-1-239 0 0,1-2-405 0 0,4-2-827 0 0,2-2-3261 0 0,2-2-3685 0 0,0 3 1075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37.13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5301.93359"/>
      <inkml:brushProperty name="anchorY" value="-38361.67578"/>
      <inkml:brushProperty name="scaleFactor" value="0.5"/>
    </inkml:brush>
  </inkml:definitions>
  <inkml:trace contextRef="#ctx0" brushRef="#br0">1 22 23766 0 0,'0'0'0'0'0,"0"0"1420"0"0,1 0-1096 0 0,-1 0-248 0 0,1 0-24 0 0,0 0-44 0 0,1 0 236 0 0,0 0-170 0 0,3-1-71 0 0,3 0 62 0 0,3 0-73 0 0,3-1 14 0 0,4-1-104 0 0,1 0 52 0 0,0 1 11 0 0,-1-1-169 0 0,-1 2-145 0 0,-3 0-181 0 0,-1 0-229 0 0,-4 1-297 0 0,-2-1-868 0 0,-2 1-1781 0 0,-4 0-4986 0 0,0-1-1392 0 0,0 1 12585 0 0,-1-1-874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37.33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6124.53906"/>
      <inkml:brushProperty name="anchorY" value="-38975.31641"/>
      <inkml:brushProperty name="scaleFactor" value="0.5"/>
    </inkml:brush>
  </inkml:definitions>
  <inkml:trace contextRef="#ctx0" brushRef="#br0">1 13 19546 0 0,'0'0'0'0'0,"0"1"2096"0"0,0 0-1596 0 0,0 0-393 0 0,0-1 233 0 0,0 1 228 0 0,0-1 179 0 0,1 0-245 0 0,1 0-164 0 0,3 0-40 0 0,1 0-93 0 0,2-1-32 0 0,3-1-129 0 0,1 1-35 0 0,2-1-9 0 0,-1 0-67 0 0,0 1 81 0 0,0 0-84 0 0,-1 0-216 0 0,-1 1-210 0 0,-2 0-191 0 0,0 0-163 0 0,-3 0-590 0 0,0 0-1799 0 0,-2-1-4306 0 0,-2-1-2428 0 0,0-1 10608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37.81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6918.67188"/>
      <inkml:brushProperty name="anchorY" value="-39597.40625"/>
      <inkml:brushProperty name="scaleFactor" value="0.5"/>
    </inkml:brush>
  </inkml:definitions>
  <inkml:trace contextRef="#ctx0" brushRef="#br0">1 77 22122 0 0,'0'0'0'0'0,"0"0"1804"0"0,0 1-1372 0 0,0 0-247 0 0,0 0-42 0 0,0 1 109 0 0,0 1 20 0 0,0 1-52 0 0,0 2-102 0 0,0 3 24 0 0,2 4-64 0 0,2 4-53 0 0,1 4-20 0 0,3 1-89 0 0,2 3 109 0 0,1 0 14 0 0,2 0 109 0 0,1 0-80 0 0,1 0-19 0 0,1-1-50 0 0,1-1 9 0 0,-1-2-8 0 0,1-1 47 0 0,-2-3 42 0 0,0-2-9 0 0,-1-3 8 0 0,-1-4-9 0 0,-2-1 100 0 0,-1-3 93 0 0,-1-2-26 0 0,-1-2-42 0 0,-1-3-7 0 0,1-4-29 0 0,-1-3-15 0 0,1-5-64 0 0,0-5-16 0 0,0-4 9 0 0,1-5-87 0 0,-2-2 85 0 0,2-2-10 0 0,-2-2-15 0 0,-1 1-16 0 0,-1 2-37 0 0,-1 3 40 0 0,-2 3 9 0 0,0 5 7 0 0,-1 4-9 0 0,-1 5 14 0 0,-1 2-18 0 0,-1 3-14 0 0,-1 0-24 0 0,-3 1 28 0 0,-2 0-43 0 0,-2-1 17 0 0,-3 0 18 0 0,-2 0-34 0 0,-3 1-22 0 0,-2 1 29 0 0,-3 1-44 0 0,-2 2 50 0 0,-1 0-76 0 0,0 2 51 0 0,2 0-31 0 0,2 2 50 0 0,5 1-108 0 0,3-1-46 0 0,5 0-107 0 0,3 0-160 0 0,3-1-143 0 0,2-1-227 0 0,2 1-657 0 0,2 0-1885 0 0,1-1-7474 0 0,1 1-1758 0 0,-2 0 15812 0 0,2-1-1288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22.63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7359.68164"/>
      <inkml:brushProperty name="anchorY" value="-28976.3945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8160.41406"/>
      <inkml:brushProperty name="anchorY" value="-30072.08594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0496.21484"/>
      <inkml:brushProperty name="anchorY" value="-32296.78906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1313.67969"/>
      <inkml:brushProperty name="anchorY" value="-32947.8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2026.73047"/>
      <inkml:brushProperty name="anchorY" value="-34008.51953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2854.00391"/>
      <inkml:brushProperty name="anchorY" value="-35078.89453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2207.36914"/>
      <inkml:brushProperty name="anchorY" value="-34694.5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3042.58984"/>
      <inkml:brushProperty name="anchorY" value="-35392.02734"/>
      <inkml:brushProperty name="scaleFactor" value="0.5"/>
    </inkml:brush>
  </inkml:definitions>
  <inkml:trace contextRef="#ctx0" brushRef="#br0">5 155 22350 0 0,'0'0'0'0'0,"-1"0"1728"0"0,0-1-1661 0 0,0 0 190 0 0,0 0-119 0 0,1 1 238 0 0,-1 0-138 0 0,2-1-82 0 0,0 1-164 0 0,1 0-239 0 0,3 0 326 0 0,3 0-77 0 0,3 0 70 0 0,1-1 4 0 0,2-1-2 0 0,-1 0 77 0 0,-1-1 123 0 0,-1 1-115 0 0,-4-1 69 0 0,-1 1-43 0 0,-2 0-46 0 0,-2 0-33 0 0,0 0-38 0 0,-2 1-17 0 0,0 1-46 0 0,0-1 0 0 0,0 1-8 0 0,0 0-33 0 0,0 1-38 0 0,0 0-76 0 0,2 3 186 0 0,1 3-13 0 0,1 4 66 0 0,1 4-74 0 0,0 5 22 0 0,1 4-41 0 0,-1 5-1 0 0,0 2-39 0 0,-2 3 0 0 0,-1 0 49 0 0,0 2-87 0 0,-1-1-14 0 0,-1-1 26 0 0,0-4-60 0 0,-1-3 114 0 0,-1-6 8 0 0,-1-3 2 0 0,-1-5 11 0 0,-1-5 115 0 0,-1-2-5 0 0,0-3 42 0 0,-1-2-66 0 0,1 0-25 0 0,-1-2-14 0 0,1 1-25 0 0,1-1-28 0 0,2 1-46 0 0,1 0-22 0 0,1-1 39 0 0,1 1-62 0 0,0 0-61 0 0,0 0-72 0 0,1 1-19 0 0,1 0 155 0 0,3 2 86 0 0,1 2 21 0 0,1 1-29 0 0,2 0-30 0 0,0 1 17 0 0,0-1 28 0 0,0-1 37 0 0,-2-1 67 0 0,-1-1-71 0 0,-1-1-1 0 0,-2-1 28 0 0,-1-1-7 0 0,-1 0-30 0 0,0 0-28 0 0,-1 0 6 0 0,-1-1-149 0 0,1 1-67 0 0,0 0-130 0 0,0 0-194 0 0,-1 0-219 0 0,1 0-396 0 0,0 0-1176 0 0,0-1-2968 0 0,0 0-3728 0 0,0 1 2936 0 0,0 0 6954 0 0</inkml:trace>
  <inkml:trace contextRef="#ctx0" brushRef="#br1" timeOffset="675.39">422 483 1460 0 0,'0'0'0'0'0,"1"-1"20070"0"0,-1 1-18748 0 0,0-1-2151 0 0,0 1-800 0 0,1-1 5489 0 0,-1 1-3264 0 0,0-1-12 0 0,1 1-152 0 0,-1 0-202 0 0,0 0-162 0 0,0 0-48 0 0,0 0-75 0 0,0 0-10 0 0,0 0 14 0 0,0 1-3 0 0,0-1-3 0 0,-1 3 53 0 0,-1 0-6 0 0,-1 4-28 0 0,-1 2 38 0 0,-1 3-54 0 0,-1 4 58 0 0,1 1-46 0 0,-2 4 10 0 0,1 1-18 0 0,0 1 9 0 0,0 2-22 0 0,2 0 66 0 0,0-2-48 0 0,2-2-104 0 0,1-3 12 0 0,0-5 62 0 0,1-3-66 0 0,1-3 168 0 0,1-3 4 0 0,1-1 89 0 0,2-2-2 0 0,1-1-1 0 0,2 0-47 0 0,2-1 51 0 0,1-1-47 0 0,2-2-37 0 0,2 0-22 0 0,0-2 34 0 0,0 0-56 0 0,1-2 83 0 0,-1 1-26 0 0,-1-1-4 0 0,-2 0-42 0 0,-1 0 94 0 0,-2 0 8 0 0,-2 0 33 0 0,-2 0 29 0 0,-1 0-23 0 0,-2-1-19 0 0,-1-2-26 0 0,-1 0 18 0 0,-2-2-78 0 0,-2-1 27 0 0,-1-1-72 0 0,-1 0 13 0 0,-1 1-12 0 0,-1 2 5 0 0,1 1-2 0 0,0 2 6 0 0,0 2 36 0 0,1 2-43 0 0,2 0 38 0 0,1 2-40 0 0,0 1 8 0 0,2 0-4 0 0,0 0-46 0 0,0 2-2 0 0,1-1-16 0 0,0 1 30 0 0,0 0-14 0 0,1 1-38 0 0,-1-1 17 0 0,0 0-31 0 0,0 0 17 0 0,0 0-16 0 0,0 0 9 0 0,0 1-17 0 0,0 1 127 0 0,2 2 74 0 0,1 3 10 0 0,2 2-43 0 0,1 4-10 0 0,0 3-45 0 0,1 4 55 0 0,1 1-29 0 0,-1 2-37 0 0,0 0 7 0 0,-1 2-6 0 0,-1-1 5 0 0,0-1 3 0 0,-1-2-5 0 0,0-3-3 0 0,-1-3 0 0 0,-1-2 5 0 0,0-4-6 0 0,-1-2-22 0 0,1-2 34 0 0,-2-3 45 0 0,1 0-21 0 0,-1-2 24 0 0,0 0 9 0 0,0-1-30 0 0,0 1-27 0 0,0 0-3 0 0,0-1-306 0 0,0 1-176 0 0,0-1-207 0 0,0-1-398 0 0,0-3-976 0 0,0-3-7509 0 0,0-5-4041 0 0,0 13 15048 0 0,0 1 282 0 0,0 3-4023 0 0</inkml:trace>
  <inkml:trace contextRef="#ctx0" brushRef="#br2" timeOffset="6796.131">732 159 9693 0 0,'0'0'0'0'0,"0"1"11798"0"0,0-1-12064 0 0,0 1 1800 0 0,0 0-1396 0 0,0-1-112 0 0,1 1 274 0 0,1 1-287 0 0,3 0 245 0 0,4 2 103 0 0,3 1-48 0 0,6 2 25 0 0,2 0-254 0 0,4 1 26 0 0,0 0-24 0 0,1 0-38 0 0,-1-2-1 0 0,-2-1-2 0 0,-3-1-52 0 0,-2 0 10 0 0,-4-2-53 0 0,-3 0 22 0 0,-4-1 32 0 0,-2 0 102 0 0,-3-1 7 0 0,0 0-138 0 0,-1 0-193 0 0,-2-1-129 0 0,-1 1-82 0 0,-1-1-599 0 0,-3-3-696 0 0,-3-3-1429 0 0,-2-4-3472 0 0,0-1 850 0 0,-2-3 127 0 0,3 2 6510 0 0</inkml:trace>
  <inkml:trace contextRef="#ctx0" brushRef="#br3" timeOffset="7053.976">847 5 9833 0 0,'0'0'0'0'0,"0"-1"7901"0"0,0 0-6899 0 0,0 0 479 0 0,0 1-504 0 0,0-1 18 0 0,0 1-165 0 0,0 0-280 0 0,0 0-295 0 0,0 1-244 0 0,0 3 37 0 0,1 3 287 0 0,1 5-15 0 0,1 5-148 0 0,1 5 74 0 0,1 3-121 0 0,-1 6-23 0 0,-1 1-59 0 0,1 2 28 0 0,-2 1-84 0 0,1 0 33 0 0,-1-1-23 0 0,1-1-42 0 0,-1-1 7 0 0,0-3 41 0 0,0-3-18 0 0,0-3 17 0 0,-1-3-97 0 0,0-4 19 0 0,-1-4-62 0 0,0-3-299 0 0,1-5 77 0 0,-2-1-77 0 0,2-3-139 0 0,0-1-187 0 0,1-5-517 0 0,3-4-1123 0 0,0-3-2663 0 0,4-6-4523 0 0,0 1 6358 0 0</inkml:trace>
  <inkml:trace contextRef="#ctx0" brushRef="#br4" timeOffset="7532.175">1211 163 18546 0 0,'0'0'0'0'0,"0"0"3276"0"0,1 0-2590 0 0,0 0-483 0 0,1 0 367 0 0,-1 0-84 0 0,1 0 95 0 0,0 0-69 0 0,1 0-344 0 0,2-2-46 0 0,1-1-107 0 0,3-1 6 0 0,0 0-22 0 0,2 0-77 0 0,-1 0-11 0 0,1 0-7 0 0,-1 2 71 0 0,-1 0-68 0 0,-2 1 112 0 0,0 0 38 0 0,-1 2 77 0 0,-1 1 70 0 0,0 2-40 0 0,0 2-45 0 0,0 4-42 0 0,-1 2 68 0 0,1 5-77 0 0,-2 4-28 0 0,-1 4-39 0 0,0 4 1 0 0,-1 5-71 0 0,-1 3 84 0 0,0 2-113 0 0,-1 1 25 0 0,0 0-145 0 0,-1-4 145 0 0,0-2-18 0 0,0-6 100 0 0,0-5 10 0 0,1-6 88 0 0,-1-6 112 0 0,0-3-30 0 0,-1-4 99 0 0,-1-3-187 0 0,-2-2 21 0 0,-1-1-83 0 0,0-2-31 0 0,-1 0 128 0 0,2 0-60 0 0,1 1-90 0 0,2 0 12 0 0,2 2-161 0 0,0 0-53 0 0,1 0-79 0 0,1 1-54 0 0,2 0 244 0 0,2 1 96 0 0,2 2-16 0 0,2 0-12 0 0,0 1 48 0 0,2 0-3 0 0,0 0 26 0 0,0 0 4 0 0,-1-1-4 0 0,-1 0-40 0 0,-1-2 17 0 0,-1 0-12 0 0,-3 0 1 0 0,-1-1 0 0 0,-1 0 0 0 0,-1 0-298 0 0,-1-1 10 0 0,0 1-162 0 0,0 0-203 0 0,-1-1-309 0 0,1-1-1116 0 0,0-2-3858 0 0,0-3-4300 0 0,0 1 6476 0 0</inkml:trace>
  <inkml:trace contextRef="#ctx0" brushRef="#br5" timeOffset="7949.086">1605 550 20398 0 0,'0'0'0'0'0,"0"0"2420"0"0,1 0-2147 0 0,-1 0 194 0 0,1 0 215 0 0,-1 0 81 0 0,1 0-170 0 0,-1 0-175 0 0,1 0-206 0 0,-1 0-90 0 0,0 0-18 0 0,0-1-98 0 0,0-1 4 0 0,0 0-8 0 0,0 0 45 0 0,0 0-14 0 0,0 1-30 0 0,0 0 66 0 0,0 1 7 0 0,-1 0-56 0 0,-1 0-8 0 0,-1 0-9 0 0,-1 2-39 0 0,-2 0-112 0 0,-1 3 95 0 0,-3 1-23 0 0,0 1 20 0 0,-1 2 54 0 0,1 2-60 0 0,0 1 67 0 0,1 0-66 0 0,1 0 29 0 0,2 0 0 0 0,0 0-39 0 0,2 1 31 0 0,1-1 45 0 0,1 0-13 0 0,1 1-34 0 0,1-1 45 0 0,1 0-72 0 0,1 1 77 0 0,2 0-56 0 0,2-1 54 0 0,2 0-128 0 0,2 0 122 0 0,2-2-7 0 0,2 0 40 0 0,1-1-44 0 0,2 0 16 0 0,-1-1-9 0 0,1-2 5 0 0,-1 0 40 0 0,-1-1-53 0 0,-2 0 14 0 0,-2-2-52 0 0,-3-1-366 0 0,-2-1 522 0 0,-2 0-164 0 0,-2-1 84 0 0,-3 0-34 0 0,-2-1-296 0 0,-4-3-406 0 0,-4-2-366 0 0,-4-2-1707 0 0,-4-2-4983 0 0,-4-2-4482 0 0,2 2 13486 0 0</inkml:trace>
  <inkml:trace contextRef="#ctx0" brushRef="#br6" timeOffset="12780.603">1897 276 20102 0 0,'0'0'0'0'0,"0"0"1844"0"0,0 0-2151 0 0,2 0 572 0 0,1 2-253 0 0,2 0 276 0 0,2 1 543 0 0,3 1-397 0 0,4 2-14 0 0,3 2-117 0 0,2 1-115 0 0,3 1-14 0 0,0 0-112 0 0,0 0-55 0 0,-1-1 4 0 0,-2 0-85 0 0,-2-2 86 0 0,-2 0-20 0 0,-2-2 6 0 0,-3-1-2 0 0,-3-1-37 0 0,-2-2 52 0 0,-3 0-334 0 0,0-1 87 0 0,-3 0-113 0 0,-1-1-70 0 0,-3-2-871 0 0,-2-2-1010 0 0,-3-4-1249 0 0,-5-6-13910 0 0,8 8 19794 0 0,0-1-769 0 0</inkml:trace>
  <inkml:trace contextRef="#ctx0" brushRef="#br7" timeOffset="13036.244">1987 114 2776 0 0,'0'0'0'0'0,"0"0"14034"0"0,0 0-12878 0 0,0 0 1174 0 0,0 0-1805 0 0,0 0 144 0 0,1 0-40 0 0,0 1 445 0 0,0 3-1038 0 0,2 4 558 0 0,0 4-203 0 0,0 7-88 0 0,0 4-204 0 0,1 5-42 0 0,-1 4-8 0 0,1 1-55 0 0,0 3 22 0 0,-1 1 23 0 0,0 0-50 0 0,-1 0 17 0 0,0-2-15 0 0,-1-3-54 0 0,0-4 76 0 0,0-3-58 0 0,0-5-25 0 0,-1-5-10 0 0,0-4-6 0 0,0-4 59 0 0,1-4 20 0 0,-1-1-497 0 0,0-2 132 0 0,-1 0-169 0 0,2-2-126 0 0,0 0-195 0 0,0-2-537 0 0,2-2-697 0 0,0-3-1824 0 0,2-3-1855 0 0,1-2-2956 0 0,-1 1 10637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3:43.8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7623.76563"/>
      <inkml:brushProperty name="anchorY" value="-40172.585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8593.08984"/>
      <inkml:brushProperty name="anchorY" value="-40781.3281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9537.53125"/>
      <inkml:brushProperty name="anchorY" value="-41444.90625"/>
      <inkml:brushProperty name="scaleFactor" value="0.5"/>
    </inkml:brush>
  </inkml:definitions>
  <inkml:trace contextRef="#ctx0" brushRef="#br0">4 155 19406 0 0,'0'0'0'0'0,"-1"0"3148"0"0,0 0-2478 0 0,0 0-431 0 0,1 0 89 0 0,-1 0-276 0 0,2 0 254 0 0,2 0-264 0 0,3 0 81 0 0,6 0-41 0 0,6 0 154 0 0,7 0-83 0 0,5 0-75 0 0,3-1-26 0 0,2 0-52 0 0,0-1 3 0 0,-1-1-63 0 0,-2 0 72 0 0,-3 0-28 0 0,-3 1 18 0 0,-5-1-18 0 0,-4 1-59 0 0,-5 1 12 0 0,-5 0 66 0 0,-2 0-157 0 0,-3 1-221 0 0,-2 0-22 0 0,0 0-170 0 0,-2 0-130 0 0,-2-1-611 0 0,-2 0-1881 0 0,-3 1-4581 0 0,-3-1-1861 0 0,1 1 10493 0 0</inkml:trace>
  <inkml:trace contextRef="#ctx0" brushRef="#br1" timeOffset="234.989">73 279 20490 0 0,'0'0'0'0'0,"0"0"1920"0"0,0 0-1699 0 0,0 0 421 0 0,2 1-285 0 0,2 1-212 0 0,4 0 157 0 0,5 1-23 0 0,5 0-48 0 0,6 2-26 0 0,4-1-130 0 0,3 1 32 0 0,3 0-79 0 0,-1 0-26 0 0,1 0 0 0 0,-3 1-127 0 0,-3-1 58 0 0,-4 0 78 0 0,-4-1-91 0 0,-5 0-4 0 0,-5-1-31 0 0,-4-1-417 0 0,-4 0 186 0 0,-2-1-197 0 0,-4-3-469 0 0,-5-3-2429 0 0,-2-3-6142 0 0,-6-7 314 0 0,2 2 11126 0 0</inkml:trace>
  <inkml:trace contextRef="#ctx0" brushRef="#br2" timeOffset="566.983">267 1 20522 0 0,'0'0'0'0'0,"1"1"1676"0"0,1 0-1535 0 0,2 1 107 0 0,3 3 556 0 0,4 1 277 0 0,2 2-419 0 0,3 2-134 0 0,3 2-220 0 0,3 2-79 0 0,3 0-85 0 0,1 3-53 0 0,2-1-97 0 0,0 0 16 0 0,0 1-56 0 0,-2-2 54 0 0,-1 0-13 0 0,-3-2-5 0 0,-3-1 3 0 0,-4-2-47 0 0,-4-3 68 0 0,-3 0 44 0 0,-3-1 128 0 0,-2-1-67 0 0,-2 1 44 0 0,-1 0 1 0 0,-2 3-20 0 0,-2 2-26 0 0,-3 2-73 0 0,-3 3 14 0 0,-3 2-20 0 0,-2 2 7 0 0,-3 1 2 0 0,-1 2-14 0 0,-2-1 4 0 0,0-2 21 0 0,1-1-20 0 0,2-4 44 0 0,4-3 16 0 0,3-3-73 0 0,4-3-23 0 0,3-2-48 0 0,2-3-1 0 0,1 0-51 0 0,2-2-30 0 0,-1 1-61 0 0,1-1-155 0 0,0 1-157 0 0,-1-1-299 0 0,0 0-484 0 0,1 0-2411 0 0,0-5-7148 0 0,-1 1 738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32:20.9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465.52783"/>
      <inkml:brushProperty name="anchorY" value="-5165.9848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3290.94092"/>
      <inkml:brushProperty name="anchorY" value="-5814.91016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691.54199"/>
      <inkml:brushProperty name="anchorY" value="-11766.13574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520.62402"/>
      <inkml:brushProperty name="anchorY" value="-12780.39746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130.17236"/>
      <inkml:brushProperty name="anchorY" value="-9167.35938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56.18066"/>
      <inkml:brushProperty name="anchorY" value="-10603.00977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216.8252"/>
      <inkml:brushProperty name="anchorY" value="-13689.9980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022.0791"/>
      <inkml:brushProperty name="anchorY" value="-14326.30273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202.72363"/>
      <inkml:brushProperty name="anchorY" value="-17911.89258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527.6709"/>
      <inkml:brushProperty name="anchorY" value="-17479.94336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6110.56934"/>
      <inkml:brushProperty name="anchorY" value="-20509.60352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4413.69629"/>
      <inkml:brushProperty name="anchorY" value="-18800.27344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5285.6875"/>
      <inkml:brushProperty name="anchorY" value="-19905.37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815.59082"/>
      <inkml:brushProperty name="anchorY" value="-15392.63281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2503.18262"/>
      <inkml:brushProperty name="anchorY" value="-16282.06543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3295.69043"/>
      <inkml:brushProperty name="anchorY" value="-16858.90039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6408.55078"/>
      <inkml:brushProperty name="anchorY" value="-50497.46094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176.05078"/>
      <inkml:brushProperty name="anchorY" value="-51120.42578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7944.4375"/>
      <inkml:brushProperty name="anchorY" value="-51794.18359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8734.64453"/>
      <inkml:brushProperty name="anchorY" value="-52454.51953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9604.63672"/>
      <inkml:brushProperty name="anchorY" value="-53519.03516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917.21875"/>
      <inkml:brushProperty name="anchorY" value="-48382.40234"/>
      <inkml:brushProperty name="scaleFactor" value="0.5"/>
    </inkml:brush>
    <inkml:brush xml:id="br2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5599.36719"/>
      <inkml:brushProperty name="anchorY" value="-49315.58594"/>
      <inkml:brushProperty name="scaleFactor" value="0.5"/>
    </inkml:brush>
    <inkml:brush xml:id="br2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884.57813"/>
      <inkml:brushProperty name="anchorY" value="-44928.48438"/>
      <inkml:brushProperty name="scaleFactor" value="0.5"/>
    </inkml:brush>
    <inkml:brush xml:id="br2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2520.24609"/>
      <inkml:brushProperty name="anchorY" value="-45812.20313"/>
      <inkml:brushProperty name="scaleFactor" value="0.5"/>
    </inkml:brush>
    <inkml:brush xml:id="br2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3350.98047"/>
      <inkml:brushProperty name="anchorY" value="-46469.61719"/>
      <inkml:brushProperty name="scaleFactor" value="0.5"/>
    </inkml:brush>
    <inkml:brush xml:id="br2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4076.50781"/>
      <inkml:brushProperty name="anchorY" value="-47431.09766"/>
      <inkml:brushProperty name="scaleFactor" value="0.5"/>
    </inkml:brush>
    <inkml:brush xml:id="br2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0335.36328"/>
      <inkml:brushProperty name="anchorY" value="-42544.86719"/>
      <inkml:brushProperty name="scaleFactor" value="0.5"/>
    </inkml:brush>
    <inkml:brush xml:id="br2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41058.9375"/>
      <inkml:brushProperty name="anchorY" value="-43897.27734"/>
      <inkml:brushProperty name="scaleFactor" value="0.5"/>
    </inkml:brush>
    <inkml:brush xml:id="br2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0485.04297"/>
      <inkml:brushProperty name="anchorY" value="-54395.20703"/>
      <inkml:brushProperty name="scaleFactor" value="0.5"/>
    </inkml:brush>
    <inkml:brush xml:id="br3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4754.00391"/>
      <inkml:brushProperty name="anchorY" value="-52129.90234"/>
      <inkml:brushProperty name="scaleFactor" value="0.5"/>
    </inkml:brush>
    <inkml:brush xml:id="br3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538.38281"/>
      <inkml:brushProperty name="anchorY" value="-53450.21875"/>
      <inkml:brushProperty name="scaleFactor" value="0.5"/>
    </inkml:brush>
    <inkml:brush xml:id="br3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6347.11719"/>
      <inkml:brushProperty name="anchorY" value="-54520.78906"/>
      <inkml:brushProperty name="scaleFactor" value="0.5"/>
    </inkml:brush>
    <inkml:brush xml:id="br3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150.32422"/>
      <inkml:brushProperty name="anchorY" value="-55597.53906"/>
      <inkml:brushProperty name="scaleFactor" value="0.5"/>
    </inkml:brush>
    <inkml:brush xml:id="br3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915.14844"/>
      <inkml:brushProperty name="anchorY" value="-56419.23047"/>
      <inkml:brushProperty name="scaleFactor" value="0.5"/>
    </inkml:brush>
    <inkml:brush xml:id="br3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016.27344"/>
      <inkml:brushProperty name="anchorY" value="-50826.88672"/>
      <inkml:brushProperty name="scaleFactor" value="0.5"/>
    </inkml:brush>
    <inkml:brush xml:id="br3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888.93359"/>
      <inkml:brushProperty name="anchorY" value="-51418.94922"/>
      <inkml:brushProperty name="scaleFactor" value="0.5"/>
    </inkml:brush>
    <inkml:brush xml:id="br3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508.02344"/>
      <inkml:brushProperty name="anchorY" value="-58044.83203"/>
      <inkml:brushProperty name="scaleFactor" value="0.5"/>
    </inkml:brush>
    <inkml:brush xml:id="br3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210.41016"/>
      <inkml:brushProperty name="anchorY" value="-59359.14844"/>
      <inkml:brushProperty name="scaleFactor" value="0.5"/>
    </inkml:brush>
    <inkml:brush xml:id="br3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121.69922"/>
      <inkml:brushProperty name="anchorY" value="-65788.57031"/>
      <inkml:brushProperty name="scaleFactor" value="0.5"/>
    </inkml:brush>
    <inkml:brush xml:id="br4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3507.83203"/>
      <inkml:brushProperty name="anchorY" value="-64099.89453"/>
      <inkml:brushProperty name="scaleFactor" value="0.5"/>
    </inkml:brush>
    <inkml:brush xml:id="br4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4381.04688"/>
      <inkml:brushProperty name="anchorY" value="-65157.58594"/>
      <inkml:brushProperty name="scaleFactor" value="0.5"/>
    </inkml:brush>
    <inkml:brush xml:id="br4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1042.0625"/>
      <inkml:brushProperty name="anchorY" value="-60426.51172"/>
      <inkml:brushProperty name="scaleFactor" value="0.5"/>
    </inkml:brush>
    <inkml:brush xml:id="br4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1801.30859"/>
      <inkml:brushProperty name="anchorY" value="-61323.67969"/>
      <inkml:brushProperty name="scaleFactor" value="0.5"/>
    </inkml:brush>
    <inkml:brush xml:id="br4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2629.875"/>
      <inkml:brushProperty name="anchorY" value="-62522.5625"/>
      <inkml:brushProperty name="scaleFactor" value="0.5"/>
    </inkml:brush>
    <inkml:brush xml:id="br4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4442.59375"/>
      <inkml:brushProperty name="anchorY" value="-65637.41406"/>
      <inkml:brushProperty name="scaleFactor" value="0.5"/>
    </inkml:brush>
    <inkml:brush xml:id="br4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228.97266"/>
      <inkml:brushProperty name="anchorY" value="-66265.67969"/>
      <inkml:brushProperty name="scaleFactor" value="0.5"/>
    </inkml:brush>
    <inkml:brush xml:id="br4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9251.34375"/>
      <inkml:brushProperty name="anchorY" value="-70595.99219"/>
      <inkml:brushProperty name="scaleFactor" value="0.5"/>
    </inkml:brush>
    <inkml:brush xml:id="br4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7571.375"/>
      <inkml:brushProperty name="anchorY" value="-68966.98438"/>
      <inkml:brushProperty name="scaleFactor" value="0.5"/>
    </inkml:brush>
    <inkml:brush xml:id="br4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8471.875"/>
      <inkml:brushProperty name="anchorY" value="-70024.36719"/>
      <inkml:brushProperty name="scaleFactor" value="0.5"/>
    </inkml:brush>
    <inkml:brush xml:id="br5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973.50781"/>
      <inkml:brushProperty name="anchorY" value="-66903.60938"/>
      <inkml:brushProperty name="scaleFactor" value="0.5"/>
    </inkml:brush>
    <inkml:brush xml:id="br5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6820.38281"/>
      <inkml:brushProperty name="anchorY" value="-68075.625"/>
      <inkml:brushProperty name="scaleFactor" value="0.5"/>
    </inkml:brush>
    <inkml:brush xml:id="br5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9916.25"/>
      <inkml:brushProperty name="anchorY" value="-71677.39844"/>
      <inkml:brushProperty name="scaleFactor" value="0.5"/>
    </inkml:brush>
    <inkml:brush xml:id="br5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949.89063"/>
      <inkml:brushProperty name="anchorY" value="-58453.60547"/>
      <inkml:brushProperty name="scaleFactor" value="0.5"/>
    </inkml:brush>
    <inkml:brush xml:id="br5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8805.32031"/>
      <inkml:brushProperty name="anchorY" value="-59125.39063"/>
      <inkml:brushProperty name="scaleFactor" value="0.5"/>
    </inkml:brush>
    <inkml:brush xml:id="br5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9636.08594"/>
      <inkml:brushProperty name="anchorY" value="-59785.29297"/>
      <inkml:brushProperty name="scaleFactor" value="0.5"/>
    </inkml:brush>
    <inkml:brush xml:id="br5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0506.35938"/>
      <inkml:brushProperty name="anchorY" value="-60458.91406"/>
      <inkml:brushProperty name="scaleFactor" value="0.5"/>
    </inkml:brush>
    <inkml:brush xml:id="br5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1168.49219"/>
      <inkml:brushProperty name="anchorY" value="-61401.86719"/>
      <inkml:brushProperty name="scaleFactor" value="0.5"/>
    </inkml:brush>
    <inkml:brush xml:id="br5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2168.40625"/>
      <inkml:brushProperty name="anchorY" value="-62091.09375"/>
      <inkml:brushProperty name="scaleFactor" value="0.5"/>
    </inkml:brush>
    <inkml:brush xml:id="br5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2940.99219"/>
      <inkml:brushProperty name="anchorY" value="-63293.59375"/>
      <inkml:brushProperty name="scaleFactor" value="0.5"/>
    </inkml:brush>
    <inkml:brush xml:id="br6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3820.6875"/>
      <inkml:brushProperty name="anchorY" value="-63889.64844"/>
      <inkml:brushProperty name="scaleFactor" value="0.5"/>
    </inkml:brush>
    <inkml:brush xml:id="br6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4536.5625"/>
      <inkml:brushProperty name="anchorY" value="-64558.52344"/>
      <inkml:brushProperty name="scaleFactor" value="0.5"/>
    </inkml:brush>
    <inkml:brush xml:id="br6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5226.27344"/>
      <inkml:brushProperty name="anchorY" value="-65186.80469"/>
      <inkml:brushProperty name="scaleFactor" value="0.5"/>
    </inkml:brush>
    <inkml:brush xml:id="br6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6054.59375"/>
      <inkml:brushProperty name="anchorY" value="-66366.07031"/>
      <inkml:brushProperty name="scaleFactor" value="0.5"/>
    </inkml:brush>
    <inkml:brush xml:id="br6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6782.53906"/>
      <inkml:brushProperty name="anchorY" value="-67262.03125"/>
      <inkml:brushProperty name="scaleFactor" value="0.5"/>
    </inkml:brush>
    <inkml:brush xml:id="br6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663.9375"/>
      <inkml:brushProperty name="anchorY" value="-68385.0625"/>
      <inkml:brushProperty name="scaleFactor" value="0.5"/>
    </inkml:brush>
    <inkml:brush xml:id="br6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512.04688"/>
      <inkml:brushProperty name="anchorY" value="-68975.80469"/>
      <inkml:brushProperty name="scaleFactor" value="0.5"/>
    </inkml:brush>
    <inkml:brush xml:id="br6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837.35938"/>
      <inkml:brushProperty name="anchorY" value="-68760.9375"/>
      <inkml:brushProperty name="scaleFactor" value="0.5"/>
    </inkml:brush>
    <inkml:brush xml:id="br6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507.42188"/>
      <inkml:brushProperty name="anchorY" value="-69426.03906"/>
      <inkml:brushProperty name="scaleFactor" value="0.5"/>
    </inkml:brush>
    <inkml:brush xml:id="br6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840.59375"/>
      <inkml:brushProperty name="anchorY" value="-68794.21094"/>
      <inkml:brushProperty name="scaleFactor" value="0.5"/>
    </inkml:brush>
    <inkml:brush xml:id="br7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189.61719"/>
      <inkml:brushProperty name="anchorY" value="-68142.32813"/>
      <inkml:brushProperty name="scaleFactor" value="0.5"/>
    </inkml:brush>
    <inkml:brush xml:id="br7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053.34375"/>
      <inkml:brushProperty name="anchorY" value="-69280.3125"/>
      <inkml:brushProperty name="scaleFactor" value="0.5"/>
    </inkml:brush>
    <inkml:brush xml:id="br7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831.28906"/>
      <inkml:brushProperty name="anchorY" value="-70169.35938"/>
      <inkml:brushProperty name="scaleFactor" value="0.5"/>
    </inkml:brush>
    <inkml:brush xml:id="br7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9650.35938"/>
      <inkml:brushProperty name="anchorY" value="-70806.52344"/>
      <inkml:brushProperty name="scaleFactor" value="0.5"/>
    </inkml:brush>
    <inkml:brush xml:id="br7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0422.96094"/>
      <inkml:brushProperty name="anchorY" value="-71504.00781"/>
      <inkml:brushProperty name="scaleFactor" value="0.5"/>
    </inkml:brush>
    <inkml:brush xml:id="br7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1262.08594"/>
      <inkml:brushProperty name="anchorY" value="-72571.00781"/>
      <inkml:brushProperty name="scaleFactor" value="0.5"/>
    </inkml:brush>
    <inkml:brush xml:id="br7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000.28125"/>
      <inkml:brushProperty name="anchorY" value="-73617.95313"/>
      <inkml:brushProperty name="scaleFactor" value="0.5"/>
    </inkml:brush>
    <inkml:brush xml:id="br7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637.14844"/>
      <inkml:brushProperty name="anchorY" value="-74236.39844"/>
      <inkml:brushProperty name="scaleFactor" value="0.5"/>
    </inkml:brush>
    <inkml:brush xml:id="br7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494.64844"/>
      <inkml:brushProperty name="anchorY" value="-75292.14844"/>
      <inkml:brushProperty name="scaleFactor" value="0.5"/>
    </inkml:brush>
    <inkml:brush xml:id="br7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305.91406"/>
      <inkml:brushProperty name="anchorY" value="-75868.00781"/>
      <inkml:brushProperty name="scaleFactor" value="0.5"/>
    </inkml:brush>
    <inkml:brush xml:id="br8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959.11719"/>
      <inkml:brushProperty name="anchorY" value="-76921.75"/>
      <inkml:brushProperty name="scaleFactor" value="0.5"/>
    </inkml:brush>
    <inkml:brush xml:id="br8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6088.28906"/>
      <inkml:brushProperty name="anchorY" value="-77634.36719"/>
      <inkml:brushProperty name="scaleFactor" value="0.5"/>
    </inkml:brush>
    <inkml:brush xml:id="br8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6939.48438"/>
      <inkml:brushProperty name="anchorY" value="-78877.92969"/>
      <inkml:brushProperty name="scaleFactor" value="0.5"/>
    </inkml:brush>
    <inkml:brush xml:id="br8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7801.24219"/>
      <inkml:brushProperty name="anchorY" value="-79441.79688"/>
      <inkml:brushProperty name="scaleFactor" value="0.5"/>
    </inkml:brush>
    <inkml:brush xml:id="br8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8461.99219"/>
      <inkml:brushProperty name="anchorY" value="-80141.49219"/>
      <inkml:brushProperty name="scaleFactor" value="0.5"/>
    </inkml:brush>
    <inkml:brush xml:id="br8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9127.64844"/>
      <inkml:brushProperty name="anchorY" value="-81383.79688"/>
      <inkml:brushProperty name="scaleFactor" value="0.5"/>
    </inkml:brush>
    <inkml:brush xml:id="br8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9798.10938"/>
      <inkml:brushProperty name="anchorY" value="-82658.5625"/>
      <inkml:brushProperty name="scaleFactor" value="0.5"/>
    </inkml:brush>
    <inkml:brush xml:id="br8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0678.95313"/>
      <inkml:brushProperty name="anchorY" value="-83624.70313"/>
      <inkml:brushProperty name="scaleFactor" value="0.5"/>
    </inkml:brush>
    <inkml:brush xml:id="br8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9868.79688"/>
      <inkml:brushProperty name="anchorY" value="-83336.85938"/>
      <inkml:brushProperty name="scaleFactor" value="0.5"/>
    </inkml:brush>
    <inkml:brush xml:id="br8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0567.97656"/>
      <inkml:brushProperty name="anchorY" value="-84491.25781"/>
      <inkml:brushProperty name="scaleFactor" value="0.5"/>
    </inkml:brush>
    <inkml:brush xml:id="br9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9925.80469"/>
      <inkml:brushProperty name="anchorY" value="-83859.19531"/>
      <inkml:brushProperty name="scaleFactor" value="0.5"/>
    </inkml:brush>
    <inkml:brush xml:id="br9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1037.15625"/>
      <inkml:brushProperty name="anchorY" value="-83679.63281"/>
      <inkml:brushProperty name="scaleFactor" value="0.5"/>
    </inkml:brush>
    <inkml:brush xml:id="br9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2126.38281"/>
      <inkml:brushProperty name="anchorY" value="-83597.75"/>
      <inkml:brushProperty name="scaleFactor" value="0.5"/>
    </inkml:brush>
    <inkml:brush xml:id="br9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3089.85938"/>
      <inkml:brushProperty name="anchorY" value="-84183.21094"/>
      <inkml:brushProperty name="scaleFactor" value="0.5"/>
    </inkml:brush>
    <inkml:brush xml:id="br9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4064.53125"/>
      <inkml:brushProperty name="anchorY" value="-84813.07031"/>
      <inkml:brushProperty name="scaleFactor" value="0.5"/>
    </inkml:brush>
    <inkml:brush xml:id="br9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4805.29688"/>
      <inkml:brushProperty name="anchorY" value="-86033.9375"/>
      <inkml:brushProperty name="scaleFactor" value="0.5"/>
    </inkml:brush>
    <inkml:brush xml:id="br9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5673.0625"/>
      <inkml:brushProperty name="anchorY" value="-87101.9375"/>
      <inkml:brushProperty name="scaleFactor" value="0.5"/>
    </inkml:brush>
    <inkml:brush xml:id="br9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6490.72656"/>
      <inkml:brushProperty name="anchorY" value="-87696.28906"/>
      <inkml:brushProperty name="scaleFactor" value="0.5"/>
    </inkml:brush>
    <inkml:brush xml:id="br9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5844.21875"/>
      <inkml:brushProperty name="anchorY" value="-87460.71875"/>
      <inkml:brushProperty name="scaleFactor" value="0.5"/>
    </inkml:brush>
    <inkml:brush xml:id="br99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6667.16406"/>
      <inkml:brushProperty name="anchorY" value="-88082.3125"/>
      <inkml:brushProperty name="scaleFactor" value="0.5"/>
    </inkml:brush>
    <inkml:brush xml:id="br10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7426.30469"/>
      <inkml:brushProperty name="anchorY" value="-88730.875"/>
      <inkml:brushProperty name="scaleFactor" value="0.5"/>
    </inkml:brush>
    <inkml:brush xml:id="br101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8244.35938"/>
      <inkml:brushProperty name="anchorY" value="-89773.89844"/>
      <inkml:brushProperty name="scaleFactor" value="0.5"/>
    </inkml:brush>
    <inkml:brush xml:id="br102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9095.25"/>
      <inkml:brushProperty name="anchorY" value="-90370.83594"/>
      <inkml:brushProperty name="scaleFactor" value="0.5"/>
    </inkml:brush>
    <inkml:brush xml:id="br103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9773.98438"/>
      <inkml:brushProperty name="anchorY" value="-91002.0625"/>
      <inkml:brushProperty name="scaleFactor" value="0.5"/>
    </inkml:brush>
    <inkml:brush xml:id="br104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9024.92969"/>
      <inkml:brushProperty name="anchorY" value="-90895.78125"/>
      <inkml:brushProperty name="scaleFactor" value="0.5"/>
    </inkml:brush>
    <inkml:brush xml:id="br105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8385.92188"/>
      <inkml:brushProperty name="anchorY" value="-90813.65625"/>
      <inkml:brushProperty name="scaleFactor" value="0.5"/>
    </inkml:brush>
    <inkml:brush xml:id="br106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2783.16406"/>
      <inkml:brushProperty name="anchorY" value="-91575.83594"/>
      <inkml:brushProperty name="scaleFactor" value="0.5"/>
    </inkml:brush>
    <inkml:brush xml:id="br107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7159.48438"/>
      <inkml:brushProperty name="anchorY" value="-92229.64844"/>
      <inkml:brushProperty name="scaleFactor" value="0.5"/>
    </inkml:brush>
    <inkml:brush xml:id="br108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7921.86719"/>
      <inkml:brushProperty name="anchorY" value="-92926.44531"/>
      <inkml:brushProperty name="scaleFactor" value="0.5"/>
    </inkml:brush>
  </inkml:definitions>
  <inkml:trace contextRef="#ctx0" brushRef="#br0">5033 10045 9193 0 0,'0'0'0'0'0,"-1"0"7953"0"0,0 0-3702 0 0,-1 0-3310 0 0,1 0 290 0 0,0 0-754 0 0,1 0 21 0 0,-1 0-91 0 0,1 0-161 0 0,0 0-265 0 0,2 0 157 0 0,2 0-165 0 0,2 0 185 0 0,5 2-3 0 0,2-1-23 0 0,2 2-82 0 0,2-2 43 0 0,0 1-24 0 0,0-1-1 0 0,-1 0-14 0 0,0-1 14 0 0,-2 0-43 0 0,-1 0-16 0 0,-3 0-6 0 0,-1 0-6 0 0,-1 0-1 0 0,-2 0-32 0 0,-1 0-34 0 0,-2 0 4 0 0,0 0-10 0 0,-2 0 14 0 0,0 0-8 0 0,-1 0-418 0 0,0 0 172 0 0,0 0-244 0 0,0 0-271 0 0,-1 0-406 0 0,1 0-947 0 0,-2 1-1326 0 0,-1-1-4139 0 0,-2 2-1566 0 0,5-2 10970 0 0,1 0-3278 0 0</inkml:trace>
  <inkml:trace contextRef="#ctx0" brushRef="#br1" timeOffset="296.98">5055 10222 19566 0 0,'0'0'0'0'0,"0"0"2624"0"0,0 0-2291 0 0,0 0 299 0 0,0 0-38 0 0,0 0 31 0 0,0 0-237 0 0,0 0-275 0 0,2 0-74 0 0,2 2-20 0 0,4-1 160 0 0,3 1 3 0 0,4 0-27 0 0,2 1-61 0 0,3-2-11 0 0,1 2-21 0 0,0-2-18 0 0,1 1 16 0 0,-2-1-15 0 0,-2-1-52 0 0,-2 1 11 0 0,-3-1-50 0 0,-2 0 22 0 0,-3 0 18 0 0,-3 0-29 0 0,-2 1 43 0 0,-1 0 76 0 0,-1-1-21 0 0,-1 1 4 0 0,0-1 16 0 0,0 0-98 0 0,-1 0-144 0 0,1 0-263 0 0,-2 0-238 0 0,-2-1-537 0 0,-3 0-1215 0 0,-1-2-5082 0 0,-3-2-5398 0 0,13 5 13941 0 0,2 1-2585 0 0</inkml:trace>
  <inkml:trace contextRef="#ctx0" brushRef="#br2" timeOffset="28708.236">6578 10067 21118 0 0,'0'0'0'0'0,"0"0"2308"0"0,1-1-2119 0 0,0 0 574 0 0,0 0-99 0 0,1-1-97 0 0,2-2-97 0 0,1 0-214 0 0,2-4-93 0 0,2-1-37 0 0,1-2-54 0 0,2-1 6 0 0,0 2-48 0 0,0 0-20 0 0,-2 2 2 0 0,-2 1-13 0 0,-1 3-44 0 0,-2 2 53 0 0,-1 1-13 0 0,0 0 56 0 0,-1 2 88 0 0,1 2-40 0 0,1 3 1 0 0,-1 3 31 0 0,1 4-44 0 0,0 4-19 0 0,0 5-42 0 0,0 4-24 0 0,0 5-49 0 0,-1 2 53 0 0,0 3-67 0 0,-2 1 66 0 0,0 0-127 0 0,-1 0 47 0 0,0-2 79 0 0,-2-4-16 0 0,0-3 10 0 0,-1-5 44 0 0,-1-5 31 0 0,-1-5 44 0 0,0-3-69 0 0,-1-4 43 0 0,0-2 29 0 0,-1-2-24 0 0,1-1-28 0 0,0-1-23 0 0,1-2-15 0 0,2 1-32 0 0,0 0-77 0 0,1 0-14 0 0,1 0-35 0 0,-1 1-23 0 0,2-1-30 0 0,0 1-41 0 0,2 0 181 0 0,1 0 28 0 0,2 0 1 0 0,1 0-20 0 0,1 1-15 0 0,0 0 58 0 0,0 1-56 0 0,-1-1 51 0 0,0 0-19 0 0,-2 0 10 0 0,0 0-6 0 0,-2-1-27 0 0,-2 0-276 0 0,0 0 104 0 0,-1 0-99 0 0,0 0-126 0 0,0 0-223 0 0,0 0-330 0 0,0 0-665 0 0,0 0-1720 0 0,0-1-5114 0 0,0 0-1367 0 0,1 0 11240 0 0,-1-1-1063 0 0</inkml:trace>
  <inkml:trace contextRef="#ctx0" brushRef="#br3" timeOffset="29301.382">7009 10293 21422 0 0,'0'0'0'0'0,"0"-2"2168"0"0,0-1-2030 0 0,0-1 571 0 0,0 0 221 0 0,0 1-287 0 0,0-1-143 0 0,0 2-153 0 0,-1 0-90 0 0,0 0-90 0 0,0 1-92 0 0,0 1-8 0 0,-1 0-73 0 0,1 0 16 0 0,-2 2-48 0 0,0 1-77 0 0,-2 2-13 0 0,-2 5 10 0 0,-1 5 30 0 0,-1 4 14 0 0,-1 6 12 0 0,-1 4 14 0 0,0 4-30 0 0,1 1 90 0 0,1-1-88 0 0,2-4 38 0 0,2-5-100 0 0,1-5-6 0 0,2-7 52 0 0,1-5 102 0 0,2-4-28 0 0,2-2 224 0 0,2-1-120 0 0,3-1 4 0 0,2-1-5 0 0,3-1-64 0 0,1-2-17 0 0,2-2 0 0 0,0 0-60 0 0,1-2-100 0 0,-1 0 57 0 0,0 0 21 0 0,-1-2-18 0 0,-2 1 103 0 0,-1 1-19 0 0,-2-1 76 0 0,-1 1 6 0 0,-3 0 54 0 0,-2-1 16 0 0,-1 0-18 0 0,-2 0-10 0 0,0 0-2 0 0,-3 0-11 0 0,-1-1-68 0 0,-2 0 19 0 0,-2 1-56 0 0,-1-1 17 0 0,-1 1-12 0 0,-1 0 39 0 0,0 2-44 0 0,2-1 47 0 0,0 2-42 0 0,1 2 51 0 0,2 1-20 0 0,1 1 49 0 0,2 1-51 0 0,1 1-29 0 0,1 1-62 0 0,0 0-39 0 0,0 0-18 0 0,0 0-57 0 0,0 1-29 0 0,1 0 182 0 0,0 2 8 0 0,2 3 86 0 0,1 4-60 0 0,2 4-8 0 0,1 4 2 0 0,1 3-4 0 0,1 2 75 0 0,0 1-92 0 0,0 1 31 0 0,-1-1-14 0 0,0 0-37 0 0,-1-3 48 0 0,0-1-17 0 0,-2-2 6 0 0,-1-2-9 0 0,0-4-44 0 0,-1-2 67 0 0,0-3-22 0 0,-2-3 4 0 0,-1-2-37 0 0,1-1 43 0 0,-1-1-99 0 0,0-1-45 0 0,-2 0-323 0 0,-1-2-88 0 0,-2-1-241 0 0,-2-2-572 0 0,-1-1-2915 0 0,-1 0-4969 0 0,-2-1-789 0 0,1 1 12086 0 0</inkml:trace>
  <inkml:trace contextRef="#ctx0" brushRef="#br4" timeOffset="27766.22">5995 9826 10409 0 0,'0'0'0'0'0,"0"0"9989"0"0,0-1-10553 0 0,0-1 2605 0 0,0 1-1035 0 0,-1 0-175 0 0,1 0-178 0 0,-1 0-174 0 0,1 1-231 0 0,0 0-107 0 0,-1 0-10 0 0,1 0-49 0 0,0 0-22 0 0,0 0-61 0 0,-1 3 10 0 0,0 1-60 0 0,-3 5 61 0 0,-2 3-21 0 0,-2 6 12 0 0,-2 4 8 0 0,-1 4 53 0 0,0 4-65 0 0,-1 4 83 0 0,1 2-1 0 0,1 3-55 0 0,0 2-22 0 0,2 1 4 0 0,3 1-48 0 0,1 1 50 0 0,1 0-18 0 0,4 0-26 0 0,2 0 36 0 0,4-1-91 0 0,3 0 106 0 0,3-2-77 0 0,2-3 38 0 0,2-1-117 0 0,2-4 177 0 0,-1-2-52 0 0,1-3 71 0 0,0-2-66 0 0,-1-4 22 0 0,-1-4 77 0 0,-2-3-70 0 0,-2-3-8 0 0,-3-3 30 0 0,-1-3-49 0 0,-3-2 24 0 0,-2-2 103 0 0,-2-2 12 0 0,-1 0 28 0 0,0 0-188 0 0,-2-3-79 0 0,0-3-324 0 0,-2-4-179 0 0,0-4-130 0 0,-1-5-319 0 0,-1-3-1062 0 0,-1-10-13991 0 0,1 3 12596 0 0</inkml:trace>
  <inkml:trace contextRef="#ctx0" brushRef="#br5" timeOffset="28229.225">6209 9917 19246 0 0,'0'0'0'0'0,"0"0"2340"0"0,1 0-2315 0 0,-1 0 326 0 0,2 0 176 0 0,-1 0-82 0 0,2 1-138 0 0,2 2 286 0 0,2 3-131 0 0,4 4-138 0 0,3 3-150 0 0,1 3-138 0 0,3 2 34 0 0,0 2-28 0 0,0 1-49 0 0,-1 0 66 0 0,-1-2-65 0 0,-3 0 16 0 0,-2-3-10 0 0,-4-3 0 0 0,-2-3 61 0 0,-2-2 118 0 0,-2-2 81 0 0,-3-1 198 0 0,-3 1-268 0 0,-2 1-32 0 0,-3 1-61 0 0,-2 2 24 0 0,-1 2-12 0 0,-1 0 2 0 0,1 0-31 0 0,-1 1 4 0 0,1 1-8 0 0,1-1-4 0 0,1 0-42 0 0,2-1 17 0 0,1 0-54 0 0,2-1 9 0 0,2 0-38 0 0,1-1 46 0 0,2 1-16 0 0,2-1 11 0 0,2 2 40 0 0,2 0 17 0 0,3 0-25 0 0,2 0 15 0 0,2 0 5 0 0,2-1-68 0 0,1 1 21 0 0,1-2-1 0 0,0 1-12 0 0,0-1 9 0 0,-1-1-2 0 0,-1-1-5 0 0,-1 0-3 0 0,-3-1-41 0 0,-2-1 6 0 0,-2-1-5 0 0,-2-2 52 0 0,-2-2 73 0 0,-1 0 20 0 0,-1-1-40 0 0,0 0-67 0 0,0 0-127 0 0,-1 0-64 0 0,0-1-26 0 0,-1-2-313 0 0,-2-2-98 0 0,0-2-178 0 0,0-3-310 0 0,-1-4-1171 0 0,2-1-4520 0 0,1-5-5318 0 0,6 27 10941 0 0,0 5 381 0 0</inkml:trace>
  <inkml:trace contextRef="#ctx0" brushRef="#br6" timeOffset="30448.349">7321 10135 21030 0 0,'0'0'0'0'0,"0"1"1936"0"0,0-1-2086 0 0,0 1 727 0 0,0 0-579 0 0,1 0 467 0 0,1 1-325 0 0,4 0 260 0 0,2 2 70 0 0,4 1-148 0 0,3 2-200 0 0,2 0-90 0 0,1 1-5 0 0,1 0-32 0 0,-1-2 8 0 0,-3 0-13 0 0,-1-1 13 0 0,-3-1-65 0 0,-3-2-10 0 0,-4 0 80 0 0,-1-2-410 0 0,-2 1-10 0 0,-1-3-139 0 0,0-2-334 0 0,-1-4-491 0 0,1-3-2145 0 0,-1-3-4738 0 0,1-3-2028 0 0,0 1 12510 0 0</inkml:trace>
  <inkml:trace contextRef="#ctx0" brushRef="#br7" timeOffset="30881.345">7672 9958 18210 0 0,'0'0'0'0'0,"2"-1"2392"0"0,1-2-2049 0 0,1-2 441 0 0,1-1 258 0 0,1 0-176 0 0,0-1-186 0 0,1 1-193 0 0,-1 1-259 0 0,2 0-80 0 0,-1 1-20 0 0,1 1 0 0 0,0 1-10 0 0,0 2-49 0 0,0-1 0 0 0,-1 2-63 0 0,0 1 75 0 0,-1 1 7 0 0,0 3-10 0 0,0 3 26 0 0,-1 3-2 0 0,1 4-17 0 0,-2 6-88 0 0,0 3 62 0 0,-2 5-67 0 0,0 5 14 0 0,-1 1-10 0 0,-1 3-70 0 0,0 1 39 0 0,0-1-6 0 0,0-2 9 0 0,0-4-2 0 0,-1-3 35 0 0,1-6-5 0 0,-2-5 3 0 0,1-5 109 0 0,-1-6-27 0 0,-1-3 117 0 0,-1-3-103 0 0,-1-2-39 0 0,-1 0 24 0 0,-1-1-37 0 0,2-1 13 0 0,-1 1-56 0 0,2-1 6 0 0,1 1-37 0 0,1 1 31 0 0,1-1-142 0 0,1 1-25 0 0,0 0-60 0 0,1 0-16 0 0,1 1 288 0 0,2 0-7 0 0,0 3-56 0 0,3 0 32 0 0,1 1-19 0 0,0 0 2 0 0,0-1-61 0 0,0 0-105 0 0,-2-1 134 0 0,0-1-58 0 0,-2-1-150 0 0,-1 0 89 0 0,-1-1-157 0 0,-1 0-100 0 0,-1-1-145 0 0,0-1-299 0 0,0-2-1512 0 0,-1-2-2923 0 0,0-2-3681 0 0,0 0 2716 0 0</inkml:trace>
  <inkml:trace contextRef="#ctx0" brushRef="#br8" timeOffset="32503.154">9080 10410 18602 0 0,'0'0'0'0'0,"0"0"3236"0"0,1 0-2459 0 0,-1 0 142 0 0,1 0 52 0 0,0 0-19 0 0,-1 0-325 0 0,1-1-131 0 0,-1-1-174 0 0,0 0-132 0 0,1-1-77 0 0,-2 0-107 0 0,0-1 50 0 0,-1 0-62 0 0,0 0 48 0 0,-2 0-5 0 0,0 1 25 0 0,0 1-71 0 0,-1 0 18 0 0,0 2-92 0 0,-1-1 60 0 0,-1 1-69 0 0,-1 0 60 0 0,0 2-22 0 0,-2 0-22 0 0,0 2 32 0 0,0 2 12 0 0,1 2-22 0 0,-1 1 13 0 0,2 1-27 0 0,0 2-7 0 0,3 1-3 0 0,1 1 22 0 0,1 1-12 0 0,1-1 32 0 0,2 0-8 0 0,0 1 14 0 0,2-1-60 0 0,2-1 65 0 0,2 0 20 0 0,2 0 0 0 0,2 0 4 0 0,1-1 11 0 0,1-1 52 0 0,0 0-70 0 0,1-2 15 0 0,0-1-6 0 0,-1-1 9 0 0,-2-1-4 0 0,0-1 2 0 0,-3-2-9 0 0,-1 0-7 0 0,-2-1 11 0 0,-2-1-5 0 0,-1 0 114 0 0,0 0 15 0 0,-1-1 30 0 0,-1 0 13 0 0,1-1-200 0 0,0 1-7 0 0,-2-1-378 0 0,-3-3-511 0 0,-3-3-622 0 0,-2-2-4275 0 0,-4-4-10881 0 0,1 2 17315 0 0</inkml:trace>
  <inkml:trace contextRef="#ctx0" brushRef="#br9" timeOffset="33145.681">9398 9894 18466 0 0,'0'0'0'0'0,"1"1"2272"0"0,0 0-2511 0 0,2 0 825 0 0,1 2 8 0 0,2 2 480 0 0,3 2-370 0 0,1 3-113 0 0,3 2-147 0 0,3 3-98 0 0,2 3-54 0 0,1 3-51 0 0,2 2-78 0 0,0 3-48 0 0,0 2 30 0 0,-1 2-54 0 0,-2 2 84 0 0,-1 2-43 0 0,-1 2-4 0 0,-3 1-91 0 0,-1 3 104 0 0,-3 1-97 0 0,-2 1 19 0 0,-2-2-24 0 0,-2-1 13 0 0,-1-2 41 0 0,-3-4-44 0 0,-2-4 71 0 0,-1-5-34 0 0,0-4 17 0 0,-1-4-27 0 0,-1-3-16 0 0,2-4-10 0 0,1-4-52 0 0,0-2 9 0 0,1-1-16 0 0,0-2-49 0 0,1 0-1 0 0,1-1-3 0 0,0 0-118 0 0,0 1-168 0 0,0 0-58 0 0,0-2-112 0 0,1-1-220 0 0,-1-4-335 0 0,0-3-1352 0 0,1-4-4739 0 0,1-6-6193 0 0,-2 23 14252 0 0,0 4-2397 0 0</inkml:trace>
  <inkml:trace contextRef="#ctx0" brushRef="#br10" timeOffset="34438.884">10441 10327 19222 0 0,'0'0'0'0'0,"1"0"5028"0"0,-1 0-5791 0 0,1 1 1659 0 0,-1-1-502 0 0,1 2-191 0 0,0-1-37 0 0,1 2-178 0 0,2 2-20 0 0,1 3 49 0 0,3 4 49 0 0,1 5 25 0 0,3 4-5 0 0,1 3-31 0 0,1 4 85 0 0,1 2 6 0 0,-1 2-17 0 0,1 2 37 0 0,-2-1-10 0 0,0 0-14 0 0,-1-2-14 0 0,-2-2-30 0 0,-2-2 30 0 0,0-4-49 0 0,-3-5-18 0 0,-2-4-20 0 0,-1-4 30 0 0,-1-4 13 0 0,-1-2 34 0 0,0-3-3 0 0,-1-1 79 0 0,1 0 166 0 0,0-3-28 0 0,-1-3-258 0 0,-2-5-54 0 0,-1-5-108 0 0,-2-6 40 0 0,-2-5-71 0 0,0-3 92 0 0,0-1-55 0 0,0 1 92 0 0,3 6-20 0 0,0 4 80 0 0,2 6-81 0 0,1 6 28 0 0,0 3 14 0 0,0 3-34 0 0,-1 2 6 0 0,-1 3-7 0 0,-4 1-135 0 0,-3 4 71 0 0,-3 4 0 0 0,-4 2 38 0 0,0 3 29 0 0,-1 1 28 0 0,1 0 39 0 0,3-1-4 0 0,1-2-4 0 0,4-2 4 0 0,1-2-21 0 0,4-3 20 0 0,1-2-40 0 0,2-3 16 0 0,1-1-38 0 0,0-2 10 0 0,1 0-10 0 0,1 0-8 0 0,-1-1-81 0 0,0 1-11 0 0,1-1-82 0 0,-1 0-103 0 0,0 0-131 0 0,0-2-122 0 0,0-1-166 0 0,0-2-664 0 0,0-2-1373 0 0,-1-2-5925 0 0,0-3-5141 0 0,1 15 15276 0 0,0 0 178 0 0,0 5-3899 0 0</inkml:trace>
  <inkml:trace contextRef="#ctx0" brushRef="#br11" timeOffset="33760.918">9960 9935 22406 0 0,'0'0'0'0'0,"0"0"1840"0"0,1 0-1778 0 0,0 0 154 0 0,1 0 364 0 0,-1 0-226 0 0,1 0-95 0 0,1 0-145 0 0,3 0 20 0 0,2 0-43 0 0,4 0 64 0 0,2 0-94 0 0,3-2 11 0 0,0 0-43 0 0,2-1 18 0 0,0 0-55 0 0,-1-1 14 0 0,-1 1-6 0 0,-2 0 0 0 0,-2 1-9 0 0,-2 0 2 0 0,-2 1 9 0 0,-2 0 34 0 0,-3 1-42 0 0,0 0 56 0 0,-1 0-25 0 0,-2 0-20 0 0,1 0 7 0 0,-1 0-4 0 0,0 0-9 0 0,0 0 7 0 0,-1 0-7 0 0,1 0 1 0 0,-1 0-4 0 0,0 0 5 0 0,0 0-11 0 0,0 1 3 0 0,0 0 9 0 0,0 2 43 0 0,0 3 77 0 0,-1 3-65 0 0,-1 5-17 0 0,-1 3 6 0 0,-2 5-48 0 0,-2 4 8 0 0,-2 4-6 0 0,-1 2-9 0 0,-1 0-44 0 0,-1 2 30 0 0,1-1 16 0 0,1-1 0 0 0,0-2 2 0 0,1-2 6 0 0,1-2-2 0 0,0-4 6 0 0,1-3 50 0 0,2-3-61 0 0,0-3 58 0 0,1-3-64 0 0,1-3 14 0 0,1-3-38 0 0,2-2 46 0 0,-1-2-20 0 0,1 0 2 0 0,0 0-60 0 0,0 0 12 0 0,1 0-22 0 0,-1 1 37 0 0,0-1 44 0 0,2 1 251 0 0,2 1-184 0 0,2 0 98 0 0,2 1-140 0 0,3 1-15 0 0,1 0-2 0 0,3 0-2 0 0,0 0-6 0 0,2 0 6 0 0,0 1-11 0 0,-1-1 8 0 0,-1 0-7 0 0,-1-1 6 0 0,-2 0-2 0 0,-3-2 1 0 0,-1 0 0 0 0,-3 0 33 0 0,-2-1 32 0 0,-1 0-11 0 0,-1 0 11 0 0,-1 0 13 0 0,0 0-18 0 0,-1 0-4 0 0,1 0-68 0 0,0-1-80 0 0,-1 1-99 0 0,0 0-102 0 0,-2-2-164 0 0,-2 0-399 0 0,-3-2-340 0 0,-3-1-1249 0 0,-1-2-5522 0 0,-3-2-6388 0 0,17 10 15592 0 0,1 0-23 0 0,6 4-3274 0 0</inkml:trace>
  <inkml:trace contextRef="#ctx0" brushRef="#br12" timeOffset="33940.227">10041 10203 17734 0 0,'0'0'0'0'0,"1"0"5404"0"0,0-1-5413 0 0,0 0 664 0 0,0 0-413 0 0,1 1 160 0 0,0-1-183 0 0,2 0-3 0 0,2 0-114 0 0,3-3-103 0 0,2 0-51 0 0,4-2-12 0 0,1 1 8 0 0,2-1-20 0 0,-1 1-446 0 0,0 2-191 0 0,-1 1-226 0 0,-2 1-668 0 0,-1 1-1532 0 0,-3 1-3639 0 0,0 4-1364 0 0,-4 0 6131 0 0</inkml:trace>
  <inkml:trace contextRef="#ctx0" brushRef="#br13" timeOffset="31345.344">7997 10323 20042 0 0,'0'0'0'0'0,"0"0"2160"0"0,0 1-1778 0 0,1 0 256 0 0,0 2 66 0 0,0 2 56 0 0,1 2-133 0 0,0 3-152 0 0,1 4-106 0 0,-1 2-174 0 0,1 3-109 0 0,-1 2 10 0 0,0 1-71 0 0,0 1 33 0 0,-1-1-69 0 0,0-1-13 0 0,0-1 33 0 0,-1-4-51 0 0,1-3 15 0 0,-1-4 0 0 0,0-3 31 0 0,-1-2 66 0 0,1-2 16 0 0,0-2 183 0 0,1 0-135 0 0,0-1 41 0 0,0 1-19 0 0,0-1-45 0 0,1 0-54 0 0,1-2-57 0 0,1-1 0 0 0,2-3-39 0 0,0-3 12 0 0,3 0-29 0 0,-1-1-25 0 0,2 0-27 0 0,0 2-52 0 0,0 2 12 0 0,0 3-36 0 0,1 2-62 0 0,0 3-49 0 0,-1 4 153 0 0,1 4 75 0 0,-1 4 51 0 0,-2 3 8 0 0,-1 3 53 0 0,-2 1-21 0 0,-2 1 19 0 0,-1 0 23 0 0,-1-2 13 0 0,-1-2 45 0 0,-1-3 87 0 0,-1-2-16 0 0,-3-4-16 0 0,-1-2-23 0 0,-3-2-19 0 0,-1-2-49 0 0,-3-2 30 0 0,0-2 109 0 0,0-2-102 0 0,0-2 13 0 0,1 0-68 0 0,3-1-31 0 0,0 0-29 0 0,3 1-2 0 0,1 0-8 0 0,1 1-41 0 0,1-1-125 0 0,1 2-60 0 0,1-2-118 0 0,0 1-53 0 0,1-1-151 0 0,0 0-152 0 0,0-2-390 0 0,0 0-755 0 0,1-2-3636 0 0,1 0-5046 0 0,0 2 4273 0 0</inkml:trace>
  <inkml:trace contextRef="#ctx0" brushRef="#br14" timeOffset="31600.351">8271 10206 21910 0 0,'0'0'0'0'0,"0"0"1896"0"0,0 0-1568 0 0,1-1-182 0 0,0 0 288 0 0,0 1-60 0 0,0-1-95 0 0,2 1-82 0 0,2 0-170 0 0,3 0 64 0 0,3 0-67 0 0,2-1-20 0 0,3 0 0 0 0,0 0-83 0 0,1 1 92 0 0,-2-1-87 0 0,0 1 50 0 0,-4 0-30 0 0,-1 0-6 0 0,-3 0-63 0 0,-3 0-432 0 0,-1 0-67 0 0,-2-2-180 0 0,-1-1-267 0 0,0-4-1776 0 0,-1-3-4465 0 0,1-5-3781 0 0,0 1 11633 0 0</inkml:trace>
  <inkml:trace contextRef="#ctx0" brushRef="#br15" timeOffset="32102.033">8532 9981 17046 0 0,'0'0'0'0'0,"1"0"3352"0"0,0 0-2879 0 0,1 0 318 0 0,1 0 176 0 0,2 0 148 0 0,1-1-270 0 0,0-1-238 0 0,2 0-189 0 0,0-2-155 0 0,0 0-70 0 0,2 0-57 0 0,-1-1-94 0 0,0 1 2 0 0,0 0-47 0 0,0 2 8 0 0,-1 0-9 0 0,0 1-4 0 0,-1 1 10 0 0,0 0 43 0 0,0 1-49 0 0,-1 1 64 0 0,0 3-37 0 0,0 1-17 0 0,-1 3 67 0 0,0 2-36 0 0,0 2 4 0 0,0 3 0 0 0,-1 4-47 0 0,0 2 54 0 0,-1 5-55 0 0,-1 1 44 0 0,0 4-45 0 0,0 2 3 0 0,-1 0-44 0 0,1 2 63 0 0,-1-2-31 0 0,1-1-36 0 0,0-3 21 0 0,-1-3 0 0 0,0-6 26 0 0,0-4-1 0 0,0-5 7 0 0,0-4 195 0 0,-1-5 6 0 0,0-1-27 0 0,0-2 66 0 0,-3-2-98 0 0,0 0-157 0 0,-3-2 0 0 0,0-1 27 0 0,0-1 28 0 0,1 1-48 0 0,1 1 18 0 0,1 0-11 0 0,1 2-96 0 0,1 1-25 0 0,1 1-36 0 0,1 0-48 0 0,2 0 70 0 0,2 0 153 0 0,4 0-43 0 0,0 1 26 0 0,3 1 0 0 0,0-1 0 0 0,0 2 0 0 0,0-2-37 0 0,-1 1 10 0 0,-3 0 23 0 0,0-1-36 0 0,-3 0 40 0 0,-2 0-7 0 0,0 0 7 0 0,-2-1-1 0 0,0 0-55 0 0,-1 0-54 0 0,0 0-20 0 0,0 0-95 0 0,-1 0-104 0 0,1-1-177 0 0,0-1-326 0 0,-1-2-1240 0 0,1 1-6407 0 0,0 0-1372 0 0,-1 3 7453 0 0,1 2 1837 0 0</inkml:trace>
  <inkml:trace contextRef="#ctx0" brushRef="#br16" timeOffset="87444.924">2365 15851 2332 0 0,'0'0'0'0'0,"0"0"17338"0"0,0 0-15890 0 0,0 0-2415 0 0,0 0 4237 0 0,0 0-2494 0 0,0 0-14 0 0,0 0-345 0 0,1 0-220 0 0,0 0-186 0 0,2 0-56 0 0,2 0 68 0 0,3 0 54 0 0,2 0-23 0 0,3 0 1 0 0,2 0 17 0 0,1 0-76 0 0,0-2 22 0 0,-1 0-14 0 0,-1 0 0 0 0,-3-1-4 0 0,-2 1-51 0 0,-2 0-9 0 0,-3 1-299 0 0,-1 0 58 0 0,-2 1-138 0 0,-1 0-119 0 0,0 0-203 0 0,-1 0-309 0 0,-2 0-1000 0 0,0 0-1159 0 0,-3 2-14357 0 0,3-2 19544 0 0,0 1-898 0 0</inkml:trace>
  <inkml:trace contextRef="#ctx0" brushRef="#br17" timeOffset="87707.901">2387 15983 16758 0 0,'0'0'0'0'0,"0"0"3080"0"0,0 0-2576 0 0,0 0 120 0 0,0 0 167 0 0,0 0 146 0 0,0 0-208 0 0,1 0-288 0 0,1 1-293 0 0,2 0-6 0 0,1 2 65 0 0,3 0 32 0 0,2 0-51 0 0,3 1-94 0 0,0 1 22 0 0,1 0-53 0 0,0-1-8 0 0,-1 0-52 0 0,-1-1 12 0 0,-3 0 45 0 0,-1-2-34 0 0,-3 0 110 0 0,-1 0-2 0 0,-2-1 16 0 0,-2 0 38 0 0,0 0-10 0 0,0 0-31 0 0,-1 0-167 0 0,1 0-11 0 0,0-1-307 0 0,-1 1-148 0 0,0 0-272 0 0,1 0-373 0 0,-1 0-1175 0 0,1-1-4403 0 0,0-1-5291 0 0,0 2 11035 0 0,1 1 105 0 0</inkml:trace>
  <inkml:trace contextRef="#ctx0" brushRef="#br18" timeOffset="87972.899">2739 15949 22166 0 0,'0'0'0'0'0,"0"0"1956"0"0,0 0-1470 0 0,0 1-350 0 0,0 0 71 0 0,1-1 148 0 0,0 1-66 0 0,1 0-69 0 0,1 0-244 0 0,1 0 3 0 0,3 2 38 0 0,2 0-16 0 0,3 1 85 0 0,3 0-73 0 0,1 1 50 0 0,0-1-29 0 0,1 0-38 0 0,-2-1 1 0 0,-1 0-4 0 0,-2-1 9 0 0,-3 0-8 0 0,-3-1 7 0 0,-1 0 59 0 0,-2 0-77 0 0,-2-1 25 0 0,0 0-124 0 0,-1 0-80 0 0,0 0-96 0 0,0-1-212 0 0,-1 1-185 0 0,-1-2-363 0 0,-1-1-1762 0 0,0-1-5081 0 0,0-1-4878 0 0,1-1 15104 0 0</inkml:trace>
  <inkml:trace contextRef="#ctx0" brushRef="#br19" timeOffset="88471.897">3121 15802 20626 0 0,'0'0'0'0'0,"1"0"2616"0"0,0 0-1899 0 0,0 0-204 0 0,0 0 30 0 0,2-1 106 0 0,0-1-115 0 0,2-2-188 0 0,2-1-103 0 0,2-2-104 0 0,1-1-93 0 0,2-1 54 0 0,0 0-44 0 0,0 0 15 0 0,0 0-27 0 0,-1 2 8 0 0,-2 0-56 0 0,-2 2 20 0 0,-2 2-18 0 0,-2 1 3 0 0,-2 2 37 0 0,0-1 21 0 0,-1 2-69 0 0,-1 0 19 0 0,2 0-92 0 0,-1 3 97 0 0,2 3-23 0 0,2 5 45 0 0,0 4-42 0 0,0 7 19 0 0,0 6-15 0 0,0 6-29 0 0,-2 6 3 0 0,0 5-4 0 0,-1 4-70 0 0,-1 1-101 0 0,1 1 52 0 0,-1-1 59 0 0,1-5 60 0 0,0-4 16 0 0,0-8 9 0 0,1-7 7 0 0,-1-8 51 0 0,0-7 195 0 0,-1-5 14 0 0,1-4 1 0 0,-2-3-1 0 0,0-3-260 0 0,-3-2 36 0 0,0-3 30 0 0,-1 0-27 0 0,0 0 5 0 0,1 1-18 0 0,1 2-28 0 0,1 1-40 0 0,1 2-38 0 0,1 0-54 0 0,0 2-45 0 0,0-1-26 0 0,0 2-50 0 0,0-1-22 0 0,2 0 11 0 0,1 0 310 0 0,2 1-43 0 0,2-1 23 0 0,2 1-28 0 0,0 1 0 0 0,0-1-49 0 0,-1 1 63 0 0,0-2-26 0 0,-2 1 8 0 0,-1-1-28 0 0,-1 1 41 0 0,-2-1-177 0 0,-1 0-93 0 0,0-1-15 0 0,0 1-100 0 0,0-1-40 0 0,0-2-369 0 0,1-3-742 0 0,2-2-2963 0 0,0-2-3589 0 0,2-1-2449 0 0,-1 2 12777 0 0</inkml:trace>
  <inkml:trace contextRef="#ctx0" brushRef="#br20" timeOffset="89054.899">3590 16111 1300 0 0,'0'0'0'0'0,"1"0"17256"0"0,0 0-16060 0 0,0 0-2080 0 0,1 0 4072 0 0,-1 0-2352 0 0,1 0 280 0 0,-2 0-125 0 0,1 0-168 0 0,-1 0-201 0 0,0 0-226 0 0,0 1-88 0 0,0 0-81 0 0,0 1-47 0 0,0-1-62 0 0,0 1-2 0 0,0 0-34 0 0,0 0-13 0 0,-1-1-26 0 0,0 1-42 0 0,0 1 5 0 0,-3 3-52 0 0,0 1 17 0 0,-1 4-12 0 0,-1 3 16 0 0,0 2-33 0 0,1 2 5 0 0,0 1 12 0 0,2-1-15 0 0,1 0 1 0 0,0-1 14 0 0,3-2-33 0 0,1-2-28 0 0,3-3-95 0 0,1-1 51 0 0,2-3 86 0 0,3-2 14 0 0,2-1 37 0 0,0-1-36 0 0,2-2 46 0 0,0 0-60 0 0,-1-2 17 0 0,0-1 50 0 0,-2-1-11 0 0,-2-2 81 0 0,-1 0-44 0 0,-2 0 64 0 0,-2-2 7 0 0,-2-1 9 0 0,-1-2-51 0 0,-1-2 3 0 0,-2-2 10 0 0,-2-1-30 0 0,-1-1-42 0 0,0 1 2 0 0,-2 1 47 0 0,1 1 2 0 0,0 2-21 0 0,0 2 70 0 0,2 3-6 0 0,-1 2-1 0 0,2 1-34 0 0,1 2-27 0 0,0 1-36 0 0,0 1-60 0 0,1 0-10 0 0,0 0-35 0 0,1 1 1 0 0,-1-1-55 0 0,0 0-13 0 0,1 0-5 0 0,2 1 72 0 0,1-1 114 0 0,4 3 79 0 0,1 1 54 0 0,2 3-31 0 0,2 2-63 0 0,0 4 15 0 0,1 1-24 0 0,1 3 7 0 0,-1 1 2 0 0,0 1-5 0 0,0 1 11 0 0,-2 0-27 0 0,-1-2-19 0 0,-2-1 4 0 0,-2-3-14 0 0,-1-3 4 0 0,-2-2 2 0 0,-1-4 74 0 0,-2-1 8 0 0,0-3 25 0 0,-1 0 12 0 0,0-1-25 0 0,0-1-42 0 0,-1 1-7 0 0,1-1-16 0 0,0 1-37 0 0,-1 0-284 0 0,-1 0-142 0 0,-3-1-329 0 0,-2 1-458 0 0,-1-1-2089 0 0,-3-1-7799 0 0,13 2-591 0 0,3 0 14161 0 0</inkml:trace>
  <inkml:trace contextRef="#ctx0" brushRef="#br21" timeOffset="86404.004">1716 16096 19150 0 0,'0'0'0'0'0,"0"-1"2860"0"0,1 0-2123 0 0,1-2 167 0 0,-1 0 61 0 0,0-1-163 0 0,0-1-233 0 0,0 0-210 0 0,-1 1-122 0 0,1 0-73 0 0,-1 2-43 0 0,0 0 1 0 0,1 2 22 0 0,-1-1-17 0 0,0 1 2 0 0,0 0-10 0 0,-1 0-2 0 0,0 1 4 0 0,-2 0-132 0 0,-1 0 38 0 0,-2 1-29 0 0,0 0-6 0 0,-2 1-26 0 0,-1 2 1 0 0,0 0-7 0 0,-1 3-4 0 0,1 1 1 0 0,0 1-6 0 0,2 2-12 0 0,1-1-7 0 0,0 2 6 0 0,2-1 16 0 0,2 1-19 0 0,0 0 21 0 0,1 2 41 0 0,2 0-58 0 0,2 0 15 0 0,1 0 8 0 0,2 2 10 0 0,1-1 26 0 0,2 1-1 0 0,2-1 2 0 0,0 1-3 0 0,1-1-51 0 0,0-2-200 0 0,0 0 226 0 0,-1-2-159 0 0,0-3 38 0 0,-2-2 38 0 0,0-2-10 0 0,-3-3 71 0 0,-1 0 51 0 0,-2-2 56 0 0,-1 0 46 0 0,-1 0-6 0 0,0 0-43 0 0,-1-1-56 0 0,-1 1-75 0 0,1 0-140 0 0,0-1-136 0 0,0 1-174 0 0,-1 0-332 0 0,0-1-750 0 0,0-2-3942 0 0,-1-4-4913 0 0,2 7 4259 0 0,1 1 7008 0 0</inkml:trace>
  <inkml:trace contextRef="#ctx0" brushRef="#br22" timeOffset="86715.033">1853 15720 18522 0 0,'0'0'0'0'0,"0"0"4332"0"0,1 0-4881 0 0,0 0 1221 0 0,1 0-647 0 0,0 1 73 0 0,2 3 579 0 0,2 2-234 0 0,3 4-93 0 0,3 3-66 0 0,2 6-168 0 0,3 3-52 0 0,1 5 10 0 0,1 3-81 0 0,1 3 20 0 0,-1 4 99 0 0,0 2-83 0 0,-1 2 30 0 0,-1 2-58 0 0,-2 1 280 0 0,-3 0-101 0 0,-1-1 103 0 0,-3-2-15 0 0,-2-3-119 0 0,-3-4-28 0 0,-1-4-23 0 0,-1-7-40 0 0,-1-6 40 0 0,-1-6 37 0 0,1-5 17 0 0,-1-3 19 0 0,-1-2-193 0 0,-1-4 48 0 0,-2-3-589 0 0,-3-3-41 0 0,-2-5-476 0 0,-2-4-735 0 0,-1-1-5679 0 0,-2-5-9263 0 0,9 14 18675 0 0,0-1-252 0 0</inkml:trace>
  <inkml:trace contextRef="#ctx0" brushRef="#br23" timeOffset="85005.779">690 16100 20718 0 0,'0'0'0'0'0,"0"1"3424"0"0,0 1-3192 0 0,0 0 114 0 0,0 2 108 0 0,0 0-140 0 0,0 4 80 0 0,0 1-136 0 0,0 5-156 0 0,0 1-22 0 0,1 4-26 0 0,1-1-27 0 0,-1 1-28 0 0,2-2 5 0 0,-1-2 34 0 0,1-2-12 0 0,-1-3-26 0 0,-1-4 8 0 0,-1-2 85 0 0,1-2-2 0 0,-1-1-4 0 0,0-1 30 0 0,0-1-4 0 0,1 1 49 0 0,0-1-87 0 0,0 1-24 0 0,1-1-52 0 0,0-2-42 0 0,1-1-87 0 0,1-2 43 0 0,2-2 31 0 0,1-2-26 0 0,1-2-2 0 0,1 1-58 0 0,0 2-79 0 0,-1 1-33 0 0,-1 3 62 0 0,1 3 41 0 0,-1 4-81 0 0,1 3 250 0 0,-1 5-46 0 0,1 3 29 0 0,-2 5 119 0 0,0 2-79 0 0,-1 2 6 0 0,-2 1 10 0 0,-1-1 31 0 0,-1-2-33 0 0,-1-3 40 0 0,0-5 97 0 0,-2-2 117 0 0,-2-4-44 0 0,-1-3-110 0 0,-2-1-1 0 0,-3-2-27 0 0,-3 0 9 0 0,-1-1 65 0 0,-1 0-52 0 0,0-1 6 0 0,-1-1-20 0 0,2 0-66 0 0,2 0-63 0 0,2 0 4 0 0,2-1-8 0 0,2 2-40 0 0,3 0-58 0 0,0 0-276 0 0,2 0-104 0 0,1 1-196 0 0,0-2-298 0 0,2-1-756 0 0,0-2-3159 0 0,3-3-6830 0 0,0 1 4981 0 0</inkml:trace>
  <inkml:trace contextRef="#ctx0" brushRef="#br24" timeOffset="85272.778">907 15960 20718 0 0,'0'0'0'0'0,"-1"0"4036"0"0,0-1-4167 0 0,0 0 654 0 0,1 0-443 0 0,-1 1 167 0 0,0 0-182 0 0,3 0-68 0 0,2 0-141 0 0,5 0 191 0 0,4 0-15 0 0,6 2-48 0 0,3 1-50 0 0,4 1 45 0 0,0 2-34 0 0,0 1 56 0 0,-3-1-6 0 0,-2 0-151 0 0,-3 0-84 0 0,-4-1-51 0 0,-3-2 0 0 0,-4 0-18 0 0,-3-2 2 0 0,-2 0-43 0 0,-2-1-91 0 0,-4 0-629 0 0,-3-4-1817 0 0,-3-1-4566 0 0,-4-4-2969 0 0,2 0 10810 0 0</inkml:trace>
  <inkml:trace contextRef="#ctx0" brushRef="#br25" timeOffset="85508.807">946 15829 19854 0 0,'0'0'0'0'0,"0"0"2416"0"0,0 0-2170 0 0,1 0 97 0 0,-1 0 251 0 0,2 0-43 0 0,-1 2-101 0 0,1 0-282 0 0,0 3-148 0 0,1 3 184 0 0,1 3-14 0 0,1 4-80 0 0,1 5 2 0 0,0 2-55 0 0,0 4 99 0 0,1 3-23 0 0,-1 1 14 0 0,1 3 5 0 0,-2 0-145 0 0,0-2 9 0 0,0 0-16 0 0,-1-3-41 0 0,-1-5-4 0 0,-1-4-379 0 0,0-5 27 0 0,-1-5-41 0 0,0-4-65 0 0,0-5-83 0 0,-1-5-279 0 0,1-8-2220 0 0,-1 1-6748 0 0,1-2-1674 0 0,0 2 14506 0 0,0-2-1187 0 0</inkml:trace>
  <inkml:trace contextRef="#ctx0" brushRef="#br26" timeOffset="86003.975">1269 15848 7813 0 0,'0'0'0'0'0,"0"-1"13077"0"0,1 0-12986 0 0,-1 0 2056 0 0,1 0-1551 0 0,1-1-42 0 0,0-1-35 0 0,2-1-210 0 0,0-1-180 0 0,1-1-116 0 0,2 0-37 0 0,0-1-5 0 0,1 1 25 0 0,0 1-13 0 0,-1 0 10 0 0,-1 1-11 0 0,0 1 22 0 0,-3 1-2 0 0,0 0-3 0 0,-1 1-50 0 0,0 1 14 0 0,-1 0 45 0 0,2 0 129 0 0,0 0-34 0 0,1 2-123 0 0,1 1 36 0 0,1 3-24 0 0,0 4 0 0 0,1 3-60 0 0,0 5 86 0 0,1 5-32 0 0,-2 4 15 0 0,1 4 17 0 0,-2 3-23 0 0,-2 2-53 0 0,0 0 66 0 0,-1 0-84 0 0,0-2 52 0 0,-1-4-16 0 0,-1-5 42 0 0,1-5-7 0 0,-1-6 46 0 0,-1-4 176 0 0,1-4-150 0 0,0-3 116 0 0,-1-2-41 0 0,-1-1-166 0 0,-2-1 54 0 0,0 1-22 0 0,0-1-1 0 0,0 0-8 0 0,1 1-40 0 0,1 0-45 0 0,0-1-41 0 0,1 1-59 0 0,1 0-40 0 0,0 0 15 0 0,0 0 36 0 0,0 0 189 0 0,1 0-41 0 0,1 0 25 0 0,1 0 161 0 0,1-1-116 0 0,2 0 39 0 0,1 1-24 0 0,1-2-14 0 0,-1 1-40 0 0,1 0 1 0 0,-1 1-46 0 0,-1-1 11 0 0,0 1-34 0 0,-2 0 27 0 0,-1-1-33 0 0,-1 0-467 0 0,0 1-58 0 0,-2-2-205 0 0,1 1-318 0 0,-2-1-1315 0 0,1-1-1320 0 0,0-1-5984 0 0,0-2 4468 0 0,0 0 5776 0 0</inkml:trace>
  <inkml:trace contextRef="#ctx0" brushRef="#br27" timeOffset="84102.833">109 15588 4276 0 0,'0'0'0'0'0,"-2"0"16243"0"0,1 0-15494 0 0,-1 0-2365 0 0,-3 0 4281 0 0,-2 0-2543 0 0,0 0 561 0 0,-1 0-240 0 0,-1 1-80 0 0,0 2-195 0 0,-1 3-163 0 0,2 2 20 0 0,-1 4-33 0 0,1 4 10 0 0,2 6 34 0 0,0 5-47 0 0,1 5 147 0 0,1 4-52 0 0,2 6-58 0 0,2 2-21 0 0,2 3-36 0 0,2 1-14 0 0,4 0-43 0 0,1-1 108 0 0,3-2-108 0 0,1-2 104 0 0,2-2-30 0 0,1-3-50 0 0,1-2-2 0 0,1-4 80 0 0,-1-1-138 0 0,0-4 105 0 0,-1-3 18 0 0,-2-3-7 0 0,-1-4-6 0 0,-2-4 14 0 0,-3-4-90 0 0,-2-2 115 0 0,-2-3 172 0 0,-2-2-257 0 0,-2-3 90 0 0,1-2-151 0 0,-3-4-512 0 0,-1-4-374 0 0,-1-7-1015 0 0,-2-3-1938 0 0,0-6-6175 0 0,0 3 4434 0 0</inkml:trace>
  <inkml:trace contextRef="#ctx0" brushRef="#br28" timeOffset="84550.901">319 15772 21146 0 0,'0'0'0'0'0,"0"0"1960"0"0,0 0-1853 0 0,1-1 306 0 0,0 0-47 0 0,2 0-192 0 0,1-1-72 0 0,3-2-101 0 0,2 0 16 0 0,3-2-7 0 0,0-1 62 0 0,2 1-36 0 0,-3 1-42 0 0,0 1 19 0 0,-1 1-5 0 0,-3 2-10 0 0,-1 0 59 0 0,-1 2 123 0 0,-1 1 15 0 0,0 4-8 0 0,0 2 7 0 0,0 5-44 0 0,0 4-53 0 0,-2 6-104 0 0,1 5 23 0 0,-1 4-86 0 0,-1 4 53 0 0,-1 2 18 0 0,1 1-77 0 0,0 0 92 0 0,-1-3-188 0 0,0-4 12 0 0,0-5 196 0 0,0-6-47 0 0,0-5 141 0 0,-1-6-31 0 0,-2-4 78 0 0,0-3-27 0 0,-2-2-31 0 0,0-1-63 0 0,0-1-56 0 0,1 0-22 0 0,1 1-104 0 0,1-1-60 0 0,0 0-36 0 0,2 1 70 0 0,-1 0-54 0 0,2 1 88 0 0,1 1 130 0 0,2 1 18 0 0,0 2 58 0 0,2-1-31 0 0,0 1-56 0 0,0-1 111 0 0,1 0-28 0 0,0-1 10 0 0,-1-1-58 0 0,0-1-35 0 0,0 0-12 0 0,-2-1-180 0 0,0 0 6 0 0,-2 0-209 0 0,1-1-253 0 0,-2 0-236 0 0,0-1-533 0 0,0-3-2002 0 0,2-2-5990 0 0,-2 0 574 0 0</inkml:trace>
  <inkml:trace contextRef="#ctx0" brushRef="#br29" timeOffset="92503.053">4260 15874 17694 0 0,'0'0'0'0'0,"0"1"2192"0"0,0 0-2254 0 0,0 1 341 0 0,1 2-236 0 0,2 1 554 0 0,2 2 315 0 0,3 1-258 0 0,2 2-144 0 0,3-1-35 0 0,2 1-108 0 0,3-2 42 0 0,3 0-25 0 0,2-3-19 0 0,3 0-12 0 0,1-3-73 0 0,1 0-33 0 0,0-1-42 0 0,-1-1-97 0 0,-2 0 27 0 0,-2-1-44 0 0,-3 0 37 0 0,-1-1-7 0 0,-1-2-12 0 0,-1-2 24 0 0,0-1-3 0 0,0-4-8 0 0,0-2 13 0 0,1-2-47 0 0,0-3 47 0 0,0-3-34 0 0,-1-4 0 0 0,1-4-37 0 0,-1-4-28 0 0,-1-5 20 0 0,0-4-57 0 0,-2-4 48 0 0,-2-3-1 0 0,-1-4 23 0 0,-3-2-23 0 0,-3-1-1 0 0,-1-3-41 0 0,-2 0 10 0 0,-2-3-16 0 0,0-1 8 0 0,0 0 35 0 0,-1-2-43 0 0,-2 0 5 0 0,1 0-1 0 0,-1 2-2 0 0,1 0 4 0 0,-1 2-5 0 0,1 1 30 0 0,0 2-33 0 0,1 1 2 0 0,1 2 0 0 0,-1-1-58 0 0,1 2 67 0 0,1-1-13 0 0,1-1-5 0 0,0 0-23 0 0,1 0 1 0 0,2-1 35 0 0,0 1-44 0 0,0 1 47 0 0,2 1-69 0 0,0 2 71 0 0,1 2-18 0 0,1 1 2 0 0,-1 1 6 0 0,2 1 3 0 0,-1 0 0 0 0,1 0 0 0 0,0-1 9 0 0,0 0-7 0 0,0-2 3 0 0,0-1 3 0 0,0-2-10 0 0,0 1-1 0 0,1 1-42 0 0,-1 0 53 0 0,0 3-18 0 0,-1 1 1 0 0,1 3 6 0 0,0 2 3 0 0,0 1 0 0 0,-1 1 32 0 0,1 0-36 0 0,-1 1 12 0 0,1-1-4 0 0,0-2 4 0 0,2-1 23 0 0,0-3-39 0 0,1 0 13 0 0,1 0-10 0 0,0 0 6 0 0,0 2-6 0 0,0 3 6 0 0,0 4-48 0 0,-2 3 51 0 0,0 4-13 0 0,-1 3 5 0 0,-1 2 4 0 0,1 3 0 0 0,-1 1 0 0 0,1-1 9 0 0,0 1-7 0 0,1-1 26 0 0,0-2-35 0 0,3-2 1 0 0,2-2 0 0 0,3-4-2 0 0,4-2-33 0 0,3-3 52 0 0,3-1 53 0 0,2-1-84 0 0,0 3 20 0 0,0 2-44 0 0,-2 4 56 0 0,-2 4-18 0 0,-1 2 6 0 0,-2 3 0 0 0,-1 1 0 0 0,0 1 0 0 0,0-1 0 0 0,1-2 4 0 0,1-2 32 0 0,2-3 6 0 0,1-3-42 0 0,2-3 14 0 0,1-3-16 0 0,2 0 4 0 0,1-3-2 0 0,0 2 0 0 0,-1 1 0 0 0,-4 4 9 0 0,-3 5 26 0 0,-6 5-40 0 0,-5 6 18 0 0,-4 5 27 0 0,-5 5 6 0 0,-3 3-14 0 0,-3 1 20 0 0,-1 3-2 0 0,0-1 2 0 0,-1 1-10 0 0,0 0 22 0 0,0 0-20 0 0,1-1-13 0 0,-1 0-34 0 0,0-2 9 0 0,0-1-240 0 0,-2-1 212 0 0,-1-1 5 0 0,1 0 7 0 0,0 0-29 0 0,-1 1-11 0 0,0 1-26 0 0,0 1-85 0 0,-3 1-20 0 0,-1 1 83 0 0,-4 0 7 0 0,-2 0 34 0 0,-2 0 57 0 0,-1 0-17 0 0,0 0 19 0 0,0 1-3 0 0,1-1 38 0 0,2 0-6 0 0,3 0 37 0 0,2 0-22 0 0,3 1-16 0 0,1 0-27 0 0,3 0 1 0 0,0-1-3 0 0,2 0-6 0 0,0 1-3 0 0,0-1-41 0 0,1 0-13 0 0,-1 0-22 0 0,1 0-1 0 0,2 0 100 0 0,2-1 64 0 0,4 1-8 0 0,3 0-29 0 0,4 0-40 0 0,3 0 52 0 0,1 0-62 0 0,1 1 18 0 0,-1 1-6 0 0,0 0 32 0 0,0 2-46 0 0,-2 1 6 0 0,-1 1-44 0 0,-2 1 56 0 0,-1 3-14 0 0,-2 2 52 0 0,-2 3 30 0 0,-3 4 82 0 0,-2 5-60 0 0,-2 4-42 0 0,-3 3 4 0 0,-3 3-58 0 0,-3 1 51 0 0,-2 0-60 0 0,0-1 12 0 0,0-3-4 0 0,0-5-81 0 0,2-4 14 0 0,0-7 1 0 0,3-5 70 0 0,0-4-15 0 0,1-2-186 0 0,1-3-159 0 0,-1-2-102 0 0,1 1-136 0 0,-1-1-240 0 0,0-1-562 0 0,-3 0-1378 0 0,0-1-7238 0 0,-3-2-1699 0 0,1 0 14276 0 0</inkml:trace>
  <inkml:trace contextRef="#ctx0" brushRef="#br30" timeOffset="93797.054">7347 11373 19950 0 0,'0'0'0'0'0,"0"-1"1976"0"0,0 1-1801 0 0,0-1 169 0 0,0 0 154 0 0,0 1 104 0 0,0-1-15 0 0,0 3-146 0 0,-1 1-228 0 0,-1 5-75 0 0,-2 5 15 0 0,-2 5-24 0 0,-2 5-39 0 0,0 4-11 0 0,1 4-32 0 0,0 2 57 0 0,2 2-38 0 0,2 4 12 0 0,1 1-30 0 0,3 4-48 0 0,2 3 17 0 0,3 3-19 0 0,2 0-57 0 0,3 1 39 0 0,2-1-58 0 0,1-3 7 0 0,2-3 6 0 0,1-5 65 0 0,1-6-125 0 0,0-6 148 0 0,-1-5-131 0 0,-2-6 82 0 0,-2-4 28 0 0,-2-5-10 0 0,-4-3-323 0 0,-2-2 169 0 0,-2-3-87 0 0,-1-3-92 0 0,-1-5-383 0 0,0-4-695 0 0,-1-7-1889 0 0,1-3-5738 0 0,0-8-913 0 0,0 4 12051 0 0</inkml:trace>
  <inkml:trace contextRef="#ctx0" brushRef="#br31" timeOffset="94229.095">7701 11448 21462 0 0,'0'0'0'0'0,"0"0"2308"0"0,0-1-2422 0 0,1 0 529 0 0,0 0-164 0 0,1 1 124 0 0,1 0-155 0 0,1 2-111 0 0,3 1 311 0 0,2 4-136 0 0,3 3-180 0 0,2 2-52 0 0,1 3-4 0 0,2 2-16 0 0,-1 0-37 0 0,-2 1 1 0 0,0-2-49 0 0,-4 0 67 0 0,-1-2-22 0 0,-4 0 8 0 0,-1-1 38 0 0,-3-2-40 0 0,-1 2 131 0 0,-3 0-80 0 0,-2 1 1 0 0,-3 2 12 0 0,-2 0-17 0 0,-2 1-14 0 0,-1-1 31 0 0,-1 1 0 0 0,0-1 98 0 0,0-1-124 0 0,2-2 42 0 0,1-2 47 0 0,3-3-60 0 0,2-1-16 0 0,1-3-52 0 0,3-2-68 0 0,0 0-28 0 0,1 0-27 0 0,3 1 152 0 0,2 1 172 0 0,2 1-177 0 0,2 2 28 0 0,3 3-39 0 0,1 0 30 0 0,1 2-49 0 0,1 0 14 0 0,0 1-9 0 0,0 0 5 0 0,0 1-2 0 0,0-1 1 0 0,-1 0-37 0 0,-1-2 43 0 0,-2-1-19 0 0,-2-2-18 0 0,-1-2 39 0 0,-3-2 6 0 0,-1-2 88 0 0,-2-1-130 0 0,0-1-111 0 0,-1-1-139 0 0,-2-2-114 0 0,0-5-404 0 0,-3-5-310 0 0,0-6-938 0 0,-1-3-4465 0 0,1-7-7006 0 0,1 5 12889 0 0</inkml:trace>
  <inkml:trace contextRef="#ctx0" brushRef="#br32" timeOffset="94690.5">8101 11501 20862 0 0,'0'0'0'0'0,"1"-1"2232"0"0,1-1-1867 0 0,-1 0-110 0 0,1 1 15 0 0,0 0 221 0 0,1 1-28 0 0,0-1 1 0 0,2 0-212 0 0,1-1-61 0 0,0 0-138 0 0,1 0 0 0 0,0 0-51 0 0,1 0 7 0 0,-1 0 28 0 0,-1 1-47 0 0,0 0 15 0 0,-2 1 5 0 0,0 0 43 0 0,-2 0-21 0 0,1 1 9 0 0,-1 1-1 0 0,1 3 28 0 0,-1 3 39 0 0,0 5-10 0 0,-1 7-16 0 0,0 5-31 0 0,0 6-49 0 0,-1 4 2 0 0,1 4-80 0 0,-2 2 19 0 0,0-1 65 0 0,0 0-22 0 0,0-4 11 0 0,0-4-32 0 0,0-5-20 0 0,1-6 65 0 0,-1-6-17 0 0,0-4 147 0 0,0-5 55 0 0,1-3 6 0 0,-1-2-18 0 0,0-1 29 0 0,-1-1-79 0 0,1 0-146 0 0,-1 1 33 0 0,0-1-50 0 0,1 1-124 0 0,0-1-41 0 0,0 1-26 0 0,1 0-48 0 0,0 0-57 0 0,1 0 166 0 0,2 1 171 0 0,2 1-32 0 0,2 1 56 0 0,1 1-6 0 0,1 1 14 0 0,0-1-4 0 0,0-1-44 0 0,0 0-128 0 0,-1-2 170 0 0,-1 0-148 0 0,-1-1 7 0 0,-1 0-25 0 0,-2 0-83 0 0,-1 0-77 0 0,-1 0-170 0 0,-1 0-256 0 0,0 0-446 0 0,0-1-1055 0 0,-1-1-1628 0 0,1 1-4984 0 0,0-2-1381 0 0,0 2 13145 0 0,0-1-799 0 0</inkml:trace>
  <inkml:trace contextRef="#ctx0" brushRef="#br33" timeOffset="95265.282">8448 11866 19514 0 0,'0'0'0'0'0,"1"-1"2636"0"0,0 0-1573 0 0,0-1-54 0 0,-1 1-11 0 0,1 0-381 0 0,-1 0-127 0 0,0 1-189 0 0,0-1-83 0 0,0 1-82 0 0,0 0-29 0 0,0 0-53 0 0,0 1-5 0 0,0 0-21 0 0,0 0-30 0 0,0 1-50 0 0,-1 1-2 0 0,-1 1-64 0 0,-1 5-28 0 0,-3 3 60 0 0,-1 5 11 0 0,-2 6-20 0 0,0 4 75 0 0,-1 2-31 0 0,2 0 22 0 0,0-1-117 0 0,2-3 30 0 0,2-5 36 0 0,2-5-34 0 0,1-4 50 0 0,2-4 70 0 0,2-3 10 0 0,2-2 79 0 0,2-1 29 0 0,3-1-59 0 0,1-3 37 0 0,1 0-72 0 0,1-1-19 0 0,1-2-7 0 0,-1 0-31 0 0,0-1-16 0 0,0-1 54 0 0,-2 1 56 0 0,-1-2 5 0 0,-2 0 43 0 0,-1-2 1 0 0,-3-2-54 0 0,0-2-56 0 0,-3-2 8 0 0,-1-3 14 0 0,-2 1-36 0 0,-3 0 12 0 0,0 2 52 0 0,-1 2-11 0 0,1 2-17 0 0,0 3 7 0 0,0 2-3 0 0,1 2 19 0 0,1 3 46 0 0,0 1-64 0 0,1 2-34 0 0,1 0-28 0 0,1 0-58 0 0,-1 1-45 0 0,1-1-20 0 0,0 1-51 0 0,0-1-55 0 0,2 1 49 0 0,2 2 241 0 0,2 3 14 0 0,3 4 89 0 0,1 4 0 0 0,3 3-21 0 0,-1 3-88 0 0,1 3 20 0 0,-1 2-4 0 0,0 2-18 0 0,-2 0-17 0 0,-1-1 4 0 0,-2 0 21 0 0,-1-4-40 0 0,-2-2 12 0 0,0-6-64 0 0,-2-3 77 0 0,-1-4 105 0 0,0-3 32 0 0,-1-3 25 0 0,0 0-129 0 0,-1-2-44 0 0,1-1-194 0 0,-2-3-264 0 0,-1-4-150 0 0,-3-3-203 0 0,0-4-486 0 0,-2-4-2314 0 0,0-1-6031 0 0,0-5-1479 0 0,2 5 13486 0 0</inkml:trace>
  <inkml:trace contextRef="#ctx0" brushRef="#br34" timeOffset="95448.249">8687 11772 20286 0 0,'0'0'0'0'0,"0"0"2064"0"0,0 0-2235 0 0,1 0 577 0 0,2 0-82 0 0,1 0 246 0 0,2 0 30 0 0,2-1-191 0 0,2 0-235 0 0,2-1-110 0 0,0 1-42 0 0,0 0-16 0 0,0-1-1 0 0,-1 1 3 0 0,-2 0-10 0 0,-1-1-225 0 0,-2 1-287 0 0,-1 0-207 0 0,-2 0-187 0 0,-2-1-742 0 0,1 1-1554 0 0,-1-2-4759 0 0,-1 0-2087 0 0,1 0 12241 0 0</inkml:trace>
  <inkml:trace contextRef="#ctx0" brushRef="#br35" timeOffset="93177.061">6655 11708 4380 0 0,'0'0'0'0'0,"-1"0"16741"0"0,0 0-15547 0 0,1 0-2670 0 0,-2 0 4284 0 0,1 0-2617 0 0,0 0 242 0 0,1 0-36 0 0,1 0-157 0 0,3-1-97 0 0,5-1 165 0 0,6-1-32 0 0,5-2 63 0 0,6-2-146 0 0,4-1-89 0 0,3-2-65 0 0,0 1-32 0 0,-2 0-34 0 0,-3 2-1 0 0,-3 0-32 0 0,-5 3-24 0 0,-3 1-10 0 0,-6 2 0 0 0,-4 0 59 0 0,-3 1-428 0 0,-3 0 97 0 0,-1 1-148 0 0,-3 0-139 0 0,-2 1-477 0 0,-3 1-1408 0 0,-4 2-3686 0 0,-1 2-2110 0 0,-3 1 3056 0 0,2-1 5901 0 0</inkml:trace>
  <inkml:trace contextRef="#ctx0" brushRef="#br36" timeOffset="93389.054">6742 11806 17634 0 0,'0'0'0'0'0,"0"0"3132"0"0,0 1-2431 0 0,0 0-519 0 0,0 0 284 0 0,0-1 128 0 0,0 1-78 0 0,2-1-153 0 0,2 2 101 0 0,4 1 28 0 0,3 1-121 0 0,3 3-202 0 0,3 0-35 0 0,2 0-66 0 0,2 1 56 0 0,1-1-42 0 0,1-1-95 0 0,-1 0-9 0 0,-1 0-23 0 0,-2-2-5 0 0,-4 0-11 0 0,-3-1 2 0 0,-3-1-33 0 0,-3 0 106 0 0,-3-1-447 0 0,-2-1 95 0 0,0 0-203 0 0,-2 0-148 0 0,-1 0-383 0 0,-1 0-1991 0 0,-1-1-5391 0 0,-2-2-2705 0 0,2 0 13648 0 0</inkml:trace>
  <inkml:trace contextRef="#ctx0" brushRef="#br37" timeOffset="102738.072">9321 11527 36 0 0,'0'0'0'0'0,"0"0"18475"0"0,-1-1-16897 0 0,1 0-2477 0 0,-1 0 3971 0 0,-2-1-2619 0 0,1 1 69 0 0,0 0 73 0 0,0 1-91 0 0,0 0-225 0 0,2 0-109 0 0,-1 0-35 0 0,1 0-45 0 0,0 0-30 0 0,0 0 51 0 0,0 0-22 0 0,0 0-7 0 0,1 1-14 0 0,-3 4 30 0 0,0 4-112 0 0,-2 6 84 0 0,-2 6-34 0 0,0 6-43 0 0,-2 4 5 0 0,1 4 0 0 0,-1 2 2 0 0,1 2 4 0 0,1 1 32 0 0,2 1 52 0 0,1 0-111 0 0,1 0 0 0 0,2 0-8 0 0,3-2-79 0 0,2-1 58 0 0,2-1-8 0 0,3-2 7 0 0,1-2-70 0 0,2-1 115 0 0,1-2 0 0 0,2-3 2 0 0,-1-3 6 0 0,0-3-4 0 0,-1-3-4 0 0,-1-5-56 0 0,-3-3 82 0 0,-1-3-37 0 0,-2-2 17 0 0,-2-3-3 0 0,-2-1 6 0 0,0-1 101 0 0,-2 0 9 0 0,-1-1 13 0 0,0 1 7 0 0,0-1-154 0 0,0 1-34 0 0,-1 0-275 0 0,0-2-143 0 0,-1-3-450 0 0,-1-5-540 0 0,-1-6-1993 0 0,-2-4-5682 0 0,0-8-944 0 0,0 2 12199 0 0</inkml:trace>
  <inkml:trace contextRef="#ctx0" brushRef="#br38" timeOffset="103231.107">9498 11693 2592 0 0,'0'0'0'0'0,"0"0"18177"0"0,0 0-16496 0 0,0 0-3041 0 0,1 0 4417 0 0,0 0-2823 0 0,0 0 333 0 0,1 0-54 0 0,0-1-154 0 0,1-1-148 0 0,3-3-132 0 0,2-1-57 0 0,3-5-4 0 0,2 0-19 0 0,1-2-2 0 0,0 2-89 0 0,-1-1-55 0 0,-1 4-32 0 0,-4 2 216 0 0,-1 2-35 0 0,-1 4 227 0 0,-2 4 15 0 0,0 4-50 0 0,0 5 12 0 0,-1 6-22 0 0,-1 6-40 0 0,0 6-74 0 0,0 5-70 0 0,-2 5 12 0 0,1 2-16 0 0,-1 2-56 0 0,0 0 21 0 0,0-2 0 0 0,0-4 2 0 0,0-5 33 0 0,-1-6-65 0 0,1-6 31 0 0,0-7 44 0 0,0-5 136 0 0,0-4 11 0 0,0-4-113 0 0,0-2 51 0 0,0-1-25 0 0,0 0 7 0 0,-1 0-62 0 0,0 0-6 0 0,-1 0-90 0 0,0 1 101 0 0,0 0-31 0 0,1 0-102 0 0,0 0 33 0 0,0 0 8 0 0,1-1-68 0 0,0 0-45 0 0,0 1-27 0 0,0-1-59 0 0,0 0-17 0 0,1 1 192 0 0,3 2 94 0 0,1 0 31 0 0,2 2 13 0 0,1 0-41 0 0,1 1 9 0 0,-1-2 4 0 0,0 1-4 0 0,-1 0-7 0 0,-1-2 2 0 0,-1 0-1 0 0,-2 0 5 0 0,-1-2-6 0 0,-1 1-167 0 0,-1-1 72 0 0,0 0-83 0 0,0-1-117 0 0,0 1-151 0 0,0 0-265 0 0,-1-1-577 0 0,-1 0-1881 0 0,0-2-4447 0 0,0 0-4436 0 0,-1-1 14122 0 0</inkml:trace>
  <inkml:trace contextRef="#ctx0" brushRef="#br39" timeOffset="107162.18">12123 11949 21090 0 0,'0'0'0'0'0,"0"0"2324"0"0,1 1-2006 0 0,0 1-90 0 0,0-1 145 0 0,0 1 32 0 0,1 1-137 0 0,1 3 70 0 0,1 2-80 0 0,1 5-10 0 0,3 4-88 0 0,1 4-82 0 0,2 5-68 0 0,2 3 10 0 0,1 3 100 0 0,1 3-55 0 0,0 2-38 0 0,1 1 32 0 0,-1 1 14 0 0,-1-1-14 0 0,0-1-12 0 0,-2-2 87 0 0,-1-4-35 0 0,-3-5-18 0 0,0-5-7 0 0,-3-6 24 0 0,-2-5 0 0 0,-1-5 43 0 0,-1-2 35 0 0,-1-3 152 0 0,0 0 32 0 0,-1-1-101 0 0,1-1-21 0 0,0-3-133 0 0,-2-3-105 0 0,-1-5-74 0 0,-2-6 40 0 0,-2-6-120 0 0,-1-4 88 0 0,1-1 2 0 0,-1 1 9 0 0,1 4 62 0 0,2 5 55 0 0,1 5-82 0 0,1 6 25 0 0,1 3-46 0 0,0 4-55 0 0,0 2 60 0 0,-1 2 29 0 0,-1 2-60 0 0,-2 3-57 0 0,-3 1 20 0 0,-4 5 72 0 0,-2 3-15 0 0,-3 3 52 0 0,-2 1 31 0 0,1 0 8 0 0,1 1 58 0 0,0-2 0 0 0,3-3-62 0 0,3-3 26 0 0,3-3-15 0 0,2-3-17 0 0,4-3-37 0 0,1-2 4 0 0,1-1-60 0 0,1-1-13 0 0,0 0-140 0 0,1-1-81 0 0,-1 1-155 0 0,1-1-224 0 0,-1 1-456 0 0,0-1-1073 0 0,0 0-4298 0 0,0-3-7183 0 0,0 1 12147 0 0</inkml:trace>
  <inkml:trace contextRef="#ctx0" brushRef="#br40" timeOffset="106522.296">11522 11655 20922 0 0,'0'0'0'0'0,"1"0"2064"0"0,0 0-2259 0 0,1 0 665 0 0,1 0 194 0 0,1 0-217 0 0,4 0 109 0 0,4-1-60 0 0,4-2-84 0 0,4-2-132 0 0,4-1-100 0 0,2-2-88 0 0,0-1-4 0 0,-1 0-33 0 0,-3 1-14 0 0,-2 0 20 0 0,-4 2-36 0 0,-3 1 2 0 0,-4 2-30 0 0,-2 0 7 0 0,-4 2 1 0 0,-1 0 3 0 0,-1 1 46 0 0,-1 0 48 0 0,0 0 3 0 0,-1 0-9 0 0,1 1-12 0 0,-1-1 7 0 0,1 0-31 0 0,0 0-63 0 0,0 0 13 0 0,0 2 0 0 0,0 2 15 0 0,0 4 104 0 0,-1 6-94 0 0,0 4-31 0 0,-2 4 42 0 0,-1 4-56 0 0,-2 2-92 0 0,-1 2 77 0 0,-2 1 16 0 0,-1 0-1 0 0,0 0 10 0 0,-1-1-10 0 0,0-2 13 0 0,0-1-4 0 0,0-3 38 0 0,1-2-10 0 0,0-2-33 0 0,1-2 16 0 0,2-2-11 0 0,0-2-3 0 0,1-2 1 0 0,2-1-34 0 0,1-3 0 0 0,1-1-1 0 0,0-3 35 0 0,2-1-71 0 0,-1-2 27 0 0,1 0 14 0 0,0-1 35 0 0,1 0-3 0 0,-1-1 56 0 0,0 1-66 0 0,3 0 219 0 0,1 2-120 0 0,2 0-3 0 0,2 1-41 0 0,2 0-40 0 0,1 1 7 0 0,1 0-7 0 0,3 0-5 0 0,-1 1-3 0 0,2 0 1 0 0,0 0-1 0 0,0 0 4 0 0,0 1 4 0 0,-1-2-5 0 0,-3 0-3 0 0,-2 0-37 0 0,-2-1 53 0 0,-3-1-14 0 0,-1 0 80 0 0,-3-2 8 0 0,0 1 25 0 0,-1-1-44 0 0,0 0-74 0 0,-1-1-32 0 0,0 1-114 0 0,-2-1-152 0 0,-2-2-302 0 0,-1-2-153 0 0,-3-3-268 0 0,-1-1-615 0 0,-2-2-3402 0 0,0-1-4704 0 0,2 2 1128 0 0</inkml:trace>
  <inkml:trace contextRef="#ctx0" brushRef="#br41" timeOffset="106686.283">11664 11862 88 0 0,'0'0'0'0'0,"0"0"19424"0"0,0 0-17573 0 0,1 0-3106 0 0,-1 0 4203 0 0,1 0-2519 0 0,0 0-77 0 0,1 0 24 0 0,0 0-317 0 0,1 0-33 0 0,2 0-6 0 0,3 0 36 0 0,3 0-72 0 0,2 0-125 0 0,3 0-577 0 0,2 0-80 0 0,1 0-436 0 0,0-2-1161 0 0,-1 0-1771 0 0,0 1-5435 0 0,-40 1 4783 0 0,-6 1 5354 0 0</inkml:trace>
  <inkml:trace contextRef="#ctx0" brushRef="#br42" timeOffset="104820.131">10061 11971 20986 0 0,'0'0'0'0'0,"0"-1"1712"0"0,-3-1-1073 0 0,0-1-291 0 0,0 0 316 0 0,1 0-26 0 0,0 2-269 0 0,1 0-127 0 0,0 0-95 0 0,0 1-72 0 0,1 0-39 0 0,0 0-26 0 0,0 0-2 0 0,1 0 1 0 0,-1 1-11 0 0,-1 1 3 0 0,0 0-5 0 0,0 3-65 0 0,-3 4-10 0 0,-1 4 32 0 0,-2 7 0 0 0,-2 5-8 0 0,1 3 56 0 0,0 4-105 0 0,1 1 121 0 0,1-2-164 0 0,1-1 124 0 0,2-3-26 0 0,1-3-30 0 0,2-3-58 0 0,3-5 48 0 0,1-4 102 0 0,2-3-31 0 0,2-4 121 0 0,2-2-16 0 0,1-2 7 0 0,1-4-49 0 0,3-3 10 0 0,0-3 35 0 0,0-2-12 0 0,-1-3-22 0 0,-1 0 36 0 0,-1-1-2 0 0,-2-1 33 0 0,-3 0-12 0 0,-3 0-18 0 0,-1 0-31 0 0,-1-1-2 0 0,-2 0-21 0 0,-1 0 13 0 0,-2 1 18 0 0,-2 0-80 0 0,-1 1 24 0 0,-1 1-5 0 0,0 2 82 0 0,0 2-102 0 0,0 1 76 0 0,2 3-69 0 0,-1 2 130 0 0,2 1-38 0 0,1 2-7 0 0,1 0-54 0 0,1 1-24 0 0,0 0-63 0 0,1 1-19 0 0,0-1-61 0 0,0 0-39 0 0,1 1-17 0 0,-1 0-10 0 0,1 1 172 0 0,1 3 19 0 0,3 4 178 0 0,3 4-138 0 0,1 4-17 0 0,1 3 39 0 0,1 0-57 0 0,1 2 15 0 0,0 0-5 0 0,-1 0 56 0 0,1-1 101 0 0,-2 0-161 0 0,0-2 27 0 0,-2-1 87 0 0,-1-2-36 0 0,-2-2-51 0 0,-1-3-10 0 0,-1-3-10 0 0,-1-2 36 0 0,0-2 34 0 0,-2-1 6 0 0,0-2 17 0 0,0-1 3 0 0,0 0 0 0 0,0 0-115 0 0,0-1-10 0 0,-1 0-246 0 0,-1-1-129 0 0,-2-3-390 0 0,-1-4-363 0 0,-2-3-723 0 0,2 1-7667 0 0,0-1-1459 0 0,1 2 11885 0 0,0-1-1586 0 0</inkml:trace>
  <inkml:trace contextRef="#ctx0" brushRef="#br43" timeOffset="105232.284">10320 11614 11677 0 0,'0'0'0'0'0,"0"-1"11622"0"0,0 0-11938 0 0,0 1 2008 0 0,0-1-1525 0 0,0 1 113 0 0,0-1 60 0 0,1 1-163 0 0,1 1-190 0 0,1 1-30 0 0,2 3 66 0 0,3 4 63 0 0,4 5 3 0 0,4 5-48 0 0,3 5 57 0 0,3 4-80 0 0,1 5-10 0 0,0 2 103 0 0,1 3 36 0 0,-2 3-126 0 0,-1 2-7 0 0,-2 1 39 0 0,-2 1-56 0 0,-2-1 21 0 0,-2-3 17 0 0,-3-4-7 0 0,-3-6 51 0 0,-1-6-60 0 0,-3-7-9 0 0,-1-5 114 0 0,-2-5 39 0 0,0-4 55 0 0,0-3 236 0 0,0-1-144 0 0,-2 0-36 0 0,-1 0-36 0 0,-2 0-264 0 0,-3-1 63 0 0,-3 1-36 0 0,-3 1-6 0 0,-2 0-3 0 0,-1 0 5 0 0,0 1-1 0 0,1 0-33 0 0,1-1 47 0 0,3 1-20 0 0,3-1 2 0 0,3-1-121 0 0,3 1 39 0 0,1-1-130 0 0,2 0-183 0 0,0 0-29 0 0,0 0-122 0 0,2-1-202 0 0,2-1-87 0 0,3-2-591 0 0,2-3-2430 0 0,2-2-3907 0 0,2-3-4680 0 0,-3 1 15232 0 0</inkml:trace>
  <inkml:trace contextRef="#ctx0" brushRef="#br44" timeOffset="105627.282">10662 11347 22386 0 0,'0'0'0'0'0,"0"0"1708"0"0,0 0-2100 0 0,0 0 946 0 0,1 0-638 0 0,2 2 128 0 0,3 4 168 0 0,4 5 124 0 0,4 6-171 0 0,4 6-44 0 0,6 7-45 0 0,2 6-37 0 0,2 4 21 0 0,0 5 78 0 0,1 3-83 0 0,-2 4 71 0 0,-1 4-76 0 0,-2 2-15 0 0,-3 3-30 0 0,-3 0 3 0 0,-3 0-4 0 0,-3-3 0 0 0,-3-4 38 0 0,-2-6-54 0 0,-2-6 233 0 0,-2-6-82 0 0,-1-8 147 0 0,-2-5 116 0 0,-1-6-56 0 0,-2-3-39 0 0,-1-3-27 0 0,-3-1-12 0 0,-3-1-35 0 0,-2 0-39 0 0,-2-1-75 0 0,-2-1-39 0 0,1 0-1 0 0,0-2-30 0 0,2-1 35 0 0,3-2-96 0 0,3 0 23 0 0,2-1-62 0 0,3-1-158 0 0,1 0-145 0 0,1-1-195 0 0,1-2-197 0 0,1-2-459 0 0,2-4-1116 0 0,0-2-5890 0 0,2-6-7881 0 0,-3 11 17889 0 0,-1-2-82 0 0</inkml:trace>
  <inkml:trace contextRef="#ctx0" brushRef="#br45" timeOffset="108243.756">6476 13258 21594 0 0,'0'0'0'0'0,"0"0"2124"0"0,-1 0-1834 0 0,1 0-68 0 0,0 0 112 0 0,-1 0 76 0 0,1 0-90 0 0,1 0-292 0 0,0 0 56 0 0,3 0-86 0 0,4 0 125 0 0,3 0 100 0 0,3 0-4 0 0,3 0 0 0 0,1 0-44 0 0,1 0-95 0 0,-1-2-23 0 0,-2 1-49 0 0,-2-2 30 0 0,-2 2-46 0 0,-3-1-25 0 0,-2 1-3 0 0,-2 0 39 0 0,-2 0-13 0 0,-2 0 6 0 0,0 0-308 0 0,-1 1-28 0 0,-1 0-198 0 0,1-1-225 0 0,-3 1-405 0 0,0 0-1148 0 0,-1 1-3879 0 0,-4 3-3527 0 0,2 0 5271 0 0</inkml:trace>
  <inkml:trace contextRef="#ctx0" brushRef="#br46" timeOffset="108464.752">6505 13439 14177 0 0,'0'0'0'0'0,"0"0"6281"0"0,0 0-5596 0 0,0 0 665 0 0,0 0-491 0 0,1 0 9 0 0,0 0-192 0 0,2 0-204 0 0,1 0-95 0 0,4 0-75 0 0,2 0-31 0 0,3 0-110 0 0,1 0-62 0 0,1 0-93 0 0,0 0 12 0 0,-1 0 38 0 0,0 0-25 0 0,-1 0-27 0 0,-1 0 0 0 0,-2 0-49 0 0,-3 0 49 0 0,-1 0-60 0 0,-2 0 70 0 0,-1 0-12 0 0,-1 0-5 0 0,-2 0-126 0 0,0 0-217 0 0,-1 0-165 0 0,-2 0-254 0 0,-2 0-347 0 0,-3 1-1795 0 0,-3 0-7536 0 0,-6-1-286 0 0,3 1 12982 0 0</inkml:trace>
  <inkml:trace contextRef="#ctx0" brushRef="#br47" timeOffset="112212.398">8556 13379 21018 0 0,'0'0'0'0'0,"0"0"2320"0"0,0 0-2674 0 0,1 1 960 0 0,0 1-573 0 0,2 2 43 0 0,1 5 169 0 0,4 4-69 0 0,3 6-44 0 0,2 5-38 0 0,3 7 34 0 0,2 3-109 0 0,1 3 170 0 0,1 2-113 0 0,0 1 102 0 0,-1 0 24 0 0,0 0-71 0 0,-2-2-30 0 0,-1-3-39 0 0,-3-4 102 0 0,-2-5-66 0 0,-2-5 4 0 0,-3-5 14 0 0,-2-6 46 0 0,-2-4 38 0 0,-1-3 62 0 0,0-2 7 0 0,-2-1 46 0 0,0-2 48 0 0,-1-3-263 0 0,-2-3-51 0 0,-2-4-36 0 0,-1-4-77 0 0,-1-4 32 0 0,0-2 0 0 0,0-1 30 0 0,0 0-2 0 0,1 3 32 0 0,2 3-32 0 0,1 3 40 0 0,1 4-40 0 0,1 3 16 0 0,1 3-4 0 0,0 1-10 0 0,0 2 4 0 0,0 1-12 0 0,0 1-43 0 0,-2-1 26 0 0,0 2 21 0 0,-3 3-114 0 0,-2 2 50 0 0,-2 3 40 0 0,-3 3-10 0 0,-2 2-2 0 0,0 1 50 0 0,1 0 102 0 0,1-1-64 0 0,1-1 23 0 0,3-3-14 0 0,2-2 49 0 0,2-1-38 0 0,2-4-14 0 0,1-1-48 0 0,1-1 12 0 0,1-1-13 0 0,0-1 6 0 0,0-1-11 0 0,1 1-52 0 0,-1-1-80 0 0,0 1-92 0 0,0-1-104 0 0,1 0-93 0 0,-1 0-111 0 0,0 0-246 0 0,0-1-656 0 0,-1-1-2858 0 0,0-2-5810 0 0,-3-2 565 0 0,4 8 11389 0 0,0 2-3575 0 0</inkml:trace>
  <inkml:trace contextRef="#ctx0" brushRef="#br48" timeOffset="111474.196">8092 13134 22558 0 0,'0'0'0'0'0,"-1"0"2004"0"0,0-1-1876 0 0,-1 0 149 0 0,0 0 43 0 0,0 1 102 0 0,1 0 0 0 0,0-1-123 0 0,0 1-267 0 0,3 0 3 0 0,2-2-82 0 0,3 0 63 0 0,4-1 51 0 0,3-1-14 0 0,4-1 58 0 0,1 1-130 0 0,0-1 39 0 0,-1 1-16 0 0,-1 0 42 0 0,-1 0-54 0 0,-3 1 23 0 0,-1 1-17 0 0,-2 0 3 0 0,-3 0-10 0 0,-1 1-44 0 0,-2 0 21 0 0,-1 0-10 0 0,-1 1 44 0 0,0 0-7 0 0,-2 0 4 0 0,0 0 43 0 0,0 0-44 0 0,0 0 52 0 0,0 1-25 0 0,0-1-24 0 0,-1 0 3 0 0,1 0-8 0 0,0 0-4 0 0,0 0-46 0 0,0 0 17 0 0,0 0-12 0 0,0 0-27 0 0,0 0 83 0 0,0 3-16 0 0,0 2 189 0 0,0 3-176 0 0,0 4 39 0 0,0 3-44 0 0,-2 3 5 0 0,-1 3-36 0 0,-1 3-6 0 0,-2 1 47 0 0,-1 2-6 0 0,-2 1 3 0 0,-1-1 26 0 0,0 0-40 0 0,0-2 12 0 0,0-1-8 0 0,0-2 5 0 0,2-2-11 0 0,1-1-34 0 0,2-4 47 0 0,0-2-17 0 0,3-4-40 0 0,0-3 68 0 0,1-2 58 0 0,1-1-39 0 0,0-2-38 0 0,0 0 13 0 0,0 0-17 0 0,0-1-35 0 0,1 0 0 0 0,-1 0-3 0 0,0 0 18 0 0,0-1 32 0 0,0 2-9 0 0,1 1 6 0 0,1 0 285 0 0,2 1-203 0 0,2 2 66 0 0,3-1-61 0 0,2 1-40 0 0,2 0-10 0 0,2 0-35 0 0,1 1 2 0 0,0-1-50 0 0,1 1 50 0 0,-1-1-18 0 0,1 1 11 0 0,-2-1-6 0 0,-1 0-22 0 0,-1-1 30 0 0,-3 0-11 0 0,-3-2 9 0 0,-1 0 3 0 0,-2-1 74 0 0,-2 0-16 0 0,-1-1 33 0 0,0 0 17 0 0,-2 0-22 0 0,1-1-10 0 0,0 1-86 0 0,0 0-38 0 0,-1 0-140 0 0,0 0-154 0 0,-2 0-182 0 0,-3-1-400 0 0,-1-1-484 0 0,-3-1-3109 0 0,-2-3-7197 0 0,15 6 4110 0 0,2 2 8792 0 0</inkml:trace>
  <inkml:trace contextRef="#ctx0" brushRef="#br49" timeOffset="111685.07">8194 13334 21766 0 0,'0'0'0'0'0,"0"0"2168"0"0,0 0-2464 0 0,0 0 704 0 0,0-1-25 0 0,1 0-38 0 0,1 0-160 0 0,1-1-64 0 0,2 0-121 0 0,2-1-24 0 0,4-1 27 0 0,2-3-58 0 0,2 0 27 0 0,0-1-210 0 0,0 1-212 0 0,-1 0-31 0 0,-2 2-175 0 0,-2 1-310 0 0,-2 1-1059 0 0,-2 1-1704 0 0,-2 2-5435 0 0,-1 0 1982 0 0</inkml:trace>
  <inkml:trace contextRef="#ctx0" brushRef="#br50" timeOffset="110236.133">7195 13059 3516 0 0,'0'0'0'0'0,"-1"0"16543"0"0,1 0-15685 0 0,0 0-2321 0 0,-1 0 3994 0 0,2 1-2520 0 0,3 0 41 0 0,2 2 687 0 0,4 1-365 0 0,4 0-51 0 0,3 0-105 0 0,2 0-13 0 0,2-1 61 0 0,0-2-39 0 0,-2 1 20 0 0,-3-2-22 0 0,-3 0 47 0 0,-5-1 47 0 0,-2 0-7 0 0,-3 0-16 0 0,-2 1-53 0 0,-1-1-66 0 0,0 1-74 0 0,-1-1-43 0 0,0 1 51 0 0,1 0-124 0 0,0 0 26 0 0,-1 0-133 0 0,1 1-23 0 0,0 2-15 0 0,0 3 57 0 0,-2 3 8 0 0,0 5 57 0 0,0 5-30 0 0,0 4-48 0 0,-1 4 24 0 0,1 3 63 0 0,1 1 22 0 0,0 2-1 0 0,1 0 6 0 0,-1 1-4 0 0,1-2 5 0 0,0 0 3 0 0,0-3-5 0 0,1-3 1 0 0,-1-3 0 0 0,-1-3 5 0 0,0-5 45 0 0,-1-3-8 0 0,-1-4-46 0 0,-1-2 81 0 0,0-1-41 0 0,-1-2-4 0 0,1-2 30 0 0,-1 1 9 0 0,2-1-86 0 0,1-1 27 0 0,1 1-96 0 0,0-1 6 0 0,1 0 95 0 0,0 0-32 0 0,0 0 11 0 0,0 0-102 0 0,2 0 136 0 0,1 2-4 0 0,3 0 28 0 0,2 1-67 0 0,2 1 22 0 0,1 1-51 0 0,0-1 8 0 0,0 1 4 0 0,0-1 20 0 0,-1 0-48 0 0,-2 0 63 0 0,-1 0-10 0 0,-2-1-57 0 0,-2 0-187 0 0,-2-2 134 0 0,0 0-39 0 0,-1-1-62 0 0,0 0-108 0 0,-1 0-156 0 0,-1-1-274 0 0,-2-1-1431 0 0,0-1-3063 0 0,-1-1-3923 0 0,2 1 2534 0 0</inkml:trace>
  <inkml:trace contextRef="#ctx0" brushRef="#br51" timeOffset="110814.133">7615 13507 21222 0 0,'0'0'0'0'0,"0"-1"2384"0"0,0-2-1792 0 0,0 0-244 0 0,0-1 264 0 0,-1 1 52 0 0,-1-1-182 0 0,1 2-172 0 0,-2 0-108 0 0,0 1-48 0 0,1 1-99 0 0,-1 0-52 0 0,1 0-25 0 0,0 0-30 0 0,-1 1-66 0 0,0 2-72 0 0,-2 3 0 0 0,-1 5 34 0 0,-1 4 38 0 0,-1 5 9 0 0,-1 5 77 0 0,1 4-19 0 0,0 2 49 0 0,1-1-72 0 0,2-2 36 0 0,1-3-86 0 0,1-7-34 0 0,2-4 76 0 0,1-5 89 0 0,2-3 37 0 0,2-3 69 0 0,2-2-6 0 0,2-1-10 0 0,2-2 29 0 0,1-1-75 0 0,2-1 32 0 0,1-3-50 0 0,1 0 12 0 0,-1-2-47 0 0,-2 0 17 0 0,0-1-12 0 0,-2 0 53 0 0,-2 0 12 0 0,-3 0 28 0 0,-1-1 20 0 0,-2-1-64 0 0,-2-1 58 0 0,0-1-15 0 0,-3 0-19 0 0,-2 1 3 0 0,0-1-91 0 0,-2 3 76 0 0,0 0-70 0 0,-1 2 86 0 0,1 2 63 0 0,1 2-62 0 0,1 2 21 0 0,1 2-19 0 0,2 0-95 0 0,0 1 16 0 0,1 0-99 0 0,1 1-42 0 0,0-1-68 0 0,0 0-26 0 0,1 1-65 0 0,0 2 223 0 0,3 4 62 0 0,2 3 86 0 0,3 5-65 0 0,2 3 49 0 0,1 3 24 0 0,1 2-74 0 0,1 3-4 0 0,-1-1-38 0 0,-1 0 34 0 0,0 0-69 0 0,-1-2 44 0 0,-1-1 26 0 0,-1-4-8 0 0,-2-3-3 0 0,-1-3 12 0 0,-3-4 42 0 0,-1-3 91 0 0,-1-3 29 0 0,-1-1 9 0 0,0-1-206 0 0,0-1 44 0 0,-1 0-208 0 0,-1-1-127 0 0,-1-2-363 0 0,-2-2-209 0 0,-1-4-433 0 0,0-2-1721 0 0,2-2-5765 0 0,0-3-3709 0 0,2 2 15380 0 0</inkml:trace>
  <inkml:trace contextRef="#ctx0" brushRef="#br52" timeOffset="130315.405">8461 14083 19546 0 0,'0'0'0'0'0,"0"0"1400"0"0,0 2-1633 0 0,0 1-215 0 0,1 1-175 0 0,1 4 759 0 0,0 2 467 0 0,2 4-1 0 0,0 3-278 0 0,1 3-34 0 0,0 2 61 0 0,2 2-55 0 0,0 0 19 0 0,1 2-107 0 0,0-1 213 0 0,0 0-207 0 0,1-1 85 0 0,-1-1 35 0 0,0 0-80 0 0,-1-2-47 0 0,0 0-45 0 0,1 0 16 0 0,0 1 30 0 0,-1-1-33 0 0,0 2-62 0 0,1-1-25 0 0,-1 0 12 0 0,0 1 42 0 0,1 0-65 0 0,0 1 13 0 0,1 2-5 0 0,1 1-19 0 0,0 1-19 0 0,3 2-42 0 0,1 1 5 0 0,1 0 36 0 0,3-1 30 0 0,1-1-90 0 0,3 0 68 0 0,3-2-56 0 0,1 0 10 0 0,4-2 38 0 0,3-2 72 0 0,4-1 15 0 0,2-2-40 0 0,3-2 17 0 0,3-1-1 0 0,2-1-34 0 0,1-2-5 0 0,3-1-70 0 0,3-1 93 0 0,3-1-18 0 0,3-2-7 0 0,4-2-26 0 0,4-1-40 0 0,4-2 4 0 0,4-1-6 0 0,3-4 47 0 0,2-2-23 0 0,3-4 24 0 0,2-3 36 0 0,2-5-52 0 0,1-3 13 0 0,1-3 10 0 0,1-2-19 0 0,-1-2 10 0 0,3-2-16 0 0,1-2 106 0 0,4-2 30 0 0,4-2 12 0 0,4-1-211 0 0,5-3 17 0 0,3-2 25 0 0,5 0-52 0 0,3-1 11 0 0,4-1 34 0 0,3 0-44 0 0,2-1 47 0 0,2-1-13 0 0,2-2-15 0 0,-1-1 29 0 0,-2-1 70 0 0,-3-3-94 0 0,-3-1 28 0 0,-6-1-14 0 0,-7 0 1 0 0,-7-1 3 0 0,-8 1 46 0 0,-8-1-50 0 0,-8 3 78 0 0,-10 0 80 0 0,-8 3-44 0 0,-8 1 8 0 0,-7 2 14 0 0,-7 0 45 0 0,-5-1-68 0 0,-5-1-43 0 0,-3-3-58 0 0,-1-6 0 0 0,0-6-6 0 0,-1-8-2 0 0,0-6-5 0 0,1-6 2 0 0,-1-7 3 0 0,-1-4 4 0 0,-2-1-5 0 0,-3-1 2 0 0,-3 1-11 0 0,-3 0-48 0 0,-4 0 74 0 0,-4 1-15 0 0,-3-1-4 0 0,-2-1 9 0 0,-5 1-7 0 0,-3 0 6 0 0,-5 1 31 0 0,-4-1-46 0 0,-4 0 16 0 0,-5 0-2 0 0,-3 0-5 0 0,-5 2 53 0 0,-4 0-57 0 0,-2 4 51 0 0,-3 2-5 0 0,-2 4-40 0 0,-2 1 3 0 0,-1 3-30 0 0,-1 1 29 0 0,-1 2-10 0 0,-1 0-21 0 0,0 0 36 0 0,-2 3-8 0 0,0-1 41 0 0,-1 1-20 0 0,0 0-24 0 0,-1 0 8 0 0,1-2-5 0 0,-1-1 4 0 0,0 0-5 0 0,-1-1 11 0 0,0 0-13 0 0,0 1 9 0 0,0 0 2 0 0,-1 1 28 0 0,0 2-46 0 0,-1 0-36 0 0,0 1 61 0 0,-1 0-22 0 0,0 1 7 0 0,-1-1 0 0 0,0-1 4 0 0,-1 1-5 0 0,0-2 11 0 0,0-1-8 0 0,0-1 45 0 0,0 0-27 0 0,2-1 14 0 0,1-1-35 0 0,1 2 33 0 0,2 0-39 0 0,0 0-31 0 0,-1 1 45 0 0,0 1-12 0 0,-1 1-117 0 0,-3 0 106 0 0,-1-1 13 0 0,-3 0 0 0 0,-1-1 44 0 0,-2-1-52 0 0,-3 0 21 0 0,0 0-11 0 0,-2-1-36 0 0,0 0 43 0 0,0 1-38 0 0,1 3 40 0 0,0 1 39 0 0,1 4-57 0 0,1 2 44 0 0,1 3-41 0 0,-1 2-78 0 0,-1 1 68 0 0,-2 1 7 0 0,-1 0 7 0 0,-2 0-3 0 0,-2 0 7 0 0,-1 0 3 0 0,-2 1 28 0 0,1 3-8 0 0,0 1-20 0 0,1 3-2 0 0,1 2 42 0 0,1 4-56 0 0,0 0-15 0 0,0 3 4 0 0,0 2-43 0 0,-2 2 21 0 0,0 2 1 0 0,-1 2 45 0 0,-3 1-7 0 0,-1 1 38 0 0,-1 2-41 0 0,-2 0 4 0 0,0 1-29 0 0,0 1 43 0 0,0-1-14 0 0,0-1 5 0 0,2-1 60 0 0,2-1-68 0 0,0-3 66 0 0,3-1-72 0 0,2-1 64 0 0,2 0-53 0 0,2-2 6 0 0,1 1-1 0 0,2-1-2 0 0,0-1 0 0 0,2-1-33 0 0,-1-1 42 0 0,0-2-13 0 0,0-3-29 0 0,0-3 42 0 0,-1-2-51 0 0,1-4 44 0 0,-1-2-56 0 0,1-3-17 0 0,1-4 50 0 0,0-2 20 0 0,1-3 0 0 0,0-2 0 0 0,3-3-3 0 0,1-3-4 0 0,2-1-41 0 0,2-2 62 0 0,3-2-90 0 0,1 0 55 0 0,3 2 24 0 0,1 0-8 0 0,2 2-78 0 0,2 4-23 0 0,0 2 58 0 0,1 2 5 0 0,0 3-75 0 0,1 0 44 0 0,1 0 45 0 0,1 1-70 0 0,0-1 117 0 0,0 0-104 0 0,1 1 103 0 0,0 1-68 0 0,1 1 64 0 0,2 3-28 0 0,1 3-14 0 0,2 3 10 0 0,2 2 14 0 0,4 5-18 0 0,2 3 29 0 0,3 4-8 0 0,3 2-7 0 0,2 2-20 0 0,3 2 34 0 0,1 1-8 0 0,2-1 4 0 0,1-1 0 0 0,1-1-61 0 0,1-2 78 0 0,-1-2-30 0 0,1-2 14 0 0,-1-4-53 0 0,0-2 67 0 0,-1-2-22 0 0,-1-1 7 0 0,0 0 0 0 0,-2 0-145 0 0,0 0 116 0 0,-1 1-18 0 0,-1 2 46 0 0,0 1-107 0 0,1 1 99 0 0,0 1 0 0 0,0 3 5 0 0,1 2 4 0 0,1 1 0 0 0,-1 0-52 0 0,0 0 67 0 0,0 1-22 0 0,0-1 16 0 0,-2 0-12 0 0,1 0 14 0 0,-1-1-14 0 0,-2-1-14 0 0,1 0 22 0 0,-2 2-3 0 0,0 2 2 0 0,0 1 0 0 0,-1 2 32 0 0,-2 2-46 0 0,0 2 16 0 0,-1 1 92 0 0,-1 2-126 0 0,0 1 46 0 0,-2 1-14 0 0,0 2 37 0 0,1 1-52 0 0,1 2 17 0 0,1 2 36 0 0,2 3-50 0 0,3 3 13 0 0,3 4 10 0 0,3 3-19 0 0,2 3-106 0 0,1 3 16 0 0,1 5-3 0 0,0 6 112 0 0,-2 8 29 0 0,0 7 14 0 0,-2 8-62 0 0,-2 6 64 0 0,1 3-69 0 0,-1 1 52 0 0,1-1-48 0 0,1-4 9 0 0,2-6 6 0 0,2-6-3 0 0,1-7-9 0 0,3-6 64 0 0,1-6 38 0 0,1-4 34 0 0,1-4-4 0 0,1 0 24 0 0,0-2-14 0 0,0-3 20 0 0,1-2-90 0 0,-1-6-72 0 0,3-6-64 0 0,1-9 52 0 0,2-8 13 0 0,3-6-4 0 0,1-5 47 0 0,1-2-45 0 0,0 0 58 0 0,0 3 11 0 0,-2 4-82 0 0,-2 3 28 0 0,-1 5-17 0 0,-2 5 6 0 0,-1 4 45 0 0,-1 4-54 0 0,0 6 92 0 0,-2 4-54 0 0,0 3-29 0 0,0 4 5 0 0,0 1-33 0 0,0 2 35 0 0,0 1-12 0 0,0-1-66 0 0,1 1-50 0 0,1 0-4 0 0,3 0 148 0 0,4 2-37 0 0,6 3 122 0 0,6 1-55 0 0,7 3-2 0 0,5 0 13 0 0,5 1-34 0 0,2 1 13 0 0,2-1-18 0 0,0-1 4 0 0,-2-1-35 0 0,-2-1 10 0 0,-4-1-15 0 0,-4 0 13 0 0,-3-2 47 0 0,-4 0-13 0 0,-4 0-45 0 0,-3 0 16 0 0,-2-2-8 0 0,-5 0-5 0 0,-2-2 6 0 0,-3 0 3 0 0,-1 0 46 0 0,-2 0-12 0 0,-1 0-4 0 0,0-1 13 0 0,-1 1-14 0 0,1-1-28 0 0,-1 0-2 0 0,1 0-29 0 0,0 0-41 0 0,-1 0-214 0 0,0 0-41 0 0,-2 0-168 0 0,-1 0-209 0 0,-3 1-837 0 0,-2 3-2241 0 0,-1 1-6458 0 0,-3 2-1938 0 0,17-8 14797 0 0,4-1-4735 0 0</inkml:trace>
  <inkml:trace contextRef="#ctx0" brushRef="#br53" timeOffset="131855.906">2027 1408 18390 0 0,'0'0'0'0'0,"-1"-1"1440"0"0,-2-2-742 0 0,0 0-432 0 0,-1 0 573 0 0,2 0 46 0 0,0 1-200 0 0,0 0-242 0 0,1 1-75 0 0,1 0-59 0 0,0 1-94 0 0,1 0-137 0 0,2 0-61 0 0,2 3 252 0 0,3 1 41 0 0,3 3-74 0 0,2 1-92 0 0,2 2-16 0 0,0 0-1 0 0,1 1 6 0 0,0 1 63 0 0,0 0-4 0 0,0 0-22 0 0,1 0-78 0 0,0 0-31 0 0,1 0-54 0 0,-1-1 42 0 0,2 1-50 0 0,-1-2 93 0 0,1 2-79 0 0,-1-2-11 0 0,1 1 13 0 0,1-1 66 0 0,0 0-71 0 0,2-1 2 0 0,0 0-10 0 0,2-1-1 0 0,1-1-1 0 0,0-1 0 0 0,1 0 56 0 0,2-2-34 0 0,1-2 12 0 0,0 0-34 0 0,2-1 41 0 0,1-1-51 0 0,1 0 15 0 0,-1-1-9 0 0,1 0 0 0 0,-1 0-4 0 0,0 1 0 0 0,0-1-51 0 0,-1 0 28 0 0,-2 2-11 0 0,0 0 40 0 0,-3 3-12 0 0,-3 1-26 0 0,-3 1-24 0 0,-2 2 42 0 0,-2 0 17 0 0,-2 1-36 0 0,-3 0 51 0 0,-1 1-11 0 0,-1 1 93 0 0,-1 1-53 0 0,-2 1 17 0 0,0 1-60 0 0,-1 0 54 0 0,-1 0-62 0 0,-1-2 14 0 0,0 0-34 0 0,0-2 32 0 0,-1-1-12 0 0,-1-2-47 0 0,1-1 28 0 0,-2-3 36 0 0,1-1-12 0 0,-1-1 12 0 0,1-1-6 0 0,0 0 11 0 0,-1-1 43 0 0,1 1-21 0 0,-1 0 5 0 0,1 0 4 0 0,0-1-2 0 0,2 1 71 0 0,0 0 149 0 0,4 0-156 0 0,2 0 118 0 0,2 0-15 0 0,2-1-108 0 0,3-2-13 0 0,2-2-40 0 0,3-1-37 0 0,2-3 29 0 0,2 0-45 0 0,3-3 13 0 0,2 0-38 0 0,2-2-9 0 0,3 1 52 0 0,2-1-69 0 0,2 1 27 0 0,1 0-4 0 0,2 2-28 0 0,2 1-2 0 0,0 1 14 0 0,1 3 59 0 0,-1 0-21 0 0,1 2 6 0 0,-1 0-32 0 0,-2 1 46 0 0,-1 1-15 0 0,-2-2 0 0 0,-1 0-31 0 0,-3 0 51 0 0,-1 0 20 0 0,-3-1 5 0 0,0-1 17 0 0,-2 0-13 0 0,-3-1 34 0 0,-2 0-1 0 0,-4 0 30 0 0,-1-2 35 0 0,-4 0 48 0 0,-2-2-24 0 0,-2 0 217 0 0,-3-2-191 0 0,-2 0-13 0 0,-3-2-56 0 0,-1 0-36 0 0,-1-2-21 0 0,-1 2 6 0 0,-1 0 5 0 0,1 3-44 0 0,-1 2-25 0 0,1 2 10 0 0,0 2-16 0 0,0 1-29 0 0,0 2-30 0 0,-1 1-180 0 0,0 2-60 0 0,0-1-191 0 0,0 2-114 0 0,0-1-232 0 0,-2 0-749 0 0,-1 3-2397 0 0,-2 1-6431 0 0,-2 2-1330 0 0,0 0 14224 0 0</inkml:trace>
  <inkml:trace contextRef="#ctx0" brushRef="#br54" timeOffset="132649.437">5163 317 20534 0 0,'0'0'0'0'0,"0"0"1688"0"0,0 0-1269 0 0,0 0-100 0 0,0 0 198 0 0,0 0 116 0 0,1 0-237 0 0,1 0-94 0 0,1 0-120 0 0,4 0 159 0 0,4 0-29 0 0,4 0-31 0 0,3 0-85 0 0,4 0-66 0 0,1 0-88 0 0,0 2 40 0 0,-1 0-96 0 0,0 1 24 0 0,-2 0-47 0 0,-3 0 38 0 0,-2-1-73 0 0,-3 0 34 0 0,-2-1-12 0 0,-4 0-26 0 0,-2-1-272 0 0,-3 0 104 0 0,0 0-108 0 0,-1 0-110 0 0,-2 0-121 0 0,-3 0-391 0 0,-1 0-1466 0 0,-5 0-3039 0 0,-7 2-11485 0 0,10 0 19366 0 0,-1 0-438 0 0</inkml:trace>
  <inkml:trace contextRef="#ctx0" brushRef="#br55" timeOffset="132842.435">5194 486 7993 0 0,'0'0'0'0'0,"0"1"8569"0"0,0 0-7347 0 0,0-1 518 0 0,0 1-425 0 0,0-1-248 0 0,0 1-216 0 0,1-1-79 0 0,0 0-201 0 0,2 0-231 0 0,3 1 46 0 0,2-1 0 0 0,4 1-49 0 0,4 0-86 0 0,2-1-163 0 0,2 0-41 0 0,2 1-36 0 0,-1 1-7 0 0,0 0-60 0 0,-3 0-26 0 0,-1 0 23 0 0,-2 1-63 0 0,-3-1-67 0 0,-3 0-417 0 0,-2 1 19 0 0,-3-2-190 0 0,-1 2-272 0 0,-1-2-860 0 0,-2 1-1674 0 0,0 0-4323 0 0,0 0-1485 0 0,0 0 11374 0 0</inkml:trace>
  <inkml:trace contextRef="#ctx0" brushRef="#br56" timeOffset="133206.435">5999 8 18898 0 0,'0'0'0'0'0,"0"-1"3176"0"0,1-1-2660 0 0,-1 1-47 0 0,1-1 88 0 0,-1 1-108 0 0,1 1-34 0 0,0-1-93 0 0,-1 2-137 0 0,1 1-194 0 0,0 1-103 0 0,1 1 125 0 0,1 3-26 0 0,0 5 275 0 0,2 3-160 0 0,0 3-26 0 0,-1 4 59 0 0,-1 1-12 0 0,0 2-53 0 0,-2 0-70 0 0,0 0 16 0 0,-1-2 82 0 0,0-3-126 0 0,0-4 33 0 0,0-2-72 0 0,0-3 20 0 0,-1-4-5 0 0,1-2-19 0 0,0-2-438 0 0,0-1-16 0 0,-1 0-223 0 0,0 0-29 0 0,0 2-598 0 0,0 1-2095 0 0,-1 1-5036 0 0,1 1-1462 0 0,0 0 12087 0 0</inkml:trace>
  <inkml:trace contextRef="#ctx0" brushRef="#br57" timeOffset="133502.434">5882 524 20646 0 0,'0'0'0'0'0,"-1"0"3356"0"0,0 0-3598 0 0,0 0 762 0 0,0 0-489 0 0,1 1 284 0 0,0 1-249 0 0,3-1 70 0 0,4 2 122 0 0,4 1 206 0 0,7 0-66 0 0,6 2-165 0 0,4 0-135 0 0,5-1-82 0 0,3 1 45 0 0,2-2-8 0 0,-1 0 10 0 0,-2-1-33 0 0,-3-1-32 0 0,-4-1 4 0 0,-4 0-1 0 0,-5-1 3 0 0,-5 0-1 0 0,-4 0 39 0 0,-3 0 21 0 0,-3 0 24 0 0,-2-1-3 0 0,-1 1-10 0 0,-1 0-24 0 0,-1 0-54 0 0,1 0-310 0 0,-1 0-46 0 0,-1 0-229 0 0,-2 0-208 0 0,-3 0-710 0 0,-3 0-3108 0 0,-2 0-4483 0 0,-4 2-790 0 0,20-2 11881 0 0,3 0-3724 0 0</inkml:trace>
  <inkml:trace contextRef="#ctx0" brushRef="#br58" timeOffset="134169.432">5893 787 22334 0 0,'0'0'0'0'0,"-1"0"1880"0"0,1 0-1918 0 0,-1 1 436 0 0,1 0-302 0 0,0-1 89 0 0,2 2-108 0 0,2 1 29 0 0,3 1 382 0 0,4 2-70 0 0,4 3-96 0 0,4 1-140 0 0,2 0-75 0 0,1 0-5 0 0,2-1 43 0 0,-1-2-3 0 0,-2-1 23 0 0,-1-3-13 0 0,-4-1 6 0 0,-3-1-54 0 0,-3 0-8 0 0,-3-2-28 0 0,-2 1 4 0 0,-3 0 14 0 0,0-1-32 0 0,-2 1 5 0 0,0 0-40 0 0,0 0-17 0 0,0 0-45 0 0,-1 0-14 0 0,1 0 10 0 0,0 0 3 0 0,0 0 13 0 0,0 0 25 0 0,0 0-39 0 0,0 0 46 0 0,0 0-37 0 0,0 0 35 0 0,0 0-48 0 0,0 0 29 0 0,0 1-24 0 0,0 0-36 0 0,0 1 98 0 0,0 3-21 0 0,-1 2 187 0 0,0 4-157 0 0,-2 3 66 0 0,-1 3-60 0 0,-2 2-25 0 0,-2 3 38 0 0,-3 2-5 0 0,-1 2-40 0 0,-2 1 3 0 0,-1 2-7 0 0,-1 1 0 0 0,0-1 3 0 0,-1-1 4 0 0,1-1 0 0 0,0-2 4 0 0,2-4 42 0 0,1-2-12 0 0,1-2-36 0 0,2-4 35 0 0,2-2-45 0 0,2-3 13 0 0,0-2-5 0 0,2-1 42 0 0,2-2-54 0 0,0-1-52 0 0,2-1-5 0 0,-1 0-4 0 0,2 0-31 0 0,-1-1 12 0 0,0 0-9 0 0,0 0-8 0 0,1 1 129 0 0,1 1 50 0 0,1 2-58 0 0,1 1 42 0 0,3 1 2 0 0,2-1 21 0 0,2 1-42 0 0,3-1 47 0 0,1 1-94 0 0,1 0 23 0 0,2 0-6 0 0,1-1-6 0 0,-1 0 2 0 0,-1 0-11 0 0,-1-1 4 0 0,-2 0-2 0 0,-2 0 9 0 0,-3-1-7 0 0,-3-1-39 0 0,-1 0 57 0 0,-2-2 19 0 0,-2 1 10 0 0,0-1 29 0 0,-1 0 3 0 0,0-1 11 0 0,-1 1-20 0 0,1 0-73 0 0,0 0-17 0 0,-1 0-252 0 0,-1 0-88 0 0,-2 0-100 0 0,-3-2-341 0 0,-3-3-461 0 0,-4-3-1215 0 0,-3-3-6015 0 0,-2-3-5282 0 0,2 1 15653 0 0</inkml:trace>
  <inkml:trace contextRef="#ctx0" brushRef="#br59" timeOffset="134344.433">5919 1163 20614 0 0,'0'0'0'0'0,"0"0"2496"0"0,0 0-2030 0 0,1 0 235 0 0,-1 0-52 0 0,1 0-107 0 0,1 0-284 0 0,1-1-124 0 0,2-1-77 0 0,4-2-50 0 0,3 0-5 0 0,3-1-99 0 0,3 0 8 0 0,2 0-51 0 0,2 1-284 0 0,0 1-99 0 0,1 0-248 0 0,-1 0-340 0 0,-1 2-1536 0 0,-2 0-4356 0 0,-2 2-5375 0 0,-4 0 13378 0 0</inkml:trace>
  <inkml:trace contextRef="#ctx0" brushRef="#br60" timeOffset="134953.436">6315 1698 20018 0 0,'0'0'0'0'0,"0"0"2040"0"0,1 0-1652 0 0,-1 0-242 0 0,1 0 570 0 0,-1 0-73 0 0,1 0-4 0 0,-1 0 23 0 0,1 0-112 0 0,0 0-63 0 0,0-2-120 0 0,-1-4-285 0 0,0-3-56 0 0,1-6-17 0 0,0-5-16 0 0,0-7 9 0 0,2-3 43 0 0,1-2 26 0 0,0-1-79 0 0,1 0 78 0 0,0 3-86 0 0,1 2 24 0 0,-1 5-8 0 0,0 3-4 0 0,0 4 0 0 0,-2 5-4 0 0,0 3-28 0 0,-1 4-52 0 0,-1 2-16 0 0,1 1-18 0 0,-1 1-14 0 0,0 1 21 0 0,2 0 132 0 0,1 0-18 0 0,2 1 108 0 0,1 2-53 0 0,1 0 4 0 0,2 3 19 0 0,0 1-22 0 0,1 2-16 0 0,0 3-42 0 0,1 3 9 0 0,-1 2-10 0 0,-1 2-4 0 0,1 2 10 0 0,-1 0-4 0 0,0 1-7 0 0,-1 0-26 0 0,0 0 12 0 0,-2 0 27 0 0,0-2-4 0 0,-1-1-1 0 0,0-1 1 0 0,-2-4-4 0 0,0-3-28 0 0,-2-4 41 0 0,0-3 108 0 0,-1-2-17 0 0,-1-2 52 0 0,0-1-19 0 0,0 0-10 0 0,0-1-10 0 0,0 0 15 0 0,-1 1-2 0 0,1 0 20 0 0,-2-1-32 0 0,-3 3-130 0 0,-1 0 31 0 0,-5 2-51 0 0,-2 0 46 0 0,-2 2-11 0 0,-2-1 51 0 0,0-1 25 0 0,0 1-28 0 0,1-2-20 0 0,2 0 52 0 0,1-1 1 0 0,3-1 114 0 0,2 0 86 0 0,3-1-82 0 0,2 0-123 0 0,1 0-20 0 0,2 0-21 0 0,0 0-37 0 0,0 0-2 0 0,1 0-62 0 0,-1 0-36 0 0,0 0-17 0 0,1 0-38 0 0,-1 0-53 0 0,0 0-54 0 0,0 0-69 0 0,0 0-89 0 0,0 0-155 0 0,0 0-302 0 0,0 0-768 0 0,0 0-2814 0 0,-1 0-6327 0 0,1 0 1823 0 0,0 0 10601 0 0</inkml:trace>
  <inkml:trace contextRef="#ctx0" brushRef="#br61" timeOffset="135472.749">6784 584 21478 0 0,'0'0'0'0'0,"0"0"2248"0"0,0 1-1960 0 0,0-1 140 0 0,0 2 13 0 0,0-1-133 0 0,0 1-169 0 0,0-2-138 0 0,0 1-90 0 0,0-1-102 0 0,0 1-74 0 0,1-1-145 0 0,2 0-537 0 0,3 0-261 0 0,3-2-1647 0 0,2 0-5444 0 0,2-4-3468 0 0,-2 1 14451 0 0</inkml:trace>
  <inkml:trace contextRef="#ctx0" brushRef="#br62" timeOffset="135966.727">7208 399 22730 0 0,'0'0'0'0'0,"0"0"1560"0"0,1 1-1586 0 0,1 0 270 0 0,-1 0-225 0 0,1-1 282 0 0,1 1-240 0 0,0-1 61 0 0,2 0-43 0 0,1 0 117 0 0,3 0-36 0 0,2 0-21 0 0,2 0-78 0 0,1 0-55 0 0,-1 0 8 0 0,-2 0-5 0 0,-2 0 45 0 0,-3 0 53 0 0,-2 0-17 0 0,-2 0-36 0 0,-1 0-58 0 0,0 0 19 0 0,-2 0 68 0 0,1 2-107 0 0,0 2 36 0 0,1 4 194 0 0,1 5-92 0 0,1 7-41 0 0,-1 6-28 0 0,1 6 20 0 0,-1 6-77 0 0,0 4-16 0 0,0 1-8 0 0,1 3-31 0 0,0-1 45 0 0,0-2-72 0 0,1-3 55 0 0,0-4 38 0 0,-1-5-6 0 0,0-5 6 0 0,-1-6 6 0 0,-1-5 59 0 0,-1-6 123 0 0,1-4 39 0 0,-1-3 33 0 0,0-1 38 0 0,-1-2 26 0 0,-1-1-293 0 0,-1-1 50 0 0,-1 0-44 0 0,-1-1 30 0 0,1 2-71 0 0,0-1 12 0 0,2 2-43 0 0,0 0-74 0 0,1 1-48 0 0,1-1-16 0 0,0 1-73 0 0,1 1-20 0 0,2-1 145 0 0,0 1 126 0 0,3 3 13 0 0,0-1-19 0 0,1 2 5 0 0,1-1-6 0 0,0-2-173 0 0,-2 1 188 0 0,-1-1-120 0 0,-1 0-48 0 0,-1-2-16 0 0,-2 1-130 0 0,-1-1-112 0 0,0-1-248 0 0,0 0-429 0 0,0 0-819 0 0,0-2-3023 0 0,0-1-4355 0 0,0 1 1873 0 0</inkml:trace>
  <inkml:trace contextRef="#ctx0" brushRef="#br63" timeOffset="136507.727">7701 855 17086 0 0,'0'0'0'0'0,"0"-1"6092"0"0,1 0-5745 0 0,-1-1 732 0 0,1 1-327 0 0,-1 0 124 0 0,0 0-310 0 0,0 0-148 0 0,0 1-62 0 0,0 0-84 0 0,0 0-119 0 0,0 0-69 0 0,0 0-84 0 0,0 0-28 0 0,-1 0-30 0 0,1 0-26 0 0,-1 1-6 0 0,0 1 0 0 0,-1 1-16 0 0,-2 2-80 0 0,-1 4 54 0 0,-2 3 17 0 0,-1 5 26 0 0,-2 4 1 0 0,1 3 45 0 0,0 2-25 0 0,1 1 24 0 0,2 0 13 0 0,0-2-46 0 0,2-4 11 0 0,2-4-34 0 0,0-4 83 0 0,3-5-68 0 0,1-2 103 0 0,2-4 92 0 0,2-1-14 0 0,2-1 56 0 0,2-3-19 0 0,2-1-24 0 0,0-4-25 0 0,1-1 9 0 0,-2-3-10 0 0,0-1-50 0 0,-2-1 38 0 0,-2-1-10 0 0,-3-2 21 0 0,-1-1-23 0 0,-1 0-25 0 0,-2 0 25 0 0,0 0-37 0 0,-2 2-18 0 0,1 2 41 0 0,-2 3-5 0 0,1 3-7 0 0,0 2-37 0 0,1 3-28 0 0,0 1 34 0 0,0 1-5 0 0,1 2-101 0 0,0-1-11 0 0,0 0-41 0 0,0 1-41 0 0,0 0-81 0 0,2 2 79 0 0,2 1 227 0 0,2 5 66 0 0,3 3 41 0 0,2 3-49 0 0,0 5-90 0 0,1 2 62 0 0,1 3-60 0 0,-1 2 89 0 0,0 1-105 0 0,-2-1 29 0 0,-1-1-15 0 0,-1-4 0 0 0,-2-2 0 0 0,-2-5-28 0 0,0-4 41 0 0,-2-3 66 0 0,-1-3 56 0 0,-1-2 51 0 0,1-2-2 0 0,-2-1 3 0 0,1 0-213 0 0,0-2 14 0 0,-3-2-279 0 0,-1-2-389 0 0,-3-3-429 0 0,-3-3-1065 0 0,-1-1-7367 0 0,-4-3-5491 0 0,9 9 16635 0 0,0 0 167 0 0</inkml:trace>
  <inkml:trace contextRef="#ctx0" brushRef="#br64" timeOffset="137469.839">8161 512 20102 0 0,'0'0'0'0'0,"0"0"2264"0"0,0 0-1657 0 0,0 0-301 0 0,0 0 65 0 0,0 0 113 0 0,3 0-134 0 0,2 0-9 0 0,4 0 74 0 0,6-1 41 0 0,5-3-108 0 0,4-1-102 0 0,4-2-137 0 0,1 0-95 0 0,1-1 39 0 0,-2 1-53 0 0,-3-1 59 0 0,-4 2-64 0 0,-4 1 10 0 0,-4 2 1 0 0,-4 1 2 0 0,-4 1 65 0 0,-3 0-9 0 0,-1 1 81 0 0,-1 0-34 0 0,-1 1-3 0 0,0-1-7 0 0,0 0-4 0 0,1 0-57 0 0,-1 0-7 0 0,1 0 3 0 0,0 0-37 0 0,0 0 5 0 0,0 1-88 0 0,0 1 20 0 0,-1 2 68 0 0,-2 4-14 0 0,-2 5 69 0 0,-2 6-30 0 0,-3 4-28 0 0,-2 6 4 0 0,-2 3-42 0 0,0 2-60 0 0,0 1 76 0 0,-1-1 10 0 0,1-1-31 0 0,1-1 47 0 0,1-1-9 0 0,1-1-1 0 0,1-2 6 0 0,0-2 8 0 0,1-3-7 0 0,1-2 35 0 0,0-4-38 0 0,2-3 37 0 0,0-2-40 0 0,2-3 8 0 0,2-3 34 0 0,0-2 59 0 0,1-3-57 0 0,1 0 3 0 0,0-1-38 0 0,0 0 79 0 0,1-1-8 0 0,-1 1-32 0 0,0-1-42 0 0,0 1 5 0 0,0 0-95 0 0,2 0 76 0 0,1 0 10 0 0,3 3 62 0 0,3 0-27 0 0,3 0-34 0 0,2 2 7 0 0,3-1-5 0 0,2 1 3 0 0,0 0-5 0 0,0-1 2 0 0,0 0-53 0 0,-3-1 67 0 0,-2 0-22 0 0,-2-2 7 0 0,-2 1 0 0 0,-4 0 46 0 0,-2-1 2 0 0,-1-1-17 0 0,-2 1 3 0 0,-1-1 3 0 0,0 0-34 0 0,0 0 10 0 0,0 0 23 0 0,-1 0-46 0 0,1 0-241 0 0,0 0-63 0 0,-1 0-130 0 0,0 0-117 0 0,-2 0-227 0 0,-1-2-425 0 0,-3-1-2512 0 0,-2-1-5334 0 0,-2-6-2999 0 0,14 10 14728 0 0,2 2-4720 0 0</inkml:trace>
  <inkml:trace contextRef="#ctx0" brushRef="#br65" timeOffset="137647.93">8289 791 20250 0 0,'0'0'0'0'0,"0"0"2540"0"0,1 0-2133 0 0,0 0 78 0 0,0 0-27 0 0,1 0-70 0 0,0 0-199 0 0,0 0-122 0 0,2 0-42 0 0,2 0 86 0 0,4-1-37 0 0,3 0-79 0 0,3-2 17 0 0,2-1-104 0 0,3-1-413 0 0,1-1-309 0 0,-1-1-250 0 0,0 1-1162 0 0,-1 1-1949 0 0,-2 1-5820 0 0,-4 2 4263 0 0</inkml:trace>
  <inkml:trace contextRef="#ctx0" brushRef="#br66" timeOffset="138113.893">8724 923 18738 0 0,'0'0'0'0'0,"0"0"3140"0"0,1 1-2455 0 0,-1 1-446 0 0,1-1 215 0 0,1 1 58 0 0,-1 0-148 0 0,1 2-93 0 0,2 1 130 0 0,1 2 38 0 0,2 4-170 0 0,3 4-73 0 0,3 4-4 0 0,1 5-93 0 0,1 4-31 0 0,2 3 17 0 0,0 3-43 0 0,0 2 10 0 0,0 2 34 0 0,-2 0 26 0 0,-1-1-132 0 0,-2-2 89 0 0,-2-2-78 0 0,-2-5 89 0 0,-2-5-16 0 0,-1-4-12 0 0,-2-6 44 0 0,-2-3 56 0 0,0-5 94 0 0,-1-3 287 0 0,0-1-167 0 0,0-1 20 0 0,-1-3-50 0 0,1-3-118 0 0,-1-5-238 0 0,0-5-8 0 0,-2-4 10 0 0,-1-4-65 0 0,1-3 64 0 0,0 1-15 0 0,1 2 29 0 0,0 5-30 0 0,1 3 39 0 0,0 5-50 0 0,0 4 11 0 0,1 4 10 0 0,-1 1-94 0 0,0 2-14 0 0,-1 1 64 0 0,-1 1 64 0 0,-4 1-48 0 0,-3 3-76 0 0,-5 3 65 0 0,-4 5 20 0 0,-5 2-2 0 0,-2 3 52 0 0,0 2-12 0 0,0-1 43 0 0,4-2-15 0 0,3-2-21 0 0,4-4 7 0 0,5-3 28 0 0,3-3-13 0 0,3-3-18 0 0,3-2-3 0 0,1-1-5 0 0,0 0 0 0 0,1-1-109 0 0,0 1-62 0 0,-1-1-138 0 0,1 1-73 0 0,-1-2-147 0 0,0-1-408 0 0,0-3-822 0 0,0-2-4600 0 0,0-5-7862 0 0,0 2 12388 0 0</inkml:trace>
  <inkml:trace contextRef="#ctx0" brushRef="#br67" timeOffset="140774.455">6666 2706 22534 0 0,'0'0'0'0'0,"0"1"1444"0"0,0 0-1600 0 0,0 0 484 0 0,1-1-348 0 0,-1 1 377 0 0,1-1-221 0 0,0 0-154 0 0,1 0 9 0 0,-1 1-315 0 0,1 1-34 0 0,2 0 429 0 0,0 1-221 0 0,2 0-452 0 0,0 2-440 0 0,2 1-1134 0 0,-1 1-1815 0 0,0 1-5292 0 0,-13-12 2743 0 0,-3-3 7598 0 0</inkml:trace>
  <inkml:trace contextRef="#ctx0" brushRef="#br68" timeOffset="140952.46">7120 3444 17230 0 0,'0'0'0'0'0,"0"1"6072"0"0,0 1-6379 0 0,1 0 1118 0 0,0-1-790 0 0,0 0 2 0 0,-1 1 143 0 0,1-1-49 0 0,-1 0-140 0 0,0-1-532 0 0,-2 0-245 0 0,-2 0-1018 0 0,-2-2-3304 0 0,-7-1-8153 0 0,2 0 12179 0 0</inkml:trace>
  <inkml:trace contextRef="#ctx0" brushRef="#br69" timeOffset="141125.458">6609 3504 23650 0 0,'0'0'0'0'0,"-1"-1"1272"0"0,-2-2-1484 0 0,0 1-154 0 0,0 0 382 0 0,0 0-61 0 0,0 1-302 0 0,1-1-382 0 0,1 1-464 0 0,0 0-2156 0 0,0 1-6612 0 0,4-1 1142 0 0,-1 0 10529 0 0</inkml:trace>
  <inkml:trace contextRef="#ctx0" brushRef="#br70" timeOffset="141911.085">7730 3038 21406 0 0,'0'0'0'0'0,"0"0"1952"0"0,0 0-2044 0 0,0 0 360 0 0,0 0 202 0 0,1 0-291 0 0,3 0 170 0 0,3 0 246 0 0,4 0-90 0 0,6 0-146 0 0,3-1-120 0 0,3-1-86 0 0,0 0-78 0 0,-1-1-9 0 0,-3-1-17 0 0,-4-1 42 0 0,-4 2-3 0 0,-3 0-12 0 0,-4 0-22 0 0,-2 2-59 0 0,-1 1 19 0 0,-1-1 45 0 0,-1 1-75 0 0,1 2 15 0 0,-1 2-24 0 0,1 5 31 0 0,-1 4 98 0 0,1 8-102 0 0,0 7 4 0 0,0 8-67 0 0,0 4 70 0 0,0 4-48 0 0,0 3 0 0 0,0 0-36 0 0,0-1 41 0 0,0-2 27 0 0,-1-4-35 0 0,0-4 52 0 0,-1-6-16 0 0,-1-7 44 0 0,1-6 30 0 0,-1-5 60 0 0,0-6 24 0 0,-1-3 73 0 0,-2-3-235 0 0,-2-1 78 0 0,0-3-28 0 0,-2-1 32 0 0,1-1-8 0 0,1 1-20 0 0,2 1-48 0 0,2 0 7 0 0,2 2-123 0 0,1 1 9 0 0,1 1-84 0 0,1 0-81 0 0,2 0-5 0 0,2 2 333 0 0,3 2-63 0 0,2 1 5 0 0,2 3 10 0 0,2-1-32 0 0,0 0 32 0 0,0 0-16 0 0,-1 0 14 0 0,-2-3-8 0 0,-2 0-30 0 0,-3-2-104 0 0,-2-1 80 0 0,-2-1-64 0 0,-1 0-68 0 0,-1-1-143 0 0,0-1-218 0 0,0-2-562 0 0,-1-2-1113 0 0,0-2-3612 0 0,0 0-4115 0 0,1 0 4508 0 0,0 1 5923 0 0</inkml:trace>
  <inkml:trace contextRef="#ctx0" brushRef="#br71" timeOffset="142501.056">8236 3478 22334 0 0,'0'0'0'0'0,"0"-1"1840"0"0,0 0-1470 0 0,0-2 94 0 0,0 1 223 0 0,0-1-55 0 0,-1 1-299 0 0,-1 0-67 0 0,1 0-119 0 0,-1 0-36 0 0,0 1-121 0 0,0 1-2 0 0,0 0-64 0 0,1 0-39 0 0,-1 0-22 0 0,0 2 11 0 0,0 2-8 0 0,-2 2 7 0 0,-1 3 45 0 0,-1 6-22 0 0,-1 3 37 0 0,1 4-13 0 0,1 3 37 0 0,-1 0 42 0 0,2 1-15 0 0,1-1-85 0 0,2-2 8 0 0,0-4 29 0 0,1-3-9 0 0,2-2 74 0 0,2-2-65 0 0,1-1 78 0 0,2-1 11 0 0,1-2 8 0 0,2 0 15 0 0,0-3-6 0 0,1-1-44 0 0,1-2 45 0 0,0-1-16 0 0,0-1 38 0 0,-1-1 28 0 0,-1-4-11 0 0,1 0 62 0 0,-2-4 3 0 0,-1-1 7 0 0,-2-4-13 0 0,-1-2-46 0 0,-2-3-30 0 0,-1-3-23 0 0,-3-2-44 0 0,-2 0-29 0 0,-1-1 42 0 0,-2 2 21 0 0,-1 3-1 0 0,0 2-28 0 0,0 4 9 0 0,-1 4 38 0 0,2 3 49 0 0,1 4-44 0 0,1 1 3 0 0,1 1-60 0 0,1 2 10 0 0,2-2-73 0 0,-1 1-33 0 0,1 0-51 0 0,1 0 14 0 0,-1 0-42 0 0,0 0-37 0 0,1 3 172 0 0,1 1 30 0 0,3 4 75 0 0,0 4-5 0 0,2 3-70 0 0,2 2 23 0 0,0 3-11 0 0,1 1-32 0 0,0 2 41 0 0,1 1 47 0 0,0 0-27 0 0,-1 0-29 0 0,1 1 80 0 0,-2-2-16 0 0,0-1 6 0 0,-1-3-82 0 0,-1-2 20 0 0,-2-6-35 0 0,-1-3 34 0 0,-1-3 125 0 0,-2-4 11 0 0,0 0 44 0 0,-1-1 5 0 0,-1-1-30 0 0,1 0-185 0 0,-1 0 51 0 0,0-3-407 0 0,-2-2-59 0 0,-1-2-248 0 0,-1-4-231 0 0,-2-3-931 0 0,4 4-10161 0 0,0-1-1873 0 0,0 2 17829 0 0,1-1-1660 0 0</inkml:trace>
  <inkml:trace contextRef="#ctx0" brushRef="#br72" timeOffset="142799.057">8680 3158 13089 0 0,'0'0'0'0'0,"-1"0"10758"0"0,0 0-11151 0 0,0 0 1972 0 0,0 1-1434 0 0,1-1 47 0 0,0 1-18 0 0,2 0-7 0 0,1-1-128 0 0,4 1 33 0 0,4-1-1 0 0,6 0 32 0 0,5 0-23 0 0,3 0 1 0 0,3-1-9 0 0,1 0-83 0 0,-3 0 23 0 0,-3-1-21 0 0,-4-1 2 0 0,-4 2-57 0 0,-4 0 26 0 0,-5 0 44 0 0,-2 0-9 0 0,-2 1 76 0 0,-2 0-93 0 0,0 0-119 0 0,-1 0-178 0 0,-1 0-115 0 0,-1 0-219 0 0,-3 0-315 0 0,-4 2-706 0 0,-1 0-3917 0 0,-5 1-4437 0 0,3 0 4094 0 0</inkml:trace>
  <inkml:trace contextRef="#ctx0" brushRef="#br73" timeOffset="143014.057">8742 3290 20138 0 0,'0'0'0'0'0,"0"0"2288"0"0,2 0-2217 0 0,-1 0 279 0 0,2 0 196 0 0,2 1-19 0 0,1 1-69 0 0,3 0 51 0 0,2 1-191 0 0,4 0-70 0 0,2 2-154 0 0,2 1-41 0 0,1 0-35 0 0,0 1-16 0 0,-1 0-4 0 0,-3-1-34 0 0,-2-1 46 0 0,-3 0-16 0 0,-4-2 6 0 0,-2-1 126 0 0,-2-1 25 0 0,-2-1-186 0 0,-1 1-9 0 0,-3-2-365 0 0,-2 1-286 0 0,-5 0-592 0 0,-3 0-2874 0 0,-6-1-7634 0 0,2 0 4756 0 0</inkml:trace>
  <inkml:trace contextRef="#ctx0" brushRef="#br74" timeOffset="144180.456">9608 3060 21262 0 0,'0'0'0'0'0,"0"0"2032"0"0,0 0-1783 0 0,0 0-8 0 0,0 0-88 0 0,1 0 112 0 0,0 0-169 0 0,3 1-56 0 0,2 0 264 0 0,4-1-13 0 0,4 1 80 0 0,3-1-149 0 0,2 0-29 0 0,1-1-16 0 0,-1-2 17 0 0,-3-1-33 0 0,-2 0 52 0 0,-5-1-66 0 0,-3 2 2 0 0,-3 0-73 0 0,-2 1-42 0 0,-1 1-22 0 0,0 1-4 0 0,-1 0-8 0 0,0 1-37 0 0,1 2-190 0 0,-1 4 93 0 0,1 6 156 0 0,0 6-45 0 0,0 8 22 0 0,0 6-55 0 0,0 5-2 0 0,0 3 66 0 0,0 1-64 0 0,1-2-34 0 0,0-2 38 0 0,1-3 50 0 0,0-5-53 0 0,1-4 34 0 0,-2-5 24 0 0,1-5-8 0 0,-1-5 15 0 0,-1-4-13 0 0,0-4 107 0 0,-2-2 25 0 0,-3-1-150 0 0,-1 0 78 0 0,-3-1-66 0 0,1 0 61 0 0,-1 0-5 0 0,2 1-39 0 0,1-1-4 0 0,3 1-128 0 0,1 0-8 0 0,1 0-80 0 0,0 0 98 0 0,2 0-10 0 0,1 0 32 0 0,1 0 104 0 0,3 2 150 0 0,1 0-87 0 0,2 0 3 0 0,1 1-76 0 0,0 0 17 0 0,0-2-11 0 0,-2 1 0 0 0,-1-2-9 0 0,-2 1-119 0 0,-1-1-32 0 0,-2 0-69 0 0,-1 0-147 0 0,-1 0-176 0 0,0 0-284 0 0,0-1-451 0 0,1 1-1230 0 0,1-2-1672 0 0,1-1-5081 0 0,-1 0 2910 0 0</inkml:trace>
  <inkml:trace contextRef="#ctx0" brushRef="#br75" timeOffset="144764.229">10136 3369 17634 0 0,'0'0'0'0'0,"1"-2"5432"0"0,0 1-5031 0 0,0-1 547 0 0,0 1-404 0 0,-1 0 182 0 0,1 0-159 0 0,-1 1-189 0 0,0 1-171 0 0,0 0-208 0 0,0 1 35 0 0,-1 1-169 0 0,-3 2-106 0 0,-2 3 59 0 0,-3 3 38 0 0,-2 4 56 0 0,-3 4 9 0 0,-1 4 0 0 0,-1 4 36 0 0,1 2 32 0 0,1 0-58 0 0,2 0 76 0 0,1-3-13 0 0,3-3-47 0 0,2-4-58 0 0,2-2-10 0 0,1-5 10 0 0,3-2 129 0 0,2-2-38 0 0,2-2 296 0 0,3-1-168 0 0,3-1-6 0 0,2-2 8 0 0,2 0-52 0 0,1-2-16 0 0,2 0-7 0 0,-1 0-34 0 0,2-1 7 0 0,-2-1 43 0 0,-1 0-28 0 0,-1-1 11 0 0,-3-1 36 0 0,-1 0-2 0 0,-1 1-7 0 0,-3-2-10 0 0,-1 0 111 0 0,-1-2-38 0 0,-2-1 12 0 0,0-1-60 0 0,-2-3 26 0 0,1-2-54 0 0,-3-1-42 0 0,-1-1 1 0 0,-1-1-6 0 0,-1 0-1 0 0,-1 1 5 0 0,-1 1-2 0 0,1 1 6 0 0,-1 3 36 0 0,1 2-48 0 0,1 2 12 0 0,1 2-5 0 0,1 2 38 0 0,1 0-54 0 0,0 1-80 0 0,2 1-24 0 0,0 0-76 0 0,0 1-51 0 0,0 1-48 0 0,2 3 105 0 0,1 3 207 0 0,3 2 94 0 0,1 5-93 0 0,3 4 37 0 0,1 3 9 0 0,0 3-72 0 0,1 3 119 0 0,-1 3-51 0 0,0 0-19 0 0,0 2-38 0 0,-2 1 63 0 0,0-1-8 0 0,-1-2-70 0 0,-1-2 64 0 0,-1-3-64 0 0,-1-5 14 0 0,-2-3-6 0 0,-1-6 0 0 0,-1-4 98 0 0,0-3-9 0 0,-1-2 46 0 0,-1-2-4 0 0,1-1-154 0 0,-1 0-155 0 0,-1-2-129 0 0,-3-3-444 0 0,-2-6-348 0 0,-1-5-963 0 0,0-4-5124 0 0,0-6-9207 0 0,5 16 18124 0 0,0-1-276 0 0</inkml:trace>
  <inkml:trace contextRef="#ctx0" brushRef="#br76" timeOffset="144906.226">10490 3515 22414 0 0,'0'0'0'0'0,"1"0"1808"0"0,0 0-1549 0 0,0 0-15 0 0,0 0 208 0 0,0 0-221 0 0,0 0-175 0 0,-1 0-35 0 0,1 0-680 0 0,-1-1-647 0 0,-1-2-3519 0 0,-1-3-9583 0 0,0 0 11394 0 0</inkml:trace>
  <inkml:trace contextRef="#ctx0" brushRef="#br77" timeOffset="145881.095">10848 2729 20658 0 0,'0'0'0'0'0,"0"0"2252"0"0,1 0-2259 0 0,0 0 277 0 0,2 1 35 0 0,0 0-55 0 0,4 1 54 0 0,3 0 400 0 0,4 0-114 0 0,5 0-156 0 0,5 0-173 0 0,3-1-38 0 0,2 0-92 0 0,1 0 17 0 0,-1-1-22 0 0,-1 0 3 0 0,-3 0-43 0 0,-3 0 8 0 0,-4-2-38 0 0,-4 0-6 0 0,-4 0-9 0 0,-3-1 24 0 0,-2 1-69 0 0,-3 0 58 0 0,0 1-29 0 0,-2 0 8 0 0,0 1-29 0 0,0-1 32 0 0,0 1-35 0 0,0 1 1 0 0,0-1 4 0 0,0 0 82 0 0,-1 0-66 0 0,1 0-23 0 0,0 1-39 0 0,0 1 11 0 0,-2 3 35 0 0,-1 4 16 0 0,-3 4 40 0 0,-3 5-69 0 0,-3 4 14 0 0,-3 4-10 0 0,-2 4-28 0 0,-1 1-26 0 0,-2 2 34 0 0,1-1-13 0 0,0-1 32 0 0,0-1-41 0 0,2-2 18 0 0,2-1 27 0 0,2-4-13 0 0,2-2 5 0 0,1-4 10 0 0,3-4 1 0 0,1-2 33 0 0,1-3-41 0 0,2-2 9 0 0,2-3-4 0 0,0-1-4 0 0,1-2 0 0 0,0 0-42 0 0,0 0-11 0 0,0-1-23 0 0,1 1 78 0 0,-1 0-6 0 0,0-1 5 0 0,1 2 8 0 0,1 0 120 0 0,4 2 3 0 0,2 0-17 0 0,3 1-57 0 0,2 0 2 0 0,3 1-58 0 0,0-1 9 0 0,2 1-11 0 0,0-1-4 0 0,0 0-27 0 0,-1-1 35 0 0,-1 1-45 0 0,-2-1 9 0 0,-1 0-3 0 0,-3 0-1 0 0,-3 0 4 0 0,-1-1 42 0 0,-3-1 48 0 0,-1 0 32 0 0,-1-1-65 0 0,-1 0-18 0 0,0 0-95 0 0,-1-1-91 0 0,-1-1-79 0 0,-2-1-263 0 0,-2-4-360 0 0,-3-3-320 0 0,-3-3-1141 0 0,-1-2-5194 0 0,-2-1-5724 0 0,2 3 13918 0 0</inkml:trace>
  <inkml:trace contextRef="#ctx0" brushRef="#br78" timeOffset="146039.096">10979 3019 3516 0 0,'0'0'0'0'0,"0"-1"16058"0"0,0 1-14880 0 0,0-1-1934 0 0,0 0 3238 0 0,1-1-1796 0 0,0 1-139 0 0,0 0-156 0 0,1 0-176 0 0,1 0-220 0 0,2 0-129 0 0,3-3-8 0 0,3-1-15 0 0,4-2-4 0 0,3 0-368 0 0,3 0-543 0 0,2 0-1183 0 0,1 1-1696 0 0,0 2-5783 0 0,-5 2 3904 0 0</inkml:trace>
  <inkml:trace contextRef="#ctx0" brushRef="#br79" timeOffset="146510.776">11416 3019 17842 0 0,'0'0'0'0'0,"0"0"3444"0"0,0 0-2557 0 0,0 0-334 0 0,0 0 28 0 0,1 1-131 0 0,-1 0-113 0 0,1 0-63 0 0,1 2-151 0 0,1 2-14 0 0,1 3 274 0 0,3 3-60 0 0,3 4-153 0 0,1 4 0 0 0,2 5-61 0 0,1 3 39 0 0,0 4-21 0 0,1 2-27 0 0,0 3 64 0 0,0 1-43 0 0,-1-1-28 0 0,0 1-9 0 0,-2-2-39 0 0,0-3 55 0 0,-2-3-84 0 0,-2-5-7 0 0,-1-4 4 0 0,-2-6-6 0 0,-2-4 85 0 0,-1-5 74 0 0,-1-3 17 0 0,0-1 425 0 0,-1-1-191 0 0,-1-2-82 0 0,1-2-38 0 0,-2-4-334 0 0,-1-4 43 0 0,-2-6-46 0 0,-2-6-2 0 0,0-3-30 0 0,-1-2 8 0 0,0 2 24 0 0,1 1-50 0 0,1 5 2 0 0,2 6 63 0 0,1 3-39 0 0,0 5-13 0 0,2 3-47 0 0,-1 3-49 0 0,1 0 66 0 0,-1 3 21 0 0,-1 1 5 0 0,-3 2-38 0 0,-2 4 3 0 0,-4 4 82 0 0,-2 3 30 0 0,-1 2-9 0 0,0 1-79 0 0,1-1 118 0 0,1-1-35 0 0,4-3 41 0 0,1-3 34 0 0,2-3 1 0 0,3-2-10 0 0,1-2 5 0 0,1-1-21 0 0,0-2-8 0 0,1-1-37 0 0,1 0 10 0 0,-1 0-310 0 0,0 0-39 0 0,0-1-156 0 0,1 1-270 0 0,-1-1-548 0 0,0 0-1067 0 0,0 1-4207 0 0,1-3-5379 0 0,0 1 9681 0 0</inkml:trace>
  <inkml:trace contextRef="#ctx0" brushRef="#br80" timeOffset="146905.985">10963 3673 20442 0 0,'0'0'0'0'0,"0"0"1860"0"0,0 1-1946 0 0,0 0 369 0 0,0 0-75 0 0,0 0-8 0 0,2 2 26 0 0,3 1 372 0 0,3 2-75 0 0,4 3-95 0 0,6 2-203 0 0,5 0 46 0 0,5 0 21 0 0,4-2-34 0 0,4-1-58 0 0,2-3-52 0 0,2-3-97 0 0,0 0-36 0 0,1-2 39 0 0,-2-2-29 0 0,-2 0-29 0 0,-3 0-42 0 0,-4 0 14 0 0,-5 0 38 0 0,-5 1-8 0 0,-5 0 75 0 0,-5 0-47 0 0,-4 1 51 0 0,-3 0 10 0 0,-2 0-12 0 0,-1 0 16 0 0,-1 0-14 0 0,1 0 4 0 0,-1 0-94 0 0,0 0-114 0 0,0 0-407 0 0,-3 0-325 0 0,-2 0-630 0 0,-3 0-3734 0 0,-4 3-7762 0 0,0 0 8407 0 0</inkml:trace>
  <inkml:trace contextRef="#ctx0" brushRef="#br81" timeOffset="147555.113">11040 3986 7933 0 0,'0'0'0'0'0,"0"0"13948"0"0,0 0-13796 0 0,0 1-1991 0 0,1 0 4132 0 0,2 2-2247 0 0,2 2 710 0 0,4 1-59 0 0,3 2-3 0 0,6 2-230 0 0,3 1-74 0 0,4-1-77 0 0,3-1-91 0 0,2-2-41 0 0,-1-2-43 0 0,-1-2-19 0 0,-2-2-70 0 0,-4 0 45 0 0,-4-1-27 0 0,-4-1 30 0 0,-4 1-51 0 0,-3 0 26 0 0,-3-1 4 0 0,-2 1 36 0 0,-1 0-5 0 0,-2 0-9 0 0,1 0-34 0 0,-1 0-23 0 0,1 0-34 0 0,-1 0-3 0 0,1 0-2 0 0,0 0 2 0 0,0 0-5 0 0,0 0 2 0 0,0 0-1 0 0,0 0-5 0 0,0 0 6 0 0,0 1 50 0 0,0-1-61 0 0,0 3 16 0 0,-1 0-5 0 0,0 4 41 0 0,-2 4 44 0 0,-1 4-48 0 0,-3 5-4 0 0,-3 4-36 0 0,-1 3-114 0 0,-3 3 100 0 0,-1 2-34 0 0,-2 1 56 0 0,-1 1-8 0 0,-1 0 6 0 0,1-1 4 0 0,-1 0 0 0 0,0-2 0 0 0,1-1 32 0 0,0-1-13 0 0,0-3 10 0 0,2-2-43 0 0,0-2 12 0 0,3-4-11 0 0,2-1 2 0 0,2-5-62 0 0,3-3 32 0 0,2-4-13 0 0,2-2 53 0 0,2-2 9 0 0,0-1 122 0 0,0 0-78 0 0,1-1-63 0 0,2 1 16 0 0,1-1 86 0 0,3 1-76 0 0,2 2-14 0 0,2-1-5 0 0,2 0-2 0 0,2 1-7 0 0,1 0-31 0 0,1 0 41 0 0,1 0-55 0 0,1 0 53 0 0,0 0-12 0 0,0 1 0 0 0,-1-1 11 0 0,-1 1-3 0 0,-2-1 1 0 0,-2 0 9 0 0,-3-1 30 0 0,-3 0-40 0 0,-2-1 65 0 0,-2 0-24 0 0,-1 0 4 0 0,-1 0-51 0 0,-1 0 15 0 0,0 0-13 0 0,-1 0-73 0 0,1-1-49 0 0,-1 1-108 0 0,0-3-126 0 0,-2-1-347 0 0,-2-3-241 0 0,-3-3-595 0 0,-2-3-3250 0 0,0-2-5582 0 0,1 2 1637 0 0</inkml:trace>
  <inkml:trace contextRef="#ctx0" brushRef="#br82" timeOffset="147750.677">11111 4400 20658 0 0,'0'0'0'0'0,"0"0"2568"0"0,1 0-2487 0 0,0 0 248 0 0,1 0 25 0 0,2 0-124 0 0,1-2 172 0 0,3-1 37 0 0,4-1-188 0 0,2-3-137 0 0,4-1-96 0 0,1 0-1 0 0,0-1-95 0 0,1 2-7 0 0,-1 0-185 0 0,-1 1-316 0 0,-2 1-206 0 0,-2 2-205 0 0,-2 1-1052 0 0,-2 1-1779 0 0,-1 1-5368 0 0,-3 1 1658 0 0</inkml:trace>
  <inkml:trace contextRef="#ctx0" brushRef="#br83" timeOffset="148312.663">11597 4829 22466 0 0,'0'0'0'0'0,"0"0"2392"0"0,0 1-2305 0 0,0 0 252 0 0,0 0-68 0 0,0-1 8 0 0,0 0 92 0 0,0 1 182 0 0,0-4-199 0 0,0-1-310 0 0,0-4-2 0 0,1-3-30 0 0,0-4-86 0 0,0-3 95 0 0,0-4-27 0 0,1-3 75 0 0,0-2-79 0 0,1-2 64 0 0,-1 1-19 0 0,0 1 9 0 0,0 3-14 0 0,-1 2-24 0 0,0 4 6 0 0,0 4 38 0 0,-1 4 25 0 0,1 3-93 0 0,0 3-58 0 0,0 2-29 0 0,0 1-44 0 0,-1 1-30 0 0,1 0-19 0 0,1 1-17 0 0,1 1 216 0 0,2 1-26 0 0,2 2 206 0 0,3 4-71 0 0,1 1-74 0 0,2 4-19 0 0,1 2-12 0 0,1 4-41 0 0,0 1 42 0 0,-1 3-15 0 0,-1 0 15 0 0,0 0-13 0 0,-1 0-42 0 0,-2 0 63 0 0,0-2-22 0 0,-2-1 18 0 0,-1-2 29 0 0,-1-2 16 0 0,-2-4 7 0 0,0-3-32 0 0,-2-3 15 0 0,-1-3 22 0 0,0-2 17 0 0,-1-2 53 0 0,0 0-4 0 0,-1 0 1 0 0,1-1 12 0 0,0 1 34 0 0,-1-1 33 0 0,-1 1-54 0 0,-2 0-181 0 0,-3 0 51 0 0,-3-1-137 0 0,-2 2 78 0 0,-4 2 32 0 0,-1 0 8 0 0,-3 3-10 0 0,0 0 38 0 0,0 1-6 0 0,2 0 55 0 0,1-1-47 0 0,4 0-7 0 0,3-2 17 0 0,3-1-50 0 0,3-2 4 0 0,3 0-35 0 0,0-1-30 0 0,1 0-236 0 0,1 0-67 0 0,-1 0-175 0 0,1 0-173 0 0,-1 0-387 0 0,1-1-1085 0 0,-1-1-4853 0 0,0 0-8779 0 0,-1 1 16923 0 0,1 0-329 0 0</inkml:trace>
  <inkml:trace contextRef="#ctx0" brushRef="#br84" timeOffset="149719.155">6885 13078 4300 0 0,'0'0'0'0'0,"0"0"13926"0"0,0 0-13676 0 0,0 1 1845 0 0,0 0-1112 0 0,1 1-358 0 0,2 0-204 0 0,2 1 92 0 0,4 2-21 0 0,2 0-82 0 0,4 3-68 0 0,2 0-111 0 0,2 1-89 0 0,1 0-14 0 0,0 0 20 0 0,1-1 21 0 0,-2 0-57 0 0,-1-2-60 0 0,-1 0-45 0 0,-2-1 1 0 0,-3-1-12 0 0,-3-1 0 0 0,-2-1 5 0 0,-3-1 68 0 0,-2 1 19 0 0,-1-1 17 0 0,0-1 24 0 0,-2 1 70 0 0,1-1 6 0 0,-1 0 8 0 0,1 0-30 0 0,-1 1-23 0 0,0 0-47 0 0,-2 2-69 0 0,-2 0-41 0 0,-2 3 1 0 0,-3 1-12 0 0,-1 2-23 0 0,-2 2 39 0 0,-1 0-17 0 0,0 0 10 0 0,1 1-2 0 0,1-1-3 0 0,0-1 0 0 0,2 0-32 0 0,1 0 8 0 0,1-1 24 0 0,2-2 2 0 0,1 0 112 0 0,3-3-137 0 0,0-1 42 0 0,1 0-85 0 0,1 0 6 0 0,0 1 74 0 0,1 1-58 0 0,1 3 58 0 0,2 1-16 0 0,2 3 6 0 0,1 2-4 0 0,2 1 0 0 0,1 1-56 0 0,1 2 72 0 0,1 0-94 0 0,0 1 66 0 0,0 2 11 0 0,0 1 1 0 0,0 1 59 0 0,-1 0-33 0 0,-2-1-16 0 0,-1 0 2 0 0,-1-2-4 0 0,-2-2 5 0 0,-1-3 45 0 0,-1-4-3 0 0,-2-2 36 0 0,0-3 86 0 0,-1-3 52 0 0,-1-2-12 0 0,-2 0 273 0 0,-3 0-355 0 0,-3-1 14 0 0,-4 0-99 0 0,-4 0 20 0 0,-2 0-20 0 0,-4 0 7 0 0,-1-1-57 0 0,0 0 16 0 0,1 1 20 0 0,1-1-32 0 0,4 1 54 0 0,4-1-35 0 0,4 1 26 0 0,3 0-54 0 0,3 0-54 0 0,2 0-20 0 0,1 0-19 0 0,1 0-107 0 0,1 0-116 0 0,0 0-91 0 0,1-1-170 0 0,1 1 111 0 0,2-1-220 0 0,1 0-431 0 0,2 0-939 0 0,-4 0-7701 0 0,0-1-1525 0 0,-5 2 12594 0 0,0 0-1548 0 0,-4 1-1470 0 0</inkml:trace>
  <inkml:trace contextRef="#ctx0" brushRef="#br85" timeOffset="151539.65">9292 2932 19354 0 0,'0'0'0'0'0,"0"0"2416"0"0,-1 0-1983 0 0,1 0-129 0 0,-1 0 60 0 0,1 0-34 0 0,1 0-144 0 0,2 2-31 0 0,2 1 397 0 0,3 2 142 0 0,4 3-328 0 0,3 3-56 0 0,3 2-169 0 0,2 2-60 0 0,0 0 69 0 0,0-1-27 0 0,-1 1-10 0 0,-2-2-83 0 0,-2 0 50 0 0,-2-2-85 0 0,-3-3 69 0 0,-3-1-32 0 0,-2-2 37 0 0,-2-2 89 0 0,-1-1 0 0 0,-1-1 39 0 0,-1-1 22 0 0,0 1-35 0 0,-2-1-29 0 0,0 1-59 0 0,-3-1-103 0 0,-1 3 24 0 0,-2 0-83 0 0,-2 1 43 0 0,-3 2 16 0 0,0 1-61 0 0,0 1 48 0 0,0-1 16 0 0,1 2-9 0 0,1-1-41 0 0,2 0 68 0 0,2 0-54 0 0,2 0 21 0 0,1 0-118 0 0,2 0 66 0 0,1 2 72 0 0,3 2-79 0 0,2 2 91 0 0,2 3-30 0 0,4 2 9 0 0,2 2 5 0 0,2 1-34 0 0,1 2 0 0 0,1 0 40 0 0,1 0-13 0 0,-1-1-40 0 0,-1 1 64 0 0,-1-1-31 0 0,-2-2 20 0 0,-2 0 84 0 0,-2 0 126 0 0,-1-3-180 0 0,-3-2-15 0 0,-1-1 85 0 0,-2-3-20 0 0,-1-2 21 0 0,0-4 72 0 0,0-1-4 0 0,-2-2 10 0 0,-3-2-73 0 0,-2 0 12 0 0,-4-1-7 0 0,-5 0-77 0 0,-2-1 31 0 0,-3 1-23 0 0,-3-2 14 0 0,0 0-23 0 0,-1-2-31 0 0,1 1 4 0 0,3 0 24 0 0,3-1-5 0 0,4 2 18 0 0,4-1-56 0 0,3 1-10 0 0,4 1-42 0 0,1 0-44 0 0,2 1-32 0 0,1-1-1 0 0,-1 1-93 0 0,1 0-55 0 0,0 1-101 0 0,-1-1-139 0 0,1 0-153 0 0,1 0-292 0 0,2 0-485 0 0,2 0-1517 0 0,1 0-5844 0 0,2 0-3795 0 0,-11 0 15489 0 0,-2 0-4997 0 0</inkml:trace>
  <inkml:trace contextRef="#ctx0" brushRef="#br86" timeOffset="153660.002">9268 426 12773 0 0,'0'0'0'0'0,"0"0"6761"0"0,0 0-6119 0 0,0 0 68 0 0,1 0-240 0 0,1 2 150 0 0,2 3 99 0 0,3 5-47 0 0,2 3-153 0 0,4 5-123 0 0,3 4-68 0 0,2 4-88 0 0,0 2-72 0 0,2 3-11 0 0,1 2-52 0 0,-1 0 0 0 0,1 0 6 0 0,-1 0 65 0 0,-2 0-78 0 0,0-2-62 0 0,-1-1-26 0 0,-3-3 33 0 0,-1-3-53 0 0,-3-6-27 0 0,-2-3 3 0 0,-3-4 41 0 0,-2-4 140 0 0,-1-4-18 0 0,-2-1-156 0 0,0-1-98 0 0,0-3-98 0 0,-2-1-77 0 0,-1-4-370 0 0,-1-3-216 0 0,-2-4-260 0 0,-1-5-1351 0 0,-2-4-3168 0 0,1-3-4415 0 0,1-3 6413 0 0,1 4 3757 0 0</inkml:trace>
  <inkml:trace contextRef="#ctx0" brushRef="#br87" timeOffset="153959.026">9511 452 17858 0 0,'0'0'0'0'0,"0"0"3316"0"0,0 0-2380 0 0,0 0-384 0 0,0 0-55 0 0,0 0 74 0 0,0 0-123 0 0,1 0-73 0 0,-1 1-156 0 0,1 0-95 0 0,-2 4-125 0 0,-2 2-40 0 0,-3 5 16 0 0,-2 5 24 0 0,-4 5-9 0 0,-2 3 11 0 0,-2 3 50 0 0,-2 3 13 0 0,0 0-37 0 0,-2 0 108 0 0,1 0-33 0 0,-1-1-9 0 0,0-1-31 0 0,1-2 12 0 0,1-2-35 0 0,2-3 14 0 0,3-3-52 0 0,2-4 4 0 0,4-3-8 0 0,2-4-33 0 0,3-4 46 0 0,1-2-16 0 0,0-1 137 0 0,2-1-168 0 0,-1-1-57 0 0,1 1-79 0 0,0-2-153 0 0,1 0-144 0 0,3-1 69 0 0,2-3-219 0 0,4-4-255 0 0,2-3-897 0 0,3-4-1853 0 0,2-1-5940 0 0,-2 1 1964 0 0</inkml:trace>
  <inkml:trace contextRef="#ctx0" brushRef="#br88" timeOffset="154531.092">9840 384 4536 0 0,'0'0'0'0'0,"1"0"16205"0"0,0-1-14897 0 0,-1 1-2332 0 0,1-1 3664 0 0,0 1-2252 0 0,1-1 137 0 0,-1 1-121 0 0,2 0-129 0 0,0 0-122 0 0,2 0-107 0 0,2 0 115 0 0,3 1-10 0 0,3 1-1 0 0,3 0-40 0 0,2 1-39 0 0,1 1 32 0 0,0 0-1 0 0,-1 0-37 0 0,-1 1 31 0 0,-3 0-29 0 0,-2 0-11 0 0,-2-1-2 0 0,-2 0-53 0 0,-3-1 52 0 0,-2-1-5 0 0,-1 0 35 0 0,-1-1-12 0 0,-1 0 29 0 0,0 0 6 0 0,-1 1 19 0 0,-2 0 15 0 0,-1 3-21 0 0,-3 0-48 0 0,-2 3-29 0 0,-3 2-34 0 0,-2 1-4 0 0,-1 0 2 0 0,-1 2-2 0 0,1-1 0 0 0,1 0-5 0 0,2 0 2 0 0,2-1-6 0 0,2 0-22 0 0,3 0-82 0 0,2 1 40 0 0,2 0-17 0 0,0 0 6 0 0,2 2 23 0 0,3 0 54 0 0,1 0-60 0 0,2 0 73 0 0,2 1-17 0 0,2-1 2 0 0,1 1-41 0 0,0-1 22 0 0,0 0 28 0 0,0 0-19 0 0,0 0 8 0 0,-3 2 9 0 0,0-1-4 0 0,-2 2 40 0 0,-1-1 21 0 0,-1 0-27 0 0,-2-2 21 0 0,-2-1 8 0 0,0-2 109 0 0,-1-2-114 0 0,0-3 40 0 0,0-2 30 0 0,0-1 25 0 0,-2-2-14 0 0,-1 1-15 0 0,-3 0-27 0 0,-3 0-8 0 0,-3 0-15 0 0,-4 0 6 0 0,-2 0-40 0 0,-1-1 58 0 0,0 1-14 0 0,2-2 24 0 0,2 1-23 0 0,3-2-53 0 0,3 1-27 0 0,3-1-53 0 0,3 0-56 0 0,2 1-40 0 0,1-1-92 0 0,0 1-181 0 0,1 0-124 0 0,0-1-224 0 0,1 0-617 0 0,3 0-714 0 0,1 0-4200 0 0,4-3-6880 0 0,-2 1 10801 0 0</inkml:trace>
  <inkml:trace contextRef="#ctx0" brushRef="#br89" timeOffset="154706.275">10333 787 23894 0 0,'0'0'0'0'0,"0"0"1784"0"0,0 0-1712 0 0,0 0 101 0 0,0 0-162 0 0,0 0-89 0 0,0 0-188 0 0,0 0-440 0 0,0 0-420 0 0,0 1-1243 0 0,-1 0-6610 0 0,-2-1-4299 0 0,2 1 14704 0 0,-1-1 249 0 0</inkml:trace>
  <inkml:trace contextRef="#ctx0" brushRef="#br90" timeOffset="157045.607">9787 3820 14629 0 0,'0'0'0'0'0,"-1"0"6533"0"0,0 0-6838 0 0,-2 1 1371 0 0,1 0-442 0 0,-1 0 198 0 0,-1-1-323 0 0,1 1-18 0 0,0-1 14 0 0,1 0-57 0 0,0 0-186 0 0,2 0-55 0 0,-1 0-63 0 0,1 0 17 0 0,0 0 1 0 0,0 0 12 0 0,1 0 3 0 0,-1 0 38 0 0,0 0 41 0 0,0 0 14 0 0,0 0 1 0 0,0 0-11 0 0,1 0-6 0 0,0-1-36 0 0,0-1-32 0 0,1-3-8 0 0,3-4-142 0 0,2-7-4 0 0,4-7 15 0 0,5-8-40 0 0,4-8 15 0 0,6-8-9 0 0,5-7 39 0 0,4-6 7 0 0,4-4-51 0 0,3-3 88 0 0,1-1-38 0 0,1 1-52 0 0,-3 3 50 0 0,-2 5-51 0 0,-4 6 14 0 0,-5 8-5 0 0,-6 7 37 0 0,-6 9 8 0 0,-6 9 29 0 0,-4 6-20 0 0,-4 5 17 0 0,-3 5-9 0 0,0 2 49 0 0,-2 3 15 0 0,0-1-26 0 0,0 2-77 0 0,1-1-20 0 0,-1 0-53 0 0,1-1-42 0 0,-1 1-48 0 0,1-1-81 0 0,0 0-122 0 0,0 1-160 0 0,0 1-167 0 0,-2 3-315 0 0,-2 5-737 0 0,-1 3-3109 0 0,-6 5-8010 0 0,2-1 6137 0 0</inkml:trace>
  <inkml:trace contextRef="#ctx0" brushRef="#br91" timeOffset="157796.021">7873 3854 16650 0 0,'0'0'0'0'0,"-1"2"2396"0"0,0 1-1830 0 0,0-1-143 0 0,1 0 731 0 0,-1-1-344 0 0,1 0-117 0 0,0 0 144 0 0,0-2-65 0 0,3-3-127 0 0,3-4-161 0 0,5-7-85 0 0,5-7-92 0 0,7-11 2 0 0,5-9-54 0 0,5-10-21 0 0,4-9-86 0 0,4-6 11 0 0,2-2-65 0 0,0-2 37 0 0,-1 2-84 0 0,-3 5-38 0 0,-4 7 3 0 0,-4 8-12 0 0,-5 8-4 0 0,-5 9 5 0 0,-5 7 41 0 0,-4 7 53 0 0,-5 6 6 0 0,-3 6 0 0 0,-3 2 18 0 0,0 4 69 0 0,-2 0 52 0 0,-1 1-239 0 0,0 0 24 0 0,-2 0-181 0 0,0-1 16 0 0,0 0-30 0 0,-1 0-145 0 0,1 1-245 0 0,0 2-196 0 0,-1 5-327 0 0,-1 6-886 0 0,0 5-4283 0 0,-1 5-8729 0 0,0-3 14710 0 0</inkml:trace>
  <inkml:trace contextRef="#ctx0" brushRef="#br92" timeOffset="158536.197">7511 4968 19682 0 0,'0'0'0'0'0,"0"0"1308"0"0,0 0-1162 0 0,0 0-23 0 0,0 0 197 0 0,0 0-69 0 0,1 0-133 0 0,1 0 94 0 0,5 0 349 0 0,4 0-15 0 0,6-1-13 0 0,5 0-143 0 0,5-2-60 0 0,4 0-98 0 0,2-1-42 0 0,1-1 12 0 0,0 1-58 0 0,-2-1-9 0 0,-2 0-23 0 0,-3 1-62 0 0,-3 0-45 0 0,-3 1 3 0 0,-5 1-17 0 0,-3 0-40 0 0,-4 1 53 0 0,-3 0-8 0 0,-2 0 44 0 0,-3 1 4 0 0,0 0 2 0 0,-2 0-54 0 0,1 0-315 0 0,-1 0-21 0 0,-2 0-91 0 0,-2-1-452 0 0,-2 1-440 0 0,-4-1-1749 0 0,-2 0-4164 0 0,-5 2-2819 0 0,2 1 9361 0 0</inkml:trace>
  <inkml:trace contextRef="#ctx0" brushRef="#br93" timeOffset="158779.193">7570 5070 19186 0 0,'0'0'0'0'0,"1"0"2340"0"0,0 0-2189 0 0,0 1 85 0 0,1 0-159 0 0,2 0 240 0 0,3 2 442 0 0,3 0-74 0 0,5 2-153 0 0,5 1-157 0 0,6 1-23 0 0,4 0-142 0 0,3 0-70 0 0,2 0-102 0 0,1-1 70 0 0,-1-1-120 0 0,-3-1 23 0 0,-2 0-14 0 0,-5-2-33 0 0,-5 0-15 0 0,-5-2 16 0 0,-4 1 31 0 0,-5-1 0 0 0,-2 0-226 0 0,-3 0 24 0 0,-2-1-108 0 0,-2-2-514 0 0,-4-5-532 0 0,-2-4-1359 0 0,-2-2-3184 0 0,-4-7-3927 0 0,1 3 6681 0 0</inkml:trace>
  <inkml:trace contextRef="#ctx0" brushRef="#br94" timeOffset="159199.788">7778 4769 8961 0 0,'0'0'0'0'0,"1"0"11449"0"0,0 0-11551 0 0,0 0 1718 0 0,1 0-1249 0 0,0 0 199 0 0,2 0-41 0 0,1 3 315 0 0,2 0-142 0 0,3 3-168 0 0,4 0-109 0 0,3 2-140 0 0,2 0-100 0 0,3 1-72 0 0,0 1 63 0 0,1-1-60 0 0,1 0-30 0 0,-2 0-34 0 0,0 0 2 0 0,-1 0 55 0 0,-2 0-78 0 0,-1 0 58 0 0,-3 1-36 0 0,-1 0 23 0 0,-2-2-10 0 0,-2 1-2 0 0,-2-2-13 0 0,-2 0-16 0 0,-1-2 18 0 0,-2-1-3 0 0,-1-1 6 0 0,-1-1 18 0 0,0 0 33 0 0,-1-1 6 0 0,-1 0 19 0 0,1-1 35 0 0,0 0-36 0 0,-1 3-53 0 0,-2 2 2 0 0,-2 6-76 0 0,-4 5 18 0 0,-4 6-15 0 0,-3 7 2 0 0,-3 5-6 0 0,-2 4 11 0 0,-2 2-8 0 0,-1 2 35 0 0,1-1-37 0 0,-1-2 35 0 0,3-4-34 0 0,3-5 11 0 0,2-6 28 0 0,5-6-41 0 0,3-6 37 0 0,3-4 12 0 0,2-4-8 0 0,2-3-14 0 0,1-1-23 0 0,0-1 9 0 0,1 0-14 0 0,0-1-57 0 0,-1 2-54 0 0,0-2-59 0 0,1 1-93 0 0,0-3-92 0 0,1-2-123 0 0,0-1-131 0 0,2-2-315 0 0,1-1-710 0 0,-1-2-3376 0 0,-1-2-7325 0 0,-5 21 6156 0 0,-2 3 6894 0 0</inkml:trace>
  <inkml:trace contextRef="#ctx0" brushRef="#br95" timeOffset="162308.14">8870 5329 19170 0 0,'0'0'0'0'0,"0"1"2492"0"0,0 0-2179 0 0,0 0-27 0 0,1 0 178 0 0,2 0 31 0 0,2 1 156 0 0,3 0 69 0 0,4 0-178 0 0,3 1-49 0 0,5-1-119 0 0,2-1-106 0 0,3 1-33 0 0,1-2-55 0 0,-1 0-49 0 0,-1-2 0 0 0,-2 1-43 0 0,-3-2-14 0 0,-3 1 1 0 0,-3-1-35 0 0,-3 1-6 0 0,-2 0-32 0 0,-3 0 11 0 0,-2 1 23 0 0,-1 0-41 0 0,-1 1 18 0 0,-1 0 32 0 0,-1 0-48 0 0,1 0 63 0 0,0 0-70 0 0,0 0 26 0 0,0 0-13 0 0,1 0 34 0 0,-1 0-9 0 0,0 0-24 0 0,0 0 31 0 0,0 0-38 0 0,0 0 39 0 0,0 1-45 0 0,0 1-38 0 0,-2 1 11 0 0,0 5 43 0 0,-2 4 28 0 0,-2 6 23 0 0,-3 5-63 0 0,-1 5 17 0 0,-3 3-7 0 0,-1 2-6 0 0,0 1 2 0 0,-1-1-1 0 0,-1-1 4 0 0,1-2 0 0 0,1-2 0 0 0,1-3 4 0 0,2-5 37 0 0,1-3-52 0 0,1-4 49 0 0,3-4-47 0 0,3-3 18 0 0,0-3-15 0 0,3-2-1 0 0,-1-1-33 0 0,2-1-15 0 0,-1 1-16 0 0,0-1-8 0 0,1 0-18 0 0,-1 1-11 0 0,0 0-2 0 0,0 0-11 0 0,1 1 138 0 0,1 1 15 0 0,2 2 46 0 0,3 1-36 0 0,1-1 19 0 0,3 2-38 0 0,1-1-23 0 0,1 0 9 0 0,2 0 18 0 0,1-1-39 0 0,1-1 13 0 0,0 1-1 0 0,1-2-10 0 0,-2 1-20 0 0,-1-1 34 0 0,-2 1-12 0 0,-1 0 4 0 0,-4 0-47 0 0,-1-2 60 0 0,-3 1 27 0 0,-1-1 12 0 0,-2-1 34 0 0,0 0 12 0 0,-1 0-5 0 0,-1 0 8 0 0,1 0-118 0 0,0 0 15 0 0,-1 0-221 0 0,-1 0-79 0 0,-2-1-243 0 0,-3-2-245 0 0,-3-2-348 0 0,-3-2-1106 0 0,-2 0-4985 0 0,-2-3-6714 0 0,2 1 14448 0 0</inkml:trace>
  <inkml:trace contextRef="#ctx0" brushRef="#br96" timeOffset="162490.468">8969 5544 20874 0 0,'0'0'0'0'0,"0"0"2156"0"0,0-1-2039 0 0,0 0 382 0 0,0 1 50 0 0,0-1-138 0 0,0 0-315 0 0,0 0-68 0 0,2 0-288 0 0,2-1 112 0 0,3 1 126 0 0,5-2 3 0 0,4 0-72 0 0,3 1-393 0 0,2-2-415 0 0,0 0-503 0 0,2 0-1347 0 0,-2 0-3809 0 0,0-1-3107 0 0,-5 2 8341 0 0</inkml:trace>
  <inkml:trace contextRef="#ctx0" brushRef="#br97" timeOffset="162973.723">9398 5676 17818 0 0,'0'0'0'0'0,"1"0"3764"0"0,0 2-4382 0 0,1 2 1513 0 0,1 4-14 0 0,1 3-182 0 0,1 4-92 0 0,3 4-194 0 0,1 4-121 0 0,1 4-40 0 0,2 4-79 0 0,2 4-29 0 0,1 1 7 0 0,0 2 2 0 0,1 1-82 0 0,-1-2 52 0 0,1-1 9 0 0,-2-4-13 0 0,-1-2 20 0 0,-2-4 0 0 0,-3-5-42 0 0,-1-3 13 0 0,-2-4-71 0 0,-1-4 37 0 0,-2-4 79 0 0,-1-3 13 0 0,-1-2 171 0 0,0-1 148 0 0,0-1-142 0 0,0-2-49 0 0,-1-3-190 0 0,-1-4-96 0 0,-2-6-60 0 0,-2-4 0 0 0,-1-5-20 0 0,-1-3-38 0 0,0-1 19 0 0,0 1 34 0 0,1 1 7 0 0,0 4 53 0 0,1 3-12 0 0,1 5 7 0 0,2 5 9 0 0,0 4-12 0 0,1 3-61 0 0,0 2-24 0 0,-1 2 39 0 0,0 0-16 0 0,-2 3-140 0 0,-3 3 107 0 0,-2 3 31 0 0,-4 3 21 0 0,-1 4 44 0 0,-1 2-13 0 0,-1 2 17 0 0,2-1-3 0 0,0 0 38 0 0,3-1-43 0 0,1-2 52 0 0,2-3-48 0 0,2-3 43 0 0,2-2-51 0 0,1-4 11 0 0,2-1-42 0 0,1-3 43 0 0,0 0-42 0 0,1-1 2 0 0,0-1-14 0 0,1 1-204 0 0,-1-1-13 0 0,0 1-130 0 0,0-1-130 0 0,0-2-365 0 0,2-1-386 0 0,2-5-1171 0 0,2-3-4060 0 0,3-6-5713 0 0,-1 1 11083 0 0</inkml:trace>
  <inkml:trace contextRef="#ctx0" brushRef="#br98" timeOffset="163224.764">9732 5589 22766 0 0,'0'0'0'0'0,"0"1"1672"0"0,0-1-1316 0 0,0 1-249 0 0,1 0 116 0 0,0-1 99 0 0,1 1-195 0 0,1-1-52 0 0,2 0-55 0 0,3 0 63 0 0,4 0 19 0 0,4 0 19 0 0,3 1-145 0 0,3-1 12 0 0,-1 2-40 0 0,0 0-14 0 0,-2 0 80 0 0,-3 0-21 0 0,-3-1 6 0 0,-3 0 1 0 0,-3-1-9 0 0,-3 0-35 0 0,-2 0-369 0 0,-1 0 33 0 0,-1 0-132 0 0,0-2-66 0 0,0-1-303 0 0,-2-2-1415 0 0,-1-1-3876 0 0,-2-1-6361 0 0,0 2 12030 0 0</inkml:trace>
  <inkml:trace contextRef="#ctx0" brushRef="#br99" timeOffset="163453.745">9814 5770 9309 0 0,'0'0'0'0'0,"0"0"11689"0"0,2 0-11756 0 0,-1 0 1776 0 0,1 0-1129 0 0,0 0-16 0 0,1 0-82 0 0,3 0 52 0 0,2 0-87 0 0,3 0-130 0 0,4 0-144 0 0,2 0-126 0 0,2 0-32 0 0,1 1-17 0 0,-1 1-47 0 0,-2 0-7 0 0,-1 0 22 0 0,-4 0 32 0 0,-3 0-3 0 0,-2 0 4 0 0,-3-1 39 0 0,-2 0-49 0 0,-2-1-278 0 0,-2 0-42 0 0,-2 0-166 0 0,-4 0-346 0 0,-3 0-504 0 0,-3 0-3171 0 0,-2-1-4913 0 0,3 0 983 0 0</inkml:trace>
  <inkml:trace contextRef="#ctx0" brushRef="#br100" timeOffset="164890.215">10357 5224 17858 0 0,'0'0'0'0'0,"1"0"2544"0"0,1 0-2758 0 0,1 0 583 0 0,3 0 658 0 0,3 0-117 0 0,4 0-147 0 0,4-1-97 0 0,4 0-114 0 0,4-2-105 0 0,2-2-94 0 0,2-1-4 0 0,1-2-39 0 0,-1-2-73 0 0,-1 0-70 0 0,-3 1-61 0 0,-4 0-48 0 0,-3 2-12 0 0,-5 2-46 0 0,-3 1 6 0 0,-3 2-62 0 0,-3 2 16 0 0,-1-1 48 0 0,-2 1-16 0 0,-1 1 78 0 0,0-1-52 0 0,0 0 18 0 0,0 1-4 0 0,-1-1 10 0 0,1 0-4 0 0,0 1 12 0 0,0 0-60 0 0,0 2 28 0 0,-1 3 138 0 0,-1 3-130 0 0,-2 4 14 0 0,-2 4-41 0 0,-3 4 2 0 0,-3 3-61 0 0,-2 4-7 0 0,-2 3 73 0 0,-2 2-62 0 0,-1 1 59 0 0,0 0-12 0 0,0-2 4 0 0,1-1 1 0 0,2-4 5 0 0,1-2 3 0 0,2-2-1 0 0,1-4 6 0 0,2-3-2 0 0,1-2-3 0 0,2-2-4 0 0,2-2 0 0 0,1-2-37 0 0,1-3 1 0 0,2-1-12 0 0,0-1 11 0 0,1-1 5 0 0,0-2-11 0 0,0 1 42 0 0,0-2-3 0 0,1 1 2 0 0,-1 0 91 0 0,0 0-114 0 0,0 0 37 0 0,2 1 44 0 0,2 2 3 0 0,2 1-2 0 0,3 1-29 0 0,2 1-20 0 0,2 1 0 0 0,3 0-8 0 0,0 0 10 0 0,3 1-4 0 0,0 0-7 0 0,0-1 2 0 0,-1 1-5 0 0,-2-1-51 0 0,-1-2 70 0 0,-4 0-60 0 0,-3-2 37 0 0,-2 0 8 0 0,-2-1 114 0 0,-2-1 16 0 0,-2-1 41 0 0,0 1-23 0 0,0-1-36 0 0,-2 0-125 0 0,0-1-182 0 0,-4-2-271 0 0,-2-2-259 0 0,-4-3-229 0 0,-3-4-424 0 0,-3-3-2331 0 0,-1-2-3536 0 0,-2-2-5122 0 0,5 2 13772 0 0</inkml:trace>
  <inkml:trace contextRef="#ctx0" brushRef="#br101" timeOffset="165047.092">10441 5438 14853 0 0,'0'0'0'0'0,"1"0"6493"0"0,-1-1-6170 0 0,1 0 455 0 0,0 1-558 0 0,1-1 126 0 0,0 1-140 0 0,1 0-153 0 0,2-1 81 0 0,4-1-155 0 0,3-2-9 0 0,4 0-36 0 0,3-1-34 0 0,3 0-812 0 0,3 1-574 0 0,1 0-1063 0 0,0 1-4237 0 0,0 1-3397 0 0,-6 1 10287 0 0</inkml:trace>
  <inkml:trace contextRef="#ctx0" brushRef="#br102" timeOffset="165605.162">10970 5826 19690 0 0,'0'0'0'0'0,"0"0"2656"0"0,0 0-2380 0 0,0 0 395 0 0,0 0 172 0 0,0 0-29 0 0,0-1-192 0 0,0-3-340 0 0,0-3-110 0 0,0-3-55 0 0,0-3-51 0 0,0-4-15 0 0,0-3-19 0 0,1-3 7 0 0,-1-2-41 0 0,2-3 11 0 0,0 0-5 0 0,-1 0 42 0 0,1 1-2 0 0,-1 1-54 0 0,1 4 23 0 0,-1 2 37 0 0,0 4-55 0 0,0 3 57 0 0,0 3 57 0 0,1 2-137 0 0,-1 3-67 0 0,1 2-73 0 0,-1 2-34 0 0,2 0-32 0 0,0 2 40 0 0,2 2 222 0 0,1 2 144 0 0,3 3 2 0 0,2 2-118 0 0,1 5 54 0 0,1 3-117 0 0,0 2 52 0 0,0 3-53 0 0,0 1 3 0 0,0 1-30 0 0,-1 1 40 0 0,-1 0-9 0 0,-1-2-1 0 0,0-1-22 0 0,-2-2 30 0 0,0-2-11 0 0,-1-3 9 0 0,-1-3-6 0 0,-1-2-27 0 0,-1-4 41 0 0,-1-1 89 0 0,-2-2 41 0 0,0-3 51 0 0,0 0 13 0 0,-1-1-12 0 0,-1 0 152 0 0,1 0 17 0 0,0-1-108 0 0,-2 1-44 0 0,-2 0-179 0 0,-1 0-10 0 0,-3-1-63 0 0,-3 1 50 0 0,-2-1-62 0 0,-2 0 32 0 0,-2 1-10 0 0,-1-1 34 0 0,-1 1-13 0 0,2 0 15 0 0,0 0 57 0 0,3 1 55 0 0,2 0-64 0 0,3 0-49 0 0,3 1 9 0 0,3-1-107 0 0,1 0 3 0 0,1-1-62 0 0,1 0-49 0 0,1 1-74 0 0,-1-1-280 0 0,1 0-43 0 0,-1-1-243 0 0,1 1-328 0 0,1 0-345 0 0,1 0-1722 0 0,1 0-4006 0 0,2 0-3649 0 0,-7 0 10983 0 0,-1 0-1216 0 0</inkml:trace>
  <inkml:trace contextRef="#ctx0" brushRef="#br103" timeOffset="166052.112">11604 5273 2752 0 0,'0'0'0'0'0,"0"-2"14906"0"0,0-1-14908 0 0,0 1 2113 0 0,1-1-1213 0 0,0 1 97 0 0,0 1-139 0 0,0-1-86 0 0,-1 2-186 0 0,0-1-160 0 0,1 1-36 0 0,-1 0-91 0 0,0 0-46 0 0,0 1-55 0 0,0-1-34 0 0,0 0 0 0 0,1 1-66 0 0,-1 2-40 0 0,0 1-15 0 0,1 3 152 0 0,-1 5-61 0 0,0 5 78 0 0,-1 5-92 0 0,-1 5-23 0 0,-2 6-42 0 0,-2 6-9 0 0,-2 3-39 0 0,-2 4 46 0 0,-1 1-7 0 0,0 1-7 0 0,-1 1-42 0 0,1-2-63 0 0,1-3 84 0 0,1-5-30 0 0,1-3 15 0 0,3-6 3 0 0,0-4 88 0 0,2-7-85 0 0,1-4-3 0 0,0-5 5 0 0,2-4-1 0 0,-1-3 60 0 0,1-2-21 0 0,1-1 9 0 0,-1 0 5 0 0,0-1-6 0 0,0 0-8 0 0,0 0-53 0 0,-1 1-313 0 0,1-2-27 0 0,-1-2-205 0 0,0-3-405 0 0,0-6-311 0 0,0-6-2490 0 0,0-4-6585 0 0,3-8 385 0 0,1 4 11946 0 0</inkml:trace>
  <inkml:trace contextRef="#ctx0" brushRef="#br104" timeOffset="166643.109">11876 5277 21422 0 0,'0'0'0'0'0,"0"0"2296"0"0,0 0-2230 0 0,0 0 272 0 0,0 0-46 0 0,0 0-58 0 0,1 0 17 0 0,1 0 32 0 0,1 0-221 0 0,2 0-34 0 0,3 0 157 0 0,3 0-36 0 0,4 2-22 0 0,2 1-74 0 0,2 1 1 0 0,-1-1-54 0 0,1 1 6 0 0,-2-1 41 0 0,-3 1-56 0 0,-1 1 24 0 0,-3-1 30 0 0,-2-1 31 0 0,-3 1 46 0 0,-1-2-10 0 0,-2 0 4 0 0,-1-1 5 0 0,-1 1 8 0 0,-1-1 7 0 0,1 0 3 0 0,-2 2-18 0 0,-2 2 15 0 0,-2 3-57 0 0,-4 2-16 0 0,-1 2-12 0 0,-3 3-53 0 0,-3 0 18 0 0,0 2 24 0 0,-1 0-41 0 0,2-1 107 0 0,1-1-55 0 0,2-2-59 0 0,4-3-36 0 0,2-1-76 0 0,3-1-13 0 0,3-1 81 0 0,0 0 14 0 0,3 2 33 0 0,3 0 1 0 0,2 2-1 0 0,3 2 6 0 0,1 1-2 0 0,2 2-3 0 0,1 1 5 0 0,1 1-2 0 0,-1 1-3 0 0,-1 0-4 0 0,0 0 10 0 0,-2 0 6 0 0,-1 1 31 0 0,-1-1-12 0 0,-2 1-23 0 0,-1-1 4 0 0,-2-1 1 0 0,-1-3 50 0 0,-1-3-10 0 0,-1-2 49 0 0,-1-4 104 0 0,-1-2 48 0 0,-2-1 131 0 0,-2-1-168 0 0,-3 0-77 0 0,-3 0-36 0 0,-2 0 14 0 0,-3 0-12 0 0,-1 0-17 0 0,-1 0 6 0 0,-2-1-17 0 0,1-1 32 0 0,0 0-24 0 0,1 1-11 0 0,2-1 18 0 0,3-1-40 0 0,2 1-21 0 0,4 0 0 0 0,1-1-31 0 0,3 1-119 0 0,1-1-24 0 0,1-1-119 0 0,1 1-114 0 0,1-1-127 0 0,0 0-144 0 0,1 0-287 0 0,1 0-593 0 0,2 0-1765 0 0,0-1-4449 0 0,0-2-7141 0 0,-2 3 16475 0 0,-1 1-10 0 0</inkml:trace>
  <inkml:trace contextRef="#ctx0" brushRef="#br105" timeOffset="168746.629">8614 4900 13141 0 0,'0'0'0'0'0,"-1"-1"3261"0"0,0-1-1933 0 0,0-2-466 0 0,0 2 403 0 0,1-1-60 0 0,-1 2-454 0 0,1 0-164 0 0,0 0-90 0 0,0 1-96 0 0,0 0-86 0 0,0 0-42 0 0,0 1-113 0 0,0 0 34 0 0,0 0-71 0 0,0 2-7 0 0,0 3 228 0 0,0 3 11 0 0,1 4-140 0 0,-1 4-58 0 0,1 5-49 0 0,-1 5-46 0 0,0 3 4 0 0,0 3-76 0 0,0 4 30 0 0,0 2-28 0 0,0 3 11 0 0,0 1-13 0 0,1 2 13 0 0,-1 2 5 0 0,1 2-11 0 0,0 1 9 0 0,0 2-3 0 0,0 1 85 0 0,0 2 84 0 0,-1 2-85 0 0,1 2-12 0 0,-1 1 31 0 0,0 1-70 0 0,0 2 128 0 0,0 0-110 0 0,0 1 36 0 0,-1 0-56 0 0,-1 0 40 0 0,1-1-9 0 0,-1-2 16 0 0,0-2-35 0 0,0-5-4 0 0,1-4-42 0 0,0-6 99 0 0,0-6-88 0 0,0-5 1 0 0,1-7 33 0 0,-1-4-46 0 0,0-6 4 0 0,0-2 3 0 0,1-3 2 0 0,-1-2 28 0 0,1-1 52 0 0,0-1-73 0 0,0-2-12 0 0,0 0 3 0 0,0-2 54 0 0,0-1 2 0 0,0 0 4 0 0,0-2 30 0 0,0 0 1 0 0,0 0 34 0 0,0 0-7 0 0,0 0-48 0 0,0 0-12 0 0,0 0-24 0 0,0-1-34 0 0,0 1-2 0 0,0 0-2 0 0,0 0-2 0 0,0 0-10 0 0,0 0 8 0 0,0 0-7 0 0,0 0 2 0 0,0 0-39 0 0,0 0 7 0 0,0 0-14 0 0,1 0 54 0 0,0 0-16 0 0,1 0 16 0 0,1 0 105 0 0,3 0-90 0 0,1 0 19 0 0,2 0-38 0 0,1 0 12 0 0,2 0-1 0 0,2 0-5 0 0,1 0-3 0 0,1 0-4 0 0,3 0 5 0 0,2 0-1 0 0,3 0 4 0 0,3 0-5 0 0,3 0-26 0 0,2 0-7 0 0,3 0 32 0 0,3-1-10 0 0,0 0-85 0 0,3 0 35 0 0,0 0 73 0 0,0-1-14 0 0,2 1 5 0 0,0 0 40 0 0,0 0-53 0 0,1 0-49 0 0,0 0 74 0 0,1 1-82 0 0,1 1 75 0 0,1 1-18 0 0,0 1-77 0 0,2 2 56 0 0,0-1-34 0 0,0 2 45 0 0,2 0 20 0 0,2-1-8 0 0,-1 0-36 0 0,2 0 25 0 0,0 0-38 0 0,0 0 14 0 0,-1-1 19 0 0,-1 1-39 0 0,-2-1 22 0 0,-2 2 49 0 0,-2-1-53 0 0,-2 1 57 0 0,-2 0-17 0 0,0 0 35 0 0,-2 0-37 0 0,1 0 12 0 0,-1-2-14 0 0,1 0-20 0 0,-1-1 38 0 0,0-1 30 0 0,-1 0-50 0 0,0-2 13 0 0,-1 0-4 0 0,0 0 3 0 0,0 0-10 0 0,-2-1-39 0 0,-1 0 7 0 0,-2 0 41 0 0,1 1-42 0 0,-1-1 48 0 0,0 1-9 0 0,1 0-1 0 0,0 2-3 0 0,1-1-37 0 0,2 1 48 0 0,1-1-7 0 0,1 0 2 0 0,0-1-2 0 0,1 1-4 0 0,1-1-28 0 0,1 0 46 0 0,0 2-20 0 0,1-1-26 0 0,0 2-1 0 0,2 0 40 0 0,0 1-45 0 0,0 0 42 0 0,-1 1-2 0 0,0 1-9 0 0,-1 0 9 0 0,-2 0 2 0 0,0 1 9 0 0,-3-2-7 0 0,-1-1 7 0 0,-2-2 26 0 0,-1 0-35 0 0,-2-1 12 0 0,-3-1 20 0 0,-1 0-40 0 0,-3-1 8 0 0,-2 1-55 0 0,-2 0 38 0 0,-2 0 9 0 0,-2 0 6 0 0,-1 2 0 0 0,0-1 12 0 0,-1 1 24 0 0,-1 1-6 0 0,-1 0-24 0 0,-1 0 46 0 0,0-1-20 0 0,-1-1 2 0 0,-1 0 10 0 0,0 0-46 0 0,0-1 56 0 0,-2 1-8 0 0,1-1-21 0 0,-2 1-15 0 0,0-1-6 0 0,-2 1 4 0 0,1-1 2 0 0,-2 0 37 0 0,0 0-6 0 0,-1 0 37 0 0,-1 0 6 0 0,0 0 60 0 0,0 0 37 0 0,1-1-48 0 0,0-2-61 0 0,0 0-15 0 0,1-3-7 0 0,0-3-8 0 0,0-2-13 0 0,0-1 12 0 0,0-4-37 0 0,-2-2 48 0 0,1-1-62 0 0,-2-4 19 0 0,1-3-7 0 0,-1-3 4 0 0,0-4-5 0 0,-1-4 6 0 0,1-3 27 0 0,-1-6-36 0 0,0-5 7 0 0,-1-4-2 0 0,1-3 3 0 0,0-4-5 0 0,1-2 11 0 0,0-1 25 0 0,1-1-40 0 0,0 0 9 0 0,1 1 1 0 0,1 1 36 0 0,-1 2-43 0 0,1 2 10 0 0,-1 2 1 0 0,0 3 22 0 0,-1 3-39 0 0,-1 3 55 0 0,-1 3 1 0 0,1 3-50 0 0,-1 2 111 0 0,0 3-48 0 0,-1 1-11 0 0,0 1 57 0 0,-1 3 52 0 0,0 0-69 0 0,0 2-63 0 0,0 2-20 0 0,0 0 3 0 0,0 2-6 0 0,1 2-5 0 0,0 2 6 0 0,1 4-6 0 0,-1 3 6 0 0,1 5-1 0 0,0 3-5 0 0,0 3-8 0 0,0 3-21 0 0,0 1-8 0 0,0 1 42 0 0,0 1-19 0 0,1 0 8 0 0,-1-1-25 0 0,0 1 31 0 0,0-1-43 0 0,0 0 8 0 0,0 0 11 0 0,0 0-15 0 0,0 0-22 0 0,0 0-106 0 0,-1 0-52 0 0,0 0-174 0 0,-2 0-128 0 0,0 0-282 0 0,-4 0-725 0 0,-3 0-3464 0 0,-6-1-8601 0 0,19 1 7700 0 0,2 0 6449 0 0</inkml:trace>
  <inkml:trace contextRef="#ctx0" brushRef="#br106" timeOffset="170242.132">8647 4927 6497 0 0,'0'0'0'0'0,"-1"0"8384"0"0,1 0-7443 0 0,-1 0 885 0 0,1 0-811 0 0,0 0-78 0 0,0 0 96 0 0,-1 0-79 0 0,1 0-326 0 0,0 0-148 0 0,0 0-154 0 0,1 0-55 0 0,0 0-47 0 0,2 0 161 0 0,3 0-10 0 0,1 0 30 0 0,2 0-140 0 0,2 0-22 0 0,1 0-34 0 0,2 0 4 0 0,0 0-20 0 0,1 0-27 0 0,2 0-68 0 0,0-1-2 0 0,2 0-34 0 0,1 0-31 0 0,3-2-22 0 0,1 1 83 0 0,2 0-79 0 0,2-1 64 0 0,2 0-84 0 0,2 0 71 0 0,0 1-74 0 0,2 0 59 0 0,0 1-61 0 0,2-1 14 0 0,0 2-1 0 0,1-1-6 0 0,-2 1 6 0 0,0-1-6 0 0,-1 0-3 0 0,-2 0 10 0 0,-2 0-4 0 0,-2 0-7 0 0,0 0 12 0 0,-2 0 0 0 0,-2 1-4 0 0,0 0 1 0 0,-1 0 84 0 0,1 0-42 0 0,1 0-40 0 0,-1 0 5 0 0,2 0-10 0 0,0 0-1 0 0,1 0 0 0 0,0 0 5 0 0,2 0 54 0 0,0 1-71 0 0,0 0-4 0 0,0 1 24 0 0,-1-1-16 0 0,-1 0 14 0 0,-1 0-4 0 0,-1-1 12 0 0,-1 1-13 0 0,-1-1-5 0 0,1 0 6 0 0,-2 0-3 0 0,1-1 1 0 0,0 1 5 0 0,-1 0-6 0 0,1 0-50 0 0,1 0 66 0 0,-1 0-65 0 0,0 0 58 0 0,0 0-55 0 0,-1 0 63 0 0,-1 1 19 0 0,1 0-42 0 0,-1 0 16 0 0,1 2-5 0 0,-1-1 5 0 0,1 0 40 0 0,0 0-20 0 0,1 0 27 0 0,1 0-58 0 0,1 0 69 0 0,-1-1-74 0 0,2-1 22 0 0,-2 0-7 0 0,0 1 5 0 0,0-2-11 0 0,0 0 3 0 0,0 0-85 0 0,0 0 80 0 0,-1 1 0 0 0,1-1 84 0 0,0 2-94 0 0,0 0 56 0 0,1 2-50 0 0,-1 0 12 0 0,2 1-4 0 0,-1 0 0 0 0,0-1 0 0 0,1 1 5 0 0,-1-1 3 0 0,-1 0 55 0 0,1-2-19 0 0,-1 0-6 0 0,-1-1-38 0 0,0-1 6 0 0,0 1-71 0 0,-2-1 18 0 0,1 0-4 0 0,-1 0 12 0 0,-1 1-40 0 0,1 0 22 0 0,-2 1 66 0 0,1 1-20 0 0,0 1 58 0 0,0 1-23 0 0,0 0 23 0 0,1-1-51 0 0,1 0 14 0 0,0-1-6 0 0,-1 0 0 0 0,1-1 33 0 0,0 0-47 0 0,1-1 25 0 0,-1 0 15 0 0,-1 0-38 0 0,1 0-30 0 0,-1 0-6 0 0,0-1 45 0 0,0 0-44 0 0,-1 0 48 0 0,0 1-46 0 0,1-1 46 0 0,-1 2-14 0 0,1 0 1 0 0,-1-1 10 0 0,2 2-4 0 0,0-1 12 0 0,0 0 52 0 0,2 0-42 0 0,0 0 35 0 0,2-2-66 0 0,1 0 15 0 0,1-2-3 0 0,1 1-11 0 0,1-1-34 0 0,0 1 19 0 0,-1 0 15 0 0,0 1-57 0 0,0 0 18 0 0,-2 2 3 0 0,-1 0-13 0 0,-1 2 70 0 0,0 0-16 0 0,0 0 8 0 0,-1 0 34 0 0,0 0 9 0 0,0-2 9 0 0,1 1 41 0 0,0-3-10 0 0,0-1 90 0 0,0-1-84 0 0,-2-1-32 0 0,-1 0-57 0 0,-3 0 6 0 0,-2 0-13 0 0,-4 0-32 0 0,-3 2 13 0 0,-3 0 18 0 0,-3 1-7 0 0,-2 1 14 0 0,-2 0 62 0 0,0 0 10 0 0,0 0-49 0 0,-1 0-14 0 0,1 0-8 0 0,-1 0-44 0 0,1 0-199 0 0,-1 0-100 0 0,-1 0-191 0 0,-3 0-314 0 0,-3 0-545 0 0,-2 0-3734 0 0,-8 0-10774 0 0,21 0 14844 0 0,2 0 79 0 0</inkml:trace>
  <inkml:trace contextRef="#ctx0" brushRef="#br107" timeOffset="171420.418">12988 5578 21146 0 0,'0'0'0'0'0,"0"0"2332"0"0,0 0-2534 0 0,0 1 537 0 0,1 2-88 0 0,0 3-58 0 0,0 2 97 0 0,0 4 58 0 0,0 4-62 0 0,1 5-40 0 0,0 4-133 0 0,0 4-11 0 0,1 1-45 0 0,0 2 4 0 0,-1 1 89 0 0,-1-1-23 0 0,0 1-39 0 0,0-2-3 0 0,-1-2-35 0 0,0-1-3 0 0,-2-2 17 0 0,1-3-30 0 0,-1-4 79 0 0,0-2-4 0 0,0-3-14 0 0,1-4-30 0 0,0-3-29 0 0,1-2 5 0 0,-1-2 5 0 0,1-2 29 0 0,0-1 30 0 0,0 0 21 0 0,0 0 3 0 0,1 0-12 0 0,-1-1-13 0 0,2 1-49 0 0,1 0 73 0 0,2 1-104 0 0,1 1-6 0 0,3 1 0 0 0,1 2-11 0 0,3 0-3 0 0,3 1 1 0 0,2 1-11 0 0,2 1 4 0 0,3-1-40 0 0,1 1 49 0 0,1 0-49 0 0,0 0 10 0 0,-1-2 43 0 0,-1 0-18 0 0,-3-2 12 0 0,-3 0-1 0 0,-3-1 0 0 0,-4-1-5 0 0,-2-1 6 0 0,-3-1 64 0 0,-2 1 14 0 0,-2-2 29 0 0,0 1 38 0 0,-2 0-8 0 0,1 0 38 0 0,-1 0 99 0 0,1 0 30 0 0,0-2-71 0 0,-1-4-266 0 0,-1-4 74 0 0,0-5-47 0 0,-1-5-3 0 0,0-6 5 0 0,1-3-53 0 0,0-5 6 0 0,0-2 24 0 0,1 0 27 0 0,0 1-2 0 0,1 1 9 0 0,0 1 14 0 0,0 4-28 0 0,0 1-51 0 0,0 2 23 0 0,1 1 35 0 0,-1 3-7 0 0,0 1 1 0 0,0 2 6 0 0,0 1-39 0 0,1 3-12 0 0,-1 1-8 0 0,2 4 28 0 0,0 1-1 0 0,-1 4-45 0 0,0 1 24 0 0,0 2-28 0 0,0 2 7 0 0,-1 0 15 0 0,0 0-23 0 0,0 1 8 0 0,0-1 6 0 0,0 1-2 0 0,0-1 75 0 0,0 0-16 0 0,0 0 61 0 0,-1 0 0 0 0,1 0 7 0 0,0 0 11 0 0,0 0-2 0 0,0 1 10 0 0,-1 0 7 0 0,-2-1-25 0 0,-2 2-61 0 0,-3 0 20 0 0,-4 0 22 0 0,-3 1-8 0 0,-3 2 8 0 0,-2-2-14 0 0,-1 2 8 0 0,1-1 2 0 0,1-1 18 0 0,3 0-14 0 0,3-1-36 0 0,3-1 42 0 0,4 0-24 0 0,2-1-16 0 0,1 0 1 0 0,3 0-7 0 0,0 0-4 0 0,0 0-4 0 0,1 0-55 0 0,-1 0-79 0 0,1 0 6 0 0,-1 0-71 0 0,-1 0-73 0 0,1 0-67 0 0,-1 0-92 0 0,0 0-207 0 0,0 0-430 0 0,-1 0-815 0 0,1-1-3964 0 0,0-1-5375 0 0,3 2 5444 0 0,-1 0 6403 0 0</inkml:trace>
  <inkml:trace contextRef="#ctx0" brushRef="#br108" timeOffset="172015.273">13195 5604 17466 0 0,'0'0'0'0'0,"0"0"4856"0"0,-2 0-4844 0 0,0 1 661 0 0,-1 0-383 0 0,-1 0 175 0 0,-1 2-91 0 0,0 2-124 0 0,-2 3-75 0 0,-1 3-69 0 0,-1 3-9 0 0,-2 5-39 0 0,0 2-59 0 0,0 2 10 0 0,-1 1-13 0 0,1-1 5 0 0,2-1 59 0 0,0-3-26 0 0,3-5-31 0 0,1-3 86 0 0,2-4-9 0 0,1-3 15 0 0,1-3 69 0 0,1 0-60 0 0,0-2-29 0 0,1 1-48 0 0,1-2-23 0 0,1 0-65 0 0,1-1 38 0 0,4-3 25 0 0,2-3 81 0 0,4-3-57 0 0,2-3 19 0 0,2-4 0 0 0,1-1-16 0 0,-1 0 57 0 0,-1 1 80 0 0,-3 3-94 0 0,-4 5 48 0 0,-4 3-46 0 0,-2 4-46 0 0,-2 3 22 0 0,-2 0 16 0 0,0 4-80 0 0,-2 3 29 0 0,-1 5 152 0 0,-2 6-47 0 0,-2 6-32 0 0,-2 5-21 0 0,-3 4-72 0 0,0 2 15 0 0,0-1-10 0 0,0-1-4 0 0,2-5-4 0 0,1-5-56 0 0,2-6 44 0 0,3-6 22 0 0,1-5 58 0 0,2-2 10 0 0,0-3 49 0 0,1 0-103 0 0,1-2-9 0 0,3-1-57 0 0,1-1 66 0 0,3-4-24 0 0,4-1 13 0 0,2-3-2 0 0,2-1-3 0 0,1 0-4 0 0,-2 0-65 0 0,-2 3 14 0 0,-2 2-69 0 0,-2 3-7 0 0,-3 2 3 0 0,-3 1-19 0 0,-1 3 117 0 0,-1 2 22 0 0,-1 5 313 0 0,-2 6-142 0 0,-2 4-27 0 0,-1 6-58 0 0,-3 2-38 0 0,0 2-40 0 0,-1 0-40 0 0,1-4 6 0 0,1-3-20 0 0,1-5-28 0 0,2-6 20 0 0,2-3 72 0 0,0-4-22 0 0,2-2 59 0 0,-1-1-60 0 0,2 0-83 0 0,-1-1-71 0 0,0-1-160 0 0,0 0-203 0 0,1-1-366 0 0,-2-2-506 0 0,0 0-4030 0 0,0-2-5850 0 0,-1 0 5211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3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17466 0 0,'47'3'6765'0'0,"27"8"-5859"0"0,2 1-880 0 0,-28-8 24 0 0,-48-4-9 0 0,0 0 16 0 0,0 0-73 0 0,0 0-221 0 0,0 0-167 0 0,-17-4-2643 0 0,12 2 1681 0 0,-9-3-8263 0 0,0 1-791 0 0</inkml:trace>
  <inkml:trace contextRef="#ctx0" brushRef="#br0" timeOffset="275.995">20 129 7601 0 0,'2'3'10316'0'0,"3"0"-5490"0"0,19 1-4763 0 0,-15-3 1082 0 0,114 29 576 0 0,-23 8-1015 0 0,-101-38-729 0 0,1 0-1 0 0,0 0 1 0 0,0 0-1 0 0,0 0 1 0 0,-1 1-1 0 0,1-1 1 0 0,0 0-1 0 0,0 0 1 0 0,0 0-1 0 0,0 0 1 0 0,-1 0-1 0 0,1 1 1 0 0,0-1-1 0 0,0 0 1 0 0,0 0-1 0 0,0 0 1 0 0,0 1-1 0 0,0-1 1 0 0,0 0-1 0 0,-1 0 1 0 0,1 0-1 0 0,0 1 1 0 0,0-1-1 0 0,0 0 1 0 0,0 0-1 0 0,0 1 24 0 0,-12-2-973 0 0,0 1-1166 0 0,1 0-3652 0 0,-3 0-6181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118 143 20170 0 0,'0'0'2046'0'0,"-14"-3"1788"0"0,-6 6-3458 0 0,10 12-462 0 0,0 0 0 0 0,1 0 0 0 0,1 1 1 0 0,0 0-1 0 0,1 0 0 0 0,1 1 0 0 0,0 0 1 0 0,1 0-1 0 0,1 1 0 0 0,1-1 0 0 0,-1 15 86 0 0,3-31-13 0 0,1 1 0 0 0,-1 0 0 0 0,1-1 0 0 0,0 1 0 0 0,-1 0 0 0 0,1 0-1 0 0,0-1 1 0 0,0 1 0 0 0,0 0 0 0 0,0 0 0 0 0,0-1 0 0 0,1 1 0 0 0,-1 0 0 0 0,0-1-1 0 0,1 1 1 0 0,0 0 0 0 0,-1-1 0 0 0,1 1 0 0 0,0 0 0 0 0,0-1 0 0 0,-1 1 0 0 0,1-1-1 0 0,1 1 1 0 0,-1-1 0 0 0,0 0 0 0 0,0 0 0 0 0,0 1 0 0 0,1-1 0 0 0,-1 0 0 0 0,0 0-1 0 0,1 0 1 0 0,-1 0 0 0 0,1 0 0 0 0,0-1 0 0 0,-1 1 0 0 0,1 0 0 0 0,0-1 0 0 0,1 1 13 0 0,69 13 366 0 0,-62-14-293 0 0,-6 1-35 0 0,0-1-1 0 0,1 0 1 0 0,-1 1 0 0 0,0-2 0 0 0,0 1 0 0 0,1 0 0 0 0,-1-1 0 0 0,0 0-1 0 0,0 0 1 0 0,0 0 0 0 0,0 0 0 0 0,0-1 0 0 0,0 1 0 0 0,0-1-1 0 0,-1 0 1 0 0,1-1 0 0 0,0 1 0 0 0,-1 0 0 0 0,0-1 0 0 0,3-2-38 0 0,-3-1 63 0 0,0 0 0 0 0,0 0 0 0 0,-1 0 0 0 0,0-1 0 0 0,0 1 0 0 0,0-1 0 0 0,-1 0 0 0 0,0 1 1 0 0,0-1-1 0 0,0 0 0 0 0,-1 0 0 0 0,0 1 0 0 0,-1-1 0 0 0,1 0 0 0 0,-1 0 0 0 0,-1-1-63 0 0,-40-127-147 0 0,-14 11 125 0 0,46 101 60 0 0,10 22-29 0 0,-1 2-466 0 0,31 59 582 0 0,-12-11-40 0 0,-3 1 0 0 0,-2 0-1 0 0,-2 0 1 0 0,-2 2 0 0 0,-2-1 0 0 0,-2 17-85 0 0,-3-29 235 0 0,-2-38-158 0 0,0-1 6 0 0,0 0 1 0 0,0 0 2 0 0,0 0-3 0 0,-1-11-326 0 0,-23-24-2287 0 0,16 24 1131 0 0,-2-5-4609 0 0,12 19-3481 0 0,39 67 1266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7005 0 0,'0'0'11339'0'0,"0"0"-8087"0"0,0 0-2650 0 0,2 4 1918 0 0,9 15-3158 0 0,-3 4 756 0 0,-2 1-1 0 0,0 0 1 0 0,-1 0-1 0 0,-1 0 0 0 0,-2 0 1 0 0,0 1-1 0 0,-2 0 1 0 0,-2 20-118 0 0,2-10-84 0 0,0-34 102 0 0,0-1 56 0 0,0 0 11 0 0,0 0-108 0 0,-1-13-817 0 0,-4-73-4694 0 0,4 56 620 0 0,1 0-3301 0 0,0-3 2628 0 0</inkml:trace>
  <inkml:trace contextRef="#ctx0" brushRef="#br0" timeOffset="199.18">133 1 16938 0 0,'0'0'2388'0'0,"0"0"-2388"0"0,2 0 188 0 0,-2 0 284 0 0,3 0 176 0 0,1 7-408 0 0,-2 1-80 0 0,3-1 0 0 0,-1 8-52 0 0,3 0-108 0 0,-1 0-112 0 0,1-3-1196 0 0,0 6-852 0 0,-3-2-1277 0 0,-2-1-1843 0 0,3 3-3725 0 0</inkml:trace>
  <inkml:trace contextRef="#ctx0" brushRef="#br0" timeOffset="784.356">246 287 17338 0 0,'0'0'2772'0'0,"0"0"-1727"0"0,0 0-459 0 0,0 0 272 0 0,0 0-131 0 0,0 0-288 0 0,0 0-311 0 0,0 0-267 0 0,4 11-702 0 0,2 7 980 0 0,-1-1-1 0 0,-1 1 0 0 0,-1 1 0 0 0,0-1 1 0 0,-2 0-1 0 0,0 1 0 0 0,-1-1 0 0 0,0 1 0 0 0,-2 0-138 0 0,1 28 26 0 0,-8 19 200 0 0,-6-72 1448 0 0,13-3-1660 0 0,1 1-1 0 0,-1 0 1 0 0,1-1-1 0 0,1 1 1 0 0,0-1-1 0 0,0 1 1 0 0,1-1-1 0 0,-1 1 1 0 0,2 0-1 0 0,-1-1 1 0 0,1 1-1 0 0,1 0 1 0 0,0 0 0 0 0,0 0-1 0 0,0 0 1 0 0,1 0-1 0 0,0 1 1 0 0,0 0-1 0 0,1 0 1 0 0,4-4-14 0 0,-6 4-27 0 0,1 1 0 0 0,0 0 0 0 0,0 0 1 0 0,1 0-1 0 0,0 0 0 0 0,0 1 0 0 0,0 0 0 0 0,0 0 1 0 0,1 0-1 0 0,5-2 27 0 0,-10 5-4 0 0,1 1 0 0 0,0 0 0 0 0,0 0 1 0 0,0 0-1 0 0,0 0 0 0 0,0 0 0 0 0,0 1 1 0 0,0-1-1 0 0,0 0 0 0 0,0 1 0 0 0,0 0 0 0 0,0-1 1 0 0,0 1-1 0 0,0 0 0 0 0,0 0 0 0 0,1 0 1 0 0,-1 0-1 0 0,0 1 0 0 0,0-1 0 0 0,0 1 1 0 0,0-1-1 0 0,0 1 0 0 0,0 0 0 0 0,0-1 0 0 0,0 1 1 0 0,0 0-1 0 0,0 0 0 0 0,-1 0 0 0 0,1 1 1 0 0,0-1-1 0 0,0 0 0 0 0,-1 1 0 0 0,1-1 0 0 0,-1 1 1 0 0,1 0 3 0 0,6 10 15 0 0,1 1 1 0 0,-1 0 0 0 0,-1 0-1 0 0,0 1 1 0 0,-1 0 0 0 0,-1 0-1 0 0,0 1 1 0 0,-1 0 0 0 0,-1-1-1 0 0,2 10-15 0 0,0-1 20 0 0,12 59 64 0 0,-11-71-628 0 0,-4-26-1173 0 0,1-3 222 0 0,6-7-3862 0 0,7 0-4726 0 0,0 3 3257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61 497 20410 0 0,'-9'-15'2516'0'0,"0"-13"-2035"0"0,2-1-1 0 0,1 0 1 0 0,1 0-1 0 0,1 0 1 0 0,2-1-1 0 0,1-17-480 0 0,-5-48 313 0 0,-5-52-208 0 0,25 143-414 0 0,54-4 254 0 0,6 2-58 0 0,-67 5-1553 0 0,-27 7-1628 0 0,-9 10-12781 0 0,28-15 12337 0 0,54-24 2761 0 0</inkml:trace>
  <inkml:trace contextRef="#ctx0" brushRef="#br0" timeOffset="212.444">27 185 16049 0 0,'47'0'8254'0'0,"-15"0"-6702"0"0,-6 0-7204 0 0,-1 0-9609 0 0,-24 0 10319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50 17214 0 0,'-5'14'6240'0'0,"9"14"-6963"0"0,-3-18 1261 0 0,6 301-297 0 0,6-204-1293 0 0,-36-117-14863 0 0,7-10 9512 0 0</inkml:trace>
  <inkml:trace contextRef="#ctx0" brushRef="#br0" timeOffset="243.512">69 144 17106 0 0,'0'0'2138'0'0,"0"0"-1325"0"0,0 0-248 0 0,0 0 204 0 0,4 2 111 0 0,125 135 757 0 0,4 21-1667 0 0,-126-151-1331 0 0,-9-13-2457 0 0,-2-8 1282 0 0,-4-29-6760 0 0,7 24 3641 0 0</inkml:trace>
  <inkml:trace contextRef="#ctx0" brushRef="#br0" timeOffset="592.441">336 185 12421 0 0,'0'0'3090'0'0,"0"0"-1496"0"0,0 0-532 0 0,0 0 229 0 0,-2 1 38 0 0,-45 41 250 0 0,-101 74-1284 0 0,73-69 319 0 0,122-59-266 0 0,83-36 310 0 0,-102 38-827 0 0,-22 4-3770 0 0,-10 0-5880 0 0,2 5 5554 0 0,-2-5-1824 0 0</inkml:trace>
  <inkml:trace contextRef="#ctx0" brushRef="#br0" timeOffset="1461.177">80 8 17274 0 0,'-24'-7'6197'0'0,"14"23"-6350"0"0,0 14 173 0 0,0 0-1 0 0,3 1 1 0 0,0 0-1 0 0,2 1 1 0 0,2-1 0 0 0,0 1-1 0 0,2-1 1 0 0,3 28-20 0 0,-2-37-35 0 0,1-1 0 0 0,1 1 0 0 0,1 0 0 0 0,0 0 0 0 0,2-1 0 0 0,1 0 0 0 0,0 0 0 0 0,2 0 0 0 0,0-1 0 0 0,1 0 0 0 0,1-1 0 0 0,5 7 35 0 0,-8-19 29 0 0,0 0 0 0 0,-1-1 0 0 0,2 0-1 0 0,-1 0 1 0 0,1 0 0 0 0,0-1 0 0 0,0 0-1 0 0,1-1 1 0 0,-1 0 0 0 0,1 0-1 0 0,0-1 1 0 0,0 0 0 0 0,0 0 0 0 0,0-1-1 0 0,1-1 1 0 0,-1 1 0 0 0,1-1 0 0 0,-1-1-1 0 0,1 0 1 0 0,-1 0 0 0 0,1-1-1 0 0,2-1-27 0 0,-3 2 52 0 0,0-1 1 0 0,0 0 0 0 0,0-1 0 0 0,-1 0-1 0 0,1 0 1 0 0,0-1 0 0 0,-1 0 0 0 0,0-1-1 0 0,0 0 1 0 0,0 0 0 0 0,0 0 0 0 0,-1-1-1 0 0,1 0 1 0 0,-1-1 0 0 0,0 0 0 0 0,-1 0-1 0 0,0 0 1 0 0,0-1 0 0 0,0 0 0 0 0,0 0-1 0 0,-1 0 1 0 0,-1-1 0 0 0,3-3-54 0 0,5-12 130 0 0,-1 0 1 0 0,-1-1-1 0 0,-1 0 1 0 0,-1 0 0 0 0,0-1-1 0 0,-3 0 1 0 0,3-15-131 0 0,-4-97 548 0 0,-5 126-531 0 0,0 0 0 0 0,0-1-1 0 0,-1 1 1 0 0,-1 0 0 0 0,0 0 0 0 0,-1 1 0 0 0,0-1 0 0 0,0 1 0 0 0,-1-1 0 0 0,-1 1 0 0 0,1 1-1 0 0,-2-1-16 0 0,1 5 2 0 0,-1 0-1 0 0,0 1 0 0 0,1 0 0 0 0,-1 0 0 0 0,-1 1 0 0 0,1 0 0 0 0,0 0 1 0 0,-1 1-1 0 0,0 0 0 0 0,1 0 0 0 0,-1 1 0 0 0,0 0 0 0 0,0 0 1 0 0,0 1-1 0 0,0 0 0 0 0,0 0 0 0 0,-6 2-1 0 0,13-2-3 0 0,-159 0-613 0 0,170 13-3825 0 0,-7-10 3104 0 0,3 3-2422 0 0,1 0-2594 0 0,5 7-3746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 20598 0 0,'0'1'64'0'0,"-1"0"-1"0"0,1-1 1 0 0,0 1 0 0 0,0 0-1 0 0,0 0 1 0 0,-1 0 0 0 0,1 0 0 0 0,0 0-1 0 0,0-1 1 0 0,0 1 0 0 0,0 0-1 0 0,1 0 1 0 0,-1 0 0 0 0,0 0 0 0 0,0-1-1 0 0,0 1 1 0 0,1 0 0 0 0,-1 0-1 0 0,0 0 1 0 0,1-1 0 0 0,-1 1 0 0 0,1 0-1 0 0,-1 0 1 0 0,1-1 0 0 0,-1 1-1 0 0,1 0 1 0 0,0-1 0 0 0,-1 1 0 0 0,1-1-1 0 0,0 1 1 0 0,-1-1 0 0 0,1 1-1 0 0,0-1 1 0 0,-1 1 0 0 0,1-1-1 0 0,0 0-63 0 0,4 6 253 0 0,103 143 947 0 0,-85-111-1053 0 0,73 146 654 0 0,-94-178-1104 0 0,-2-6 380 0 0,1-1 0 0 0,-1 1 0 0 0,0 0 0 0 0,0 0 0 0 0,0 0 0 0 0,1 0 0 0 0,-1 0 0 0 0,0 0 0 0 0,0 0 0 0 0,1 0 0 0 0,-1 0 0 0 0,0-1 0 0 0,0 1 0 0 0,0 0 0 0 0,1 0 0 0 0,-1 0 0 0 0,0 0 0 0 0,0 0-1 0 0,1 1 1 0 0,-1-1 0 0 0,0 0 0 0 0,0 0 0 0 0,0 0 0 0 0,1 0 0 0 0,-1 0 0 0 0,0 0 0 0 0,0 0 0 0 0,0 0 0 0 0,1 0 0 0 0,-1 1 0 0 0,0-1 0 0 0,0 0-77 0 0,8-68-28 0 0,4 1-1 0 0,2 1 1 0 0,3 0 0 0 0,20-49 28 0 0,-11 48-19 0 0,-25 66 42 0 0,-1 1-7 0 0,0 0 7 0 0,0 0-14 0 0,0 0-15 0 0,0 0-59 0 0,0 0-21 0 0,0 0 14 0 0,0 0 16 0 0,0 0 3 0 0,-15 1-74 0 0,-88 24-1433 0 0,147-6-1035 0 0,-32-6-1540 0 0,0 1-4361 0 0,-9-9 4200 0 0,-13-8 779 0 0,-64-45 1190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11813 0 0,'-2'0'8825'0'0,"1"5"-4602"0"0,2 37-4381 0 0,16 178 697 0 0,-15-216-2123 0 0,1-19-1774 0 0,-3 12 2368 0 0,-1-11-11065 0 0,-1 50 4800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16382 0 0,'-32'-8'6444'0'0,"31"8"-6116"0"0,1 0-201 0 0,-5 2-352 0 0,-5 18 241 0 0,2 0 1 0 0,0 1-1 0 0,1 0 0 0 0,1 1 1 0 0,1-1-1 0 0,1 1 0 0 0,0 0 0 0 0,2 1 1 0 0,1-1-1 0 0,1 0 0 0 0,0 0 0 0 0,3 15-16 0 0,2-11-74 0 0,0 1 0 0 0,1-1 0 0 0,1-1 0 0 0,11 25 74 0 0,-11-34-40 0 0,1-1 0 0 0,0 1 0 0 0,1-2 0 0 0,0 1 0 0 0,2-1 0 0 0,3 4 40 0 0,2-6-26 0 0,-14-11 18 0 0,-2-1 133 0 0,0 0 15 0 0,0-16-345 0 0,-10-46-7117 0 0,9 46 244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20502 0 0,'0'0'3517'0'0,"0"0"-2703"0"0,7 7 322 0 0,-2-4-1091 0 0,1 1 0 0 0,-1-1 1 0 0,0 1-1 0 0,0 0 0 0 0,0 0 0 0 0,0 0 0 0 0,-1 1 0 0 0,1 0 0 0 0,-1 0 1 0 0,-1 0-1 0 0,1 0 0 0 0,-1 1 0 0 0,1-1 0 0 0,-2 1 0 0 0,1 0 1 0 0,-1 0-1 0 0,0 0 0 0 0,0 0 0 0 0,0 0 0 0 0,-1 1 0 0 0,0-1 0 0 0,0 4-45 0 0,-1-3 73 0 0,1-6-68 0 0,-1 1 0 0 0,0-1 0 0 0,1 1 0 0 0,-1-1 0 0 0,0 0 0 0 0,0 1 0 0 0,0-1 0 0 0,1 1 0 0 0,-2-1 0 0 0,1 1 0 0 0,0-1 0 0 0,0 0 0 0 0,0 1 1 0 0,-1-1-1 0 0,1 1 0 0 0,-1-1 0 0 0,1 0 0 0 0,-1 1 0 0 0,1-1 0 0 0,-1 0 0 0 0,0 0 0 0 0,0 0 0 0 0,1 1 0 0 0,-1-1 0 0 0,0 0 0 0 0,0 0 0 0 0,0 0 0 0 0,0 0 0 0 0,0 0 0 0 0,-1-1 0 0 0,1 1 0 0 0,0 0 0 0 0,0 0 0 0 0,-1-1 0 0 0,1 1 0 0 0,0-1 0 0 0,-1 1 0 0 0,1-1 0 0 0,0 1 0 0 0,-1-1 0 0 0,1 0 0 0 0,-1 0-5 0 0,-30-5-2491 0 0,23-1-1011 0 0,0-3-3892 0 0,-1-5-6129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21018 0 0,'0'0'1652'0'0,"0"0"-1652"0"0,0 0 0 0 0,0 0 200 0 0,0 0 176 0 0,0 0-376 0 0,0 0-124 0 0,0 0-468 0 0,0 0-440 0 0,0 0-928 0 0,0 0-2545 0 0,0 0-6368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18434 0 0,'-24'19'4727'0'0,"9"40"-5264"0"0,14-51 892 0 0,-5 16-335 0 0,2 0-1 0 0,1 0 1 0 0,0 0-1 0 0,2 0 1 0 0,1 0-1 0 0,0 1 1 0 0,2-1-1 0 0,1 0 1 0 0,1 0-1 0 0,1 0 1 0 0,1-1-1 0 0,1 0 0 0 0,1 0 1 0 0,1 0-1 0 0,1-1 1 0 0,4 4-20 0 0,25 25-128 0 0,-32-37 131 0 0,-6-13 57 0 0,-1-1 97 0 0,0 0 19 0 0,-1-12-684 0 0,-8-19-1701 0 0,3 13-866 0 0,2-2-5240 0 0,1-1-1065 0 0</inkml:trace>
  <inkml:trace contextRef="#ctx0" brushRef="#br0" timeOffset="470.637">195 114 18602 0 0,'0'0'2282'0'0,"0"0"-1429"0"0,0 0-434 0 0,0 0 336 0 0,0 0 111 0 0,0 0-285 0 0,0 0-281 0 0,0 0-237 0 0,2 8-415 0 0,4 21 442 0 0,-1 0 1 0 0,-2 0 0 0 0,-1 0-1 0 0,-1 0 1 0 0,-2 16-91 0 0,1-10-11 0 0,0 153 834 0 0,16-189-90 0 0,54-20-714 0 0,-42 10-3 0 0,-28 11-17 0 0,0 0-41 0 0,0 0 0 0 0,0 0 0 0 0,0-1 1 0 0,0 1-1 0 0,0 0 0 0 0,-1 0 1 0 0,1 0-1 0 0,0 0 0 0 0,0 0 1 0 0,0 0-1 0 0,0 0 0 0 0,0 0 1 0 0,-1-1-1 0 0,1 1 0 0 0,0 0 0 0 0,0 0 1 0 0,0 0-1 0 0,0 0 0 0 0,0 0 1 0 0,0-1-1 0 0,0 1 0 0 0,0 0 1 0 0,0 0-1 0 0,0 0 0 0 0,0 0 0 0 0,0-1 1 0 0,0 1-1 0 0,0 0 0 0 0,0 0 1 0 0,0 0-1 0 0,0 0 0 0 0,0-1 1 0 0,0 1-1 0 0,0 0 0 0 0,0 0 1 0 0,0 0-1 0 0,0 0 0 0 0,0-1 0 0 0,0 1 1 0 0,0 0-1 0 0,0 0 0 0 0,0 0 1 0 0,0 0-1 0 0,0 0 0 0 0,1-1 1 0 0,-1 1-1 0 0,0 0 0 0 0,0 0 1 0 0,0 0-1 0 0,0 0 0 0 0,0 0 0 0 0,0 0 42 0 0,-1-1-130 0 0,-10-3-1857 0 0,-5-1-6857 0 0,4-5-1123 0 0</inkml:trace>
  <inkml:trace contextRef="#ctx0" brushRef="#br0" timeOffset="741.16">219 328 20118 0 0,'0'-7'2260'0'0,"3"-1"-1912"0"0,-3 4-212 0 0,2 1 520 0 0,2-5-68 0 0,1 1-408 0 0,6 3-180 0 0,-2-4-92 0 0,4 1-372 0 0,2-1-296 0 0,-1 1-352 0 0,-1 3-1040 0 0,-2-4-2181 0 0,-2 5-5251 0 0,2-5 3795 0 0</inkml:trace>
  <inkml:trace contextRef="#ctx0" brushRef="#br0" timeOffset="1033.806">438 99 16534 0 0,'2'-4'6134'0'0,"3"5"-3500"0"0,15 8-2814 0 0,-18-7 720 0 0,12 8-480 0 0,-2 1-1 0 0,0 0 1 0 0,0 1-1 0 0,-1 0 0 0 0,0 1 1 0 0,-1 0-1 0 0,-1 1 1 0 0,0 0-1 0 0,0 0 1 0 0,-2 1-1 0 0,0 0 0 0 0,-1 1 1 0 0,0-1-1 0 0,-1 2-59 0 0,-1-9 16 0 0,4 9 33 0 0,-1 0 0 0 0,-1 0 0 0 0,0 0 0 0 0,-1 0 0 0 0,-1 1 0 0 0,0 0 0 0 0,-1 0 0 0 0,-2 0 0 0 0,1 0 0 0 0,-2 9-49 0 0,-37-7 919 0 0,-45 36-815 0 0,73-45-97 0 0,9-10-30 0 0,-18-27-5748 0 0,12 21-1818 0 0,1-2-6434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110 114 14529 0 0,'-23'-12'9402'0'0,"-7"43"-7487"0"0,20-10-1937 0 0,1-1 0 0 0,1 2 0 0 0,1-1 0 0 0,1 1 0 0 0,1 0 0 0 0,1 1 0 0 0,0-1 0 0 0,2 1 0 0 0,1-1 0 0 0,1 1 0 0 0,1 0 0 0 0,2 14 22 0 0,-2-30-15 0 0,0 0 0 0 0,1 0 0 0 0,-1 0 0 0 0,2 0 0 0 0,-1 0-1 0 0,1 0 1 0 0,0-1 0 0 0,0 1 0 0 0,1-1 0 0 0,0 0-1 0 0,0 0 1 0 0,0 0 0 0 0,1-1 0 0 0,0 1 0 0 0,0-1 0 0 0,2 1 15 0 0,-5-4 23 0 0,1 0 0 0 0,-1 0 1 0 0,1-1-1 0 0,0 1 0 0 0,0-1 1 0 0,0 1-1 0 0,0-1 1 0 0,0 0-1 0 0,0 0 0 0 0,0-1 1 0 0,0 1-1 0 0,0 0 0 0 0,0-1 1 0 0,1 0-1 0 0,-1 0 1 0 0,0 0-1 0 0,0 0 0 0 0,0 0 1 0 0,0-1-1 0 0,2 0-23 0 0,-2-1 31 0 0,-1 0-1 0 0,0 0 1 0 0,0-1-1 0 0,1 1 1 0 0,-1-1-1 0 0,-1 1 1 0 0,1-1 0 0 0,0 0-1 0 0,-1 0 1 0 0,1 1-1 0 0,-1-1 1 0 0,0 0-1 0 0,0-1 1 0 0,0 1-1 0 0,0 0 1 0 0,-1 0 0 0 0,1 0-1 0 0,-1 0 1 0 0,0-1-1 0 0,0 0-30 0 0,2-7 16 0 0,3-112-149 0 0,-7 121 149 0 0,1 1 0 0 0,0-1-1 0 0,-1 1 1 0 0,0-1 0 0 0,1 1 0 0 0,-1-1-1 0 0,0 1 1 0 0,1 0 0 0 0,-1 0 0 0 0,0 0-1 0 0,0 0 1 0 0,0 0 0 0 0,0 0 0 0 0,0 0-1 0 0,0 1 1 0 0,-1-1 0 0 0,1 1 0 0 0,0-1-1 0 0,0 1 1 0 0,0 0 0 0 0,0 0 0 0 0,-1 0-1 0 0,1 0 1 0 0,0 0 0 0 0,0 1 0 0 0,0-1-16 0 0,2 0-1 0 0,-49 0-1185 0 0,48 0 1004 0 0,1 0-2431 0 0,-1 0-17019 0 0,5 0 20251 0 0,2 0-4335 0 0</inkml:trace>
  <inkml:trace contextRef="#ctx0" brushRef="#br0" timeOffset="563.695">294 211 20006 0 0,'0'0'1964'0'0,"-2"21"734"0"0,33 52-2299 0 0,-20-54-311 0 0,6 11-29 0 0,1-1 1 0 0,2-1-1 0 0,0-1 1 0 0,22 21-60 0 0,-14-29 344 0 0,-14-20 965 0 0,-5-18-1223 0 0,-1-1-1 0 0,-1-1 0 0 0,0 1 0 0 0,-2-1 0 0 0,0 0 1 0 0,-2-1-1 0 0,1-15-85 0 0,0 8 48 0 0,1-75 228 0 0,-7 100-268 0 0,0 1 0 0 0,0 0 0 0 0,-1 0 0 0 0,1 0 0 0 0,-1 1 0 0 0,1-1 0 0 0,-1 1 0 0 0,0-1 0 0 0,0 1 0 0 0,0 0 0 0 0,0 0 0 0 0,0 0 0 0 0,-1 0 0 0 0,1 1 0 0 0,-1-1-8 0 0,-11-2-32 0 0,0 0 1 0 0,-1 1 0 0 0,0 1-1 0 0,0 0 1 0 0,0 1 0 0 0,0 1-1 0 0,-9 1 32 0 0,2-1-409 0 0,23-2-979 0 0,0-2-1642 0 0,3 3-7596 0 0,5 1-652 0 0</inkml:trace>
  <inkml:trace contextRef="#ctx0" brushRef="#br0" timeOffset="819.818">630 1 20442 0 0,'2'0'2732'0'0,"-2"0"-1868"0"0,0 0-520 0 0,2 0 224 0 0,-2 0 152 0 0,0 0-356 0 0,0 0-364 0 0,0 0-164 0 0,2 0-72 0 0,0 0-320 0 0,1 0-172 0 0,1 0-332 0 0,-2 0-1132 0 0,3 0-5625 0 0,-5 0-5348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15169 0 0,'0'0'3679'0'0,"0"0"-2344"0"0,0 0-854 0 0,0 0 299 0 0,0 0 166 0 0,0 0-256 0 0,0 0-293 0 0,1 0-206 0 0,3 12-199 0 0,4 130 642 0 0,-10 107 1518 0 0,18-257-1967 0 0,63-36-219 0 0,-76 43-214 0 0,4-5-3130 0 0,-10 1-1069 0 0,1-4-3283 0 0,3 6-1177 0 0,7 26 7020 0 0</inkml:trace>
  <inkml:trace contextRef="#ctx0" brushRef="#br0" timeOffset="513.098">224 297 17958 0 0,'2'4'3843'0'0,"6"5"-2249"0"0,-7-7-1173 0 0,51 54 703 0 0,-42-44-1093 0 0,-7-9-3 0 0,1 0-1 0 0,-1 0 0 0 0,0 1 0 0 0,-1-1 1 0 0,1 1-1 0 0,0 0 0 0 0,-1 0 0 0 0,0 0 0 0 0,0 0 1 0 0,0 0-1 0 0,-1 0 0 0 0,1 1 0 0 0,-1-1 0 0 0,0 1 1 0 0,0 1-28 0 0,-35 20 712 0 0,-36 5-383 0 0,70-31-333 0 0,0 0 0 0 0,-1 0-1 0 0,1 1 1 0 0,0-1 0 0 0,-1 0 0 0 0,1 0-1 0 0,0 1 1 0 0,-1-1 0 0 0,1 0 0 0 0,0 1-1 0 0,0-1 1 0 0,-1 1 0 0 0,1-1 0 0 0,0 0-1 0 0,0 1 1 0 0,0-1 0 0 0,-1 1 0 0 0,1-1-1 0 0,0 0 1 0 0,0 1 0 0 0,0-1 0 0 0,0 1-1 0 0,0-1 1 0 0,0 1 0 0 0,0-1 0 0 0,0 1-1 0 0,0-1 1 0 0,0 0 0 0 0,0 1 0 0 0,0-1-1 0 0,0 1 1 0 0,1-1 0 0 0,-1 1 0 0 0,0-1-1 0 0,0 0 1 0 0,0 1 0 0 0,1-1 0 0 0,-1 1-1 0 0,0-1 1 0 0,0 0 0 0 0,1 1 0 0 0,-1-1-1 0 0,0 0 1 0 0,1 1 0 0 0,-1-1 0 0 0,0 0-1 0 0,1 0 1 0 0,-1 1 0 0 0,1-1-1 0 0,-1 0 1 0 0,0 0 0 0 0,1 0 0 0 0,-1 0 4 0 0,58 50 68 0 0,-25-6-76 0 0,-61-51-5623 0 0,14 1-3593 0 0,12 3 606 0 0,48 20 5835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17694 0 0,'16'320'6980'0'0,"-12"-204"-7003"0"0,4-100 1561 0 0,2-25-1595 0 0,76-24-213 0 0,-53 26 137 0 0,-33 7 152 0 0,0 0-36 0 0,0 0-26 0 0,0 0-29 0 0,0 0-71 0 0,0 0-66 0 0,-18-1-2763 0 0,13-1 830 0 0,-8-7-15093 0 0,49 21 14320 0 0</inkml:trace>
  <inkml:trace contextRef="#ctx0" brushRef="#br0" timeOffset="278.702">35 230 19650 0 0,'0'-4'2400'0'0,"0"0"-2012"0"0,0 4-76 0 0,3 0 460 0 0,-3-7-92 0 0,4 7-388 0 0,3-8-292 0 0,2 0-132 0 0,2-3-156 0 0,2 0-392 0 0,2 3-344 0 0,1-3-800 0 0,-3 0-1796 0 0,-2 7-4569 0 0</inkml:trace>
  <inkml:trace contextRef="#ctx0" brushRef="#br0" timeOffset="556.729">254 68 8705 0 0,'8'1'12151'0'0,"-2"2"-8809"0"0,5 4-3248 0 0,-1 1-1 0 0,0 1 0 0 0,0 0 1 0 0,0 1-1 0 0,-1-1 0 0 0,-1 2 1 0 0,0-1-1 0 0,0 1 0 0 0,-1 1 1 0 0,3 6-94 0 0,4 7 111 0 0,-2 0 0 0 0,0 2 1 0 0,-2-1-1 0 0,-1 1 1 0 0,-1 1-1 0 0,-2 0 1 0 0,0 0-1 0 0,-2 0 0 0 0,-1 0 1 0 0,-1 16-112 0 0,-2-43 230 0 0,-22 5 592 0 0,-20-1-2186 0 0,32-5-766 0 0,3 0-2168 0 0,0 0-4355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28.5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33 222 6013 0 0,'-15'3'13597'0'0,"15"-10"-11146"0"0,12-16-2359 0 0,1 1 1 0 0,1 0 0 0 0,1 1-1 0 0,1 1 1 0 0,17-17-93 0 0,-6 6 5 0 0,31-11-240 0 0,-69 62 402 0 0,-111 167-244 0 0,83-117 38 0 0,38-69-72 0 0,1-1-78 0 0,0 0-10 0 0,0 0-16 0 0,17-11-53 0 0,75-61 1016 0 0,5-6-822 0 0,-60 70-480 0 0,-35 9 570 0 0,-1 0 0 0 0,0 1 0 0 0,0-1 0 0 0,0 0 0 0 0,0 1 0 0 0,0-1 0 0 0,0 1 0 0 0,0-1 0 0 0,0 1 0 0 0,-1 0 0 0 0,1-1 0 0 0,0 1 0 0 0,-1 0 0 0 0,0-1 0 0 0,1 1 0 0 0,-1 0 0 0 0,0-1 0 0 0,0 1 0 0 0,0 0 0 0 0,0 0 0 0 0,0-1 0 0 0,0 1 0 0 0,-1 1-16 0 0,1 0 44 0 0,1 16 37 0 0,-2-1 1 0 0,0 1 0 0 0,-2 0 0 0 0,0-1-1 0 0,-1 1 1 0 0,0-1 0 0 0,-2 0 0 0 0,-1 3-82 0 0,2-8 34 0 0,-5 17 21 0 0,-1 0 1 0 0,-2-1 0 0 0,0 0 0 0 0,-13 17-56 0 0,-19 20 143 0 0,42-65-88 0 0,3-1-102 0 0,0 0-26 0 0,34-61-80 0 0,58-95 173 0 0,-66 118-384 0 0,-26 37 330 0 0,0 11-55 0 0,-3 9 143 0 0,-1 0 0 0 0,-1 1 0 0 0,0-2 0 0 0,-2 1 0 0 0,0-1 0 0 0,-2 2-54 0 0,-2 7 25 0 0,-129 250 137 0 0,135-262-227 0 0,5-14-53 0 0,0-1-57 0 0,0 0 1 0 0,5-2-157 0 0,195-235 1146 0 0,-199 235-865 0 0,1 0-1 0 0,0 0 1 0 0,0-1 0 0 0,1 1 0 0 0,-1 1 0 0 0,0-1 0 0 0,1 0 0 0 0,-1 0 0 0 0,1 1-1 0 0,-1 0 1 0 0,1-1 0 0 0,0 1 0 0 0,-1 0 0 0 0,1 0 0 0 0,0 1 0 0 0,0-1 0 0 0,0 0-1 0 0,0 1 1 0 0,0 0 0 0 0,0 0 0 0 0,1 0 50 0 0,6 30 160 0 0,-10-25-105 0 0,0 17 66 0 0,0-1 1 0 0,-2 1-1 0 0,0 0 1 0 0,-1 0-1 0 0,-4 10-121 0 0,-55 129 325 0 0,41-119-219 0 0,20-42-197 0 0,1 0-48 0 0,8-9-127 0 0,106-136 554 0 0,-76 96-270 0 0,-25 30-55 0 0,1 1 0 0 0,1 1 0 0 0,0 0-1 0 0,1 1 1 0 0,0 1 0 0 0,2 0 0 0 0,11-7 37 0 0,-28 21-16 0 0,-1 1 0 0 0,1-1 1 0 0,0 0-1 0 0,0 0 0 0 0,0 1 1 0 0,0-1-1 0 0,0 1 0 0 0,0-1 1 0 0,0 1-1 0 0,0-1 0 0 0,0 1 1 0 0,0-1-1 0 0,0 1 0 0 0,0 0 1 0 0,0 0-1 0 0,0-1 0 0 0,1 1 1 0 0,-1 0-1 0 0,0 0 0 0 0,0 0 1 0 0,0 0-1 0 0,0 0 0 0 0,0 1 1 0 0,1-1-1 0 0,-1 0 0 0 0,0 0 0 0 0,0 1 1 0 0,0-1-1 0 0,0 1 0 0 0,0-1 1 0 0,0 1-1 0 0,0-1 0 0 0,0 1 1 0 0,0 0-1 0 0,0-1 0 0 0,-1 1 1 0 0,1 0-1 0 0,0 0 0 0 0,0 0 1 0 0,-1 0-1 0 0,1-1 0 0 0,0 1 1 0 0,0 1 15 0 0,1 12 98 0 0,0 1 0 0 0,0 0 0 0 0,-2-1 0 0 0,0 1 0 0 0,0 0 0 0 0,-2 0 0 0 0,1-1 0 0 0,-3 7-98 0 0,-5 13 102 0 0,-1 0-1 0 0,-2-1 1 0 0,-1-1 0 0 0,-2 0 0 0 0,-1-1 0 0 0,-1 0-1 0 0,-5 4-101 0 0,11-23 109 0 0,11-12-182 0 0,0-5-160 0 0,40-76-16 0 0,30-32-40 0 0,-157 233 791 0 0,67-101-506 0 0,-1-1-1 0 0,0-1 1 0 0,-2 0 0 0 0,0-2 0 0 0,0-1-1 0 0,-2-1 1 0 0,1-1 0 0 0,-2-1-1 0 0,1-1 1 0 0,-2-1 0 0 0,1-2-1 0 0,-1 0 1 0 0,-19 1 4 0 0,-97 0 241 0 0,142-8-393 0 0,1 0-32 0 0,0 0-21 0 0,8-5-696 0 0,55-13 475 0 0,-46 49 966 0 0,-16-29-482 0 0,1 25 454 0 0,9-31-858 0 0,113-89 753 0 0,-96 74-484 0 0,46-27 42 0 0,2 3 0 0 0,1 3 0 0 0,19-3 35 0 0,54-19-133 0 0,-88 43-7 0 0,-44 11-129 0 0,24-8 465 0 0,-29 14-35 0 0,-12 2-5263 0 0,-1 2-5466 0 0,-10 4 4051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1.34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12 224 2884 0 0,'-12'-5'15822'0'0,"12"1"-13621"0"0,2-3-3601 0 0,44-60 2216 0 0,-38 55-817 0 0,0 1 1 0 0,1 0 0 0 0,1 0 0 0 0,0 1 0 0 0,0 0 0 0 0,1 0 0 0 0,0 1 0 0 0,1 1 0 0 0,-1 0 0 0 0,2 0-1 0 0,-1 2 1 0 0,1-1 0 0 0,0 1 0 0 0,9-2 0 0 0,-13 6-88 0 0,-9 2 90 0 0,0-1 1 0 0,1 1-1 0 0,-1 0 1 0 0,1-1-1 0 0,-1 1 1 0 0,0 0-1 0 0,1 0 1 0 0,-1 0 0 0 0,1-1-1 0 0,-1 1 1 0 0,1 0-1 0 0,-1 0 1 0 0,1 0-1 0 0,-1 0 1 0 0,1 0-1 0 0,-1 0 1 0 0,1 0-1 0 0,-1 0 1 0 0,0 0-1 0 0,1 0 1 0 0,-1 0-1 0 0,1 0 1 0 0,-1 0-1 0 0,1 0 1 0 0,-1 0 0 0 0,1 0-1 0 0,-1 1 1 0 0,1-1-1 0 0,-1 0 1 0 0,1 0-1 0 0,-1 1 1 0 0,0-1-1 0 0,1 0 1 0 0,-1 0-1 0 0,0 1 1 0 0,1-1-1 0 0,-1 0 1 0 0,0 1-1 0 0,1-1 1 0 0,-1 1-1 0 0,0-1 1 0 0,0 0-1 0 0,1 1 1 0 0,-1-1 0 0 0,0 1-1 0 0,0-1 1 0 0,0 1-1 0 0,0-1 1 0 0,1 1-1 0 0,-1-1 1 0 0,0 1-1 0 0,0-1 1 0 0,0 1-1 0 0,0-1 1 0 0,0 1-1 0 0,0-1 1 0 0,0 1-1 0 0,0-1 1 0 0,-1 0-1 0 0,1 1-1 0 0,-1 7-19 0 0,-1 0-1 0 0,-1-1 1 0 0,1 1 0 0 0,-1-1 0 0 0,0 1 0 0 0,-1-1 0 0 0,0 0 0 0 0,0 0 0 0 0,0-1 0 0 0,-1 1 0 0 0,-4 4 18 0 0,-11 17-41 0 0,-114 174 95 0 0,134-202-64 0 0,0 0 1 0 0,0 1-1 0 0,1-1 1 0 0,-1 0-1 0 0,0 0 1 0 0,0 0 0 0 0,0 0-1 0 0,1 0 1 0 0,-1 0-1 0 0,0 1 1 0 0,0-1 0 0 0,0 0-1 0 0,1 0 1 0 0,-1 0-1 0 0,0 0 1 0 0,0 1 0 0 0,0-1-1 0 0,0 0 1 0 0,0 0-1 0 0,0 1 1 0 0,1-1-1 0 0,-1 0 1 0 0,0 0 0 0 0,0 1-1 0 0,0-1 1 0 0,0 0-1 0 0,0 0 1 0 0,0 0 0 0 0,0 1-1 0 0,0-1 1 0 0,0 0-1 0 0,0 0 1 0 0,0 1 0 0 0,0-1-1 0 0,0 0 1 0 0,0 0-1 0 0,0 1 1 0 0,0-1-1 0 0,-1 0 1 0 0,1 0 0 0 0,0 1-1 0 0,0-1 1 0 0,0 0-1 0 0,0 0 1 0 0,0 0 0 0 0,-1 1-1 0 0,1-1 1 0 0,0 0 9 0 0,21-14-241 0 0,-18 11 469 0 0,62-51 476 0 0,-50 40-647 0 0,1 0 1 0 0,0 1-1 0 0,1 1 1 0 0,0 0-1 0 0,15-6-57 0 0,-3 12-567 0 0,-26 22 791 0 0,-5 9-108 0 0,-1 0-1 0 0,-2 0 1 0 0,0-1-1 0 0,-1 1 1 0 0,-2-2 0 0 0,0 1-1 0 0,-4 6-115 0 0,1-2 65 0 0,-59 144 12 0 0,70-172-94 0 0,1 0-1 0 0,-1 0 0 0 0,0 0 0 0 0,1 0 0 0 0,-1 0 1 0 0,0 0-1 0 0,0 0 0 0 0,1 0 0 0 0,-1 0 0 0 0,0 0 1 0 0,1 0-1 0 0,-1 0 0 0 0,0 0 0 0 0,0 0 1 0 0,1 0-1 0 0,-1 0 0 0 0,0 1 0 0 0,1-1 0 0 0,-1 0 1 0 0,0 0-1 0 0,0 0 0 0 0,0 1 0 0 0,1-1 0 0 0,-1 0 1 0 0,0 0-1 0 0,0 0 0 0 0,0 1 0 0 0,1-1 1 0 0,-1 0-1 0 0,0 0 0 0 0,0 1 0 0 0,0-1 0 0 0,0 0 1 0 0,0 1-1 0 0,0-1 0 0 0,0 0 0 0 0,1 0 0 0 0,-1 1 1 0 0,0-1-1 0 0,0 0 0 0 0,0 1 0 0 0,0-1 1 0 0,0 0 17 0 0,88-78 535 0 0,-30 21-452 0 0,-29 26 14 0 0,1 2-1 0 0,2 2 0 0 0,0 1 1 0 0,2 1-1 0 0,4-1-96 0 0,31 7-828 0 0,-64 50 1274 0 0,-10 3-352 0 0,-1 1 1 0 0,-1-1-1 0 0,-2 0 0 0 0,-2 0 0 0 0,-1-1 1 0 0,-1-1-1 0 0,-2 0 0 0 0,-1-1 0 0 0,-1 0 0 0 0,-18 22-94 0 0,24-35 21 0 0,-24 42-92 0 0,34-59-114 0 0,1-1-20 0 0,4-2-209 0 0,109-102 976 0 0,-93 87-561 0 0,-4 1 30 0 0,2 1 0 0 0,-1 1 0 0 0,2 0 0 0 0,0 2 0 0 0,7-4-31 0 0,-25 15-5 0 0,1 0-1 0 0,0-1 1 0 0,-1 1-1 0 0,1 0 0 0 0,0 0 1 0 0,0 1-1 0 0,0-1 1 0 0,0 0-1 0 0,0 0 0 0 0,0 1 1 0 0,0-1-1 0 0,0 1 1 0 0,0 0-1 0 0,0 0 0 0 0,0 0 1 0 0,0 0-1 0 0,0 0 1 0 0,0 0-1 0 0,0 0 0 0 0,0 0 1 0 0,0 1-1 0 0,0-1 1 0 0,0 1-1 0 0,0 0 0 0 0,0 0 1 0 0,0-1-1 0 0,0 1 1 0 0,0 0-1 0 0,-1 1 0 0 0,1-1 1 0 0,0 0-1 0 0,-1 0 1 0 0,1 1-1 0 0,-1-1 0 0 0,1 1 1 0 0,-1-1-1 0 0,0 1 1 0 0,0 0-1 0 0,1 0 0 0 0,-1-1 1 0 0,0 1-1 0 0,-1 0 1 0 0,2 1 5 0 0,1 20 60 0 0,0 1 0 0 0,-1 0 0 0 0,-1-1-1 0 0,-1 1 1 0 0,-1 0 0 0 0,-2 0 0 0 0,0-1 0 0 0,-1 1 0 0 0,-2-1 0 0 0,0 0 0 0 0,-1 0 0 0 0,-2-1 0 0 0,-1 2-60 0 0,-19 33 305 0 0,29-57-353 0 0,0 0-63 0 0,0 0-38 0 0,6-5-141 0 0,147-161 596 0 0,-95 123-702 0 0,-58 43 396 0 0,1-1-1 0 0,0 1 1 0 0,-1 0-1 0 0,1 0 0 0 0,0 0 1 0 0,-1 0-1 0 0,1 0 1 0 0,0 0-1 0 0,0 0 1 0 0,-1 0-1 0 0,1 0 0 0 0,0 0 1 0 0,-1 0-1 0 0,1 0 1 0 0,0 0-1 0 0,-1 1 0 0 0,1-1 1 0 0,0 0-1 0 0,-1 0 1 0 0,1 1-1 0 0,0-1 0 0 0,-1 0 1 0 0,1 1-1 0 0,-1-1 1 0 0,1 1-1 0 0,-1-1 1 0 0,1 1-1 0 0,-1-1 0 0 0,1 1 1 0 0,-1-1-1 0 0,1 1 1 0 0,-1 0-1 0 0,0-1 0 0 0,1 1 1 0 0,-1 0-1 0 0,0-1 1 0 0,1 1-1 0 0,-1 0 1 0 0,0-1-1 0 0,0 1 0 0 0,0 0 1 0 0,0-1-1 0 0,0 1 1 0 0,0 0-1 0 0,0 0 0 0 0,0-1 1 0 0,0 1-1 0 0,0 0 1 0 0,0-1-1 0 0,0 1 0 0 0,0 0 1 0 0,-1-1-1 0 0,1 1 1 0 0,0 0-1 0 0,0-1 1 0 0,-1 1-1 0 0,1 0 0 0 0,-1-1 1 0 0,1 1-1 0 0,0-1 1 0 0,-1 1 0 0 0,0 12 53 0 0,-25 130 372 0 0,21-126-400 0 0,-55 111 276 0 0,57-125-295 0 0,2-2-64 0 0,1-1-16 0 0,0 0-13 0 0,0 0-31 0 0,0 0-32 0 0,0 0 6 0 0,0 0 14 0 0,0 0 7 0 0,0 0 14 0 0,0 0 26 0 0,0 0 13 0 0,0 0 1 0 0,0 12-87 0 0,1-5 238 0 0,-1-1 0 0 0,0 1 0 0 0,0-1 0 0 0,0 1 0 0 0,-1-1 0 0 0,0 1 0 0 0,0-1 0 0 0,-1 0 0 0 0,0 1 0 0 0,0-1 0 0 0,0 0 0 0 0,-1 0 0 0 0,0 0 0 0 0,0-1 0 0 0,-1 1 0 0 0,1-1 0 0 0,-1 1 0 0 0,0-1 0 0 0,-1 0 0 0 0,-2 2-82 0 0,4-5 22 0 0,1-1 0 0 0,-1 1 0 0 0,0-1 0 0 0,0 0 0 0 0,0 0 0 0 0,0 0-1 0 0,0 0 1 0 0,0-1 0 0 0,0 1 0 0 0,0-1 0 0 0,0 1 0 0 0,0-1-1 0 0,0 0 1 0 0,0 0 0 0 0,0-1 0 0 0,0 1 0 0 0,0-1 0 0 0,0 1 0 0 0,0-1-1 0 0,0 0 1 0 0,0 0 0 0 0,1 0 0 0 0,-1-1 0 0 0,0 1 0 0 0,0-1-1 0 0,1 1 1 0 0,-1-1 0 0 0,1 0 0 0 0,0 0 0 0 0,-2-1-22 0 0,-152-273-650 0 0,150 269 650 0 0,1 1-1 0 0,-1-1 1 0 0,0 2 0 0 0,0-1 0 0 0,-1 1-1 0 0,0 0 1 0 0,0 0 0 0 0,0 0 0 0 0,0 1 0 0 0,-1 0-1 0 0,1 1 1 0 0,-1 0 0 0 0,0 0 0 0 0,0 1-1 0 0,-1 0 1 0 0,1 0 0 0 0,0 0 0 0 0,-1 1 0 0 0,1 1-1 0 0,0 0 1 0 0,-7 0 0 0 0,9 0-23 0 0,0 0 0 0 0,1 1-1 0 0,-1 0 1 0 0,0 0 0 0 0,1 0 0 0 0,0 1 0 0 0,-1 0-1 0 0,1 0 1 0 0,0 0 0 0 0,0 0 0 0 0,0 1 0 0 0,0 0-1 0 0,0 0 1 0 0,0 0 0 0 0,1 1 0 0 0,0 0-1 0 0,-1 0 24 0 0,-7 7-48 0 0,0 0 0 0 0,1 1 0 0 0,1 1 0 0 0,-1 0 0 0 0,2 0 0 0 0,-8 15 48 0 0,16-28 6 0 0,1 0 0 0 0,-1 0 0 0 0,1 0 0 0 0,-1 0 1 0 0,1 0-1 0 0,-1 0 0 0 0,1 0 0 0 0,-1-1 0 0 0,1 1 0 0 0,-1 0 0 0 0,1 0 0 0 0,-1 0 0 0 0,1 0 0 0 0,-1-1 0 0 0,1 1 0 0 0,0 0 0 0 0,-1-1 0 0 0,1 1 0 0 0,-1 0 0 0 0,1 0 0 0 0,0-1 0 0 0,-1 1 0 0 0,1-1 0 0 0,0 1 0 0 0,0 0 0 0 0,-1-1 0 0 0,1 1 0 0 0,0-1 0 0 0,0 1 0 0 0,-1-1 0 0 0,1 1 0 0 0,0-1 0 0 0,0 1 0 0 0,0 0 0 0 0,0-1 0 0 0,0 1 0 0 0,0-1 0 0 0,0 1 0 0 0,0-1 0 0 0,0 1 0 0 0,0-1 0 0 0,0 1 0 0 0,0-1 0 0 0,0 1 0 0 0,0-1 0 0 0,0 1 0 0 0,1-1 1 0 0,-1 1-1 0 0,0-1 0 0 0,0 1 0 0 0,1 0 0 0 0,-1-1 0 0 0,0 1-6 0 0,0-5-16 0 0,-31-117-190 0 0,31 121 205 0 0,1 1 1 0 0,-1 0-1 0 0,0-1 0 0 0,0 1 1 0 0,0-1-1 0 0,0 1 0 0 0,0 0 1 0 0,0-1-1 0 0,0 1 1 0 0,0-1-1 0 0,0 1 0 0 0,0 0 1 0 0,0-1-1 0 0,0 1 1 0 0,0 0-1 0 0,0-1 0 0 0,0 1 1 0 0,0-1-1 0 0,-1 1 1 0 0,1 0-1 0 0,0-1 0 0 0,0 1 1 0 0,0 0-1 0 0,-1-1 0 0 0,1 1 1 0 0,0 0-1 0 0,0-1 1 0 0,-1 1-1 0 0,1 0 0 0 0,0 0 1 0 0,-1-1-1 0 0,1 1 1 0 0,0 0-1 0 0,-1 0 0 0 0,1 0 1 0 0,0-1-1 0 0,-1 1 1 0 0,1 0-1 0 0,-1 0 0 0 0,1 0 1 0 0,0 0-1 0 0,-1 0 0 0 0,1 0 1 0 0,-1 0-1 0 0,1 0 1 0 0,0 0-1 0 0,-1 0 0 0 0,1 0 1 0 0,-1 0-1 0 0,1 0 1 0 0,0 0-1 0 0,-1 0 0 0 0,1 0 1 0 0,-1 0-1 0 0,1 0 1 0 0,0 1-1 0 0,-1-1 0 0 0,1 0 1 0 0,0 0-1 0 0,-1 1 0 0 0,1-1 1 0 0,0 0-1 0 0,-1 0 1 0 0,1 1 0 0 0,-11 23-391 0 0,-14 104-564 0 0,43-159 1479 0 0,50-107-238 0 0,-68 139-326 0 0,1-1-1 0 0,-1 1 1 0 0,0-1 0 0 0,0 0-1 0 0,0 1 1 0 0,0-1-1 0 0,0 0 1 0 0,1 0 0 0 0,-1 1-1 0 0,0-1 1 0 0,0 0-1 0 0,1 1 1 0 0,-1-1 0 0 0,0 0-1 0 0,0 0 1 0 0,1 1 0 0 0,-1-1-1 0 0,0 0 1 0 0,1 0-1 0 0,-1 0 1 0 0,0 0 0 0 0,1 1-1 0 0,-1-1 1 0 0,0 0 0 0 0,1 0-1 0 0,-1 0 1 0 0,0 0-1 0 0,1 0 1 0 0,-1 0 0 0 0,1 0-1 0 0,-1 0 1 0 0,0 0 0 0 0,1 0-1 0 0,-1 0 1 0 0,0 0-1 0 0,1 0 1 0 0,-1 0 0 0 0,0 0-1 0 0,1-1 1 0 0,-1 1 0 0 0,0 0-1 0 0,1 0 1 0 0,-1 0-1 0 0,0 0 1 0 0,1-1 0 0 0,-1 1-1 0 0,0 0 1 0 0,0 0 0 0 0,1-1-1 0 0,-1 1 1 0 0,0 0-1 0 0,0-1 1 0 0,1 1 0 0 0,-1 0-1 0 0,0 0 1 0 0,0-1 40 0 0,6 13-9247 0 0,-3-12 1169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11 19802 0 0,'-3'-2'528'0'0,"2"1"-498"0"0,0 0 0 0 0,0 0 1 0 0,0 1-1 0 0,0-1 0 0 0,0 0 0 0 0,0 1 1 0 0,0-1-1 0 0,-1 1 0 0 0,1-1 0 0 0,0 1 0 0 0,0-1 1 0 0,0 1-1 0 0,-1 0 0 0 0,1 0 0 0 0,0 0 1 0 0,0-1-1 0 0,-1 1 0 0 0,1 0 0 0 0,0 1 1 0 0,0-1-1 0 0,-1 0 0 0 0,1 0 0 0 0,0 0 1 0 0,0 1-1 0 0,0-1 0 0 0,-1 1 0 0 0,1-1 1 0 0,0 1-1 0 0,0-1 0 0 0,0 1 0 0 0,0 0 1 0 0,0-1-1 0 0,-1 2-30 0 0,-3 2 68 0 0,0 0-1 0 0,0 1 1 0 0,0 0-1 0 0,1 0 1 0 0,0 0-1 0 0,0 1 1 0 0,0-1 0 0 0,0 1-1 0 0,1 0 1 0 0,0 0-1 0 0,0 0 1 0 0,1 1 0 0 0,-1-1-1 0 0,2 1 1 0 0,-1-1-1 0 0,1 1 1 0 0,-1-1 0 0 0,2 1-1 0 0,-1 0-67 0 0,15 82-141 0 0,46 18 247 0 0,-24-51 129 0 0,-20-19 276 0 0,-16-37-228 0 0,-11 5 955 0 0,-132 35 562 0 0,125-39-1350 0 0,18-1-403 0 0,0 0-116 0 0,0 0-61 0 0,0 0-65 0 0,9 0-332 0 0,82 7-883 0 0,-88-7 790 0 0,24 0-1667 0 0,-21 0-2918 0 0,-18-1-5711 0 0,-112-5 5134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45 476 13141 0 0,'-1'11'8185'0'0,"-1"-22"-4043"0"0,-2-10-3919 0 0,-10-51-95 0 0,3-1 0 0 0,3-1-1 0 0,3 1 1 0 0,5-74-128 0 0,0 133 23 0 0,16 14-386 0 0,-8-1 327 0 0,-4 1 44 0 0,-1 0 1 0 0,0 0 0 0 0,1 0 0 0 0,-1 0 0 0 0,1 0-1 0 0,-1 1 1 0 0,0 0 0 0 0,1-1 0 0 0,-1 1 0 0 0,0 0-1 0 0,0 1 1 0 0,0-1 0 0 0,0 1 0 0 0,0-1 0 0 0,2 2-9 0 0,7 5 1 0 0,-1 1 0 0 0,0 0 1 0 0,-1 1-1 0 0,0 0 1 0 0,0 0-1 0 0,-1 1 0 0 0,0 0 1 0 0,-1 1-1 0 0,0 0 0 0 0,-1 0 1 0 0,-1 1-1 0 0,0 0 1 0 0,0 0-1 0 0,-2 0 0 0 0,1 1 1 0 0,-1 4-2 0 0,-3 0 373 0 0,-13-16 122 0 0,-95 28-61 0 0,42-8 17 0 0,62-19-403 0 0,2-2-68 0 0,1-1-60 0 0,0 0-46 0 0,0 0-66 0 0,25-10-1263 0 0,-13 4-1503 0 0,1 3-6907 0 0,-8 3-2816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18350 0 0,'3'4'4489'0'0,"8"-9"-3326"0"0,79-148 1195 0 0,-90 153-2347 0 0,0 0-15 0 0,0 0-1 0 0,0 0 1 0 0,1 1-1 0 0,-1-1 1 0 0,0 0 0 0 0,0 1-1 0 0,0-1 1 0 0,0 0-1 0 0,1 0 1 0 0,-1 1-1 0 0,0-1 1 0 0,0 0 0 0 0,1 0-1 0 0,-1 0 1 0 0,0 1-1 0 0,0-1 1 0 0,1 0-1 0 0,-1 0 1 0 0,0 0-1 0 0,1 0 1 0 0,-1 0 0 0 0,0 0-1 0 0,1 1 1 0 0,-1-1-1 0 0,0 0 1 0 0,1 0-1 0 0,-1 0 1 0 0,0 0-1 0 0,1 0 1 0 0,-1 0 0 0 0,0 0-1 0 0,1 0 1 0 0,-1 0-1 0 0,0-1 1 0 0,0 1-1 0 0,1 0 1 0 0,-1 0-1 0 0,0 0 1 0 0,1 0 0 0 0,-1 0-1 0 0,0-1 1 0 0,0 1-1 0 0,1 0 1 0 0,-1 0-1 0 0,0 0 1 0 0,0-1 0 0 0,1 1-1 0 0,-1 0 1 0 0,0 0-1 0 0,0-1 1 0 0,0 1-1 0 0,1 0 1 0 0,-1 0-1 0 0,0-1 1 0 0,0 1 0 0 0,0 0-1 0 0,0-1 1 0 0,0 1-1 0 0,0 0 1 0 0,0-1-1 0 0,1 1 1 0 0,-1 0-1 0 0,0-1 5 0 0,1 3 43 0 0,11 21-4 0 0,-2 1-1 0 0,0 0 1 0 0,-2 0-1 0 0,0 1 1 0 0,-2 0-1 0 0,-1 0 1 0 0,0 1-1 0 0,-2-1 1 0 0,-1 26-39 0 0,-1-45 5 0 0,6 208-314 0 0,-8-212 327 0 0,-1 0 0 0 0,0-1 0 0 0,1 1 1 0 0,-1-1-1 0 0,0 1 0 0 0,0-1 0 0 0,1 0 0 0 0,-1 0 0 0 0,0 0 0 0 0,0 0 0 0 0,-1 0 0 0 0,1 0 1 0 0,0 0-1 0 0,0-1 0 0 0,0 1 0 0 0,0-1 0 0 0,-1 1 0 0 0,1-1 0 0 0,0 0 0 0 0,0 0 0 0 0,-1 0 1 0 0,1 0-1 0 0,0-1 0 0 0,0 1 0 0 0,-1 0 0 0 0,1-1 0 0 0,-2 0-18 0 0,-6 0-25 0 0,-27 8-16 0 0,100-13 22 0 0,10 9-156 0 0,-123-10-2626 0 0,43 6 963 0 0,-6-1-6029 0 0,8 1 472 0 0,13 2 2966 0 0,67 13 2353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7993 0 0,'4'-3'13290'0'0,"0"7"-8627"0"0,3 23-7266 0 0,-7-24 3974 0 0,29 274-1061 0 0,-8-103-1040 0 0,-21-174 676 0 0,0 1 1 0 0,0-1-1 0 0,0 0 1 0 0,0 1-1 0 0,-1-1 1 0 0,1 1 0 0 0,0-1-1 0 0,-1 0 1 0 0,1 1-1 0 0,0-1 1 0 0,-1 0-1 0 0,1 0 1 0 0,0 1 0 0 0,-1-1-1 0 0,1 0 1 0 0,0 0-1 0 0,-1 1 1 0 0,1-1-1 0 0,-1 0 1 0 0,1 0 0 0 0,0 0-1 0 0,-1 0 1 0 0,1 0-1 0 0,-1 0 1 0 0,1 1 0 0 0,-1-1-1 0 0,1 0 1 0 0,0 0-1 0 0,-1 0 1 0 0,1-1-1 0 0,-1 1 1 0 0,1 0 0 0 0,-1 0-1 0 0,1 0 1 0 0,0 0-1 0 0,-1 0 1 0 0,1 0-1 0 0,-1-1 1 0 0,1 1 0 0 0,0 0-1 0 0,-1 0 1 0 0,1 0-1 0 0,-1-1 1 0 0,1 1-1 0 0,0 0 1 0 0,0-1 0 0 0,-1 1-1 0 0,1 0 1 0 0,0-1-1 0 0,-1 1 1 0 0,1 0 0 0 0,0-1-1 0 0,0 1 1 0 0,0-1-1 0 0,-1 1 1 0 0,1 0-1 0 0,0-1 1 0 0,0 1 0 0 0,0-1-1 0 0,0 1 1 0 0,0-1-1 0 0,0 1 1 0 0,0-1 53 0 0,0 1-86 0 0,-46-60-12966 0 0,33 37 5606 0 0</inkml:trace>
  <inkml:trace contextRef="#ctx0" brushRef="#br0" timeOffset="274.001">7 214 4040 0 0,'5'-4'10617'0'0,"-3"4"-9085"0"0,0-4-803 0 0,3 4 607 0 0,1-7 156 0 0,1 7-656 0 0,-1-4-356 0 0,3 0-224 0 0,5 1-256 0 0,-3-1-92 0 0,4 0-216 0 0,-2 4-948 0 0,5 0-1068 0 0,-3 0-2161 0 0,-1 0-3720 0 0,3 4 3557 0 0</inkml:trace>
  <inkml:trace contextRef="#ctx0" brushRef="#br0" timeOffset="646.996">348 432 324 0 0,'2'-2'18176'0'0,"-1"-3"-11404"0"0,0 0-5559 0 0,1-9-4460 0 0,-1 10 5019 0 0,54-197-504 0 0,-49 146-1956 0 0,-45 47-487 0 0,32 9 1060 0 0,-2 0 82 0 0,0 0 1 0 0,1 1 0 0 0,-1 0 0 0 0,1 1 0 0 0,0 0-1 0 0,-1 0 1 0 0,1 1 0 0 0,1 0 0 0 0,-1 1 0 0 0,-4 2 32 0 0,1 0 12 0 0,-34 25-75 0 0,43 11 398 0 0,4-35-303 0 0,0 0 0 0 0,1 0-1 0 0,0 0 1 0 0,0 0 0 0 0,1-1 0 0 0,0 1-1 0 0,0-1 1 0 0,0 0 0 0 0,1 0 0 0 0,0-1-1 0 0,1 1 1 0 0,-1-1 0 0 0,1-1 0 0 0,5 5-32 0 0,9 11 26 0 0,100 103-42 0 0,-120-125 19 0 0,0 1 1 0 0,1 0 0 0 0,-1 0-1 0 0,0-1 1 0 0,0 1-1 0 0,0 0 1 0 0,0 0-1 0 0,0 0 1 0 0,0 0-1 0 0,1-1 1 0 0,-1 1 0 0 0,0 0-1 0 0,0 0 1 0 0,0 0-1 0 0,1 0 1 0 0,-1 0-1 0 0,0-1 1 0 0,0 1-1 0 0,0 0 1 0 0,1 0 0 0 0,-1 0-1 0 0,0 0 1 0 0,0 0-1 0 0,0 0 1 0 0,1 0-1 0 0,-1 0 1 0 0,0 0-1 0 0,0 0 1 0 0,1 0 0 0 0,-1 0-1 0 0,0 0 1 0 0,0 0-1 0 0,1 0 1 0 0,-1 0-1 0 0,0 0 1 0 0,0 0-1 0 0,0 0 1 0 0,1 0-1 0 0,-1 0 1 0 0,0 1 0 0 0,0-1-1 0 0,1 0 1 0 0,-1 0-1 0 0,0 0 1 0 0,0 0-1 0 0,0 0 1 0 0,0 1-1 0 0,1-1 1 0 0,-1 0 0 0 0,0 0-1 0 0,0 0-3 0 0,0-5-349 0 0,-1-20-1377 0 0,0 1-5618 0 0,1 12-398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10353 0 0,'-5'0'6501'0'0,"5"0"-6501"0"0,0 0-2097 0 0,0 0 1257 0 0,0 0 576 0 0,0-4-1224 0 0,0 4-2328 0 0,0 0-2765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3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17858 0 0,'0'0'5328'0'0,"-4"0"-4820"0"0,1 0-400 0 0,3 0 260 0 0,-4 0 308 0 0,4 0-304 0 0,0 0-372 0 0,-2 0-124 0 0,0 0-316 0 0,2-4-316 0 0,0 0-464 0 0,0 4-1120 0 0,0-4-5741 0 0,-5 4-4176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19566 0 0,'19'5'5628'0'0,"7"14"-5354"0"0,-7-5 24 0 0,-15-12-271 0 0,0 0 0 0 0,0 0 0 0 0,0 1 0 0 0,-1-1-1 0 0,1 1 1 0 0,-1 0 0 0 0,0 0 0 0 0,0 0 0 0 0,0 0 0 0 0,0 1-1 0 0,0-1 1 0 0,-1 1 0 0 0,1 0 0 0 0,-1 0 0 0 0,0 0 0 0 0,0 0-1 0 0,-1 0 1 0 0,1 0 0 0 0,-1 0 0 0 0,0 1 0 0 0,0-1-27 0 0,0 6 60 0 0,-1-1 1 0 0,0 0 0 0 0,-1 0-1 0 0,0 0 1 0 0,0 1 0 0 0,-1-1-1 0 0,0 0 1 0 0,0-1 0 0 0,-1 1-1 0 0,0 0 1 0 0,-1-1 0 0 0,0 1-1 0 0,-1-1 1 0 0,1 0 0 0 0,-1-1-1 0 0,-1 1 1 0 0,-3 3-61 0 0,-5 2 25 0 0,0 1 0 0 0,1 1 0 0 0,1 0 0 0 0,1 1 0 0 0,0 0 0 0 0,0 0 0 0 0,2 1 0 0 0,-1 3-25 0 0,9-18-1 0 0,1-1 0 0 0,0 1 0 0 0,0-1 1 0 0,-1 1-1 0 0,1-1 0 0 0,0 1 1 0 0,0-1-1 0 0,0 1 0 0 0,0-1 0 0 0,1 1 1 0 0,-1-1-1 0 0,0 0 0 0 0,1 1 1 0 0,-1-1-1 0 0,1 1 0 0 0,-1-1 0 0 0,1 0 1 0 0,0 1-1 0 0,-1-1 0 0 0,1 0 1 0 0,0 0-1 0 0,0 1 0 0 0,0-1 1 0 0,0 0-1 0 0,0 0 0 0 0,0 0 0 0 0,0 0 1 0 0,1 0-1 0 0,-1-1 0 0 0,0 1 1 0 0,0 0-1 0 0,1 0 0 0 0,-1-1 0 0 0,0 1 1 0 0,1-1 0 0 0,13 11-1 0 0,69 53 104 0 0,-17-7-114 0 0,-93-64-6707 0 0,5 2-794 0 0,17 5-2505 0 0,56 15 6637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59 11257 0 0,'0'-12'8408'0'0,"0"-13"-2697"0"0,0 24-5307 0 0,0 1-138 0 0,0 0-84 0 0,0 0-66 0 0,0 0-80 0 0,0 0-79 0 0,-1 4-210 0 0,-28 65-410 0 0,19-40 515 0 0,1 1 0 0 0,1-1 0 0 0,2 1 0 0 0,1 1 0 0 0,1-1 1 0 0,0 15 147 0 0,4-44-13 0 0,1 1 1 0 0,-1-1 0 0 0,0 1 0 0 0,0 0 0 0 0,1-1 0 0 0,-1 1-1 0 0,1-1 1 0 0,-1 1 0 0 0,1-1 0 0 0,0 1 0 0 0,-1-1 0 0 0,1 1 0 0 0,0-1-1 0 0,0 1 1 0 0,0-1 0 0 0,0 0 0 0 0,0 0 0 0 0,0 0 0 0 0,1 1-1 0 0,-1-1 1 0 0,0 0 0 0 0,1-1 0 0 0,-1 1 0 0 0,0 0 0 0 0,1 0-1 0 0,-1 0 1 0 0,1-1 0 0 0,-1 1 0 0 0,1-1 0 0 0,0 1 0 0 0,-1-1 0 0 0,1 0-1 0 0,-1 0 1 0 0,1 1 12 0 0,61-1 32 0 0,-57-1-26 0 0,1 1 27 0 0,0-1 0 0 0,0-1 0 0 0,0 1 0 0 0,0-1 0 0 0,0 0 0 0 0,0-1 0 0 0,0 0 0 0 0,-1 0 0 0 0,1 0 0 0 0,-1-1 0 0 0,0 1 0 0 0,0-2 0 0 0,-1 1 0 0 0,1-1 0 0 0,-1 1 0 0 0,0-2 0 0 0,0 1 0 0 0,0 0 0 0 0,-1-1 0 0 0,1-1-33 0 0,-3 0 75 0 0,0 0 1 0 0,0-1-1 0 0,-1 1 1 0 0,0 0-1 0 0,-1 0 1 0 0,0 0-1 0 0,0-1 1 0 0,0 1-1 0 0,-1 0 1 0 0,0 0-1 0 0,0 0 1 0 0,-1 0-1 0 0,0 0 1 0 0,0 0-1 0 0,-1 0 1 0 0,0 0 0 0 0,0 1-1 0 0,-4-7-75 0 0,1 1 71 0 0,-1 0 0 0 0,-1 0 0 0 0,0 0 0 0 0,-1 1 0 0 0,0 0 0 0 0,-1 1 0 0 0,-3-3-71 0 0,12 11 8 0 0,-1-3-14 0 0,2 4-48 0 0,0 1-49 0 0,0 0-42 0 0,0 0-31 0 0,0 0-27 0 0,0 0-42 0 0,7 10-56 0 0,6 7 362 0 0,-1 0 1 0 0,0 0-1 0 0,-2 1 0 0 0,0 0 1 0 0,-1 1-1 0 0,0 0 0 0 0,-2 1 1 0 0,3 13-62 0 0,23 90 86 0 0,-26-84 653 0 0,-15-51-1112 0 0,5 9-349 0 0,-16-27-915 0 0,14 19-2288 0 0,3-2-4532 0 0,8 18-998 0 0,25 59 7259 0 0</inkml:trace>
  <inkml:trace contextRef="#ctx0" brushRef="#br0" timeOffset="398.218">515 89 19950 0 0,'-1'-19'5675'0'0,"-4"8"-4630"0"0,-20 11-1009 0 0,19 1-67 0 0,0 1 0 0 0,0 1 0 0 0,0-1 0 0 0,0 1 0 0 0,1 0 0 0 0,-1 1 0 0 0,1-1 0 0 0,0 1 0 0 0,0 0 0 0 0,0 0 0 0 0,0 1 0 0 0,1-1 0 0 0,0 1 0 0 0,0 0 0 0 0,0 0 0 0 0,0 1 0 0 0,1-1 0 0 0,-2 5 31 0 0,3-5-29 0 0,0 0 1 0 0,0-1-1 0 0,1 1 0 0 0,0 0 1 0 0,0 0-1 0 0,0 1 1 0 0,0-1-1 0 0,1 0 1 0 0,0 0-1 0 0,0 0 0 0 0,1 0 1 0 0,-1 1-1 0 0,1-1 1 0 0,0 0-1 0 0,0 0 0 0 0,1 0 1 0 0,-1 0-1 0 0,1-1 1 0 0,0 1-1 0 0,1 0 1 0 0,-1-1-1 0 0,1 1 29 0 0,6 9-12 0 0,1 0 1 0 0,0-1-1 0 0,0-1 1 0 0,2 1-1 0 0,-1-2 1 0 0,1 0-1 0 0,1 0 0 0 0,5 2 12 0 0,45 36-43 0 0,-52-82-1833 0 0,-1 13-4047 0 0,1 9-4697 0 0,1 0 3692 0 0</inkml:trace>
  <inkml:trace contextRef="#ctx0" brushRef="#br0" timeOffset="978.214">783 303 16157 0 0,'7'-11'5385'0'0,"1"-12"-3388"0"0,-3 5-764 0 0,90-178 1830 0 0,-89 154-2842 0 0,-7 41-240 0 0,-1 0 0 0 0,0-1 0 0 0,1 1 0 0 0,-1 0 0 0 0,0 0 0 0 0,0 0 0 0 0,0 0 0 0 0,1 1 0 0 0,-1-1 1 0 0,0 0-1 0 0,0 1 0 0 0,0-1 0 0 0,0 1 0 0 0,0 0 0 0 0,0-1 0 0 0,0 1 0 0 0,-1 0 0 0 0,1 0 0 0 0,0 1 0 0 0,0-1 0 0 0,0 0 0 0 0,0 1 19 0 0,-5-1-65 0 0,-1 0 30 0 0,1 0 0 0 0,0 1 0 0 0,-1 0 1 0 0,1 0-1 0 0,0 0 0 0 0,0 1 0 0 0,0 0 1 0 0,0 1-1 0 0,0 0 0 0 0,0 0 0 0 0,-4 3 35 0 0,-42 24-29 0 0,39-22 16 0 0,13-8 0 0 0,0 0-1 0 0,-1 1 1 0 0,1-1-1 0 0,0 1 1 0 0,0-1-1 0 0,-1 1 1 0 0,1 0-1 0 0,0 0 1 0 0,0-1-1 0 0,0 1 1 0 0,0 0-1 0 0,0 0 1 0 0,0 0-1 0 0,0 0 1 0 0,0 0-1 0 0,1 0 1 0 0,-1 0-1 0 0,0 1 0 0 0,0-1 1 0 0,1 0-1 0 0,-1 0 1 0 0,1 1-1 0 0,-1-1 1 0 0,1 0-1 0 0,0 1 1 0 0,-1 0 13 0 0,1 5 9 0 0,0 0 1 0 0,1 0-1 0 0,0 1 1 0 0,0-1-1 0 0,0 0 1 0 0,1 0-1 0 0,0 0 0 0 0,0 0 1 0 0,1 0-1 0 0,-1-1 1 0 0,3 4-10 0 0,-1-4 31 0 0,5 16 56 0 0,2-1 1 0 0,1 0-1 0 0,1-1 0 0 0,0 0 1 0 0,2-1-1 0 0,0-1 1 0 0,4 4-88 0 0,18 15 186 0 0,-44-44-2446 0 0,-1 5-331 0 0,-4-3-6449 0 0,9 5-114 0 0,36 14 4468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10 279 20334 0 0,'0'0'1795'0'0,"0"0"-1019"0"0,9 8 1534 0 0,10 100-2222 0 0,-3 102-20 0 0,-16-208 66 0 0,0-2 72 0 0,0 0 35 0 0,0-2 36 0 0,-37-117 166 0 0,30 82-455 0 0,2 0 0 0 0,2 0 0 0 0,2 0 0 0 0,1 0 0 0 0,1-1 12 0 0,0-23-6 0 0,-1 59-15 0 0,-1 0-1 0 0,1 0 1 0 0,-1 0-1 0 0,1 0 1 0 0,0 0-1 0 0,0 0 0 0 0,0-1 1 0 0,0 1-1 0 0,1 0 1 0 0,-1 0-1 0 0,0 0 1 0 0,1 0-1 0 0,0 0 0 0 0,-1 0 1 0 0,1 0-1 0 0,0 0 1 0 0,0 0-1 0 0,0 0 1 0 0,0 1-1 0 0,0-1 0 0 0,1 0 1 0 0,-1 1-1 0 0,0-1 1 0 0,1 1-1 0 0,-1-1 0 0 0,1 1 1 0 0,0-1-1 0 0,-1 1 1 0 0,1 0-1 0 0,0 0 1 0 0,0 0-1 0 0,0 0 0 0 0,0 0 1 0 0,0 1-1 0 0,0-1 1 0 0,0 0-1 0 0,0 1 1 0 0,0 0-1 0 0,2-1 22 0 0,0 1 11 0 0,0 0 0 0 0,1 1 1 0 0,-1-1-1 0 0,0 1 0 0 0,0 0 0 0 0,1 0 1 0 0,-1 1-1 0 0,0-1 0 0 0,0 1 0 0 0,-1 0 0 0 0,1 0 1 0 0,0 0-1 0 0,0 0 0 0 0,-1 1 0 0 0,0-1 0 0 0,1 1 1 0 0,0 2-12 0 0,6 4 13 0 0,-1 0-1 0 0,0 1 1 0 0,-1 0 0 0 0,0 1 0 0 0,0 0 0 0 0,-1 0 0 0 0,1 4-13 0 0,-5-11 9 0 0,0 0 0 0 0,0 1 1 0 0,-1-1-1 0 0,1 1 0 0 0,-1-1 0 0 0,0 1 1 0 0,-1 0-1 0 0,1 0 0 0 0,-1 0 1 0 0,0 0-1 0 0,0 0 0 0 0,0 0 1 0 0,-1 0-1 0 0,0 0 0 0 0,0 0 0 0 0,0 0 1 0 0,-1 4-10 0 0,-1-6 35 0 0,0 0 0 0 0,0 0 0 0 0,0 0 0 0 0,0-1 0 0 0,0 1 0 0 0,-1 0 0 0 0,0-1 0 0 0,1 0 0 0 0,-1 1 0 0 0,0-1 0 0 0,0 0 0 0 0,0 0 0 0 0,0-1 0 0 0,0 1 0 0 0,-1-1-35 0 0,-6 5 48 0 0,-74 34 269 0 0,99-61-2045 0 0,-9 15 997 0 0,16-19-2395 0 0,-9 6-7997 0 0,-12 17 9503 0 0,-6 6-5347 0 0,-54 66 5168 0 0</inkml:trace>
  <inkml:trace contextRef="#ctx0" brushRef="#br0" timeOffset="319.415">253 20 7957 0 0,'0'-6'8776'0'0,"-1"2"-4189"0"0,-2-5-2199 0 0,2 9-1505 0 0,1 0-228 0 0,0 0-253 0 0,0 0-219 0 0,0 0-221 0 0,0 0-111 0 0,2 2-33 0 0,32 61 455 0 0,-25-27-16 0 0,-1 0 0 0 0,-2 1 0 0 0,-2-1 0 0 0,-1 1 0 0 0,-1 26-257 0 0,-3 33-3997 0 0,1-52-2478 0 0,1-54-680 0 0,4-1-1990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19334 0 0,'29'94'2878'0'0,"17"18"-2860"0"0,-34-79 19 0 0,-6-17 24 0 0,0 0 1 0 0,-1 0-1 0 0,0 1 1 0 0,-2-1-1 0 0,0 1 1 0 0,-1 0-1 0 0,0 5-61 0 0,-2-22 312 0 0,0 0 133 0 0,-14-24 1056 0 0,5 6-1484 0 0,1-2 0 0 0,1 1 0 0 0,0-1 0 0 0,2 0 0 0 0,0-1 0 0 0,1 1 0 0 0,2-1 0 0 0,0 0 0 0 0,1 0 0 0 0,1-13-17 0 0,-1 30-17 0 0,1 1 1 0 0,-1-1-1 0 0,1 1 0 0 0,0 0 1 0 0,0-1-1 0 0,0 1 0 0 0,0-1 1 0 0,1 1-1 0 0,-1-1 0 0 0,1 1 1 0 0,0 0-1 0 0,0-1 0 0 0,0 1 1 0 0,0 0-1 0 0,1 0 0 0 0,-1 0 1 0 0,1 0-1 0 0,0 0 0 0 0,0 0 1 0 0,0 0-1 0 0,0 1 0 0 0,1-1 1 0 0,-1 1-1 0 0,1-1 0 0 0,-1 1 1 0 0,1 0-1 0 0,0 0 0 0 0,1-1 17 0 0,2 2-51 0 0,1-1-1 0 0,-1 1 1 0 0,0-1-1 0 0,1 2 1 0 0,-1-1 0 0 0,0 1-1 0 0,1 0 1 0 0,-1 0-1 0 0,1 1 1 0 0,-1 0-1 0 0,0 0 1 0 0,0 0-1 0 0,1 1 1 0 0,-1 0-1 0 0,0 0 1 0 0,0 1 0 0 0,0 0 51 0 0,3 8-2548 0 0,-9-1-7069 0 0,0-5 3685 0 0,0-1 245 0 0</inkml:trace>
  <inkml:trace contextRef="#ctx0" brushRef="#br0" timeOffset="589.118">443 310 3988 0 0,'2'-2'15108'0'0,"0"-1"-8555"0"0,-1-2-4565 0 0,-1-5-4478 0 0,0 3 3323 0 0,5-14-865 0 0,0 1 1 0 0,2 1-1 0 0,0-1 0 0 0,1 1 1 0 0,9-14 31 0 0,1-15-62 0 0,-17 47 24 0 0,0 0 0 0 0,-1 0 0 0 0,1 0 0 0 0,-1 0 0 0 0,1 0 0 0 0,-1 0 0 0 0,0 0 0 0 0,1 0 0 0 0,-1 1-1 0 0,0-1 1 0 0,0 0 0 0 0,0 0 0 0 0,0-1 0 0 0,1 1 0 0 0,-1 0 0 0 0,0 0 0 0 0,-1 0 0 0 0,1 0 0 0 0,0 0 0 0 0,0 0-1 0 0,0 0 1 0 0,-1 0 0 0 0,1 1 0 0 0,0-1 0 0 0,-1 0 0 0 0,1 0 0 0 0,-1 0 0 0 0,1 0 0 0 0,-1 0 0 0 0,0 0 0 0 0,1 1-1 0 0,-1-1 1 0 0,0 0 0 0 0,1 0 0 0 0,-1 1 0 0 0,0-1 0 0 0,0 1 0 0 0,0-1 0 0 0,1 0 0 0 0,-1 1 0 0 0,0 0 0 0 0,0-1-1 0 0,0 1 1 0 0,0 0 0 0 0,0-1 0 0 0,0 1 0 0 0,0 0 0 0 0,0 0 0 0 0,0 0 0 0 0,0 0 0 0 0,0 0 0 0 0,0 0 0 0 0,0 0-1 0 0,-1 0 40 0 0,-11 0-226 0 0,-68 11-182 0 0,76-8 460 0 0,0-2 8 0 0,1 1 1 0 0,-1 0-1 0 0,1 1 0 0 0,-1-1 0 0 0,1 1 0 0 0,0 0 0 0 0,0 0 1 0 0,0 0-1 0 0,1 0 0 0 0,-1 1 0 0 0,1-1 0 0 0,-1 1 0 0 0,1 0 1 0 0,1 0-1 0 0,-2 1-61 0 0,-7 23 13 0 0,11-21-49 0 0,0-3 35 0 0,0-1-1 0 0,0 1 1 0 0,0-1 0 0 0,0 1-1 0 0,0-1 1 0 0,1 0 0 0 0,-1 1-1 0 0,1-1 1 0 0,0 0 0 0 0,0 1-1 0 0,1-1 1 0 0,-1 0 0 0 0,1 0 0 0 0,-1 0-1 0 0,1 0 1 0 0,0 0 1 0 0,139 132 505 0 0,-95-100-210 0 0,-42-57-4827 0 0,0 6-8854 0 0,-12 57 6505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19902 0 0,'0'0'114'0'0,"0"0"0"0"0,0 0 1 0 0,0 0-1 0 0,0 0 0 0 0,-1 1 1 0 0,1-1-1 0 0,0 0 0 0 0,0 0 1 0 0,0 0-1 0 0,0 0 0 0 0,-1 0 1 0 0,1 0-1 0 0,0 1 0 0 0,0-1 1 0 0,-1 0-1 0 0,1 0 0 0 0,0 0 1 0 0,0 0-1 0 0,0 0 0 0 0,-1 0 0 0 0,1 0 1 0 0,0 0-1 0 0,0 0 0 0 0,-1 0 1 0 0,1 0-1 0 0,0 0 0 0 0,0 0 1 0 0,0 0-1 0 0,-1 0 0 0 0,1 0 1 0 0,0 0-1 0 0,0-1 0 0 0,0 1 1 0 0,-1 0-1 0 0,1 0-114 0 0,5 25 117 0 0,4 23 217 0 0,-2 0 0 0 0,-2 1 0 0 0,-2-1 0 0 0,-2 26-334 0 0,0 11 163 0 0,0 3-184 0 0,-2-131-3845 0 0,2 25-133 0 0,-1 13 1889 0 0,0-12-5067 0 0,0 22 562 0 0,2 77 4884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18602 0 0,'-2'-3'5160'0'0,"0"14"-4618"0"0,30 136 3 0 0,-6 157-41 0 0,-22-275-535 0 0,0-28 23 0 0,0-1-56 0 0,0 0-155 0 0,-3-1-553 0 0,-24-42-4331 0 0,9-7-3556 0 0,16 43 7091 0 0,-5-16-4049 0 0</inkml:trace>
  <inkml:trace contextRef="#ctx0" brushRef="#br0" timeOffset="196.012">5 274 2288 0 0,'-2'-23'13460'0'0,"0"-2"-6802"0"0,2 23-6641 0 0,0 1-1 0 0,0-1 0 0 0,1 1 1 0 0,-1-1-1 0 0,1 1 0 0 0,-1-1 1 0 0,1 1-1 0 0,-1 0 0 0 0,1-1 1 0 0,0 1-1 0 0,0 0 0 0 0,0-1 1 0 0,0 1-1 0 0,0 0 0 0 0,0 0 1 0 0,0 0-1 0 0,0 0 0 0 0,1 0 0 0 0,-1 0 1 0 0,0 0-1 0 0,0 0 0 0 0,1 0 1 0 0,-1 1-1 0 0,1-1-16 0 0,37-16-716 0 0,-21 15-393 0 0,11-2-3320 0 0,-9 4-5707 0 0,-11 0 3736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77 146 19318 0 0,'-5'-5'5399'0'0,"-6"19"-4712"0"0,-7 23-1399 0 0,10-16 617 0 0,1 0 1 0 0,1 1 0 0 0,1 0 0 0 0,1 0-1 0 0,0 0 1 0 0,1 13 94 0 0,3-33 5 0 0,-1 2-32 0 0,0 0 1 0 0,0 0-1 0 0,0 0 1 0 0,0 0-1 0 0,1 0 0 0 0,0 0 1 0 0,0 0-1 0 0,0 0 1 0 0,0 1-1 0 0,1-1 1 0 0,-1 0-1 0 0,1 0 1 0 0,0 0-1 0 0,0 0 0 0 0,1 0 1 0 0,-1-1-1 0 0,1 1 1 0 0,0 0-1 0 0,0 0 1 0 0,0-1-1 0 0,0 0 0 0 0,1 1 1 0 0,-1-1-1 0 0,1 0 1 0 0,0 0-1 0 0,0 0 1 0 0,0 0-1 0 0,0-1 0 0 0,1 1 1 0 0,-1-1-1 0 0,1 0 1 0 0,-1 0-1 0 0,4 1 27 0 0,-2-2 33 0 0,0-1-1 0 0,1 1 1 0 0,-1-1-1 0 0,0 0 1 0 0,0-1-1 0 0,0 1 1 0 0,0-1-1 0 0,0 0 1 0 0,1 0-1 0 0,-2-1 1 0 0,1 1-1 0 0,0-1 1 0 0,0 0-1 0 0,0 0 1 0 0,-1-1-1 0 0,1 0 1 0 0,-1 1-1 0 0,0-2 1 0 0,0 1-1 0 0,2-2-32 0 0,-3 2 35 0 0,1-1-1 0 0,0 0 0 0 0,-1 0 1 0 0,0 0-1 0 0,0-1 1 0 0,0 1-1 0 0,-1-1 0 0 0,1 0 1 0 0,-1 0-1 0 0,0 0 1 0 0,-1 0-1 0 0,1 0 0 0 0,-1 0 1 0 0,0 0-1 0 0,0 0 1 0 0,-1 0-1 0 0,1-1 0 0 0,-1 1 1 0 0,0 0-1 0 0,-1-2-34 0 0,-1-13-40 0 0,-1 0-1 0 0,0 0 1 0 0,-2 0 0 0 0,0 0-1 0 0,-2 1 1 0 0,0 0 0 0 0,-1 0-1 0 0,-8-13 41 0 0,8 14-40 0 0,-56-105 279 0 0,54 108 211 0 0,12 18-232 0 0,15 26-115 0 0,-1 0 1 0 0,-2 2 0 0 0,-1-1 0 0 0,-1 2-1 0 0,-2-1 1 0 0,0 9-104 0 0,1-6 6 0 0,40 175 149 0 0,-36-152-302 0 0,-15-53 119 0 0,0-4-82 0 0,0 0-103 0 0,0-12-1095 0 0,0 1 293 0 0,2-19-5984 0 0,3 12-751 0 0</inkml:trace>
  <inkml:trace contextRef="#ctx0" brushRef="#br0" timeOffset="541.14">406 406 18810 0 0,'3'0'7127'0'0,"5"-2"-5958"0"0,38-79-579 0 0,23-64-1025 0 0,-68 144 410 0 0,-1 0-1 0 0,0 1 0 0 0,1-1 1 0 0,-1 0-1 0 0,0 0 1 0 0,1 1-1 0 0,-1-1 0 0 0,0 0 1 0 0,0 0-1 0 0,1 1 1 0 0,-1-1-1 0 0,0 0 0 0 0,0 0 1 0 0,0 0-1 0 0,0 1 1 0 0,0-1-1 0 0,-1 0 0 0 0,1 0 1 0 0,0 0-1 0 0,0 1 1 0 0,0-1-1 0 0,-1 0 0 0 0,1 0 1 0 0,0 1-1 0 0,-1-1 1 0 0,1 0-1 0 0,0 0 1 0 0,-1 1-1 0 0,1-1 0 0 0,-1 1 1 0 0,1-1-1 0 0,-1 0 1 0 0,0 1-1 0 0,1-1 0 0 0,-1 1 1 0 0,0-1-1 0 0,1 1 1 0 0,-1 0-1 0 0,0-1 0 0 0,1 1 1 0 0,-1 0-1 0 0,0-1 1 0 0,0 1-1 0 0,1 0 0 0 0,-1 0 1 0 0,-1-1 25 0 0,-43-1-602 0 0,34 2 490 0 0,-59 22-156 0 0,33-3 296 0 0,21-11 0 0 0,16-8-24 0 0,0 0 6 0 0,0 0 32 0 0,0 0 30 0 0,2 10-46 0 0,0-1 0 0 0,1 1 1 0 0,0-1-1 0 0,1 0 1 0 0,0 0-1 0 0,0-1 0 0 0,1 1 1 0 0,0-1-1 0 0,0 0 0 0 0,1 0 1 0 0,0 0-1 0 0,4 2-26 0 0,0 3 28 0 0,84 111 330 0 0,-68-90-217 0 0,-24-53-2255 0 0,-3 0-4593 0 0,1 18-2024 0 0,2 40 154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4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 22070 0 0,'-4'-14'2573'0'0,"3"13"-2539"0"0,0 1 1 0 0,0 0-1 0 0,0 0 1 0 0,0 0-1 0 0,0-1 1 0 0,0 1-1 0 0,1 0 1 0 0,-1 0-1 0 0,0 0 1 0 0,0 1-1 0 0,0-1 1 0 0,0 0-1 0 0,0 0 1 0 0,0 0-1 0 0,0 1 1 0 0,1-1-1 0 0,-1 0 1 0 0,0 1-1 0 0,0-1 1 0 0,0 1-1 0 0,1-1 1 0 0,-1 1-1 0 0,0-1 1 0 0,1 1-1 0 0,-1-1 1 0 0,0 1-1 0 0,1 0 1 0 0,-1-1-1 0 0,1 1 1 0 0,-1 0-1 0 0,1 0 1 0 0,-1-1-1 0 0,1 1 1 0 0,-1 0-1 0 0,1 0 1 0 0,0 0-1 0 0,-1 0-34 0 0,-10 23-66 0 0,1 0-1 0 0,1 0 1 0 0,1 1 0 0 0,1 0-1 0 0,2 1 1 0 0,0-1 0 0 0,2 1 0 0 0,0 0-1 0 0,2 0 1 0 0,1 0 0 0 0,1 4 66 0 0,-1-29-8 0 0,0 1 0 0 0,0 0 0 0 0,0-1 1 0 0,1 1-1 0 0,-1-1 0 0 0,0 1 0 0 0,1 0 0 0 0,-1-1 1 0 0,1 1-1 0 0,-1-1 0 0 0,1 1 0 0 0,0-1 0 0 0,-1 1 1 0 0,1-1-1 0 0,0 0 0 0 0,0 1 0 0 0,0-1 1 0 0,0 0-1 0 0,0 0 0 0 0,1 0 0 0 0,-1 0 0 0 0,0 0 1 0 0,0 0-1 0 0,1 0 0 0 0,-1 0 0 0 0,1 0 1 0 0,-1-1-1 0 0,1 1 0 0 0,-1 0 0 0 0,1-1 0 0 0,-1 0 1 0 0,1 1-1 0 0,-1-1 0 0 0,1 0 0 0 0,0 0 1 0 0,-1 1-1 0 0,1-1 0 0 0,0 0 0 0 0,-1-1 0 0 0,1 1 1 0 0,0 0 7 0 0,64-22 259 0 0,-57 16-185 0 0,-1-1 0 0 0,1 1 0 0 0,-1-1 0 0 0,-1-1 0 0 0,1 1 0 0 0,-1-2 0 0 0,-1 1 0 0 0,1 0 0 0 0,-1-1 0 0 0,-1-1 0 0 0,1 1-74 0 0,-2-63 589 0 0,-4 62-567 0 0,-1 1-1 0 0,0 0 1 0 0,0-1-1 0 0,-1 1 1 0 0,-1 0-1 0 0,1 0 1 0 0,-1 0 0 0 0,-1 1-1 0 0,0-1 1 0 0,0 1-1 0 0,-1 0 1 0 0,0-1-22 0 0,-21-14 534 0 0,25 23-455 0 0,1 0-68 0 0,0 0-64 0 0,0 0-46 0 0,0 0-39 0 0,0 0-22 0 0,5 5-64 0 0,52 122 872 0 0,-8 23-304 0 0,-37-105 117 0 0,-63-82-3168 0 0,40 31 1156 0 0,-6-5-5976 0 0,-2-6-5475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8877 0 0,'-2'-5'11916'0'0,"0"7"-7923"0"0,13 144-3722 0 0,-7 113 1654 0 0,-4-382-1879 0 0,1 112-62 0 0,1 1 1 0 0,0-1 0 0 0,1 1-1 0 0,0 0 1 0 0,0 0 0 0 0,1 0-1 0 0,1 0 1 0 0,-1 1 0 0 0,2 0-1 0 0,-1 0 1 0 0,1 0 0 0 0,0 0-1 0 0,6-4 16 0 0,-11 11-10 0 0,0 1 0 0 0,0-1 0 0 0,0 1 0 0 0,1-1 0 0 0,-1 1-1 0 0,0-1 1 0 0,1 1 0 0 0,-1 0 0 0 0,1 0 0 0 0,-1 0 0 0 0,1 0-1 0 0,0 0 1 0 0,0 0 0 0 0,-1 0 0 0 0,1 0 0 0 0,0 1 0 0 0,0-1 0 0 0,0 1-1 0 0,0-1 1 0 0,-1 1 0 0 0,1 0 0 0 0,0 0 0 0 0,0 0 0 0 0,0 0-1 0 0,0 0 1 0 0,0 0 0 0 0,0 0 0 0 0,0 1 0 0 0,0-1 0 0 0,0 1-1 0 0,-1-1 1 0 0,1 1 0 0 0,0 0 0 0 0,0 0 0 0 0,-1 0 0 0 0,1 0-1 0 0,0 0 1 0 0,-1 0 0 0 0,1 0 0 0 0,-1 0 0 0 0,1 1 0 0 0,-1-1-1 0 0,0 1 1 0 0,0-1 0 0 0,1 1 0 0 0,-1-1 0 0 0,0 1 0 0 0,0 0-1 0 0,0 1 11 0 0,9 22 79 0 0,0 1-1 0 0,-2 0 0 0 0,-2 0 1 0 0,0 1-1 0 0,-1 0 1 0 0,-1 13-79 0 0,9 40 105 0 0,-11-67-226 0 0,1 5-366 0 0,-1-30-39 0 0,-2-4-543 0 0,3-26-3591 0 0,3 29-771 0 0,4 0-3617 0 0,-10 13 8943 0 0,0 0-1 0 0,0 1 1 0 0,0-1-1 0 0,0 0 1 0 0,0 0-1 0 0,0 1 1 0 0,0-1-1 0 0,0 0 1 0 0,0 0-1 0 0,0 1 1 0 0,0-1-1 0 0,0 0 1 0 0,0 0-1 0 0,0 1 1 0 0,0-1-1 0 0,0 0 1 0 0,0 0-1 0 0,0 1 1 0 0,0-1-1 0 0,0 0 1 0 0,1 0-1 0 0,-1 1 1 0 0,0-1-1 0 0,0 0 1 0 0,0 0-1 0 0,0 0 1 0 0,1 1-1 0 0,-1-1 1 0 0,0 0-1 0 0,0 0 1 0 0,0 0-1 0 0,1 0 1 0 0,-1 0-1 0 0,0 1 1 0 0,0-1-1 0 0,1 0 1 0 0,-1 0-1 0 0,0 0 1 0 0,0 0-1 0 0,1 0 1 0 0,-1 0-1 0 0,0 0 1 0 0,0 0-1 0 0,1 0 1 0 0,-1 0 105 0 0,-25 95-817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74 280 16021 0 0,'7'-1'6889'0'0,"0"-3"-3438"0"0,7-17-3595 0 0,-7 9 771 0 0,81-123-109 0 0,-84 128-544 0 0,0 1 0 0 0,-1-1 0 0 0,0 0 0 0 0,0 0 0 0 0,-1 0 0 0 0,0-1 0 0 0,0 1 0 0 0,0 0 0 0 0,-1-1 0 0 0,0-3 26 0 0,-2 9-35 0 0,0 1 0 0 0,1-1 0 0 0,-1 1 1 0 0,0-1-1 0 0,0 1 0 0 0,0 0 0 0 0,-1-1 0 0 0,1 1 1 0 0,0 0-1 0 0,0 0 0 0 0,-1 0 0 0 0,1 0 0 0 0,0 0 1 0 0,-1 0-1 0 0,1 0 0 0 0,-1 0 0 0 0,0 1 0 0 0,1-1 1 0 0,-1 0-1 0 0,1 1 0 0 0,-1 0 0 0 0,0-1 0 0 0,1 1 1 0 0,-1 0-1 0 0,0 0 0 0 0,0 0 0 0 0,1 0 0 0 0,-1 0 1 0 0,0 0-1 0 0,-1 1 35 0 0,-66 6-412 0 0,-22 26 419 0 0,87-32 13 0 0,4-1-15 0 0,-1 1-1 0 0,0-1 1 0 0,0 0 0 0 0,1 0-1 0 0,-1 1 1 0 0,0-1 0 0 0,1 0-1 0 0,-1 1 1 0 0,0-1 0 0 0,1 1-1 0 0,-1-1 1 0 0,1 1 0 0 0,-1-1-1 0 0,0 1 1 0 0,1-1 0 0 0,-1 1-1 0 0,1 0 1 0 0,0-1 0 0 0,-1 1-1 0 0,1-1 1 0 0,0 1 0 0 0,-1 0-1 0 0,1 0 1 0 0,0-1 0 0 0,-1 1-1 0 0,1 0 1 0 0,0 0 0 0 0,0-1-1 0 0,0 1 1 0 0,0 0 0 0 0,0 0-1 0 0,0-1 1 0 0,0 1 0 0 0,0 0-1 0 0,0 0 1 0 0,0-1 0 0 0,0 1-1 0 0,1 0 1 0 0,-1 0 0 0 0,0-1-1 0 0,1 1 1 0 0,-1 0 0 0 0,1 0-5 0 0,34 70 620 0 0,-5-23-340 0 0,74 95 91 0 0,-95-142-14 0 0,-9-1-665 0 0,0 0-244 0 0,-15 0-20193 0 0,30 3 14848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100 239 15521 0 0,'8'2'8033'0'0,"2"-20"-7358"0"0,-8 15-268 0 0,83-192 931 0 0,-80 177-1338 0 0,-5 17-12 0 0,0 1-18 0 0,0 0-22 0 0,0 0-50 0 0,0 0-28 0 0,0 0-13 0 0,0 0-8 0 0,0 0-2 0 0,-35-4-756 0 0,7 4 701 0 0,17-1 190 0 0,0 0 1 0 0,0 1-1 0 0,1 1 1 0 0,-1-1-1 0 0,0 2 0 0 0,1 0 1 0 0,-1 0-1 0 0,-9 4 18 0 0,-20 2 89 0 0,39-8 38 0 0,1 0 28 0 0,0 0 0 0 0,0 0-30 0 0,0 0-49 0 0,1 31-199 0 0,2-11 178 0 0,2 0 0 0 0,0 0-1 0 0,1 0 1 0 0,1-1 0 0 0,1 0 0 0 0,1 0 0 0 0,0-1 0 0 0,2 0 0 0 0,0-1-1 0 0,0 0 1 0 0,2-1 0 0 0,0 0 0 0 0,1-1 0 0 0,1 0 0 0 0,7 5-55 0 0,7 5-40 0 0,-25-23-2701 0 0,-3-9-11841 0 0,-1 13 6575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105 354 20286 0 0,'19'-11'5988'0'0,"2"-27"-6367"0"0,-15 26 844 0 0,95-205 141 0 0,-85 165-435 0 0,-16 51-121 0 0,0 1-15 0 0,-7-8-256 0 0,-42-6-302 0 0,-47 21 188 0 0,14 26 256 0 0,49-21 263 0 0,33 4-298 0 0,26 59 224 0 0,-20-53-70 0 0,2-1 1 0 0,0 1 0 0 0,1-1-1 0 0,1-1 1 0 0,1 0 0 0 0,1 0-1 0 0,1-1 1 0 0,1 0 0 0 0,0-1-1 0 0,1-1 1 0 0,1-1 0 0 0,1 0-1 0 0,0-1 1 0 0,12 8-41 0 0,-47-22-4535 0 0,7-2-1534 0 0,-4 1-5796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25 1248 0 0,'-1'-6'13618'0'0,"-3"1"-8008"0"0,-1 0-3643 0 0,-5 1-3400 0 0,-1-1 3184 0 0,-27 8-806 0 0,33 8-957 0 0,0-1 0 0 0,1 1 0 0 0,0 0 0 0 0,0 1 1 0 0,1-1-1 0 0,1 1 0 0 0,0-1 0 0 0,0 1 1 0 0,1 0-1 0 0,1 0 0 0 0,0-1 0 0 0,1 1 1 0 0,0 0-1 0 0,0 1 12 0 0,0-3-12 0 0,-1-5 4 0 0,0 0-1 0 0,0-1 0 0 0,0 1 1 0 0,1 0-1 0 0,0-1 0 0 0,-1 1 1 0 0,2-1-1 0 0,-1 1 0 0 0,1-1 1 0 0,-1 0-1 0 0,1 1 0 0 0,0-1 1 0 0,1 0-1 0 0,-1 0 0 0 0,1 0 1 0 0,0-1-1 0 0,-1 1 0 0 0,2-1 1 0 0,-1 1-1 0 0,0-1 0 0 0,1 0 1 0 0,0 0 8 0 0,-1-3 44 0 0,-1 0 1 0 0,0 0-1 0 0,0 0 1 0 0,0-1-1 0 0,0 1 1 0 0,0-1 0 0 0,1 0-1 0 0,-1 0 1 0 0,0 0-1 0 0,-1 0 1 0 0,1 0-1 0 0,0 0 1 0 0,0 0-1 0 0,0 0 1 0 0,-1-1-1 0 0,1 1 1 0 0,0-1-1 0 0,-1 1 1 0 0,1-1-1 0 0,-1 0 1 0 0,0 1 0 0 0,0-1-1 0 0,1 0 1 0 0,-1 0-1 0 0,-1 0 1 0 0,1 0-1 0 0,0 0 1 0 0,0 0-1 0 0,-1 0 1 0 0,1 0-1 0 0,-1-1 1 0 0,1 1-1 0 0,-1-1-44 0 0,1-1 14 0 0,35-146 293 0 0,-33 139-277 0 0,-2 33-83 0 0,0-7 141 0 0,12 209 107 0 0,-9-150-175 0 0,0-54-93 0 0,-3-19 83 0 0,-1-1 30 0 0,0 0 28 0 0,0 0 88 0 0,15-1 1050 0 0,51-50-568 0 0,-37 32-900 0 0,-29 19 214 0 0,0-2-1702 0 0,1-9-13878 0 0,1 6 7547 0 0,-5 19 6396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7365 0 0,'0'-13'12725'0'0,"0"4"-9107"0"0,0 8-2776 0 0,0 1-309 0 0,0 0-278 0 0,0 0-165 0 0,0 0-50 0 0,0 0-12 0 0,0 0-56 0 0,0 0-2 0 0,0 0 12 0 0,0 16-80 0 0,-2 44 68 0 0,7 77-102 0 0,-4-133 126 0 0,0-1 0 0 0,1 0 0 0 0,0 0-1 0 0,0 0 1 0 0,0 0 0 0 0,0-1 0 0 0,0 1 0 0 0,1 0 0 0 0,-1-1 0 0 0,1 0 0 0 0,0 1 0 0 0,0-1 0 0 0,-1 0 0 0 0,1 0 0 0 0,1-1 0 0 0,-1 1 0 0 0,0-1 0 0 0,0 1 0 0 0,1-1 0 0 0,-1 0 0 0 0,0 0 0 0 0,1-1 0 0 0,-1 1 0 0 0,1-1 0 0 0,-1 0 0 0 0,1 1-1 0 0,-1-1 1 0 0,1-1 0 0 0,-1 1 0 0 0,1-1 0 0 0,-1 1 0 0 0,1-1 0 0 0,-1 0 6 0 0,11 1-54 0 0,67-15 124 0 0,-14-12 259 0 0,-63-25 567 0 0,-5 41-942 0 0,0 1 0 0 0,-1 0 0 0 0,-1-1-1 0 0,0 1 1 0 0,0 0 0 0 0,-1 1 0 0 0,0-1 0 0 0,-1 1 0 0 0,0 0 0 0 0,0 0-1 0 0,-1 0 1 0 0,-1 0 0 0 0,0 0 46 0 0,-20-32-158 0 0,26 40 181 0 0,0 1-8 0 0,0 0 8 0 0,1 0 7 0 0,0 0-26 0 0,0 0-42 0 0,0 0-34 0 0,0 0-21 0 0,0 0-19 0 0,7 8 44 0 0,5 13 212 0 0,-2 0 0 0 0,0 0 0 0 0,-1 1 0 0 0,-1 0 0 0 0,-1 1 1 0 0,-2 0-1 0 0,0 0 0 0 0,2 22-144 0 0,4 24-1804 0 0,-11-81-1435 0 0,1-4-14247 0 0,-2 54 13707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15837 0 0,'1'0'6379'0'0,"3"6"-3295"0"0,20 42-2959 0 0,-16-19-35 0 0,0 1 0 0 0,-2-1 0 0 0,-1 1-1 0 0,-2 1 1 0 0,0 10-90 0 0,1 19-638 0 0,-4-59 348 0 0,0-1-38 0 0,-9-8-1886 0 0,-5-24-3987 0 0,8-6-3860 0 0,2 3 4015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20302 0 0,'0'0'2132'0'0,"0"0"-1448"0"0,2 0-540 0 0,-2 0 220 0 0,0 0 184 0 0,0 0-144 0 0,0 0-272 0 0,0 0-132 0 0,0 0-160 0 0,0 0-448 0 0,0 0-652 0 0,0 0-1592 0 0,-2 4-6601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2620 0 0,'0'0'13153'0'0,"0"1"-9464"0"0,4 6-3578 0 0,35 63 3290 0 0,40 104-1625 0 0,-44-96-1328 0 0,-11-33-216 0 0,-15-57 1396 0 0,55-328-1397 0 0,-55 272-542 0 0,-9 67 303 0 0,0 1-19 0 0,0 0-6 0 0,0 0-15 0 0,0 0 17 0 0,0 0 22 0 0,0 0 0 0 0,-14 15-210 0 0,-29 23-803 0 0,42-37 646 0 0,1 0 1 0 0,0 0 0 0 0,0 0-1 0 0,-1 0 1 0 0,1 0 0 0 0,0 0-1 0 0,0 0 1 0 0,0 0 0 0 0,0 0-1 0 0,0 0 1 0 0,0 0-1 0 0,0 0 1 0 0,1 0 0 0 0,-1 0-1 0 0,0 0 1 0 0,0 0 0 0 0,1 0-1 0 0,-1 0 1 0 0,1 0 0 0 0,-1 0-1 0 0,1 0 1 0 0,-1-1 0 0 0,1 1-1 0 0,0 0 1 0 0,-1 0 0 0 0,1 0-1 0 0,0-1 1 0 0,0 1 0 0 0,-1 0-1 0 0,1-1 1 0 0,0 1-1 0 0,0-1 1 0 0,0 1 0 0 0,0-1-1 0 0,0 1 1 0 0,0-1 0 0 0,1 1 375 0 0,1 2-2493 0 0,6 7-3746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72 4300 0 0,'0'-10'11651'0'0,"0"-1"-6114"0"0,0-39-1803 0 0,-9 62-3968 0 0,-2 12 145 0 0,0 1-1 0 0,2 0 1 0 0,0 0 0 0 0,2 1-1 0 0,1 0 1 0 0,1 0-1 0 0,1 1 1 0 0,2 0 0 0 0,0 3 89 0 0,3-27 5 0 0,0-1 1 0 0,0 1 0 0 0,1-1 0 0 0,-1 1 0 0 0,1-1 0 0 0,-1 0 0 0 0,1 0-1 0 0,0 0 1 0 0,0 0 0 0 0,0 0 0 0 0,0 0 0 0 0,0 0 0 0 0,0-1-1 0 0,1 1 1 0 0,-1-1 0 0 0,0 1 0 0 0,1-1 0 0 0,0 0 0 0 0,-1 0 0 0 0,1 0-1 0 0,-1-1 1 0 0,1 1 0 0 0,0 0 0 0 0,-1-1 0 0 0,1 0 0 0 0,0 0 0 0 0,0 0-1 0 0,0 0 1 0 0,-1 0 0 0 0,1 0 0 0 0,0-1 0 0 0,-1 1 0 0 0,1-1 0 0 0,0 0-1 0 0,-1 0 1 0 0,1 0 0 0 0,0 0-6 0 0,1 1 13 0 0,79-32 155 0 0,-65 22-91 0 0,-11 7-29 0 0,-1-2 0 0 0,1 1-1 0 0,-1-1 1 0 0,0 0 0 0 0,0 0-1 0 0,-1-1 1 0 0,1 0 0 0 0,-1 0-1 0 0,0 0 1 0 0,0-2-48 0 0,-4 5 61 0 0,0 0 0 0 0,-1-1 0 0 0,1 1 0 0 0,-1-1-1 0 0,1 1 1 0 0,-1-1 0 0 0,-1 1 0 0 0,1-1 0 0 0,0 1 0 0 0,-1-1 0 0 0,1 1 0 0 0,-1-1 0 0 0,0 1-1 0 0,-1 0 1 0 0,0-3-61 0 0,-2-6 7 0 0,-2-1 1 0 0,0 1-1 0 0,0 0 0 0 0,-1 0 0 0 0,0 1 0 0 0,-1-1 0 0 0,-1 2 0 0 0,0-1 0 0 0,-4-3-7 0 0,4 6 0 0 0,9 7-50 0 0,0 1-28 0 0,0 0-19 0 0,0 0-16 0 0,0 0-2 0 0,0 0 0 0 0,0 0-13 0 0,0 0-32 0 0,0 0-25 0 0,14 15 158 0 0,-4 1 111 0 0,0 1-1 0 0,-1-1 0 0 0,-1 2 0 0 0,0-1 0 0 0,-1 1 1 0 0,-1 1-1 0 0,-1-1 0 0 0,-1 1 0 0 0,0 0 0 0 0,0 16-83 0 0,10 38 134 0 0,-5-34-142 0 0,-8-39 46 0 0,-1 0 52 0 0,0 0 30 0 0,0 0 18 0 0,0 0-3 0 0,-1-5-231 0 0,-7-20-1233 0 0,-4-14-2123 0 0,8 9-8489 0 0,5 25 7414 0 0,2 15 1018 0 0,18 84 1840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18054 0 0,'0'0'2209'0'0,"5"4"1242"0"0,26 131-2649 0 0,-20 23 692 0 0,-22-185-1034 0 0,8 16-473 0 0,0 0 0 0 0,1-1 0 0 0,0 0 1 0 0,0 0-1 0 0,2 1 0 0 0,0-1 0 0 0,0 0 1 0 0,1 0-1 0 0,0 0 0 0 0,1 1 0 0 0,0-1 0 0 0,1 1 1 0 0,0-1-1 0 0,1 1 0 0 0,0 0 0 0 0,1 0 1 0 0,1 1-1 0 0,0-1 13 0 0,-4 6-20 0 0,0 1-1 0 0,0 0 1 0 0,1 0 0 0 0,-1 0 0 0 0,1 0-1 0 0,0 0 1 0 0,1 0 0 0 0,-1 1 0 0 0,1-1-1 0 0,-1 1 1 0 0,1 0 0 0 0,0 0 0 0 0,0 1 0 0 0,0-1-1 0 0,1 1 1 0 0,-1 0 0 0 0,1 0 0 0 0,-1 0-1 0 0,1 1 1 0 0,0-1 0 0 0,-1 1 0 0 0,1 0 0 0 0,0 1-1 0 0,2-1 21 0 0,-4 1 8 0 0,-1-1 0 0 0,1 1 0 0 0,0 0 0 0 0,0 1 0 0 0,0-1 0 0 0,0 0 0 0 0,0 1 0 0 0,-1 0 0 0 0,1-1 0 0 0,0 1 0 0 0,0 0 0 0 0,-1 0 0 0 0,1 1 0 0 0,-1-1 0 0 0,1 0 0 0 0,-1 1-1 0 0,1 0 1 0 0,-1 0 0 0 0,0-1 0 0 0,0 1 0 0 0,0 0 0 0 0,0 1 0 0 0,0-1 0 0 0,-1 0 0 0 0,1 0 0 0 0,1 3-8 0 0,16 31 57 0 0,-2 2 1 0 0,-2 0-1 0 0,-1 1 1 0 0,-1 0-1 0 0,-3 1 1 0 0,-1 0-58 0 0,-5-28-4 0 0,-4-12-10 0 0,0 0-30 0 0,0 0-32 0 0,-2-8-416 0 0,-13-39-2832 0 0,8 17-3573 0 0,3 17-1213 0 0</inkml:trace>
  <inkml:trace contextRef="#ctx0" brushRef="#br0" timeOffset="259.022">420 5 720 0 0,'1'-2'14606'0'0,"1"0"-8430"0"0,0 1-4055 0 0,7 4-2544 0 0,3 16 614 0 0,-1 2 1 0 0,0-1-1 0 0,-2 2 1 0 0,0-1-1 0 0,-1 1 0 0 0,-1 0 1 0 0,-2 1-1 0 0,0 0 0 0 0,0 10-191 0 0,17 151 398 0 0,-23-183-544 0 0,0 0 1 0 0,0-1-1 0 0,0 1 1 0 0,0-1-1 0 0,0 1 1 0 0,0-1 0 0 0,0 0-1 0 0,0 1 1 0 0,0-1-1 0 0,-1 0 1 0 0,1 0-1 0 0,0 0 1 0 0,0 0 0 0 0,0 0-1 0 0,0 0 1 0 0,0 0-1 0 0,0 0 1 0 0,0 0-1 0 0,0 0 1 0 0,0-1 0 0 0,-1 1-1 0 0,1 0 1 0 0,0-1-1 0 0,0 1 1 0 0,0-1-1 0 0,0 1 1 0 0,1-1 0 0 0,-1 0-1 0 0,0 1 1 0 0,0-1-1 0 0,0 0 146 0 0,-21-21-8136 0 0,14 8 2202 0 0,-2-10-483 0 0</inkml:trace>
  <inkml:trace contextRef="#ctx0" brushRef="#br0" timeOffset="495.01">440 193 18194 0 0,'7'-16'6120'0'0,"18"4"-5281"0"0,-14 7-879 0 0,9 5-563 0 0,-19 1-4982 0 0,-5 0-5627 0 0,-49 15 3499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6521 0 0,'-1'-9'15270'0'0,"-4"7"-14110"0"0,5 2-225 0 0,0 0-132 0 0,0 0-314 0 0,0 0-294 0 0,0 0-286 0 0,1 4-325 0 0,9 25 564 0 0,-1 1 0 0 0,-2 0-1 0 0,0 0 1 0 0,-2 1 0 0 0,-1 0 0 0 0,-2 0-1 0 0,-1 0-147 0 0,4 176 64 0 0,-5-206-240 0 0,0-1-107 0 0,0 0-126 0 0,0 0-183 0 0,0 0-323 0 0,0-1-1548 0 0,0-1 1319 0 0,0 0-6903 0 0,4-4-1444 0 0</inkml:trace>
  <inkml:trace contextRef="#ctx0" brushRef="#br0" timeOffset="485.987">222 411 3804 0 0,'21'-16'15044'0'0,"-2"-4"-8301"0"0,-4-2-4621 0 0,20-46-4429 0 0,-24 40 3702 0 0,-2-48-2148 0 0,-10 73 698 0 0,0 1-1 0 0,0 0 0 0 0,-1-1 0 0 0,0 1 1 0 0,1 0-1 0 0,-1 0 0 0 0,0 0 0 0 0,0 1 1 0 0,0-1-1 0 0,0 0 0 0 0,0 1 0 0 0,0-1 1 0 0,0 1-1 0 0,-1 0 0 0 0,1 0 0 0 0,0 0 0 0 0,-1 0 1 0 0,1 0-1 0 0,-1 0 0 0 0,1 0 0 0 0,-1 1 1 0 0,0 0-1 0 0,1-1 0 0 0,-1 1 0 0 0,0 0 1 0 0,1 0-1 0 0,-1 0 0 0 0,1 1 0 0 0,-1-1 1 0 0,0 1-1 0 0,1-1 0 0 0,-1 1 0 0 0,-1 1 56 0 0,-10-2-74 0 0,3 1 49 0 0,1 0 0 0 0,0 1 1 0 0,-1 0-1 0 0,1 1 1 0 0,0 0-1 0 0,0 1 1 0 0,0 0-1 0 0,-7 4 25 0 0,-3 1-50 0 0,20-8 48 0 0,-1 0-1 0 0,1 0 1 0 0,0 0 0 0 0,-1 0 0 0 0,1 0-1 0 0,0 0 1 0 0,0 0 0 0 0,0 0 0 0 0,-1 0-1 0 0,1 0 1 0 0,0 0 0 0 0,0 0 0 0 0,1 0 0 0 0,-1 0-1 0 0,0 0 1 0 0,0 0 0 0 0,0 0 0 0 0,1 0-1 0 0,-1 0 1 0 0,0 0 0 0 0,1 0 0 0 0,-1 0-1 0 0,1-1 1 0 0,-1 1 0 0 0,1 0 0 0 0,-1 0-1 0 0,1 0 1 0 0,0 0 0 0 0,0-1 2 0 0,0 2 36 0 0,38 52-63 0 0,71 114 1108 0 0,-79-134-940 0 0,-31-34-150 0 0,1-1 1 0 0,0 1-1 0 0,0 0 0 0 0,-1-1 1 0 0,1 1-1 0 0,0-1 0 0 0,-1 1 1 0 0,1-1-1 0 0,-1 1 0 0 0,1-1 0 0 0,-1 0 1 0 0,1 1-1 0 0,-1-1 0 0 0,1 0 1 0 0,-1 1-1 0 0,1-1 0 0 0,-1 0 1 0 0,0 0-1 0 0,0 1 0 0 0,1-1 1 0 0,-1 0-1 0 0,0 0 0 0 0,0 0 1 0 0,0 1-1 0 0,0-1 0 0 0,0 0 1 0 0,0 0-1 0 0,0 0 0 0 0,0 1 1 0 0,0-1-1 0 0,0 0 0 0 0,0-1 9 0 0,0 2-17 0 0,1-23-967 0 0,2-21-2189 0 0,3 13-5811 0 0,0 10 259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12877 0 0,'3'26'10470'0'0,"7"22"-8783"0"0,2 9-2183 0 0,-4 36 152 0 0,-3 0 0 0 0,-5 17 344 0 0,0-82-741 0 0,0-28 39 0 0,0 0-132 0 0,-1-5-2089 0 0,-16-33-10887 0 0,11 17 8970 0 0</inkml:trace>
  <inkml:trace contextRef="#ctx0" brushRef="#br0" timeOffset="196.024">1 222 11497 0 0,'0'0'4140'0'0,"0"-4"-2691"0"0,0 1-997 0 0,0-1 220 0 0,2 0 216 0 0,2 0-152 0 0,5-3-404 0 0,0 3-332 0 0,2-3-340 0 0,2 3-584 0 0,3-4-740 0 0,-3 1-1117 0 0,0 3-2247 0 0,3-4-3813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2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20814 0 0,'4'22'3078'0'0,"0"-3"-3047"0"0,3 34 102 0 0,-3-1 1 0 0,-3 0 0 0 0,-2 23-134 0 0,0-2-144 0 0,1-73 212 0 0,0 0 96 0 0,0 0 16 0 0,0-5 42 0 0,1-8-216 0 0,1 1-1 0 0,1 0 1 0 0,0 1 0 0 0,1-1-1 0 0,0 0 1 0 0,1 1-1 0 0,0 0 1 0 0,0 0-1 0 0,1 0 1 0 0,1 1 0 0 0,1-1-6 0 0,-7 10-13 0 0,0-1 1 0 0,0 1 0 0 0,0 0 0 0 0,0-1 0 0 0,1 1 0 0 0,-1 0-1 0 0,1 0 1 0 0,-1 0 0 0 0,0 0 0 0 0,1 1 0 0 0,0-1-1 0 0,-1 0 1 0 0,1 0 0 0 0,-1 1 0 0 0,1-1 0 0 0,0 1-1 0 0,-1 0 1 0 0,1-1 0 0 0,0 1 0 0 0,0 0 0 0 0,-1 0 0 0 0,1 0-1 0 0,0 0 1 0 0,-1 1 0 0 0,1-1 0 0 0,0 0 0 0 0,0 1-1 0 0,-1-1 1 0 0,1 1 0 0 0,-1-1 0 0 0,1 1 0 0 0,0 0 0 0 0,-1 0-1 0 0,1-1 1 0 0,-1 1 0 0 0,0 0 0 0 0,1 1 0 0 0,-1-1-1 0 0,0 0 1 0 0,0 0 0 0 0,1 0 0 0 0,-1 1 0 0 0,0-1-1 0 0,0 1 1 0 0,0-1 0 0 0,-1 1 0 0 0,2 0 12 0 0,4 12 45 0 0,-1 0-1 0 0,-1 0 1 0 0,0 0 0 0 0,0 1-1 0 0,-1-1 1 0 0,-1 1 0 0 0,-1 0-1 0 0,0 0 1 0 0,-1-1 0 0 0,0 1-1 0 0,-2 5-44 0 0,2 12 9 0 0,0-30 13 0 0,1 0 1 0 0,-1 0-1 0 0,0 0 1 0 0,0 0-1 0 0,0 1 1 0 0,0-1-1 0 0,-1 0 1 0 0,1 0-1 0 0,-1 0 1 0 0,1 0-1 0 0,-1 0 1 0 0,1 0-1 0 0,-1 0 1 0 0,0 0-1 0 0,0 0 0 0 0,0 0 1 0 0,-1 0-1 0 0,1 0 1 0 0,0 0-1 0 0,-1-1 1 0 0,1 1-1 0 0,-1-1 1 0 0,1 1-1 0 0,-1-1 1 0 0,0 1-1 0 0,1-1 1 0 0,-1 0-1 0 0,0 0 1 0 0,0 0-1 0 0,0 0 1 0 0,0 0-1 0 0,0 0 0 0 0,0-1 1 0 0,0 1-1 0 0,0-1 1 0 0,-1 1-1 0 0,0-1-22 0 0,-4 1 51 0 0,0-1 0 0 0,0 1 0 0 0,0-1 0 0 0,0-1 0 0 0,0 1 0 0 0,0-2 0 0 0,0 1 0 0 0,0 0 0 0 0,1-1 0 0 0,-1-1 0 0 0,0 1 0 0 0,1-1 0 0 0,0 0 0 0 0,0 0 0 0 0,0-1 0 0 0,0 0 0 0 0,0 0 0 0 0,0 0 0 0 0,1-1 0 0 0,0 1 0 0 0,0-1 0 0 0,0-1 0 0 0,1 1 0 0 0,0-1 0 0 0,0 1 0 0 0,-1-4-51 0 0,5 7-146 0 0,0 0 0 0 0,0 0 0 0 0,0 0 0 0 0,0 1 0 0 0,1-1 0 0 0,-1 0 0 0 0,1 0 0 0 0,0 0 0 0 0,-1 1 0 0 0,1-1 0 0 0,0 0 0 0 0,0 1 0 0 0,0-1 0 0 0,0 1 0 0 0,0-1 0 0 0,0 1-1 0 0,0-1 1 0 0,1 1 0 0 0,-1 0 0 0 0,1-1 0 0 0,-1 1 0 0 0,1 0 0 0 0,-1 0 0 0 0,1 0 0 0 0,-1 0 0 0 0,1 1 0 0 0,0-1 0 0 0,0 0 0 0 0,-1 1 0 0 0,1-1 0 0 0,0 1 0 0 0,0 0-1 0 0,0-1 1 0 0,1 1 146 0 0,6-4-1826 0 0,8-4-4790 0 0,-11 5 1710 0 0,6-4-3740 0 0</inkml:trace>
  <inkml:trace contextRef="#ctx0" brushRef="#br0" timeOffset="561.366">285 215 21146 0 0,'2'1'3308'0'0,"6"6"-3112"0"0,80 78 32 0 0,-27-44-272 0 0,-59-41 68 0 0,-1-1 0 0 0,0 1-1 0 0,0-1 1 0 0,1 1 0 0 0,-1-1 0 0 0,0 0 0 0 0,0 0 0 0 0,0 0 0 0 0,0 0 0 0 0,0 0 0 0 0,0 0 0 0 0,0 0 0 0 0,0 0 0 0 0,-1 0 0 0 0,1 0 0 0 0,0 0 0 0 0,-1 0 0 0 0,1-1 0 0 0,-1 1 0 0 0,1 0 0 0 0,-1 0 0 0 0,1-1-1 0 0,-1 1 1 0 0,0 0 0 0 0,0-1 0 0 0,0 1 0 0 0,1 0 0 0 0,-1-1 0 0 0,-1 1 0 0 0,1-1 0 0 0,0 1 0 0 0,0 0 0 0 0,0-1 0 0 0,-1 0-24 0 0,1-4 38 0 0,3-79-290 0 0,23 193 420 0 0,7 129-147 0 0,-33-191 183 0 0,-34-32 610 0 0,30-14-762 0 0,-90 1 976 0 0,61-9-584 0 0,31 1-309 0 0,1 7-178 0 0,1 0-41 0 0,0 0-40 0 0,0 0-52 0 0,0-1-657 0 0,1-5-15883 0 0,0 7 13919 0 0,-3 5-4730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17614 0 0,'0'0'2729'0'0,"10"1"-1406"0"0,132 2 1401 0 0,-110-6-4051 0 0,-52 16-3136 0 0,3 3-12944 0 0,58-46 16214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3:0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28 10917 0 0,'-6'-10'7862'0'0,"-2"0"-4129"0"0,8 10-3708 0 0,0-1 1 0 0,-1 1-1 0 0,1-1 0 0 0,-1 1 1 0 0,1-1-1 0 0,-1 1 0 0 0,1-1 1 0 0,-1 1-1 0 0,1-1 0 0 0,-1 1 1 0 0,1 0-1 0 0,-1-1 0 0 0,1 1 0 0 0,-1 0 1 0 0,0-1-1 0 0,1 1 0 0 0,-1 0 1 0 0,0 0-1 0 0,1 0 0 0 0,-1 0 1 0 0,0 0-1 0 0,1-1 0 0 0,-1 1 1 0 0,0 0-1 0 0,1 0 0 0 0,-1 1 1 0 0,0-1-1 0 0,1 0 0 0 0,-1 0 1 0 0,0 0-1 0 0,1 0 0 0 0,-1 0 1 0 0,1 1-1 0 0,-1-1 0 0 0,0 0 1 0 0,1 1-1 0 0,-1-1 0 0 0,1 0 1 0 0,-1 1-1 0 0,1-1 0 0 0,-1 1 1 0 0,1-1-1 0 0,-1 1 0 0 0,1-1 1 0 0,-1 1-1 0 0,1-1 0 0 0,0 1 1 0 0,-1-1-1 0 0,1 1 0 0 0,0 0 1 0 0,-1-1-26 0 0,-3 11-48 0 0,0 1 1 0 0,1-1 0 0 0,0 1-1 0 0,0-1 1 0 0,1 1 0 0 0,1 0-1 0 0,0 0 1 0 0,1 0 0 0 0,0 0-1 0 0,1 5 48 0 0,-1 2-49 0 0,0-9 29 0 0,-1 0 0 0 0,1-1 0 0 0,0 1-1 0 0,1-1 1 0 0,0 1 0 0 0,1 0-1 0 0,0-1 1 0 0,0 0 0 0 0,1 1-1 0 0,0-1 1 0 0,1 0 0 0 0,0-1 0 0 0,0 1-1 0 0,1-1 1 0 0,0 1 0 0 0,0-1-1 0 0,1-1 1 0 0,1 2 20 0 0,33-4 211 0 0,-36-7-174 0 0,-1 0-1 0 0,1 0 0 0 0,-1-1 1 0 0,1 1-1 0 0,-1-1 0 0 0,0 0 1 0 0,0 0-1 0 0,0 0 0 0 0,0 0 1 0 0,-1 0-1 0 0,1-1 0 0 0,-1 1 1 0 0,0-1-1 0 0,0 0 1 0 0,0 0-1 0 0,0 0 0 0 0,-1 0 1 0 0,1 0-37 0 0,2-10 130 0 0,1 0 1 0 0,-2 0 0 0 0,0 0-1 0 0,-1 0 1 0 0,0 0 0 0 0,-1-1-1 0 0,-1-13-130 0 0,-11 16-574 0 0,14 24-467 0 0,2 3 1014 0 0,2-1-1 0 0,0 0 0 0 0,1 0 0 0 0,0-1 0 0 0,1 0 0 0 0,0 0 1 0 0,5 4 27 0 0,3 4 22 0 0,-16-19 31 0 0,1 1-1 0 0,1-1 0 0 0,-1 0 1 0 0,0 0-1 0 0,0 0 1 0 0,1 0-1 0 0,0-1 0 0 0,-1 1 1 0 0,1-1-1 0 0,0 1 0 0 0,-1-1 1 0 0,1 0-1 0 0,0 0 0 0 0,0 0 1 0 0,0 0-1 0 0,0-1 1 0 0,1 1-53 0 0,17-43 1610 0 0,-12-84-825 0 0,-9 95-753 0 0,0 23-27 0 0,-1-1 0 0 0,0 1 1 0 0,0-1-1 0 0,0 1 0 0 0,-1 0 0 0 0,0 0 0 0 0,-1 0 1 0 0,0 0-1 0 0,0 0 0 0 0,-1 0-5 0 0,-9-7-690 0 0,13 14 407 0 0,0 1-115 0 0,0 0-153 0 0,0 0-255 0 0,25 0-9344 0 0,-14 0 2135 0 0,0 0 2629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3:0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19106 0 0,'0'0'2153'0'0,"0"0"-1237"0"0,0 0-379 0 0,5 12 1381 0 0,52 107-1640 0 0,-54-111-274 0 0,0 0-1 0 0,1 0 1 0 0,0 0 0 0 0,1 0-1 0 0,-1-1 1 0 0,2 1-1 0 0,-1-1 1 0 0,1-1 0 0 0,0 1-1 0 0,2 2-3 0 0,-7-9 22 0 0,-1 1 0 0 0,1-1 0 0 0,-1 1 0 0 0,0-1-1 0 0,1 0 1 0 0,-1 1 0 0 0,1-1 0 0 0,-1 1 0 0 0,1-1 0 0 0,-1 0-1 0 0,1 0 1 0 0,-1 1 0 0 0,1-1 0 0 0,-1 0 0 0 0,1 0-1 0 0,-1 1 1 0 0,1-1 0 0 0,-1 0 0 0 0,1 0 0 0 0,0 0 0 0 0,-1 0-1 0 0,1 0 1 0 0,-1 0 0 0 0,1 0 0 0 0,0 0 0 0 0,-1 0 0 0 0,1 0-1 0 0,-1 0 1 0 0,1 0 0 0 0,-1-1 0 0 0,1 1 0 0 0,0 0-1 0 0,-1 0 1 0 0,1-1 0 0 0,-1 1 0 0 0,1 0 0 0 0,-1-1 0 0 0,1 1-1 0 0,-1 0 1 0 0,0-1 0 0 0,1 1 0 0 0,-1-1 0 0 0,1 1 0 0 0,-1-1-1 0 0,0 1 1 0 0,1-1 0 0 0,-1 1 0 0 0,0-1 0 0 0,0 1-1 0 0,1-1 1 0 0,-1 1 0 0 0,0-1 0 0 0,0 1 0 0 0,0-1 0 0 0,0 0-1 0 0,0 1 1 0 0,1-1 0 0 0,-1 1 0 0 0,0-1 0 0 0,0 1-22 0 0,8-26 115 0 0,-1-1 1 0 0,0 1-1 0 0,-2-1 1 0 0,-2 0-1 0 0,0-3-115 0 0,-2 22 3 0 0,0-8-11 0 0,-1 15-54 0 0,0 1-25 0 0,0 0-24 0 0,0 0-14 0 0,0 0-25 0 0,3 8-304 0 0,9 30 506 0 0,-2 1 0 0 0,-1 1 1 0 0,-3-1-1 0 0,3 41-52 0 0,-6-46-3 0 0,2 139 110 0 0,-5-172-83 0 0,0 1 0 0 0,0-1-1 0 0,0 1 1 0 0,0-1 0 0 0,0 0 0 0 0,0 1-1 0 0,0-1 1 0 0,0 1 0 0 0,-1-1-1 0 0,1 0 1 0 0,-1 1 0 0 0,1-1-1 0 0,-1 0 1 0 0,1 0 0 0 0,-1 1-1 0 0,0-1 1 0 0,0 0 0 0 0,1 0-1 0 0,-1 0 1 0 0,0 0 0 0 0,0 0 0 0 0,0 0-1 0 0,0 0 1 0 0,0 0 0 0 0,-1 0-1 0 0,1 0 1 0 0,0-1 0 0 0,0 1-1 0 0,-1 0 1 0 0,1-1 0 0 0,0 1-1 0 0,0-1 1 0 0,-1 1 0 0 0,1-1 0 0 0,-1 0-1 0 0,1 0 1 0 0,0 0 0 0 0,-1 1-1 0 0,1-1 1 0 0,-1-1 0 0 0,1 1-1 0 0,0 0 1 0 0,-1 0 0 0 0,1 0-1 0 0,-1-1 1 0 0,1 1 0 0 0,0-1-1 0 0,-1 1-23 0 0,-11-1-35 0 0,-118-5 411 0 0,118 5 23 0 0,19-3-734 0 0,71-37-2884 0 0,-67 36 1215 0 0,1 1-2119 0 0,1 1-4215 0 0,-23 10 61 0 0,-89 39 6546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3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47 310 8645 0 0,'7'-17'10931'0'0,"0"1"-5900"0"0,28-57-3152 0 0,15-17-1311 0 0,-8 15-780 0 0,-41 75 198 0 0,-1-1 0 0 0,1 0 0 0 0,-1 0 0 0 0,1 0-1 0 0,-1 1 1 0 0,0-1 0 0 0,1 0 0 0 0,-1 0 0 0 0,0 0 0 0 0,1 0 0 0 0,-1 0 0 0 0,0 0 0 0 0,0 0 0 0 0,0 0 0 0 0,0 0 0 0 0,0 0 0 0 0,0 0 0 0 0,0 0 0 0 0,0 0-1 0 0,0 0 1 0 0,-1 0 0 0 0,1 0 0 0 0,0 0 0 0 0,-1 0 0 0 0,1 1 0 0 0,-1-1 0 0 0,1 0 0 0 0,-1 0 0 0 0,1 0 0 0 0,-1 0 0 0 0,1 1 0 0 0,-1-1 0 0 0,0 0-1 0 0,1 1 1 0 0,-1-1 0 0 0,0 0 0 0 0,0 1 0 0 0,1-1 0 0 0,-1 1 0 0 0,0-1 0 0 0,0 1 0 0 0,0-1 0 0 0,0 1 0 0 0,0 0 0 0 0,0 0 0 0 0,0-1 0 0 0,-1 1 14 0 0,-52-2-322 0 0,40 2 213 0 0,-68 12-115 0 0,60-5-294 0 0,22 4 295 0 0,1-2 266 0 0,1 0 0 0 0,0 0 1 0 0,0 0-1 0 0,1-1 0 0 0,0 1 0 0 0,0-1 0 0 0,1 0 1 0 0,0 0-1 0 0,1 0 0 0 0,3 5-43 0 0,5 10 137 0 0,88 141 642 0 0,-76-126-386 0 0,-11-46-1638 0 0,-7-10-2442 0 0,-5 9-9196 0 0,-20 45 4172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3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21134 0 0,'0'0'980'0'0,"-5"4"-980"0"0,-1 0-1676 0 0,-3 3-472 0 0,2-3-305 0 0,3 0-3007 0 0,-3 3-4917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3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64 22378 0 0,'-7'0'1776'0'0,"3"0"-1544"0"0,-1 0-232 0 0,-4-4-4 0 0,5-3-36 0 0,-3 3-464 0 0,3-7-384 0 0,2 3-372 0 0,-3-3-1564 0 0,3 4-4529 0 0,-2-5-2244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6:37.1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7723.125"/>
      <inkml:brushProperty name="anchorY" value="-225864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8381.95313"/>
      <inkml:brushProperty name="anchorY" value="-227110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9052.39063"/>
      <inkml:brushProperty name="anchorY" value="-228486.57813"/>
      <inkml:brushProperty name="scaleFactor" value="0.5"/>
    </inkml:brush>
  </inkml:definitions>
  <inkml:trace contextRef="#ctx0" brushRef="#br0">131 4 17490 0 0,'0'0'0'0'0,"-1"-1"3260"0"0,1 1-2931 0 0,-1-1 759 0 0,1 0-89 0 0,0 1-295 0 0,0-1-226 0 0,0 1-141 0 0,0 0-156 0 0,0 0-60 0 0,0 0-39 0 0,0 0-47 0 0,0 0-35 0 0,0 0 6 0 0,0 0-10 0 0,0 0-42 0 0,1 2 59 0 0,1 2 270 0 0,0 2-151 0 0,2 4 44 0 0,0 3-76 0 0,-1 3 9 0 0,0 3-73 0 0,0 3-34 0 0,-1 3 5 0 0,-1 3-7 0 0,1 2-37 0 0,-2 3 43 0 0,1 2-19 0 0,-1 1-41 0 0,1 2 17 0 0,-1-1-3 0 0,0 1 9 0 0,0-3 35 0 0,1 0-10 0 0,-1-4 16 0 0,0-3 24 0 0,1-2-1 0 0,-1-5-30 0 0,0-3 9 0 0,-1-4 38 0 0,1-4-16 0 0,-1-2 20 0 0,1-4-27 0 0,0-1 8 0 0,-1-1-3 0 0,1-2-28 0 0,0 0 46 0 0,0 0-16 0 0,0-1-26 0 0,0 1 69 0 0,0-1-3 0 0,0 1-81 0 0,0 0 18 0 0,0 0-19 0 0,0 0-36 0 0,-1 0 9 0 0,1 0-261 0 0,0 0 7 0 0,-1 0-209 0 0,1 0-169 0 0,0 0-228 0 0,-1-1-544 0 0,1 0-1862 0 0,-1-2-5045 0 0,1-4-2689 0 0,1 7 13479 0 0,0 1-4320 0 0</inkml:trace>
  <inkml:trace contextRef="#ctx0" brushRef="#br1" timeOffset="512.248">345 49 1248 0 0,'0'0'0'0'0,"1"0"13737"0"0,0 0-13921 0 0,0 0 2955 0 0,0 0-1240 0 0,0 0 23 0 0,1 0-590 0 0,-1 0-285 0 0,-1 0-277 0 0,1 0-147 0 0,0 0-35 0 0,0 0-24 0 0,-1 0-31 0 0,0 0-30 0 0,0 0 44 0 0,0 0-12 0 0,0 0 0 0 0,1 1 11 0 0,0 1 178 0 0,0 3-36 0 0,0 2-80 0 0,0 4-63 0 0,1 3-58 0 0,-1 3 12 0 0,0 3-16 0 0,0 3-55 0 0,0 2-7 0 0,0 2-48 0 0,0 3 0 0 0,1 2 1 0 0,-1 2 2 0 0,1 1-10 0 0,0 3 8 0 0,1 1 49 0 0,-1 0-61 0 0,1 0 104 0 0,-1 0-58 0 0,1 0 2 0 0,0-2 19 0 0,0-1 20 0 0,0-2-51 0 0,-1-3-21 0 0,0-3 32 0 0,0-5-3 0 0,0-4-37 0 0,-1-4 40 0 0,-1-5 6 0 0,0-4 36 0 0,1-3 1 0 0,-1-1 30 0 0,-1-2 46 0 0,1 0-21 0 0,0-1-55 0 0,0 0-25 0 0,0 0-34 0 0,0 1-23 0 0,0 0-190 0 0,0 0-28 0 0,-1 0-103 0 0,-1-1-179 0 0,-1-1-280 0 0,-2 0-258 0 0,-2-2-775 0 0,-1-1-3625 0 0,-1 0-3816 0 0,12 6 1607 0 0,3 2 8940 0 0</inkml:trace>
  <inkml:trace contextRef="#ctx0" brushRef="#br2" timeOffset="1144.251">3 527 13141 0 0,'0'0'0'0'0,"-1"0"4301"0"0,1 0-3623 0 0,-1 0 135 0 0,1 0 445 0 0,0 0-242 0 0,0 1-443 0 0,1 0-343 0 0,0 0-182 0 0,3 1 420 0 0,1 1-7 0 0,2 2 9 0 0,2 1-135 0 0,2 1 1 0 0,1 2 23 0 0,1 1-95 0 0,1 2 18 0 0,1 1-60 0 0,1 1-5 0 0,1 2-45 0 0,1 2 10 0 0,-1 1-43 0 0,0 1-46 0 0,0 1-12 0 0,-1 1 22 0 0,0 0-39 0 0,-2-1 3 0 0,0-1 8 0 0,-2 0-5 0 0,-1-2-44 0 0,-1-3 12 0 0,-2-2 64 0 0,-1-3-1 0 0,-2-3-47 0 0,-1-2 59 0 0,-2-2 47 0 0,0-1 5 0 0,-1-2 14 0 0,-1 0-52 0 0,0-1-35 0 0,0 1-20 0 0,0 0 0 0 0,0-1-32 0 0,0 1-6 0 0,0 0-28 0 0,0 0 29 0 0,1 0-38 0 0,1 0 6 0 0,1-1 86 0 0,1 0-7 0 0,1-2-48 0 0,2 0-24 0 0,1-3 46 0 0,1-1-32 0 0,1-3 14 0 0,1-3-7 0 0,2-2 6 0 0,1-4-34 0 0,2-1 10 0 0,1-2-10 0 0,1-2 6 0 0,1-1-6 0 0,-1 1-3 0 0,0 0-4 0 0,0 2 5 0 0,-2 3-39 0 0,-2 4 49 0 0,-3 3-16 0 0,-2 4 5 0 0,-3 2 0 0 0,-1 3 46 0 0,-3 2-26 0 0,-1 0 38 0 0,0 2-1 0 0,-2-1-8 0 0,1 1-14 0 0,-1-1-34 0 0,1 1 13 0 0,0-1 36 0 0,0 0-26 0 0,0 0-23 0 0,-1 0 8 0 0,1 0-10 0 0,0 0-8 0 0,0 0-53 0 0,1 0-28 0 0,-1 0-62 0 0,0 0-75 0 0,-1 0-50 0 0,0 0-101 0 0,0 0-133 0 0,-1 1-237 0 0,-2 2-716 0 0,-1 3-2935 0 0,-2 1-9647 0 0,8-7 8578 0 0,2-3 5908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6:44.7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258.60938"/>
      <inkml:brushProperty name="anchorY" value="-229188.82813"/>
      <inkml:brushProperty name="scaleFactor" value="0.5"/>
    </inkml:brush>
  </inkml:definitions>
  <inkml:trace contextRef="#ctx0" brushRef="#br0">2771 0 19634 0 0,'0'0'0'0'0,"0"0"1112"0"0,1 2-1297 0 0,1 1-339 0 0,0 3 726 0 0,1 4 220 0 0,0 2 58 0 0,2 5-226 0 0,-1 2 149 0 0,2 2-181 0 0,0 1 86 0 0,0 1 3 0 0,1 1-97 0 0,-1 0-81 0 0,0 1-65 0 0,0 0-53 0 0,-1-1 67 0 0,-2 1 15 0 0,-1 1-50 0 0,-1 0 81 0 0,-1 2-76 0 0,-2 0 23 0 0,-2 1-16 0 0,-2 1 26 0 0,-3 1-55 0 0,-2 0 16 0 0,-2-1 4 0 0,-1 0 20 0 0,-2-2 27 0 0,-2-1-34 0 0,-1-1 41 0 0,-3-1 2 0 0,-1 0-4 0 0,-4-1 26 0 0,-2 1-45 0 0,-3-1-9 0 0,-3 2-31 0 0,-4 0-4 0 0,-3 1 36 0 0,-3 3-17 0 0,-3 0-17 0 0,-2 1 16 0 0,-1 1-58 0 0,-2 0 58 0 0,-1 1-61 0 0,0 0 14 0 0,0 0-1 0 0,1-1 3 0 0,1-1 46 0 0,1-1-69 0 0,1-2 28 0 0,1-1 32 0 0,1-1-62 0 0,1-1 11 0 0,0 0 0 0 0,0-1-7 0 0,0 1-55 0 0,0-1 54 0 0,1 1 8 0 0,1-1-2 0 0,-6 5 0 0 0,3-1 5 0 0,4 0-6 0 0,4-3 6 0 0,7-3-2 0 0,5-3 1 0 0,6-3-4 0 0,3-1-4 0 0,4-2-42 0 0,3 0 22 0 0,1 0 32 0 0,1 2 84 0 0,1 1-40 0 0,-1 2-56 0 0,-1 3 18 0 0,0 2-10 0 0,-1 4 5 0 0,-1 3 3 0 0,-3 5-1 0 0,-2 4 34 0 0,-2 4-10 0 0,-3 6 131 0 0,-1 5-134 0 0,-3 4-14 0 0,-1 2-7 0 0,-2 2 4 0 0,0 2-5 0 0,0 0-7 0 0,-2 2 16 0 0,0 1 37 0 0,-1 3-5 0 0,-2 1 121 0 0,0 4-135 0 0,0 2 139 0 0,-1 1-74 0 0,1 2-57 0 0,0 1 79 0 0,2-1-89 0 0,2-1 53 0 0,1-2-53 0 0,3-3 5 0 0,3-1-35 0 0,2-5 49 0 0,2-3-62 0 0,3-3 18 0 0,3-4-15 0 0,2-3-35 0 0,3-3 51 0 0,2-2-12 0 0,1-4 0 0 0,1-2-45 0 0,2-3 64 0 0,0-3-22 0 0,1-4 8 0 0,0-3 0 0 0,1-3 0 0 0,0-5 0 0 0,0-4 10 0 0,-1-4 48 0 0,1-2-28 0 0,0-3 31 0 0,-1-2-36 0 0,1-1 11 0 0,-1-1-36 0 0,0 0 13 0 0,1-2-10 0 0,-1 0 34 0 0,1-2-10 0 0,0 0 5 0 0,0-1 19 0 0,0-1 4 0 0,1 0-1 0 0,-1 0 26 0 0,0 0 6 0 0,0 0 5 0 0,-2 0-79 0 0,-2-1-5 0 0,-1-1-49 0 0,-3-3 13 0 0,-2-3-31 0 0,-2-4-2 0 0,-2-3 4 0 0,-1-4 30 0 0,-1-3-27 0 0,1-2 56 0 0,0-2-11 0 0,1 0 5 0 0,1 1 1 0 0,2 1 5 0 0,1 3 3 0 0,3 5 4 0 0,2 2 60 0 0,2 5-87 0 0,1 4 29 0 0,2 2-89 0 0,0 2-34 0 0,1 1-9 0 0,0 0-41 0 0,1 2 195 0 0,1 3-12 0 0,2 2 32 0 0,2 5-55 0 0,2 2 15 0 0,2 6 25 0 0,1 2 18 0 0,0 2-63 0 0,1 3 25 0 0,0 1 37 0 0,0 0 48 0 0,-1-1-11 0 0,0-1-5 0 0,0-2-38 0 0,-1-1 43 0 0,-1-2-20 0 0,0-2-46 0 0,0-3 24 0 0,-1-3 17 0 0,-1-3-38 0 0,-1-3 45 0 0,-1-3-18 0 0,0-2 57 0 0,2-3 83 0 0,2-5 44 0 0,3-5-14 0 0,4-7-71 0 0,3-6-30 0 0,4-7-34 0 0,1-3-20 0 0,1-3-36 0 0,-1-1-30 0 0,-2 4 1 0 0,-3 5-9 0 0,-4 5-4 0 0,-4 7-23 0 0,-4 5 35 0 0,-3 5-8 0 0,-2 4 4 0 0,-2 2 0 0 0,0 2 0 0 0,-1 0 4 0 0,0 0-5 0 0,1 0 2 0 0,-1-1-1 0 0,1 1-5 0 0,0-1-40 0 0,0 0-36 0 0,0 1-202 0 0,0-2 20 0 0,0 1-137 0 0,-1 0-182 0 0,1 1-254 0 0,0 1-720 0 0,-1 4-2202 0 0,1 1-4592 0 0,0 4-4834 0 0,0-12 16130 0 0,1-3-5100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2.0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563.21875"/>
      <inkml:brushProperty name="anchorY" value="-239243.82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396.0625"/>
      <inkml:brushProperty name="anchorY" value="-240336.03125"/>
      <inkml:brushProperty name="scaleFactor" value="0.5"/>
    </inkml:brush>
  </inkml:definitions>
  <inkml:trace contextRef="#ctx0" brushRef="#br0">1 0 22978 0 0,'0'0'0'0'0,"0"0"1688"0"0,2 0-1712 0 0,-1 0 530 0 0,0 0 146 0 0,1 0-175 0 0,0 0-176 0 0,0 0-319 0 0,2 0 124 0 0,1 1-121 0 0,3 2 78 0 0,2 2-79 0 0,2 1 34 0 0,1 2-21 0 0,1 1 9 0 0,1 1-7 0 0,0 1-3 0 0,-2 1-32 0 0,-1 1 46 0 0,-1 0 64 0 0,-3 2-13 0 0,-2 0 108 0 0,-1 0-101 0 0,-3 0 2 0 0,0 0 3 0 0,-3-2 8 0 0,-2 0 2 0 0,-2-1 24 0 0,-2-1-16 0 0,-3-1-7 0 0,-1-1-26 0 0,-2-1-8 0 0,-1-1 4 0 0,0 0 35 0 0,1-1 13 0 0,2-1-25 0 0,3-1 11 0 0,2-1-23 0 0,2-2-32 0 0,2 1-33 0 0,1-1-4 0 0,1 0-26 0 0,0-1 1 0 0,1 1-16 0 0,-1 1-30 0 0,1-1 92 0 0,2 2 17 0 0,1 1 14 0 0,2 1-59 0 0,2 2 24 0 0,0 0-14 0 0,2 2-3 0 0,1 1-27 0 0,1 2 39 0 0,1 1-12 0 0,0 2 13 0 0,0-1-12 0 0,0 1-5 0 0,-1-1 6 0 0,-2-1-2 0 0,-1-2 4 0 0,-2-2 0 0 0,-2-3 0 0 0,-1-2 98 0 0,-2-1-52 0 0,0-2 36 0 0,-2-1 6 0 0,0 0-26 0 0,0-1-18 0 0,-1 1-10 0 0,1-1-38 0 0,0 1 10 0 0,0 0-44 0 0,0 0-2 0 0,-1 0-30 0 0,1 0-27 0 0,0 0-260 0 0,0 0-65 0 0,0 0-97 0 0,0 0-196 0 0,-1 0-441 0 0,-1 1-1408 0 0,-2-1-6234 0 0,-1 1-5542 0 0,6-1 15686 0 0,-1 0 115 0 0,2 0-3666 0 0</inkml:trace>
  <inkml:trace contextRef="#ctx0" brushRef="#br1" timeOffset="279">399 384 19614 0 0,'0'0'0'0'0,"0"0"2660"0"0,1 0-1839 0 0,0 0 475 0 0,0 0-146 0 0,0 0-438 0 0,-1 1-188 0 0,0 0-219 0 0,0 0-183 0 0,0-1-55 0 0,0 1-54 0 0,0-1-8 0 0,0 0-190 0 0,0 0-299 0 0,0 0-187 0 0,-1 0-321 0 0,-2 0-1278 0 0,-1 1-5454 0 0,-1 0-6850 0 0,5-2 16291 0 0,2 0-3560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0.2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436.07813"/>
      <inkml:brushProperty name="anchorY" value="-236589.48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9765.9375"/>
      <inkml:brushProperty name="anchorY" value="-236443.9218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465.84375"/>
      <inkml:brushProperty name="anchorY" value="-237597.4218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213.85938"/>
      <inkml:brushProperty name="anchorY" value="-238193.4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914.82813"/>
      <inkml:brushProperty name="anchorY" value="-238896.125"/>
      <inkml:brushProperty name="scaleFactor" value="0.5"/>
    </inkml:brush>
  </inkml:definitions>
  <inkml:trace contextRef="#ctx0" brushRef="#br0">124 20 12665 0 0,'0'0'0'0'0,"0"-1"7797"0"0,0-2-7580 0 0,0 1 2007 0 0,0-1-1728 0 0,0 1-221 0 0,0-1-253 0 0,0 1 16 0 0,-1 1-24 0 0,-1 0 34 0 0,0 0-61 0 0,-2 1-181 0 0,0 0 79 0 0,-2 1 70 0 0,-1 1 39 0 0,-1 3 146 0 0,-2 1 0 0 0,-1 3 49 0 0,0 1-39 0 0,-1 2 0 0 0,1-1 14 0 0,0 1-48 0 0,3 0-46 0 0,1 1-74 0 0,2 0 7 0 0,2 1-42 0 0,2 1-16 0 0,3 1-12 0 0,2 1 76 0 0,3 0-140 0 0,3 2 90 0 0,2-1 40 0 0,3 2-8 0 0,1 1 36 0 0,2 0-35 0 0,2 1-67 0 0,-1 1 65 0 0,1 0 8 0 0,0 2-3 0 0,-2-1 127 0 0,0 0-152 0 0,-3-1 50 0 0,-1-2 36 0 0,-4-1-67 0 0,-1-4 116 0 0,-3-2-44 0 0,-3-3 68 0 0,-1-3 133 0 0,-3-2-8 0 0,-4-1-116 0 0,-4-2-6 0 0,-4-2-48 0 0,-3 0 81 0 0,-5 0 108 0 0,-1-2 51 0 0,-2-1 6 0 0,0-1-71 0 0,1 0-120 0 0,3-1 29 0 0,2 0-48 0 0,4 1-10 0 0,3 0 10 0 0,3 1-43 0 0,3 0-85 0 0,2 1-44 0 0,2 0-46 0 0,1 0-79 0 0,0-1-67 0 0,2 1 78 0 0,3-1 43 0 0,1 0-35 0 0,2-1-165 0 0,2 1-128 0 0,1 0-130 0 0,1 0-275 0 0,-1 1-465 0 0,1 0-1049 0 0,0-1-4006 0 0,1-1-2733 0 0,-28 6 4566 0 0,-3 0 4903 0 0</inkml:trace>
  <inkml:trace contextRef="#ctx0" brushRef="#br1" timeOffset="284">360 43 13193 0 0,'0'0'0'0'0,"1"-2"9253"0"0,-1 1-9647 0 0,1-2 2103 0 0,-1 1-636 0 0,1 1-383 0 0,0-1-201 0 0,-1 2-170 0 0,1-1-336 0 0,0 1 59 0 0,1 1-179 0 0,1 3 175 0 0,1 2 101 0 0,2 5-100 0 0,1 4 25 0 0,1 5 4 0 0,0 5-80 0 0,1 4 69 0 0,-2 5-70 0 0,0 3 19 0 0,-2 2-6 0 0,-1 2-46 0 0,-1 0-34 0 0,0 1 48 0 0,-1-3-4 0 0,-1-2-54 0 0,0-4 0 0 0,0-4-22 0 0,0-5-58 0 0,0-4-401 0 0,0-6 50 0 0,0-4-178 0 0,-1-4-138 0 0,0-3-256 0 0,-2-2-1538 0 0,-1-4-3515 0 0,-3-2-1607 0 0,-2-7 2422 0 0,1 1 5958 0 0</inkml:trace>
  <inkml:trace contextRef="#ctx0" brushRef="#br2" timeOffset="429.006">405 321 15857 0 0,'0'0'0'0'0,"0"-1"2513"0"0,1-1-1635 0 0,-1 0 473 0 0,2-1-73 0 0,1 0-493 0 0,0-1-208 0 0,1 0-284 0 0,1 0-295 0 0,1-1-11 0 0,0 1-95 0 0,2-1-47 0 0,0 2-572 0 0,2 0-444 0 0,0 1-1125 0 0,2 2-2553 0 0,0 0-4666 0 0,1 3 5437 0 0,-3 0 4369 0 0</inkml:trace>
  <inkml:trace contextRef="#ctx0" brushRef="#br3" timeOffset="881.001">674 490 1960 0 0,'0'0'0'0'0,"0"0"17000"0"0,0-1-16079 0 0,0-1-2148 0 0,0-2 4366 0 0,0-4-1577 0 0,1-3-661 0 0,0-5-245 0 0,1-4-133 0 0,2-3-210 0 0,1-2-120 0 0,2-2-16 0 0,1 1-73 0 0,0 1-48 0 0,-1 2-52 0 0,-1 4 8 0 0,-1 2 30 0 0,-2 3-49 0 0,-1 4 12 0 0,0 2-5 0 0,-2 3-149 0 0,0 3-56 0 0,-2 0-16 0 0,-1 2-64 0 0,-2 0 125 0 0,-2 1-72 0 0,-3-1 99 0 0,-2 2 26 0 0,-1 3 23 0 0,-3 2 19 0 0,-2 3 68 0 0,-1 2-12 0 0,-1 2 60 0 0,0-1-15 0 0,2 0 8 0 0,2-1-9 0 0,2-3-2 0 0,4-2 37 0 0,2-1-2 0 0,3-3-21 0 0,2-1-1 0 0,1-1 79 0 0,1-1-118 0 0,1 1 1 0 0,1-1-138 0 0,0 1 150 0 0,1 2-34 0 0,1 2 175 0 0,2 1-110 0 0,3 3 33 0 0,1 1 12 0 0,1 2-7 0 0,2 1-62 0 0,1 1 93 0 0,2 1-82 0 0,0 1-40 0 0,0-1 11 0 0,0 1-9 0 0,0-1-9 0 0,0-1-35 0 0,-2 0 56 0 0,-1-2-19 0 0,-2-1 7 0 0,0-1-9 0 0,-3-1 2 0 0,-1-2-80 0 0,-2-1 55 0 0,-1-2 35 0 0,-1-2-11 0 0,-1-1 8 0 0,-1-1-466 0 0,0 0-143 0 0,0-1-329 0 0,0 1-711 0 0,-1 0-3525 0 0,2-1-2410 0 0,2 1-1954 0 0,-1 0 11491 0 0</inkml:trace>
  <inkml:trace contextRef="#ctx0" brushRef="#br4" timeOffset="1330.001">953 720 20322 0 0,'0'0'0'0'0,"0"-1"2312"0"0,0-1-1848 0 0,-1-2 920 0 0,-1-3-497 0 0,-1-3-404 0 0,0-6-115 0 0,-1-6-188 0 0,-1-6-42 0 0,0-6-28 0 0,0-6-60 0 0,1-5-51 0 0,0-5 10 0 0,1 0-9 0 0,1 3 5 0 0,1 3-2 0 0,0 6-3 0 0,1 9-4 0 0,0 6-32 0 0,0 7 8 0 0,1 6-32 0 0,1 4 18 0 0,0 2-50 0 0,2 2 56 0 0,0 1-46 0 0,3 1 94 0 0,0 0-28 0 0,3 2 17 0 0,0 0 3 0 0,2 3-1 0 0,1 2 6 0 0,0 4-11 0 0,0 2 3 0 0,0 3-1 0 0,0 3 0 0 0,-2 2-4 0 0,0 1 5 0 0,-3 0-6 0 0,-1 1 6 0 0,-1-1-2 0 0,-2-1 48 0 0,-2-3-14 0 0,-1-2 45 0 0,0-4 16 0 0,-3-1 54 0 0,-1-4-16 0 0,-1-1-24 0 0,-2-2-15 0 0,-2-1-30 0 0,-1-2 19 0 0,-2 0-40 0 0,-1 0-3 0 0,-2-2-34 0 0,0 1 36 0 0,0 0-51 0 0,-1 0 6 0 0,3 0-2 0 0,0-1 7 0 0,3 1-2 0 0,1 0 1 0 0,3 0-10 0 0,2 0-95 0 0,2 0-19 0 0,0 0-76 0 0,1-2-172 0 0,1 1-233 0 0,2-2 71 0 0,2-2-395 0 0,2-1-812 0 0,3-2-3284 0 0,0-1-4849 0 0,-2 1 2226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5.2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764.85938"/>
      <inkml:brushProperty name="anchorY" value="-243290.1875"/>
      <inkml:brushProperty name="scaleFactor" value="0.5"/>
    </inkml:brush>
  </inkml:definitions>
  <inkml:trace contextRef="#ctx0" brushRef="#br0">16 28 20766 0 0,'0'0'0'0'0,"0"0"2208"0"0,0-1-1955 0 0,0-1 768 0 0,0 0 109 0 0,0 0-406 0 0,0 0-207 0 0,-1 1-240 0 0,1 0-195 0 0,-1 1-62 0 0,1-1-17 0 0,0 1-52 0 0,0 1-3 0 0,0 2-25 0 0,-1 1 93 0 0,0 4-5 0 0,0 3 38 0 0,0 3-62 0 0,-1 3 17 0 0,1 3-8 0 0,-1 3 0 0 0,0 0 0 0 0,1 2-32 0 0,0 1 36 0 0,1 0-2 0 0,0-1-46 0 0,0-3-4 0 0,1-1-53 0 0,1-4 22 0 0,2-3 41 0 0,1-5 42 0 0,0-2-3 0 0,2-3 76 0 0,1-2 37 0 0,2-1-127 0 0,1-2 94 0 0,2-3-93 0 0,2-2 24 0 0,3-2-50 0 0,2-1 45 0 0,1-2-16 0 0,3 1 5 0 0,-1-1 0 0 0,2 0-28 0 0,-1 1 36 0 0,-1 0-2 0 0,-3 1 5 0 0,-2 1-4 0 0,-3 0 39 0 0,-4-1-49 0 0,-3 1 128 0 0,-4-1-41 0 0,-1-1-16 0 0,-3-2-34 0 0,-2-2-24 0 0,-2-2 2 0 0,-2 0-64 0 0,-3-1 40 0 0,0 0 17 0 0,-2 1-6 0 0,1 1 5 0 0,-1 2 5 0 0,0 2 3 0 0,1 1 41 0 0,2 3-20 0 0,1 0 13 0 0,1 2 11 0 0,2 1-12 0 0,1 1-42 0 0,1 1 2 0 0,1 1-36 0 0,1 1 12 0 0,0 0-34 0 0,1 0-42 0 0,-1 0-27 0 0,0 0-43 0 0,0 1 59 0 0,1 0 128 0 0,2 2 67 0 0,0 3-17 0 0,3 1 8 0 0,1 2-3 0 0,1 2-29 0 0,1 3 69 0 0,1 1-36 0 0,-1 3-38 0 0,1 1 12 0 0,-1 3 26 0 0,0 1-33 0 0,-1 1-45 0 0,0 2 9 0 0,-1-1-3 0 0,-1 1 64 0 0,0-2-37 0 0,-1-3-32 0 0,-1-4-41 0 0,-1-4 50 0 0,-1-3-42 0 0,-1-4 45 0 0,0-2 39 0 0,0-3 22 0 0,-1-1 13 0 0,0 0-98 0 0,0-1-31 0 0,0 1-109 0 0,-1-1-60 0 0,1 1-122 0 0,0-1-153 0 0,0 0-210 0 0,1-1-395 0 0,0-2-708 0 0,3-2-3283 0 0,1-1-4384 0 0,-5 8 1653 0 0,-2 1 9169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17154 0 0,'0'0'2641'0'0,"0"0"-1455"0"0,0 0-514 0 0,0 0 152 0 0,0 0-17 0 0,9 0-79 0 0,153 16 160 0 0,-124-5-781 0 0,-37-11-58 0 0,-1 0 24 0 0,0 0 29 0 0,0 0-17 0 0,0 0-127 0 0,0 0-148 0 0,-18 0-2951 0 0,10 0-164 0 0,-3 0-10512 0 0,48 0 8996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5.7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753.84375"/>
      <inkml:brushProperty name="anchorY" value="-244224.375"/>
      <inkml:brushProperty name="scaleFactor" value="0.5"/>
    </inkml:brush>
  </inkml:definitions>
  <inkml:trace contextRef="#ctx0" brushRef="#br0">50 39 17842 0 0,'0'0'0'0'0,"0"-1"3320"0"0,0-1-2889 0 0,0-2 597 0 0,0-1 325 0 0,0 0-351 0 0,0 0-381 0 0,0-1-240 0 0,-1 2-221 0 0,0 1-101 0 0,0 1-48 0 0,1 1-14 0 0,-1 1-4 0 0,1 0-47 0 0,0 0 31 0 0,-1 0 26 0 0,-1 1-13 0 0,0 2 2 0 0,-2 1-37 0 0,-1 2 57 0 0,-1 1-14 0 0,0 1 113 0 0,0 3-31 0 0,1 0 12 0 0,1 2-14 0 0,2-1-42 0 0,0 2 10 0 0,2 0-6 0 0,0 0-42 0 0,2 2 45 0 0,2 0-44 0 0,2-1 74 0 0,1 1-82 0 0,2 0 25 0 0,0-1 48 0 0,2 0-39 0 0,-1 1-23 0 0,0-2 40 0 0,0 0-10 0 0,-1 1 45 0 0,1-2 41 0 0,-2 0-70 0 0,-1-1-41 0 0,-1-2 52 0 0,-1 0 12 0 0,-2-3-22 0 0,0 0 14 0 0,-1-2-17 0 0,-1-2-6 0 0,-1 0 44 0 0,0-1 56 0 0,0-1 135 0 0,-1 0 112 0 0,-1 0-150 0 0,-2-1-171 0 0,-4 0 5 0 0,-2 0-21 0 0,-3 0-11 0 0,-1 0 16 0 0,0-1 9 0 0,0 1-7 0 0,1 0 13 0 0,2-1-31 0 0,3 0 27 0 0,1 0-46 0 0,3 1-19 0 0,2 0-6 0 0,1 0-53 0 0,0-1-10 0 0,2 1-47 0 0,-1 0-121 0 0,0 0-63 0 0,1 0-127 0 0,-1-1-77 0 0,0 0-210 0 0,0 1-549 0 0,1-1-2213 0 0,-1 1-6871 0 0,0 1-1798 0 0,0-1 14772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0.6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9920.28125"/>
      <inkml:brushProperty name="anchorY" value="-248288.625"/>
      <inkml:brushProperty name="scaleFactor" value="0.5"/>
    </inkml:brush>
  </inkml:definitions>
  <inkml:trace contextRef="#ctx0" brushRef="#br0">10 2 19814 0 0,'0'0'0'0'0,"0"0"2144"0"0,0 0-2277 0 0,0 2 543 0 0,0 2 573 0 0,0 5 176 0 0,0 4-389 0 0,1 7-298 0 0,0 5-117 0 0,2 5-160 0 0,0 4-74 0 0,0 4 3 0 0,2 0-49 0 0,-1 1 1 0 0,0-1-12 0 0,0-1-64 0 0,-2-2 8 0 0,0-4-7 0 0,-1-4 4 0 0,0-4 3 0 0,-1-5 27 0 0,0-5 17 0 0,-1-4 57 0 0,1-5 0 0 0,0-2 33 0 0,-1-1 41 0 0,-1-4 103 0 0,-1-3-227 0 0,-2-5-48 0 0,-1-7-54 0 0,0-5-10 0 0,0-7 13 0 0,1-6 36 0 0,1-5-10 0 0,1-4 15 0 0,2 0-40 0 0,1 1 45 0 0,2-2-24 0 0,1 5-16 0 0,1 7 34 0 0,0 7-54 0 0,0 9 2 0 0,-1 6-54 0 0,1 5-24 0 0,-1 3-53 0 0,0 4-45 0 0,2 0 218 0 0,2 1-49 0 0,2 1 62 0 0,3 2 38 0 0,1 2-8 0 0,2 1-30 0 0,0 3 10 0 0,1 0-14 0 0,-1 3 2 0 0,-1 2-1 0 0,-2 0-4 0 0,-1 0 5 0 0,-2 1-11 0 0,-3-1 13 0 0,-1 0 0 0 0,-1-1 52 0 0,-3-2 4 0 0,0-1-12 0 0,-1-3-44 0 0,-1 0 87 0 0,-1-2-5 0 0,-3 0-11 0 0,-2-1-6 0 0,-2 0 17 0 0,-2 1-40 0 0,-1-1 16 0 0,-2 0-66 0 0,-1 0 60 0 0,0 1 49 0 0,-1-1-52 0 0,1 1-48 0 0,0-1 9 0 0,2 0-4 0 0,2 1-6 0 0,1-1-3 0 0,3-1-4 0 0,2-1-65 0 0,2-1-28 0 0,1-1-25 0 0,1-1-44 0 0,1 0-146 0 0,2 0-36 0 0,2 0 166 0 0,2-2-128 0 0,2 0-114 0 0,3-2-218 0 0,1-2-505 0 0,1-2-732 0 0,1-1-2901 0 0,-1-1-2808 0 0,-1-3-2326 0 0,-2 2 11996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1.1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662.04688"/>
      <inkml:brushProperty name="anchorY" value="-249145.65625"/>
      <inkml:brushProperty name="scaleFactor" value="0.5"/>
    </inkml:brush>
  </inkml:definitions>
  <inkml:trace contextRef="#ctx0" brushRef="#br0">1 4 19078 0 0,'0'0'0'0'0,"0"0"4400"0"0,0 0-4443 0 0,0-1 752 0 0,0 0-15 0 0,0 1 47 0 0,0-1-267 0 0,0 1-225 0 0,0 0-244 0 0,0 0-8 0 0,0 1-203 0 0,0 4 196 0 0,1 3-2 0 0,0 6 147 0 0,2 4-139 0 0,1 6 14 0 0,0 5 61 0 0,0 3-81 0 0,0 3 64 0 0,-1 2-29 0 0,-1 2 8 0 0,0 1 130 0 0,-2 0-33 0 0,1-1-85 0 0,-1-3-36 0 0,0-6 4 0 0,0-4-4 0 0,-1-6-6 0 0,1-7 6 0 0,-1-4 78 0 0,1-5 1 0 0,-1-2 46 0 0,1-3 137 0 0,0-2 77 0 0,0-3-218 0 0,0-4-130 0 0,1-6 25 0 0,1-3-80 0 0,2-6 66 0 0,1-2-18 0 0,2-2 11 0 0,1-1-5 0 0,2 0-45 0 0,1 1 55 0 0,0 2-61 0 0,0 2 60 0 0,0 4-70 0 0,-1 2 36 0 0,-2 4-36 0 0,0 4-4 0 0,-1 2-10 0 0,0 3-36 0 0,-2 2-47 0 0,0 2 39 0 0,0 2 59 0 0,1 1 62 0 0,1 3 151 0 0,0 2-124 0 0,2 4 44 0 0,0 4-16 0 0,-1 2-4 0 0,1 4-51 0 0,-1 3 66 0 0,-1 3-78 0 0,-1 4 23 0 0,0 1 52 0 0,0 0-2 0 0,-2-2-71 0 0,1-1 19 0 0,-2-5-5 0 0,0-5-6 0 0,-2-4 2 0 0,0-3-1 0 0,0-4 4 0 0,-1-3 74 0 0,0-3-30 0 0,0 0 18 0 0,-1-2-77 0 0,1 1-6 0 0,0-1-92 0 0,0-1-20 0 0,0-2-132 0 0,0-1-160 0 0,0-4-150 0 0,1-2-133 0 0,1-2-439 0 0,1-3-905 0 0,3-1-2762 0 0,2 0-2853 0 0,4-1-375 0 0,-1 4 7300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1.7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607.82813"/>
      <inkml:brushProperty name="anchorY" value="-250134.0625"/>
      <inkml:brushProperty name="scaleFactor" value="0.5"/>
    </inkml:brush>
  </inkml:definitions>
  <inkml:trace contextRef="#ctx0" brushRef="#br0">51 28 16085 0 0,'0'0'0'0'0,"0"-1"5205"0"0,0-1-5167 0 0,0-1 1149 0 0,0-1-98 0 0,-1 0 59 0 0,-1 0-334 0 0,-1 1-304 0 0,0 0-171 0 0,1 1-136 0 0,-1 1-55 0 0,0 1-92 0 0,0 0-54 0 0,0 1-85 0 0,-1 1-40 0 0,0 4 13 0 0,1 3 16 0 0,-1 3 50 0 0,0 5 7 0 0,0 4 35 0 0,2 4-11 0 0,0 3 10 0 0,1 2-6 0 0,1 1-41 0 0,0 0-2 0 0,2-2 26 0 0,2-3-28 0 0,2-2 60 0 0,2-5-22 0 0,1-3 18 0 0,1-5 34 0 0,2-4-42 0 0,0-3 66 0 0,1-3-76 0 0,1-2 90 0 0,1-4-46 0 0,1-3 19 0 0,-1-4 29 0 0,1-3-37 0 0,-1-2 13 0 0,-3-2-50 0 0,-1-2 50 0 0,-3-1-60 0 0,-3 0 23 0 0,-2-2 20 0 0,-2 2-35 0 0,-2-1 59 0 0,-2 3-27 0 0,-2 0 0 0 0,-1 4 1 0 0,-1 2-29 0 0,0 3 50 0 0,1 2-2 0 0,0 2 44 0 0,0 3-61 0 0,3 0-31 0 0,0 2 3 0 0,1 1-91 0 0,1 0-36 0 0,0 1-33 0 0,1 0-63 0 0,0 0 9 0 0,0 2-32 0 0,2 1 282 0 0,0 2-17 0 0,2 1 72 0 0,2 4-38 0 0,1 2 35 0 0,1 3 0 0 0,2 8 139 0 0,1 4-164 0 0,1 3 66 0 0,-1 4-3 0 0,-2-1 43 0 0,0 0-141 0 0,-1-2 11 0 0,-1-3-10 0 0,-1-3 6 0 0,-2-5-41 0 0,-1-3 36 0 0,-1-5-40 0 0,-1-4 43 0 0,0-2 6 0 0,-1-4 4 0 0,0 0 11 0 0,0-2-16 0 0,0-1-51 0 0,0 1-182 0 0,0-2-18 0 0,0 0-93 0 0,-1 0-120 0 0,1-3-314 0 0,0-2-231 0 0,0-1-725 0 0,2-5-13501 0 0,2-4 7873 0 0,-4 21 8377 0 0,0 4-2702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3.5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588.21875"/>
      <inkml:brushProperty name="anchorY" value="-251478.28125"/>
      <inkml:brushProperty name="scaleFactor" value="0.5"/>
    </inkml:brush>
  </inkml:definitions>
  <inkml:trace contextRef="#ctx0" brushRef="#br0">113 17 7037 0 0,'0'0'0'0'0,"0"-2"15396"0"0,0 1-14210 0 0,0 0-2558 0 0,0-2 3975 0 0,0 0-2346 0 0,0 1 310 0 0,0 0 137 0 0,-1 1-389 0 0,1 0-120 0 0,-1 1-135 0 0,0 0-40 0 0,1 0-14 0 0,-1 0 36 0 0,-1 0-44 0 0,1 2 38 0 0,-3 1-44 0 0,0 2-48 0 0,-3 4-2 0 0,-2 3 20 0 0,-1 4 32 0 0,-2 5-64 0 0,0 4 32 0 0,1 4 40 0 0,0 3-14 0 0,3 2-24 0 0,0 1-10 0 0,4 0 19 0 0,1-2 20 0 0,1-4-61 0 0,2-2 11 0 0,3-5 32 0 0,2-5 25 0 0,3-4 69 0 0,2-4 8 0 0,2-4-1 0 0,2-2 18 0 0,2-2 6 0 0,2-4-16 0 0,2-3-17 0 0,1-3 0 0 0,1-3-31 0 0,-1-2-6 0 0,-1-2 5 0 0,-1 1 15 0 0,-4-1 5 0 0,-2 1 14 0 0,-3 0 6 0 0,-3 0 9 0 0,-3 0-34 0 0,-1 1 6 0 0,-3-2-3 0 0,-1-1-25 0 0,-2 0-20 0 0,-3-1 27 0 0,-1 0-34 0 0,-1 0 6 0 0,-2 2-2 0 0,-1 1-6 0 0,0 2-3 0 0,-1 1 5 0 0,1 3-1 0 0,0 2-5 0 0,0 1-31 0 0,3 2 41 0 0,1 2-13 0 0,1 1 4 0 0,3 1-5 0 0,1 0-59 0 0,1 0-2 0 0,1 1-31 0 0,0-1-23 0 0,1 0-25 0 0,-1 0-13 0 0,0 1-9 0 0,1 0 159 0 0,2 3-5 0 0,1 3 72 0 0,3 2-16 0 0,1 4 28 0 0,2 2-10 0 0,1 1-20 0 0,0 2-31 0 0,0 1 59 0 0,1 2-25 0 0,0 1 18 0 0,-1 2-22 0 0,1 1 30 0 0,-1 2 56 0 0,-1 1-34 0 0,0-2-13 0 0,-2-1-23 0 0,0-2-6 0 0,-2-4-14 0 0,-1-4-31 0 0,-2-4 50 0 0,0-5-3 0 0,-2-2 11 0 0,-1-3 9 0 0,1 0 8 0 0,-2-2-20 0 0,1 0 7 0 0,0 0 25 0 0,0 1 6 0 0,0-1-52 0 0,0 1-38 0 0,-1 0 3 0 0,1 0-16 0 0,0 0-58 0 0,0 0-246 0 0,0 0-115 0 0,0 0-122 0 0,0 0-169 0 0,-1 0-466 0 0,0 0-2133 0 0,0 0-5627 0 0,-1 0-4715 0 0,3 0 15023 0 0,-1 0 245 0 0,1 0-3832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3.7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418.23438"/>
      <inkml:brushProperty name="anchorY" value="-252538.51563"/>
      <inkml:brushProperty name="scaleFactor" value="0.5"/>
    </inkml:brush>
  </inkml:definitions>
  <inkml:trace contextRef="#ctx0" brushRef="#br0">11 2 16962 0 0,'0'0'0'0'0,"0"0"8186"0"0,0 0-8480 0 0,0 1 1583 0 0,0-1-988 0 0,0 2 83 0 0,0-1-110 0 0,0 1-192 0 0,0-2-66 0 0,0 1-301 0 0,0-1-146 0 0,0 0-104 0 0,0-2-318 0 0,-1 1-1003 0 0,-2-1-2949 0 0,-1 0-5691 0 0,1 1 2752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22.1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469.48438"/>
      <inkml:brushProperty name="anchorY" value="-251110.85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785.9375"/>
      <inkml:brushProperty name="anchorY" value="-250857.29688"/>
      <inkml:brushProperty name="scaleFactor" value="0.5"/>
    </inkml:brush>
  </inkml:definitions>
  <inkml:trace contextRef="#ctx0" brushRef="#br0">86 72 4064 0 0,'0'0'0'0'0,"0"0"15622"0"0,0-1-14678 0 0,0 0-1838 0 0,0-1 3580 0 0,0-2-1789 0 0,0 1 281 0 0,0-1-287 0 0,-1 1-367 0 0,-1 1-260 0 0,1 0-144 0 0,-2 2-53 0 0,0-1-68 0 0,-1 1-56 0 0,-1 0-41 0 0,0 1 1 0 0,-2 2 35 0 0,-1 2 68 0 0,-1 3 38 0 0,1 1-4 0 0,1 2 27 0 0,0 1-6 0 0,2 3-67 0 0,0-1 58 0 0,2 2-8 0 0,2-1-54 0 0,0 1 18 0 0,1-1-8 0 0,2 0 0 0 0,2-1 5 0 0,2 0 26 0 0,1-1-39 0 0,2 0 12 0 0,1 0-4 0 0,0 1 10 0 0,2 0 52 0 0,0 2-28 0 0,1 0 36 0 0,0 1 56 0 0,0 1 101 0 0,-1 0-61 0 0,0-1-103 0 0,-3-2-11 0 0,-1-4-15 0 0,-3-1-32 0 0,-1-3 50 0 0,-2-2 43 0 0,-1-2 27 0 0,-1-2 54 0 0,-2 0 147 0 0,-1-1-92 0 0,-3 0-168 0 0,-1 0-14 0 0,-3-1-43 0 0,-2 1 4 0 0,-1 0 27 0 0,-1 0-18 0 0,0 2-16 0 0,-1-1-4 0 0,1 1 4 0 0,1 1-7 0 0,2 0-3 0 0,2 0 5 0 0,2-1-1 0 0,2-1-52 0 0,2 0-101 0 0,2 0-35 0 0,0-1-88 0 0,1 0-81 0 0,0-1-60 0 0,0 0-123 0 0,0-1-188 0 0,2 0-378 0 0,1 0-932 0 0,2 0-2862 0 0,2 0-3935 0 0,1-1-197 0 0,-1 0 10778 0 0</inkml:trace>
  <inkml:trace contextRef="#ctx0" brushRef="#br1" timeOffset="521.003">316 377 16446 0 0,'0'0'0'0'0,"0"-1"5384"0"0,2-2-5511 0 0,1-1 1336 0 0,2-2 345 0 0,1-2-268 0 0,1-1-302 0 0,2-4-271 0 0,0-2-279 0 0,3-3-135 0 0,1-4-106 0 0,1-3-49 0 0,2-3-98 0 0,0-3-36 0 0,1-1 6 0 0,0 1-18 0 0,-2 3 8 0 0,-2 3-7 0 0,-1 5 2 0 0,-4 4 3 0 0,-2 4 0 0 0,-3 5-5 0 0,-2 1-166 0 0,-2 2 70 0 0,-6 0-142 0 0,-3 0 151 0 0,-3 2-67 0 0,-2 0 22 0 0,-4 2 11 0 0,-1 1 28 0 0,-1 2 17 0 0,-1 2 12 0 0,1 2-16 0 0,2 0 12 0 0,2 0 24 0 0,1 0 40 0 0,3-2-10 0 0,2 0 17 0 0,4-2-4 0 0,2-1-2 0 0,2-1-4 0 0,2 0-37 0 0,0-1 15 0 0,1 1-11 0 0,1 0-17 0 0,-1 1 9 0 0,1-1-27 0 0,-1 1 26 0 0,0 1 57 0 0,1 2 170 0 0,-1 1-104 0 0,2 3 11 0 0,0 1-14 0 0,1 1 5 0 0,1 1 11 0 0,0 1 61 0 0,2 1-54 0 0,1 1 2 0 0,1 2-28 0 0,1 0 19 0 0,2 1 15 0 0,2 1-14 0 0,1 0 21 0 0,2 1 22 0 0,1 1-76 0 0,3-1 75 0 0,0 0-6 0 0,0-1-72 0 0,-2-1-4 0 0,-2-4-45 0 0,-2-3 50 0 0,-3-4-65 0 0,-4-3 29 0 0,-2-2 23 0 0,-3-1 11 0 0,-1-1-19 0 0,-2-1-34 0 0,1 0-47 0 0,-1 0-65 0 0,1-2-136 0 0,-1-1-42 0 0,-1-1-196 0 0,-2-2-352 0 0,-2 1-797 0 0,-3 0-5143 0 0,-3 0-12438 0 0,6 4 21321 0 0,0 0-571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8.8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374.79688"/>
      <inkml:brushProperty name="anchorY" value="-246657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582.4375"/>
      <inkml:brushProperty name="anchorY" value="-246597.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408.5625"/>
      <inkml:brushProperty name="anchorY" value="-247036.45313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9129.125"/>
      <inkml:brushProperty name="anchorY" value="-247652.125"/>
      <inkml:brushProperty name="scaleFactor" value="0.5"/>
    </inkml:brush>
  </inkml:definitions>
  <inkml:trace contextRef="#ctx0" brushRef="#br0">179 19 20938 0 0,'0'0'0'0'0,"0"-2"1548"0"0,0 0-1792 0 0,0-1 535 0 0,-1 0 354 0 0,-1 1-79 0 0,0 0-280 0 0,0 1-296 0 0,-1 0 36 0 0,-1-1-148 0 0,-1 2-41 0 0,-1-1-5 0 0,-1 2 12 0 0,-1 1-2 0 0,-1 2 183 0 0,-2 4 28 0 0,0 3 74 0 0,-1 2 38 0 0,0 2 90 0 0,1 2-25 0 0,1 1-56 0 0,2 1-17 0 0,1 1-37 0 0,1 6 94 0 0,1 2-199 0 0,2 1 52 0 0,2 0-64 0 0,2 0 77 0 0,3-1-30 0 0,3-1 24 0 0,1 0-78 0 0,3-1 92 0 0,1 0-58 0 0,1 0 42 0 0,2-2-16 0 0,2 6 140 0 0,0 0-128 0 0,-1-1 16 0 0,-2-2 76 0 0,-3-2 0 0 0,-2-2 4 0 0,-2-4 23 0 0,-2-3-29 0 0,-2-3-61 0 0,-2-4 27 0 0,0-3 47 0 0,-1-3 26 0 0,0-1 77 0 0,-1-1 6 0 0,-1-1-89 0 0,-2 0-114 0 0,-2 0-10 0 0,-3-1-28 0 0,0 1-33 0 0,-2 0 7 0 0,0 0-5 0 0,0 0 18 0 0,-1 0-32 0 0,1 0-32 0 0,0 0 12 0 0,1 0-20 0 0,1 1-1 0 0,0 1-103 0 0,2-1-23 0 0,1 0-51 0 0,1 0-77 0 0,1 0-81 0 0,0-1-152 0 0,0-1-171 0 0,-1-2-283 0 0,0-3-667 0 0,1-3-887 0 0,-1-3-2815 0 0,2-4 916 0 0,0-1-2131 0 0,2-2 3046 0 0,0 4 3849 0 0</inkml:trace>
  <inkml:trace contextRef="#ctx0" brushRef="#br1" timeOffset="140.003">7 466 7813 0 0,'0'0'0'0'0,"-1"-1"5884"0"0,0-2-3224 0 0,0-2-465 0 0,0-2-578 0 0,0-1-271 0 0,0-2-450 0 0,1-1-292 0 0,1-2-140 0 0,4-1-117 0 0,2-2-79 0 0,3-1-71 0 0,4 1-209 0 0,2-1 42 0 0,1 2-150 0 0,2 2-205 0 0,0 2-458 0 0,-1 3-247 0 0,0 2-629 0 0,-2 2-2239 0 0,-1 2-4087 0 0,-3 2-776 0 0,-2 1 10542 0 0</inkml:trace>
  <inkml:trace contextRef="#ctx0" brushRef="#br2" timeOffset="572.524">257 320 14229 0 0,'0'0'0'0'0,"0"0"4109"0"0,0 0-3287 0 0,0 0-17 0 0,0 0 126 0 0,0 0 107 0 0,1 1-316 0 0,0 2-67 0 0,1 3-133 0 0,2 4-97 0 0,1 3-115 0 0,3 2-26 0 0,0 4-15 0 0,2 1-46 0 0,2 1-40 0 0,1 1-99 0 0,0 1-14 0 0,2 0 0 0 0,0 0 31 0 0,0-2 143 0 0,0-2-168 0 0,-2-3 7 0 0,-1-3-4 0 0,-3-5 77 0 0,-2-3 56 0 0,-2-2 49 0 0,-2-2 32 0 0,0-2-21 0 0,0-2-27 0 0,-1-4-85 0 0,2-4-67 0 0,0-4-44 0 0,1-4 7 0 0,0-2-60 0 0,1-3 48 0 0,-1 0-49 0 0,1-2 18 0 0,-2 1-5 0 0,1 0 28 0 0,-2 2-41 0 0,0 1 14 0 0,0 3 37 0 0,-2 2 2 0 0,0 3-54 0 0,0 3 69 0 0,-1 2-36 0 0,-1 2-27 0 0,-2 1 14 0 0,0 1-16 0 0,-2 0-76 0 0,-3 1 31 0 0,-1 1-52 0 0,-3 0 17 0 0,-2 1-39 0 0,-1 0-4 0 0,-3 2 13 0 0,-2 2-53 0 0,0 2 34 0 0,1 1-100 0 0,1 1-38 0 0,4 0-73 0 0,3-2-108 0 0,3 0-210 0 0,4-1-581 0 0,3 0-642 0 0,5-1-527 0 0,3 1-3909 0 0,7 1-8709 0 0,-8-3 17003 0 0,1 0-209 0 0</inkml:trace>
  <inkml:trace contextRef="#ctx0" brushRef="#br3" timeOffset="981.525">615 241 17062 0 0,'0'0'0'0'0,"0"0"2640"0"0,0 0-2380 0 0,0 0 526 0 0,0 0 381 0 0,1 0-11 0 0,0 0-371 0 0,2 3-27 0 0,1 3-196 0 0,1 4-154 0 0,1 1-76 0 0,1 3-86 0 0,0 2-78 0 0,0 3-6 0 0,1 2-45 0 0,-1 2-24 0 0,1 1-34 0 0,-1 2-59 0 0,1-1 18 0 0,-1-1 69 0 0,-1-2-102 0 0,0-4 34 0 0,-2-5-15 0 0,-2-3 42 0 0,0-4 30 0 0,-1-2 41 0 0,-1-3 77 0 0,0-1 257 0 0,0 0-113 0 0,-2-1-45 0 0,0-1-147 0 0,-3-2-97 0 0,-1-4-33 0 0,-3-5 23 0 0,0-4-39 0 0,-1-5 2 0 0,0-5-61 0 0,1-5 16 0 0,2-1-61 0 0,2-2 72 0 0,3 4-20 0 0,0 3 26 0 0,3 6-42 0 0,2 5-14 0 0,2 5 11 0 0,1 5 3 0 0,3 1-29 0 0,1 4 46 0 0,2 0 14 0 0,1 2-8 0 0,1 0 20 0 0,0 2-10 0 0,-1 1 36 0 0,-2 0-42 0 0,-1 0 18 0 0,-2 1 18 0 0,-3 0-6 0 0,-1-2 3 0 0,-3 0 4 0 0,0 0-108 0 0,-1-2 64 0 0,0 0-99 0 0,0 0-87 0 0,-1 0-94 0 0,1 0-217 0 0,-1 0-444 0 0,0 0-1190 0 0,-2 0-4927 0 0,-1 0-9047 0 0,3 1 17574 0 0,-1-1-301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7.2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023.15625"/>
      <inkml:brushProperty name="anchorY" value="-244287.234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708.78125"/>
      <inkml:brushProperty name="anchorY" value="-245349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589.39063"/>
      <inkml:brushProperty name="anchorY" value="-245953.98438"/>
      <inkml:brushProperty name="scaleFactor" value="0.5"/>
    </inkml:brush>
  </inkml:definitions>
  <inkml:trace contextRef="#ctx0" brushRef="#br0">0 1 21886 0 0,'0'0'0'0'0,"0"0"1908"0"0,0 0-1815 0 0,0 0 672 0 0,0 0 29 0 0,0 0-218 0 0,0 0-201 0 0,0 0-288 0 0,1 0-249 0 0,0 1 10 0 0,0 2 188 0 0,2 2 7 0 0,2 5 38 0 0,0 4-6 0 0,2 10 118 0 0,-1 5-84 0 0,0 5 58 0 0,-2 4-52 0 0,-1 5 5 0 0,-1 1 35 0 0,-1 2 6 0 0,-1-1-135 0 0,1-2-14 0 0,0-4-51 0 0,0-7 43 0 0,0-6-55 0 0,1-6 17 0 0,-1-7-20 0 0,0-4 60 0 0,0-5-345 0 0,0-2 31 0 0,0-3-77 0 0,-1-2-145 0 0,0-3-413 0 0,-1-5-733 0 0,1-5-3035 0 0,-2-2-4360 0 0,1-5-473 0 0,0 4 11434 0 0</inkml:trace>
  <inkml:trace contextRef="#ctx0" brushRef="#br1" timeOffset="345.993">153 238 668 0 0,'0'0'0'0'0,"0"0"17644"0"0,0 0-16572 0 0,1 1-2175 0 0,-1-1 3969 0 0,1 1-1922 0 0,0 1 66 0 0,1 0-255 0 0,0 2-155 0 0,2 3-146 0 0,1 1-42 0 0,2 3-133 0 0,1 3-34 0 0,3 2-75 0 0,1 3-16 0 0,3 4 134 0 0,1 3 134 0 0,1 2-265 0 0,1-1-104 0 0,-1 0-23 0 0,-1-2 12 0 0,-1-3-51 0 0,-3-4 19 0 0,-1-4-7 0 0,-3-3 1 0 0,-2-4 61 0 0,-2-3 43 0 0,-2-2 90 0 0,-2-2-48 0 0,1-2 101 0 0,0-2 25 0 0,0-6-190 0 0,0-5-47 0 0,2-6-23 0 0,0-7-4 0 0,1-6 28 0 0,1-3-41 0 0,-1-1 46 0 0,1 0-55 0 0,-1 2 20 0 0,0 3-11 0 0,-1 7-3 0 0,-1 4 1 0 0,0 5-1 0 0,-2 6-5 0 0,1 4-50 0 0,-1 3 5 0 0,0 2-65 0 0,-1 1-22 0 0,0 1-35 0 0,0 1-64 0 0,0-1-122 0 0,0 1-97 0 0,0-1-183 0 0,0 2-568 0 0,0 3-869 0 0,0 3-3072 0 0,1 2-4913 0 0,-1 0 2590 0 0</inkml:trace>
  <inkml:trace contextRef="#ctx0" brushRef="#br2" timeOffset="836.994">586 464 2092 0 0,'0'0'0'0'0,"1"0"16996"0"0,0-1-16031 0 0,0-1-2181 0 0,3-2 4002 0 0,1-4-1367 0 0,2-3 137 0 0,2-4-472 0 0,0-2-314 0 0,2-2-262 0 0,1-2-165 0 0,0-1-103 0 0,0-1-108 0 0,1 0-50 0 0,-1 0-34 0 0,1 0-50 0 0,-1 1 10 0 0,-1 2-8 0 0,-2 3 0 0 0,-1 4 9 0 0,-3 4 40 0 0,-2 3-63 0 0,-2 2-67 0 0,0 3-10 0 0,-2 0-57 0 0,-1 0-35 0 0,-2 1 19 0 0,-3-1-28 0 0,-2 0 25 0 0,-4 1-45 0 0,-3 0 60 0 0,-3 2 14 0 0,-3 1 16 0 0,0 2 37 0 0,-1 0 10 0 0,1 1 47 0 0,3-1 22 0 0,3 1 2 0 0,3-2 8 0 0,3 0 41 0 0,2-1-1 0 0,4-2 2 0 0,1 0-44 0 0,2-1 8 0 0,1 0-10 0 0,0 0 84 0 0,1 1-108 0 0,-1-1 36 0 0,1 2-58 0 0,-1 0 59 0 0,0 2-1 0 0,1 2 211 0 0,2 3-108 0 0,1 2 63 0 0,2 3-36 0 0,3 1 9 0 0,1 3 16 0 0,2 2-5 0 0,2 1-73 0 0,0 2 3 0 0,2-1-66 0 0,0 2 15 0 0,0 0 5 0 0,1-1 61 0 0,-1 1 16 0 0,1 1-116 0 0,-2-3 5 0 0,-4-4-12 0 0,-2-5 1 0 0,-3-3 3 0 0,-2-5 102 0 0,-2-2 56 0 0,-1-2-85 0 0,-1-1 1 0 0,0-2-11 0 0,0-2-76 0 0,0-1-130 0 0,0-2-79 0 0,0 1-154 0 0,0 0-230 0 0,0 0-350 0 0,-2 2-1094 0 0,-1 3-10699 0 0,0-1-2003 0 0,3 5 19298 0 0,-1 1-1694 0 0,1 3-6778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6.5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077.73438"/>
      <inkml:brushProperty name="anchorY" value="-243918.1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339.89063"/>
      <inkml:brushProperty name="anchorY" value="-243709.10938"/>
      <inkml:brushProperty name="scaleFactor" value="0.5"/>
    </inkml:brush>
  </inkml:definitions>
  <inkml:trace contextRef="#ctx0" brushRef="#br0">134 4 21186 0 0,'0'0'0'0'0,"0"0"1880"0"0,0 0-1918 0 0,0 0 749 0 0,0 0 18 0 0,0 0-183 0 0,0 0-258 0 0,-2 0-260 0 0,0-1 16 0 0,-1 0-82 0 0,0 0 41 0 0,-2 1-76 0 0,-1-1-11 0 0,-2 2 47 0 0,0 2 38 0 0,-2 0 85 0 0,0 2-62 0 0,-1 2 64 0 0,0 0-8 0 0,0 2 12 0 0,0 0 8 0 0,2 1-30 0 0,1 1-18 0 0,2-1-52 0 0,1 0 8 0 0,2 0-45 0 0,2 1 48 0 0,0 0-12 0 0,2 0 42 0 0,2 2-53 0 0,1 1 18 0 0,2 1-6 0 0,2 1-4 0 0,1 0 5 0 0,1-1-6 0 0,1 0 1 0 0,0 1-37 0 0,1-1 52 0 0,-1 1 53 0 0,0-2-23 0 0,0 1 59 0 0,-2-1-24 0 0,0 0 14 0 0,-3-1-3 0 0,0-1 48 0 0,-2 0 14 0 0,-2-1 51 0 0,0-1-30 0 0,-2-2-16 0 0,1-1 6 0 0,-2-1 34 0 0,-2-1 3 0 0,-1 0-18 0 0,-2-1-25 0 0,-3 0-21 0 0,-2-1-39 0 0,-1 0-6 0 0,-1-2-35 0 0,-1 0-6 0 0,0-1-48 0 0,0 0 58 0 0,2-1-66 0 0,3 0 52 0 0,2 0-53 0 0,2 0-22 0 0,2-1-69 0 0,2 1-36 0 0,1 0-33 0 0,0 1-29 0 0,0 0-136 0 0,1-1-54 0 0,-1 1-65 0 0,1 0 22 0 0,0 0-126 0 0,2 1-381 0 0,2-1-817 0 0,0 0-1421 0 0,1 0-5571 0 0,2-3-2479 0 0,-11 3 13398 0 0,-1 0-4001 0 0</inkml:trace>
  <inkml:trace contextRef="#ctx0" brushRef="#br1" timeOffset="440.961">201 222 19566 0 0,'0'0'0'0'0,"0"1"2260"0"0,0 0-2039 0 0,0 1 787 0 0,1 3 174 0 0,0 1-419 0 0,1 3-219 0 0,1 3-162 0 0,2 1-144 0 0,1 3-48 0 0,2 1-29 0 0,2 0-72 0 0,1 0-20 0 0,1 0 10 0 0,1-1 24 0 0,1-1-50 0 0,-1-3-53 0 0,0-1 10 0 0,-1-2-10 0 0,-2-2 5 0 0,-2-2-6 0 0,-1-1 39 0 0,-1-2 16 0 0,-1-1 3 0 0,-1 0 96 0 0,-2-1-17 0 0,0-1 109 0 0,1-3-4 0 0,-1-2-67 0 0,1-4-73 0 0,0-5-49 0 0,0-4 1 0 0,0-4-13 0 0,0-5-4 0 0,-1-3-9 0 0,1-3-21 0 0,-1-2 1 0 0,0 1 2 0 0,0 2 31 0 0,-1 5-18 0 0,0 6 36 0 0,0 6-10 0 0,0 6-10 0 0,-1 4-10 0 0,0 3 20 0 0,0 3-6 0 0,0 0-40 0 0,-1 1 2 0 0,-2 0-114 0 0,-4 0 30 0 0,-2 0 7 0 0,-3 0-39 0 0,-3 1-29 0 0,-2 1-7 0 0,-1 2-63 0 0,-1 3-3 0 0,1 0-17 0 0,2 0-18 0 0,1 0-81 0 0,3-1-80 0 0,4-1-138 0 0,2-1-240 0 0,2 0-590 0 0,3-1-330 0 0,2-1-1286 0 0,3 1-3880 0 0,2-1-770 0 0,2-1 3755 0 0,-1-1 4122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7:14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18934 0 0,'0'0'2169'0'0,"3"4"-226"0"0,186 37-347 0 0,-116-26-1216 0 0,-63-11-279 0 0,-13-1-220 0 0,-18-1-1701 0 0,9-1-999 0 0,0 0-4361 0 0,-5-1-5609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4.4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304.04688"/>
      <inkml:brushProperty name="anchorY" value="-241502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995"/>
      <inkml:brushProperty name="anchorY" value="-242682.09375"/>
      <inkml:brushProperty name="scaleFactor" value="0.5"/>
    </inkml:brush>
  </inkml:definitions>
  <inkml:trace contextRef="#ctx0" brushRef="#br0">12 12 10101 0 0,'0'0'0'0'0,"-1"-1"11944"0"0,-1-1-12528 0 0,1 0 2572 0 0,-2 0-959 0 0,2 0-172 0 0,-1 1-380 0 0,1 0-163 0 0,1 1-319 0 0,-1 0-95 0 0,1 2 35 0 0,1 4 75 0 0,1 5 128 0 0,2 6-135 0 0,1 5 15 0 0,2 6-14 0 0,-1 6 81 0 0,1 3-34 0 0,-1 4-51 0 0,0 2 64 0 0,-1 1-13 0 0,1 2-62 0 0,-1-1-12 0 0,1 0-5 0 0,-1-4 29 0 0,1-4-108 0 0,-1-7 43 0 0,-1-5 10 0 0,0-7-132 0 0,-2-6-356 0 0,-1-5 20 0 0,0-3-106 0 0,-1-3-228 0 0,-2-3-1039 0 0,-3-3-3192 0 0,-1-5-1933 0 0,-1-2-1372 0 0,1 1 8650 0 0</inkml:trace>
  <inkml:trace contextRef="#ctx0" brushRef="#br1" timeOffset="137.001">20 268 17110 0 0,'0'0'0'0'0,"0"0"2412"0"0,1-1-1974 0 0,-1-1 536 0 0,2 1-162 0 0,0-1-330 0 0,1 1-250 0 0,2-1 109 0 0,2 0-269 0 0,1-1-61 0 0,2 1-68 0 0,1-1-19 0 0,2 0-630 0 0,1 1-315 0 0,1 1-841 0 0,1 0-1817 0 0,0 0-4483 0 0,-4 1 795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37:13.6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754.29688"/>
      <inkml:brushProperty name="anchorY" value="-239704.6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566.92188"/>
      <inkml:brushProperty name="anchorY" value="-240769.5"/>
      <inkml:brushProperty name="scaleFactor" value="0.5"/>
    </inkml:brush>
  </inkml:definitions>
  <inkml:trace contextRef="#ctx0" brushRef="#br0">0 5 18970 0 0,'0'0'0'0'0,"0"-1"1852"0"0,0 0-1694 0 0,0 0 185 0 0,0 1 539 0 0,0-1-36 0 0,0 1-379 0 0,0 0-177 0 0,0 1-210 0 0,0 1 50 0 0,1 2 210 0 0,2 5-40 0 0,0 3-79 0 0,1 4-50 0 0,0 4-23 0 0,0 4-46 0 0,0 2-24 0 0,-2 2 40 0 0,0 3-34 0 0,0 1-18 0 0,-2 2-73 0 0,1 1 18 0 0,-2-2-11 0 0,1 0 52 0 0,-1-4-67 0 0,0-3 22 0 0,-1-4-7 0 0,1-5-9 0 0,0-4-63 0 0,1-4 50 0 0,-1-3 23 0 0,1-3 101 0 0,0-2 72 0 0,0-1-68 0 0,0-1 21 0 0,0 1 32 0 0,0-1 1 0 0,0 1-40 0 0,0-1-32 0 0,1 1-12 0 0,3 0 78 0 0,1-1-124 0 0,3-1-25 0 0,3 0 0 0 0,1 0-9 0 0,2 0 0 0 0,0 1-56 0 0,2-1 86 0 0,0 1-37 0 0,-1 0 12 0 0,-2 0-5 0 0,-2 1-51 0 0,-3 0 19 0 0,-3-1 33 0 0,-2 0-1 0 0,-2 0 2 0 0,-1 1-343 0 0,0-1-37 0 0,0 1-155 0 0,-1-1-179 0 0,1 0-356 0 0,-1 0-798 0 0,1-1-3337 0 0,0-1-5053 0 0,1 1 4360 0 0</inkml:trace>
  <inkml:trace contextRef="#ctx0" brushRef="#br1" timeOffset="519">404 377 18702 0 0,'0'0'0'0'0,"1"-1"3340"0"0,1-3-2697 0 0,1-4 602 0 0,1-4 116 0 0,2-3-583 0 0,0-5-209 0 0,1-3-271 0 0,0-3-146 0 0,1-1-92 0 0,0-1-49 0 0,-1 2-4 0 0,0 2-7 0 0,-1 4 0 0 0,-1 3 0 0 0,-2 5 0 0 0,0 3 0 0 0,-2 4-112 0 0,0 2 37 0 0,-1 2-55 0 0,0 1-26 0 0,-2 0-51 0 0,0-1-133 0 0,-3 1 79 0 0,0-1 18 0 0,-2-1 43 0 0,0 1-36 0 0,-2-1 63 0 0,-2 1-8 0 0,-1 1 115 0 0,-2 1 64 0 0,1 1-12 0 0,-2 1 56 0 0,0 1-49 0 0,0 1 54 0 0,1 0-17 0 0,1 0 58 0 0,1-2 3 0 0,2 1 166 0 0,1-1-82 0 0,2 0 2 0 0,3-2-25 0 0,1 1-56 0 0,1-1-16 0 0,2 0-51 0 0,-1 0-27 0 0,1-1-34 0 0,0 1-37 0 0,0-1-21 0 0,1 1 30 0 0,-1 2 68 0 0,0 4-10 0 0,0 1-1 0 0,0 2-47 0 0,0 3 65 0 0,0 1 15 0 0,2 2 20 0 0,2 0 36 0 0,1 3-26 0 0,2 1-60 0 0,3 0 14 0 0,1 2 32 0 0,2 1-54 0 0,2 1 51 0 0,0-1 12 0 0,1-1-63 0 0,1-1 114 0 0,0-2-96 0 0,0-1 2 0 0,-1-3 75 0 0,-1-2 152 0 0,-2-2-246 0 0,-2-3 33 0 0,-2-2-15 0 0,-3-3 21 0 0,-3-1-3 0 0,-1-1 49 0 0,-1-1 6 0 0,-1 0 15 0 0,0-1-10 0 0,-1 1-103 0 0,1-1-78 0 0,0 1-190 0 0,-1 0-106 0 0,1-2-187 0 0,0-1-357 0 0,0-3-551 0 0,0-3-2455 0 0,0-1-4595 0 0,1-3-2799 0 0,-1 16 13812 0 0,0 4-4400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11.39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099"/>
      <inkml:brushProperty name="anchorY" value="-270179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876.09375"/>
      <inkml:brushProperty name="anchorY" value="-271147.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619.0625"/>
      <inkml:brushProperty name="anchorY" value="-271743.59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5355.21875"/>
      <inkml:brushProperty name="anchorY" value="-272367.1875"/>
      <inkml:brushProperty name="scaleFactor" value="0.5"/>
    </inkml:brush>
  </inkml:definitions>
  <inkml:trace contextRef="#ctx0" brushRef="#br0">0 100 3936 0 0,'0'0'0'0'0,"0"0"16076"0"0,0 0-15337 0 0,0 0-2145 0 0,1 0 4098 0 0,0 0-2505 0 0,1 0 800 0 0,2 0-181 0 0,4-1-213 0 0,2-1-125 0 0,3-2-50 0 0,5-3-63 0 0,1-2-70 0 0,1-1-117 0 0,1-1-67 0 0,-2 0-34 0 0,-1 1-15 0 0,-2 0-20 0 0,-3 2-35 0 0,-3 2 8 0 0,-2 2-70 0 0,-3 1 4 0 0,0 1 75 0 0,-3 1-30 0 0,0 0 8 0 0,-1 1 10 0 0,-1 1 1 0 0,0-1 131 0 0,0 0-167 0 0,-1 0 51 0 0,1 1-74 0 0,0-1-2 0 0,0 2-4 0 0,0 1-2 0 0,-1 2 75 0 0,-1 3 34 0 0,-1 4-61 0 0,-2 4 24 0 0,-1 4-54 0 0,-2 3 17 0 0,-2 2-40 0 0,0 2 28 0 0,-2 1 37 0 0,1 0-57 0 0,0 0 71 0 0,0-2-17 0 0,1 0 48 0 0,1-2-53 0 0,1-3 56 0 0,0-2-46 0 0,2-4 5 0 0,1-4-6 0 0,2-2-5 0 0,1-4 0 0 0,1-2-37 0 0,0-1 48 0 0,1-1-7 0 0,0-1-2 0 0,1 1 7 0 0,-1-1-2 0 0,0 0 6 0 0,0 0 36 0 0,0-1-53 0 0,1 2 18 0 0,0 1 162 0 0,3 1-113 0 0,1 0-4 0 0,3 2-48 0 0,0 0 4 0 0,2 1-2 0 0,1 0-2 0 0,0 0-3 0 0,1 0 0 0 0,1 0 0 0 0,-1 1-4 0 0,-1-2-42 0 0,-1 1-6 0 0,-2-1 54 0 0,-1-1-83 0 0,-2-1 101 0 0,-2-1 21 0 0,-1 0-56 0 0,-1-1-76 0 0,-1-1-58 0 0,0 0-34 0 0,-1 0-92 0 0,-2 0-92 0 0,-2-2-368 0 0,-4-1-471 0 0,-2-3-1466 0 0,-3-2-4289 0 0,-2-3-3655 0 0,1 0 8709 0 0</inkml:trace>
  <inkml:trace contextRef="#ctx0" brushRef="#br1" timeOffset="152.001">56 303 18622 0 0,'0'0'0'0'0,"0"0"2028"0"0,0 0-2245 0 0,2 0 1095 0 0,-1-1 160 0 0,1-1-249 0 0,2 0-545 0 0,0-1-201 0 0,2-1-37 0 0,1-1-118 0 0,2 0-22 0 0,0-1-183 0 0,1 1-700 0 0,1 1-554 0 0,3 1-6093 0 0,1 3-683 0 0,-2 1 4793 0 0</inkml:trace>
  <inkml:trace contextRef="#ctx0" brushRef="#br2" timeOffset="680.999">385 619 18826 0 0,'0'0'0'0'0,"0"-1"2328"0"0,0-2-2011 0 0,0-2 943 0 0,2-4 102 0 0,0-4-481 0 0,2-2-330 0 0,1-4-152 0 0,1-2-93 0 0,2 0-38 0 0,0 0-83 0 0,1 0-70 0 0,1 1-75 0 0,-1 3-30 0 0,0 1-4 0 0,-1 3-10 0 0,-1 3-32 0 0,-2 2 36 0 0,0 3-12 0 0,-2 1 9 0 0,-2 2-2 0 0,0 1-55 0 0,0 0-7 0 0,-1 1 36 0 0,-1-1 23 0 0,1 1-34 0 0,0-1-14 0 0,-1 0-145 0 0,-2-1 38 0 0,-1 0 49 0 0,-2-1-6 0 0,-1 0 95 0 0,-2 1-108 0 0,-1 0 47 0 0,-1 0-39 0 0,-1 1 41 0 0,0 0 25 0 0,-2 0 63 0 0,1 1-14 0 0,2 0 10 0 0,0 0-4 0 0,2 0 0 0 0,2 0 5 0 0,1 1 36 0 0,3-1-1 0 0,1 0-44 0 0,1 0-28 0 0,1 0-17 0 0,0 0-42 0 0,0 0-28 0 0,0 1-38 0 0,1 1 82 0 0,-1 2 84 0 0,1 2 59 0 0,0 2-82 0 0,1 2 28 0 0,2 1-10 0 0,0 1 42 0 0,1 1 7 0 0,2 1-18 0 0,1 0 7 0 0,0 0 8 0 0,1 1-55 0 0,1 0 12 0 0,0 0-2 0 0,1 1-16 0 0,0-1 10 0 0,-1 0-60 0 0,1 1 83 0 0,-1-1 24 0 0,0-2-57 0 0,-2-1 22 0 0,-2-3 26 0 0,-2-3 121 0 0,-1-2-98 0 0,-1-3 126 0 0,-1 0-7 0 0,-1-1-23 0 0,0-1-58 0 0,0 1-100 0 0,0-1-29 0 0,-1 0-174 0 0,1-1-89 0 0,0 0-235 0 0,-1-1-195 0 0,0-1-450 0 0,-1 0-1437 0 0,1-1-1524 0 0,-1-1-5097 0 0,3 9 2369 0 0,0 1 8010 0 0</inkml:trace>
  <inkml:trace contextRef="#ctx0" brushRef="#br3" timeOffset="1356.002">708 363 16221 0 0,'0'0'0'0'0,"0"-1"4197"0"0,-2 0-4080 0 0,0 0 433 0 0,-2-1 551 0 0,0 1-140 0 0,-2 0-405 0 0,0 1-253 0 0,-1-1-180 0 0,0 1 67 0 0,0 0-27 0 0,0 0-83 0 0,0 2-84 0 0,-1 1-26 0 0,1 2-13 0 0,-1 3 52 0 0,2 3-96 0 0,0 2 2 0 0,2 3 25 0 0,1 1 2 0 0,2 1 24 0 0,0 2-38 0 0,1 0 22 0 0,3-1-17 0 0,1 0 79 0 0,2-3 71 0 0,1-3-105 0 0,2-3 85 0 0,-1-2-21 0 0,0-4 24 0 0,0-2 84 0 0,-1-1 66 0 0,-1-2 15 0 0,1-4 24 0 0,0-4-16 0 0,0-2 7 0 0,0-4-11 0 0,0-2-58 0 0,-1-1-41 0 0,-1 1-29 0 0,0 0 7 0 0,-1 3-30 0 0,-1 3-2 0 0,-1 3-57 0 0,-1 3-17 0 0,-1 2 5 0 0,1 2 18 0 0,-1 1-39 0 0,-1 0-72 0 0,1 2-8 0 0,0 1-64 0 0,0 2 26 0 0,0 3 147 0 0,0 5 12 0 0,0 4-49 0 0,1 5 20 0 0,0 4-8 0 0,0 4 5 0 0,1 3-62 0 0,-1 1 78 0 0,0 0-63 0 0,0 0 57 0 0,0-1-7 0 0,-1-2-7 0 0,0-3 4 0 0,0-5-1 0 0,0-5-46 0 0,0-4 8 0 0,1-5 46 0 0,0-4 68 0 0,-1-3-6 0 0,1-1 106 0 0,0-2-49 0 0,0 0 2 0 0,1 0-27 0 0,1-1-31 0 0,1-2 39 0 0,1-1-29 0 0,3-1-23 0 0,1-4 20 0 0,1 0-12 0 0,1-1-30 0 0,1-1-34 0 0,-1 0 8 0 0,2 0-10 0 0,-1 0-4 0 0,-1 1 5 0 0,0 1-2 0 0,-1 1-31 0 0,-2 2 41 0 0,-2 1-9 0 0,-2 2 8 0 0,-2 2 55 0 0,-1 1-75 0 0,-1 1 24 0 0,0 0-12 0 0,0 1-37 0 0,-1 0-4 0 0,-1 0-33 0 0,1 1-8 0 0,-1-1 5 0 0,1 0-36 0 0,0 0-19 0 0,0 0-61 0 0,0-1-46 0 0,-1 0-91 0 0,1 0-64 0 0,0 0-97 0 0,-1 0-224 0 0,-1 0-647 0 0,-1 0-2844 0 0,1 0-5328 0 0,0 0-1665 0 0,4 0 14180 0 0,0 0-951 0 0,2 0-4982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08.9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707.3125"/>
      <inkml:brushProperty name="anchorY" value="-267188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492.15625"/>
      <inkml:brushProperty name="anchorY" value="-268099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386.71875"/>
      <inkml:brushProperty name="anchorY" value="-269051.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061.17188"/>
      <inkml:brushProperty name="anchorY" value="-269919.59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774.32813"/>
      <inkml:brushProperty name="anchorY" value="-270692.625"/>
      <inkml:brushProperty name="scaleFactor" value="0.5"/>
    </inkml:brush>
  </inkml:definitions>
  <inkml:trace contextRef="#ctx0" brushRef="#br0">59 8 17842 0 0,'0'0'0'0'0,"0"-1"2600"0"0,0 0-2193 0 0,0-1 1102 0 0,0 1-145 0 0,0 0-393 0 0,0 0-358 0 0,0 1-217 0 0,0-1 133 0 0,-1 1-442 0 0,0 1 23 0 0,0 1-103 0 0,0-1 4 0 0,-1 1-15 0 0,0 1-107 0 0,-1 1-68 0 0,0 2 9 0 0,-2 2 52 0 0,0 4 4 0 0,-1 4-16 0 0,0 5 74 0 0,0 3-3 0 0,0 4-140 0 0,2 1 85 0 0,1 1 1 0 0,1-2 34 0 0,1-4-16 0 0,2-3-43 0 0,2-3-29 0 0,3-5 94 0 0,1-3-27 0 0,3-4 114 0 0,1-3-29 0 0,2-2 62 0 0,2-3 19 0 0,2-3 95 0 0,0-2-55 0 0,0-2-10 0 0,-1-2 28 0 0,-2 0-16 0 0,-2-1 51 0 0,-3 1 89 0 0,-3 1-27 0 0,-2 0-55 0 0,-2 1-31 0 0,-1-2-10 0 0,-1 1 11 0 0,-1-2-20 0 0,-3-2-50 0 0,-1-1 33 0 0,-2 0-116 0 0,-1-1 31 0 0,0 0-14 0 0,-1 1 0 0 0,0 1 5 0 0,1 2 40 0 0,1 3-53 0 0,1 2 70 0 0,2 3 20 0 0,0 1-102 0 0,2 1 25 0 0,1 1-82 0 0,0 0-46 0 0,1 1-62 0 0,0 0-45 0 0,0 0-31 0 0,1 1-2 0 0,0 2 308 0 0,3 2-20 0 0,1 4 44 0 0,3 2-19 0 0,1 5 23 0 0,2 2-35 0 0,0 3-36 0 0,1 3 41 0 0,-1 3 8 0 0,0 2-54 0 0,0 2 93 0 0,-1-1-38 0 0,-2-1-33 0 0,-1-4-17 0 0,-2-4-35 0 0,-1-4 6 0 0,-1-5 33 0 0,-1-4 91 0 0,-2-4-24 0 0,0-2-87 0 0,0-1-102 0 0,0-3-104 0 0,-1-1-350 0 0,-2-4-226 0 0,-1-4-253 0 0,-1-4-979 0 0,1-4-3312 0 0,0-3-3272 0 0,2 4 1114 0 0</inkml:trace>
  <inkml:trace contextRef="#ctx0" brushRef="#br1" timeOffset="509.97">368 76 12061 0 0,'0'0'0'0'0,"1"0"6893"0"0,0 0-7482 0 0,0 1 1722 0 0,0 0 54 0 0,0 2 289 0 0,0 2-529 0 0,1 2-282 0 0,0 2-148 0 0,0 4-102 0 0,0 3-118 0 0,1 3-74 0 0,-1 2-69 0 0,0 2-51 0 0,-1 2-4 0 0,1 0 27 0 0,-1-1-113 0 0,1-2-4 0 0,-1-2 1 0 0,-1-5 59 0 0,1-3-42 0 0,-1-3 86 0 0,0-3 33 0 0,0-3-66 0 0,-1-1 43 0 0,0-2 28 0 0,-3 0-88 0 0,0-2-65 0 0,-1-2-13 0 0,-1-1 14 0 0,0-3-5 0 0,2-1-3 0 0,0-3-45 0 0,1-2 31 0 0,2-1-68 0 0,0-2 108 0 0,1-1-29 0 0,1 0 58 0 0,2 1-3 0 0,1 0-15 0 0,1 1 16 0 0,2 0-52 0 0,0 0 10 0 0,2 1-10 0 0,1 0-56 0 0,1-1 16 0 0,2 0 2 0 0,-1 1-22 0 0,1 2 6 0 0,0 3-25 0 0,-2 3 2 0 0,-2 3 100 0 0,0 2 26 0 0,-2 1 79 0 0,0 3-95 0 0,0 1 25 0 0,-1 4 29 0 0,1 3-3 0 0,-1 4 21 0 0,0 3-22 0 0,1 4-16 0 0,-1 3-19 0 0,1 3 27 0 0,0 3 31 0 0,0 2-31 0 0,0 1 8 0 0,0-1-26 0 0,0-1-54 0 0,-1-3 13 0 0,0-3-12 0 0,-2-5-4 0 0,-1-4-28 0 0,0-5 46 0 0,-2-3 22 0 0,0-4 27 0 0,-1-2 10 0 0,0-1 25 0 0,0-2-94 0 0,0 1 10 0 0,-1-1-143 0 0,1 0-66 0 0,0 0-98 0 0,0-2-175 0 0,0-1-161 0 0,0-1-307 0 0,1-3-422 0 0,0-2-2811 0 0,2-1-3371 0 0,3-3-3659 0 0,-6 20 12598 0 0,-1 3-2941 0 0</inkml:trace>
  <inkml:trace contextRef="#ctx0" brushRef="#br2" timeOffset="825.965">841 192 17982 0 0,'0'0'0'0'0,"0"0"2916"0"0,0-3-2744 0 0,0 0 817 0 0,0-3 359 0 0,0-1-329 0 0,-1-1-381 0 0,1 0-232 0 0,-2 0-170 0 0,-1 0-28 0 0,0 2-80 0 0,-2 2-58 0 0,-1 0-72 0 0,1 2 14 0 0,-1 1-49 0 0,0 1 43 0 0,-1 0-94 0 0,1 3 4 0 0,-1 0 33 0 0,0 2 9 0 0,0 1-62 0 0,-1 2 11 0 0,1 2 22 0 0,1 1-51 0 0,1 2 30 0 0,1 0 28 0 0,1 3 18 0 0,2 0 50 0 0,1 2-12 0 0,3 2-43 0 0,2 0 66 0 0,2 1 103 0 0,2 1-56 0 0,2 0-72 0 0,0 0 24 0 0,2 0 173 0 0,0-2-156 0 0,0-1-29 0 0,0-2-74 0 0,-2-3 82 0 0,-1-4-144 0 0,-2-3-18 0 0,-2-3 14 0 0,-3-2 16 0 0,0-1-66 0 0,-2-3-87 0 0,-1-1-136 0 0,0-3-358 0 0,0-2-416 0 0,0-3-1330 0 0,1 0-1753 0 0,1-1-4768 0 0,0 2 2946 0 0</inkml:trace>
  <inkml:trace contextRef="#ctx0" brushRef="#br3" timeOffset="1324.988">1096 313 13665 0 0,'0'0'0'0'0,"1"-1"6357"0"0,1-1-6338 0 0,0-2 1413 0 0,0-1 245 0 0,2-3-283 0 0,0-1-422 0 0,1-3-319 0 0,1-2-201 0 0,2-2-135 0 0,-1-2-48 0 0,1-1-47 0 0,0 1-76 0 0,0 0-48 0 0,-1 2-48 0 0,-1 2-18 0 0,0 3-28 0 0,-2 2 4 0 0,-1 3-4 0 0,-1 1-5 0 0,-1 2-3 0 0,0 0-60 0 0,-1 0-39 0 0,-1 1 39 0 0,0-1-26 0 0,-2-1 3 0 0,-1 2 32 0 0,-1-1-14 0 0,-2 1 10 0 0,-1-1-16 0 0,-3 1 10 0 0,-1 1-27 0 0,-4 0-44 0 0,-1 1 21 0 0,-1 2-57 0 0,-2 1 94 0 0,2 0-30 0 0,0 2 31 0 0,3-1 41 0 0,3 0-20 0 0,2 1 28 0 0,2-2 21 0 0,3 0-33 0 0,2 0 12 0 0,1-2-41 0 0,2 0-4 0 0,0 0 46 0 0,0 0 22 0 0,0 0-5 0 0,1 1 11 0 0,-1 3 124 0 0,0 1-30 0 0,1 3-54 0 0,0 2 82 0 0,1 3-18 0 0,2 2-13 0 0,2 1 34 0 0,3 2 37 0 0,2 1-38 0 0,2 0-45 0 0,2 2 31 0 0,1 0 19 0 0,1 0-67 0 0,0 1 17 0 0,0-1 44 0 0,-1 0-53 0 0,0-1-70 0 0,-3-2 15 0 0,-2-3-16 0 0,-2-3 1 0 0,-2-3-6 0 0,-3-2 6 0 0,-1-3 45 0 0,-2-2 30 0 0,0-2 8 0 0,-1-1-50 0 0,0 0-34 0 0,-1-1-118 0 0,1-1-14 0 0,-1-1-207 0 0,0-2-154 0 0,-1-1-222 0 0,-1-1-395 0 0,-1 0-869 0 0,0-1-4371 0 0,1 0-6337 0 0,5 14 10045 0 0,1 2 2243 0 0</inkml:trace>
  <inkml:trace contextRef="#ctx0" brushRef="#br4" timeOffset="1550.974">1394 441 20530 0 0,'0'0'0'0'0,"0"0"1984"0"0,1 3-1848 0 0,0 1 696 0 0,1 2 542 0 0,0 1-453 0 0,1 4-344 0 0,0 1-212 0 0,1 1-164 0 0,0 1 5 0 0,-2 1-100 0 0,1 0-59 0 0,-1-1-34 0 0,-1-2-8 0 0,0-2-3 0 0,-1-3-2 0 0,0-2-225 0 0,0-2-23 0 0,-2-2-17 0 0,-1 0-131 0 0,-1-2-275 0 0,-4-2-223 0 0,-2-1-679 0 0,-2-2-3896 0 0,-4-3-6593 0 0,2 1 7393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0:58.3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771.96875"/>
      <inkml:brushProperty name="anchorY" value="-251902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501.17188"/>
      <inkml:brushProperty name="anchorY" value="-252561.0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818.9375"/>
      <inkml:brushProperty name="anchorY" value="-252527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531.21875"/>
      <inkml:brushProperty name="anchorY" value="-253123.4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8367.73438"/>
      <inkml:brushProperty name="anchorY" value="-254088.10938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328.07813"/>
      <inkml:brushProperty name="anchorY" value="-255015.76563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034.85938"/>
      <inkml:brushProperty name="anchorY" value="-255943.0937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699.14063"/>
      <inkml:brushProperty name="anchorY" value="-256607.26563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549.39063"/>
      <inkml:brushProperty name="anchorY" value="-257348.28125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2348.70313"/>
      <inkml:brushProperty name="anchorY" value="-258208.01563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044.29688"/>
      <inkml:brushProperty name="anchorY" value="-259312.89063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759.3125"/>
      <inkml:brushProperty name="anchorY" value="-260012.812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636.20313"/>
      <inkml:brushProperty name="anchorY" value="-260930.82813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307.39063"/>
      <inkml:brushProperty name="anchorY" value="-262015.95313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003.70313"/>
      <inkml:brushProperty name="anchorY" value="-262570.7812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676.76563"/>
      <inkml:brushProperty name="anchorY" value="-263511.1875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362.1875"/>
      <inkml:brushProperty name="anchorY" value="-264212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8434.84375"/>
      <inkml:brushProperty name="anchorY" value="-264961.7812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178.26563"/>
      <inkml:brushProperty name="anchorY" value="-265699.4062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968.82813"/>
      <inkml:brushProperty name="anchorY" value="-266324.03125"/>
      <inkml:brushProperty name="scaleFactor" value="0.5"/>
    </inkml:brush>
  </inkml:definitions>
  <inkml:trace contextRef="#ctx0" brushRef="#br0">16 1 11429 0 0,'0'0'0'0'0,"0"0"3044"0"0,-2 1 887 0 0,1 0-3226 0 0,0 0 724 0 0,0-1-376 0 0,0 0-263 0 0,1 1-156 0 0,0-1-223 0 0,0 0-122 0 0,0 0-92 0 0,0 0-74 0 0,0-1-24 0 0,0 1 11 0 0,0 0-22 0 0,0 0 34 0 0,0 0-28 0 0,0 0-24 0 0,0 0 6 0 0,0 0-36 0 0,0 0-38 0 0,0 0 4 0 0,0 0-48 0 0,0 1-16 0 0,0 1 72 0 0,0 1 4 0 0,0 2 119 0 0,2 1-81 0 0,-1 3-62 0 0,2 1 19 0 0,-1 2-8 0 0,2-1 96 0 0,-1 2-55 0 0,2-1 50 0 0,0 2-72 0 0,1-1 30 0 0,0 2 7 0 0,0 1-22 0 0,1-1-35 0 0,1 1 6 0 0,-1 0-10 0 0,1-1 0 0 0,0 0 10 0 0,0 0 38 0 0,-1-1-56 0 0,1-2 74 0 0,0 0-12 0 0,0-1 32 0 0,-1-2-99 0 0,1-2 63 0 0,-1 0-9 0 0,0-1 6 0 0,-1-1 5 0 0,1-1-57 0 0,0 1 55 0 0,1-1-15 0 0,0 1 28 0 0,0 0-25 0 0,1 0 22 0 0,1-1-34 0 0,1 1 38 0 0,1 0-30 0 0,1-1 22 0 0,1 1-1 0 0,1 0-9 0 0,0-1-53 0 0,1 0 62 0 0,0 0-64 0 0,1 0 52 0 0,2 0 31 0 0,1-1-93 0 0,0 0 31 0 0,2-1-7 0 0,1 0-2 0 0,0-1 6 0 0,1 1 22 0 0,1-1-30 0 0,1 1 1 0 0,0-1 9 0 0,1 0-14 0 0,-1 0-38 0 0,1 0-3 0 0,-1 0 54 0 0,0 0-18 0 0,0 0 46 0 0,-1 0-49 0 0,0 0 26 0 0,0-1 19 0 0,0 0-43 0 0,0 0 5 0 0,0 0-3 0 0,-1 0 9 0 0,0 0-4 0 0,1 0 12 0 0,0 0 62 0 0,1 0-27 0 0,1 0-48 0 0,0 0 11 0 0,1 0-54 0 0,0 1 59 0 0,1 0-20 0 0,-1 0 73 0 0,1 1-85 0 0,0 0 24 0 0,-1 0-51 0 0,1 0 26 0 0,0 1 23 0 0,-1-1-8 0 0,-1 2-46 0 0,1-1 61 0 0,-1 1-16 0 0,-1 0-4 0 0,-1 1-76 0 0,-1 1 110 0 0,-1 1-46 0 0,0 0 25 0 0,0 2-42 0 0,0-1 50 0 0,0 0-21 0 0,1 2 6 0 0,-1-1 5 0 0,1 1-11 0 0,0 1-57 0 0,0 0 20 0 0,-1 0 18 0 0,-1 1-91 0 0,-1-1 103 0 0,-2 1-24 0 0,-1 1 40 0 0,-1 1-3 0 0,-2 0 3 0 0,-1 1-3 0 0,-3 0-4 0 0,-1 1 5 0 0,-1 0 3 0 0,-2-1 9 0 0,-1-1-12 0 0,-1-1-61 0 0,0-1 41 0 0,-2-2 16 0 0,0-3-52 0 0,0-1 69 0 0,-2-2-17 0 0,0-1 86 0 0,0-2 33 0 0,-1 0 1 0 0,0-1 34 0 0,0-1 12 0 0,0 1-25 0 0,0 0-33 0 0,0-1-47 0 0,0 1-13 0 0,0 0-34 0 0,0 0 33 0 0,0 0-49 0 0,0 0 14 0 0,1 0-14 0 0,1-1-40 0 0,2-1 63 0 0,3-2-17 0 0,2-2 6 0 0,3-2 1 0 0,4-4-4 0 0,3-2 10 0 0,3-3-8 0 0,4-1 2 0 0,2-2-4 0 0,2 0 0 0 0,2-1-9 0 0,0 0 12 0 0,2 2-14 0 0,-1 1-38 0 0,1 1 7 0 0,0 3-15 0 0,-1 0-7 0 0,1 3 39 0 0,1 1 15 0 0,0 2 8 0 0,2 1 0 0 0,1 0 40 0 0,3 0-2 0 0,1 0-44 0 0,4 1 14 0 0,1-2-10 0 0,2 1 0 0 0,0-1-4 0 0,1 0 0 0 0,1-1-74 0 0,0 1 95 0 0,-1 1-125 0 0,1 0 140 0 0,0 0-43 0 0,1 0 62 0 0,-1 1-60 0 0,0-2 29 0 0,0 1 28 0 0,0-1 18 0 0,-1-1 3 0 0,-1-1-72 0 0,-1-2 54 0 0,-2 0-20 0 0,0-2-23 0 0,-2-1 8 0 0,-1-1 34 0 0,-1-1-58 0 0,-1-1 23 0 0,-3 1-12 0 0,-1 1 6 0 0,-3 1-6 0 0,-2 0 11 0 0,-4 2 43 0 0,-3 1-2 0 0,-3 0 8 0 0,-2 0 14 0 0,-2 0 30 0 0,-3 0 2 0 0,-1 0 193 0 0,-2-1-44 0 0,-2 1-97 0 0,-1 0-29 0 0,-2 1-59 0 0,-2 1 26 0 0,-1 3-32 0 0,-2 1-2 0 0,0 3-27 0 0,-1 1-32 0 0,0 1 3 0 0,0 1-14 0 0,-1 0-58 0 0,1 1 16 0 0,-1-1-28 0 0,0 1-251 0 0,0-1-97 0 0,-1-1-246 0 0,-1 1-492 0 0,0-1-6977 0 0,0 1-1256 0 0,-3-1 2154 0 0</inkml:trace>
  <inkml:trace contextRef="#ctx0" brushRef="#br1" timeOffset="1200.542">226 448 10237 0 0,'0'0'0'0'0,"0"0"8309"0"0,0 0-8849 0 0,0-1 1697 0 0,0-1-265 0 0,0 1 419 0 0,0 0-504 0 0,0 0-273 0 0,0 0-298 0 0,0 1 76 0 0,0 0-23 0 0,-1 0-7 0 0,0 0-36 0 0,-1 0 12 0 0,0 0-24 0 0,-1 0-187 0 0,-1 0 62 0 0,-1 0-91 0 0,-1 0-14 0 0,-1 1-60 0 0,-1 0 31 0 0,-1 3-51 0 0,-1 2 4 0 0,0 2 11 0 0,-1 3 0 0 0,1 3 5 0 0,-2 5-33 0 0,1 3 42 0 0,0 4 42 0 0,1 4-6 0 0,0 3 2 0 0,2 3-50 0 0,1 2-14 0 0,1 0 85 0 0,2 1-154 0 0,1-1 90 0 0,2-1-44 0 0,0-1 104 0 0,1-3-137 0 0,1-1 95 0 0,2-3 32 0 0,0-3-114 0 0,2-1 44 0 0,0-2 6 0 0,0-3-5 0 0,1-2 82 0 0,-1-4-22 0 0,-1-2-31 0 0,-1-3-25 0 0,-1-4 83 0 0,-1-2 85 0 0,0-2 133 0 0,-3-1-98 0 0,-2-4-154 0 0,-4-4 46 0 0,-2-3 24 0 0,-2-3 106 0 0,-2-2 66 0 0,1 1 37 0 0,2 1-46 0 0,2 3-32 0 0,3 3-71 0 0,2 3-27 0 0,2 2-64 0 0,1 2-16 0 0,1 1-145 0 0,0 0-43 0 0,2 2-30 0 0,1 1 254 0 0,2 3 128 0 0,2 2-97 0 0,2 2 4 0 0,0 1-40 0 0,2 1 48 0 0,-1-2 10 0 0,0 1 82 0 0,0-1-34 0 0,-1-2-30 0 0,0-1-8 0 0,-1-1-67 0 0,0-1-26 0 0,-2-1 3 0 0,-1-1 78 0 0,0-1-112 0 0,-2-1 36 0 0,0 0 82 0 0,-1-1 5 0 0,0 0 37 0 0,0-2 205 0 0,1-2 62 0 0,1-2-242 0 0,0-3-73 0 0,2-2-50 0 0,0-2-29 0 0,-1 1-11 0 0,0 0-57 0 0,-1 3-27 0 0,-1 1-38 0 0,-1 2-129 0 0,0 2-89 0 0,-1 2-83 0 0,0 0-166 0 0,-1 2-295 0 0,0 0-748 0 0,0 1-3225 0 0,-1 1-4028 0 0,-1 3-300 0 0,-1-1 10973 0 0</inkml:trace>
  <inkml:trace contextRef="#ctx0" brushRef="#br2" timeOffset="2164.857">326 1480 19982 0 0,'0'0'0'0'0,"0"0"1960"0"0,0-1-1862 0 0,0-1 369 0 0,0-4 541 0 0,2-3-157 0 0,-1-4-498 0 0,3-5-97 0 0,-1-4-107 0 0,1-3-11 0 0,1-2-70 0 0,1-1-16 0 0,-1 1-56 0 0,0 1 12 0 0,0 3-8 0 0,0 2 0 0 0,-1 4-9 0 0,1 2-30 0 0,-1 3 49 0 0,-1 2-11 0 0,0 3 4 0 0,-2 1 39 0 0,1 2 2 0 0,-1 1 26 0 0,-1 1 4 0 0,1 1 10 0 0,-1 1-39 0 0,-1 0-48 0 0,-1-1-283 0 0,-2 1 207 0 0,-1-1-131 0 0,-2-1 71 0 0,-2 1 19 0 0,-1 0 8 0 0,-2 1 35 0 0,-2-1-17 0 0,0 1 110 0 0,-1 1-96 0 0,0 0 99 0 0,1 1-24 0 0,1 0 88 0 0,2 1-23 0 0,2-1-62 0 0,1 1 20 0 0,3-1 98 0 0,1 0 6 0 0,1-1-150 0 0,1 1 50 0 0,1-1-115 0 0,1 0-6 0 0,0 0-19 0 0,0 1 108 0 0,1 2-1 0 0,2 3 170 0 0,1 2-122 0 0,1 3 4 0 0,1 2 1 0 0,1 1 22 0 0,1 2 67 0 0,1 0-120 0 0,0 2-3 0 0,1-1 36 0 0,1 1-41 0 0,1 1 78 0 0,-1-1-60 0 0,1-1-22 0 0,0-1 7 0 0,0-2-6 0 0,-1-2 0 0 0,0-1-9 0 0,-1-2-40 0 0,-2-3-21 0 0,-2-2 26 0 0,-1-1 49 0 0,-2-2-4 0 0,-2 0 57 0 0,0-2 10 0 0,-1 0-84 0 0,0 0-144 0 0,-1 0-192 0 0,1 0-142 0 0,0-1-111 0 0,-1-1-282 0 0,1-2-1018 0 0,0-1-4320 0 0,0-4-5289 0 0,0 1 9679 0 0</inkml:trace>
  <inkml:trace contextRef="#ctx0" brushRef="#br3" timeOffset="2746.856">600 1130 14501 0 0,'0'0'0'0'0,"-2"-1"7393"0"0,-1 0-8424 0 0,-1 0 3241 0 0,-1 1-1254 0 0,-1-1-653 0 0,0 1-49 0 0,-1 0-171 0 0,0 0-72 0 0,-1 3-66 0 0,1 1-43 0 0,1 2-9 0 0,-1 4-26 0 0,2 2 51 0 0,1 4 49 0 0,0 2 15 0 0,2 3-68 0 0,1 0 62 0 0,1 3-92 0 0,3-1 40 0 0,1 0-28 0 0,1-1 81 0 0,2-3-113 0 0,1-1 79 0 0,1-4 64 0 0,0-2 45 0 0,1-4-9 0 0,-2-3 257 0 0,0-1-20 0 0,-1-4-22 0 0,0-2 11 0 0,0-5-46 0 0,0-4-59 0 0,0-5-60 0 0,-1-3 10 0 0,-1-3-52 0 0,-1-2 22 0 0,0 0-24 0 0,-1 1 30 0 0,-2 3-19 0 0,0 2-3 0 0,0 5 48 0 0,-1 3-94 0 0,1 4-17 0 0,-1 3-50 0 0,1 2 55 0 0,0 2-53 0 0,-1 3-153 0 0,1 2 250 0 0,1 6-37 0 0,0 4 68 0 0,1 7-107 0 0,1 4 18 0 0,0 4 0 0 0,1 2-76 0 0,0 0 64 0 0,0-1 6 0 0,1-1-30 0 0,0-2-20 0 0,1-2 65 0 0,-2-3-12 0 0,1-3-4 0 0,-2-5 14 0 0,0-3 0 0 0,-2-3-4 0 0,0-3 48 0 0,-1-4 38 0 0,0-1-9 0 0,0-1 41 0 0,0-2 144 0 0,-1 1-113 0 0,1-2 19 0 0,2-2 52 0 0,0-2-23 0 0,1-4-94 0 0,3-2 14 0 0,0-2-70 0 0,1-1 0 0 0,0 0-46 0 0,0 3 6 0 0,-1 0-48 0 0,-1 3-2 0 0,-1 2 8 0 0,-1 1-29 0 0,-1 2-34 0 0,-1 2 14 0 0,-1 1-3 0 0,-1 0-38 0 0,0 1-759 0 0,0 1 449 0 0,0-1-444 0 0,0 0-497 0 0,0 1-1474 0 0,-1-1-3921 0 0,0-1-3530 0 0,0 0 8282 0 0</inkml:trace>
  <inkml:trace contextRef="#ctx0" brushRef="#br4" timeOffset="3386.855">914 1069 21462 0 0,'0'0'0'0'0,"-1"0"1460"0"0,-1-1-1699 0 0,0 0 1032 0 0,1 0 105 0 0,-1 1-276 0 0,1 0-367 0 0,1 0-233 0 0,0 0-183 0 0,0 0-35 0 0,0 0 6 0 0,0 1-46 0 0,0 2 124 0 0,0 3 118 0 0,0 2 94 0 0,1 2-37 0 0,0 4-64 0 0,1 0 54 0 0,-1 3-64 0 0,2 0 22 0 0,-1 2-12 0 0,1 2-8 0 0,1 0 7 0 0,0 1-96 0 0,0 0 51 0 0,1-2-81 0 0,0-2-64 0 0,1-2 138 0 0,-1-4-1 0 0,1-3 4 0 0,1-4 59 0 0,1-1 73 0 0,2-3-41 0 0,1 0 94 0 0,3-2-90 0 0,2-2 11 0 0,3-1 5 0 0,2-2-29 0 0,2-2 22 0 0,2 0-63 0 0,-1-1 18 0 0,1 0-8 0 0,-2 0 61 0 0,-3 0-74 0 0,-2 1 58 0 0,-3 2 10 0 0,-5 0 77 0 0,-3 2-52 0 0,-3 0 165 0 0,-2 0 6 0 0,-1 0-60 0 0,-2-2-216 0 0,-2-2 111 0 0,0-3-45 0 0,-2-1-50 0 0,-1-2 17 0 0,-2 0-12 0 0,-1-2-93 0 0,-1 1 124 0 0,0 0-36 0 0,0 1 17 0 0,1 0 37 0 0,0 1-6 0 0,2 3 9 0 0,1 2 32 0 0,1 2-60 0 0,2 2 61 0 0,0 1 89 0 0,1 2-91 0 0,0 0-22 0 0,1 1-49 0 0,1 1-1 0 0,0-1-6 0 0,0 0-80 0 0,0 1-1 0 0,0-1-56 0 0,0 0-21 0 0,0 1-17 0 0,0 1 80 0 0,2 3 100 0 0,1 2 112 0 0,1 4-59 0 0,1 3-58 0 0,2 3 61 0 0,0 2-70 0 0,1 2 18 0 0,1 1 88 0 0,-2 2-51 0 0,1 0-54 0 0,0-1 13 0 0,-1 1-66 0 0,0-1 72 0 0,-1-2-24 0 0,-1-3-57 0 0,-1-3 42 0 0,-1-3 25 0 0,-2-3-64 0 0,0-4 55 0 0,0-1 1 0 0,-1-3-127 0 0,0-1-45 0 0,-1 0-134 0 0,1 0-51 0 0,0-1-96 0 0,-1 1-198 0 0,-1-2-881 0 0,0-2-1884 0 0,0 1-5672 0 0,1-1-1497 0 0,0 0 13066 0 0,-1 0-1022 0 0</inkml:trace>
  <inkml:trace contextRef="#ctx0" brushRef="#br5" timeOffset="3641.857">1334 1179 352 0 0,'0'0'0'0'0,"0"0"15205"0"0,0 0-15242 0 0,0 0 2922 0 0,0 0-1437 0 0,0 0 163 0 0,1 0-538 0 0,0 0-425 0 0,0 0-349 0 0,0 0-139 0 0,2 0-51 0 0,0 3 250 0 0,1 1-57 0 0,2 3-72 0 0,1 3-28 0 0,1 4-21 0 0,0 4-25 0 0,1 3-62 0 0,-2 5-50 0 0,0 1-42 0 0,-1 3-4 0 0,0-1-65 0 0,-1 1-45 0 0,-1-3-6 0 0,0-3-200 0 0,-2-4-53 0 0,0-4-161 0 0,-2-3-151 0 0,1-5-36 0 0,-1-4-106 0 0,-1-1-415 0 0,-1-4-670 0 0,-2-4-3049 0 0,-2-5-2411 0 0,0-3 1992 0 0,1 0 5585 0 0</inkml:trace>
  <inkml:trace contextRef="#ctx0" brushRef="#br6" timeOffset="3759.855">1416 1020 8937 0 0,'0'0'0'0'0,"0"0"8653"0"0,0 0-8154 0 0,0 0 729 0 0,0 0-408 0 0,1 0 194 0 0,0 0-392 0 0,0 0-624 0 0,0 0 102 0 0,0 0-971 0 0,1 2 526 0 0,1 1-1123 0 0,1 2-999 0 0,0 0-3171 0 0,2 3-5218 0 0,-1-1 12197 0 0</inkml:trace>
  <inkml:trace contextRef="#ctx0" brushRef="#br7" timeOffset="4161.854">1517 1111 19170 0 0,'0'0'0'0'0,"0"0"1584"0"0,0 2-1848 0 0,0 0 528 0 0,1 2 77 0 0,1 2 714 0 0,3 4-594 0 0,1 4-97 0 0,4 4-96 0 0,3 3-163 0 0,2 5 315 0 0,1 1-45 0 0,2 3-125 0 0,1 0-98 0 0,-1 0 73 0 0,1 3 43 0 0,0-3-230 0 0,-3-4 82 0 0,-4-6-34 0 0,-2-4 16 0 0,-4-5-83 0 0,-2-5 146 0 0,-2-3-28 0 0,-1-2 87 0 0,-1-2 299 0 0,0 0-85 0 0,-1 0-80 0 0,1-3-75 0 0,0-4-309 0 0,-1-4 71 0 0,1-4-86 0 0,0-5 48 0 0,0-8-54 0 0,0 0 59 0 0,0-1-23 0 0,0 3 12 0 0,1 5-1 0 0,-1 3 9 0 0,0 4-7 0 0,1 5 7 0 0,-1 3-11 0 0,0 3-1 0 0,0 1-56 0 0,0 2 29 0 0,0 1 25 0 0,0 1-64 0 0,0-1-87 0 0,0 1-75 0 0,0-1-94 0 0,0 1-86 0 0,0-2-80 0 0,0 0-221 0 0,0 1-521 0 0,0-1-1316 0 0,1 1-4247 0 0,1-1-2842 0 0,-1 1 5588 0 0,-2 1 4210 0 0</inkml:trace>
  <inkml:trace contextRef="#ctx0" brushRef="#br8" timeOffset="4734.859">1922 1212 8 0 0,'0'0'0'0'0,"0"-1"18261"0"0,0 0-17124 0 0,0 0-2387 0 0,0-2 4313 0 0,0-1-1856 0 0,0 1 166 0 0,-1 0-422 0 0,1 0-341 0 0,-1 1-189 0 0,0 1-155 0 0,0 1-51 0 0,0-1-49 0 0,1 1-66 0 0,-2 1-60 0 0,1 0-36 0 0,0 0 2 0 0,-1 0-10 0 0,1 1-51 0 0,-1 0-60 0 0,0 1-24 0 0,-2 3-14 0 0,0 1-5 0 0,-1 5 36 0 0,-1 3 40 0 0,1 4-38 0 0,-1 4 26 0 0,2 3 2 0 0,0 2 26 0 0,2 1-188 0 0,0-1-14 0 0,2-2 78 0 0,2-4 4 0 0,2-3-163 0 0,3-4 220 0 0,1-4 93 0 0,3-3 14 0 0,1-4 22 0 0,1-1 44 0 0,5-5 196 0 0,1-3-77 0 0,0-2-15 0 0,-1-2-21 0 0,-2-2 155 0 0,-3-1-48 0 0,-4 1 4 0 0,-2 0 0 0 0,-4 0-34 0 0,-1 0-48 0 0,-2-1 3 0 0,-3-1-62 0 0,-2-2-31 0 0,-2 0-5 0 0,-2-2-32 0 0,-1 1 49 0 0,-2 1-48 0 0,1 1 24 0 0,0 3-26 0 0,1 1 16 0 0,1 3-48 0 0,2 1 117 0 0,0 2-78 0 0,2 2 18 0 0,2 1-60 0 0,2 0-17 0 0,0 1-60 0 0,0 1-44 0 0,2-1-48 0 0,-1 0-62 0 0,0 1-34 0 0,0-1 2 0 0,2 1-6 0 0,1 2 322 0 0,2 3 20 0 0,3 3-98 0 0,2 2 39 0 0,2 3-14 0 0,1 3 9 0 0,0 0 1 0 0,1 2 112 0 0,0 1-143 0 0,-1 0 132 0 0,0 0-63 0 0,-1-1-38 0 0,-1-3 4 0 0,-2-2-6 0 0,-2-3-5 0 0,-1-3-46 0 0,-3-3 64 0 0,-1-1 2 0 0,-1-3-23 0 0,0-1-69 0 0,-1 0-158 0 0,0 0-54 0 0,-1-1-167 0 0,-1-3-389 0 0,-1-3-1019 0 0,-2-5-3597 0 0,0-2-3996 0 0,1 0 2714 0 0</inkml:trace>
  <inkml:trace contextRef="#ctx0" brushRef="#br9" timeOffset="5007.855">2227 1051 2436 0 0,'0'0'0'0'0,"0"0"17264"0"0,0 0-16013 0 0,1 0-2428 0 0,-1 0 4080 0 0,1 0-1739 0 0,1 0-451 0 0,-1 0-329 0 0,1 0-266 0 0,0 3-73 0 0,1 2 167 0 0,0 3-38 0 0,2 4 3 0 0,0 4-70 0 0,1 4 34 0 0,0 5-19 0 0,-2 4-49 0 0,1 4 24 0 0,-2 3-20 0 0,0 1-52 0 0,-1 0-13 0 0,0-1 0 0 0,-1-3-13 0 0,-1-3 2 0 0,1-3-47 0 0,0-5 22 0 0,-1-4-10 0 0,0-3-35 0 0,0-5-307 0 0,0-2-13 0 0,0-3-189 0 0,0-2-180 0 0,0-1-370 0 0,0-1-927 0 0,0-1-3250 0 0,1-1-3108 0 0,-1 0 1362 0 0</inkml:trace>
  <inkml:trace contextRef="#ctx0" brushRef="#br10" timeOffset="5514.854">2499 1397 16786 0 0,'0'0'0'0'0,"0"0"3216"0"0,2-1-2935 0 0,0 0 969 0 0,1 0 257 0 0,1-1-199 0 0,0 0-398 0 0,0 1-217 0 0,0-2-254 0 0,1-1-148 0 0,1-2-60 0 0,1-2-75 0 0,0-2-41 0 0,2-2-66 0 0,-1-1-1 0 0,0-1-43 0 0,-1-1 4 0 0,-1 2-9 0 0,-1-1-93 0 0,-1 2 45 0 0,-1 1-42 0 0,-1 0-56 0 0,-1 1 25 0 0,0 1-8 0 0,-1 1 10 0 0,0 0-3 0 0,-2 1 2 0 0,0 0-60 0 0,-1 1-21 0 0,-2 0 7 0 0,-1 1 49 0 0,-2 0 37 0 0,-1 1-50 0 0,-3 1-87 0 0,-1 0 76 0 0,-2 2 16 0 0,0 0 69 0 0,-1 0 46 0 0,1 1 31 0 0,0 1-7 0 0,3 0-22 0 0,2 0 46 0 0,1 1 36 0 0,3-1 42 0 0,1 0 20 0 0,2 0 66 0 0,1-1-67 0 0,2 1 24 0 0,-1-1-63 0 0,2 0 16 0 0,-1-1-96 0 0,0 1 20 0 0,1 0-114 0 0,-1 1-18 0 0,-1 1-11 0 0,1 0 15 0 0,0 2 77 0 0,-1 3 35 0 0,1 2-83 0 0,0 4 2 0 0,1 2 109 0 0,1 3 114 0 0,2 3-14 0 0,1 1-10 0 0,3 1 62 0 0,1 1-127 0 0,2-1 57 0 0,1 0 12 0 0,1-2 17 0 0,0 0-49 0 0,0-2-49 0 0,-1-1-20 0 0,-1-2 88 0 0,0-3-128 0 0,-3-2 46 0 0,-1-3-11 0 0,-1-2-10 0 0,-1-2 45 0 0,-1-1 20 0 0,-2-2-64 0 0,0-1 7 0 0,-2 0-36 0 0,1 0-73 0 0,-1-1-84 0 0,0-1-151 0 0,-1-2-176 0 0,1-1-272 0 0,0-2-1221 0 0,1-4-3398 0 0,0-1-4025 0 0,0 1 2508 0 0</inkml:trace>
  <inkml:trace contextRef="#ctx0" brushRef="#br11" timeOffset="6079.861">2762 1216 19682 0 0,'0'0'0'0'0,"0"0"2000"0"0,0 0-1778 0 0,0 0 149 0 0,1 1 469 0 0,-1 0 5 0 0,1 0-371 0 0,0 1-353 0 0,0 0-72 0 0,0 2-27 0 0,0 3 72 0 0,2 4 84 0 0,-1 3-88 0 0,1 4-20 0 0,-1 3-73 0 0,0 2 56 0 0,0 1-4 0 0,0 0 84 0 0,0 0-25 0 0,-1-2-118 0 0,0-3 92 0 0,-1-3 8 0 0,0-4 20 0 0,0-3 12 0 0,0-2 33 0 0,0-3 174 0 0,-1-2-219 0 0,1-1 79 0 0,-1-1-40 0 0,1-1-9 0 0,-1-1-161 0 0,0-3 26 0 0,0-1-79 0 0,0-2 28 0 0,1-2-21 0 0,-1-2 4 0 0,1-3 65 0 0,2-1-10 0 0,0-2 2 0 0,4-1-49 0 0,1-3 14 0 0,3 0 45 0 0,1 1-11 0 0,1-1 2 0 0,1 2 6 0 0,-1 3-2 0 0,0 1-45 0 0,-1 3 3 0 0,-3 3-41 0 0,-1 2-14 0 0,-2 4 43 0 0,-2 2 13 0 0,-1 1 45 0 0,-1 1-10 0 0,1 0 82 0 0,0 2-12 0 0,1 0 143 0 0,1 1-164 0 0,1 1 19 0 0,1 1 2 0 0,-1 2-65 0 0,2 0 46 0 0,-1 2-16 0 0,1 1 4 0 0,0 1 28 0 0,-1 2-36 0 0,1 2-25 0 0,0 2 62 0 0,-1 3-39 0 0,-1 1 12 0 0,-1 2 3 0 0,0 0-34 0 0,-1 1 47 0 0,0-2-58 0 0,-1-2 14 0 0,-1-3-15 0 0,0-4-21 0 0,0-3 29 0 0,-1-4-6 0 0,1-2 2 0 0,-2-2 6 0 0,1-2-39 0 0,0 0-77 0 0,0-1-4 0 0,0 1-24 0 0,0-1-27 0 0,0 1-92 0 0,0-1-116 0 0,0 1-212 0 0,-1 0-274 0 0,-1-1-628 0 0,-1-1-14327 0 0,3 2 9652 0 0,0 0 6871 0 0</inkml:trace>
  <inkml:trace contextRef="#ctx0" brushRef="#br12" timeOffset="6374.868">3144 1084 12877 0 0,'0'0'0'0'0,"0"-1"8829"0"0,1-1-9106 0 0,-1 0 1482 0 0,1 0-794 0 0,-1 0 510 0 0,1 0-190 0 0,-1 0-388 0 0,1 1-341 0 0,1 1 66 0 0,-1 1-161 0 0,2 3 120 0 0,1 2 179 0 0,1 4-138 0 0,2 3 24 0 0,1 5 43 0 0,1 3-92 0 0,-1 5 55 0 0,1 4 20 0 0,-1 2-82 0 0,-1 3 26 0 0,0 1-5 0 0,-2 0-16 0 0,0-1-46 0 0,-1-2 50 0 0,-2-2-56 0 0,-1-4 16 0 0,0-2-5 0 0,-1-3-298 0 0,0-5 0 0 0,-2-3-78 0 0,-1-4-108 0 0,-2-3-214 0 0,-1-3-405 0 0,-3-2-1477 0 0,-1-5-4086 0 0,0-2-2668 0 0,-1-6 5922 0 0,3 0 3415 0 0</inkml:trace>
  <inkml:trace contextRef="#ctx0" brushRef="#br13" timeOffset="6509.859">3175 1352 15665 0 0,'0'0'0'0'0,"0"-1"5365"0"0,2 0-5316 0 0,-1-1 589 0 0,1-1-176 0 0,0-1 230 0 0,1-2-239 0 0,1 0-306 0 0,1-1-119 0 0,1 0-146 0 0,0-1-381 0 0,1 0-254 0 0,1 0-663 0 0,-2 1-1705 0 0,-1 0-6430 0 0,-1 1 1480 0 0</inkml:trace>
  <inkml:trace contextRef="#ctx0" brushRef="#br14" timeOffset="7566.553">3670 1088 20070 0 0,'0'0'0'0'0,"0"0"2316"0"0,0 1-2702 0 0,0 0 1127 0 0,0 1-768 0 0,0 2 700 0 0,1 2-557 0 0,0 4-36 0 0,2 4-59 0 0,0 4-72 0 0,2 3 64 0 0,0 3-25 0 0,1 1-81 0 0,0 2-16 0 0,0 0 50 0 0,-1 0 59 0 0,0-1-66 0 0,-1-1-92 0 0,-1-3 153 0 0,0-3-464 0 0,-2-3 47 0 0,0-5-1414 0 0,-1-3 959 0 0,-2-4-627 0 0,-1-5-2587 0 0,-1-4-3556 0 0,-2-8 1980 0 0,1 0 6125 0 0</inkml:trace>
  <inkml:trace contextRef="#ctx0" brushRef="#br15" timeOffset="7715.555">3721 964 18210 0 0,'0'0'0'0'0,"0"0"2496"0"0,0-1-2249 0 0,0 1 63 0 0,0-1 690 0 0,0 0-236 0 0,0 1-493 0 0,0-1-248 0 0,1 1-354 0 0,0 1-308 0 0,1 0-449 0 0,1 2 282 0 0,1 3-494 0 0,3 2-731 0 0,0 4-1364 0 0,2 0-1126 0 0,0 3-4364 0 0,-2-3 9804 0 0</inkml:trace>
  <inkml:trace contextRef="#ctx0" brushRef="#br16" timeOffset="8412.553">3867 1239 16446 0 0,'0'0'0'0'0,"0"0"2700"0"0,0 1-2917 0 0,1 0 745 0 0,-1 0 967 0 0,1 0-592 0 0,1 1-415 0 0,0 0-75 0 0,1 2-139 0 0,0 2-72 0 0,2 1-85 0 0,-1 4 2 0 0,1 1-51 0 0,-1 3-27 0 0,0 1-43 0 0,0 2 56 0 0,-1 1-58 0 0,-1 1 64 0 0,-1 0-61 0 0,-1 0 85 0 0,1-2-96 0 0,-2-2 26 0 0,1-2 46 0 0,-2-4 12 0 0,0-4 75 0 0,0-2 15 0 0,0-2 11 0 0,0-2-45 0 0,-2-3-102 0 0,0-3-16 0 0,0-3 6 0 0,-2-5-19 0 0,1-4 14 0 0,0-3 37 0 0,1-3-52 0 0,0-2 46 0 0,2-2 14 0 0,1 0 43 0 0,1-1-61 0 0,1 2 45 0 0,3 1-19 0 0,0 4 0 0 0,1 3-74 0 0,1 4 11 0 0,1 4-3 0 0,0 3-59 0 0,1 3 36 0 0,1 2-65 0 0,2 2 111 0 0,0 1-35 0 0,2 2 103 0 0,1 2-63 0 0,1 4-23 0 0,0 3 3 0 0,0 5-6 0 0,-1 3-65 0 0,0 3 74 0 0,-2 3-53 0 0,-2 1 54 0 0,-2 0-16 0 0,-1 1-36 0 0,-2 0 3 0 0,-2-3 38 0 0,-1-3-3 0 0,-1-3 2 0 0,0-5 2 0 0,-1-3 140 0 0,0-4 58 0 0,0-2 48 0 0,0-3 8 0 0,-1-1 51 0 0,-2-3-21 0 0,0-2-219 0 0,-3-4 17 0 0,-1-4-85 0 0,0-3 12 0 0,0-5-65 0 0,1-1 72 0 0,2-1-61 0 0,1-1 51 0 0,3 1-47 0 0,3 2 51 0 0,2 1-25 0 0,2 3-38 0 0,2 2 58 0 0,2 2-66 0 0,1 2-27 0 0,1 1 6 0 0,0 3-38 0 0,0 1 36 0 0,0 2-16 0 0,1 2 116 0 0,-1 1 108 0 0,0 3-94 0 0,0 2 26 0 0,0 2-52 0 0,-1 3 71 0 0,1 4-47 0 0,-1 1 71 0 0,-1 3-121 0 0,0 2 92 0 0,-1 1-81 0 0,-1 1 64 0 0,0-1-65 0 0,-2 1 18 0 0,-1-3-10 0 0,-2-2-51 0 0,-1-4 5 0 0,-1-2-70 0 0,-1-4 148 0 0,-1-3 37 0 0,0-1-89 0 0,0-1-15 0 0,0-2-110 0 0,-1 1-77 0 0,1-1-132 0 0,0 0-221 0 0,-2-2-412 0 0,1-2-757 0 0,-1-2-1680 0 0,1-1-3418 0 0,1-3-3507 0 0,-1 2 10408 0 0</inkml:trace>
  <inkml:trace contextRef="#ctx0" brushRef="#br17" timeOffset="8912.562">4452 1269 6641 0 0,'0'0'0'0'0,"0"1"9264"0"0,1 0-8862 0 0,0 2 1525 0 0,0 2 52 0 0,-1 2-410 0 0,1 2-552 0 0,0 4-307 0 0,1 3-251 0 0,-1 2-77 0 0,1 3-144 0 0,1 3-4 0 0,1 1-122 0 0,-1 1-46 0 0,1 1 70 0 0,-1-1-156 0 0,1-2 37 0 0,-1-4-76 0 0,-1-3 25 0 0,-1-5-12 0 0,1-5 54 0 0,-2-2 54 0 0,1-4 86 0 0,-1 0 34 0 0,0-4 54 0 0,0-3-120 0 0,-3-10-221 0 0,-1-7 58 0 0,-1-5-4 0 0,0-5 42 0 0,1-3-6 0 0,1-3-40 0 0,1 1 60 0 0,2 0-52 0 0,1 2 48 0 0,1 2-60 0 0,1 5 64 0 0,1 3-48 0 0,0 6 1 0 0,1 5-28 0 0,0 5-8 0 0,0 4-60 0 0,0 2 24 0 0,1 2 133 0 0,1 1-21 0 0,1 2 165 0 0,2 1-87 0 0,1 2-78 0 0,1 2 78 0 0,1 3-36 0 0,-2 1-43 0 0,1 1 61 0 0,-1 2-25 0 0,-1 0-35 0 0,-1 0 8 0 0,-1 0-1 0 0,-1-1-6 0 0,-2-3 6 0 0,-1-1-2 0 0,-2-2-3 0 0,0-2 61 0 0,-2-1 10 0 0,-1 1 81 0 0,-1 1-1 0 0,-2 0-64 0 0,-2 1-56 0 0,-2 1 26 0 0,-3 1-66 0 0,-2 1-77 0 0,-3 0-32 0 0,0 1-50 0 0,0 0-35 0 0,0-1-9 0 0,1-1-109 0 0,4-2-93 0 0,2-2-233 0 0,4-2-276 0 0,2 0-768 0 0,3-2-1505 0 0,4 0-335 0 0,6 0-825 0 0,5-1-325 0 0,4-1-632 0 0,-2 0 6063 0 0</inkml:trace>
  <inkml:trace contextRef="#ctx0" brushRef="#br18" timeOffset="9418.554">4837 1318 1248 0 0,'0'0'0'0'0,"0"0"9745"0"0,1 0-7761 0 0,0 0 956 0 0,0 0-299 0 0,-1 0-230 0 0,1 0-756 0 0,0 0-442 0 0,-1 0-326 0 0,1 0-228 0 0,-1 0-123 0 0,1-1-146 0 0,0 0-98 0 0,1-3-99 0 0,0-1-157 0 0,2-3-10 0 0,1-2 16 0 0,0-3-51 0 0,2-2 14 0 0,-1 0-9 0 0,1 0 5 0 0,-1 0 3 0 0,0 2 32 0 0,-1 1-46 0 0,-1 1 20 0 0,-1 2-7 0 0,0 2 34 0 0,-2 1-47 0 0,0 1-55 0 0,0 0 11 0 0,-1 1 0 0 0,0 0-18 0 0,0 0 11 0 0,-1 1-22 0 0,1 1-55 0 0,-2-1-18 0 0,0 1 56 0 0,-1 1 36 0 0,-2-1-73 0 0,-1 1-53 0 0,-2 1 37 0 0,-2 0-9 0 0,-1 0 5 0 0,-2 2 47 0 0,0 0 71 0 0,-1 1-17 0 0,1 0-30 0 0,1 0 68 0 0,1-1 16 0 0,3 1 48 0 0,0-1-52 0 0,3-1 53 0 0,2 1-48 0 0,1-1 97 0 0,1 0-121 0 0,1 0-13 0 0,1-1-78 0 0,-1 1-41 0 0,0 2 113 0 0,1 1 40 0 0,1 3 104 0 0,0 2-90 0 0,3 3 74 0 0,0 1 11 0 0,2 1-111 0 0,1 1 40 0 0,1 1 77 0 0,1-1-64 0 0,0 1-4 0 0,2 0 45 0 0,0 0-34 0 0,1 1 38 0 0,0 0-33 0 0,0 1 164 0 0,1-1-201 0 0,-2 0 6 0 0,0-2-10 0 0,-2-3-12 0 0,-1-3 5 0 0,-3-1-44 0 0,-1-4 55 0 0,-2-1 127 0 0,-2-1-3 0 0,0-2 7 0 0,-1 0-167 0 0,0-1 11 0 0,-1 0-126 0 0,1-1-99 0 0,0-4-437 0 0,-1-3-56 0 0,1-2-330 0 0,0-2-1012 0 0,2-4-1567 0 0,2-2-3532 0 0,4 0 1384 0 0,3-2 1499 0 0,0 3 4729 0 0</inkml:trace>
  <inkml:trace contextRef="#ctx0" brushRef="#br19" timeOffset="10038.559">5208 1130 13585 0 0,'0'0'0'0'0,"1"-1"3741"0"0,0 0-2545 0 0,0 0 681 0 0,0 1-294 0 0,-1-1-261 0 0,1 1-437 0 0,-1 0-303 0 0,0 0-188 0 0,0 0-72 0 0,0 0-99 0 0,0 1-80 0 0,-1-1-37 0 0,-1 2-59 0 0,0 0-47 0 0,-1 0-71 0 0,-1 1-4 0 0,0 1-25 0 0,-1 0-58 0 0,-1 3-4 0 0,0 2 38 0 0,-1 4 28 0 0,0 4 36 0 0,-1 5 13 0 0,1 3 10 0 0,1 1-43 0 0,1 2 5 0 0,1-1-32 0 0,2-3 17 0 0,2-4-12 0 0,2-3 119 0 0,2-4-169 0 0,3-4 186 0 0,1-4-61 0 0,1-1 29 0 0,3-3 62 0 0,0-2 24 0 0,2-1-67 0 0,1-1 113 0 0,1-2-128 0 0,-1-2 7 0 0,-1 0 37 0 0,-1 1 26 0 0,-2-1-29 0 0,-2 1 87 0 0,-2 1 41 0 0,-2 1 24 0 0,-3-1 47 0 0,0 0-79 0 0,-1-1-24 0 0,-1-2-47 0 0,-1-2-21 0 0,0-3-27 0 0,-2-2-47 0 0,-2-2 66 0 0,-2-2-79 0 0,-1-3 20 0 0,-1-1-54 0 0,-2 0-81 0 0,-1-1 34 0 0,0 1 25 0 0,-1 0 28 0 0,1 1 36 0 0,0 1-80 0 0,1 3 106 0 0,0 0-24 0 0,2 2 69 0 0,0 2-81 0 0,2 2 69 0 0,1 2-58 0 0,1 1 54 0 0,1 3 30 0 0,2 0-26 0 0,0 3-63 0 0,1 0 14 0 0,1 2-61 0 0,0 1-107 0 0,0 0 69 0 0,1 1-80 0 0,0 1 207 0 0,2 3-61 0 0,3 3 116 0 0,1 3-30 0 0,2 4 18 0 0,2 3-11 0 0,0 4-71 0 0,1 5 61 0 0,-1 2-22 0 0,0 3-3 0 0,0 3 21 0 0,-2 2 21 0 0,0-1-89 0 0,-1 1 33 0 0,-1-3 28 0 0,-1-2 3 0 0,0-4-58 0 0,-2-5 18 0 0,0-4-8 0 0,-1-4-51 0 0,-1-6 66 0 0,-1-2-23 0 0,0-4 92 0 0,-1-2-14 0 0,0-1 36 0 0,0 0-99 0 0,0-1 2 0 0,-1 0-182 0 0,1 1-94 0 0,0-2-134 0 0,0-2-234 0 0,0-3-387 0 0,0-3-444 0 0,1-4-1861 0 0,3-1-4354 0 0,3-4-1543 0 0,1 2 7981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0.1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805.8125"/>
      <inkml:brushProperty name="anchorY" value="-278174.1875"/>
      <inkml:brushProperty name="scaleFactor" value="0.5"/>
    </inkml:brush>
  </inkml:definitions>
  <inkml:trace contextRef="#ctx0" brushRef="#br0">8 4 14229 0 0,'0'0'0'0'0,"-1"-1"6789"0"0,-1 1-7001 0 0,1-1 1370 0 0,0 0-391 0 0,0 1 157 0 0,0-1-329 0 0,1 1-235 0 0,0 0-164 0 0,0 0-100 0 0,0 0 0 0 0,0 1-39 0 0,1 1-59 0 0,0 3 15 0 0,0 2 257 0 0,1 6-90 0 0,-1 4 10 0 0,1 4-138 0 0,0 5 13 0 0,0 3 0 0 0,-1 4-77 0 0,0 1 22 0 0,0 1-14 0 0,-1 1-4 0 0,1-2-4 0 0,-1-1 10 0 0,0-1-36 0 0,0-4 6 0 0,0-2 34 0 0,1-5-7 0 0,-1-4 4 0 0,0-5-3 0 0,1-3 5 0 0,-1-4 8 0 0,0-2 58 0 0,0-1-39 0 0,0-2 11 0 0,0 0-7 0 0,0-1-37 0 0,0 0-214 0 0,0 1-39 0 0,0 0-167 0 0,0-1-196 0 0,-1 1-258 0 0,1-1-595 0 0,-1 1-3287 0 0,1 0-4212 0 0,0 0-1609 0 0,0 0 13563 0 0,0 0-755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0.5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450.76563"/>
      <inkml:brushProperty name="anchorY" value="-279281.875"/>
      <inkml:brushProperty name="scaleFactor" value="0.5"/>
    </inkml:brush>
  </inkml:definitions>
  <inkml:trace contextRef="#ctx0" brushRef="#br0">1 0 19470 0 0,'0'0'0'0'0,"0"0"1768"0"0,0 0-1633 0 0,0 0 447 0 0,0 0 226 0 0,0 0-142 0 0,0 0-357 0 0,1 0-310 0 0,3 1 142 0 0,3 0 13 0 0,4 0 120 0 0,4 1 44 0 0,5 0-51 0 0,5 1 29 0 0,2-1-93 0 0,3-1-59 0 0,2 1-11 0 0,1-1-80 0 0,2 0 55 0 0,0 0-31 0 0,1 0 64 0 0,0 1-105 0 0,-1 0-24 0 0,-1 0 42 0 0,-3 0-57 0 0,-2 0 7 0 0,-4 0-12 0 0,-5 0 11 0 0,-3-2-5 0 0,-6 1 2 0 0,-3-1 0 0 0,-3 0 112 0 0,-3 0-22 0 0,-2 0 12 0 0,0 0-7 0 0,0 0-110 0 0,-1 0-43 0 0,-1 1-322 0 0,-1 0-137 0 0,-3 0-385 0 0,-2 1-258 0 0,-5 1-1494 0 0,-1 1-4507 0 0,-4 2-4556 0 0,3-1 11207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2.6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035.78125"/>
      <inkml:brushProperty name="anchorY" value="-282542.9375"/>
      <inkml:brushProperty name="scaleFactor" value="0.5"/>
    </inkml:brush>
  </inkml:definitions>
  <inkml:trace contextRef="#ctx0" brushRef="#br0">58 8 6313 0 0,'0'0'0'0'0,"0"0"9932"0"0,0-1-10276 0 0,-1-1 1877 0 0,-1 1-307 0 0,-1-1 631 0 0,0 2-760 0 0,0-1-520 0 0,-1 1-210 0 0,0-1-318 0 0,1 1 123 0 0,-1 0-18 0 0,1 1-52 0 0,-1 2-54 0 0,0 0 43 0 0,1 3 65 0 0,-1 1 17 0 0,0 4-2 0 0,1 0 43 0 0,1 2-12 0 0,0 1 11 0 0,1 0-104 0 0,1 1 62 0 0,2 0-47 0 0,1 1-40 0 0,1-2-31 0 0,2 0 29 0 0,1-1-88 0 0,1-2 24 0 0,0-2 84 0 0,-1-1-28 0 0,1-3-28 0 0,-2-2 12 0 0,-1-1 8 0 0,0-1 1 0 0,-1-1 47 0 0,0-4 39 0 0,1-1 10 0 0,-1-4-40 0 0,0-2-3 0 0,0-2-34 0 0,0-1 2 0 0,-1 1-18 0 0,-1 0-24 0 0,0 3-40 0 0,-1 2 46 0 0,0 1-27 0 0,0 3-20 0 0,-1 1-2 0 0,1 2-6 0 0,-1 0-71 0 0,1 1 30 0 0,-1 0 52 0 0,1 1-74 0 0,0 0-20 0 0,0 1 32 0 0,1 4 61 0 0,2 3 66 0 0,0 4-55 0 0,2 5-18 0 0,0 4 6 0 0,2 3-6 0 0,0 2-9 0 0,0 2-68 0 0,1 1 99 0 0,0-1-24 0 0,-1 0 36 0 0,0-2 4 0 0,-1-3-46 0 0,-2-3 19 0 0,-1-5-3 0 0,-1-4-10 0 0,-1-4 3 0 0,-1-2 55 0 0,-1-4 17 0 0,0-1 3 0 0,0-1 3 0 0,0 0-8 0 0,0-1-16 0 0,0 1 50 0 0,0-1-62 0 0,1 1 10 0 0,0-1-8 0 0,0 0-15 0 0,1-1 4 0 0,1-1 8 0 0,1-1 38 0 0,2-3-14 0 0,1-2 2 0 0,1-2-23 0 0,1-1-45 0 0,1-1 16 0 0,-1 0-18 0 0,1 0 3 0 0,-2 1-5 0 0,0 2 0 0 0,-1 0-65 0 0,-1 3 51 0 0,-1 1-37 0 0,-1 3 61 0 0,-1 0-13 0 0,-2 2 6 0 0,0 1 6 0 0,0 0 3 0 0,-1 0 37 0 0,0 0-48 0 0,0 1 7 0 0,0-1-3 0 0,-1 0-211 0 0,1 0 70 0 0,0 0-94 0 0,0 0-75 0 0,0 0-164 0 0,-1 0-124 0 0,0-1-194 0 0,-1-2-542 0 0,-1-2-3971 0 0,3 5-3847 0 0,1 0-1714 0 0,-1 0 13886 0 0,0 1-727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3.0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936.8125"/>
      <inkml:brushProperty name="anchorY" value="-283470.90625"/>
      <inkml:brushProperty name="scaleFactor" value="0.5"/>
    </inkml:brush>
  </inkml:definitions>
  <inkml:trace contextRef="#ctx0" brushRef="#br0">1 1 16534 0 0,'0'0'0'0'0,"0"0"2404"0"0,1 0-2068 0 0,-1 0 821 0 0,1 0 30 0 0,0 0-252 0 0,1 0-463 0 0,1 0-208 0 0,2 0 3 0 0,1 0 21 0 0,3 0-68 0 0,1 0-48 0 0,2 0-60 0 0,1 0-8 0 0,1 0-52 0 0,1 0 62 0 0,0 0-45 0 0,1 0-70 0 0,-2 0 21 0 0,-1 0 63 0 0,-3 0-106 0 0,-1 0 31 0 0,-3 0-7 0 0,-2 0-2 0 0,-2 0 1 0 0,-1 0 70 0 0,0 0-6 0 0,-1 0 2 0 0,-1 0-77 0 0,1 0-118 0 0,-1 0-237 0 0,1 0-163 0 0,0 0-219 0 0,-1 0-596 0 0,-2 0-1300 0 0,0 0-4559 0 0,-2 0-4520 0 0,5 0 13198 0 0,2 0-3045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6:41:23.3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6743.125"/>
      <inkml:brushProperty name="anchorY" value="-284105.90625"/>
      <inkml:brushProperty name="scaleFactor" value="0.5"/>
    </inkml:brush>
  </inkml:definitions>
  <inkml:trace contextRef="#ctx0" brushRef="#br0">0 1 16113 0 0,'0'0'0'0'0,"0"0"3873"0"0,0 0-3716 0 0,0 0 278 0 0,0 0 477 0 0,0 0 42 0 0,0 1-327 0 0,2-1-421 0 0,1 2 124 0 0,3 0-73 0 0,3 0 39 0 0,2 1 32 0 0,2-1-113 0 0,1 1-34 0 0,2-1-4 0 0,-1 0-73 0 0,-1-1-29 0 0,-2 0-20 0 0,-1 0-9 0 0,-3 0-43 0 0,-2-1 91 0 0,-3 0-53 0 0,-1 0 23 0 0,-1 0-28 0 0,-1 0 31 0 0,0 0-39 0 0,-1 0-30 0 0,1 0-379 0 0,-1 0-264 0 0,0 2-450 0 0,-3 1-1016 0 0,-1 1-5398 0 0,-3 0-7496 0 0,4-1 16778 0 0,0-1-84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2E77-C670-4C03-ADD8-2AF1C479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81A0-56FB-4AD0-B103-ACF0CA18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B1C8-A2EE-415E-9F3E-033E34BA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33F1-2F3B-435F-89DB-FC2303C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C9B4-B53D-4EA5-A31D-01E73068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3846-FC52-4569-9E87-61029950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3DBD3-CEF8-4590-877D-9BB39212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E849-A89E-4FFD-ABC7-FA9AACC0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6C53-6FC8-44E2-99F2-730080E4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8001-589F-4D54-BAD6-E1728AA2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9FADD-948D-4514-A7F5-7267E589E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CD730-8BD9-4A08-A5E5-D8CCC74F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BDE5-4690-4D89-B458-BA36D24E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872A-DE99-454D-8726-DA78B581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BF68-ADEF-4BEF-BBFB-2D826CC9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34A0-36CF-4FF7-A355-B8BDDA4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2D0B-2C0D-4FD8-B170-3F7535B4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77C7-5002-4452-ACD8-7DBA0C02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FF29-ADB1-49FB-91F3-ECB153A9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AEDE-453C-42AA-83E4-B93F0CB6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1C85-04DC-4DC2-B72D-E78F0830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6F52-2E5E-4CEE-A68D-732892F8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E32A-8706-4622-93ED-0AD4972D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4363-FAE7-461A-8ADE-6548BFBE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988E-0C6C-47ED-B2A3-84FC43DB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2DBD-6056-42BE-A6A1-392335DF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A503-F233-4E02-B6FE-7AAF973C4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AE490-D52F-41FD-9D8F-029A6275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D5B0-2167-4257-B73A-EEF96570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AA39-5360-4ED4-886F-2179A8E6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687C2-7F6A-45EB-9B0A-4F4C6FBB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36B-D038-49DE-BBE7-6A40D194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E77E-4645-459A-BA8A-6F79630C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74BEC-B081-4A52-845B-EF322A4E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B51F-CF0A-41F0-923B-05FF495E5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30B7-9CF2-4EB1-B8FC-C7296F88D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2625F-EFFF-4DEA-8404-63F5BD69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6563-968E-468D-8AAE-30F3BF46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74F9E-B998-464D-9894-91D201A9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F270-C7CF-4B21-8D75-445450AD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78894-10A7-4DDB-96C2-FED4DE31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CC5F3-FCB3-4F30-8B59-49589EB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B0152-3007-4BAB-A30B-E5DA08D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83988-37F1-45E8-B471-957C57D3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67BC8-EC0D-4046-91BE-8223DB99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30B2-1B5E-4D99-B9B8-86030B3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1D13-2ED8-46EE-8078-0FC440F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6A3-947C-42EC-9098-D7F6067C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EC3EA-818D-40BA-BB2F-843B02B5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1201-5B2A-415C-AAC3-81B790D2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40838-6375-4A2C-8630-5625F7E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8178-B393-409A-82E3-5DA9800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BA7-24E0-4FBB-959E-AF042601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CDBF8-8E71-4BA8-9E1B-30559391A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EF4E-8A22-4D29-B12E-8EF91EF7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6FA3A-1A9E-4673-8103-8F8FB9E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CB5C-0879-4B18-B4D2-8E2A45A6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EBDD-B4D4-4DF8-9BF0-233538B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AF30A-AE2A-4B45-B302-3C8D772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C909-E283-4268-8A83-1972FFAB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301D-B724-45A3-8FFF-4E31A2C1A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2422-C8B9-4159-A37D-0F0F9980EE1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710F-6C60-418E-BFDD-A3C805E82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04EF-F888-4F8C-9271-792F1CF0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CF60-DD9C-40EB-BC9B-FF7052F1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9.png"/><Relationship Id="rId3" Type="http://schemas.openxmlformats.org/officeDocument/2006/relationships/image" Target="../media/image907.png"/><Relationship Id="rId7" Type="http://schemas.openxmlformats.org/officeDocument/2006/relationships/customXml" Target="../ink/ink902.xml"/><Relationship Id="rId2" Type="http://schemas.openxmlformats.org/officeDocument/2006/relationships/image" Target="../media/image9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8.png"/><Relationship Id="rId5" Type="http://schemas.openxmlformats.org/officeDocument/2006/relationships/customXml" Target="../ink/ink901.xml"/><Relationship Id="rId4" Type="http://schemas.openxmlformats.org/officeDocument/2006/relationships/image" Target="../media/image410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8.xml"/><Relationship Id="rId18" Type="http://schemas.openxmlformats.org/officeDocument/2006/relationships/image" Target="../media/image918.png"/><Relationship Id="rId26" Type="http://schemas.openxmlformats.org/officeDocument/2006/relationships/image" Target="../media/image922.png"/><Relationship Id="rId39" Type="http://schemas.openxmlformats.org/officeDocument/2006/relationships/image" Target="../media/image929.png"/><Relationship Id="rId21" Type="http://schemas.openxmlformats.org/officeDocument/2006/relationships/customXml" Target="../ink/ink912.xml"/><Relationship Id="rId34" Type="http://schemas.openxmlformats.org/officeDocument/2006/relationships/customXml" Target="../ink/ink918.xml"/><Relationship Id="rId42" Type="http://schemas.openxmlformats.org/officeDocument/2006/relationships/customXml" Target="../ink/ink922.xml"/><Relationship Id="rId47" Type="http://schemas.openxmlformats.org/officeDocument/2006/relationships/image" Target="../media/image933.png"/><Relationship Id="rId50" Type="http://schemas.openxmlformats.org/officeDocument/2006/relationships/customXml" Target="../ink/ink926.xml"/><Relationship Id="rId55" Type="http://schemas.openxmlformats.org/officeDocument/2006/relationships/image" Target="../media/image937.png"/><Relationship Id="rId7" Type="http://schemas.openxmlformats.org/officeDocument/2006/relationships/customXml" Target="../ink/ink905.xml"/><Relationship Id="rId2" Type="http://schemas.openxmlformats.org/officeDocument/2006/relationships/image" Target="../media/image910.png"/><Relationship Id="rId16" Type="http://schemas.openxmlformats.org/officeDocument/2006/relationships/image" Target="../media/image917.png"/><Relationship Id="rId29" Type="http://schemas.openxmlformats.org/officeDocument/2006/relationships/image" Target="../media/image924.png"/><Relationship Id="rId11" Type="http://schemas.openxmlformats.org/officeDocument/2006/relationships/customXml" Target="../ink/ink907.xml"/><Relationship Id="rId24" Type="http://schemas.openxmlformats.org/officeDocument/2006/relationships/image" Target="../media/image921.png"/><Relationship Id="rId32" Type="http://schemas.openxmlformats.org/officeDocument/2006/relationships/customXml" Target="../ink/ink917.xml"/><Relationship Id="rId37" Type="http://schemas.openxmlformats.org/officeDocument/2006/relationships/image" Target="../media/image928.png"/><Relationship Id="rId40" Type="http://schemas.openxmlformats.org/officeDocument/2006/relationships/customXml" Target="../ink/ink921.xml"/><Relationship Id="rId45" Type="http://schemas.openxmlformats.org/officeDocument/2006/relationships/image" Target="../media/image932.png"/><Relationship Id="rId53" Type="http://schemas.openxmlformats.org/officeDocument/2006/relationships/image" Target="../media/image936.png"/><Relationship Id="rId5" Type="http://schemas.openxmlformats.org/officeDocument/2006/relationships/customXml" Target="../ink/ink904.xml"/><Relationship Id="rId19" Type="http://schemas.openxmlformats.org/officeDocument/2006/relationships/customXml" Target="../ink/ink911.xml"/><Relationship Id="rId4" Type="http://schemas.openxmlformats.org/officeDocument/2006/relationships/image" Target="../media/image911.png"/><Relationship Id="rId9" Type="http://schemas.openxmlformats.org/officeDocument/2006/relationships/customXml" Target="../ink/ink906.xml"/><Relationship Id="rId14" Type="http://schemas.openxmlformats.org/officeDocument/2006/relationships/image" Target="../media/image916.png"/><Relationship Id="rId22" Type="http://schemas.openxmlformats.org/officeDocument/2006/relationships/image" Target="../media/image920.png"/><Relationship Id="rId27" Type="http://schemas.openxmlformats.org/officeDocument/2006/relationships/image" Target="../media/image923.png"/><Relationship Id="rId30" Type="http://schemas.openxmlformats.org/officeDocument/2006/relationships/customXml" Target="../ink/ink916.xml"/><Relationship Id="rId35" Type="http://schemas.openxmlformats.org/officeDocument/2006/relationships/image" Target="../media/image927.png"/><Relationship Id="rId43" Type="http://schemas.openxmlformats.org/officeDocument/2006/relationships/image" Target="../media/image931.png"/><Relationship Id="rId48" Type="http://schemas.openxmlformats.org/officeDocument/2006/relationships/customXml" Target="../ink/ink925.xml"/><Relationship Id="rId56" Type="http://schemas.openxmlformats.org/officeDocument/2006/relationships/customXml" Target="../ink/ink929.xml"/><Relationship Id="rId8" Type="http://schemas.openxmlformats.org/officeDocument/2006/relationships/image" Target="../media/image913.png"/><Relationship Id="rId51" Type="http://schemas.openxmlformats.org/officeDocument/2006/relationships/image" Target="../media/image935.png"/><Relationship Id="rId3" Type="http://schemas.openxmlformats.org/officeDocument/2006/relationships/customXml" Target="../ink/ink903.xml"/><Relationship Id="rId12" Type="http://schemas.openxmlformats.org/officeDocument/2006/relationships/image" Target="../media/image915.png"/><Relationship Id="rId17" Type="http://schemas.openxmlformats.org/officeDocument/2006/relationships/customXml" Target="../ink/ink910.xml"/><Relationship Id="rId25" Type="http://schemas.openxmlformats.org/officeDocument/2006/relationships/customXml" Target="../ink/ink914.xml"/><Relationship Id="rId33" Type="http://schemas.openxmlformats.org/officeDocument/2006/relationships/image" Target="../media/image926.png"/><Relationship Id="rId38" Type="http://schemas.openxmlformats.org/officeDocument/2006/relationships/customXml" Target="../ink/ink920.xml"/><Relationship Id="rId46" Type="http://schemas.openxmlformats.org/officeDocument/2006/relationships/customXml" Target="../ink/ink924.xml"/><Relationship Id="rId20" Type="http://schemas.openxmlformats.org/officeDocument/2006/relationships/image" Target="../media/image919.png"/><Relationship Id="rId41" Type="http://schemas.openxmlformats.org/officeDocument/2006/relationships/image" Target="../media/image930.png"/><Relationship Id="rId54" Type="http://schemas.openxmlformats.org/officeDocument/2006/relationships/customXml" Target="../ink/ink9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2.png"/><Relationship Id="rId15" Type="http://schemas.openxmlformats.org/officeDocument/2006/relationships/customXml" Target="../ink/ink909.xml"/><Relationship Id="rId23" Type="http://schemas.openxmlformats.org/officeDocument/2006/relationships/customXml" Target="../ink/ink913.xml"/><Relationship Id="rId28" Type="http://schemas.openxmlformats.org/officeDocument/2006/relationships/customXml" Target="../ink/ink915.xml"/><Relationship Id="rId36" Type="http://schemas.openxmlformats.org/officeDocument/2006/relationships/customXml" Target="../ink/ink919.xml"/><Relationship Id="rId49" Type="http://schemas.openxmlformats.org/officeDocument/2006/relationships/image" Target="../media/image934.png"/><Relationship Id="rId57" Type="http://schemas.openxmlformats.org/officeDocument/2006/relationships/image" Target="../media/image938.png"/><Relationship Id="rId10" Type="http://schemas.openxmlformats.org/officeDocument/2006/relationships/image" Target="../media/image914.png"/><Relationship Id="rId31" Type="http://schemas.openxmlformats.org/officeDocument/2006/relationships/image" Target="../media/image925.png"/><Relationship Id="rId44" Type="http://schemas.openxmlformats.org/officeDocument/2006/relationships/customXml" Target="../ink/ink923.xml"/><Relationship Id="rId52" Type="http://schemas.openxmlformats.org/officeDocument/2006/relationships/customXml" Target="../ink/ink9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7.png"/><Relationship Id="rId21" Type="http://schemas.openxmlformats.org/officeDocument/2006/relationships/customXml" Target="../ink/ink939.xml"/><Relationship Id="rId42" Type="http://schemas.openxmlformats.org/officeDocument/2006/relationships/image" Target="../media/image194.png"/><Relationship Id="rId63" Type="http://schemas.openxmlformats.org/officeDocument/2006/relationships/customXml" Target="../ink/ink960.xml"/><Relationship Id="rId84" Type="http://schemas.openxmlformats.org/officeDocument/2006/relationships/image" Target="../media/image980.png"/><Relationship Id="rId138" Type="http://schemas.openxmlformats.org/officeDocument/2006/relationships/image" Target="../media/image1008.png"/><Relationship Id="rId159" Type="http://schemas.openxmlformats.org/officeDocument/2006/relationships/customXml" Target="../ink/ink1007.xml"/><Relationship Id="rId170" Type="http://schemas.openxmlformats.org/officeDocument/2006/relationships/image" Target="../media/image1024.png"/><Relationship Id="rId191" Type="http://schemas.openxmlformats.org/officeDocument/2006/relationships/customXml" Target="../ink/ink1023.xml"/><Relationship Id="rId107" Type="http://schemas.openxmlformats.org/officeDocument/2006/relationships/image" Target="../media/image992.png"/><Relationship Id="rId11" Type="http://schemas.openxmlformats.org/officeDocument/2006/relationships/customXml" Target="../ink/ink934.xml"/><Relationship Id="rId32" Type="http://schemas.openxmlformats.org/officeDocument/2006/relationships/image" Target="../media/image957.png"/><Relationship Id="rId53" Type="http://schemas.openxmlformats.org/officeDocument/2006/relationships/customXml" Target="../ink/ink955.xml"/><Relationship Id="rId74" Type="http://schemas.openxmlformats.org/officeDocument/2006/relationships/image" Target="../media/image975.png"/><Relationship Id="rId128" Type="http://schemas.openxmlformats.org/officeDocument/2006/relationships/image" Target="../media/image1003.png"/><Relationship Id="rId149" Type="http://schemas.openxmlformats.org/officeDocument/2006/relationships/customXml" Target="../ink/ink1002.xml"/><Relationship Id="rId5" Type="http://schemas.openxmlformats.org/officeDocument/2006/relationships/customXml" Target="../ink/ink931.xml"/><Relationship Id="rId95" Type="http://schemas.openxmlformats.org/officeDocument/2006/relationships/image" Target="../media/image986.png"/><Relationship Id="rId160" Type="http://schemas.openxmlformats.org/officeDocument/2006/relationships/image" Target="../media/image1019.png"/><Relationship Id="rId181" Type="http://schemas.openxmlformats.org/officeDocument/2006/relationships/customXml" Target="../ink/ink1018.xml"/><Relationship Id="rId22" Type="http://schemas.openxmlformats.org/officeDocument/2006/relationships/image" Target="../media/image952.png"/><Relationship Id="rId43" Type="http://schemas.openxmlformats.org/officeDocument/2006/relationships/customXml" Target="../ink/ink950.xml"/><Relationship Id="rId64" Type="http://schemas.openxmlformats.org/officeDocument/2006/relationships/image" Target="../media/image971.png"/><Relationship Id="rId118" Type="http://schemas.openxmlformats.org/officeDocument/2006/relationships/customXml" Target="../ink/ink987.xml"/><Relationship Id="rId139" Type="http://schemas.openxmlformats.org/officeDocument/2006/relationships/customXml" Target="../ink/ink997.xml"/><Relationship Id="rId85" Type="http://schemas.openxmlformats.org/officeDocument/2006/relationships/customXml" Target="../ink/ink971.xml"/><Relationship Id="rId150" Type="http://schemas.openxmlformats.org/officeDocument/2006/relationships/image" Target="../media/image1014.png"/><Relationship Id="rId171" Type="http://schemas.openxmlformats.org/officeDocument/2006/relationships/customXml" Target="../ink/ink1013.xml"/><Relationship Id="rId192" Type="http://schemas.openxmlformats.org/officeDocument/2006/relationships/image" Target="../media/image1035.png"/><Relationship Id="rId12" Type="http://schemas.openxmlformats.org/officeDocument/2006/relationships/image" Target="../media/image947.png"/><Relationship Id="rId33" Type="http://schemas.openxmlformats.org/officeDocument/2006/relationships/customXml" Target="../ink/ink945.xml"/><Relationship Id="rId108" Type="http://schemas.openxmlformats.org/officeDocument/2006/relationships/customXml" Target="../ink/ink982.xml"/><Relationship Id="rId129" Type="http://schemas.openxmlformats.org/officeDocument/2006/relationships/customXml" Target="../ink/ink992.xml"/><Relationship Id="rId54" Type="http://schemas.openxmlformats.org/officeDocument/2006/relationships/image" Target="../media/image966.png"/><Relationship Id="rId75" Type="http://schemas.openxmlformats.org/officeDocument/2006/relationships/customXml" Target="../ink/ink966.xml"/><Relationship Id="rId96" Type="http://schemas.openxmlformats.org/officeDocument/2006/relationships/customXml" Target="../ink/ink976.xml"/><Relationship Id="rId140" Type="http://schemas.openxmlformats.org/officeDocument/2006/relationships/image" Target="../media/image1009.png"/><Relationship Id="rId161" Type="http://schemas.openxmlformats.org/officeDocument/2006/relationships/customXml" Target="../ink/ink1008.xml"/><Relationship Id="rId182" Type="http://schemas.openxmlformats.org/officeDocument/2006/relationships/image" Target="../media/image1030.png"/><Relationship Id="rId6" Type="http://schemas.openxmlformats.org/officeDocument/2006/relationships/image" Target="../media/image944.png"/><Relationship Id="rId23" Type="http://schemas.openxmlformats.org/officeDocument/2006/relationships/customXml" Target="../ink/ink940.xml"/><Relationship Id="rId119" Type="http://schemas.openxmlformats.org/officeDocument/2006/relationships/image" Target="../media/image998.png"/><Relationship Id="rId44" Type="http://schemas.openxmlformats.org/officeDocument/2006/relationships/image" Target="../media/image961.png"/><Relationship Id="rId65" Type="http://schemas.openxmlformats.org/officeDocument/2006/relationships/customXml" Target="../ink/ink961.xml"/><Relationship Id="rId86" Type="http://schemas.openxmlformats.org/officeDocument/2006/relationships/image" Target="../media/image981.png"/><Relationship Id="rId130" Type="http://schemas.openxmlformats.org/officeDocument/2006/relationships/image" Target="../media/image1004.png"/><Relationship Id="rId151" Type="http://schemas.openxmlformats.org/officeDocument/2006/relationships/customXml" Target="../ink/ink1003.xml"/><Relationship Id="rId172" Type="http://schemas.openxmlformats.org/officeDocument/2006/relationships/image" Target="../media/image1025.png"/><Relationship Id="rId193" Type="http://schemas.openxmlformats.org/officeDocument/2006/relationships/customXml" Target="../ink/ink1024.xml"/><Relationship Id="rId13" Type="http://schemas.openxmlformats.org/officeDocument/2006/relationships/customXml" Target="../ink/ink935.xml"/><Relationship Id="rId109" Type="http://schemas.openxmlformats.org/officeDocument/2006/relationships/image" Target="../media/image993.png"/><Relationship Id="rId34" Type="http://schemas.openxmlformats.org/officeDocument/2006/relationships/image" Target="../media/image958.png"/><Relationship Id="rId55" Type="http://schemas.openxmlformats.org/officeDocument/2006/relationships/customXml" Target="../ink/ink956.xml"/><Relationship Id="rId76" Type="http://schemas.openxmlformats.org/officeDocument/2006/relationships/image" Target="../media/image976.png"/><Relationship Id="rId97" Type="http://schemas.openxmlformats.org/officeDocument/2006/relationships/image" Target="../media/image987.png"/><Relationship Id="rId120" Type="http://schemas.openxmlformats.org/officeDocument/2006/relationships/customXml" Target="../ink/ink988.xml"/><Relationship Id="rId141" Type="http://schemas.openxmlformats.org/officeDocument/2006/relationships/customXml" Target="../ink/ink998.xml"/><Relationship Id="rId7" Type="http://schemas.openxmlformats.org/officeDocument/2006/relationships/customXml" Target="../ink/ink932.xml"/><Relationship Id="rId71" Type="http://schemas.openxmlformats.org/officeDocument/2006/relationships/customXml" Target="../ink/ink964.xml"/><Relationship Id="rId92" Type="http://schemas.openxmlformats.org/officeDocument/2006/relationships/image" Target="../media/image984.png"/><Relationship Id="rId162" Type="http://schemas.openxmlformats.org/officeDocument/2006/relationships/image" Target="../media/image1020.png"/><Relationship Id="rId183" Type="http://schemas.openxmlformats.org/officeDocument/2006/relationships/customXml" Target="../ink/ink1019.xml"/><Relationship Id="rId2" Type="http://schemas.openxmlformats.org/officeDocument/2006/relationships/image" Target="../media/image942.png"/><Relationship Id="rId29" Type="http://schemas.openxmlformats.org/officeDocument/2006/relationships/customXml" Target="../ink/ink943.xml"/><Relationship Id="rId24" Type="http://schemas.openxmlformats.org/officeDocument/2006/relationships/image" Target="../media/image953.png"/><Relationship Id="rId40" Type="http://schemas.openxmlformats.org/officeDocument/2006/relationships/image" Target="../media/image609.png"/><Relationship Id="rId45" Type="http://schemas.openxmlformats.org/officeDocument/2006/relationships/customXml" Target="../ink/ink951.xml"/><Relationship Id="rId66" Type="http://schemas.openxmlformats.org/officeDocument/2006/relationships/image" Target="../media/image972.png"/><Relationship Id="rId87" Type="http://schemas.openxmlformats.org/officeDocument/2006/relationships/customXml" Target="../ink/ink972.xml"/><Relationship Id="rId110" Type="http://schemas.openxmlformats.org/officeDocument/2006/relationships/customXml" Target="../ink/ink983.xml"/><Relationship Id="rId115" Type="http://schemas.openxmlformats.org/officeDocument/2006/relationships/image" Target="../media/image996.png"/><Relationship Id="rId131" Type="http://schemas.openxmlformats.org/officeDocument/2006/relationships/customXml" Target="../ink/ink993.xml"/><Relationship Id="rId136" Type="http://schemas.openxmlformats.org/officeDocument/2006/relationships/image" Target="../media/image1007.png"/><Relationship Id="rId157" Type="http://schemas.openxmlformats.org/officeDocument/2006/relationships/customXml" Target="../ink/ink1006.xml"/><Relationship Id="rId178" Type="http://schemas.openxmlformats.org/officeDocument/2006/relationships/image" Target="../media/image1028.png"/><Relationship Id="rId61" Type="http://schemas.openxmlformats.org/officeDocument/2006/relationships/customXml" Target="../ink/ink959.xml"/><Relationship Id="rId82" Type="http://schemas.openxmlformats.org/officeDocument/2006/relationships/image" Target="../media/image979.png"/><Relationship Id="rId152" Type="http://schemas.openxmlformats.org/officeDocument/2006/relationships/image" Target="../media/image1015.png"/><Relationship Id="rId173" Type="http://schemas.openxmlformats.org/officeDocument/2006/relationships/customXml" Target="../ink/ink1014.xml"/><Relationship Id="rId194" Type="http://schemas.openxmlformats.org/officeDocument/2006/relationships/image" Target="../media/image1036.png"/><Relationship Id="rId19" Type="http://schemas.openxmlformats.org/officeDocument/2006/relationships/customXml" Target="../ink/ink938.xml"/><Relationship Id="rId14" Type="http://schemas.openxmlformats.org/officeDocument/2006/relationships/image" Target="../media/image948.png"/><Relationship Id="rId30" Type="http://schemas.openxmlformats.org/officeDocument/2006/relationships/image" Target="../media/image956.png"/><Relationship Id="rId35" Type="http://schemas.openxmlformats.org/officeDocument/2006/relationships/customXml" Target="../ink/ink946.xml"/><Relationship Id="rId56" Type="http://schemas.openxmlformats.org/officeDocument/2006/relationships/image" Target="../media/image967.png"/><Relationship Id="rId77" Type="http://schemas.openxmlformats.org/officeDocument/2006/relationships/customXml" Target="../ink/ink967.xml"/><Relationship Id="rId100" Type="http://schemas.openxmlformats.org/officeDocument/2006/relationships/customXml" Target="../ink/ink978.xml"/><Relationship Id="rId105" Type="http://schemas.openxmlformats.org/officeDocument/2006/relationships/image" Target="../media/image991.png"/><Relationship Id="rId126" Type="http://schemas.openxmlformats.org/officeDocument/2006/relationships/customXml" Target="../ink/ink991.xml"/><Relationship Id="rId147" Type="http://schemas.openxmlformats.org/officeDocument/2006/relationships/customXml" Target="../ink/ink1001.xml"/><Relationship Id="rId168" Type="http://schemas.openxmlformats.org/officeDocument/2006/relationships/image" Target="../media/image1023.png"/><Relationship Id="rId8" Type="http://schemas.openxmlformats.org/officeDocument/2006/relationships/image" Target="../media/image945.png"/><Relationship Id="rId51" Type="http://schemas.openxmlformats.org/officeDocument/2006/relationships/customXml" Target="../ink/ink954.xml"/><Relationship Id="rId72" Type="http://schemas.openxmlformats.org/officeDocument/2006/relationships/image" Target="../media/image974.png"/><Relationship Id="rId93" Type="http://schemas.openxmlformats.org/officeDocument/2006/relationships/image" Target="../media/image985.png"/><Relationship Id="rId98" Type="http://schemas.openxmlformats.org/officeDocument/2006/relationships/customXml" Target="../ink/ink977.xml"/><Relationship Id="rId121" Type="http://schemas.openxmlformats.org/officeDocument/2006/relationships/image" Target="../media/image999.png"/><Relationship Id="rId142" Type="http://schemas.openxmlformats.org/officeDocument/2006/relationships/image" Target="../media/image1010.png"/><Relationship Id="rId163" Type="http://schemas.openxmlformats.org/officeDocument/2006/relationships/customXml" Target="../ink/ink1009.xml"/><Relationship Id="rId184" Type="http://schemas.openxmlformats.org/officeDocument/2006/relationships/image" Target="../media/image1031.png"/><Relationship Id="rId189" Type="http://schemas.openxmlformats.org/officeDocument/2006/relationships/customXml" Target="../ink/ink1022.xml"/><Relationship Id="rId3" Type="http://schemas.openxmlformats.org/officeDocument/2006/relationships/customXml" Target="../ink/ink930.xml"/><Relationship Id="rId25" Type="http://schemas.openxmlformats.org/officeDocument/2006/relationships/customXml" Target="../ink/ink941.xml"/><Relationship Id="rId46" Type="http://schemas.openxmlformats.org/officeDocument/2006/relationships/image" Target="../media/image962.png"/><Relationship Id="rId67" Type="http://schemas.openxmlformats.org/officeDocument/2006/relationships/customXml" Target="../ink/ink962.xml"/><Relationship Id="rId116" Type="http://schemas.openxmlformats.org/officeDocument/2006/relationships/customXml" Target="../ink/ink986.xml"/><Relationship Id="rId137" Type="http://schemas.openxmlformats.org/officeDocument/2006/relationships/customXml" Target="../ink/ink996.xml"/><Relationship Id="rId158" Type="http://schemas.openxmlformats.org/officeDocument/2006/relationships/image" Target="../media/image1018.png"/><Relationship Id="rId20" Type="http://schemas.openxmlformats.org/officeDocument/2006/relationships/image" Target="../media/image951.png"/><Relationship Id="rId41" Type="http://schemas.openxmlformats.org/officeDocument/2006/relationships/customXml" Target="../ink/ink949.xml"/><Relationship Id="rId62" Type="http://schemas.openxmlformats.org/officeDocument/2006/relationships/image" Target="../media/image970.png"/><Relationship Id="rId83" Type="http://schemas.openxmlformats.org/officeDocument/2006/relationships/customXml" Target="../ink/ink970.xml"/><Relationship Id="rId88" Type="http://schemas.openxmlformats.org/officeDocument/2006/relationships/image" Target="../media/image982.png"/><Relationship Id="rId111" Type="http://schemas.openxmlformats.org/officeDocument/2006/relationships/image" Target="../media/image994.png"/><Relationship Id="rId132" Type="http://schemas.openxmlformats.org/officeDocument/2006/relationships/image" Target="../media/image1005.png"/><Relationship Id="rId153" Type="http://schemas.openxmlformats.org/officeDocument/2006/relationships/customXml" Target="../ink/ink1004.xml"/><Relationship Id="rId174" Type="http://schemas.openxmlformats.org/officeDocument/2006/relationships/image" Target="../media/image1026.png"/><Relationship Id="rId179" Type="http://schemas.openxmlformats.org/officeDocument/2006/relationships/customXml" Target="../ink/ink1017.xml"/><Relationship Id="rId195" Type="http://schemas.openxmlformats.org/officeDocument/2006/relationships/customXml" Target="../ink/ink1025.xml"/><Relationship Id="rId190" Type="http://schemas.openxmlformats.org/officeDocument/2006/relationships/image" Target="../media/image1034.png"/><Relationship Id="rId15" Type="http://schemas.openxmlformats.org/officeDocument/2006/relationships/customXml" Target="../ink/ink936.xml"/><Relationship Id="rId36" Type="http://schemas.openxmlformats.org/officeDocument/2006/relationships/image" Target="../media/image959.png"/><Relationship Id="rId57" Type="http://schemas.openxmlformats.org/officeDocument/2006/relationships/customXml" Target="../ink/ink957.xml"/><Relationship Id="rId106" Type="http://schemas.openxmlformats.org/officeDocument/2006/relationships/customXml" Target="../ink/ink981.xml"/><Relationship Id="rId127" Type="http://schemas.openxmlformats.org/officeDocument/2006/relationships/image" Target="../media/image1002.png"/><Relationship Id="rId10" Type="http://schemas.openxmlformats.org/officeDocument/2006/relationships/image" Target="../media/image946.png"/><Relationship Id="rId31" Type="http://schemas.openxmlformats.org/officeDocument/2006/relationships/customXml" Target="../ink/ink944.xml"/><Relationship Id="rId52" Type="http://schemas.openxmlformats.org/officeDocument/2006/relationships/image" Target="../media/image965.png"/><Relationship Id="rId73" Type="http://schemas.openxmlformats.org/officeDocument/2006/relationships/customXml" Target="../ink/ink965.xml"/><Relationship Id="rId78" Type="http://schemas.openxmlformats.org/officeDocument/2006/relationships/image" Target="../media/image977.png"/><Relationship Id="rId94" Type="http://schemas.openxmlformats.org/officeDocument/2006/relationships/customXml" Target="../ink/ink975.xml"/><Relationship Id="rId99" Type="http://schemas.openxmlformats.org/officeDocument/2006/relationships/image" Target="../media/image988.png"/><Relationship Id="rId101" Type="http://schemas.openxmlformats.org/officeDocument/2006/relationships/image" Target="../media/image989.png"/><Relationship Id="rId122" Type="http://schemas.openxmlformats.org/officeDocument/2006/relationships/customXml" Target="../ink/ink989.xml"/><Relationship Id="rId143" Type="http://schemas.openxmlformats.org/officeDocument/2006/relationships/customXml" Target="../ink/ink999.xml"/><Relationship Id="rId148" Type="http://schemas.openxmlformats.org/officeDocument/2006/relationships/image" Target="../media/image1013.png"/><Relationship Id="rId164" Type="http://schemas.openxmlformats.org/officeDocument/2006/relationships/image" Target="../media/image1021.png"/><Relationship Id="rId169" Type="http://schemas.openxmlformats.org/officeDocument/2006/relationships/customXml" Target="../ink/ink1012.xml"/><Relationship Id="rId185" Type="http://schemas.openxmlformats.org/officeDocument/2006/relationships/customXml" Target="../ink/ink1020.xml"/><Relationship Id="rId4" Type="http://schemas.openxmlformats.org/officeDocument/2006/relationships/image" Target="../media/image943.png"/><Relationship Id="rId9" Type="http://schemas.openxmlformats.org/officeDocument/2006/relationships/customXml" Target="../ink/ink933.xml"/><Relationship Id="rId180" Type="http://schemas.openxmlformats.org/officeDocument/2006/relationships/image" Target="../media/image1029.png"/><Relationship Id="rId26" Type="http://schemas.openxmlformats.org/officeDocument/2006/relationships/image" Target="../media/image954.png"/><Relationship Id="rId47" Type="http://schemas.openxmlformats.org/officeDocument/2006/relationships/customXml" Target="../ink/ink952.xml"/><Relationship Id="rId68" Type="http://schemas.openxmlformats.org/officeDocument/2006/relationships/image" Target="../media/image973.png"/><Relationship Id="rId89" Type="http://schemas.openxmlformats.org/officeDocument/2006/relationships/customXml" Target="../ink/ink973.xml"/><Relationship Id="rId112" Type="http://schemas.openxmlformats.org/officeDocument/2006/relationships/customXml" Target="../ink/ink984.xml"/><Relationship Id="rId133" Type="http://schemas.openxmlformats.org/officeDocument/2006/relationships/customXml" Target="../ink/ink994.xml"/><Relationship Id="rId154" Type="http://schemas.openxmlformats.org/officeDocument/2006/relationships/image" Target="../media/image1016.png"/><Relationship Id="rId175" Type="http://schemas.openxmlformats.org/officeDocument/2006/relationships/customXml" Target="../ink/ink1015.xml"/><Relationship Id="rId196" Type="http://schemas.openxmlformats.org/officeDocument/2006/relationships/image" Target="../media/image1037.png"/><Relationship Id="rId16" Type="http://schemas.openxmlformats.org/officeDocument/2006/relationships/image" Target="../media/image949.png"/><Relationship Id="rId37" Type="http://schemas.openxmlformats.org/officeDocument/2006/relationships/customXml" Target="../ink/ink947.xml"/><Relationship Id="rId58" Type="http://schemas.openxmlformats.org/officeDocument/2006/relationships/image" Target="../media/image968.png"/><Relationship Id="rId79" Type="http://schemas.openxmlformats.org/officeDocument/2006/relationships/customXml" Target="../ink/ink968.xml"/><Relationship Id="rId102" Type="http://schemas.openxmlformats.org/officeDocument/2006/relationships/customXml" Target="../ink/ink979.xml"/><Relationship Id="rId123" Type="http://schemas.openxmlformats.org/officeDocument/2006/relationships/image" Target="../media/image1000.png"/><Relationship Id="rId144" Type="http://schemas.openxmlformats.org/officeDocument/2006/relationships/image" Target="../media/image1011.png"/><Relationship Id="rId90" Type="http://schemas.openxmlformats.org/officeDocument/2006/relationships/image" Target="../media/image983.png"/><Relationship Id="rId165" Type="http://schemas.openxmlformats.org/officeDocument/2006/relationships/customXml" Target="../ink/ink1010.xml"/><Relationship Id="rId186" Type="http://schemas.openxmlformats.org/officeDocument/2006/relationships/image" Target="../media/image1032.png"/><Relationship Id="rId27" Type="http://schemas.openxmlformats.org/officeDocument/2006/relationships/customXml" Target="../ink/ink942.xml"/><Relationship Id="rId48" Type="http://schemas.openxmlformats.org/officeDocument/2006/relationships/image" Target="../media/image963.png"/><Relationship Id="rId69" Type="http://schemas.openxmlformats.org/officeDocument/2006/relationships/customXml" Target="../ink/ink963.xml"/><Relationship Id="rId113" Type="http://schemas.openxmlformats.org/officeDocument/2006/relationships/image" Target="../media/image995.png"/><Relationship Id="rId134" Type="http://schemas.openxmlformats.org/officeDocument/2006/relationships/image" Target="../media/image1006.png"/><Relationship Id="rId80" Type="http://schemas.openxmlformats.org/officeDocument/2006/relationships/image" Target="../media/image978.png"/><Relationship Id="rId155" Type="http://schemas.openxmlformats.org/officeDocument/2006/relationships/customXml" Target="../ink/ink1005.xml"/><Relationship Id="rId176" Type="http://schemas.openxmlformats.org/officeDocument/2006/relationships/image" Target="../media/image1027.png"/><Relationship Id="rId197" Type="http://schemas.openxmlformats.org/officeDocument/2006/relationships/customXml" Target="../ink/ink1026.xml"/><Relationship Id="rId17" Type="http://schemas.openxmlformats.org/officeDocument/2006/relationships/customXml" Target="../ink/ink937.xml"/><Relationship Id="rId38" Type="http://schemas.openxmlformats.org/officeDocument/2006/relationships/image" Target="../media/image960.png"/><Relationship Id="rId59" Type="http://schemas.openxmlformats.org/officeDocument/2006/relationships/customXml" Target="../ink/ink958.xml"/><Relationship Id="rId103" Type="http://schemas.openxmlformats.org/officeDocument/2006/relationships/image" Target="../media/image990.png"/><Relationship Id="rId124" Type="http://schemas.openxmlformats.org/officeDocument/2006/relationships/customXml" Target="../ink/ink990.xml"/><Relationship Id="rId70" Type="http://schemas.openxmlformats.org/officeDocument/2006/relationships/image" Target="../media/image189.png"/><Relationship Id="rId91" Type="http://schemas.openxmlformats.org/officeDocument/2006/relationships/customXml" Target="../ink/ink974.xml"/><Relationship Id="rId145" Type="http://schemas.openxmlformats.org/officeDocument/2006/relationships/customXml" Target="../ink/ink1000.xml"/><Relationship Id="rId166" Type="http://schemas.openxmlformats.org/officeDocument/2006/relationships/image" Target="../media/image1022.png"/><Relationship Id="rId187" Type="http://schemas.openxmlformats.org/officeDocument/2006/relationships/customXml" Target="../ink/ink102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955.png"/><Relationship Id="rId49" Type="http://schemas.openxmlformats.org/officeDocument/2006/relationships/customXml" Target="../ink/ink953.xml"/><Relationship Id="rId114" Type="http://schemas.openxmlformats.org/officeDocument/2006/relationships/customXml" Target="../ink/ink985.xml"/><Relationship Id="rId60" Type="http://schemas.openxmlformats.org/officeDocument/2006/relationships/image" Target="../media/image969.png"/><Relationship Id="rId81" Type="http://schemas.openxmlformats.org/officeDocument/2006/relationships/customXml" Target="../ink/ink969.xml"/><Relationship Id="rId135" Type="http://schemas.openxmlformats.org/officeDocument/2006/relationships/customXml" Target="../ink/ink995.xml"/><Relationship Id="rId156" Type="http://schemas.openxmlformats.org/officeDocument/2006/relationships/image" Target="../media/image1017.png"/><Relationship Id="rId177" Type="http://schemas.openxmlformats.org/officeDocument/2006/relationships/customXml" Target="../ink/ink1016.xml"/><Relationship Id="rId198" Type="http://schemas.openxmlformats.org/officeDocument/2006/relationships/image" Target="../media/image1038.png"/><Relationship Id="rId18" Type="http://schemas.openxmlformats.org/officeDocument/2006/relationships/image" Target="../media/image950.png"/><Relationship Id="rId39" Type="http://schemas.openxmlformats.org/officeDocument/2006/relationships/customXml" Target="../ink/ink948.xml"/><Relationship Id="rId50" Type="http://schemas.openxmlformats.org/officeDocument/2006/relationships/image" Target="../media/image964.png"/><Relationship Id="rId104" Type="http://schemas.openxmlformats.org/officeDocument/2006/relationships/customXml" Target="../ink/ink980.xml"/><Relationship Id="rId125" Type="http://schemas.openxmlformats.org/officeDocument/2006/relationships/image" Target="../media/image1001.png"/><Relationship Id="rId146" Type="http://schemas.openxmlformats.org/officeDocument/2006/relationships/image" Target="../media/image1012.png"/><Relationship Id="rId167" Type="http://schemas.openxmlformats.org/officeDocument/2006/relationships/customXml" Target="../ink/ink1011.xml"/><Relationship Id="rId188" Type="http://schemas.openxmlformats.org/officeDocument/2006/relationships/image" Target="../media/image103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4.xml"/><Relationship Id="rId21" Type="http://schemas.openxmlformats.org/officeDocument/2006/relationships/image" Target="../media/image1048.png"/><Relationship Id="rId42" Type="http://schemas.openxmlformats.org/officeDocument/2006/relationships/customXml" Target="../ink/ink1047.xml"/><Relationship Id="rId63" Type="http://schemas.openxmlformats.org/officeDocument/2006/relationships/image" Target="../media/image1069.png"/><Relationship Id="rId84" Type="http://schemas.openxmlformats.org/officeDocument/2006/relationships/image" Target="../media/image1079.png"/><Relationship Id="rId138" Type="http://schemas.openxmlformats.org/officeDocument/2006/relationships/image" Target="../media/image1106.png"/><Relationship Id="rId159" Type="http://schemas.openxmlformats.org/officeDocument/2006/relationships/customXml" Target="../ink/ink1105.xml"/><Relationship Id="rId170" Type="http://schemas.openxmlformats.org/officeDocument/2006/relationships/image" Target="../media/image1122.png"/><Relationship Id="rId191" Type="http://schemas.openxmlformats.org/officeDocument/2006/relationships/customXml" Target="../ink/ink1121.xml"/><Relationship Id="rId205" Type="http://schemas.openxmlformats.org/officeDocument/2006/relationships/customXml" Target="../ink/ink1128.xml"/><Relationship Id="rId107" Type="http://schemas.openxmlformats.org/officeDocument/2006/relationships/customXml" Target="../ink/ink1079.xml"/><Relationship Id="rId11" Type="http://schemas.openxmlformats.org/officeDocument/2006/relationships/image" Target="../media/image1043.png"/><Relationship Id="rId32" Type="http://schemas.openxmlformats.org/officeDocument/2006/relationships/customXml" Target="../ink/ink1042.xml"/><Relationship Id="rId53" Type="http://schemas.openxmlformats.org/officeDocument/2006/relationships/image" Target="../media/image1064.png"/><Relationship Id="rId74" Type="http://schemas.openxmlformats.org/officeDocument/2006/relationships/image" Target="../media/image1074.png"/><Relationship Id="rId128" Type="http://schemas.openxmlformats.org/officeDocument/2006/relationships/image" Target="../media/image1101.png"/><Relationship Id="rId149" Type="http://schemas.openxmlformats.org/officeDocument/2006/relationships/customXml" Target="../ink/ink1100.xml"/><Relationship Id="rId5" Type="http://schemas.openxmlformats.org/officeDocument/2006/relationships/image" Target="../media/image1040.png"/><Relationship Id="rId95" Type="http://schemas.openxmlformats.org/officeDocument/2006/relationships/customXml" Target="../ink/ink1073.xml"/><Relationship Id="rId160" Type="http://schemas.openxmlformats.org/officeDocument/2006/relationships/image" Target="../media/image1117.png"/><Relationship Id="rId181" Type="http://schemas.openxmlformats.org/officeDocument/2006/relationships/customXml" Target="../ink/ink1116.xml"/><Relationship Id="rId216" Type="http://schemas.openxmlformats.org/officeDocument/2006/relationships/image" Target="../media/image1145.png"/><Relationship Id="rId22" Type="http://schemas.openxmlformats.org/officeDocument/2006/relationships/customXml" Target="../ink/ink1037.xml"/><Relationship Id="rId43" Type="http://schemas.openxmlformats.org/officeDocument/2006/relationships/image" Target="../media/image1059.png"/><Relationship Id="rId64" Type="http://schemas.openxmlformats.org/officeDocument/2006/relationships/customXml" Target="../ink/ink1058.xml"/><Relationship Id="rId118" Type="http://schemas.openxmlformats.org/officeDocument/2006/relationships/image" Target="../media/image1096.png"/><Relationship Id="rId139" Type="http://schemas.openxmlformats.org/officeDocument/2006/relationships/customXml" Target="../ink/ink1095.xml"/><Relationship Id="rId85" Type="http://schemas.openxmlformats.org/officeDocument/2006/relationships/customXml" Target="../ink/ink1068.xml"/><Relationship Id="rId150" Type="http://schemas.openxmlformats.org/officeDocument/2006/relationships/image" Target="../media/image1112.png"/><Relationship Id="rId171" Type="http://schemas.openxmlformats.org/officeDocument/2006/relationships/customXml" Target="../ink/ink1111.xml"/><Relationship Id="rId192" Type="http://schemas.openxmlformats.org/officeDocument/2006/relationships/image" Target="../media/image1133.png"/><Relationship Id="rId206" Type="http://schemas.openxmlformats.org/officeDocument/2006/relationships/image" Target="../media/image1140.png"/><Relationship Id="rId12" Type="http://schemas.openxmlformats.org/officeDocument/2006/relationships/customXml" Target="../ink/ink1032.xml"/><Relationship Id="rId33" Type="http://schemas.openxmlformats.org/officeDocument/2006/relationships/image" Target="../media/image1054.png"/><Relationship Id="rId108" Type="http://schemas.openxmlformats.org/officeDocument/2006/relationships/image" Target="../media/image1091.png"/><Relationship Id="rId129" Type="http://schemas.openxmlformats.org/officeDocument/2006/relationships/customXml" Target="../ink/ink1090.xml"/><Relationship Id="rId54" Type="http://schemas.openxmlformats.org/officeDocument/2006/relationships/customXml" Target="../ink/ink1053.xml"/><Relationship Id="rId75" Type="http://schemas.openxmlformats.org/officeDocument/2006/relationships/customXml" Target="../ink/ink1063.xml"/><Relationship Id="rId96" Type="http://schemas.openxmlformats.org/officeDocument/2006/relationships/image" Target="../media/image1085.png"/><Relationship Id="rId140" Type="http://schemas.openxmlformats.org/officeDocument/2006/relationships/image" Target="../media/image1107.png"/><Relationship Id="rId161" Type="http://schemas.openxmlformats.org/officeDocument/2006/relationships/customXml" Target="../ink/ink1106.xml"/><Relationship Id="rId182" Type="http://schemas.openxmlformats.org/officeDocument/2006/relationships/image" Target="../media/image1128.png"/><Relationship Id="rId217" Type="http://schemas.openxmlformats.org/officeDocument/2006/relationships/customXml" Target="../ink/ink1134.xml"/><Relationship Id="rId6" Type="http://schemas.openxmlformats.org/officeDocument/2006/relationships/customXml" Target="../ink/ink1029.xml"/><Relationship Id="rId23" Type="http://schemas.openxmlformats.org/officeDocument/2006/relationships/image" Target="../media/image1049.png"/><Relationship Id="rId119" Type="http://schemas.openxmlformats.org/officeDocument/2006/relationships/customXml" Target="../ink/ink1085.xml"/><Relationship Id="rId44" Type="http://schemas.openxmlformats.org/officeDocument/2006/relationships/customXml" Target="../ink/ink1048.xml"/><Relationship Id="rId65" Type="http://schemas.openxmlformats.org/officeDocument/2006/relationships/image" Target="../media/image1070.png"/><Relationship Id="rId86" Type="http://schemas.openxmlformats.org/officeDocument/2006/relationships/image" Target="../media/image1080.png"/><Relationship Id="rId130" Type="http://schemas.openxmlformats.org/officeDocument/2006/relationships/image" Target="../media/image1102.png"/><Relationship Id="rId151" Type="http://schemas.openxmlformats.org/officeDocument/2006/relationships/customXml" Target="../ink/ink1101.xml"/><Relationship Id="rId172" Type="http://schemas.openxmlformats.org/officeDocument/2006/relationships/image" Target="../media/image1123.png"/><Relationship Id="rId193" Type="http://schemas.openxmlformats.org/officeDocument/2006/relationships/customXml" Target="../ink/ink1122.xml"/><Relationship Id="rId207" Type="http://schemas.openxmlformats.org/officeDocument/2006/relationships/customXml" Target="../ink/ink1129.xml"/><Relationship Id="rId13" Type="http://schemas.openxmlformats.org/officeDocument/2006/relationships/image" Target="../media/image1044.png"/><Relationship Id="rId109" Type="http://schemas.openxmlformats.org/officeDocument/2006/relationships/customXml" Target="../ink/ink1080.xml"/><Relationship Id="rId34" Type="http://schemas.openxmlformats.org/officeDocument/2006/relationships/customXml" Target="../ink/ink1043.xml"/><Relationship Id="rId55" Type="http://schemas.openxmlformats.org/officeDocument/2006/relationships/image" Target="../media/image1065.png"/><Relationship Id="rId76" Type="http://schemas.openxmlformats.org/officeDocument/2006/relationships/image" Target="../media/image1075.png"/><Relationship Id="rId97" Type="http://schemas.openxmlformats.org/officeDocument/2006/relationships/customXml" Target="../ink/ink1074.xml"/><Relationship Id="rId120" Type="http://schemas.openxmlformats.org/officeDocument/2006/relationships/image" Target="../media/image1097.png"/><Relationship Id="rId141" Type="http://schemas.openxmlformats.org/officeDocument/2006/relationships/customXml" Target="../ink/ink1096.xml"/><Relationship Id="rId7" Type="http://schemas.openxmlformats.org/officeDocument/2006/relationships/image" Target="../media/image1041.png"/><Relationship Id="rId162" Type="http://schemas.openxmlformats.org/officeDocument/2006/relationships/image" Target="../media/image1118.png"/><Relationship Id="rId183" Type="http://schemas.openxmlformats.org/officeDocument/2006/relationships/customXml" Target="../ink/ink1117.xml"/><Relationship Id="rId218" Type="http://schemas.openxmlformats.org/officeDocument/2006/relationships/image" Target="../media/image1146.png"/><Relationship Id="rId24" Type="http://schemas.openxmlformats.org/officeDocument/2006/relationships/customXml" Target="../ink/ink1038.xml"/><Relationship Id="rId45" Type="http://schemas.openxmlformats.org/officeDocument/2006/relationships/image" Target="../media/image1060.png"/><Relationship Id="rId66" Type="http://schemas.openxmlformats.org/officeDocument/2006/relationships/image" Target="../media/image1003.png"/><Relationship Id="rId87" Type="http://schemas.openxmlformats.org/officeDocument/2006/relationships/customXml" Target="../ink/ink1069.xml"/><Relationship Id="rId110" Type="http://schemas.openxmlformats.org/officeDocument/2006/relationships/image" Target="../media/image1092.png"/><Relationship Id="rId131" Type="http://schemas.openxmlformats.org/officeDocument/2006/relationships/customXml" Target="../ink/ink1091.xml"/><Relationship Id="rId152" Type="http://schemas.openxmlformats.org/officeDocument/2006/relationships/image" Target="../media/image1113.png"/><Relationship Id="rId173" Type="http://schemas.openxmlformats.org/officeDocument/2006/relationships/customXml" Target="../ink/ink1112.xml"/><Relationship Id="rId194" Type="http://schemas.openxmlformats.org/officeDocument/2006/relationships/image" Target="../media/image1134.png"/><Relationship Id="rId208" Type="http://schemas.openxmlformats.org/officeDocument/2006/relationships/image" Target="../media/image1141.png"/><Relationship Id="rId14" Type="http://schemas.openxmlformats.org/officeDocument/2006/relationships/customXml" Target="../ink/ink1033.xml"/><Relationship Id="rId30" Type="http://schemas.openxmlformats.org/officeDocument/2006/relationships/customXml" Target="../ink/ink1041.xml"/><Relationship Id="rId35" Type="http://schemas.openxmlformats.org/officeDocument/2006/relationships/image" Target="../media/image1055.png"/><Relationship Id="rId56" Type="http://schemas.openxmlformats.org/officeDocument/2006/relationships/customXml" Target="../ink/ink1054.xml"/><Relationship Id="rId77" Type="http://schemas.openxmlformats.org/officeDocument/2006/relationships/customXml" Target="../ink/ink1064.xml"/><Relationship Id="rId100" Type="http://schemas.openxmlformats.org/officeDocument/2006/relationships/image" Target="../media/image1087.png"/><Relationship Id="rId105" Type="http://schemas.openxmlformats.org/officeDocument/2006/relationships/customXml" Target="../ink/ink1078.xml"/><Relationship Id="rId126" Type="http://schemas.openxmlformats.org/officeDocument/2006/relationships/image" Target="../media/image1100.png"/><Relationship Id="rId147" Type="http://schemas.openxmlformats.org/officeDocument/2006/relationships/customXml" Target="../ink/ink1099.xml"/><Relationship Id="rId168" Type="http://schemas.openxmlformats.org/officeDocument/2006/relationships/image" Target="../media/image1121.png"/><Relationship Id="rId8" Type="http://schemas.openxmlformats.org/officeDocument/2006/relationships/customXml" Target="../ink/ink1030.xml"/><Relationship Id="rId51" Type="http://schemas.openxmlformats.org/officeDocument/2006/relationships/image" Target="../media/image1063.png"/><Relationship Id="rId72" Type="http://schemas.openxmlformats.org/officeDocument/2006/relationships/image" Target="../media/image1073.png"/><Relationship Id="rId93" Type="http://schemas.openxmlformats.org/officeDocument/2006/relationships/customXml" Target="../ink/ink1072.xml"/><Relationship Id="rId98" Type="http://schemas.openxmlformats.org/officeDocument/2006/relationships/image" Target="../media/image1086.png"/><Relationship Id="rId121" Type="http://schemas.openxmlformats.org/officeDocument/2006/relationships/customXml" Target="../ink/ink1086.xml"/><Relationship Id="rId142" Type="http://schemas.openxmlformats.org/officeDocument/2006/relationships/image" Target="../media/image1108.png"/><Relationship Id="rId163" Type="http://schemas.openxmlformats.org/officeDocument/2006/relationships/customXml" Target="../ink/ink1107.xml"/><Relationship Id="rId184" Type="http://schemas.openxmlformats.org/officeDocument/2006/relationships/image" Target="../media/image1129.png"/><Relationship Id="rId189" Type="http://schemas.openxmlformats.org/officeDocument/2006/relationships/customXml" Target="../ink/ink1120.xml"/><Relationship Id="rId219" Type="http://schemas.openxmlformats.org/officeDocument/2006/relationships/customXml" Target="../ink/ink1135.xml"/><Relationship Id="rId3" Type="http://schemas.openxmlformats.org/officeDocument/2006/relationships/image" Target="../media/image1039.png"/><Relationship Id="rId214" Type="http://schemas.openxmlformats.org/officeDocument/2006/relationships/image" Target="../media/image1144.png"/><Relationship Id="rId25" Type="http://schemas.openxmlformats.org/officeDocument/2006/relationships/image" Target="../media/image1050.png"/><Relationship Id="rId46" Type="http://schemas.openxmlformats.org/officeDocument/2006/relationships/customXml" Target="../ink/ink1049.xml"/><Relationship Id="rId67" Type="http://schemas.openxmlformats.org/officeDocument/2006/relationships/customXml" Target="../ink/ink1059.xml"/><Relationship Id="rId116" Type="http://schemas.openxmlformats.org/officeDocument/2006/relationships/image" Target="../media/image1095.png"/><Relationship Id="rId137" Type="http://schemas.openxmlformats.org/officeDocument/2006/relationships/customXml" Target="../ink/ink1094.xml"/><Relationship Id="rId158" Type="http://schemas.openxmlformats.org/officeDocument/2006/relationships/image" Target="../media/image1116.png"/><Relationship Id="rId20" Type="http://schemas.openxmlformats.org/officeDocument/2006/relationships/customXml" Target="../ink/ink1036.xml"/><Relationship Id="rId41" Type="http://schemas.openxmlformats.org/officeDocument/2006/relationships/image" Target="../media/image1058.png"/><Relationship Id="rId62" Type="http://schemas.openxmlformats.org/officeDocument/2006/relationships/customXml" Target="../ink/ink1057.xml"/><Relationship Id="rId83" Type="http://schemas.openxmlformats.org/officeDocument/2006/relationships/customXml" Target="../ink/ink1067.xml"/><Relationship Id="rId88" Type="http://schemas.openxmlformats.org/officeDocument/2006/relationships/image" Target="../media/image1081.png"/><Relationship Id="rId111" Type="http://schemas.openxmlformats.org/officeDocument/2006/relationships/customXml" Target="../ink/ink1081.xml"/><Relationship Id="rId132" Type="http://schemas.openxmlformats.org/officeDocument/2006/relationships/image" Target="../media/image1103.png"/><Relationship Id="rId153" Type="http://schemas.openxmlformats.org/officeDocument/2006/relationships/customXml" Target="../ink/ink1102.xml"/><Relationship Id="rId174" Type="http://schemas.openxmlformats.org/officeDocument/2006/relationships/image" Target="../media/image1124.png"/><Relationship Id="rId179" Type="http://schemas.openxmlformats.org/officeDocument/2006/relationships/customXml" Target="../ink/ink1115.xml"/><Relationship Id="rId195" Type="http://schemas.openxmlformats.org/officeDocument/2006/relationships/customXml" Target="../ink/ink1123.xml"/><Relationship Id="rId209" Type="http://schemas.openxmlformats.org/officeDocument/2006/relationships/customXml" Target="../ink/ink1130.xml"/><Relationship Id="rId190" Type="http://schemas.openxmlformats.org/officeDocument/2006/relationships/image" Target="../media/image1132.png"/><Relationship Id="rId204" Type="http://schemas.openxmlformats.org/officeDocument/2006/relationships/image" Target="../media/image1139.png"/><Relationship Id="rId220" Type="http://schemas.openxmlformats.org/officeDocument/2006/relationships/image" Target="../media/image1147.png"/><Relationship Id="rId15" Type="http://schemas.openxmlformats.org/officeDocument/2006/relationships/image" Target="../media/image1045.png"/><Relationship Id="rId36" Type="http://schemas.openxmlformats.org/officeDocument/2006/relationships/customXml" Target="../ink/ink1044.xml"/><Relationship Id="rId57" Type="http://schemas.openxmlformats.org/officeDocument/2006/relationships/image" Target="../media/image1066.png"/><Relationship Id="rId106" Type="http://schemas.openxmlformats.org/officeDocument/2006/relationships/image" Target="../media/image1090.png"/><Relationship Id="rId127" Type="http://schemas.openxmlformats.org/officeDocument/2006/relationships/customXml" Target="../ink/ink1089.xml"/><Relationship Id="rId10" Type="http://schemas.openxmlformats.org/officeDocument/2006/relationships/customXml" Target="../ink/ink1031.xml"/><Relationship Id="rId31" Type="http://schemas.openxmlformats.org/officeDocument/2006/relationships/image" Target="../media/image1053.png"/><Relationship Id="rId52" Type="http://schemas.openxmlformats.org/officeDocument/2006/relationships/customXml" Target="../ink/ink1052.xml"/><Relationship Id="rId73" Type="http://schemas.openxmlformats.org/officeDocument/2006/relationships/customXml" Target="../ink/ink1062.xml"/><Relationship Id="rId78" Type="http://schemas.openxmlformats.org/officeDocument/2006/relationships/image" Target="../media/image1076.png"/><Relationship Id="rId94" Type="http://schemas.openxmlformats.org/officeDocument/2006/relationships/image" Target="../media/image1084.png"/><Relationship Id="rId99" Type="http://schemas.openxmlformats.org/officeDocument/2006/relationships/customXml" Target="../ink/ink1075.xml"/><Relationship Id="rId101" Type="http://schemas.openxmlformats.org/officeDocument/2006/relationships/customXml" Target="../ink/ink1076.xml"/><Relationship Id="rId122" Type="http://schemas.openxmlformats.org/officeDocument/2006/relationships/image" Target="../media/image1098.png"/><Relationship Id="rId143" Type="http://schemas.openxmlformats.org/officeDocument/2006/relationships/customXml" Target="../ink/ink1097.xml"/><Relationship Id="rId148" Type="http://schemas.openxmlformats.org/officeDocument/2006/relationships/image" Target="../media/image1111.png"/><Relationship Id="rId164" Type="http://schemas.openxmlformats.org/officeDocument/2006/relationships/image" Target="../media/image1119.png"/><Relationship Id="rId169" Type="http://schemas.openxmlformats.org/officeDocument/2006/relationships/customXml" Target="../ink/ink1110.xml"/><Relationship Id="rId185" Type="http://schemas.openxmlformats.org/officeDocument/2006/relationships/customXml" Target="../ink/ink1118.xml"/><Relationship Id="rId4" Type="http://schemas.openxmlformats.org/officeDocument/2006/relationships/customXml" Target="../ink/ink1028.xml"/><Relationship Id="rId9" Type="http://schemas.openxmlformats.org/officeDocument/2006/relationships/image" Target="../media/image1042.png"/><Relationship Id="rId180" Type="http://schemas.openxmlformats.org/officeDocument/2006/relationships/image" Target="../media/image1127.png"/><Relationship Id="rId210" Type="http://schemas.openxmlformats.org/officeDocument/2006/relationships/image" Target="../media/image1142.png"/><Relationship Id="rId215" Type="http://schemas.openxmlformats.org/officeDocument/2006/relationships/customXml" Target="../ink/ink1133.xml"/><Relationship Id="rId26" Type="http://schemas.openxmlformats.org/officeDocument/2006/relationships/customXml" Target="../ink/ink1039.xml"/><Relationship Id="rId47" Type="http://schemas.openxmlformats.org/officeDocument/2006/relationships/image" Target="../media/image1061.png"/><Relationship Id="rId68" Type="http://schemas.openxmlformats.org/officeDocument/2006/relationships/image" Target="../media/image1071.png"/><Relationship Id="rId89" Type="http://schemas.openxmlformats.org/officeDocument/2006/relationships/customXml" Target="../ink/ink1070.xml"/><Relationship Id="rId112" Type="http://schemas.openxmlformats.org/officeDocument/2006/relationships/image" Target="../media/image1093.png"/><Relationship Id="rId133" Type="http://schemas.openxmlformats.org/officeDocument/2006/relationships/customXml" Target="../ink/ink1092.xml"/><Relationship Id="rId154" Type="http://schemas.openxmlformats.org/officeDocument/2006/relationships/image" Target="../media/image1114.png"/><Relationship Id="rId175" Type="http://schemas.openxmlformats.org/officeDocument/2006/relationships/customXml" Target="../ink/ink1113.xml"/><Relationship Id="rId196" Type="http://schemas.openxmlformats.org/officeDocument/2006/relationships/image" Target="../media/image1135.png"/><Relationship Id="rId200" Type="http://schemas.openxmlformats.org/officeDocument/2006/relationships/image" Target="../media/image1137.png"/><Relationship Id="rId16" Type="http://schemas.openxmlformats.org/officeDocument/2006/relationships/customXml" Target="../ink/ink1034.xml"/><Relationship Id="rId37" Type="http://schemas.openxmlformats.org/officeDocument/2006/relationships/image" Target="../media/image1056.png"/><Relationship Id="rId58" Type="http://schemas.openxmlformats.org/officeDocument/2006/relationships/customXml" Target="../ink/ink1055.xml"/><Relationship Id="rId79" Type="http://schemas.openxmlformats.org/officeDocument/2006/relationships/customXml" Target="../ink/ink1065.xml"/><Relationship Id="rId102" Type="http://schemas.openxmlformats.org/officeDocument/2006/relationships/image" Target="../media/image1088.png"/><Relationship Id="rId123" Type="http://schemas.openxmlformats.org/officeDocument/2006/relationships/customXml" Target="../ink/ink1087.xml"/><Relationship Id="rId144" Type="http://schemas.openxmlformats.org/officeDocument/2006/relationships/image" Target="../media/image1109.png"/><Relationship Id="rId90" Type="http://schemas.openxmlformats.org/officeDocument/2006/relationships/image" Target="../media/image1082.png"/><Relationship Id="rId165" Type="http://schemas.openxmlformats.org/officeDocument/2006/relationships/customXml" Target="../ink/ink1108.xml"/><Relationship Id="rId186" Type="http://schemas.openxmlformats.org/officeDocument/2006/relationships/image" Target="../media/image1130.png"/><Relationship Id="rId211" Type="http://schemas.openxmlformats.org/officeDocument/2006/relationships/customXml" Target="../ink/ink1131.xml"/><Relationship Id="rId27" Type="http://schemas.openxmlformats.org/officeDocument/2006/relationships/image" Target="../media/image1051.png"/><Relationship Id="rId48" Type="http://schemas.openxmlformats.org/officeDocument/2006/relationships/customXml" Target="../ink/ink1050.xml"/><Relationship Id="rId69" Type="http://schemas.openxmlformats.org/officeDocument/2006/relationships/customXml" Target="../ink/ink1060.xml"/><Relationship Id="rId113" Type="http://schemas.openxmlformats.org/officeDocument/2006/relationships/customXml" Target="../ink/ink1082.xml"/><Relationship Id="rId134" Type="http://schemas.openxmlformats.org/officeDocument/2006/relationships/image" Target="../media/image1104.png"/><Relationship Id="rId80" Type="http://schemas.openxmlformats.org/officeDocument/2006/relationships/image" Target="../media/image1077.png"/><Relationship Id="rId155" Type="http://schemas.openxmlformats.org/officeDocument/2006/relationships/customXml" Target="../ink/ink1103.xml"/><Relationship Id="rId176" Type="http://schemas.openxmlformats.org/officeDocument/2006/relationships/image" Target="../media/image1125.png"/><Relationship Id="rId197" Type="http://schemas.openxmlformats.org/officeDocument/2006/relationships/customXml" Target="../ink/ink1124.xml"/><Relationship Id="rId201" Type="http://schemas.openxmlformats.org/officeDocument/2006/relationships/customXml" Target="../ink/ink1126.xml"/><Relationship Id="rId17" Type="http://schemas.openxmlformats.org/officeDocument/2006/relationships/image" Target="../media/image1046.png"/><Relationship Id="rId38" Type="http://schemas.openxmlformats.org/officeDocument/2006/relationships/customXml" Target="../ink/ink1045.xml"/><Relationship Id="rId59" Type="http://schemas.openxmlformats.org/officeDocument/2006/relationships/image" Target="../media/image1067.png"/><Relationship Id="rId103" Type="http://schemas.openxmlformats.org/officeDocument/2006/relationships/customXml" Target="../ink/ink1077.xml"/><Relationship Id="rId124" Type="http://schemas.openxmlformats.org/officeDocument/2006/relationships/image" Target="../media/image1099.png"/><Relationship Id="rId70" Type="http://schemas.openxmlformats.org/officeDocument/2006/relationships/image" Target="../media/image1072.png"/><Relationship Id="rId91" Type="http://schemas.openxmlformats.org/officeDocument/2006/relationships/customXml" Target="../ink/ink1071.xml"/><Relationship Id="rId145" Type="http://schemas.openxmlformats.org/officeDocument/2006/relationships/customXml" Target="../ink/ink1098.xml"/><Relationship Id="rId166" Type="http://schemas.openxmlformats.org/officeDocument/2006/relationships/image" Target="../media/image1120.png"/><Relationship Id="rId187" Type="http://schemas.openxmlformats.org/officeDocument/2006/relationships/customXml" Target="../ink/ink111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43.png"/><Relationship Id="rId28" Type="http://schemas.openxmlformats.org/officeDocument/2006/relationships/customXml" Target="../ink/ink1040.xml"/><Relationship Id="rId49" Type="http://schemas.openxmlformats.org/officeDocument/2006/relationships/image" Target="../media/image1062.png"/><Relationship Id="rId114" Type="http://schemas.openxmlformats.org/officeDocument/2006/relationships/image" Target="../media/image1094.png"/><Relationship Id="rId60" Type="http://schemas.openxmlformats.org/officeDocument/2006/relationships/customXml" Target="../ink/ink1056.xml"/><Relationship Id="rId81" Type="http://schemas.openxmlformats.org/officeDocument/2006/relationships/customXml" Target="../ink/ink1066.xml"/><Relationship Id="rId135" Type="http://schemas.openxmlformats.org/officeDocument/2006/relationships/customXml" Target="../ink/ink1093.xml"/><Relationship Id="rId156" Type="http://schemas.openxmlformats.org/officeDocument/2006/relationships/image" Target="../media/image1115.png"/><Relationship Id="rId177" Type="http://schemas.openxmlformats.org/officeDocument/2006/relationships/customXml" Target="../ink/ink1114.xml"/><Relationship Id="rId198" Type="http://schemas.openxmlformats.org/officeDocument/2006/relationships/image" Target="../media/image1136.png"/><Relationship Id="rId202" Type="http://schemas.openxmlformats.org/officeDocument/2006/relationships/image" Target="../media/image1138.png"/><Relationship Id="rId18" Type="http://schemas.openxmlformats.org/officeDocument/2006/relationships/customXml" Target="../ink/ink1035.xml"/><Relationship Id="rId39" Type="http://schemas.openxmlformats.org/officeDocument/2006/relationships/image" Target="../media/image1057.png"/><Relationship Id="rId50" Type="http://schemas.openxmlformats.org/officeDocument/2006/relationships/customXml" Target="../ink/ink1051.xml"/><Relationship Id="rId104" Type="http://schemas.openxmlformats.org/officeDocument/2006/relationships/image" Target="../media/image1089.png"/><Relationship Id="rId125" Type="http://schemas.openxmlformats.org/officeDocument/2006/relationships/customXml" Target="../ink/ink1088.xml"/><Relationship Id="rId146" Type="http://schemas.openxmlformats.org/officeDocument/2006/relationships/image" Target="../media/image1110.png"/><Relationship Id="rId167" Type="http://schemas.openxmlformats.org/officeDocument/2006/relationships/customXml" Target="../ink/ink1109.xml"/><Relationship Id="rId188" Type="http://schemas.openxmlformats.org/officeDocument/2006/relationships/image" Target="../media/image1131.png"/><Relationship Id="rId71" Type="http://schemas.openxmlformats.org/officeDocument/2006/relationships/customXml" Target="../ink/ink1061.xml"/><Relationship Id="rId92" Type="http://schemas.openxmlformats.org/officeDocument/2006/relationships/image" Target="../media/image1083.png"/><Relationship Id="rId213" Type="http://schemas.openxmlformats.org/officeDocument/2006/relationships/customXml" Target="../ink/ink1132.xml"/><Relationship Id="rId2" Type="http://schemas.openxmlformats.org/officeDocument/2006/relationships/customXml" Target="../ink/ink1027.xml"/><Relationship Id="rId29" Type="http://schemas.openxmlformats.org/officeDocument/2006/relationships/image" Target="../media/image1052.png"/><Relationship Id="rId40" Type="http://schemas.openxmlformats.org/officeDocument/2006/relationships/customXml" Target="../ink/ink1046.xml"/><Relationship Id="rId115" Type="http://schemas.openxmlformats.org/officeDocument/2006/relationships/customXml" Target="../ink/ink1083.xml"/><Relationship Id="rId136" Type="http://schemas.openxmlformats.org/officeDocument/2006/relationships/image" Target="../media/image1105.png"/><Relationship Id="rId157" Type="http://schemas.openxmlformats.org/officeDocument/2006/relationships/customXml" Target="../ink/ink1104.xml"/><Relationship Id="rId178" Type="http://schemas.openxmlformats.org/officeDocument/2006/relationships/image" Target="../media/image1126.png"/><Relationship Id="rId61" Type="http://schemas.openxmlformats.org/officeDocument/2006/relationships/image" Target="../media/image1068.png"/><Relationship Id="rId82" Type="http://schemas.openxmlformats.org/officeDocument/2006/relationships/image" Target="../media/image1078.png"/><Relationship Id="rId199" Type="http://schemas.openxmlformats.org/officeDocument/2006/relationships/customXml" Target="../ink/ink1125.xml"/><Relationship Id="rId203" Type="http://schemas.openxmlformats.org/officeDocument/2006/relationships/customXml" Target="../ink/ink1127.xml"/><Relationship Id="rId19" Type="http://schemas.openxmlformats.org/officeDocument/2006/relationships/image" Target="../media/image104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4.png"/><Relationship Id="rId299" Type="http://schemas.openxmlformats.org/officeDocument/2006/relationships/image" Target="../media/image1295.png"/><Relationship Id="rId21" Type="http://schemas.openxmlformats.org/officeDocument/2006/relationships/customXml" Target="../ink/ink1145.xml"/><Relationship Id="rId63" Type="http://schemas.openxmlformats.org/officeDocument/2006/relationships/image" Target="../media/image1177.png"/><Relationship Id="rId159" Type="http://schemas.openxmlformats.org/officeDocument/2006/relationships/image" Target="../media/image1225.png"/><Relationship Id="rId170" Type="http://schemas.openxmlformats.org/officeDocument/2006/relationships/customXml" Target="../ink/ink1219.xml"/><Relationship Id="rId226" Type="http://schemas.openxmlformats.org/officeDocument/2006/relationships/customXml" Target="../ink/ink1247.xml"/><Relationship Id="rId268" Type="http://schemas.openxmlformats.org/officeDocument/2006/relationships/customXml" Target="../ink/ink1268.xml"/><Relationship Id="rId32" Type="http://schemas.openxmlformats.org/officeDocument/2006/relationships/image" Target="../media/image1162.png"/><Relationship Id="rId74" Type="http://schemas.openxmlformats.org/officeDocument/2006/relationships/customXml" Target="../ink/ink1171.xml"/><Relationship Id="rId128" Type="http://schemas.openxmlformats.org/officeDocument/2006/relationships/customXml" Target="../ink/ink1198.xml"/><Relationship Id="rId5" Type="http://schemas.openxmlformats.org/officeDocument/2006/relationships/customXml" Target="../ink/ink1137.xml"/><Relationship Id="rId181" Type="http://schemas.openxmlformats.org/officeDocument/2006/relationships/image" Target="../media/image1236.png"/><Relationship Id="rId237" Type="http://schemas.openxmlformats.org/officeDocument/2006/relationships/image" Target="../media/image1264.png"/><Relationship Id="rId279" Type="http://schemas.openxmlformats.org/officeDocument/2006/relationships/image" Target="../media/image1285.png"/><Relationship Id="rId43" Type="http://schemas.openxmlformats.org/officeDocument/2006/relationships/customXml" Target="../ink/ink1156.xml"/><Relationship Id="rId139" Type="http://schemas.openxmlformats.org/officeDocument/2006/relationships/image" Target="../media/image1215.png"/><Relationship Id="rId290" Type="http://schemas.openxmlformats.org/officeDocument/2006/relationships/customXml" Target="../ink/ink1279.xml"/><Relationship Id="rId304" Type="http://schemas.openxmlformats.org/officeDocument/2006/relationships/customXml" Target="../ink/ink1286.xml"/><Relationship Id="rId85" Type="http://schemas.openxmlformats.org/officeDocument/2006/relationships/image" Target="../media/image1188.png"/><Relationship Id="rId150" Type="http://schemas.openxmlformats.org/officeDocument/2006/relationships/customXml" Target="../ink/ink1209.xml"/><Relationship Id="rId192" Type="http://schemas.openxmlformats.org/officeDocument/2006/relationships/customXml" Target="../ink/ink1230.xml"/><Relationship Id="rId206" Type="http://schemas.openxmlformats.org/officeDocument/2006/relationships/customXml" Target="../ink/ink1237.xml"/><Relationship Id="rId248" Type="http://schemas.openxmlformats.org/officeDocument/2006/relationships/customXml" Target="../ink/ink1258.xml"/><Relationship Id="rId12" Type="http://schemas.openxmlformats.org/officeDocument/2006/relationships/image" Target="../media/image1152.png"/><Relationship Id="rId108" Type="http://schemas.openxmlformats.org/officeDocument/2006/relationships/customXml" Target="../ink/ink1188.xml"/><Relationship Id="rId54" Type="http://schemas.openxmlformats.org/officeDocument/2006/relationships/customXml" Target="../ink/ink1161.xml"/><Relationship Id="rId96" Type="http://schemas.openxmlformats.org/officeDocument/2006/relationships/customXml" Target="../ink/ink1182.xml"/><Relationship Id="rId161" Type="http://schemas.openxmlformats.org/officeDocument/2006/relationships/image" Target="../media/image1226.png"/><Relationship Id="rId217" Type="http://schemas.openxmlformats.org/officeDocument/2006/relationships/image" Target="../media/image1254.png"/><Relationship Id="rId259" Type="http://schemas.openxmlformats.org/officeDocument/2006/relationships/image" Target="../media/image1275.png"/><Relationship Id="rId23" Type="http://schemas.openxmlformats.org/officeDocument/2006/relationships/customXml" Target="../ink/ink1146.xml"/><Relationship Id="rId119" Type="http://schemas.openxmlformats.org/officeDocument/2006/relationships/image" Target="../media/image1205.png"/><Relationship Id="rId270" Type="http://schemas.openxmlformats.org/officeDocument/2006/relationships/customXml" Target="../ink/ink1269.xml"/><Relationship Id="rId65" Type="http://schemas.openxmlformats.org/officeDocument/2006/relationships/image" Target="../media/image1178.png"/><Relationship Id="rId130" Type="http://schemas.openxmlformats.org/officeDocument/2006/relationships/customXml" Target="../ink/ink1199.xml"/><Relationship Id="rId172" Type="http://schemas.openxmlformats.org/officeDocument/2006/relationships/customXml" Target="../ink/ink1220.xml"/><Relationship Id="rId193" Type="http://schemas.openxmlformats.org/officeDocument/2006/relationships/image" Target="../media/image1242.png"/><Relationship Id="rId207" Type="http://schemas.openxmlformats.org/officeDocument/2006/relationships/image" Target="../media/image1249.png"/><Relationship Id="rId228" Type="http://schemas.openxmlformats.org/officeDocument/2006/relationships/customXml" Target="../ink/ink1248.xml"/><Relationship Id="rId249" Type="http://schemas.openxmlformats.org/officeDocument/2006/relationships/image" Target="../media/image1270.png"/><Relationship Id="rId13" Type="http://schemas.openxmlformats.org/officeDocument/2006/relationships/customXml" Target="../ink/ink1141.xml"/><Relationship Id="rId109" Type="http://schemas.openxmlformats.org/officeDocument/2006/relationships/image" Target="../media/image1200.png"/><Relationship Id="rId260" Type="http://schemas.openxmlformats.org/officeDocument/2006/relationships/customXml" Target="../ink/ink1264.xml"/><Relationship Id="rId281" Type="http://schemas.openxmlformats.org/officeDocument/2006/relationships/image" Target="../media/image1286.png"/><Relationship Id="rId34" Type="http://schemas.openxmlformats.org/officeDocument/2006/relationships/image" Target="../media/image1163.png"/><Relationship Id="rId55" Type="http://schemas.openxmlformats.org/officeDocument/2006/relationships/image" Target="../media/image1173.png"/><Relationship Id="rId76" Type="http://schemas.openxmlformats.org/officeDocument/2006/relationships/customXml" Target="../ink/ink1172.xml"/><Relationship Id="rId97" Type="http://schemas.openxmlformats.org/officeDocument/2006/relationships/image" Target="../media/image1194.png"/><Relationship Id="rId120" Type="http://schemas.openxmlformats.org/officeDocument/2006/relationships/customXml" Target="../ink/ink1194.xml"/><Relationship Id="rId141" Type="http://schemas.openxmlformats.org/officeDocument/2006/relationships/image" Target="../media/image1216.png"/><Relationship Id="rId7" Type="http://schemas.openxmlformats.org/officeDocument/2006/relationships/customXml" Target="../ink/ink1138.xml"/><Relationship Id="rId162" Type="http://schemas.openxmlformats.org/officeDocument/2006/relationships/customXml" Target="../ink/ink1215.xml"/><Relationship Id="rId183" Type="http://schemas.openxmlformats.org/officeDocument/2006/relationships/image" Target="../media/image1237.png"/><Relationship Id="rId218" Type="http://schemas.openxmlformats.org/officeDocument/2006/relationships/customXml" Target="../ink/ink1243.xml"/><Relationship Id="rId239" Type="http://schemas.openxmlformats.org/officeDocument/2006/relationships/image" Target="../media/image1265.png"/><Relationship Id="rId250" Type="http://schemas.openxmlformats.org/officeDocument/2006/relationships/customXml" Target="../ink/ink1259.xml"/><Relationship Id="rId271" Type="http://schemas.openxmlformats.org/officeDocument/2006/relationships/image" Target="../media/image1281.png"/><Relationship Id="rId292" Type="http://schemas.openxmlformats.org/officeDocument/2006/relationships/customXml" Target="../ink/ink1280.xml"/><Relationship Id="rId306" Type="http://schemas.openxmlformats.org/officeDocument/2006/relationships/customXml" Target="../ink/ink1287.xml"/><Relationship Id="rId24" Type="http://schemas.openxmlformats.org/officeDocument/2006/relationships/image" Target="../media/image1158.png"/><Relationship Id="rId45" Type="http://schemas.openxmlformats.org/officeDocument/2006/relationships/customXml" Target="../ink/ink1157.xml"/><Relationship Id="rId66" Type="http://schemas.openxmlformats.org/officeDocument/2006/relationships/customXml" Target="../ink/ink1167.xml"/><Relationship Id="rId87" Type="http://schemas.openxmlformats.org/officeDocument/2006/relationships/image" Target="../media/image1189.png"/><Relationship Id="rId110" Type="http://schemas.openxmlformats.org/officeDocument/2006/relationships/customXml" Target="../ink/ink1189.xml"/><Relationship Id="rId131" Type="http://schemas.openxmlformats.org/officeDocument/2006/relationships/image" Target="../media/image1211.png"/><Relationship Id="rId152" Type="http://schemas.openxmlformats.org/officeDocument/2006/relationships/customXml" Target="../ink/ink1210.xml"/><Relationship Id="rId173" Type="http://schemas.openxmlformats.org/officeDocument/2006/relationships/image" Target="../media/image1232.png"/><Relationship Id="rId194" Type="http://schemas.openxmlformats.org/officeDocument/2006/relationships/customXml" Target="../ink/ink1231.xml"/><Relationship Id="rId208" Type="http://schemas.openxmlformats.org/officeDocument/2006/relationships/customXml" Target="../ink/ink1238.xml"/><Relationship Id="rId229" Type="http://schemas.openxmlformats.org/officeDocument/2006/relationships/image" Target="../media/image1260.png"/><Relationship Id="rId240" Type="http://schemas.openxmlformats.org/officeDocument/2006/relationships/customXml" Target="../ink/ink1254.xml"/><Relationship Id="rId261" Type="http://schemas.openxmlformats.org/officeDocument/2006/relationships/image" Target="../media/image1276.png"/><Relationship Id="rId14" Type="http://schemas.openxmlformats.org/officeDocument/2006/relationships/image" Target="../media/image1153.png"/><Relationship Id="rId35" Type="http://schemas.openxmlformats.org/officeDocument/2006/relationships/customXml" Target="../ink/ink1152.xml"/><Relationship Id="rId56" Type="http://schemas.openxmlformats.org/officeDocument/2006/relationships/customXml" Target="../ink/ink1162.xml"/><Relationship Id="rId77" Type="http://schemas.openxmlformats.org/officeDocument/2006/relationships/image" Target="../media/image1184.png"/><Relationship Id="rId100" Type="http://schemas.openxmlformats.org/officeDocument/2006/relationships/customXml" Target="../ink/ink1184.xml"/><Relationship Id="rId282" Type="http://schemas.openxmlformats.org/officeDocument/2006/relationships/customXml" Target="../ink/ink1275.xml"/><Relationship Id="rId8" Type="http://schemas.openxmlformats.org/officeDocument/2006/relationships/image" Target="../media/image1150.png"/><Relationship Id="rId98" Type="http://schemas.openxmlformats.org/officeDocument/2006/relationships/customXml" Target="../ink/ink1183.xml"/><Relationship Id="rId121" Type="http://schemas.openxmlformats.org/officeDocument/2006/relationships/image" Target="../media/image1206.png"/><Relationship Id="rId142" Type="http://schemas.openxmlformats.org/officeDocument/2006/relationships/customXml" Target="../ink/ink1205.xml"/><Relationship Id="rId163" Type="http://schemas.openxmlformats.org/officeDocument/2006/relationships/image" Target="../media/image1227.png"/><Relationship Id="rId184" Type="http://schemas.openxmlformats.org/officeDocument/2006/relationships/customXml" Target="../ink/ink1226.xml"/><Relationship Id="rId219" Type="http://schemas.openxmlformats.org/officeDocument/2006/relationships/image" Target="../media/image1255.png"/><Relationship Id="rId230" Type="http://schemas.openxmlformats.org/officeDocument/2006/relationships/customXml" Target="../ink/ink1249.xml"/><Relationship Id="rId251" Type="http://schemas.openxmlformats.org/officeDocument/2006/relationships/image" Target="../media/image1271.png"/><Relationship Id="rId25" Type="http://schemas.openxmlformats.org/officeDocument/2006/relationships/customXml" Target="../ink/ink1147.xml"/><Relationship Id="rId46" Type="http://schemas.openxmlformats.org/officeDocument/2006/relationships/image" Target="../media/image1169.png"/><Relationship Id="rId67" Type="http://schemas.openxmlformats.org/officeDocument/2006/relationships/image" Target="../media/image1179.png"/><Relationship Id="rId272" Type="http://schemas.openxmlformats.org/officeDocument/2006/relationships/customXml" Target="../ink/ink1270.xml"/><Relationship Id="rId293" Type="http://schemas.openxmlformats.org/officeDocument/2006/relationships/image" Target="../media/image1292.png"/><Relationship Id="rId307" Type="http://schemas.openxmlformats.org/officeDocument/2006/relationships/image" Target="../media/image1299.png"/><Relationship Id="rId88" Type="http://schemas.openxmlformats.org/officeDocument/2006/relationships/customXml" Target="../ink/ink1178.xml"/><Relationship Id="rId111" Type="http://schemas.openxmlformats.org/officeDocument/2006/relationships/image" Target="../media/image1201.png"/><Relationship Id="rId132" Type="http://schemas.openxmlformats.org/officeDocument/2006/relationships/customXml" Target="../ink/ink1200.xml"/><Relationship Id="rId153" Type="http://schemas.openxmlformats.org/officeDocument/2006/relationships/image" Target="../media/image1222.png"/><Relationship Id="rId174" Type="http://schemas.openxmlformats.org/officeDocument/2006/relationships/customXml" Target="../ink/ink1221.xml"/><Relationship Id="rId195" Type="http://schemas.openxmlformats.org/officeDocument/2006/relationships/image" Target="../media/image1243.png"/><Relationship Id="rId209" Type="http://schemas.openxmlformats.org/officeDocument/2006/relationships/image" Target="../media/image1250.png"/><Relationship Id="rId220" Type="http://schemas.openxmlformats.org/officeDocument/2006/relationships/customXml" Target="../ink/ink1244.xml"/><Relationship Id="rId241" Type="http://schemas.openxmlformats.org/officeDocument/2006/relationships/image" Target="../media/image1266.png"/><Relationship Id="rId15" Type="http://schemas.openxmlformats.org/officeDocument/2006/relationships/customXml" Target="../ink/ink1142.xml"/><Relationship Id="rId36" Type="http://schemas.openxmlformats.org/officeDocument/2006/relationships/image" Target="../media/image1164.png"/><Relationship Id="rId57" Type="http://schemas.openxmlformats.org/officeDocument/2006/relationships/image" Target="../media/image1174.png"/><Relationship Id="rId262" Type="http://schemas.openxmlformats.org/officeDocument/2006/relationships/customXml" Target="../ink/ink1265.xml"/><Relationship Id="rId283" Type="http://schemas.openxmlformats.org/officeDocument/2006/relationships/image" Target="../media/image1287.png"/><Relationship Id="rId78" Type="http://schemas.openxmlformats.org/officeDocument/2006/relationships/customXml" Target="../ink/ink1173.xml"/><Relationship Id="rId99" Type="http://schemas.openxmlformats.org/officeDocument/2006/relationships/image" Target="../media/image1195.png"/><Relationship Id="rId101" Type="http://schemas.openxmlformats.org/officeDocument/2006/relationships/image" Target="../media/image1196.png"/><Relationship Id="rId122" Type="http://schemas.openxmlformats.org/officeDocument/2006/relationships/customXml" Target="../ink/ink1195.xml"/><Relationship Id="rId143" Type="http://schemas.openxmlformats.org/officeDocument/2006/relationships/image" Target="../media/image1217.png"/><Relationship Id="rId164" Type="http://schemas.openxmlformats.org/officeDocument/2006/relationships/customXml" Target="../ink/ink1216.xml"/><Relationship Id="rId185" Type="http://schemas.openxmlformats.org/officeDocument/2006/relationships/image" Target="../media/image1238.png"/><Relationship Id="rId9" Type="http://schemas.openxmlformats.org/officeDocument/2006/relationships/customXml" Target="../ink/ink1139.xml"/><Relationship Id="rId210" Type="http://schemas.openxmlformats.org/officeDocument/2006/relationships/customXml" Target="../ink/ink1239.xml"/><Relationship Id="rId26" Type="http://schemas.openxmlformats.org/officeDocument/2006/relationships/image" Target="../media/image1159.png"/><Relationship Id="rId231" Type="http://schemas.openxmlformats.org/officeDocument/2006/relationships/image" Target="../media/image1261.png"/><Relationship Id="rId252" Type="http://schemas.openxmlformats.org/officeDocument/2006/relationships/customXml" Target="../ink/ink1260.xml"/><Relationship Id="rId273" Type="http://schemas.openxmlformats.org/officeDocument/2006/relationships/image" Target="../media/image1282.png"/><Relationship Id="rId294" Type="http://schemas.openxmlformats.org/officeDocument/2006/relationships/customXml" Target="../ink/ink1281.xml"/><Relationship Id="rId308" Type="http://schemas.openxmlformats.org/officeDocument/2006/relationships/customXml" Target="../ink/ink1288.xml"/><Relationship Id="rId47" Type="http://schemas.openxmlformats.org/officeDocument/2006/relationships/customXml" Target="../ink/ink1158.xml"/><Relationship Id="rId68" Type="http://schemas.openxmlformats.org/officeDocument/2006/relationships/customXml" Target="../ink/ink1168.xml"/><Relationship Id="rId89" Type="http://schemas.openxmlformats.org/officeDocument/2006/relationships/image" Target="../media/image1190.png"/><Relationship Id="rId112" Type="http://schemas.openxmlformats.org/officeDocument/2006/relationships/customXml" Target="../ink/ink1190.xml"/><Relationship Id="rId133" Type="http://schemas.openxmlformats.org/officeDocument/2006/relationships/image" Target="../media/image1212.png"/><Relationship Id="rId154" Type="http://schemas.openxmlformats.org/officeDocument/2006/relationships/customXml" Target="../ink/ink1211.xml"/><Relationship Id="rId175" Type="http://schemas.openxmlformats.org/officeDocument/2006/relationships/image" Target="../media/image1233.png"/><Relationship Id="rId196" Type="http://schemas.openxmlformats.org/officeDocument/2006/relationships/customXml" Target="../ink/ink1232.xml"/><Relationship Id="rId200" Type="http://schemas.openxmlformats.org/officeDocument/2006/relationships/customXml" Target="../ink/ink1234.xml"/><Relationship Id="rId16" Type="http://schemas.openxmlformats.org/officeDocument/2006/relationships/image" Target="../media/image1154.png"/><Relationship Id="rId221" Type="http://schemas.openxmlformats.org/officeDocument/2006/relationships/image" Target="../media/image1256.png"/><Relationship Id="rId242" Type="http://schemas.openxmlformats.org/officeDocument/2006/relationships/customXml" Target="../ink/ink1255.xml"/><Relationship Id="rId263" Type="http://schemas.openxmlformats.org/officeDocument/2006/relationships/image" Target="../media/image1277.png"/><Relationship Id="rId284" Type="http://schemas.openxmlformats.org/officeDocument/2006/relationships/customXml" Target="../ink/ink1276.xml"/><Relationship Id="rId37" Type="http://schemas.openxmlformats.org/officeDocument/2006/relationships/customXml" Target="../ink/ink1153.xml"/><Relationship Id="rId58" Type="http://schemas.openxmlformats.org/officeDocument/2006/relationships/customXml" Target="../ink/ink1163.xml"/><Relationship Id="rId79" Type="http://schemas.openxmlformats.org/officeDocument/2006/relationships/image" Target="../media/image1185.png"/><Relationship Id="rId102" Type="http://schemas.openxmlformats.org/officeDocument/2006/relationships/customXml" Target="../ink/ink1185.xml"/><Relationship Id="rId123" Type="http://schemas.openxmlformats.org/officeDocument/2006/relationships/image" Target="../media/image1207.png"/><Relationship Id="rId144" Type="http://schemas.openxmlformats.org/officeDocument/2006/relationships/customXml" Target="../ink/ink1206.xml"/><Relationship Id="rId90" Type="http://schemas.openxmlformats.org/officeDocument/2006/relationships/customXml" Target="../ink/ink1179.xml"/><Relationship Id="rId165" Type="http://schemas.openxmlformats.org/officeDocument/2006/relationships/image" Target="../media/image1228.png"/><Relationship Id="rId186" Type="http://schemas.openxmlformats.org/officeDocument/2006/relationships/customXml" Target="../ink/ink1227.xml"/><Relationship Id="rId211" Type="http://schemas.openxmlformats.org/officeDocument/2006/relationships/image" Target="../media/image1251.png"/><Relationship Id="rId232" Type="http://schemas.openxmlformats.org/officeDocument/2006/relationships/customXml" Target="../ink/ink1250.xml"/><Relationship Id="rId253" Type="http://schemas.openxmlformats.org/officeDocument/2006/relationships/image" Target="../media/image1272.png"/><Relationship Id="rId274" Type="http://schemas.openxmlformats.org/officeDocument/2006/relationships/customXml" Target="../ink/ink1271.xml"/><Relationship Id="rId295" Type="http://schemas.openxmlformats.org/officeDocument/2006/relationships/image" Target="../media/image1293.png"/><Relationship Id="rId309" Type="http://schemas.openxmlformats.org/officeDocument/2006/relationships/image" Target="../media/image1300.png"/><Relationship Id="rId27" Type="http://schemas.openxmlformats.org/officeDocument/2006/relationships/customXml" Target="../ink/ink1148.xml"/><Relationship Id="rId48" Type="http://schemas.openxmlformats.org/officeDocument/2006/relationships/image" Target="../media/image1170.png"/><Relationship Id="rId69" Type="http://schemas.openxmlformats.org/officeDocument/2006/relationships/image" Target="../media/image1180.png"/><Relationship Id="rId113" Type="http://schemas.openxmlformats.org/officeDocument/2006/relationships/image" Target="../media/image1202.png"/><Relationship Id="rId134" Type="http://schemas.openxmlformats.org/officeDocument/2006/relationships/customXml" Target="../ink/ink1201.xml"/><Relationship Id="rId80" Type="http://schemas.openxmlformats.org/officeDocument/2006/relationships/customXml" Target="../ink/ink1174.xml"/><Relationship Id="rId155" Type="http://schemas.openxmlformats.org/officeDocument/2006/relationships/image" Target="../media/image1223.png"/><Relationship Id="rId176" Type="http://schemas.openxmlformats.org/officeDocument/2006/relationships/customXml" Target="../ink/ink1222.xml"/><Relationship Id="rId197" Type="http://schemas.openxmlformats.org/officeDocument/2006/relationships/image" Target="../media/image1244.png"/><Relationship Id="rId201" Type="http://schemas.openxmlformats.org/officeDocument/2006/relationships/image" Target="../media/image1246.png"/><Relationship Id="rId222" Type="http://schemas.openxmlformats.org/officeDocument/2006/relationships/customXml" Target="../ink/ink1245.xml"/><Relationship Id="rId243" Type="http://schemas.openxmlformats.org/officeDocument/2006/relationships/image" Target="../media/image1267.png"/><Relationship Id="rId264" Type="http://schemas.openxmlformats.org/officeDocument/2006/relationships/customXml" Target="../ink/ink1266.xml"/><Relationship Id="rId285" Type="http://schemas.openxmlformats.org/officeDocument/2006/relationships/image" Target="../media/image1288.png"/><Relationship Id="rId17" Type="http://schemas.openxmlformats.org/officeDocument/2006/relationships/customXml" Target="../ink/ink1143.xml"/><Relationship Id="rId38" Type="http://schemas.openxmlformats.org/officeDocument/2006/relationships/image" Target="../media/image1165.png"/><Relationship Id="rId59" Type="http://schemas.openxmlformats.org/officeDocument/2006/relationships/image" Target="../media/image1175.png"/><Relationship Id="rId103" Type="http://schemas.openxmlformats.org/officeDocument/2006/relationships/image" Target="../media/image1197.png"/><Relationship Id="rId124" Type="http://schemas.openxmlformats.org/officeDocument/2006/relationships/customXml" Target="../ink/ink1196.xml"/><Relationship Id="rId310" Type="http://schemas.openxmlformats.org/officeDocument/2006/relationships/customXml" Target="../ink/ink1289.xml"/><Relationship Id="rId70" Type="http://schemas.openxmlformats.org/officeDocument/2006/relationships/customXml" Target="../ink/ink1169.xml"/><Relationship Id="rId91" Type="http://schemas.openxmlformats.org/officeDocument/2006/relationships/image" Target="../media/image1191.png"/><Relationship Id="rId145" Type="http://schemas.openxmlformats.org/officeDocument/2006/relationships/image" Target="../media/image1218.png"/><Relationship Id="rId166" Type="http://schemas.openxmlformats.org/officeDocument/2006/relationships/customXml" Target="../ink/ink1217.xml"/><Relationship Id="rId187" Type="http://schemas.openxmlformats.org/officeDocument/2006/relationships/image" Target="../media/image123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40.xml"/><Relationship Id="rId233" Type="http://schemas.openxmlformats.org/officeDocument/2006/relationships/image" Target="../media/image1262.png"/><Relationship Id="rId254" Type="http://schemas.openxmlformats.org/officeDocument/2006/relationships/customXml" Target="../ink/ink1261.xml"/><Relationship Id="rId28" Type="http://schemas.openxmlformats.org/officeDocument/2006/relationships/image" Target="../media/image1160.png"/><Relationship Id="rId49" Type="http://schemas.openxmlformats.org/officeDocument/2006/relationships/image" Target="../media/image985.png"/><Relationship Id="rId114" Type="http://schemas.openxmlformats.org/officeDocument/2006/relationships/customXml" Target="../ink/ink1191.xml"/><Relationship Id="rId275" Type="http://schemas.openxmlformats.org/officeDocument/2006/relationships/image" Target="../media/image1283.png"/><Relationship Id="rId296" Type="http://schemas.openxmlformats.org/officeDocument/2006/relationships/customXml" Target="../ink/ink1282.xml"/><Relationship Id="rId300" Type="http://schemas.openxmlformats.org/officeDocument/2006/relationships/customXml" Target="../ink/ink1284.xml"/><Relationship Id="rId60" Type="http://schemas.openxmlformats.org/officeDocument/2006/relationships/customXml" Target="../ink/ink1164.xml"/><Relationship Id="rId81" Type="http://schemas.openxmlformats.org/officeDocument/2006/relationships/image" Target="../media/image1186.png"/><Relationship Id="rId135" Type="http://schemas.openxmlformats.org/officeDocument/2006/relationships/image" Target="../media/image1213.png"/><Relationship Id="rId156" Type="http://schemas.openxmlformats.org/officeDocument/2006/relationships/customXml" Target="../ink/ink1212.xml"/><Relationship Id="rId177" Type="http://schemas.openxmlformats.org/officeDocument/2006/relationships/image" Target="../media/image1234.png"/><Relationship Id="rId198" Type="http://schemas.openxmlformats.org/officeDocument/2006/relationships/customXml" Target="../ink/ink1233.xml"/><Relationship Id="rId202" Type="http://schemas.openxmlformats.org/officeDocument/2006/relationships/customXml" Target="../ink/ink1235.xml"/><Relationship Id="rId223" Type="http://schemas.openxmlformats.org/officeDocument/2006/relationships/image" Target="../media/image1257.png"/><Relationship Id="rId244" Type="http://schemas.openxmlformats.org/officeDocument/2006/relationships/customXml" Target="../ink/ink1256.xml"/><Relationship Id="rId18" Type="http://schemas.openxmlformats.org/officeDocument/2006/relationships/image" Target="../media/image1155.png"/><Relationship Id="rId39" Type="http://schemas.openxmlformats.org/officeDocument/2006/relationships/customXml" Target="../ink/ink1154.xml"/><Relationship Id="rId265" Type="http://schemas.openxmlformats.org/officeDocument/2006/relationships/image" Target="../media/image1278.png"/><Relationship Id="rId286" Type="http://schemas.openxmlformats.org/officeDocument/2006/relationships/customXml" Target="../ink/ink1277.xml"/><Relationship Id="rId50" Type="http://schemas.openxmlformats.org/officeDocument/2006/relationships/customXml" Target="../ink/ink1159.xml"/><Relationship Id="rId104" Type="http://schemas.openxmlformats.org/officeDocument/2006/relationships/customXml" Target="../ink/ink1186.xml"/><Relationship Id="rId125" Type="http://schemas.openxmlformats.org/officeDocument/2006/relationships/image" Target="../media/image1208.png"/><Relationship Id="rId146" Type="http://schemas.openxmlformats.org/officeDocument/2006/relationships/customXml" Target="../ink/ink1207.xml"/><Relationship Id="rId167" Type="http://schemas.openxmlformats.org/officeDocument/2006/relationships/image" Target="../media/image1229.png"/><Relationship Id="rId188" Type="http://schemas.openxmlformats.org/officeDocument/2006/relationships/customXml" Target="../ink/ink1228.xml"/><Relationship Id="rId311" Type="http://schemas.openxmlformats.org/officeDocument/2006/relationships/image" Target="../media/image1301.png"/><Relationship Id="rId71" Type="http://schemas.openxmlformats.org/officeDocument/2006/relationships/image" Target="../media/image1181.png"/><Relationship Id="rId92" Type="http://schemas.openxmlformats.org/officeDocument/2006/relationships/customXml" Target="../ink/ink1180.xml"/><Relationship Id="rId213" Type="http://schemas.openxmlformats.org/officeDocument/2006/relationships/image" Target="../media/image1252.png"/><Relationship Id="rId234" Type="http://schemas.openxmlformats.org/officeDocument/2006/relationships/customXml" Target="../ink/ink1251.xml"/><Relationship Id="rId2" Type="http://schemas.openxmlformats.org/officeDocument/2006/relationships/image" Target="../media/image942.png"/><Relationship Id="rId29" Type="http://schemas.openxmlformats.org/officeDocument/2006/relationships/customXml" Target="../ink/ink1149.xml"/><Relationship Id="rId255" Type="http://schemas.openxmlformats.org/officeDocument/2006/relationships/image" Target="../media/image1273.png"/><Relationship Id="rId276" Type="http://schemas.openxmlformats.org/officeDocument/2006/relationships/customXml" Target="../ink/ink1272.xml"/><Relationship Id="rId297" Type="http://schemas.openxmlformats.org/officeDocument/2006/relationships/image" Target="../media/image1294.png"/><Relationship Id="rId40" Type="http://schemas.openxmlformats.org/officeDocument/2006/relationships/image" Target="../media/image1166.png"/><Relationship Id="rId115" Type="http://schemas.openxmlformats.org/officeDocument/2006/relationships/image" Target="../media/image1203.png"/><Relationship Id="rId136" Type="http://schemas.openxmlformats.org/officeDocument/2006/relationships/customXml" Target="../ink/ink1202.xml"/><Relationship Id="rId157" Type="http://schemas.openxmlformats.org/officeDocument/2006/relationships/image" Target="../media/image1224.png"/><Relationship Id="rId178" Type="http://schemas.openxmlformats.org/officeDocument/2006/relationships/customXml" Target="../ink/ink1223.xml"/><Relationship Id="rId301" Type="http://schemas.openxmlformats.org/officeDocument/2006/relationships/image" Target="../media/image1296.png"/><Relationship Id="rId61" Type="http://schemas.openxmlformats.org/officeDocument/2006/relationships/image" Target="../media/image1176.png"/><Relationship Id="rId82" Type="http://schemas.openxmlformats.org/officeDocument/2006/relationships/customXml" Target="../ink/ink1175.xml"/><Relationship Id="rId199" Type="http://schemas.openxmlformats.org/officeDocument/2006/relationships/image" Target="../media/image1245.png"/><Relationship Id="rId203" Type="http://schemas.openxmlformats.org/officeDocument/2006/relationships/image" Target="../media/image1247.png"/><Relationship Id="rId19" Type="http://schemas.openxmlformats.org/officeDocument/2006/relationships/customXml" Target="../ink/ink1144.xml"/><Relationship Id="rId224" Type="http://schemas.openxmlformats.org/officeDocument/2006/relationships/customXml" Target="../ink/ink1246.xml"/><Relationship Id="rId245" Type="http://schemas.openxmlformats.org/officeDocument/2006/relationships/image" Target="../media/image1268.png"/><Relationship Id="rId266" Type="http://schemas.openxmlformats.org/officeDocument/2006/relationships/customXml" Target="../ink/ink1267.xml"/><Relationship Id="rId287" Type="http://schemas.openxmlformats.org/officeDocument/2006/relationships/image" Target="../media/image1289.png"/><Relationship Id="rId30" Type="http://schemas.openxmlformats.org/officeDocument/2006/relationships/image" Target="../media/image1161.png"/><Relationship Id="rId105" Type="http://schemas.openxmlformats.org/officeDocument/2006/relationships/image" Target="../media/image1198.png"/><Relationship Id="rId126" Type="http://schemas.openxmlformats.org/officeDocument/2006/relationships/customXml" Target="../ink/ink1197.xml"/><Relationship Id="rId147" Type="http://schemas.openxmlformats.org/officeDocument/2006/relationships/image" Target="../media/image1219.png"/><Relationship Id="rId168" Type="http://schemas.openxmlformats.org/officeDocument/2006/relationships/customXml" Target="../ink/ink1218.xml"/><Relationship Id="rId312" Type="http://schemas.openxmlformats.org/officeDocument/2006/relationships/customXml" Target="../ink/ink1290.xml"/><Relationship Id="rId51" Type="http://schemas.openxmlformats.org/officeDocument/2006/relationships/image" Target="../media/image1171.png"/><Relationship Id="rId72" Type="http://schemas.openxmlformats.org/officeDocument/2006/relationships/customXml" Target="../ink/ink1170.xml"/><Relationship Id="rId93" Type="http://schemas.openxmlformats.org/officeDocument/2006/relationships/image" Target="../media/image1192.png"/><Relationship Id="rId189" Type="http://schemas.openxmlformats.org/officeDocument/2006/relationships/image" Target="../media/image1240.png"/><Relationship Id="rId3" Type="http://schemas.openxmlformats.org/officeDocument/2006/relationships/customXml" Target="../ink/ink1136.xml"/><Relationship Id="rId214" Type="http://schemas.openxmlformats.org/officeDocument/2006/relationships/customXml" Target="../ink/ink1241.xml"/><Relationship Id="rId235" Type="http://schemas.openxmlformats.org/officeDocument/2006/relationships/image" Target="../media/image1263.png"/><Relationship Id="rId256" Type="http://schemas.openxmlformats.org/officeDocument/2006/relationships/customXml" Target="../ink/ink1262.xml"/><Relationship Id="rId277" Type="http://schemas.openxmlformats.org/officeDocument/2006/relationships/image" Target="../media/image1284.png"/><Relationship Id="rId298" Type="http://schemas.openxmlformats.org/officeDocument/2006/relationships/customXml" Target="../ink/ink1283.xml"/><Relationship Id="rId116" Type="http://schemas.openxmlformats.org/officeDocument/2006/relationships/customXml" Target="../ink/ink1192.xml"/><Relationship Id="rId137" Type="http://schemas.openxmlformats.org/officeDocument/2006/relationships/image" Target="../media/image1214.png"/><Relationship Id="rId158" Type="http://schemas.openxmlformats.org/officeDocument/2006/relationships/customXml" Target="../ink/ink1213.xml"/><Relationship Id="rId302" Type="http://schemas.openxmlformats.org/officeDocument/2006/relationships/customXml" Target="../ink/ink1285.xml"/><Relationship Id="rId20" Type="http://schemas.openxmlformats.org/officeDocument/2006/relationships/image" Target="../media/image1156.png"/><Relationship Id="rId41" Type="http://schemas.openxmlformats.org/officeDocument/2006/relationships/customXml" Target="../ink/ink1155.xml"/><Relationship Id="rId62" Type="http://schemas.openxmlformats.org/officeDocument/2006/relationships/customXml" Target="../ink/ink1165.xml"/><Relationship Id="rId83" Type="http://schemas.openxmlformats.org/officeDocument/2006/relationships/image" Target="../media/image1187.png"/><Relationship Id="rId179" Type="http://schemas.openxmlformats.org/officeDocument/2006/relationships/image" Target="../media/image1235.png"/><Relationship Id="rId190" Type="http://schemas.openxmlformats.org/officeDocument/2006/relationships/customXml" Target="../ink/ink1229.xml"/><Relationship Id="rId204" Type="http://schemas.openxmlformats.org/officeDocument/2006/relationships/customXml" Target="../ink/ink1236.xml"/><Relationship Id="rId225" Type="http://schemas.openxmlformats.org/officeDocument/2006/relationships/image" Target="../media/image1258.png"/><Relationship Id="rId246" Type="http://schemas.openxmlformats.org/officeDocument/2006/relationships/customXml" Target="../ink/ink1257.xml"/><Relationship Id="rId267" Type="http://schemas.openxmlformats.org/officeDocument/2006/relationships/image" Target="../media/image1279.png"/><Relationship Id="rId288" Type="http://schemas.openxmlformats.org/officeDocument/2006/relationships/customXml" Target="../ink/ink1278.xml"/><Relationship Id="rId106" Type="http://schemas.openxmlformats.org/officeDocument/2006/relationships/customXml" Target="../ink/ink1187.xml"/><Relationship Id="rId127" Type="http://schemas.openxmlformats.org/officeDocument/2006/relationships/image" Target="../media/image1209.png"/><Relationship Id="rId313" Type="http://schemas.openxmlformats.org/officeDocument/2006/relationships/image" Target="../media/image1302.png"/><Relationship Id="rId10" Type="http://schemas.openxmlformats.org/officeDocument/2006/relationships/image" Target="../media/image1151.png"/><Relationship Id="rId31" Type="http://schemas.openxmlformats.org/officeDocument/2006/relationships/customXml" Target="../ink/ink1150.xml"/><Relationship Id="rId52" Type="http://schemas.openxmlformats.org/officeDocument/2006/relationships/customXml" Target="../ink/ink1160.xml"/><Relationship Id="rId73" Type="http://schemas.openxmlformats.org/officeDocument/2006/relationships/image" Target="../media/image1182.png"/><Relationship Id="rId94" Type="http://schemas.openxmlformats.org/officeDocument/2006/relationships/customXml" Target="../ink/ink1181.xml"/><Relationship Id="rId148" Type="http://schemas.openxmlformats.org/officeDocument/2006/relationships/customXml" Target="../ink/ink1208.xml"/><Relationship Id="rId169" Type="http://schemas.openxmlformats.org/officeDocument/2006/relationships/image" Target="../media/image1230.png"/><Relationship Id="rId4" Type="http://schemas.openxmlformats.org/officeDocument/2006/relationships/image" Target="../media/image1148.png"/><Relationship Id="rId180" Type="http://schemas.openxmlformats.org/officeDocument/2006/relationships/customXml" Target="../ink/ink1224.xml"/><Relationship Id="rId215" Type="http://schemas.openxmlformats.org/officeDocument/2006/relationships/image" Target="../media/image1253.png"/><Relationship Id="rId236" Type="http://schemas.openxmlformats.org/officeDocument/2006/relationships/customXml" Target="../ink/ink1252.xml"/><Relationship Id="rId257" Type="http://schemas.openxmlformats.org/officeDocument/2006/relationships/image" Target="../media/image1274.png"/><Relationship Id="rId278" Type="http://schemas.openxmlformats.org/officeDocument/2006/relationships/customXml" Target="../ink/ink1273.xml"/><Relationship Id="rId303" Type="http://schemas.openxmlformats.org/officeDocument/2006/relationships/image" Target="../media/image1297.png"/><Relationship Id="rId42" Type="http://schemas.openxmlformats.org/officeDocument/2006/relationships/image" Target="../media/image1167.png"/><Relationship Id="rId84" Type="http://schemas.openxmlformats.org/officeDocument/2006/relationships/customXml" Target="../ink/ink1176.xml"/><Relationship Id="rId138" Type="http://schemas.openxmlformats.org/officeDocument/2006/relationships/customXml" Target="../ink/ink1203.xml"/><Relationship Id="rId191" Type="http://schemas.openxmlformats.org/officeDocument/2006/relationships/image" Target="../media/image1241.png"/><Relationship Id="rId205" Type="http://schemas.openxmlformats.org/officeDocument/2006/relationships/image" Target="../media/image1248.png"/><Relationship Id="rId247" Type="http://schemas.openxmlformats.org/officeDocument/2006/relationships/image" Target="../media/image1269.png"/><Relationship Id="rId107" Type="http://schemas.openxmlformats.org/officeDocument/2006/relationships/image" Target="../media/image1199.png"/><Relationship Id="rId289" Type="http://schemas.openxmlformats.org/officeDocument/2006/relationships/image" Target="../media/image1290.png"/><Relationship Id="rId11" Type="http://schemas.openxmlformats.org/officeDocument/2006/relationships/customXml" Target="../ink/ink1140.xml"/><Relationship Id="rId53" Type="http://schemas.openxmlformats.org/officeDocument/2006/relationships/image" Target="../media/image1172.png"/><Relationship Id="rId149" Type="http://schemas.openxmlformats.org/officeDocument/2006/relationships/image" Target="../media/image1220.png"/><Relationship Id="rId95" Type="http://schemas.openxmlformats.org/officeDocument/2006/relationships/image" Target="../media/image1193.png"/><Relationship Id="rId160" Type="http://schemas.openxmlformats.org/officeDocument/2006/relationships/customXml" Target="../ink/ink1214.xml"/><Relationship Id="rId216" Type="http://schemas.openxmlformats.org/officeDocument/2006/relationships/customXml" Target="../ink/ink1242.xml"/><Relationship Id="rId258" Type="http://schemas.openxmlformats.org/officeDocument/2006/relationships/customXml" Target="../ink/ink1263.xml"/><Relationship Id="rId22" Type="http://schemas.openxmlformats.org/officeDocument/2006/relationships/image" Target="../media/image1157.png"/><Relationship Id="rId64" Type="http://schemas.openxmlformats.org/officeDocument/2006/relationships/customXml" Target="../ink/ink1166.xml"/><Relationship Id="rId118" Type="http://schemas.openxmlformats.org/officeDocument/2006/relationships/customXml" Target="../ink/ink1193.xml"/><Relationship Id="rId171" Type="http://schemas.openxmlformats.org/officeDocument/2006/relationships/image" Target="../media/image1231.png"/><Relationship Id="rId227" Type="http://schemas.openxmlformats.org/officeDocument/2006/relationships/image" Target="../media/image1259.png"/><Relationship Id="rId269" Type="http://schemas.openxmlformats.org/officeDocument/2006/relationships/image" Target="../media/image1280.png"/><Relationship Id="rId33" Type="http://schemas.openxmlformats.org/officeDocument/2006/relationships/customXml" Target="../ink/ink1151.xml"/><Relationship Id="rId129" Type="http://schemas.openxmlformats.org/officeDocument/2006/relationships/image" Target="../media/image1210.png"/><Relationship Id="rId280" Type="http://schemas.openxmlformats.org/officeDocument/2006/relationships/customXml" Target="../ink/ink1274.xml"/><Relationship Id="rId75" Type="http://schemas.openxmlformats.org/officeDocument/2006/relationships/image" Target="../media/image1183.png"/><Relationship Id="rId140" Type="http://schemas.openxmlformats.org/officeDocument/2006/relationships/customXml" Target="../ink/ink1204.xml"/><Relationship Id="rId182" Type="http://schemas.openxmlformats.org/officeDocument/2006/relationships/customXml" Target="../ink/ink1225.xml"/><Relationship Id="rId6" Type="http://schemas.openxmlformats.org/officeDocument/2006/relationships/image" Target="../media/image1149.png"/><Relationship Id="rId238" Type="http://schemas.openxmlformats.org/officeDocument/2006/relationships/customXml" Target="../ink/ink1253.xml"/><Relationship Id="rId291" Type="http://schemas.openxmlformats.org/officeDocument/2006/relationships/image" Target="../media/image1291.png"/><Relationship Id="rId305" Type="http://schemas.openxmlformats.org/officeDocument/2006/relationships/image" Target="../media/image1298.png"/><Relationship Id="rId44" Type="http://schemas.openxmlformats.org/officeDocument/2006/relationships/image" Target="../media/image1168.png"/><Relationship Id="rId86" Type="http://schemas.openxmlformats.org/officeDocument/2006/relationships/customXml" Target="../ink/ink1177.xml"/><Relationship Id="rId151" Type="http://schemas.openxmlformats.org/officeDocument/2006/relationships/image" Target="../media/image1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10.png"/><Relationship Id="rId2" Type="http://schemas.openxmlformats.org/officeDocument/2006/relationships/image" Target="../media/image8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10.png"/><Relationship Id="rId4" Type="http://schemas.openxmlformats.org/officeDocument/2006/relationships/image" Target="../media/image110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10.png"/><Relationship Id="rId3" Type="http://schemas.openxmlformats.org/officeDocument/2006/relationships/image" Target="../media/image10100.png"/><Relationship Id="rId7" Type="http://schemas.openxmlformats.org/officeDocument/2006/relationships/image" Target="../media/image12710.png"/><Relationship Id="rId12" Type="http://schemas.openxmlformats.org/officeDocument/2006/relationships/image" Target="../media/image11100.png"/><Relationship Id="rId2" Type="http://schemas.openxmlformats.org/officeDocument/2006/relationships/image" Target="../media/image1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10.png"/><Relationship Id="rId11" Type="http://schemas.openxmlformats.org/officeDocument/2006/relationships/image" Target="../media/image1310.png"/><Relationship Id="rId5" Type="http://schemas.openxmlformats.org/officeDocument/2006/relationships/image" Target="../media/image12510.png"/><Relationship Id="rId10" Type="http://schemas.openxmlformats.org/officeDocument/2006/relationships/image" Target="../media/image1304.png"/><Relationship Id="rId4" Type="http://schemas.openxmlformats.org/officeDocument/2006/relationships/image" Target="../media/image12410.png"/><Relationship Id="rId9" Type="http://schemas.openxmlformats.org/officeDocument/2006/relationships/image" Target="../media/image129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0.png"/><Relationship Id="rId2" Type="http://schemas.openxmlformats.org/officeDocument/2006/relationships/image" Target="../media/image130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.xml"/><Relationship Id="rId21" Type="http://schemas.openxmlformats.org/officeDocument/2006/relationships/customXml" Target="../ink/ink48.xml"/><Relationship Id="rId42" Type="http://schemas.openxmlformats.org/officeDocument/2006/relationships/image" Target="../media/image63.png"/><Relationship Id="rId63" Type="http://schemas.openxmlformats.org/officeDocument/2006/relationships/customXml" Target="../ink/ink69.xml"/><Relationship Id="rId84" Type="http://schemas.openxmlformats.org/officeDocument/2006/relationships/image" Target="../media/image84.png"/><Relationship Id="rId16" Type="http://schemas.openxmlformats.org/officeDocument/2006/relationships/image" Target="../media/image50.png"/><Relationship Id="rId107" Type="http://schemas.openxmlformats.org/officeDocument/2006/relationships/customXml" Target="../ink/ink91.xml"/><Relationship Id="rId11" Type="http://schemas.openxmlformats.org/officeDocument/2006/relationships/customXml" Target="../ink/ink43.xml"/><Relationship Id="rId32" Type="http://schemas.openxmlformats.org/officeDocument/2006/relationships/image" Target="../media/image58.png"/><Relationship Id="rId37" Type="http://schemas.openxmlformats.org/officeDocument/2006/relationships/customXml" Target="../ink/ink56.xml"/><Relationship Id="rId53" Type="http://schemas.openxmlformats.org/officeDocument/2006/relationships/customXml" Target="../ink/ink64.xml"/><Relationship Id="rId58" Type="http://schemas.openxmlformats.org/officeDocument/2006/relationships/image" Target="../media/image71.png"/><Relationship Id="rId74" Type="http://schemas.openxmlformats.org/officeDocument/2006/relationships/image" Target="../media/image79.png"/><Relationship Id="rId79" Type="http://schemas.openxmlformats.org/officeDocument/2006/relationships/customXml" Target="../ink/ink77.xml"/><Relationship Id="rId102" Type="http://schemas.openxmlformats.org/officeDocument/2006/relationships/image" Target="../media/image93.png"/><Relationship Id="rId123" Type="http://schemas.openxmlformats.org/officeDocument/2006/relationships/customXml" Target="../ink/ink99.xml"/><Relationship Id="rId128" Type="http://schemas.openxmlformats.org/officeDocument/2006/relationships/image" Target="../media/image106.png"/><Relationship Id="rId5" Type="http://schemas.openxmlformats.org/officeDocument/2006/relationships/customXml" Target="../ink/ink40.xml"/><Relationship Id="rId90" Type="http://schemas.openxmlformats.org/officeDocument/2006/relationships/image" Target="../media/image87.png"/><Relationship Id="rId95" Type="http://schemas.openxmlformats.org/officeDocument/2006/relationships/customXml" Target="../ink/ink85.xml"/><Relationship Id="rId22" Type="http://schemas.openxmlformats.org/officeDocument/2006/relationships/image" Target="../media/image53.png"/><Relationship Id="rId27" Type="http://schemas.openxmlformats.org/officeDocument/2006/relationships/customXml" Target="../ink/ink51.xml"/><Relationship Id="rId43" Type="http://schemas.openxmlformats.org/officeDocument/2006/relationships/customXml" Target="../ink/ink59.xml"/><Relationship Id="rId48" Type="http://schemas.openxmlformats.org/officeDocument/2006/relationships/image" Target="../media/image66.png"/><Relationship Id="rId64" Type="http://schemas.openxmlformats.org/officeDocument/2006/relationships/image" Target="../media/image74.png"/><Relationship Id="rId69" Type="http://schemas.openxmlformats.org/officeDocument/2006/relationships/customXml" Target="../ink/ink72.xml"/><Relationship Id="rId113" Type="http://schemas.openxmlformats.org/officeDocument/2006/relationships/customXml" Target="../ink/ink94.xml"/><Relationship Id="rId118" Type="http://schemas.openxmlformats.org/officeDocument/2006/relationships/image" Target="../media/image101.png"/><Relationship Id="rId134" Type="http://schemas.openxmlformats.org/officeDocument/2006/relationships/image" Target="../media/image109.png"/><Relationship Id="rId80" Type="http://schemas.openxmlformats.org/officeDocument/2006/relationships/image" Target="../media/image82.png"/><Relationship Id="rId85" Type="http://schemas.openxmlformats.org/officeDocument/2006/relationships/customXml" Target="../ink/ink80.xml"/><Relationship Id="rId12" Type="http://schemas.openxmlformats.org/officeDocument/2006/relationships/image" Target="../media/image48.png"/><Relationship Id="rId17" Type="http://schemas.openxmlformats.org/officeDocument/2006/relationships/customXml" Target="../ink/ink46.xml"/><Relationship Id="rId33" Type="http://schemas.openxmlformats.org/officeDocument/2006/relationships/customXml" Target="../ink/ink54.xml"/><Relationship Id="rId38" Type="http://schemas.openxmlformats.org/officeDocument/2006/relationships/image" Target="../media/image61.png"/><Relationship Id="rId59" Type="http://schemas.openxmlformats.org/officeDocument/2006/relationships/customXml" Target="../ink/ink67.xml"/><Relationship Id="rId103" Type="http://schemas.openxmlformats.org/officeDocument/2006/relationships/customXml" Target="../ink/ink89.xml"/><Relationship Id="rId108" Type="http://schemas.openxmlformats.org/officeDocument/2006/relationships/image" Target="../media/image96.png"/><Relationship Id="rId124" Type="http://schemas.openxmlformats.org/officeDocument/2006/relationships/image" Target="../media/image104.png"/><Relationship Id="rId129" Type="http://schemas.openxmlformats.org/officeDocument/2006/relationships/customXml" Target="../ink/ink102.xml"/><Relationship Id="rId54" Type="http://schemas.openxmlformats.org/officeDocument/2006/relationships/image" Target="../media/image69.png"/><Relationship Id="rId70" Type="http://schemas.openxmlformats.org/officeDocument/2006/relationships/image" Target="../media/image77.png"/><Relationship Id="rId75" Type="http://schemas.openxmlformats.org/officeDocument/2006/relationships/customXml" Target="../ink/ink75.xml"/><Relationship Id="rId91" Type="http://schemas.openxmlformats.org/officeDocument/2006/relationships/customXml" Target="../ink/ink83.xml"/><Relationship Id="rId9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23" Type="http://schemas.openxmlformats.org/officeDocument/2006/relationships/customXml" Target="../ink/ink49.xml"/><Relationship Id="rId28" Type="http://schemas.openxmlformats.org/officeDocument/2006/relationships/image" Target="../media/image56.png"/><Relationship Id="rId49" Type="http://schemas.openxmlformats.org/officeDocument/2006/relationships/customXml" Target="../ink/ink62.xml"/><Relationship Id="rId114" Type="http://schemas.openxmlformats.org/officeDocument/2006/relationships/image" Target="../media/image99.png"/><Relationship Id="rId119" Type="http://schemas.openxmlformats.org/officeDocument/2006/relationships/customXml" Target="../ink/ink97.xml"/><Relationship Id="rId44" Type="http://schemas.openxmlformats.org/officeDocument/2006/relationships/image" Target="../media/image64.png"/><Relationship Id="rId60" Type="http://schemas.openxmlformats.org/officeDocument/2006/relationships/image" Target="../media/image72.png"/><Relationship Id="rId65" Type="http://schemas.openxmlformats.org/officeDocument/2006/relationships/customXml" Target="../ink/ink70.xml"/><Relationship Id="rId81" Type="http://schemas.openxmlformats.org/officeDocument/2006/relationships/customXml" Target="../ink/ink78.xml"/><Relationship Id="rId86" Type="http://schemas.openxmlformats.org/officeDocument/2006/relationships/image" Target="../media/image85.png"/><Relationship Id="rId130" Type="http://schemas.openxmlformats.org/officeDocument/2006/relationships/image" Target="../media/image107.png"/><Relationship Id="rId13" Type="http://schemas.openxmlformats.org/officeDocument/2006/relationships/customXml" Target="../ink/ink44.xml"/><Relationship Id="rId18" Type="http://schemas.openxmlformats.org/officeDocument/2006/relationships/image" Target="../media/image51.png"/><Relationship Id="rId39" Type="http://schemas.openxmlformats.org/officeDocument/2006/relationships/customXml" Target="../ink/ink57.xml"/><Relationship Id="rId109" Type="http://schemas.openxmlformats.org/officeDocument/2006/relationships/customXml" Target="../ink/ink92.xml"/><Relationship Id="rId34" Type="http://schemas.openxmlformats.org/officeDocument/2006/relationships/image" Target="../media/image59.png"/><Relationship Id="rId50" Type="http://schemas.openxmlformats.org/officeDocument/2006/relationships/image" Target="../media/image67.png"/><Relationship Id="rId55" Type="http://schemas.openxmlformats.org/officeDocument/2006/relationships/customXml" Target="../ink/ink65.xml"/><Relationship Id="rId76" Type="http://schemas.openxmlformats.org/officeDocument/2006/relationships/image" Target="../media/image80.png"/><Relationship Id="rId97" Type="http://schemas.openxmlformats.org/officeDocument/2006/relationships/customXml" Target="../ink/ink86.xml"/><Relationship Id="rId104" Type="http://schemas.openxmlformats.org/officeDocument/2006/relationships/image" Target="../media/image94.png"/><Relationship Id="rId120" Type="http://schemas.openxmlformats.org/officeDocument/2006/relationships/image" Target="../media/image102.png"/><Relationship Id="rId125" Type="http://schemas.openxmlformats.org/officeDocument/2006/relationships/customXml" Target="../ink/ink100.xml"/><Relationship Id="rId7" Type="http://schemas.openxmlformats.org/officeDocument/2006/relationships/customXml" Target="../ink/ink41.xml"/><Relationship Id="rId71" Type="http://schemas.openxmlformats.org/officeDocument/2006/relationships/customXml" Target="../ink/ink73.xml"/><Relationship Id="rId92" Type="http://schemas.openxmlformats.org/officeDocument/2006/relationships/image" Target="../media/image88.png"/><Relationship Id="rId2" Type="http://schemas.openxmlformats.org/officeDocument/2006/relationships/image" Target="../media/image42.png"/><Relationship Id="rId29" Type="http://schemas.openxmlformats.org/officeDocument/2006/relationships/customXml" Target="../ink/ink52.xml"/><Relationship Id="rId24" Type="http://schemas.openxmlformats.org/officeDocument/2006/relationships/image" Target="../media/image54.png"/><Relationship Id="rId40" Type="http://schemas.openxmlformats.org/officeDocument/2006/relationships/image" Target="../media/image62.png"/><Relationship Id="rId45" Type="http://schemas.openxmlformats.org/officeDocument/2006/relationships/customXml" Target="../ink/ink60.xml"/><Relationship Id="rId66" Type="http://schemas.openxmlformats.org/officeDocument/2006/relationships/image" Target="../media/image75.png"/><Relationship Id="rId87" Type="http://schemas.openxmlformats.org/officeDocument/2006/relationships/customXml" Target="../ink/ink81.xml"/><Relationship Id="rId110" Type="http://schemas.openxmlformats.org/officeDocument/2006/relationships/image" Target="../media/image97.png"/><Relationship Id="rId115" Type="http://schemas.openxmlformats.org/officeDocument/2006/relationships/customXml" Target="../ink/ink95.xml"/><Relationship Id="rId131" Type="http://schemas.openxmlformats.org/officeDocument/2006/relationships/customXml" Target="../ink/ink103.xml"/><Relationship Id="rId61" Type="http://schemas.openxmlformats.org/officeDocument/2006/relationships/customXml" Target="../ink/ink68.xml"/><Relationship Id="rId82" Type="http://schemas.openxmlformats.org/officeDocument/2006/relationships/image" Target="../media/image83.png"/><Relationship Id="rId19" Type="http://schemas.openxmlformats.org/officeDocument/2006/relationships/customXml" Target="../ink/ink47.xml"/><Relationship Id="rId14" Type="http://schemas.openxmlformats.org/officeDocument/2006/relationships/image" Target="../media/image49.png"/><Relationship Id="rId30" Type="http://schemas.openxmlformats.org/officeDocument/2006/relationships/image" Target="../media/image57.png"/><Relationship Id="rId35" Type="http://schemas.openxmlformats.org/officeDocument/2006/relationships/customXml" Target="../ink/ink55.xml"/><Relationship Id="rId56" Type="http://schemas.openxmlformats.org/officeDocument/2006/relationships/image" Target="../media/image70.png"/><Relationship Id="rId77" Type="http://schemas.openxmlformats.org/officeDocument/2006/relationships/customXml" Target="../ink/ink76.xml"/><Relationship Id="rId100" Type="http://schemas.openxmlformats.org/officeDocument/2006/relationships/image" Target="../media/image92.png"/><Relationship Id="rId105" Type="http://schemas.openxmlformats.org/officeDocument/2006/relationships/customXml" Target="../ink/ink90.xml"/><Relationship Id="rId126" Type="http://schemas.openxmlformats.org/officeDocument/2006/relationships/image" Target="../media/image105.png"/><Relationship Id="rId8" Type="http://schemas.openxmlformats.org/officeDocument/2006/relationships/image" Target="../media/image46.png"/><Relationship Id="rId51" Type="http://schemas.openxmlformats.org/officeDocument/2006/relationships/customXml" Target="../ink/ink63.xml"/><Relationship Id="rId72" Type="http://schemas.openxmlformats.org/officeDocument/2006/relationships/image" Target="../media/image78.png"/><Relationship Id="rId93" Type="http://schemas.openxmlformats.org/officeDocument/2006/relationships/customXml" Target="../ink/ink84.xml"/><Relationship Id="rId98" Type="http://schemas.openxmlformats.org/officeDocument/2006/relationships/image" Target="../media/image91.png"/><Relationship Id="rId121" Type="http://schemas.openxmlformats.org/officeDocument/2006/relationships/customXml" Target="../ink/ink98.xml"/><Relationship Id="rId3" Type="http://schemas.openxmlformats.org/officeDocument/2006/relationships/image" Target="../media/image43.png"/><Relationship Id="rId25" Type="http://schemas.openxmlformats.org/officeDocument/2006/relationships/customXml" Target="../ink/ink50.xml"/><Relationship Id="rId46" Type="http://schemas.openxmlformats.org/officeDocument/2006/relationships/image" Target="../media/image65.png"/><Relationship Id="rId67" Type="http://schemas.openxmlformats.org/officeDocument/2006/relationships/customXml" Target="../ink/ink71.xml"/><Relationship Id="rId116" Type="http://schemas.openxmlformats.org/officeDocument/2006/relationships/image" Target="../media/image100.png"/><Relationship Id="rId20" Type="http://schemas.openxmlformats.org/officeDocument/2006/relationships/image" Target="../media/image52.png"/><Relationship Id="rId41" Type="http://schemas.openxmlformats.org/officeDocument/2006/relationships/customXml" Target="../ink/ink58.xml"/><Relationship Id="rId62" Type="http://schemas.openxmlformats.org/officeDocument/2006/relationships/image" Target="../media/image73.png"/><Relationship Id="rId83" Type="http://schemas.openxmlformats.org/officeDocument/2006/relationships/customXml" Target="../ink/ink79.xml"/><Relationship Id="rId88" Type="http://schemas.openxmlformats.org/officeDocument/2006/relationships/image" Target="../media/image86.png"/><Relationship Id="rId111" Type="http://schemas.openxmlformats.org/officeDocument/2006/relationships/customXml" Target="../ink/ink93.xml"/><Relationship Id="rId132" Type="http://schemas.openxmlformats.org/officeDocument/2006/relationships/image" Target="../media/image108.png"/><Relationship Id="rId15" Type="http://schemas.openxmlformats.org/officeDocument/2006/relationships/customXml" Target="../ink/ink45.xml"/><Relationship Id="rId36" Type="http://schemas.openxmlformats.org/officeDocument/2006/relationships/image" Target="../media/image60.png"/><Relationship Id="rId57" Type="http://schemas.openxmlformats.org/officeDocument/2006/relationships/customXml" Target="../ink/ink66.xml"/><Relationship Id="rId106" Type="http://schemas.openxmlformats.org/officeDocument/2006/relationships/image" Target="../media/image95.png"/><Relationship Id="rId12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53.xml"/><Relationship Id="rId52" Type="http://schemas.openxmlformats.org/officeDocument/2006/relationships/image" Target="../media/image68.png"/><Relationship Id="rId73" Type="http://schemas.openxmlformats.org/officeDocument/2006/relationships/customXml" Target="../ink/ink74.xml"/><Relationship Id="rId78" Type="http://schemas.openxmlformats.org/officeDocument/2006/relationships/image" Target="../media/image81.png"/><Relationship Id="rId94" Type="http://schemas.openxmlformats.org/officeDocument/2006/relationships/image" Target="../media/image89.png"/><Relationship Id="rId99" Type="http://schemas.openxmlformats.org/officeDocument/2006/relationships/customXml" Target="../ink/ink87.xml"/><Relationship Id="rId101" Type="http://schemas.openxmlformats.org/officeDocument/2006/relationships/customXml" Target="../ink/ink88.xml"/><Relationship Id="rId122" Type="http://schemas.openxmlformats.org/officeDocument/2006/relationships/image" Target="../media/image103.png"/><Relationship Id="rId4" Type="http://schemas.openxmlformats.org/officeDocument/2006/relationships/image" Target="../media/image44.png"/><Relationship Id="rId9" Type="http://schemas.openxmlformats.org/officeDocument/2006/relationships/customXml" Target="../ink/ink42.xml"/><Relationship Id="rId26" Type="http://schemas.openxmlformats.org/officeDocument/2006/relationships/image" Target="../media/image55.png"/><Relationship Id="rId47" Type="http://schemas.openxmlformats.org/officeDocument/2006/relationships/customXml" Target="../ink/ink61.xml"/><Relationship Id="rId68" Type="http://schemas.openxmlformats.org/officeDocument/2006/relationships/image" Target="../media/image76.png"/><Relationship Id="rId89" Type="http://schemas.openxmlformats.org/officeDocument/2006/relationships/customXml" Target="../ink/ink82.xml"/><Relationship Id="rId112" Type="http://schemas.openxmlformats.org/officeDocument/2006/relationships/image" Target="../media/image98.png"/><Relationship Id="rId133" Type="http://schemas.openxmlformats.org/officeDocument/2006/relationships/customXml" Target="../ink/ink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0.xml"/><Relationship Id="rId21" Type="http://schemas.openxmlformats.org/officeDocument/2006/relationships/customXml" Target="../ink/ink112.xml"/><Relationship Id="rId324" Type="http://schemas.openxmlformats.org/officeDocument/2006/relationships/image" Target="../media/image272.png"/><Relationship Id="rId531" Type="http://schemas.openxmlformats.org/officeDocument/2006/relationships/customXml" Target="../ink/ink367.xml"/><Relationship Id="rId629" Type="http://schemas.openxmlformats.org/officeDocument/2006/relationships/customXml" Target="../ink/ink416.xml"/><Relationship Id="rId170" Type="http://schemas.openxmlformats.org/officeDocument/2006/relationships/image" Target="../media/image195.png"/><Relationship Id="rId268" Type="http://schemas.openxmlformats.org/officeDocument/2006/relationships/image" Target="../media/image244.png"/><Relationship Id="rId475" Type="http://schemas.openxmlformats.org/officeDocument/2006/relationships/customXml" Target="../ink/ink339.xml"/><Relationship Id="rId32" Type="http://schemas.openxmlformats.org/officeDocument/2006/relationships/image" Target="../media/image126.png"/><Relationship Id="rId128" Type="http://schemas.openxmlformats.org/officeDocument/2006/relationships/image" Target="../media/image174.png"/><Relationship Id="rId335" Type="http://schemas.openxmlformats.org/officeDocument/2006/relationships/customXml" Target="../ink/ink269.xml"/><Relationship Id="rId542" Type="http://schemas.openxmlformats.org/officeDocument/2006/relationships/image" Target="../media/image381.png"/><Relationship Id="rId181" Type="http://schemas.openxmlformats.org/officeDocument/2006/relationships/customXml" Target="../ink/ink192.xml"/><Relationship Id="rId402" Type="http://schemas.openxmlformats.org/officeDocument/2006/relationships/image" Target="../media/image311.png"/><Relationship Id="rId279" Type="http://schemas.openxmlformats.org/officeDocument/2006/relationships/customXml" Target="../ink/ink241.xml"/><Relationship Id="rId486" Type="http://schemas.openxmlformats.org/officeDocument/2006/relationships/image" Target="../media/image353.png"/><Relationship Id="rId43" Type="http://schemas.openxmlformats.org/officeDocument/2006/relationships/customXml" Target="../ink/ink123.xml"/><Relationship Id="rId139" Type="http://schemas.openxmlformats.org/officeDocument/2006/relationships/customXml" Target="../ink/ink171.xml"/><Relationship Id="rId346" Type="http://schemas.openxmlformats.org/officeDocument/2006/relationships/image" Target="../media/image283.png"/><Relationship Id="rId553" Type="http://schemas.openxmlformats.org/officeDocument/2006/relationships/customXml" Target="../ink/ink378.xml"/><Relationship Id="rId192" Type="http://schemas.openxmlformats.org/officeDocument/2006/relationships/image" Target="../media/image206.png"/><Relationship Id="rId206" Type="http://schemas.openxmlformats.org/officeDocument/2006/relationships/image" Target="../media/image213.png"/><Relationship Id="rId413" Type="http://schemas.openxmlformats.org/officeDocument/2006/relationships/customXml" Target="../ink/ink308.xml"/><Relationship Id="rId497" Type="http://schemas.openxmlformats.org/officeDocument/2006/relationships/customXml" Target="../ink/ink350.xml"/><Relationship Id="rId620" Type="http://schemas.openxmlformats.org/officeDocument/2006/relationships/image" Target="../media/image420.png"/><Relationship Id="rId357" Type="http://schemas.openxmlformats.org/officeDocument/2006/relationships/customXml" Target="../ink/ink280.xml"/><Relationship Id="rId54" Type="http://schemas.openxmlformats.org/officeDocument/2006/relationships/image" Target="../media/image137.png"/><Relationship Id="rId217" Type="http://schemas.openxmlformats.org/officeDocument/2006/relationships/customXml" Target="../ink/ink210.xml"/><Relationship Id="rId564" Type="http://schemas.openxmlformats.org/officeDocument/2006/relationships/image" Target="../media/image392.png"/><Relationship Id="rId424" Type="http://schemas.openxmlformats.org/officeDocument/2006/relationships/image" Target="../media/image322.png"/><Relationship Id="rId631" Type="http://schemas.openxmlformats.org/officeDocument/2006/relationships/customXml" Target="../ink/ink417.xml"/><Relationship Id="rId270" Type="http://schemas.openxmlformats.org/officeDocument/2006/relationships/image" Target="../media/image245.png"/><Relationship Id="rId65" Type="http://schemas.openxmlformats.org/officeDocument/2006/relationships/customXml" Target="../ink/ink134.xml"/><Relationship Id="rId130" Type="http://schemas.openxmlformats.org/officeDocument/2006/relationships/image" Target="../media/image175.png"/><Relationship Id="rId368" Type="http://schemas.openxmlformats.org/officeDocument/2006/relationships/image" Target="../media/image294.png"/><Relationship Id="rId575" Type="http://schemas.openxmlformats.org/officeDocument/2006/relationships/customXml" Target="../ink/ink389.xml"/><Relationship Id="rId228" Type="http://schemas.openxmlformats.org/officeDocument/2006/relationships/image" Target="../media/image224.png"/><Relationship Id="rId435" Type="http://schemas.openxmlformats.org/officeDocument/2006/relationships/customXml" Target="../ink/ink319.xml"/><Relationship Id="rId642" Type="http://schemas.openxmlformats.org/officeDocument/2006/relationships/image" Target="../media/image431.png"/><Relationship Id="rId281" Type="http://schemas.openxmlformats.org/officeDocument/2006/relationships/customXml" Target="../ink/ink242.xml"/><Relationship Id="rId502" Type="http://schemas.openxmlformats.org/officeDocument/2006/relationships/image" Target="../media/image361.png"/><Relationship Id="rId76" Type="http://schemas.openxmlformats.org/officeDocument/2006/relationships/image" Target="../media/image148.png"/><Relationship Id="rId141" Type="http://schemas.openxmlformats.org/officeDocument/2006/relationships/customXml" Target="../ink/ink172.xml"/><Relationship Id="rId379" Type="http://schemas.openxmlformats.org/officeDocument/2006/relationships/customXml" Target="../ink/ink291.xml"/><Relationship Id="rId586" Type="http://schemas.openxmlformats.org/officeDocument/2006/relationships/image" Target="../media/image403.png"/><Relationship Id="rId7" Type="http://schemas.openxmlformats.org/officeDocument/2006/relationships/customXml" Target="../ink/ink105.xml"/><Relationship Id="rId239" Type="http://schemas.openxmlformats.org/officeDocument/2006/relationships/customXml" Target="../ink/ink221.xml"/><Relationship Id="rId446" Type="http://schemas.openxmlformats.org/officeDocument/2006/relationships/image" Target="../media/image333.png"/><Relationship Id="rId653" Type="http://schemas.openxmlformats.org/officeDocument/2006/relationships/customXml" Target="../ink/ink428.xml"/><Relationship Id="rId292" Type="http://schemas.openxmlformats.org/officeDocument/2006/relationships/image" Target="../media/image256.png"/><Relationship Id="rId306" Type="http://schemas.openxmlformats.org/officeDocument/2006/relationships/image" Target="../media/image263.png"/><Relationship Id="rId87" Type="http://schemas.openxmlformats.org/officeDocument/2006/relationships/customXml" Target="../ink/ink145.xml"/><Relationship Id="rId513" Type="http://schemas.openxmlformats.org/officeDocument/2006/relationships/customXml" Target="../ink/ink358.xml"/><Relationship Id="rId597" Type="http://schemas.openxmlformats.org/officeDocument/2006/relationships/customXml" Target="../ink/ink400.xml"/><Relationship Id="rId152" Type="http://schemas.openxmlformats.org/officeDocument/2006/relationships/image" Target="../media/image186.png"/><Relationship Id="rId457" Type="http://schemas.openxmlformats.org/officeDocument/2006/relationships/customXml" Target="../ink/ink330.xml"/><Relationship Id="rId14" Type="http://schemas.openxmlformats.org/officeDocument/2006/relationships/image" Target="../media/image117.png"/><Relationship Id="rId317" Type="http://schemas.openxmlformats.org/officeDocument/2006/relationships/customXml" Target="../ink/ink260.xml"/><Relationship Id="rId524" Type="http://schemas.openxmlformats.org/officeDocument/2006/relationships/image" Target="../media/image372.png"/><Relationship Id="rId98" Type="http://schemas.openxmlformats.org/officeDocument/2006/relationships/image" Target="../media/image159.png"/><Relationship Id="rId163" Type="http://schemas.openxmlformats.org/officeDocument/2006/relationships/customXml" Target="../ink/ink183.xml"/><Relationship Id="rId370" Type="http://schemas.openxmlformats.org/officeDocument/2006/relationships/image" Target="../media/image295.png"/><Relationship Id="rId230" Type="http://schemas.openxmlformats.org/officeDocument/2006/relationships/image" Target="../media/image225.png"/><Relationship Id="rId468" Type="http://schemas.openxmlformats.org/officeDocument/2006/relationships/image" Target="../media/image344.png"/><Relationship Id="rId25" Type="http://schemas.openxmlformats.org/officeDocument/2006/relationships/customXml" Target="../ink/ink114.xml"/><Relationship Id="rId328" Type="http://schemas.openxmlformats.org/officeDocument/2006/relationships/image" Target="../media/image274.png"/><Relationship Id="rId535" Type="http://schemas.openxmlformats.org/officeDocument/2006/relationships/customXml" Target="../ink/ink369.xml"/><Relationship Id="rId174" Type="http://schemas.openxmlformats.org/officeDocument/2006/relationships/image" Target="../media/image197.png"/><Relationship Id="rId381" Type="http://schemas.openxmlformats.org/officeDocument/2006/relationships/customXml" Target="../ink/ink292.xml"/><Relationship Id="rId602" Type="http://schemas.openxmlformats.org/officeDocument/2006/relationships/image" Target="../media/image411.png"/><Relationship Id="rId241" Type="http://schemas.openxmlformats.org/officeDocument/2006/relationships/customXml" Target="../ink/ink222.xml"/><Relationship Id="rId479" Type="http://schemas.openxmlformats.org/officeDocument/2006/relationships/customXml" Target="../ink/ink341.xml"/><Relationship Id="rId36" Type="http://schemas.openxmlformats.org/officeDocument/2006/relationships/image" Target="../media/image128.png"/><Relationship Id="rId339" Type="http://schemas.openxmlformats.org/officeDocument/2006/relationships/customXml" Target="../ink/ink271.xml"/><Relationship Id="rId546" Type="http://schemas.openxmlformats.org/officeDocument/2006/relationships/image" Target="../media/image383.png"/><Relationship Id="rId101" Type="http://schemas.openxmlformats.org/officeDocument/2006/relationships/customXml" Target="../ink/ink152.xml"/><Relationship Id="rId185" Type="http://schemas.openxmlformats.org/officeDocument/2006/relationships/customXml" Target="../ink/ink194.xml"/><Relationship Id="rId406" Type="http://schemas.openxmlformats.org/officeDocument/2006/relationships/image" Target="../media/image313.png"/><Relationship Id="rId392" Type="http://schemas.openxmlformats.org/officeDocument/2006/relationships/image" Target="../media/image306.png"/><Relationship Id="rId613" Type="http://schemas.openxmlformats.org/officeDocument/2006/relationships/customXml" Target="../ink/ink408.xml"/><Relationship Id="rId252" Type="http://schemas.openxmlformats.org/officeDocument/2006/relationships/image" Target="../media/image236.png"/><Relationship Id="rId47" Type="http://schemas.openxmlformats.org/officeDocument/2006/relationships/customXml" Target="../ink/ink125.xml"/><Relationship Id="rId112" Type="http://schemas.openxmlformats.org/officeDocument/2006/relationships/image" Target="../media/image166.png"/><Relationship Id="rId557" Type="http://schemas.openxmlformats.org/officeDocument/2006/relationships/customXml" Target="../ink/ink380.xml"/><Relationship Id="rId196" Type="http://schemas.openxmlformats.org/officeDocument/2006/relationships/image" Target="../media/image208.png"/><Relationship Id="rId417" Type="http://schemas.openxmlformats.org/officeDocument/2006/relationships/customXml" Target="../ink/ink310.xml"/><Relationship Id="rId624" Type="http://schemas.openxmlformats.org/officeDocument/2006/relationships/image" Target="../media/image422.png"/><Relationship Id="rId263" Type="http://schemas.openxmlformats.org/officeDocument/2006/relationships/customXml" Target="../ink/ink233.xml"/><Relationship Id="rId470" Type="http://schemas.openxmlformats.org/officeDocument/2006/relationships/image" Target="../media/image345.png"/><Relationship Id="rId58" Type="http://schemas.openxmlformats.org/officeDocument/2006/relationships/image" Target="../media/image139.png"/><Relationship Id="rId123" Type="http://schemas.openxmlformats.org/officeDocument/2006/relationships/customXml" Target="../ink/ink163.xml"/><Relationship Id="rId330" Type="http://schemas.openxmlformats.org/officeDocument/2006/relationships/image" Target="../media/image275.png"/><Relationship Id="rId568" Type="http://schemas.openxmlformats.org/officeDocument/2006/relationships/image" Target="../media/image394.png"/><Relationship Id="rId165" Type="http://schemas.openxmlformats.org/officeDocument/2006/relationships/customXml" Target="../ink/ink184.xml"/><Relationship Id="rId372" Type="http://schemas.openxmlformats.org/officeDocument/2006/relationships/image" Target="../media/image296.png"/><Relationship Id="rId428" Type="http://schemas.openxmlformats.org/officeDocument/2006/relationships/image" Target="../media/image324.png"/><Relationship Id="rId635" Type="http://schemas.openxmlformats.org/officeDocument/2006/relationships/customXml" Target="../ink/ink419.xml"/><Relationship Id="rId232" Type="http://schemas.openxmlformats.org/officeDocument/2006/relationships/image" Target="../media/image226.png"/><Relationship Id="rId274" Type="http://schemas.openxmlformats.org/officeDocument/2006/relationships/image" Target="../media/image247.png"/><Relationship Id="rId481" Type="http://schemas.openxmlformats.org/officeDocument/2006/relationships/customXml" Target="../ink/ink342.xml"/><Relationship Id="rId27" Type="http://schemas.openxmlformats.org/officeDocument/2006/relationships/customXml" Target="../ink/ink115.xml"/><Relationship Id="rId69" Type="http://schemas.openxmlformats.org/officeDocument/2006/relationships/customXml" Target="../ink/ink136.xml"/><Relationship Id="rId134" Type="http://schemas.openxmlformats.org/officeDocument/2006/relationships/image" Target="../media/image177.png"/><Relationship Id="rId537" Type="http://schemas.openxmlformats.org/officeDocument/2006/relationships/customXml" Target="../ink/ink370.xml"/><Relationship Id="rId579" Type="http://schemas.openxmlformats.org/officeDocument/2006/relationships/customXml" Target="../ink/ink391.xml"/><Relationship Id="rId80" Type="http://schemas.openxmlformats.org/officeDocument/2006/relationships/image" Target="../media/image150.png"/><Relationship Id="rId176" Type="http://schemas.openxmlformats.org/officeDocument/2006/relationships/image" Target="../media/image198.png"/><Relationship Id="rId341" Type="http://schemas.openxmlformats.org/officeDocument/2006/relationships/customXml" Target="../ink/ink272.xml"/><Relationship Id="rId383" Type="http://schemas.openxmlformats.org/officeDocument/2006/relationships/customXml" Target="../ink/ink293.xml"/><Relationship Id="rId439" Type="http://schemas.openxmlformats.org/officeDocument/2006/relationships/customXml" Target="../ink/ink321.xml"/><Relationship Id="rId590" Type="http://schemas.openxmlformats.org/officeDocument/2006/relationships/image" Target="../media/image405.png"/><Relationship Id="rId604" Type="http://schemas.openxmlformats.org/officeDocument/2006/relationships/image" Target="../media/image412.png"/><Relationship Id="rId646" Type="http://schemas.openxmlformats.org/officeDocument/2006/relationships/image" Target="../media/image433.png"/><Relationship Id="rId201" Type="http://schemas.openxmlformats.org/officeDocument/2006/relationships/customXml" Target="../ink/ink202.xml"/><Relationship Id="rId243" Type="http://schemas.openxmlformats.org/officeDocument/2006/relationships/customXml" Target="../ink/ink223.xml"/><Relationship Id="rId285" Type="http://schemas.openxmlformats.org/officeDocument/2006/relationships/customXml" Target="../ink/ink244.xml"/><Relationship Id="rId450" Type="http://schemas.openxmlformats.org/officeDocument/2006/relationships/image" Target="../media/image335.png"/><Relationship Id="rId506" Type="http://schemas.openxmlformats.org/officeDocument/2006/relationships/image" Target="../media/image363.png"/><Relationship Id="rId38" Type="http://schemas.openxmlformats.org/officeDocument/2006/relationships/image" Target="../media/image129.png"/><Relationship Id="rId103" Type="http://schemas.openxmlformats.org/officeDocument/2006/relationships/customXml" Target="../ink/ink153.xml"/><Relationship Id="rId310" Type="http://schemas.openxmlformats.org/officeDocument/2006/relationships/image" Target="../media/image265.png"/><Relationship Id="rId492" Type="http://schemas.openxmlformats.org/officeDocument/2006/relationships/image" Target="../media/image356.png"/><Relationship Id="rId548" Type="http://schemas.openxmlformats.org/officeDocument/2006/relationships/image" Target="../media/image384.png"/><Relationship Id="rId91" Type="http://schemas.openxmlformats.org/officeDocument/2006/relationships/customXml" Target="../ink/ink147.xml"/><Relationship Id="rId145" Type="http://schemas.openxmlformats.org/officeDocument/2006/relationships/customXml" Target="../ink/ink174.xml"/><Relationship Id="rId187" Type="http://schemas.openxmlformats.org/officeDocument/2006/relationships/customXml" Target="../ink/ink195.xml"/><Relationship Id="rId352" Type="http://schemas.openxmlformats.org/officeDocument/2006/relationships/image" Target="../media/image286.png"/><Relationship Id="rId394" Type="http://schemas.openxmlformats.org/officeDocument/2006/relationships/image" Target="../media/image307.png"/><Relationship Id="rId408" Type="http://schemas.openxmlformats.org/officeDocument/2006/relationships/image" Target="../media/image314.png"/><Relationship Id="rId615" Type="http://schemas.openxmlformats.org/officeDocument/2006/relationships/customXml" Target="../ink/ink409.xml"/><Relationship Id="rId212" Type="http://schemas.openxmlformats.org/officeDocument/2006/relationships/image" Target="../media/image216.png"/><Relationship Id="rId254" Type="http://schemas.openxmlformats.org/officeDocument/2006/relationships/image" Target="../media/image237.png"/><Relationship Id="rId49" Type="http://schemas.openxmlformats.org/officeDocument/2006/relationships/customXml" Target="../ink/ink126.xml"/><Relationship Id="rId114" Type="http://schemas.openxmlformats.org/officeDocument/2006/relationships/image" Target="../media/image167.png"/><Relationship Id="rId296" Type="http://schemas.openxmlformats.org/officeDocument/2006/relationships/image" Target="../media/image258.png"/><Relationship Id="rId461" Type="http://schemas.openxmlformats.org/officeDocument/2006/relationships/customXml" Target="../ink/ink332.xml"/><Relationship Id="rId517" Type="http://schemas.openxmlformats.org/officeDocument/2006/relationships/customXml" Target="../ink/ink360.xml"/><Relationship Id="rId559" Type="http://schemas.openxmlformats.org/officeDocument/2006/relationships/customXml" Target="../ink/ink381.xml"/><Relationship Id="rId60" Type="http://schemas.openxmlformats.org/officeDocument/2006/relationships/image" Target="../media/image140.png"/><Relationship Id="rId156" Type="http://schemas.openxmlformats.org/officeDocument/2006/relationships/image" Target="../media/image188.png"/><Relationship Id="rId198" Type="http://schemas.openxmlformats.org/officeDocument/2006/relationships/image" Target="../media/image209.png"/><Relationship Id="rId321" Type="http://schemas.openxmlformats.org/officeDocument/2006/relationships/customXml" Target="../ink/ink262.xml"/><Relationship Id="rId363" Type="http://schemas.openxmlformats.org/officeDocument/2006/relationships/customXml" Target="../ink/ink283.xml"/><Relationship Id="rId419" Type="http://schemas.openxmlformats.org/officeDocument/2006/relationships/customXml" Target="../ink/ink311.xml"/><Relationship Id="rId570" Type="http://schemas.openxmlformats.org/officeDocument/2006/relationships/image" Target="../media/image395.png"/><Relationship Id="rId626" Type="http://schemas.openxmlformats.org/officeDocument/2006/relationships/image" Target="../media/image423.png"/><Relationship Id="rId223" Type="http://schemas.openxmlformats.org/officeDocument/2006/relationships/customXml" Target="../ink/ink213.xml"/><Relationship Id="rId430" Type="http://schemas.openxmlformats.org/officeDocument/2006/relationships/image" Target="../media/image325.png"/><Relationship Id="rId18" Type="http://schemas.openxmlformats.org/officeDocument/2006/relationships/image" Target="../media/image119.png"/><Relationship Id="rId265" Type="http://schemas.openxmlformats.org/officeDocument/2006/relationships/customXml" Target="../ink/ink234.xml"/><Relationship Id="rId472" Type="http://schemas.openxmlformats.org/officeDocument/2006/relationships/image" Target="../media/image346.png"/><Relationship Id="rId528" Type="http://schemas.openxmlformats.org/officeDocument/2006/relationships/image" Target="../media/image374.png"/><Relationship Id="rId125" Type="http://schemas.openxmlformats.org/officeDocument/2006/relationships/customXml" Target="../ink/ink164.xml"/><Relationship Id="rId167" Type="http://schemas.openxmlformats.org/officeDocument/2006/relationships/customXml" Target="../ink/ink185.xml"/><Relationship Id="rId332" Type="http://schemas.openxmlformats.org/officeDocument/2006/relationships/image" Target="../media/image276.png"/><Relationship Id="rId374" Type="http://schemas.openxmlformats.org/officeDocument/2006/relationships/image" Target="../media/image297.png"/><Relationship Id="rId581" Type="http://schemas.openxmlformats.org/officeDocument/2006/relationships/customXml" Target="../ink/ink392.xml"/><Relationship Id="rId71" Type="http://schemas.openxmlformats.org/officeDocument/2006/relationships/customXml" Target="../ink/ink137.xml"/><Relationship Id="rId234" Type="http://schemas.openxmlformats.org/officeDocument/2006/relationships/image" Target="../media/image227.png"/><Relationship Id="rId637" Type="http://schemas.openxmlformats.org/officeDocument/2006/relationships/customXml" Target="../ink/ink420.xml"/><Relationship Id="rId2" Type="http://schemas.openxmlformats.org/officeDocument/2006/relationships/tags" Target="../tags/tag4.xml"/><Relationship Id="rId29" Type="http://schemas.openxmlformats.org/officeDocument/2006/relationships/customXml" Target="../ink/ink116.xml"/><Relationship Id="rId276" Type="http://schemas.openxmlformats.org/officeDocument/2006/relationships/image" Target="../media/image248.png"/><Relationship Id="rId441" Type="http://schemas.openxmlformats.org/officeDocument/2006/relationships/customXml" Target="../ink/ink322.xml"/><Relationship Id="rId483" Type="http://schemas.openxmlformats.org/officeDocument/2006/relationships/customXml" Target="../ink/ink343.xml"/><Relationship Id="rId539" Type="http://schemas.openxmlformats.org/officeDocument/2006/relationships/customXml" Target="../ink/ink371.xml"/><Relationship Id="rId40" Type="http://schemas.openxmlformats.org/officeDocument/2006/relationships/image" Target="../media/image130.png"/><Relationship Id="rId136" Type="http://schemas.openxmlformats.org/officeDocument/2006/relationships/image" Target="../media/image178.png"/><Relationship Id="rId178" Type="http://schemas.openxmlformats.org/officeDocument/2006/relationships/image" Target="../media/image199.png"/><Relationship Id="rId301" Type="http://schemas.openxmlformats.org/officeDocument/2006/relationships/customXml" Target="../ink/ink252.xml"/><Relationship Id="rId343" Type="http://schemas.openxmlformats.org/officeDocument/2006/relationships/customXml" Target="../ink/ink273.xml"/><Relationship Id="rId550" Type="http://schemas.openxmlformats.org/officeDocument/2006/relationships/image" Target="../media/image385.png"/><Relationship Id="rId82" Type="http://schemas.openxmlformats.org/officeDocument/2006/relationships/image" Target="../media/image151.png"/><Relationship Id="rId203" Type="http://schemas.openxmlformats.org/officeDocument/2006/relationships/customXml" Target="../ink/ink203.xml"/><Relationship Id="rId385" Type="http://schemas.openxmlformats.org/officeDocument/2006/relationships/customXml" Target="../ink/ink294.xml"/><Relationship Id="rId592" Type="http://schemas.openxmlformats.org/officeDocument/2006/relationships/image" Target="../media/image406.png"/><Relationship Id="rId606" Type="http://schemas.openxmlformats.org/officeDocument/2006/relationships/image" Target="../media/image413.png"/><Relationship Id="rId648" Type="http://schemas.openxmlformats.org/officeDocument/2006/relationships/image" Target="../media/image434.png"/><Relationship Id="rId245" Type="http://schemas.openxmlformats.org/officeDocument/2006/relationships/customXml" Target="../ink/ink224.xml"/><Relationship Id="rId287" Type="http://schemas.openxmlformats.org/officeDocument/2006/relationships/customXml" Target="../ink/ink245.xml"/><Relationship Id="rId410" Type="http://schemas.openxmlformats.org/officeDocument/2006/relationships/image" Target="../media/image315.png"/><Relationship Id="rId452" Type="http://schemas.openxmlformats.org/officeDocument/2006/relationships/image" Target="../media/image336.png"/><Relationship Id="rId494" Type="http://schemas.openxmlformats.org/officeDocument/2006/relationships/image" Target="../media/image357.png"/><Relationship Id="rId508" Type="http://schemas.openxmlformats.org/officeDocument/2006/relationships/image" Target="../media/image364.png"/><Relationship Id="rId105" Type="http://schemas.openxmlformats.org/officeDocument/2006/relationships/customXml" Target="../ink/ink154.xml"/><Relationship Id="rId147" Type="http://schemas.openxmlformats.org/officeDocument/2006/relationships/customXml" Target="../ink/ink175.xml"/><Relationship Id="rId312" Type="http://schemas.openxmlformats.org/officeDocument/2006/relationships/image" Target="../media/image266.png"/><Relationship Id="rId354" Type="http://schemas.openxmlformats.org/officeDocument/2006/relationships/image" Target="../media/image287.png"/><Relationship Id="rId51" Type="http://schemas.openxmlformats.org/officeDocument/2006/relationships/customXml" Target="../ink/ink127.xml"/><Relationship Id="rId93" Type="http://schemas.openxmlformats.org/officeDocument/2006/relationships/customXml" Target="../ink/ink148.xml"/><Relationship Id="rId189" Type="http://schemas.openxmlformats.org/officeDocument/2006/relationships/customXml" Target="../ink/ink196.xml"/><Relationship Id="rId396" Type="http://schemas.openxmlformats.org/officeDocument/2006/relationships/image" Target="../media/image308.png"/><Relationship Id="rId561" Type="http://schemas.openxmlformats.org/officeDocument/2006/relationships/customXml" Target="../ink/ink382.xml"/><Relationship Id="rId617" Type="http://schemas.openxmlformats.org/officeDocument/2006/relationships/customXml" Target="../ink/ink410.xml"/><Relationship Id="rId214" Type="http://schemas.openxmlformats.org/officeDocument/2006/relationships/image" Target="../media/image217.png"/><Relationship Id="rId256" Type="http://schemas.openxmlformats.org/officeDocument/2006/relationships/image" Target="../media/image238.png"/><Relationship Id="rId298" Type="http://schemas.openxmlformats.org/officeDocument/2006/relationships/image" Target="../media/image259.png"/><Relationship Id="rId421" Type="http://schemas.openxmlformats.org/officeDocument/2006/relationships/customXml" Target="../ink/ink312.xml"/><Relationship Id="rId463" Type="http://schemas.openxmlformats.org/officeDocument/2006/relationships/customXml" Target="../ink/ink333.xml"/><Relationship Id="rId519" Type="http://schemas.openxmlformats.org/officeDocument/2006/relationships/customXml" Target="../ink/ink361.xml"/><Relationship Id="rId116" Type="http://schemas.openxmlformats.org/officeDocument/2006/relationships/image" Target="../media/image168.png"/><Relationship Id="rId158" Type="http://schemas.openxmlformats.org/officeDocument/2006/relationships/image" Target="../media/image189.png"/><Relationship Id="rId323" Type="http://schemas.openxmlformats.org/officeDocument/2006/relationships/customXml" Target="../ink/ink263.xml"/><Relationship Id="rId530" Type="http://schemas.openxmlformats.org/officeDocument/2006/relationships/image" Target="../media/image375.png"/><Relationship Id="rId20" Type="http://schemas.openxmlformats.org/officeDocument/2006/relationships/image" Target="../media/image120.png"/><Relationship Id="rId62" Type="http://schemas.openxmlformats.org/officeDocument/2006/relationships/image" Target="../media/image141.png"/><Relationship Id="rId365" Type="http://schemas.openxmlformats.org/officeDocument/2006/relationships/customXml" Target="../ink/ink284.xml"/><Relationship Id="rId572" Type="http://schemas.openxmlformats.org/officeDocument/2006/relationships/image" Target="../media/image396.png"/><Relationship Id="rId628" Type="http://schemas.openxmlformats.org/officeDocument/2006/relationships/image" Target="../media/image424.png"/><Relationship Id="rId225" Type="http://schemas.openxmlformats.org/officeDocument/2006/relationships/customXml" Target="../ink/ink214.xml"/><Relationship Id="rId267" Type="http://schemas.openxmlformats.org/officeDocument/2006/relationships/customXml" Target="../ink/ink235.xml"/><Relationship Id="rId432" Type="http://schemas.openxmlformats.org/officeDocument/2006/relationships/image" Target="../media/image326.png"/><Relationship Id="rId474" Type="http://schemas.openxmlformats.org/officeDocument/2006/relationships/image" Target="../media/image347.png"/><Relationship Id="rId127" Type="http://schemas.openxmlformats.org/officeDocument/2006/relationships/customXml" Target="../ink/ink165.xml"/><Relationship Id="rId31" Type="http://schemas.openxmlformats.org/officeDocument/2006/relationships/customXml" Target="../ink/ink117.xml"/><Relationship Id="rId73" Type="http://schemas.openxmlformats.org/officeDocument/2006/relationships/customXml" Target="../ink/ink138.xml"/><Relationship Id="rId169" Type="http://schemas.openxmlformats.org/officeDocument/2006/relationships/customXml" Target="../ink/ink186.xml"/><Relationship Id="rId334" Type="http://schemas.openxmlformats.org/officeDocument/2006/relationships/image" Target="../media/image277.png"/><Relationship Id="rId376" Type="http://schemas.openxmlformats.org/officeDocument/2006/relationships/image" Target="../media/image298.png"/><Relationship Id="rId541" Type="http://schemas.openxmlformats.org/officeDocument/2006/relationships/customXml" Target="../ink/ink372.xml"/><Relationship Id="rId583" Type="http://schemas.openxmlformats.org/officeDocument/2006/relationships/customXml" Target="../ink/ink393.xml"/><Relationship Id="rId639" Type="http://schemas.openxmlformats.org/officeDocument/2006/relationships/customXml" Target="../ink/ink421.xml"/><Relationship Id="rId4" Type="http://schemas.openxmlformats.org/officeDocument/2006/relationships/image" Target="../media/image110.png"/><Relationship Id="rId180" Type="http://schemas.openxmlformats.org/officeDocument/2006/relationships/image" Target="../media/image200.png"/><Relationship Id="rId236" Type="http://schemas.openxmlformats.org/officeDocument/2006/relationships/image" Target="../media/image228.png"/><Relationship Id="rId278" Type="http://schemas.openxmlformats.org/officeDocument/2006/relationships/image" Target="../media/image249.png"/><Relationship Id="rId401" Type="http://schemas.openxmlformats.org/officeDocument/2006/relationships/customXml" Target="../ink/ink302.xml"/><Relationship Id="rId443" Type="http://schemas.openxmlformats.org/officeDocument/2006/relationships/customXml" Target="../ink/ink323.xml"/><Relationship Id="rId650" Type="http://schemas.openxmlformats.org/officeDocument/2006/relationships/image" Target="../media/image435.png"/><Relationship Id="rId303" Type="http://schemas.openxmlformats.org/officeDocument/2006/relationships/customXml" Target="../ink/ink253.xml"/><Relationship Id="rId485" Type="http://schemas.openxmlformats.org/officeDocument/2006/relationships/customXml" Target="../ink/ink344.xml"/><Relationship Id="rId42" Type="http://schemas.openxmlformats.org/officeDocument/2006/relationships/image" Target="../media/image131.png"/><Relationship Id="rId84" Type="http://schemas.openxmlformats.org/officeDocument/2006/relationships/image" Target="../media/image152.png"/><Relationship Id="rId138" Type="http://schemas.openxmlformats.org/officeDocument/2006/relationships/image" Target="../media/image179.png"/><Relationship Id="rId345" Type="http://schemas.openxmlformats.org/officeDocument/2006/relationships/customXml" Target="../ink/ink274.xml"/><Relationship Id="rId387" Type="http://schemas.openxmlformats.org/officeDocument/2006/relationships/customXml" Target="../ink/ink295.xml"/><Relationship Id="rId510" Type="http://schemas.openxmlformats.org/officeDocument/2006/relationships/image" Target="../media/image365.png"/><Relationship Id="rId552" Type="http://schemas.openxmlformats.org/officeDocument/2006/relationships/image" Target="../media/image386.png"/><Relationship Id="rId594" Type="http://schemas.openxmlformats.org/officeDocument/2006/relationships/image" Target="../media/image407.png"/><Relationship Id="rId608" Type="http://schemas.openxmlformats.org/officeDocument/2006/relationships/image" Target="../media/image414.png"/><Relationship Id="rId191" Type="http://schemas.openxmlformats.org/officeDocument/2006/relationships/customXml" Target="../ink/ink197.xml"/><Relationship Id="rId205" Type="http://schemas.openxmlformats.org/officeDocument/2006/relationships/customXml" Target="../ink/ink204.xml"/><Relationship Id="rId247" Type="http://schemas.openxmlformats.org/officeDocument/2006/relationships/customXml" Target="../ink/ink225.xml"/><Relationship Id="rId412" Type="http://schemas.openxmlformats.org/officeDocument/2006/relationships/image" Target="../media/image316.png"/><Relationship Id="rId107" Type="http://schemas.openxmlformats.org/officeDocument/2006/relationships/customXml" Target="../ink/ink155.xml"/><Relationship Id="rId289" Type="http://schemas.openxmlformats.org/officeDocument/2006/relationships/customXml" Target="../ink/ink246.xml"/><Relationship Id="rId454" Type="http://schemas.openxmlformats.org/officeDocument/2006/relationships/image" Target="../media/image337.png"/><Relationship Id="rId496" Type="http://schemas.openxmlformats.org/officeDocument/2006/relationships/image" Target="../media/image358.png"/><Relationship Id="rId11" Type="http://schemas.openxmlformats.org/officeDocument/2006/relationships/customXml" Target="../ink/ink107.xml"/><Relationship Id="rId53" Type="http://schemas.openxmlformats.org/officeDocument/2006/relationships/customXml" Target="../ink/ink128.xml"/><Relationship Id="rId149" Type="http://schemas.openxmlformats.org/officeDocument/2006/relationships/customXml" Target="../ink/ink176.xml"/><Relationship Id="rId314" Type="http://schemas.openxmlformats.org/officeDocument/2006/relationships/image" Target="../media/image267.png"/><Relationship Id="rId356" Type="http://schemas.openxmlformats.org/officeDocument/2006/relationships/image" Target="../media/image288.png"/><Relationship Id="rId398" Type="http://schemas.openxmlformats.org/officeDocument/2006/relationships/image" Target="../media/image309.png"/><Relationship Id="rId521" Type="http://schemas.openxmlformats.org/officeDocument/2006/relationships/customXml" Target="../ink/ink362.xml"/><Relationship Id="rId563" Type="http://schemas.openxmlformats.org/officeDocument/2006/relationships/customXml" Target="../ink/ink383.xml"/><Relationship Id="rId619" Type="http://schemas.openxmlformats.org/officeDocument/2006/relationships/customXml" Target="../ink/ink411.xml"/><Relationship Id="rId95" Type="http://schemas.openxmlformats.org/officeDocument/2006/relationships/customXml" Target="../ink/ink149.xml"/><Relationship Id="rId160" Type="http://schemas.openxmlformats.org/officeDocument/2006/relationships/image" Target="../media/image190.png"/><Relationship Id="rId216" Type="http://schemas.openxmlformats.org/officeDocument/2006/relationships/image" Target="../media/image218.png"/><Relationship Id="rId423" Type="http://schemas.openxmlformats.org/officeDocument/2006/relationships/customXml" Target="../ink/ink313.xml"/><Relationship Id="rId258" Type="http://schemas.openxmlformats.org/officeDocument/2006/relationships/image" Target="../media/image239.png"/><Relationship Id="rId465" Type="http://schemas.openxmlformats.org/officeDocument/2006/relationships/customXml" Target="../ink/ink334.xml"/><Relationship Id="rId630" Type="http://schemas.openxmlformats.org/officeDocument/2006/relationships/image" Target="../media/image425.png"/><Relationship Id="rId22" Type="http://schemas.openxmlformats.org/officeDocument/2006/relationships/image" Target="../media/image121.png"/><Relationship Id="rId64" Type="http://schemas.openxmlformats.org/officeDocument/2006/relationships/image" Target="../media/image142.png"/><Relationship Id="rId118" Type="http://schemas.openxmlformats.org/officeDocument/2006/relationships/image" Target="../media/image169.png"/><Relationship Id="rId325" Type="http://schemas.openxmlformats.org/officeDocument/2006/relationships/customXml" Target="../ink/ink264.xml"/><Relationship Id="rId367" Type="http://schemas.openxmlformats.org/officeDocument/2006/relationships/customXml" Target="../ink/ink285.xml"/><Relationship Id="rId532" Type="http://schemas.openxmlformats.org/officeDocument/2006/relationships/image" Target="../media/image376.png"/><Relationship Id="rId574" Type="http://schemas.openxmlformats.org/officeDocument/2006/relationships/image" Target="../media/image397.png"/><Relationship Id="rId171" Type="http://schemas.openxmlformats.org/officeDocument/2006/relationships/customXml" Target="../ink/ink187.xml"/><Relationship Id="rId227" Type="http://schemas.openxmlformats.org/officeDocument/2006/relationships/customXml" Target="../ink/ink215.xml"/><Relationship Id="rId269" Type="http://schemas.openxmlformats.org/officeDocument/2006/relationships/customXml" Target="../ink/ink236.xml"/><Relationship Id="rId434" Type="http://schemas.openxmlformats.org/officeDocument/2006/relationships/image" Target="../media/image327.png"/><Relationship Id="rId476" Type="http://schemas.openxmlformats.org/officeDocument/2006/relationships/image" Target="../media/image348.png"/><Relationship Id="rId641" Type="http://schemas.openxmlformats.org/officeDocument/2006/relationships/customXml" Target="../ink/ink422.xml"/><Relationship Id="rId33" Type="http://schemas.openxmlformats.org/officeDocument/2006/relationships/customXml" Target="../ink/ink118.xml"/><Relationship Id="rId129" Type="http://schemas.openxmlformats.org/officeDocument/2006/relationships/customXml" Target="../ink/ink166.xml"/><Relationship Id="rId280" Type="http://schemas.openxmlformats.org/officeDocument/2006/relationships/image" Target="../media/image250.png"/><Relationship Id="rId336" Type="http://schemas.openxmlformats.org/officeDocument/2006/relationships/image" Target="../media/image278.png"/><Relationship Id="rId501" Type="http://schemas.openxmlformats.org/officeDocument/2006/relationships/customXml" Target="../ink/ink352.xml"/><Relationship Id="rId543" Type="http://schemas.openxmlformats.org/officeDocument/2006/relationships/customXml" Target="../ink/ink373.xml"/><Relationship Id="rId75" Type="http://schemas.openxmlformats.org/officeDocument/2006/relationships/customXml" Target="../ink/ink139.xml"/><Relationship Id="rId140" Type="http://schemas.openxmlformats.org/officeDocument/2006/relationships/image" Target="../media/image180.png"/><Relationship Id="rId182" Type="http://schemas.openxmlformats.org/officeDocument/2006/relationships/image" Target="../media/image201.png"/><Relationship Id="rId378" Type="http://schemas.openxmlformats.org/officeDocument/2006/relationships/image" Target="../media/image299.png"/><Relationship Id="rId403" Type="http://schemas.openxmlformats.org/officeDocument/2006/relationships/customXml" Target="../ink/ink303.xml"/><Relationship Id="rId585" Type="http://schemas.openxmlformats.org/officeDocument/2006/relationships/customXml" Target="../ink/ink394.xml"/><Relationship Id="rId6" Type="http://schemas.openxmlformats.org/officeDocument/2006/relationships/image" Target="../media/image112.png"/><Relationship Id="rId238" Type="http://schemas.openxmlformats.org/officeDocument/2006/relationships/image" Target="../media/image229.png"/><Relationship Id="rId445" Type="http://schemas.openxmlformats.org/officeDocument/2006/relationships/customXml" Target="../ink/ink324.xml"/><Relationship Id="rId487" Type="http://schemas.openxmlformats.org/officeDocument/2006/relationships/customXml" Target="../ink/ink345.xml"/><Relationship Id="rId610" Type="http://schemas.openxmlformats.org/officeDocument/2006/relationships/image" Target="../media/image415.png"/><Relationship Id="rId652" Type="http://schemas.openxmlformats.org/officeDocument/2006/relationships/image" Target="../media/image436.png"/><Relationship Id="rId291" Type="http://schemas.openxmlformats.org/officeDocument/2006/relationships/customXml" Target="../ink/ink247.xml"/><Relationship Id="rId305" Type="http://schemas.openxmlformats.org/officeDocument/2006/relationships/customXml" Target="../ink/ink254.xml"/><Relationship Id="rId347" Type="http://schemas.openxmlformats.org/officeDocument/2006/relationships/customXml" Target="../ink/ink275.xml"/><Relationship Id="rId512" Type="http://schemas.openxmlformats.org/officeDocument/2006/relationships/image" Target="../media/image366.png"/><Relationship Id="rId44" Type="http://schemas.openxmlformats.org/officeDocument/2006/relationships/image" Target="../media/image132.png"/><Relationship Id="rId86" Type="http://schemas.openxmlformats.org/officeDocument/2006/relationships/image" Target="../media/image153.png"/><Relationship Id="rId151" Type="http://schemas.openxmlformats.org/officeDocument/2006/relationships/customXml" Target="../ink/ink177.xml"/><Relationship Id="rId389" Type="http://schemas.openxmlformats.org/officeDocument/2006/relationships/customXml" Target="../ink/ink296.xml"/><Relationship Id="rId554" Type="http://schemas.openxmlformats.org/officeDocument/2006/relationships/image" Target="../media/image387.png"/><Relationship Id="rId596" Type="http://schemas.openxmlformats.org/officeDocument/2006/relationships/image" Target="../media/image408.png"/><Relationship Id="rId193" Type="http://schemas.openxmlformats.org/officeDocument/2006/relationships/customXml" Target="../ink/ink198.xml"/><Relationship Id="rId207" Type="http://schemas.openxmlformats.org/officeDocument/2006/relationships/customXml" Target="../ink/ink205.xml"/><Relationship Id="rId249" Type="http://schemas.openxmlformats.org/officeDocument/2006/relationships/customXml" Target="../ink/ink226.xml"/><Relationship Id="rId414" Type="http://schemas.openxmlformats.org/officeDocument/2006/relationships/image" Target="../media/image317.png"/><Relationship Id="rId456" Type="http://schemas.openxmlformats.org/officeDocument/2006/relationships/image" Target="../media/image338.png"/><Relationship Id="rId498" Type="http://schemas.openxmlformats.org/officeDocument/2006/relationships/image" Target="../media/image359.png"/><Relationship Id="rId621" Type="http://schemas.openxmlformats.org/officeDocument/2006/relationships/customXml" Target="../ink/ink412.xml"/><Relationship Id="rId13" Type="http://schemas.openxmlformats.org/officeDocument/2006/relationships/customXml" Target="../ink/ink108.xml"/><Relationship Id="rId109" Type="http://schemas.openxmlformats.org/officeDocument/2006/relationships/customXml" Target="../ink/ink156.xml"/><Relationship Id="rId260" Type="http://schemas.openxmlformats.org/officeDocument/2006/relationships/image" Target="../media/image240.png"/><Relationship Id="rId316" Type="http://schemas.openxmlformats.org/officeDocument/2006/relationships/image" Target="../media/image268.png"/><Relationship Id="rId523" Type="http://schemas.openxmlformats.org/officeDocument/2006/relationships/customXml" Target="../ink/ink363.xml"/><Relationship Id="rId55" Type="http://schemas.openxmlformats.org/officeDocument/2006/relationships/customXml" Target="../ink/ink129.xml"/><Relationship Id="rId97" Type="http://schemas.openxmlformats.org/officeDocument/2006/relationships/customXml" Target="../ink/ink150.xml"/><Relationship Id="rId120" Type="http://schemas.openxmlformats.org/officeDocument/2006/relationships/image" Target="../media/image170.png"/><Relationship Id="rId358" Type="http://schemas.openxmlformats.org/officeDocument/2006/relationships/image" Target="../media/image289.png"/><Relationship Id="rId565" Type="http://schemas.openxmlformats.org/officeDocument/2006/relationships/customXml" Target="../ink/ink384.xml"/><Relationship Id="rId162" Type="http://schemas.openxmlformats.org/officeDocument/2006/relationships/image" Target="../media/image191.png"/><Relationship Id="rId218" Type="http://schemas.openxmlformats.org/officeDocument/2006/relationships/image" Target="../media/image219.png"/><Relationship Id="rId425" Type="http://schemas.openxmlformats.org/officeDocument/2006/relationships/customXml" Target="../ink/ink314.xml"/><Relationship Id="rId467" Type="http://schemas.openxmlformats.org/officeDocument/2006/relationships/customXml" Target="../ink/ink335.xml"/><Relationship Id="rId632" Type="http://schemas.openxmlformats.org/officeDocument/2006/relationships/image" Target="../media/image426.png"/><Relationship Id="rId271" Type="http://schemas.openxmlformats.org/officeDocument/2006/relationships/customXml" Target="../ink/ink237.xml"/><Relationship Id="rId24" Type="http://schemas.openxmlformats.org/officeDocument/2006/relationships/image" Target="../media/image122.png"/><Relationship Id="rId66" Type="http://schemas.openxmlformats.org/officeDocument/2006/relationships/image" Target="../media/image143.png"/><Relationship Id="rId131" Type="http://schemas.openxmlformats.org/officeDocument/2006/relationships/customXml" Target="../ink/ink167.xml"/><Relationship Id="rId327" Type="http://schemas.openxmlformats.org/officeDocument/2006/relationships/customXml" Target="../ink/ink265.xml"/><Relationship Id="rId369" Type="http://schemas.openxmlformats.org/officeDocument/2006/relationships/customXml" Target="../ink/ink286.xml"/><Relationship Id="rId534" Type="http://schemas.openxmlformats.org/officeDocument/2006/relationships/image" Target="../media/image377.png"/><Relationship Id="rId576" Type="http://schemas.openxmlformats.org/officeDocument/2006/relationships/image" Target="../media/image398.png"/><Relationship Id="rId173" Type="http://schemas.openxmlformats.org/officeDocument/2006/relationships/customXml" Target="../ink/ink188.xml"/><Relationship Id="rId229" Type="http://schemas.openxmlformats.org/officeDocument/2006/relationships/customXml" Target="../ink/ink216.xml"/><Relationship Id="rId380" Type="http://schemas.openxmlformats.org/officeDocument/2006/relationships/image" Target="../media/image300.png"/><Relationship Id="rId436" Type="http://schemas.openxmlformats.org/officeDocument/2006/relationships/image" Target="../media/image328.png"/><Relationship Id="rId601" Type="http://schemas.openxmlformats.org/officeDocument/2006/relationships/customXml" Target="../ink/ink402.xml"/><Relationship Id="rId643" Type="http://schemas.openxmlformats.org/officeDocument/2006/relationships/customXml" Target="../ink/ink423.xml"/><Relationship Id="rId240" Type="http://schemas.openxmlformats.org/officeDocument/2006/relationships/image" Target="../media/image230.png"/><Relationship Id="rId478" Type="http://schemas.openxmlformats.org/officeDocument/2006/relationships/image" Target="../media/image349.png"/><Relationship Id="rId35" Type="http://schemas.openxmlformats.org/officeDocument/2006/relationships/customXml" Target="../ink/ink119.xml"/><Relationship Id="rId77" Type="http://schemas.openxmlformats.org/officeDocument/2006/relationships/customXml" Target="../ink/ink140.xml"/><Relationship Id="rId100" Type="http://schemas.openxmlformats.org/officeDocument/2006/relationships/image" Target="../media/image160.png"/><Relationship Id="rId282" Type="http://schemas.openxmlformats.org/officeDocument/2006/relationships/image" Target="../media/image251.png"/><Relationship Id="rId338" Type="http://schemas.openxmlformats.org/officeDocument/2006/relationships/image" Target="../media/image279.png"/><Relationship Id="rId503" Type="http://schemas.openxmlformats.org/officeDocument/2006/relationships/customXml" Target="../ink/ink353.xml"/><Relationship Id="rId545" Type="http://schemas.openxmlformats.org/officeDocument/2006/relationships/customXml" Target="../ink/ink374.xml"/><Relationship Id="rId587" Type="http://schemas.openxmlformats.org/officeDocument/2006/relationships/customXml" Target="../ink/ink395.xml"/><Relationship Id="rId8" Type="http://schemas.openxmlformats.org/officeDocument/2006/relationships/image" Target="../media/image114.png"/><Relationship Id="rId142" Type="http://schemas.openxmlformats.org/officeDocument/2006/relationships/image" Target="../media/image181.png"/><Relationship Id="rId184" Type="http://schemas.openxmlformats.org/officeDocument/2006/relationships/image" Target="../media/image202.png"/><Relationship Id="rId391" Type="http://schemas.openxmlformats.org/officeDocument/2006/relationships/customXml" Target="../ink/ink297.xml"/><Relationship Id="rId405" Type="http://schemas.openxmlformats.org/officeDocument/2006/relationships/customXml" Target="../ink/ink304.xml"/><Relationship Id="rId447" Type="http://schemas.openxmlformats.org/officeDocument/2006/relationships/customXml" Target="../ink/ink325.xml"/><Relationship Id="rId612" Type="http://schemas.openxmlformats.org/officeDocument/2006/relationships/image" Target="../media/image416.png"/><Relationship Id="rId251" Type="http://schemas.openxmlformats.org/officeDocument/2006/relationships/customXml" Target="../ink/ink227.xml"/><Relationship Id="rId489" Type="http://schemas.openxmlformats.org/officeDocument/2006/relationships/customXml" Target="../ink/ink346.xml"/><Relationship Id="rId654" Type="http://schemas.openxmlformats.org/officeDocument/2006/relationships/image" Target="../media/image437.png"/><Relationship Id="rId46" Type="http://schemas.openxmlformats.org/officeDocument/2006/relationships/image" Target="../media/image133.png"/><Relationship Id="rId293" Type="http://schemas.openxmlformats.org/officeDocument/2006/relationships/customXml" Target="../ink/ink248.xml"/><Relationship Id="rId307" Type="http://schemas.openxmlformats.org/officeDocument/2006/relationships/customXml" Target="../ink/ink255.xml"/><Relationship Id="rId349" Type="http://schemas.openxmlformats.org/officeDocument/2006/relationships/customXml" Target="../ink/ink276.xml"/><Relationship Id="rId514" Type="http://schemas.openxmlformats.org/officeDocument/2006/relationships/image" Target="../media/image367.png"/><Relationship Id="rId556" Type="http://schemas.openxmlformats.org/officeDocument/2006/relationships/image" Target="../media/image388.png"/><Relationship Id="rId88" Type="http://schemas.openxmlformats.org/officeDocument/2006/relationships/image" Target="../media/image154.png"/><Relationship Id="rId111" Type="http://schemas.openxmlformats.org/officeDocument/2006/relationships/customXml" Target="../ink/ink157.xml"/><Relationship Id="rId153" Type="http://schemas.openxmlformats.org/officeDocument/2006/relationships/customXml" Target="../ink/ink178.xml"/><Relationship Id="rId195" Type="http://schemas.openxmlformats.org/officeDocument/2006/relationships/customXml" Target="../ink/ink199.xml"/><Relationship Id="rId209" Type="http://schemas.openxmlformats.org/officeDocument/2006/relationships/customXml" Target="../ink/ink206.xml"/><Relationship Id="rId360" Type="http://schemas.openxmlformats.org/officeDocument/2006/relationships/image" Target="../media/image290.png"/><Relationship Id="rId416" Type="http://schemas.openxmlformats.org/officeDocument/2006/relationships/image" Target="../media/image318.png"/><Relationship Id="rId598" Type="http://schemas.openxmlformats.org/officeDocument/2006/relationships/image" Target="../media/image409.png"/><Relationship Id="rId220" Type="http://schemas.openxmlformats.org/officeDocument/2006/relationships/image" Target="../media/image220.png"/><Relationship Id="rId458" Type="http://schemas.openxmlformats.org/officeDocument/2006/relationships/image" Target="../media/image339.png"/><Relationship Id="rId623" Type="http://schemas.openxmlformats.org/officeDocument/2006/relationships/customXml" Target="../ink/ink413.xml"/><Relationship Id="rId15" Type="http://schemas.openxmlformats.org/officeDocument/2006/relationships/customXml" Target="../ink/ink109.xml"/><Relationship Id="rId57" Type="http://schemas.openxmlformats.org/officeDocument/2006/relationships/customXml" Target="../ink/ink130.xml"/><Relationship Id="rId262" Type="http://schemas.openxmlformats.org/officeDocument/2006/relationships/image" Target="../media/image241.png"/><Relationship Id="rId318" Type="http://schemas.openxmlformats.org/officeDocument/2006/relationships/image" Target="../media/image269.png"/><Relationship Id="rId525" Type="http://schemas.openxmlformats.org/officeDocument/2006/relationships/customXml" Target="../ink/ink364.xml"/><Relationship Id="rId567" Type="http://schemas.openxmlformats.org/officeDocument/2006/relationships/customXml" Target="../ink/ink385.xml"/><Relationship Id="rId99" Type="http://schemas.openxmlformats.org/officeDocument/2006/relationships/customXml" Target="../ink/ink151.xml"/><Relationship Id="rId122" Type="http://schemas.openxmlformats.org/officeDocument/2006/relationships/image" Target="../media/image171.png"/><Relationship Id="rId164" Type="http://schemas.openxmlformats.org/officeDocument/2006/relationships/image" Target="../media/image192.png"/><Relationship Id="rId371" Type="http://schemas.openxmlformats.org/officeDocument/2006/relationships/customXml" Target="../ink/ink287.xml"/><Relationship Id="rId427" Type="http://schemas.openxmlformats.org/officeDocument/2006/relationships/customXml" Target="../ink/ink315.xml"/><Relationship Id="rId469" Type="http://schemas.openxmlformats.org/officeDocument/2006/relationships/customXml" Target="../ink/ink336.xml"/><Relationship Id="rId634" Type="http://schemas.openxmlformats.org/officeDocument/2006/relationships/image" Target="../media/image427.png"/><Relationship Id="rId26" Type="http://schemas.openxmlformats.org/officeDocument/2006/relationships/image" Target="../media/image123.png"/><Relationship Id="rId231" Type="http://schemas.openxmlformats.org/officeDocument/2006/relationships/customXml" Target="../ink/ink217.xml"/><Relationship Id="rId273" Type="http://schemas.openxmlformats.org/officeDocument/2006/relationships/customXml" Target="../ink/ink238.xml"/><Relationship Id="rId329" Type="http://schemas.openxmlformats.org/officeDocument/2006/relationships/customXml" Target="../ink/ink266.xml"/><Relationship Id="rId480" Type="http://schemas.openxmlformats.org/officeDocument/2006/relationships/image" Target="../media/image350.png"/><Relationship Id="rId536" Type="http://schemas.openxmlformats.org/officeDocument/2006/relationships/image" Target="../media/image378.png"/><Relationship Id="rId68" Type="http://schemas.openxmlformats.org/officeDocument/2006/relationships/image" Target="../media/image144.png"/><Relationship Id="rId133" Type="http://schemas.openxmlformats.org/officeDocument/2006/relationships/customXml" Target="../ink/ink168.xml"/><Relationship Id="rId175" Type="http://schemas.openxmlformats.org/officeDocument/2006/relationships/customXml" Target="../ink/ink189.xml"/><Relationship Id="rId340" Type="http://schemas.openxmlformats.org/officeDocument/2006/relationships/image" Target="../media/image280.png"/><Relationship Id="rId578" Type="http://schemas.openxmlformats.org/officeDocument/2006/relationships/image" Target="../media/image399.png"/><Relationship Id="rId200" Type="http://schemas.openxmlformats.org/officeDocument/2006/relationships/image" Target="../media/image210.png"/><Relationship Id="rId382" Type="http://schemas.openxmlformats.org/officeDocument/2006/relationships/image" Target="../media/image301.png"/><Relationship Id="rId438" Type="http://schemas.openxmlformats.org/officeDocument/2006/relationships/image" Target="../media/image329.png"/><Relationship Id="rId603" Type="http://schemas.openxmlformats.org/officeDocument/2006/relationships/customXml" Target="../ink/ink403.xml"/><Relationship Id="rId645" Type="http://schemas.openxmlformats.org/officeDocument/2006/relationships/customXml" Target="../ink/ink424.xml"/><Relationship Id="rId242" Type="http://schemas.openxmlformats.org/officeDocument/2006/relationships/image" Target="../media/image231.png"/><Relationship Id="rId284" Type="http://schemas.openxmlformats.org/officeDocument/2006/relationships/image" Target="../media/image252.png"/><Relationship Id="rId491" Type="http://schemas.openxmlformats.org/officeDocument/2006/relationships/customXml" Target="../ink/ink347.xml"/><Relationship Id="rId505" Type="http://schemas.openxmlformats.org/officeDocument/2006/relationships/customXml" Target="../ink/ink354.xml"/><Relationship Id="rId37" Type="http://schemas.openxmlformats.org/officeDocument/2006/relationships/customXml" Target="../ink/ink120.xml"/><Relationship Id="rId79" Type="http://schemas.openxmlformats.org/officeDocument/2006/relationships/customXml" Target="../ink/ink141.xml"/><Relationship Id="rId102" Type="http://schemas.openxmlformats.org/officeDocument/2006/relationships/image" Target="../media/image161.png"/><Relationship Id="rId144" Type="http://schemas.openxmlformats.org/officeDocument/2006/relationships/image" Target="../media/image182.png"/><Relationship Id="rId547" Type="http://schemas.openxmlformats.org/officeDocument/2006/relationships/customXml" Target="../ink/ink375.xml"/><Relationship Id="rId589" Type="http://schemas.openxmlformats.org/officeDocument/2006/relationships/customXml" Target="../ink/ink396.xml"/><Relationship Id="rId90" Type="http://schemas.openxmlformats.org/officeDocument/2006/relationships/image" Target="../media/image155.png"/><Relationship Id="rId186" Type="http://schemas.openxmlformats.org/officeDocument/2006/relationships/image" Target="../media/image203.png"/><Relationship Id="rId351" Type="http://schemas.openxmlformats.org/officeDocument/2006/relationships/customXml" Target="../ink/ink277.xml"/><Relationship Id="rId393" Type="http://schemas.openxmlformats.org/officeDocument/2006/relationships/customXml" Target="../ink/ink298.xml"/><Relationship Id="rId407" Type="http://schemas.openxmlformats.org/officeDocument/2006/relationships/customXml" Target="../ink/ink305.xml"/><Relationship Id="rId449" Type="http://schemas.openxmlformats.org/officeDocument/2006/relationships/customXml" Target="../ink/ink326.xml"/><Relationship Id="rId614" Type="http://schemas.openxmlformats.org/officeDocument/2006/relationships/image" Target="../media/image417.png"/><Relationship Id="rId211" Type="http://schemas.openxmlformats.org/officeDocument/2006/relationships/customXml" Target="../ink/ink207.xml"/><Relationship Id="rId253" Type="http://schemas.openxmlformats.org/officeDocument/2006/relationships/customXml" Target="../ink/ink228.xml"/><Relationship Id="rId295" Type="http://schemas.openxmlformats.org/officeDocument/2006/relationships/customXml" Target="../ink/ink249.xml"/><Relationship Id="rId309" Type="http://schemas.openxmlformats.org/officeDocument/2006/relationships/customXml" Target="../ink/ink256.xml"/><Relationship Id="rId460" Type="http://schemas.openxmlformats.org/officeDocument/2006/relationships/image" Target="../media/image340.png"/><Relationship Id="rId516" Type="http://schemas.openxmlformats.org/officeDocument/2006/relationships/image" Target="../media/image368.png"/><Relationship Id="rId48" Type="http://schemas.openxmlformats.org/officeDocument/2006/relationships/image" Target="../media/image134.png"/><Relationship Id="rId113" Type="http://schemas.openxmlformats.org/officeDocument/2006/relationships/customXml" Target="../ink/ink158.xml"/><Relationship Id="rId320" Type="http://schemas.openxmlformats.org/officeDocument/2006/relationships/image" Target="../media/image270.png"/><Relationship Id="rId558" Type="http://schemas.openxmlformats.org/officeDocument/2006/relationships/image" Target="../media/image389.png"/><Relationship Id="rId155" Type="http://schemas.openxmlformats.org/officeDocument/2006/relationships/customXml" Target="../ink/ink179.xml"/><Relationship Id="rId197" Type="http://schemas.openxmlformats.org/officeDocument/2006/relationships/customXml" Target="../ink/ink200.xml"/><Relationship Id="rId362" Type="http://schemas.openxmlformats.org/officeDocument/2006/relationships/image" Target="../media/image291.png"/><Relationship Id="rId418" Type="http://schemas.openxmlformats.org/officeDocument/2006/relationships/image" Target="../media/image319.png"/><Relationship Id="rId625" Type="http://schemas.openxmlformats.org/officeDocument/2006/relationships/customXml" Target="../ink/ink414.xml"/><Relationship Id="rId222" Type="http://schemas.openxmlformats.org/officeDocument/2006/relationships/image" Target="../media/image221.png"/><Relationship Id="rId264" Type="http://schemas.openxmlformats.org/officeDocument/2006/relationships/image" Target="../media/image242.png"/><Relationship Id="rId471" Type="http://schemas.openxmlformats.org/officeDocument/2006/relationships/customXml" Target="../ink/ink337.xml"/><Relationship Id="rId17" Type="http://schemas.openxmlformats.org/officeDocument/2006/relationships/customXml" Target="../ink/ink110.xml"/><Relationship Id="rId59" Type="http://schemas.openxmlformats.org/officeDocument/2006/relationships/customXml" Target="../ink/ink131.xml"/><Relationship Id="rId124" Type="http://schemas.openxmlformats.org/officeDocument/2006/relationships/image" Target="../media/image172.png"/><Relationship Id="rId527" Type="http://schemas.openxmlformats.org/officeDocument/2006/relationships/customXml" Target="../ink/ink365.xml"/><Relationship Id="rId569" Type="http://schemas.openxmlformats.org/officeDocument/2006/relationships/customXml" Target="../ink/ink386.xml"/><Relationship Id="rId70" Type="http://schemas.openxmlformats.org/officeDocument/2006/relationships/image" Target="../media/image145.png"/><Relationship Id="rId166" Type="http://schemas.openxmlformats.org/officeDocument/2006/relationships/image" Target="../media/image193.png"/><Relationship Id="rId331" Type="http://schemas.openxmlformats.org/officeDocument/2006/relationships/customXml" Target="../ink/ink267.xml"/><Relationship Id="rId373" Type="http://schemas.openxmlformats.org/officeDocument/2006/relationships/customXml" Target="../ink/ink288.xml"/><Relationship Id="rId429" Type="http://schemas.openxmlformats.org/officeDocument/2006/relationships/customXml" Target="../ink/ink316.xml"/><Relationship Id="rId580" Type="http://schemas.openxmlformats.org/officeDocument/2006/relationships/image" Target="../media/image400.png"/><Relationship Id="rId636" Type="http://schemas.openxmlformats.org/officeDocument/2006/relationships/image" Target="../media/image428.png"/><Relationship Id="rId1" Type="http://schemas.openxmlformats.org/officeDocument/2006/relationships/tags" Target="../tags/tag3.xml"/><Relationship Id="rId233" Type="http://schemas.openxmlformats.org/officeDocument/2006/relationships/customXml" Target="../ink/ink218.xml"/><Relationship Id="rId440" Type="http://schemas.openxmlformats.org/officeDocument/2006/relationships/image" Target="../media/image330.png"/><Relationship Id="rId28" Type="http://schemas.openxmlformats.org/officeDocument/2006/relationships/image" Target="../media/image124.png"/><Relationship Id="rId275" Type="http://schemas.openxmlformats.org/officeDocument/2006/relationships/customXml" Target="../ink/ink239.xml"/><Relationship Id="rId300" Type="http://schemas.openxmlformats.org/officeDocument/2006/relationships/image" Target="../media/image260.png"/><Relationship Id="rId482" Type="http://schemas.openxmlformats.org/officeDocument/2006/relationships/image" Target="../media/image351.png"/><Relationship Id="rId538" Type="http://schemas.openxmlformats.org/officeDocument/2006/relationships/image" Target="../media/image379.png"/><Relationship Id="rId81" Type="http://schemas.openxmlformats.org/officeDocument/2006/relationships/customXml" Target="../ink/ink142.xml"/><Relationship Id="rId135" Type="http://schemas.openxmlformats.org/officeDocument/2006/relationships/customXml" Target="../ink/ink169.xml"/><Relationship Id="rId177" Type="http://schemas.openxmlformats.org/officeDocument/2006/relationships/customXml" Target="../ink/ink190.xml"/><Relationship Id="rId342" Type="http://schemas.openxmlformats.org/officeDocument/2006/relationships/image" Target="../media/image281.png"/><Relationship Id="rId384" Type="http://schemas.openxmlformats.org/officeDocument/2006/relationships/image" Target="../media/image302.png"/><Relationship Id="rId591" Type="http://schemas.openxmlformats.org/officeDocument/2006/relationships/customXml" Target="../ink/ink397.xml"/><Relationship Id="rId605" Type="http://schemas.openxmlformats.org/officeDocument/2006/relationships/customXml" Target="../ink/ink404.xml"/><Relationship Id="rId202" Type="http://schemas.openxmlformats.org/officeDocument/2006/relationships/image" Target="../media/image211.png"/><Relationship Id="rId244" Type="http://schemas.openxmlformats.org/officeDocument/2006/relationships/image" Target="../media/image232.png"/><Relationship Id="rId647" Type="http://schemas.openxmlformats.org/officeDocument/2006/relationships/customXml" Target="../ink/ink425.xml"/><Relationship Id="rId39" Type="http://schemas.openxmlformats.org/officeDocument/2006/relationships/customXml" Target="../ink/ink121.xml"/><Relationship Id="rId286" Type="http://schemas.openxmlformats.org/officeDocument/2006/relationships/image" Target="../media/image253.png"/><Relationship Id="rId451" Type="http://schemas.openxmlformats.org/officeDocument/2006/relationships/customXml" Target="../ink/ink327.xml"/><Relationship Id="rId493" Type="http://schemas.openxmlformats.org/officeDocument/2006/relationships/customXml" Target="../ink/ink348.xml"/><Relationship Id="rId507" Type="http://schemas.openxmlformats.org/officeDocument/2006/relationships/customXml" Target="../ink/ink355.xml"/><Relationship Id="rId549" Type="http://schemas.openxmlformats.org/officeDocument/2006/relationships/customXml" Target="../ink/ink376.xml"/><Relationship Id="rId50" Type="http://schemas.openxmlformats.org/officeDocument/2006/relationships/image" Target="../media/image135.png"/><Relationship Id="rId104" Type="http://schemas.openxmlformats.org/officeDocument/2006/relationships/image" Target="../media/image162.png"/><Relationship Id="rId146" Type="http://schemas.openxmlformats.org/officeDocument/2006/relationships/image" Target="../media/image183.png"/><Relationship Id="rId188" Type="http://schemas.openxmlformats.org/officeDocument/2006/relationships/image" Target="../media/image204.png"/><Relationship Id="rId311" Type="http://schemas.openxmlformats.org/officeDocument/2006/relationships/customXml" Target="../ink/ink257.xml"/><Relationship Id="rId353" Type="http://schemas.openxmlformats.org/officeDocument/2006/relationships/customXml" Target="../ink/ink278.xml"/><Relationship Id="rId395" Type="http://schemas.openxmlformats.org/officeDocument/2006/relationships/customXml" Target="../ink/ink299.xml"/><Relationship Id="rId409" Type="http://schemas.openxmlformats.org/officeDocument/2006/relationships/customXml" Target="../ink/ink306.xml"/><Relationship Id="rId560" Type="http://schemas.openxmlformats.org/officeDocument/2006/relationships/image" Target="../media/image390.png"/><Relationship Id="rId92" Type="http://schemas.openxmlformats.org/officeDocument/2006/relationships/image" Target="../media/image156.png"/><Relationship Id="rId213" Type="http://schemas.openxmlformats.org/officeDocument/2006/relationships/customXml" Target="../ink/ink208.xml"/><Relationship Id="rId420" Type="http://schemas.openxmlformats.org/officeDocument/2006/relationships/image" Target="../media/image320.png"/><Relationship Id="rId616" Type="http://schemas.openxmlformats.org/officeDocument/2006/relationships/image" Target="../media/image418.png"/><Relationship Id="rId255" Type="http://schemas.openxmlformats.org/officeDocument/2006/relationships/customXml" Target="../ink/ink229.xml"/><Relationship Id="rId297" Type="http://schemas.openxmlformats.org/officeDocument/2006/relationships/customXml" Target="../ink/ink250.xml"/><Relationship Id="rId462" Type="http://schemas.openxmlformats.org/officeDocument/2006/relationships/image" Target="../media/image341.png"/><Relationship Id="rId518" Type="http://schemas.openxmlformats.org/officeDocument/2006/relationships/image" Target="../media/image369.png"/><Relationship Id="rId115" Type="http://schemas.openxmlformats.org/officeDocument/2006/relationships/customXml" Target="../ink/ink159.xml"/><Relationship Id="rId157" Type="http://schemas.openxmlformats.org/officeDocument/2006/relationships/customXml" Target="../ink/ink180.xml"/><Relationship Id="rId322" Type="http://schemas.openxmlformats.org/officeDocument/2006/relationships/image" Target="../media/image271.png"/><Relationship Id="rId364" Type="http://schemas.openxmlformats.org/officeDocument/2006/relationships/image" Target="../media/image292.png"/><Relationship Id="rId61" Type="http://schemas.openxmlformats.org/officeDocument/2006/relationships/customXml" Target="../ink/ink132.xml"/><Relationship Id="rId199" Type="http://schemas.openxmlformats.org/officeDocument/2006/relationships/customXml" Target="../ink/ink201.xml"/><Relationship Id="rId571" Type="http://schemas.openxmlformats.org/officeDocument/2006/relationships/customXml" Target="../ink/ink387.xml"/><Relationship Id="rId627" Type="http://schemas.openxmlformats.org/officeDocument/2006/relationships/customXml" Target="../ink/ink415.xml"/><Relationship Id="rId19" Type="http://schemas.openxmlformats.org/officeDocument/2006/relationships/customXml" Target="../ink/ink111.xml"/><Relationship Id="rId224" Type="http://schemas.openxmlformats.org/officeDocument/2006/relationships/image" Target="../media/image222.png"/><Relationship Id="rId266" Type="http://schemas.openxmlformats.org/officeDocument/2006/relationships/image" Target="../media/image243.png"/><Relationship Id="rId431" Type="http://schemas.openxmlformats.org/officeDocument/2006/relationships/customXml" Target="../ink/ink317.xml"/><Relationship Id="rId473" Type="http://schemas.openxmlformats.org/officeDocument/2006/relationships/customXml" Target="../ink/ink338.xml"/><Relationship Id="rId529" Type="http://schemas.openxmlformats.org/officeDocument/2006/relationships/customXml" Target="../ink/ink366.xml"/><Relationship Id="rId30" Type="http://schemas.openxmlformats.org/officeDocument/2006/relationships/image" Target="../media/image125.png"/><Relationship Id="rId126" Type="http://schemas.openxmlformats.org/officeDocument/2006/relationships/image" Target="../media/image173.png"/><Relationship Id="rId168" Type="http://schemas.openxmlformats.org/officeDocument/2006/relationships/image" Target="../media/image194.png"/><Relationship Id="rId333" Type="http://schemas.openxmlformats.org/officeDocument/2006/relationships/customXml" Target="../ink/ink268.xml"/><Relationship Id="rId540" Type="http://schemas.openxmlformats.org/officeDocument/2006/relationships/image" Target="../media/image380.png"/><Relationship Id="rId72" Type="http://schemas.openxmlformats.org/officeDocument/2006/relationships/image" Target="../media/image146.png"/><Relationship Id="rId375" Type="http://schemas.openxmlformats.org/officeDocument/2006/relationships/customXml" Target="../ink/ink289.xml"/><Relationship Id="rId582" Type="http://schemas.openxmlformats.org/officeDocument/2006/relationships/image" Target="../media/image401.png"/><Relationship Id="rId638" Type="http://schemas.openxmlformats.org/officeDocument/2006/relationships/image" Target="../media/image429.png"/><Relationship Id="rId3" Type="http://schemas.openxmlformats.org/officeDocument/2006/relationships/slideLayout" Target="../slideLayouts/slideLayout2.xml"/><Relationship Id="rId235" Type="http://schemas.openxmlformats.org/officeDocument/2006/relationships/customXml" Target="../ink/ink219.xml"/><Relationship Id="rId277" Type="http://schemas.openxmlformats.org/officeDocument/2006/relationships/customXml" Target="../ink/ink240.xml"/><Relationship Id="rId400" Type="http://schemas.openxmlformats.org/officeDocument/2006/relationships/image" Target="../media/image310.png"/><Relationship Id="rId442" Type="http://schemas.openxmlformats.org/officeDocument/2006/relationships/image" Target="../media/image331.png"/><Relationship Id="rId484" Type="http://schemas.openxmlformats.org/officeDocument/2006/relationships/image" Target="../media/image352.png"/><Relationship Id="rId137" Type="http://schemas.openxmlformats.org/officeDocument/2006/relationships/customXml" Target="../ink/ink170.xml"/><Relationship Id="rId302" Type="http://schemas.openxmlformats.org/officeDocument/2006/relationships/image" Target="../media/image261.png"/><Relationship Id="rId344" Type="http://schemas.openxmlformats.org/officeDocument/2006/relationships/image" Target="../media/image282.png"/><Relationship Id="rId41" Type="http://schemas.openxmlformats.org/officeDocument/2006/relationships/customXml" Target="../ink/ink122.xml"/><Relationship Id="rId83" Type="http://schemas.openxmlformats.org/officeDocument/2006/relationships/customXml" Target="../ink/ink143.xml"/><Relationship Id="rId179" Type="http://schemas.openxmlformats.org/officeDocument/2006/relationships/customXml" Target="../ink/ink191.xml"/><Relationship Id="rId386" Type="http://schemas.openxmlformats.org/officeDocument/2006/relationships/image" Target="../media/image303.png"/><Relationship Id="rId551" Type="http://schemas.openxmlformats.org/officeDocument/2006/relationships/customXml" Target="../ink/ink377.xml"/><Relationship Id="rId593" Type="http://schemas.openxmlformats.org/officeDocument/2006/relationships/customXml" Target="../ink/ink398.xml"/><Relationship Id="rId607" Type="http://schemas.openxmlformats.org/officeDocument/2006/relationships/customXml" Target="../ink/ink405.xml"/><Relationship Id="rId649" Type="http://schemas.openxmlformats.org/officeDocument/2006/relationships/customXml" Target="../ink/ink426.xml"/><Relationship Id="rId190" Type="http://schemas.openxmlformats.org/officeDocument/2006/relationships/image" Target="../media/image205.png"/><Relationship Id="rId204" Type="http://schemas.openxmlformats.org/officeDocument/2006/relationships/image" Target="../media/image212.png"/><Relationship Id="rId246" Type="http://schemas.openxmlformats.org/officeDocument/2006/relationships/image" Target="../media/image233.png"/><Relationship Id="rId288" Type="http://schemas.openxmlformats.org/officeDocument/2006/relationships/image" Target="../media/image254.png"/><Relationship Id="rId411" Type="http://schemas.openxmlformats.org/officeDocument/2006/relationships/customXml" Target="../ink/ink307.xml"/><Relationship Id="rId453" Type="http://schemas.openxmlformats.org/officeDocument/2006/relationships/customXml" Target="../ink/ink328.xml"/><Relationship Id="rId509" Type="http://schemas.openxmlformats.org/officeDocument/2006/relationships/customXml" Target="../ink/ink356.xml"/><Relationship Id="rId106" Type="http://schemas.openxmlformats.org/officeDocument/2006/relationships/image" Target="../media/image163.png"/><Relationship Id="rId313" Type="http://schemas.openxmlformats.org/officeDocument/2006/relationships/customXml" Target="../ink/ink258.xml"/><Relationship Id="rId495" Type="http://schemas.openxmlformats.org/officeDocument/2006/relationships/customXml" Target="../ink/ink349.xml"/><Relationship Id="rId10" Type="http://schemas.openxmlformats.org/officeDocument/2006/relationships/image" Target="../media/image115.png"/><Relationship Id="rId52" Type="http://schemas.openxmlformats.org/officeDocument/2006/relationships/image" Target="../media/image136.png"/><Relationship Id="rId94" Type="http://schemas.openxmlformats.org/officeDocument/2006/relationships/image" Target="../media/image157.png"/><Relationship Id="rId148" Type="http://schemas.openxmlformats.org/officeDocument/2006/relationships/image" Target="../media/image184.png"/><Relationship Id="rId355" Type="http://schemas.openxmlformats.org/officeDocument/2006/relationships/customXml" Target="../ink/ink279.xml"/><Relationship Id="rId397" Type="http://schemas.openxmlformats.org/officeDocument/2006/relationships/customXml" Target="../ink/ink300.xml"/><Relationship Id="rId520" Type="http://schemas.openxmlformats.org/officeDocument/2006/relationships/image" Target="../media/image370.png"/><Relationship Id="rId562" Type="http://schemas.openxmlformats.org/officeDocument/2006/relationships/image" Target="../media/image391.png"/><Relationship Id="rId618" Type="http://schemas.openxmlformats.org/officeDocument/2006/relationships/image" Target="../media/image419.png"/><Relationship Id="rId215" Type="http://schemas.openxmlformats.org/officeDocument/2006/relationships/customXml" Target="../ink/ink209.xml"/><Relationship Id="rId257" Type="http://schemas.openxmlformats.org/officeDocument/2006/relationships/customXml" Target="../ink/ink230.xml"/><Relationship Id="rId422" Type="http://schemas.openxmlformats.org/officeDocument/2006/relationships/image" Target="../media/image321.png"/><Relationship Id="rId464" Type="http://schemas.openxmlformats.org/officeDocument/2006/relationships/image" Target="../media/image342.png"/><Relationship Id="rId299" Type="http://schemas.openxmlformats.org/officeDocument/2006/relationships/customXml" Target="../ink/ink251.xml"/><Relationship Id="rId63" Type="http://schemas.openxmlformats.org/officeDocument/2006/relationships/customXml" Target="../ink/ink133.xml"/><Relationship Id="rId159" Type="http://schemas.openxmlformats.org/officeDocument/2006/relationships/customXml" Target="../ink/ink181.xml"/><Relationship Id="rId366" Type="http://schemas.openxmlformats.org/officeDocument/2006/relationships/image" Target="../media/image293.png"/><Relationship Id="rId573" Type="http://schemas.openxmlformats.org/officeDocument/2006/relationships/customXml" Target="../ink/ink388.xml"/><Relationship Id="rId226" Type="http://schemas.openxmlformats.org/officeDocument/2006/relationships/image" Target="../media/image223.png"/><Relationship Id="rId433" Type="http://schemas.openxmlformats.org/officeDocument/2006/relationships/customXml" Target="../ink/ink318.xml"/><Relationship Id="rId640" Type="http://schemas.openxmlformats.org/officeDocument/2006/relationships/image" Target="../media/image430.png"/><Relationship Id="rId74" Type="http://schemas.openxmlformats.org/officeDocument/2006/relationships/image" Target="../media/image147.png"/><Relationship Id="rId377" Type="http://schemas.openxmlformats.org/officeDocument/2006/relationships/customXml" Target="../ink/ink290.xml"/><Relationship Id="rId500" Type="http://schemas.openxmlformats.org/officeDocument/2006/relationships/image" Target="../media/image360.png"/><Relationship Id="rId584" Type="http://schemas.openxmlformats.org/officeDocument/2006/relationships/image" Target="../media/image402.png"/><Relationship Id="rId5" Type="http://schemas.openxmlformats.org/officeDocument/2006/relationships/image" Target="../media/image113.png"/><Relationship Id="rId237" Type="http://schemas.openxmlformats.org/officeDocument/2006/relationships/customXml" Target="../ink/ink220.xml"/><Relationship Id="rId444" Type="http://schemas.openxmlformats.org/officeDocument/2006/relationships/image" Target="../media/image332.png"/><Relationship Id="rId651" Type="http://schemas.openxmlformats.org/officeDocument/2006/relationships/customXml" Target="../ink/ink427.xml"/><Relationship Id="rId290" Type="http://schemas.openxmlformats.org/officeDocument/2006/relationships/image" Target="../media/image255.png"/><Relationship Id="rId304" Type="http://schemas.openxmlformats.org/officeDocument/2006/relationships/image" Target="../media/image262.png"/><Relationship Id="rId388" Type="http://schemas.openxmlformats.org/officeDocument/2006/relationships/image" Target="../media/image304.png"/><Relationship Id="rId511" Type="http://schemas.openxmlformats.org/officeDocument/2006/relationships/customXml" Target="../ink/ink357.xml"/><Relationship Id="rId609" Type="http://schemas.openxmlformats.org/officeDocument/2006/relationships/customXml" Target="../ink/ink406.xml"/><Relationship Id="rId85" Type="http://schemas.openxmlformats.org/officeDocument/2006/relationships/customXml" Target="../ink/ink144.xml"/><Relationship Id="rId150" Type="http://schemas.openxmlformats.org/officeDocument/2006/relationships/image" Target="../media/image185.png"/><Relationship Id="rId595" Type="http://schemas.openxmlformats.org/officeDocument/2006/relationships/customXml" Target="../ink/ink399.xml"/><Relationship Id="rId248" Type="http://schemas.openxmlformats.org/officeDocument/2006/relationships/image" Target="../media/image234.png"/><Relationship Id="rId455" Type="http://schemas.openxmlformats.org/officeDocument/2006/relationships/customXml" Target="../ink/ink329.xml"/><Relationship Id="rId12" Type="http://schemas.openxmlformats.org/officeDocument/2006/relationships/image" Target="../media/image116.png"/><Relationship Id="rId108" Type="http://schemas.openxmlformats.org/officeDocument/2006/relationships/image" Target="../media/image164.png"/><Relationship Id="rId315" Type="http://schemas.openxmlformats.org/officeDocument/2006/relationships/customXml" Target="../ink/ink259.xml"/><Relationship Id="rId522" Type="http://schemas.openxmlformats.org/officeDocument/2006/relationships/image" Target="../media/image371.png"/><Relationship Id="rId96" Type="http://schemas.openxmlformats.org/officeDocument/2006/relationships/image" Target="../media/image158.png"/><Relationship Id="rId161" Type="http://schemas.openxmlformats.org/officeDocument/2006/relationships/customXml" Target="../ink/ink182.xml"/><Relationship Id="rId399" Type="http://schemas.openxmlformats.org/officeDocument/2006/relationships/customXml" Target="../ink/ink301.xml"/><Relationship Id="rId259" Type="http://schemas.openxmlformats.org/officeDocument/2006/relationships/customXml" Target="../ink/ink231.xml"/><Relationship Id="rId466" Type="http://schemas.openxmlformats.org/officeDocument/2006/relationships/image" Target="../media/image343.png"/><Relationship Id="rId23" Type="http://schemas.openxmlformats.org/officeDocument/2006/relationships/customXml" Target="../ink/ink113.xml"/><Relationship Id="rId119" Type="http://schemas.openxmlformats.org/officeDocument/2006/relationships/customXml" Target="../ink/ink161.xml"/><Relationship Id="rId326" Type="http://schemas.openxmlformats.org/officeDocument/2006/relationships/image" Target="../media/image273.png"/><Relationship Id="rId533" Type="http://schemas.openxmlformats.org/officeDocument/2006/relationships/customXml" Target="../ink/ink368.xml"/><Relationship Id="rId172" Type="http://schemas.openxmlformats.org/officeDocument/2006/relationships/image" Target="../media/image196.png"/><Relationship Id="rId477" Type="http://schemas.openxmlformats.org/officeDocument/2006/relationships/customXml" Target="../ink/ink340.xml"/><Relationship Id="rId600" Type="http://schemas.openxmlformats.org/officeDocument/2006/relationships/image" Target="../media/image410.png"/><Relationship Id="rId337" Type="http://schemas.openxmlformats.org/officeDocument/2006/relationships/customXml" Target="../ink/ink270.xml"/><Relationship Id="rId34" Type="http://schemas.openxmlformats.org/officeDocument/2006/relationships/image" Target="../media/image127.png"/><Relationship Id="rId544" Type="http://schemas.openxmlformats.org/officeDocument/2006/relationships/image" Target="../media/image382.png"/><Relationship Id="rId183" Type="http://schemas.openxmlformats.org/officeDocument/2006/relationships/customXml" Target="../ink/ink193.xml"/><Relationship Id="rId390" Type="http://schemas.openxmlformats.org/officeDocument/2006/relationships/image" Target="../media/image305.png"/><Relationship Id="rId404" Type="http://schemas.openxmlformats.org/officeDocument/2006/relationships/image" Target="../media/image312.png"/><Relationship Id="rId611" Type="http://schemas.openxmlformats.org/officeDocument/2006/relationships/customXml" Target="../ink/ink407.xml"/><Relationship Id="rId250" Type="http://schemas.openxmlformats.org/officeDocument/2006/relationships/image" Target="../media/image235.png"/><Relationship Id="rId488" Type="http://schemas.openxmlformats.org/officeDocument/2006/relationships/image" Target="../media/image354.png"/><Relationship Id="rId45" Type="http://schemas.openxmlformats.org/officeDocument/2006/relationships/customXml" Target="../ink/ink124.xml"/><Relationship Id="rId110" Type="http://schemas.openxmlformats.org/officeDocument/2006/relationships/image" Target="../media/image165.png"/><Relationship Id="rId348" Type="http://schemas.openxmlformats.org/officeDocument/2006/relationships/image" Target="../media/image284.png"/><Relationship Id="rId555" Type="http://schemas.openxmlformats.org/officeDocument/2006/relationships/customXml" Target="../ink/ink379.xml"/><Relationship Id="rId194" Type="http://schemas.openxmlformats.org/officeDocument/2006/relationships/image" Target="../media/image207.png"/><Relationship Id="rId208" Type="http://schemas.openxmlformats.org/officeDocument/2006/relationships/image" Target="../media/image214.png"/><Relationship Id="rId415" Type="http://schemas.openxmlformats.org/officeDocument/2006/relationships/customXml" Target="../ink/ink309.xml"/><Relationship Id="rId622" Type="http://schemas.openxmlformats.org/officeDocument/2006/relationships/image" Target="../media/image421.png"/><Relationship Id="rId261" Type="http://schemas.openxmlformats.org/officeDocument/2006/relationships/customXml" Target="../ink/ink232.xml"/><Relationship Id="rId499" Type="http://schemas.openxmlformats.org/officeDocument/2006/relationships/customXml" Target="../ink/ink351.xml"/><Relationship Id="rId56" Type="http://schemas.openxmlformats.org/officeDocument/2006/relationships/image" Target="../media/image138.png"/><Relationship Id="rId359" Type="http://schemas.openxmlformats.org/officeDocument/2006/relationships/customXml" Target="../ink/ink281.xml"/><Relationship Id="rId566" Type="http://schemas.openxmlformats.org/officeDocument/2006/relationships/image" Target="../media/image393.png"/><Relationship Id="rId121" Type="http://schemas.openxmlformats.org/officeDocument/2006/relationships/customXml" Target="../ink/ink162.xml"/><Relationship Id="rId219" Type="http://schemas.openxmlformats.org/officeDocument/2006/relationships/customXml" Target="../ink/ink211.xml"/><Relationship Id="rId426" Type="http://schemas.openxmlformats.org/officeDocument/2006/relationships/image" Target="../media/image323.png"/><Relationship Id="rId633" Type="http://schemas.openxmlformats.org/officeDocument/2006/relationships/customXml" Target="../ink/ink418.xml"/><Relationship Id="rId67" Type="http://schemas.openxmlformats.org/officeDocument/2006/relationships/customXml" Target="../ink/ink135.xml"/><Relationship Id="rId272" Type="http://schemas.openxmlformats.org/officeDocument/2006/relationships/image" Target="../media/image246.png"/><Relationship Id="rId577" Type="http://schemas.openxmlformats.org/officeDocument/2006/relationships/customXml" Target="../ink/ink390.xml"/><Relationship Id="rId132" Type="http://schemas.openxmlformats.org/officeDocument/2006/relationships/image" Target="../media/image176.png"/><Relationship Id="rId437" Type="http://schemas.openxmlformats.org/officeDocument/2006/relationships/customXml" Target="../ink/ink320.xml"/><Relationship Id="rId644" Type="http://schemas.openxmlformats.org/officeDocument/2006/relationships/image" Target="../media/image432.png"/><Relationship Id="rId283" Type="http://schemas.openxmlformats.org/officeDocument/2006/relationships/customXml" Target="../ink/ink243.xml"/><Relationship Id="rId490" Type="http://schemas.openxmlformats.org/officeDocument/2006/relationships/image" Target="../media/image355.png"/><Relationship Id="rId504" Type="http://schemas.openxmlformats.org/officeDocument/2006/relationships/image" Target="../media/image362.png"/><Relationship Id="rId78" Type="http://schemas.openxmlformats.org/officeDocument/2006/relationships/image" Target="../media/image149.png"/><Relationship Id="rId143" Type="http://schemas.openxmlformats.org/officeDocument/2006/relationships/customXml" Target="../ink/ink173.xml"/><Relationship Id="rId350" Type="http://schemas.openxmlformats.org/officeDocument/2006/relationships/image" Target="../media/image285.png"/><Relationship Id="rId588" Type="http://schemas.openxmlformats.org/officeDocument/2006/relationships/image" Target="../media/image404.png"/><Relationship Id="rId9" Type="http://schemas.openxmlformats.org/officeDocument/2006/relationships/customXml" Target="../ink/ink106.xml"/><Relationship Id="rId210" Type="http://schemas.openxmlformats.org/officeDocument/2006/relationships/image" Target="../media/image215.png"/><Relationship Id="rId448" Type="http://schemas.openxmlformats.org/officeDocument/2006/relationships/image" Target="../media/image334.png"/><Relationship Id="rId294" Type="http://schemas.openxmlformats.org/officeDocument/2006/relationships/image" Target="../media/image257.png"/><Relationship Id="rId308" Type="http://schemas.openxmlformats.org/officeDocument/2006/relationships/image" Target="../media/image264.png"/><Relationship Id="rId515" Type="http://schemas.openxmlformats.org/officeDocument/2006/relationships/customXml" Target="../ink/ink359.xml"/><Relationship Id="rId89" Type="http://schemas.openxmlformats.org/officeDocument/2006/relationships/customXml" Target="../ink/ink146.xml"/><Relationship Id="rId154" Type="http://schemas.openxmlformats.org/officeDocument/2006/relationships/image" Target="../media/image187.png"/><Relationship Id="rId361" Type="http://schemas.openxmlformats.org/officeDocument/2006/relationships/customXml" Target="../ink/ink282.xml"/><Relationship Id="rId599" Type="http://schemas.openxmlformats.org/officeDocument/2006/relationships/customXml" Target="../ink/ink401.xml"/><Relationship Id="rId459" Type="http://schemas.openxmlformats.org/officeDocument/2006/relationships/customXml" Target="../ink/ink331.xml"/><Relationship Id="rId16" Type="http://schemas.openxmlformats.org/officeDocument/2006/relationships/image" Target="../media/image118.png"/><Relationship Id="rId221" Type="http://schemas.openxmlformats.org/officeDocument/2006/relationships/customXml" Target="../ink/ink212.xml"/><Relationship Id="rId319" Type="http://schemas.openxmlformats.org/officeDocument/2006/relationships/customXml" Target="../ink/ink261.xml"/><Relationship Id="rId526" Type="http://schemas.openxmlformats.org/officeDocument/2006/relationships/image" Target="../media/image37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6.xml"/><Relationship Id="rId21" Type="http://schemas.openxmlformats.org/officeDocument/2006/relationships/customXml" Target="../ink/ink438.xml"/><Relationship Id="rId42" Type="http://schemas.openxmlformats.org/officeDocument/2006/relationships/image" Target="../media/image458.png"/><Relationship Id="rId63" Type="http://schemas.openxmlformats.org/officeDocument/2006/relationships/customXml" Target="../ink/ink459.xml"/><Relationship Id="rId84" Type="http://schemas.openxmlformats.org/officeDocument/2006/relationships/image" Target="../media/image479.png"/><Relationship Id="rId138" Type="http://schemas.openxmlformats.org/officeDocument/2006/relationships/image" Target="../media/image506.png"/><Relationship Id="rId159" Type="http://schemas.openxmlformats.org/officeDocument/2006/relationships/image" Target="../media/image516.png"/><Relationship Id="rId170" Type="http://schemas.openxmlformats.org/officeDocument/2006/relationships/customXml" Target="../ink/ink513.xml"/><Relationship Id="rId107" Type="http://schemas.openxmlformats.org/officeDocument/2006/relationships/customXml" Target="../ink/ink481.xml"/><Relationship Id="rId11" Type="http://schemas.openxmlformats.org/officeDocument/2006/relationships/customXml" Target="../ink/ink433.xml"/><Relationship Id="rId32" Type="http://schemas.openxmlformats.org/officeDocument/2006/relationships/image" Target="../media/image453.png"/><Relationship Id="rId53" Type="http://schemas.openxmlformats.org/officeDocument/2006/relationships/customXml" Target="../ink/ink454.xml"/><Relationship Id="rId74" Type="http://schemas.openxmlformats.org/officeDocument/2006/relationships/image" Target="../media/image474.png"/><Relationship Id="rId128" Type="http://schemas.openxmlformats.org/officeDocument/2006/relationships/image" Target="../media/image501.png"/><Relationship Id="rId149" Type="http://schemas.openxmlformats.org/officeDocument/2006/relationships/customXml" Target="../ink/ink502.xml"/><Relationship Id="rId5" Type="http://schemas.openxmlformats.org/officeDocument/2006/relationships/customXml" Target="../ink/ink430.xml"/><Relationship Id="rId95" Type="http://schemas.openxmlformats.org/officeDocument/2006/relationships/customXml" Target="../ink/ink475.xml"/><Relationship Id="rId160" Type="http://schemas.openxmlformats.org/officeDocument/2006/relationships/customXml" Target="../ink/ink508.xml"/><Relationship Id="rId22" Type="http://schemas.openxmlformats.org/officeDocument/2006/relationships/image" Target="../media/image448.png"/><Relationship Id="rId43" Type="http://schemas.openxmlformats.org/officeDocument/2006/relationships/customXml" Target="../ink/ink449.xml"/><Relationship Id="rId64" Type="http://schemas.openxmlformats.org/officeDocument/2006/relationships/image" Target="../media/image469.png"/><Relationship Id="rId118" Type="http://schemas.openxmlformats.org/officeDocument/2006/relationships/image" Target="../media/image496.png"/><Relationship Id="rId139" Type="http://schemas.openxmlformats.org/officeDocument/2006/relationships/customXml" Target="../ink/ink497.xml"/><Relationship Id="rId85" Type="http://schemas.openxmlformats.org/officeDocument/2006/relationships/customXml" Target="../ink/ink470.xml"/><Relationship Id="rId150" Type="http://schemas.openxmlformats.org/officeDocument/2006/relationships/image" Target="../media/image512.png"/><Relationship Id="rId171" Type="http://schemas.openxmlformats.org/officeDocument/2006/relationships/image" Target="../media/image522.png"/><Relationship Id="rId12" Type="http://schemas.openxmlformats.org/officeDocument/2006/relationships/image" Target="../media/image443.png"/><Relationship Id="rId33" Type="http://schemas.openxmlformats.org/officeDocument/2006/relationships/customXml" Target="../ink/ink444.xml"/><Relationship Id="rId108" Type="http://schemas.openxmlformats.org/officeDocument/2006/relationships/image" Target="../media/image491.png"/><Relationship Id="rId129" Type="http://schemas.openxmlformats.org/officeDocument/2006/relationships/customXml" Target="../ink/ink492.xml"/><Relationship Id="rId54" Type="http://schemas.openxmlformats.org/officeDocument/2006/relationships/image" Target="../media/image464.png"/><Relationship Id="rId70" Type="http://schemas.openxmlformats.org/officeDocument/2006/relationships/image" Target="../media/image472.png"/><Relationship Id="rId75" Type="http://schemas.openxmlformats.org/officeDocument/2006/relationships/customXml" Target="../ink/ink465.xml"/><Relationship Id="rId91" Type="http://schemas.openxmlformats.org/officeDocument/2006/relationships/customXml" Target="../ink/ink473.xml"/><Relationship Id="rId96" Type="http://schemas.openxmlformats.org/officeDocument/2006/relationships/image" Target="../media/image485.png"/><Relationship Id="rId140" Type="http://schemas.openxmlformats.org/officeDocument/2006/relationships/image" Target="../media/image507.png"/><Relationship Id="rId145" Type="http://schemas.openxmlformats.org/officeDocument/2006/relationships/customXml" Target="../ink/ink500.xml"/><Relationship Id="rId161" Type="http://schemas.openxmlformats.org/officeDocument/2006/relationships/image" Target="../media/image517.png"/><Relationship Id="rId166" Type="http://schemas.openxmlformats.org/officeDocument/2006/relationships/customXml" Target="../ink/ink5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23" Type="http://schemas.openxmlformats.org/officeDocument/2006/relationships/customXml" Target="../ink/ink439.xml"/><Relationship Id="rId28" Type="http://schemas.openxmlformats.org/officeDocument/2006/relationships/image" Target="../media/image451.png"/><Relationship Id="rId49" Type="http://schemas.openxmlformats.org/officeDocument/2006/relationships/customXml" Target="../ink/ink452.xml"/><Relationship Id="rId114" Type="http://schemas.openxmlformats.org/officeDocument/2006/relationships/image" Target="../media/image494.png"/><Relationship Id="rId119" Type="http://schemas.openxmlformats.org/officeDocument/2006/relationships/customXml" Target="../ink/ink487.xml"/><Relationship Id="rId44" Type="http://schemas.openxmlformats.org/officeDocument/2006/relationships/image" Target="../media/image459.png"/><Relationship Id="rId60" Type="http://schemas.openxmlformats.org/officeDocument/2006/relationships/image" Target="../media/image467.png"/><Relationship Id="rId65" Type="http://schemas.openxmlformats.org/officeDocument/2006/relationships/customXml" Target="../ink/ink460.xml"/><Relationship Id="rId81" Type="http://schemas.openxmlformats.org/officeDocument/2006/relationships/customXml" Target="../ink/ink468.xml"/><Relationship Id="rId86" Type="http://schemas.openxmlformats.org/officeDocument/2006/relationships/image" Target="../media/image480.png"/><Relationship Id="rId130" Type="http://schemas.openxmlformats.org/officeDocument/2006/relationships/image" Target="../media/image502.png"/><Relationship Id="rId135" Type="http://schemas.openxmlformats.org/officeDocument/2006/relationships/customXml" Target="../ink/ink495.xml"/><Relationship Id="rId151" Type="http://schemas.openxmlformats.org/officeDocument/2006/relationships/customXml" Target="../ink/ink503.xml"/><Relationship Id="rId156" Type="http://schemas.openxmlformats.org/officeDocument/2006/relationships/image" Target="../media/image515.png"/><Relationship Id="rId13" Type="http://schemas.openxmlformats.org/officeDocument/2006/relationships/customXml" Target="../ink/ink434.xml"/><Relationship Id="rId18" Type="http://schemas.openxmlformats.org/officeDocument/2006/relationships/image" Target="../media/image446.png"/><Relationship Id="rId39" Type="http://schemas.openxmlformats.org/officeDocument/2006/relationships/customXml" Target="../ink/ink447.xml"/><Relationship Id="rId109" Type="http://schemas.openxmlformats.org/officeDocument/2006/relationships/customXml" Target="../ink/ink482.xml"/><Relationship Id="rId34" Type="http://schemas.openxmlformats.org/officeDocument/2006/relationships/image" Target="../media/image454.png"/><Relationship Id="rId50" Type="http://schemas.openxmlformats.org/officeDocument/2006/relationships/image" Target="../media/image462.png"/><Relationship Id="rId55" Type="http://schemas.openxmlformats.org/officeDocument/2006/relationships/customXml" Target="../ink/ink455.xml"/><Relationship Id="rId76" Type="http://schemas.openxmlformats.org/officeDocument/2006/relationships/image" Target="../media/image475.png"/><Relationship Id="rId97" Type="http://schemas.openxmlformats.org/officeDocument/2006/relationships/customXml" Target="../ink/ink476.xml"/><Relationship Id="rId104" Type="http://schemas.openxmlformats.org/officeDocument/2006/relationships/image" Target="../media/image489.png"/><Relationship Id="rId120" Type="http://schemas.openxmlformats.org/officeDocument/2006/relationships/image" Target="../media/image497.png"/><Relationship Id="rId125" Type="http://schemas.openxmlformats.org/officeDocument/2006/relationships/customXml" Target="../ink/ink490.xml"/><Relationship Id="rId141" Type="http://schemas.openxmlformats.org/officeDocument/2006/relationships/customXml" Target="../ink/ink498.xml"/><Relationship Id="rId146" Type="http://schemas.openxmlformats.org/officeDocument/2006/relationships/image" Target="../media/image510.png"/><Relationship Id="rId167" Type="http://schemas.openxmlformats.org/officeDocument/2006/relationships/image" Target="../media/image520.png"/><Relationship Id="rId7" Type="http://schemas.openxmlformats.org/officeDocument/2006/relationships/customXml" Target="../ink/ink431.xml"/><Relationship Id="rId71" Type="http://schemas.openxmlformats.org/officeDocument/2006/relationships/customXml" Target="../ink/ink463.xml"/><Relationship Id="rId92" Type="http://schemas.openxmlformats.org/officeDocument/2006/relationships/image" Target="../media/image483.png"/><Relationship Id="rId162" Type="http://schemas.openxmlformats.org/officeDocument/2006/relationships/customXml" Target="../ink/ink509.xml"/><Relationship Id="rId2" Type="http://schemas.openxmlformats.org/officeDocument/2006/relationships/image" Target="../media/image438.png"/><Relationship Id="rId29" Type="http://schemas.openxmlformats.org/officeDocument/2006/relationships/customXml" Target="../ink/ink442.xml"/><Relationship Id="rId24" Type="http://schemas.openxmlformats.org/officeDocument/2006/relationships/image" Target="../media/image449.png"/><Relationship Id="rId40" Type="http://schemas.openxmlformats.org/officeDocument/2006/relationships/image" Target="../media/image457.png"/><Relationship Id="rId45" Type="http://schemas.openxmlformats.org/officeDocument/2006/relationships/customXml" Target="../ink/ink450.xml"/><Relationship Id="rId66" Type="http://schemas.openxmlformats.org/officeDocument/2006/relationships/image" Target="../media/image470.png"/><Relationship Id="rId87" Type="http://schemas.openxmlformats.org/officeDocument/2006/relationships/customXml" Target="../ink/ink471.xml"/><Relationship Id="rId110" Type="http://schemas.openxmlformats.org/officeDocument/2006/relationships/image" Target="../media/image492.png"/><Relationship Id="rId115" Type="http://schemas.openxmlformats.org/officeDocument/2006/relationships/customXml" Target="../ink/ink485.xml"/><Relationship Id="rId131" Type="http://schemas.openxmlformats.org/officeDocument/2006/relationships/customXml" Target="../ink/ink493.xml"/><Relationship Id="rId136" Type="http://schemas.openxmlformats.org/officeDocument/2006/relationships/image" Target="../media/image505.png"/><Relationship Id="rId157" Type="http://schemas.openxmlformats.org/officeDocument/2006/relationships/customXml" Target="../ink/ink506.xml"/><Relationship Id="rId61" Type="http://schemas.openxmlformats.org/officeDocument/2006/relationships/customXml" Target="../ink/ink458.xml"/><Relationship Id="rId82" Type="http://schemas.openxmlformats.org/officeDocument/2006/relationships/image" Target="../media/image478.png"/><Relationship Id="rId152" Type="http://schemas.openxmlformats.org/officeDocument/2006/relationships/image" Target="../media/image513.png"/><Relationship Id="rId19" Type="http://schemas.openxmlformats.org/officeDocument/2006/relationships/customXml" Target="../ink/ink437.xml"/><Relationship Id="rId14" Type="http://schemas.openxmlformats.org/officeDocument/2006/relationships/image" Target="../media/image444.png"/><Relationship Id="rId30" Type="http://schemas.openxmlformats.org/officeDocument/2006/relationships/image" Target="../media/image452.png"/><Relationship Id="rId35" Type="http://schemas.openxmlformats.org/officeDocument/2006/relationships/customXml" Target="../ink/ink445.xml"/><Relationship Id="rId56" Type="http://schemas.openxmlformats.org/officeDocument/2006/relationships/image" Target="../media/image465.png"/><Relationship Id="rId77" Type="http://schemas.openxmlformats.org/officeDocument/2006/relationships/customXml" Target="../ink/ink466.xml"/><Relationship Id="rId100" Type="http://schemas.openxmlformats.org/officeDocument/2006/relationships/image" Target="../media/image487.png"/><Relationship Id="rId105" Type="http://schemas.openxmlformats.org/officeDocument/2006/relationships/customXml" Target="../ink/ink480.xml"/><Relationship Id="rId126" Type="http://schemas.openxmlformats.org/officeDocument/2006/relationships/image" Target="../media/image500.png"/><Relationship Id="rId147" Type="http://schemas.openxmlformats.org/officeDocument/2006/relationships/customXml" Target="../ink/ink501.xml"/><Relationship Id="rId168" Type="http://schemas.openxmlformats.org/officeDocument/2006/relationships/customXml" Target="../ink/ink512.xml"/><Relationship Id="rId8" Type="http://schemas.openxmlformats.org/officeDocument/2006/relationships/image" Target="../media/image441.png"/><Relationship Id="rId51" Type="http://schemas.openxmlformats.org/officeDocument/2006/relationships/customXml" Target="../ink/ink453.xml"/><Relationship Id="rId72" Type="http://schemas.openxmlformats.org/officeDocument/2006/relationships/image" Target="../media/image473.png"/><Relationship Id="rId93" Type="http://schemas.openxmlformats.org/officeDocument/2006/relationships/customXml" Target="../ink/ink474.xml"/><Relationship Id="rId98" Type="http://schemas.openxmlformats.org/officeDocument/2006/relationships/image" Target="../media/image486.png"/><Relationship Id="rId121" Type="http://schemas.openxmlformats.org/officeDocument/2006/relationships/customXml" Target="../ink/ink488.xml"/><Relationship Id="rId142" Type="http://schemas.openxmlformats.org/officeDocument/2006/relationships/image" Target="../media/image508.png"/><Relationship Id="rId163" Type="http://schemas.openxmlformats.org/officeDocument/2006/relationships/image" Target="../media/image518.png"/><Relationship Id="rId3" Type="http://schemas.openxmlformats.org/officeDocument/2006/relationships/customXml" Target="../ink/ink429.xml"/><Relationship Id="rId25" Type="http://schemas.openxmlformats.org/officeDocument/2006/relationships/customXml" Target="../ink/ink440.xml"/><Relationship Id="rId46" Type="http://schemas.openxmlformats.org/officeDocument/2006/relationships/image" Target="../media/image460.png"/><Relationship Id="rId67" Type="http://schemas.openxmlformats.org/officeDocument/2006/relationships/customXml" Target="../ink/ink461.xml"/><Relationship Id="rId116" Type="http://schemas.openxmlformats.org/officeDocument/2006/relationships/image" Target="../media/image495.png"/><Relationship Id="rId137" Type="http://schemas.openxmlformats.org/officeDocument/2006/relationships/customXml" Target="../ink/ink496.xml"/><Relationship Id="rId158" Type="http://schemas.openxmlformats.org/officeDocument/2006/relationships/customXml" Target="../ink/ink507.xml"/><Relationship Id="rId20" Type="http://schemas.openxmlformats.org/officeDocument/2006/relationships/image" Target="../media/image447.png"/><Relationship Id="rId41" Type="http://schemas.openxmlformats.org/officeDocument/2006/relationships/customXml" Target="../ink/ink448.xml"/><Relationship Id="rId62" Type="http://schemas.openxmlformats.org/officeDocument/2006/relationships/image" Target="../media/image468.png"/><Relationship Id="rId83" Type="http://schemas.openxmlformats.org/officeDocument/2006/relationships/customXml" Target="../ink/ink469.xml"/><Relationship Id="rId88" Type="http://schemas.openxmlformats.org/officeDocument/2006/relationships/image" Target="../media/image481.png"/><Relationship Id="rId111" Type="http://schemas.openxmlformats.org/officeDocument/2006/relationships/customXml" Target="../ink/ink483.xml"/><Relationship Id="rId132" Type="http://schemas.openxmlformats.org/officeDocument/2006/relationships/image" Target="../media/image503.png"/><Relationship Id="rId153" Type="http://schemas.openxmlformats.org/officeDocument/2006/relationships/customXml" Target="../ink/ink504.xml"/><Relationship Id="rId15" Type="http://schemas.openxmlformats.org/officeDocument/2006/relationships/customXml" Target="../ink/ink435.xml"/><Relationship Id="rId36" Type="http://schemas.openxmlformats.org/officeDocument/2006/relationships/image" Target="../media/image455.png"/><Relationship Id="rId57" Type="http://schemas.openxmlformats.org/officeDocument/2006/relationships/customXml" Target="../ink/ink456.xml"/><Relationship Id="rId106" Type="http://schemas.openxmlformats.org/officeDocument/2006/relationships/image" Target="../media/image490.png"/><Relationship Id="rId127" Type="http://schemas.openxmlformats.org/officeDocument/2006/relationships/customXml" Target="../ink/ink491.xml"/><Relationship Id="rId10" Type="http://schemas.openxmlformats.org/officeDocument/2006/relationships/image" Target="../media/image442.png"/><Relationship Id="rId31" Type="http://schemas.openxmlformats.org/officeDocument/2006/relationships/customXml" Target="../ink/ink443.xml"/><Relationship Id="rId52" Type="http://schemas.openxmlformats.org/officeDocument/2006/relationships/image" Target="../media/image463.png"/><Relationship Id="rId73" Type="http://schemas.openxmlformats.org/officeDocument/2006/relationships/customXml" Target="../ink/ink464.xml"/><Relationship Id="rId78" Type="http://schemas.openxmlformats.org/officeDocument/2006/relationships/image" Target="../media/image476.png"/><Relationship Id="rId94" Type="http://schemas.openxmlformats.org/officeDocument/2006/relationships/image" Target="../media/image484.png"/><Relationship Id="rId99" Type="http://schemas.openxmlformats.org/officeDocument/2006/relationships/customXml" Target="../ink/ink477.xml"/><Relationship Id="rId101" Type="http://schemas.openxmlformats.org/officeDocument/2006/relationships/customXml" Target="../ink/ink478.xml"/><Relationship Id="rId122" Type="http://schemas.openxmlformats.org/officeDocument/2006/relationships/image" Target="../media/image498.png"/><Relationship Id="rId143" Type="http://schemas.openxmlformats.org/officeDocument/2006/relationships/customXml" Target="../ink/ink499.xml"/><Relationship Id="rId148" Type="http://schemas.openxmlformats.org/officeDocument/2006/relationships/image" Target="../media/image511.png"/><Relationship Id="rId164" Type="http://schemas.openxmlformats.org/officeDocument/2006/relationships/customXml" Target="../ink/ink510.xml"/><Relationship Id="rId169" Type="http://schemas.openxmlformats.org/officeDocument/2006/relationships/image" Target="../media/image521.png"/><Relationship Id="rId4" Type="http://schemas.openxmlformats.org/officeDocument/2006/relationships/image" Target="../media/image439.png"/><Relationship Id="rId9" Type="http://schemas.openxmlformats.org/officeDocument/2006/relationships/customXml" Target="../ink/ink432.xml"/><Relationship Id="rId26" Type="http://schemas.openxmlformats.org/officeDocument/2006/relationships/image" Target="../media/image450.png"/><Relationship Id="rId47" Type="http://schemas.openxmlformats.org/officeDocument/2006/relationships/customXml" Target="../ink/ink451.xml"/><Relationship Id="rId68" Type="http://schemas.openxmlformats.org/officeDocument/2006/relationships/image" Target="../media/image471.png"/><Relationship Id="rId89" Type="http://schemas.openxmlformats.org/officeDocument/2006/relationships/customXml" Target="../ink/ink472.xml"/><Relationship Id="rId112" Type="http://schemas.openxmlformats.org/officeDocument/2006/relationships/image" Target="../media/image493.png"/><Relationship Id="rId133" Type="http://schemas.openxmlformats.org/officeDocument/2006/relationships/customXml" Target="../ink/ink494.xml"/><Relationship Id="rId154" Type="http://schemas.openxmlformats.org/officeDocument/2006/relationships/image" Target="../media/image514.png"/><Relationship Id="rId16" Type="http://schemas.openxmlformats.org/officeDocument/2006/relationships/image" Target="../media/image445.png"/><Relationship Id="rId37" Type="http://schemas.openxmlformats.org/officeDocument/2006/relationships/customXml" Target="../ink/ink446.xml"/><Relationship Id="rId58" Type="http://schemas.openxmlformats.org/officeDocument/2006/relationships/image" Target="../media/image466.png"/><Relationship Id="rId79" Type="http://schemas.openxmlformats.org/officeDocument/2006/relationships/customXml" Target="../ink/ink467.xml"/><Relationship Id="rId102" Type="http://schemas.openxmlformats.org/officeDocument/2006/relationships/image" Target="../media/image488.png"/><Relationship Id="rId123" Type="http://schemas.openxmlformats.org/officeDocument/2006/relationships/customXml" Target="../ink/ink489.xml"/><Relationship Id="rId144" Type="http://schemas.openxmlformats.org/officeDocument/2006/relationships/image" Target="../media/image509.png"/><Relationship Id="rId90" Type="http://schemas.openxmlformats.org/officeDocument/2006/relationships/image" Target="../media/image482.png"/><Relationship Id="rId165" Type="http://schemas.openxmlformats.org/officeDocument/2006/relationships/image" Target="../media/image519.png"/><Relationship Id="rId27" Type="http://schemas.openxmlformats.org/officeDocument/2006/relationships/customXml" Target="../ink/ink441.xml"/><Relationship Id="rId48" Type="http://schemas.openxmlformats.org/officeDocument/2006/relationships/image" Target="../media/image461.png"/><Relationship Id="rId69" Type="http://schemas.openxmlformats.org/officeDocument/2006/relationships/customXml" Target="../ink/ink462.xml"/><Relationship Id="rId113" Type="http://schemas.openxmlformats.org/officeDocument/2006/relationships/customXml" Target="../ink/ink484.xml"/><Relationship Id="rId134" Type="http://schemas.openxmlformats.org/officeDocument/2006/relationships/image" Target="../media/image504.png"/><Relationship Id="rId80" Type="http://schemas.openxmlformats.org/officeDocument/2006/relationships/image" Target="../media/image477.png"/><Relationship Id="rId155" Type="http://schemas.openxmlformats.org/officeDocument/2006/relationships/customXml" Target="../ink/ink505.xml"/><Relationship Id="rId17" Type="http://schemas.openxmlformats.org/officeDocument/2006/relationships/customXml" Target="../ink/ink436.xml"/><Relationship Id="rId38" Type="http://schemas.openxmlformats.org/officeDocument/2006/relationships/image" Target="../media/image456.png"/><Relationship Id="rId59" Type="http://schemas.openxmlformats.org/officeDocument/2006/relationships/customXml" Target="../ink/ink457.xml"/><Relationship Id="rId103" Type="http://schemas.openxmlformats.org/officeDocument/2006/relationships/customXml" Target="../ink/ink479.xml"/><Relationship Id="rId124" Type="http://schemas.openxmlformats.org/officeDocument/2006/relationships/image" Target="../media/image49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1.xml"/><Relationship Id="rId21" Type="http://schemas.openxmlformats.org/officeDocument/2006/relationships/image" Target="../media/image532.png"/><Relationship Id="rId324" Type="http://schemas.openxmlformats.org/officeDocument/2006/relationships/customXml" Target="../ink/ink674.xml"/><Relationship Id="rId531" Type="http://schemas.openxmlformats.org/officeDocument/2006/relationships/customXml" Target="../ink/ink778.xml"/><Relationship Id="rId170" Type="http://schemas.openxmlformats.org/officeDocument/2006/relationships/image" Target="../media/image606.png"/><Relationship Id="rId268" Type="http://schemas.openxmlformats.org/officeDocument/2006/relationships/image" Target="../media/image655.png"/><Relationship Id="rId475" Type="http://schemas.openxmlformats.org/officeDocument/2006/relationships/customXml" Target="../ink/ink750.xml"/><Relationship Id="rId32" Type="http://schemas.openxmlformats.org/officeDocument/2006/relationships/customXml" Target="../ink/ink529.xml"/><Relationship Id="rId128" Type="http://schemas.openxmlformats.org/officeDocument/2006/relationships/image" Target="../media/image585.png"/><Relationship Id="rId335" Type="http://schemas.openxmlformats.org/officeDocument/2006/relationships/image" Target="../media/image689.png"/><Relationship Id="rId181" Type="http://schemas.openxmlformats.org/officeDocument/2006/relationships/customXml" Target="../ink/ink603.xml"/><Relationship Id="rId402" Type="http://schemas.openxmlformats.org/officeDocument/2006/relationships/customXml" Target="../ink/ink713.xml"/><Relationship Id="rId279" Type="http://schemas.openxmlformats.org/officeDocument/2006/relationships/customXml" Target="../ink/ink652.xml"/><Relationship Id="rId486" Type="http://schemas.openxmlformats.org/officeDocument/2006/relationships/image" Target="../media/image760.png"/><Relationship Id="rId43" Type="http://schemas.openxmlformats.org/officeDocument/2006/relationships/customXml" Target="../ink/ink534.xml"/><Relationship Id="rId139" Type="http://schemas.openxmlformats.org/officeDocument/2006/relationships/customXml" Target="../ink/ink582.xml"/><Relationship Id="rId290" Type="http://schemas.openxmlformats.org/officeDocument/2006/relationships/image" Target="../media/image666.png"/><Relationship Id="rId304" Type="http://schemas.openxmlformats.org/officeDocument/2006/relationships/customXml" Target="../ink/ink664.xml"/><Relationship Id="rId346" Type="http://schemas.openxmlformats.org/officeDocument/2006/relationships/customXml" Target="../ink/ink685.xml"/><Relationship Id="rId388" Type="http://schemas.openxmlformats.org/officeDocument/2006/relationships/customXml" Target="../ink/ink706.xml"/><Relationship Id="rId511" Type="http://schemas.openxmlformats.org/officeDocument/2006/relationships/customXml" Target="../ink/ink768.xml"/><Relationship Id="rId85" Type="http://schemas.openxmlformats.org/officeDocument/2006/relationships/customXml" Target="../ink/ink555.xml"/><Relationship Id="rId150" Type="http://schemas.openxmlformats.org/officeDocument/2006/relationships/image" Target="../media/image596.png"/><Relationship Id="rId192" Type="http://schemas.openxmlformats.org/officeDocument/2006/relationships/image" Target="../media/image617.png"/><Relationship Id="rId206" Type="http://schemas.openxmlformats.org/officeDocument/2006/relationships/image" Target="../media/image624.png"/><Relationship Id="rId413" Type="http://schemas.openxmlformats.org/officeDocument/2006/relationships/image" Target="../media/image727.png"/><Relationship Id="rId248" Type="http://schemas.openxmlformats.org/officeDocument/2006/relationships/image" Target="../media/image645.png"/><Relationship Id="rId455" Type="http://schemas.openxmlformats.org/officeDocument/2006/relationships/customXml" Target="../ink/ink740.xml"/><Relationship Id="rId497" Type="http://schemas.openxmlformats.org/officeDocument/2006/relationships/customXml" Target="../ink/ink761.xml"/><Relationship Id="rId12" Type="http://schemas.openxmlformats.org/officeDocument/2006/relationships/customXml" Target="../ink/ink519.xml"/><Relationship Id="rId108" Type="http://schemas.openxmlformats.org/officeDocument/2006/relationships/image" Target="../media/image575.png"/><Relationship Id="rId315" Type="http://schemas.openxmlformats.org/officeDocument/2006/relationships/image" Target="../media/image679.png"/><Relationship Id="rId357" Type="http://schemas.openxmlformats.org/officeDocument/2006/relationships/image" Target="../media/image699.png"/><Relationship Id="rId522" Type="http://schemas.openxmlformats.org/officeDocument/2006/relationships/image" Target="../media/image778.png"/><Relationship Id="rId54" Type="http://schemas.openxmlformats.org/officeDocument/2006/relationships/image" Target="../media/image549.png"/><Relationship Id="rId96" Type="http://schemas.openxmlformats.org/officeDocument/2006/relationships/image" Target="../media/image569.png"/><Relationship Id="rId161" Type="http://schemas.openxmlformats.org/officeDocument/2006/relationships/customXml" Target="../ink/ink593.xml"/><Relationship Id="rId217" Type="http://schemas.openxmlformats.org/officeDocument/2006/relationships/customXml" Target="../ink/ink621.xml"/><Relationship Id="rId399" Type="http://schemas.openxmlformats.org/officeDocument/2006/relationships/image" Target="../media/image720.png"/><Relationship Id="rId259" Type="http://schemas.openxmlformats.org/officeDocument/2006/relationships/customXml" Target="../ink/ink642.xml"/><Relationship Id="rId424" Type="http://schemas.openxmlformats.org/officeDocument/2006/relationships/image" Target="../media/image190.png"/><Relationship Id="rId466" Type="http://schemas.openxmlformats.org/officeDocument/2006/relationships/image" Target="../media/image750.png"/><Relationship Id="rId23" Type="http://schemas.openxmlformats.org/officeDocument/2006/relationships/image" Target="../media/image533.png"/><Relationship Id="rId119" Type="http://schemas.openxmlformats.org/officeDocument/2006/relationships/customXml" Target="../ink/ink572.xml"/><Relationship Id="rId270" Type="http://schemas.openxmlformats.org/officeDocument/2006/relationships/image" Target="../media/image656.png"/><Relationship Id="rId326" Type="http://schemas.openxmlformats.org/officeDocument/2006/relationships/customXml" Target="../ink/ink675.xml"/><Relationship Id="rId533" Type="http://schemas.openxmlformats.org/officeDocument/2006/relationships/customXml" Target="../ink/ink779.xml"/><Relationship Id="rId65" Type="http://schemas.openxmlformats.org/officeDocument/2006/relationships/customXml" Target="../ink/ink545.xml"/><Relationship Id="rId130" Type="http://schemas.openxmlformats.org/officeDocument/2006/relationships/image" Target="../media/image586.png"/><Relationship Id="rId368" Type="http://schemas.openxmlformats.org/officeDocument/2006/relationships/customXml" Target="../ink/ink696.xml"/><Relationship Id="rId172" Type="http://schemas.openxmlformats.org/officeDocument/2006/relationships/image" Target="../media/image607.png"/><Relationship Id="rId228" Type="http://schemas.openxmlformats.org/officeDocument/2006/relationships/image" Target="../media/image635.png"/><Relationship Id="rId435" Type="http://schemas.openxmlformats.org/officeDocument/2006/relationships/customXml" Target="../ink/ink730.xml"/><Relationship Id="rId477" Type="http://schemas.openxmlformats.org/officeDocument/2006/relationships/customXml" Target="../ink/ink751.xml"/><Relationship Id="rId281" Type="http://schemas.openxmlformats.org/officeDocument/2006/relationships/customXml" Target="../ink/ink653.xml"/><Relationship Id="rId337" Type="http://schemas.openxmlformats.org/officeDocument/2006/relationships/image" Target="../media/image690.png"/><Relationship Id="rId502" Type="http://schemas.openxmlformats.org/officeDocument/2006/relationships/image" Target="../media/image768.png"/><Relationship Id="rId34" Type="http://schemas.openxmlformats.org/officeDocument/2006/relationships/customXml" Target="../ink/ink530.xml"/><Relationship Id="rId76" Type="http://schemas.openxmlformats.org/officeDocument/2006/relationships/image" Target="../media/image560.png"/><Relationship Id="rId141" Type="http://schemas.openxmlformats.org/officeDocument/2006/relationships/customXml" Target="../ink/ink583.xml"/><Relationship Id="rId379" Type="http://schemas.openxmlformats.org/officeDocument/2006/relationships/image" Target="../media/image710.png"/><Relationship Id="rId7" Type="http://schemas.openxmlformats.org/officeDocument/2006/relationships/image" Target="../media/image525.png"/><Relationship Id="rId183" Type="http://schemas.openxmlformats.org/officeDocument/2006/relationships/customXml" Target="../ink/ink604.xml"/><Relationship Id="rId239" Type="http://schemas.openxmlformats.org/officeDocument/2006/relationships/customXml" Target="../ink/ink632.xml"/><Relationship Id="rId390" Type="http://schemas.openxmlformats.org/officeDocument/2006/relationships/customXml" Target="../ink/ink707.xml"/><Relationship Id="rId404" Type="http://schemas.openxmlformats.org/officeDocument/2006/relationships/customXml" Target="../ink/ink714.xml"/><Relationship Id="rId446" Type="http://schemas.openxmlformats.org/officeDocument/2006/relationships/image" Target="../media/image741.png"/><Relationship Id="rId250" Type="http://schemas.openxmlformats.org/officeDocument/2006/relationships/image" Target="../media/image646.png"/><Relationship Id="rId292" Type="http://schemas.openxmlformats.org/officeDocument/2006/relationships/image" Target="../media/image667.png"/><Relationship Id="rId306" Type="http://schemas.openxmlformats.org/officeDocument/2006/relationships/customXml" Target="../ink/ink665.xml"/><Relationship Id="rId488" Type="http://schemas.openxmlformats.org/officeDocument/2006/relationships/image" Target="../media/image761.png"/><Relationship Id="rId45" Type="http://schemas.openxmlformats.org/officeDocument/2006/relationships/customXml" Target="../ink/ink535.xml"/><Relationship Id="rId87" Type="http://schemas.openxmlformats.org/officeDocument/2006/relationships/customXml" Target="../ink/ink556.xml"/><Relationship Id="rId110" Type="http://schemas.openxmlformats.org/officeDocument/2006/relationships/image" Target="../media/image576.png"/><Relationship Id="rId348" Type="http://schemas.openxmlformats.org/officeDocument/2006/relationships/customXml" Target="../ink/ink686.xml"/><Relationship Id="rId513" Type="http://schemas.openxmlformats.org/officeDocument/2006/relationships/customXml" Target="../ink/ink769.xml"/><Relationship Id="rId152" Type="http://schemas.openxmlformats.org/officeDocument/2006/relationships/image" Target="../media/image597.png"/><Relationship Id="rId194" Type="http://schemas.openxmlformats.org/officeDocument/2006/relationships/image" Target="../media/image618.png"/><Relationship Id="rId208" Type="http://schemas.openxmlformats.org/officeDocument/2006/relationships/image" Target="../media/image625.png"/><Relationship Id="rId415" Type="http://schemas.openxmlformats.org/officeDocument/2006/relationships/image" Target="../media/image728.png"/><Relationship Id="rId457" Type="http://schemas.openxmlformats.org/officeDocument/2006/relationships/customXml" Target="../ink/ink741.xml"/><Relationship Id="rId261" Type="http://schemas.openxmlformats.org/officeDocument/2006/relationships/customXml" Target="../ink/ink643.xml"/><Relationship Id="rId499" Type="http://schemas.openxmlformats.org/officeDocument/2006/relationships/customXml" Target="../ink/ink762.xml"/><Relationship Id="rId14" Type="http://schemas.openxmlformats.org/officeDocument/2006/relationships/customXml" Target="../ink/ink520.xml"/><Relationship Id="rId56" Type="http://schemas.openxmlformats.org/officeDocument/2006/relationships/image" Target="../media/image550.png"/><Relationship Id="rId317" Type="http://schemas.openxmlformats.org/officeDocument/2006/relationships/image" Target="../media/image680.png"/><Relationship Id="rId359" Type="http://schemas.openxmlformats.org/officeDocument/2006/relationships/image" Target="../media/image700.png"/><Relationship Id="rId524" Type="http://schemas.openxmlformats.org/officeDocument/2006/relationships/image" Target="../media/image779.png"/><Relationship Id="rId98" Type="http://schemas.openxmlformats.org/officeDocument/2006/relationships/image" Target="../media/image570.png"/><Relationship Id="rId121" Type="http://schemas.openxmlformats.org/officeDocument/2006/relationships/customXml" Target="../ink/ink573.xml"/><Relationship Id="rId163" Type="http://schemas.openxmlformats.org/officeDocument/2006/relationships/customXml" Target="../ink/ink594.xml"/><Relationship Id="rId219" Type="http://schemas.openxmlformats.org/officeDocument/2006/relationships/customXml" Target="../ink/ink622.xml"/><Relationship Id="rId370" Type="http://schemas.openxmlformats.org/officeDocument/2006/relationships/customXml" Target="../ink/ink697.xml"/><Relationship Id="rId426" Type="http://schemas.openxmlformats.org/officeDocument/2006/relationships/image" Target="../media/image732.png"/><Relationship Id="rId230" Type="http://schemas.openxmlformats.org/officeDocument/2006/relationships/image" Target="../media/image636.png"/><Relationship Id="rId468" Type="http://schemas.openxmlformats.org/officeDocument/2006/relationships/image" Target="../media/image751.png"/><Relationship Id="rId25" Type="http://schemas.openxmlformats.org/officeDocument/2006/relationships/image" Target="../media/image534.png"/><Relationship Id="rId67" Type="http://schemas.openxmlformats.org/officeDocument/2006/relationships/customXml" Target="../ink/ink546.xml"/><Relationship Id="rId272" Type="http://schemas.openxmlformats.org/officeDocument/2006/relationships/image" Target="../media/image657.png"/><Relationship Id="rId328" Type="http://schemas.openxmlformats.org/officeDocument/2006/relationships/customXml" Target="../ink/ink676.xml"/><Relationship Id="rId535" Type="http://schemas.openxmlformats.org/officeDocument/2006/relationships/customXml" Target="../ink/ink780.xml"/><Relationship Id="rId132" Type="http://schemas.openxmlformats.org/officeDocument/2006/relationships/image" Target="../media/image587.png"/><Relationship Id="rId174" Type="http://schemas.openxmlformats.org/officeDocument/2006/relationships/image" Target="../media/image608.png"/><Relationship Id="rId381" Type="http://schemas.openxmlformats.org/officeDocument/2006/relationships/image" Target="../media/image711.png"/><Relationship Id="rId241" Type="http://schemas.openxmlformats.org/officeDocument/2006/relationships/customXml" Target="../ink/ink633.xml"/><Relationship Id="rId437" Type="http://schemas.openxmlformats.org/officeDocument/2006/relationships/customXml" Target="../ink/ink731.xml"/><Relationship Id="rId479" Type="http://schemas.openxmlformats.org/officeDocument/2006/relationships/customXml" Target="../ink/ink752.xml"/><Relationship Id="rId36" Type="http://schemas.openxmlformats.org/officeDocument/2006/relationships/image" Target="../media/image540.png"/><Relationship Id="rId283" Type="http://schemas.openxmlformats.org/officeDocument/2006/relationships/customXml" Target="../ink/ink654.xml"/><Relationship Id="rId339" Type="http://schemas.openxmlformats.org/officeDocument/2006/relationships/image" Target="../media/image691.png"/><Relationship Id="rId490" Type="http://schemas.openxmlformats.org/officeDocument/2006/relationships/image" Target="../media/image762.png"/><Relationship Id="rId504" Type="http://schemas.openxmlformats.org/officeDocument/2006/relationships/image" Target="../media/image769.png"/><Relationship Id="rId78" Type="http://schemas.openxmlformats.org/officeDocument/2006/relationships/image" Target="../media/image561.png"/><Relationship Id="rId101" Type="http://schemas.openxmlformats.org/officeDocument/2006/relationships/customXml" Target="../ink/ink563.xml"/><Relationship Id="rId143" Type="http://schemas.openxmlformats.org/officeDocument/2006/relationships/customXml" Target="../ink/ink584.xml"/><Relationship Id="rId185" Type="http://schemas.openxmlformats.org/officeDocument/2006/relationships/customXml" Target="../ink/ink605.xml"/><Relationship Id="rId350" Type="http://schemas.openxmlformats.org/officeDocument/2006/relationships/customXml" Target="../ink/ink687.xml"/><Relationship Id="rId406" Type="http://schemas.openxmlformats.org/officeDocument/2006/relationships/customXml" Target="../ink/ink715.xml"/><Relationship Id="rId9" Type="http://schemas.openxmlformats.org/officeDocument/2006/relationships/image" Target="../media/image526.png"/><Relationship Id="rId210" Type="http://schemas.openxmlformats.org/officeDocument/2006/relationships/image" Target="../media/image626.png"/><Relationship Id="rId392" Type="http://schemas.openxmlformats.org/officeDocument/2006/relationships/customXml" Target="../ink/ink708.xml"/><Relationship Id="rId448" Type="http://schemas.openxmlformats.org/officeDocument/2006/relationships/image" Target="../media/image742.png"/><Relationship Id="rId252" Type="http://schemas.openxmlformats.org/officeDocument/2006/relationships/image" Target="../media/image647.png"/><Relationship Id="rId294" Type="http://schemas.openxmlformats.org/officeDocument/2006/relationships/image" Target="../media/image668.png"/><Relationship Id="rId308" Type="http://schemas.openxmlformats.org/officeDocument/2006/relationships/customXml" Target="../ink/ink666.xml"/><Relationship Id="rId515" Type="http://schemas.openxmlformats.org/officeDocument/2006/relationships/customXml" Target="../ink/ink770.xml"/><Relationship Id="rId47" Type="http://schemas.openxmlformats.org/officeDocument/2006/relationships/customXml" Target="../ink/ink536.xml"/><Relationship Id="rId89" Type="http://schemas.openxmlformats.org/officeDocument/2006/relationships/customXml" Target="../ink/ink557.xml"/><Relationship Id="rId112" Type="http://schemas.openxmlformats.org/officeDocument/2006/relationships/image" Target="../media/image577.png"/><Relationship Id="rId154" Type="http://schemas.openxmlformats.org/officeDocument/2006/relationships/image" Target="../media/image598.png"/><Relationship Id="rId361" Type="http://schemas.openxmlformats.org/officeDocument/2006/relationships/image" Target="../media/image701.png"/><Relationship Id="rId196" Type="http://schemas.openxmlformats.org/officeDocument/2006/relationships/image" Target="../media/image619.png"/><Relationship Id="rId417" Type="http://schemas.openxmlformats.org/officeDocument/2006/relationships/image" Target="../media/image729.png"/><Relationship Id="rId459" Type="http://schemas.openxmlformats.org/officeDocument/2006/relationships/customXml" Target="../ink/ink742.xml"/><Relationship Id="rId16" Type="http://schemas.openxmlformats.org/officeDocument/2006/relationships/customXml" Target="../ink/ink521.xml"/><Relationship Id="rId221" Type="http://schemas.openxmlformats.org/officeDocument/2006/relationships/customXml" Target="../ink/ink623.xml"/><Relationship Id="rId263" Type="http://schemas.openxmlformats.org/officeDocument/2006/relationships/customXml" Target="../ink/ink644.xml"/><Relationship Id="rId319" Type="http://schemas.openxmlformats.org/officeDocument/2006/relationships/image" Target="../media/image681.png"/><Relationship Id="rId470" Type="http://schemas.openxmlformats.org/officeDocument/2006/relationships/image" Target="../media/image752.png"/><Relationship Id="rId526" Type="http://schemas.openxmlformats.org/officeDocument/2006/relationships/image" Target="../media/image780.png"/><Relationship Id="rId58" Type="http://schemas.openxmlformats.org/officeDocument/2006/relationships/image" Target="../media/image551.png"/><Relationship Id="rId123" Type="http://schemas.openxmlformats.org/officeDocument/2006/relationships/customXml" Target="../ink/ink574.xml"/><Relationship Id="rId330" Type="http://schemas.openxmlformats.org/officeDocument/2006/relationships/customXml" Target="../ink/ink677.xml"/><Relationship Id="rId165" Type="http://schemas.openxmlformats.org/officeDocument/2006/relationships/customXml" Target="../ink/ink595.xml"/><Relationship Id="rId372" Type="http://schemas.openxmlformats.org/officeDocument/2006/relationships/customXml" Target="../ink/ink698.xml"/><Relationship Id="rId428" Type="http://schemas.openxmlformats.org/officeDocument/2006/relationships/image" Target="../media/image733.png"/><Relationship Id="rId232" Type="http://schemas.openxmlformats.org/officeDocument/2006/relationships/image" Target="../media/image637.png"/><Relationship Id="rId274" Type="http://schemas.openxmlformats.org/officeDocument/2006/relationships/image" Target="../media/image658.png"/><Relationship Id="rId481" Type="http://schemas.openxmlformats.org/officeDocument/2006/relationships/customXml" Target="../ink/ink753.xml"/><Relationship Id="rId27" Type="http://schemas.openxmlformats.org/officeDocument/2006/relationships/image" Target="../media/image535.png"/><Relationship Id="rId69" Type="http://schemas.openxmlformats.org/officeDocument/2006/relationships/customXml" Target="../ink/ink547.xml"/><Relationship Id="rId134" Type="http://schemas.openxmlformats.org/officeDocument/2006/relationships/image" Target="../media/image588.png"/><Relationship Id="rId537" Type="http://schemas.openxmlformats.org/officeDocument/2006/relationships/customXml" Target="../ink/ink781.xml"/><Relationship Id="rId80" Type="http://schemas.openxmlformats.org/officeDocument/2006/relationships/image" Target="../media/image562.png"/><Relationship Id="rId176" Type="http://schemas.openxmlformats.org/officeDocument/2006/relationships/image" Target="../media/image609.png"/><Relationship Id="rId341" Type="http://schemas.openxmlformats.org/officeDocument/2006/relationships/image" Target="../media/image692.png"/><Relationship Id="rId383" Type="http://schemas.openxmlformats.org/officeDocument/2006/relationships/image" Target="../media/image712.png"/><Relationship Id="rId439" Type="http://schemas.openxmlformats.org/officeDocument/2006/relationships/customXml" Target="../ink/ink732.xml"/><Relationship Id="rId201" Type="http://schemas.openxmlformats.org/officeDocument/2006/relationships/customXml" Target="../ink/ink613.xml"/><Relationship Id="rId243" Type="http://schemas.openxmlformats.org/officeDocument/2006/relationships/customXml" Target="../ink/ink634.xml"/><Relationship Id="rId285" Type="http://schemas.openxmlformats.org/officeDocument/2006/relationships/customXml" Target="../ink/ink655.xml"/><Relationship Id="rId450" Type="http://schemas.openxmlformats.org/officeDocument/2006/relationships/image" Target="../media/image743.png"/><Relationship Id="rId506" Type="http://schemas.openxmlformats.org/officeDocument/2006/relationships/image" Target="../media/image770.png"/><Relationship Id="rId38" Type="http://schemas.openxmlformats.org/officeDocument/2006/relationships/image" Target="../media/image541.png"/><Relationship Id="rId103" Type="http://schemas.openxmlformats.org/officeDocument/2006/relationships/customXml" Target="../ink/ink564.xml"/><Relationship Id="rId310" Type="http://schemas.openxmlformats.org/officeDocument/2006/relationships/customXml" Target="../ink/ink667.xml"/><Relationship Id="rId492" Type="http://schemas.openxmlformats.org/officeDocument/2006/relationships/image" Target="../media/image763.png"/><Relationship Id="rId91" Type="http://schemas.openxmlformats.org/officeDocument/2006/relationships/customXml" Target="../ink/ink558.xml"/><Relationship Id="rId145" Type="http://schemas.openxmlformats.org/officeDocument/2006/relationships/customXml" Target="../ink/ink585.xml"/><Relationship Id="rId187" Type="http://schemas.openxmlformats.org/officeDocument/2006/relationships/customXml" Target="../ink/ink606.xml"/><Relationship Id="rId352" Type="http://schemas.openxmlformats.org/officeDocument/2006/relationships/customXml" Target="../ink/ink688.xml"/><Relationship Id="rId394" Type="http://schemas.openxmlformats.org/officeDocument/2006/relationships/customXml" Target="../ink/ink709.xml"/><Relationship Id="rId408" Type="http://schemas.openxmlformats.org/officeDocument/2006/relationships/customXml" Target="../ink/ink716.xml"/><Relationship Id="rId212" Type="http://schemas.openxmlformats.org/officeDocument/2006/relationships/image" Target="../media/image627.png"/><Relationship Id="rId254" Type="http://schemas.openxmlformats.org/officeDocument/2006/relationships/image" Target="../media/image648.png"/><Relationship Id="rId49" Type="http://schemas.openxmlformats.org/officeDocument/2006/relationships/customXml" Target="../ink/ink537.xml"/><Relationship Id="rId114" Type="http://schemas.openxmlformats.org/officeDocument/2006/relationships/image" Target="../media/image578.png"/><Relationship Id="rId296" Type="http://schemas.openxmlformats.org/officeDocument/2006/relationships/customXml" Target="../ink/ink660.xml"/><Relationship Id="rId461" Type="http://schemas.openxmlformats.org/officeDocument/2006/relationships/customXml" Target="../ink/ink743.xml"/><Relationship Id="rId517" Type="http://schemas.openxmlformats.org/officeDocument/2006/relationships/customXml" Target="../ink/ink771.xml"/><Relationship Id="rId60" Type="http://schemas.openxmlformats.org/officeDocument/2006/relationships/image" Target="../media/image552.png"/><Relationship Id="rId156" Type="http://schemas.openxmlformats.org/officeDocument/2006/relationships/image" Target="../media/image599.png"/><Relationship Id="rId198" Type="http://schemas.openxmlformats.org/officeDocument/2006/relationships/image" Target="../media/image620.png"/><Relationship Id="rId321" Type="http://schemas.openxmlformats.org/officeDocument/2006/relationships/image" Target="../media/image682.png"/><Relationship Id="rId363" Type="http://schemas.openxmlformats.org/officeDocument/2006/relationships/image" Target="../media/image702.png"/><Relationship Id="rId419" Type="http://schemas.openxmlformats.org/officeDocument/2006/relationships/customXml" Target="../ink/ink722.xml"/><Relationship Id="rId223" Type="http://schemas.openxmlformats.org/officeDocument/2006/relationships/customXml" Target="../ink/ink624.xml"/><Relationship Id="rId430" Type="http://schemas.openxmlformats.org/officeDocument/2006/relationships/image" Target="../media/image734.png"/><Relationship Id="rId18" Type="http://schemas.openxmlformats.org/officeDocument/2006/relationships/customXml" Target="../ink/ink522.xml"/><Relationship Id="rId265" Type="http://schemas.openxmlformats.org/officeDocument/2006/relationships/customXml" Target="../ink/ink645.xml"/><Relationship Id="rId472" Type="http://schemas.openxmlformats.org/officeDocument/2006/relationships/image" Target="../media/image753.png"/><Relationship Id="rId528" Type="http://schemas.openxmlformats.org/officeDocument/2006/relationships/image" Target="../media/image781.png"/><Relationship Id="rId125" Type="http://schemas.openxmlformats.org/officeDocument/2006/relationships/customXml" Target="../ink/ink575.xml"/><Relationship Id="rId167" Type="http://schemas.openxmlformats.org/officeDocument/2006/relationships/customXml" Target="../ink/ink596.xml"/><Relationship Id="rId332" Type="http://schemas.openxmlformats.org/officeDocument/2006/relationships/customXml" Target="../ink/ink678.xml"/><Relationship Id="rId374" Type="http://schemas.openxmlformats.org/officeDocument/2006/relationships/customXml" Target="../ink/ink699.xml"/><Relationship Id="rId71" Type="http://schemas.openxmlformats.org/officeDocument/2006/relationships/customXml" Target="../ink/ink548.xml"/><Relationship Id="rId234" Type="http://schemas.openxmlformats.org/officeDocument/2006/relationships/image" Target="../media/image638.png"/><Relationship Id="rId2" Type="http://schemas.openxmlformats.org/officeDocument/2006/relationships/customXml" Target="../ink/ink514.xml"/><Relationship Id="rId29" Type="http://schemas.openxmlformats.org/officeDocument/2006/relationships/image" Target="../media/image536.png"/><Relationship Id="rId276" Type="http://schemas.openxmlformats.org/officeDocument/2006/relationships/image" Target="../media/image659.png"/><Relationship Id="rId441" Type="http://schemas.openxmlformats.org/officeDocument/2006/relationships/customXml" Target="../ink/ink733.xml"/><Relationship Id="rId483" Type="http://schemas.openxmlformats.org/officeDocument/2006/relationships/customXml" Target="../ink/ink754.xml"/><Relationship Id="rId539" Type="http://schemas.openxmlformats.org/officeDocument/2006/relationships/customXml" Target="../ink/ink782.xml"/><Relationship Id="rId40" Type="http://schemas.openxmlformats.org/officeDocument/2006/relationships/image" Target="../media/image542.png"/><Relationship Id="rId136" Type="http://schemas.openxmlformats.org/officeDocument/2006/relationships/image" Target="../media/image589.png"/><Relationship Id="rId178" Type="http://schemas.openxmlformats.org/officeDocument/2006/relationships/image" Target="../media/image610.png"/><Relationship Id="rId301" Type="http://schemas.openxmlformats.org/officeDocument/2006/relationships/image" Target="../media/image672.png"/><Relationship Id="rId343" Type="http://schemas.openxmlformats.org/officeDocument/2006/relationships/image" Target="../media/image693.png"/><Relationship Id="rId82" Type="http://schemas.openxmlformats.org/officeDocument/2006/relationships/image" Target="../media/image563.png"/><Relationship Id="rId203" Type="http://schemas.openxmlformats.org/officeDocument/2006/relationships/customXml" Target="../ink/ink614.xml"/><Relationship Id="rId385" Type="http://schemas.openxmlformats.org/officeDocument/2006/relationships/image" Target="../media/image713.png"/><Relationship Id="rId245" Type="http://schemas.openxmlformats.org/officeDocument/2006/relationships/customXml" Target="../ink/ink635.xml"/><Relationship Id="rId287" Type="http://schemas.openxmlformats.org/officeDocument/2006/relationships/customXml" Target="../ink/ink656.xml"/><Relationship Id="rId410" Type="http://schemas.openxmlformats.org/officeDocument/2006/relationships/customXml" Target="../ink/ink717.xml"/><Relationship Id="rId452" Type="http://schemas.openxmlformats.org/officeDocument/2006/relationships/image" Target="../media/image744.png"/><Relationship Id="rId494" Type="http://schemas.openxmlformats.org/officeDocument/2006/relationships/image" Target="../media/image764.png"/><Relationship Id="rId508" Type="http://schemas.openxmlformats.org/officeDocument/2006/relationships/image" Target="../media/image771.png"/><Relationship Id="rId105" Type="http://schemas.openxmlformats.org/officeDocument/2006/relationships/customXml" Target="../ink/ink565.xml"/><Relationship Id="rId147" Type="http://schemas.openxmlformats.org/officeDocument/2006/relationships/customXml" Target="../ink/ink586.xml"/><Relationship Id="rId312" Type="http://schemas.openxmlformats.org/officeDocument/2006/relationships/customXml" Target="../ink/ink668.xml"/><Relationship Id="rId354" Type="http://schemas.openxmlformats.org/officeDocument/2006/relationships/customXml" Target="../ink/ink689.xml"/><Relationship Id="rId51" Type="http://schemas.openxmlformats.org/officeDocument/2006/relationships/customXml" Target="../ink/ink538.xml"/><Relationship Id="rId93" Type="http://schemas.openxmlformats.org/officeDocument/2006/relationships/customXml" Target="../ink/ink559.xml"/><Relationship Id="rId189" Type="http://schemas.openxmlformats.org/officeDocument/2006/relationships/customXml" Target="../ink/ink607.xml"/><Relationship Id="rId396" Type="http://schemas.openxmlformats.org/officeDocument/2006/relationships/customXml" Target="../ink/ink710.xml"/><Relationship Id="rId214" Type="http://schemas.openxmlformats.org/officeDocument/2006/relationships/image" Target="../media/image628.png"/><Relationship Id="rId256" Type="http://schemas.openxmlformats.org/officeDocument/2006/relationships/image" Target="../media/image649.png"/><Relationship Id="rId298" Type="http://schemas.openxmlformats.org/officeDocument/2006/relationships/customXml" Target="../ink/ink661.xml"/><Relationship Id="rId421" Type="http://schemas.openxmlformats.org/officeDocument/2006/relationships/customXml" Target="../ink/ink723.xml"/><Relationship Id="rId463" Type="http://schemas.openxmlformats.org/officeDocument/2006/relationships/customXml" Target="../ink/ink744.xml"/><Relationship Id="rId519" Type="http://schemas.openxmlformats.org/officeDocument/2006/relationships/customXml" Target="../ink/ink772.xml"/><Relationship Id="rId116" Type="http://schemas.openxmlformats.org/officeDocument/2006/relationships/image" Target="../media/image579.png"/><Relationship Id="rId158" Type="http://schemas.openxmlformats.org/officeDocument/2006/relationships/image" Target="../media/image600.png"/><Relationship Id="rId323" Type="http://schemas.openxmlformats.org/officeDocument/2006/relationships/image" Target="../media/image683.png"/><Relationship Id="rId530" Type="http://schemas.openxmlformats.org/officeDocument/2006/relationships/image" Target="../media/image782.png"/><Relationship Id="rId20" Type="http://schemas.openxmlformats.org/officeDocument/2006/relationships/customXml" Target="../ink/ink523.xml"/><Relationship Id="rId62" Type="http://schemas.openxmlformats.org/officeDocument/2006/relationships/image" Target="../media/image553.png"/><Relationship Id="rId365" Type="http://schemas.openxmlformats.org/officeDocument/2006/relationships/image" Target="../media/image703.png"/><Relationship Id="rId225" Type="http://schemas.openxmlformats.org/officeDocument/2006/relationships/customXml" Target="../ink/ink625.xml"/><Relationship Id="rId267" Type="http://schemas.openxmlformats.org/officeDocument/2006/relationships/customXml" Target="../ink/ink646.xml"/><Relationship Id="rId432" Type="http://schemas.openxmlformats.org/officeDocument/2006/relationships/image" Target="../media/image735.png"/><Relationship Id="rId474" Type="http://schemas.openxmlformats.org/officeDocument/2006/relationships/image" Target="../media/image754.png"/><Relationship Id="rId127" Type="http://schemas.openxmlformats.org/officeDocument/2006/relationships/customXml" Target="../ink/ink576.xml"/><Relationship Id="rId31" Type="http://schemas.openxmlformats.org/officeDocument/2006/relationships/image" Target="../media/image537.png"/><Relationship Id="rId73" Type="http://schemas.openxmlformats.org/officeDocument/2006/relationships/customXml" Target="../ink/ink549.xml"/><Relationship Id="rId169" Type="http://schemas.openxmlformats.org/officeDocument/2006/relationships/customXml" Target="../ink/ink597.xml"/><Relationship Id="rId334" Type="http://schemas.openxmlformats.org/officeDocument/2006/relationships/customXml" Target="../ink/ink679.xml"/><Relationship Id="rId376" Type="http://schemas.openxmlformats.org/officeDocument/2006/relationships/customXml" Target="../ink/ink700.xml"/><Relationship Id="rId4" Type="http://schemas.openxmlformats.org/officeDocument/2006/relationships/customXml" Target="../ink/ink515.xml"/><Relationship Id="rId180" Type="http://schemas.openxmlformats.org/officeDocument/2006/relationships/image" Target="../media/image611.png"/><Relationship Id="rId236" Type="http://schemas.openxmlformats.org/officeDocument/2006/relationships/image" Target="../media/image639.png"/><Relationship Id="rId278" Type="http://schemas.openxmlformats.org/officeDocument/2006/relationships/image" Target="../media/image660.png"/><Relationship Id="rId401" Type="http://schemas.openxmlformats.org/officeDocument/2006/relationships/image" Target="../media/image721.png"/><Relationship Id="rId443" Type="http://schemas.openxmlformats.org/officeDocument/2006/relationships/customXml" Target="../ink/ink734.xml"/><Relationship Id="rId303" Type="http://schemas.openxmlformats.org/officeDocument/2006/relationships/image" Target="../media/image673.png"/><Relationship Id="rId485" Type="http://schemas.openxmlformats.org/officeDocument/2006/relationships/customXml" Target="../ink/ink755.xml"/><Relationship Id="rId42" Type="http://schemas.openxmlformats.org/officeDocument/2006/relationships/image" Target="../media/image543.png"/><Relationship Id="rId84" Type="http://schemas.openxmlformats.org/officeDocument/2006/relationships/image" Target="../media/image564.png"/><Relationship Id="rId138" Type="http://schemas.openxmlformats.org/officeDocument/2006/relationships/image" Target="../media/image590.png"/><Relationship Id="rId345" Type="http://schemas.openxmlformats.org/officeDocument/2006/relationships/image" Target="../media/image694.png"/><Relationship Id="rId387" Type="http://schemas.openxmlformats.org/officeDocument/2006/relationships/image" Target="../media/image714.png"/><Relationship Id="rId510" Type="http://schemas.openxmlformats.org/officeDocument/2006/relationships/image" Target="../media/image772.png"/><Relationship Id="rId191" Type="http://schemas.openxmlformats.org/officeDocument/2006/relationships/customXml" Target="../ink/ink608.xml"/><Relationship Id="rId205" Type="http://schemas.openxmlformats.org/officeDocument/2006/relationships/customXml" Target="../ink/ink615.xml"/><Relationship Id="rId247" Type="http://schemas.openxmlformats.org/officeDocument/2006/relationships/customXml" Target="../ink/ink636.xml"/><Relationship Id="rId412" Type="http://schemas.openxmlformats.org/officeDocument/2006/relationships/customXml" Target="../ink/ink718.xml"/><Relationship Id="rId107" Type="http://schemas.openxmlformats.org/officeDocument/2006/relationships/customXml" Target="../ink/ink566.xml"/><Relationship Id="rId289" Type="http://schemas.openxmlformats.org/officeDocument/2006/relationships/customXml" Target="../ink/ink657.xml"/><Relationship Id="rId454" Type="http://schemas.openxmlformats.org/officeDocument/2006/relationships/image" Target="../media/image745.png"/><Relationship Id="rId496" Type="http://schemas.openxmlformats.org/officeDocument/2006/relationships/image" Target="../media/image765.png"/><Relationship Id="rId11" Type="http://schemas.openxmlformats.org/officeDocument/2006/relationships/image" Target="../media/image527.png"/><Relationship Id="rId53" Type="http://schemas.openxmlformats.org/officeDocument/2006/relationships/customXml" Target="../ink/ink539.xml"/><Relationship Id="rId149" Type="http://schemas.openxmlformats.org/officeDocument/2006/relationships/customXml" Target="../ink/ink587.xml"/><Relationship Id="rId314" Type="http://schemas.openxmlformats.org/officeDocument/2006/relationships/customXml" Target="../ink/ink669.xml"/><Relationship Id="rId356" Type="http://schemas.openxmlformats.org/officeDocument/2006/relationships/customXml" Target="../ink/ink690.xml"/><Relationship Id="rId398" Type="http://schemas.openxmlformats.org/officeDocument/2006/relationships/customXml" Target="../ink/ink711.xml"/><Relationship Id="rId521" Type="http://schemas.openxmlformats.org/officeDocument/2006/relationships/customXml" Target="../ink/ink773.xml"/><Relationship Id="rId95" Type="http://schemas.openxmlformats.org/officeDocument/2006/relationships/customXml" Target="../ink/ink560.xml"/><Relationship Id="rId160" Type="http://schemas.openxmlformats.org/officeDocument/2006/relationships/image" Target="../media/image601.png"/><Relationship Id="rId216" Type="http://schemas.openxmlformats.org/officeDocument/2006/relationships/image" Target="../media/image629.png"/><Relationship Id="rId423" Type="http://schemas.openxmlformats.org/officeDocument/2006/relationships/customXml" Target="../ink/ink724.xml"/><Relationship Id="rId258" Type="http://schemas.openxmlformats.org/officeDocument/2006/relationships/image" Target="../media/image650.png"/><Relationship Id="rId465" Type="http://schemas.openxmlformats.org/officeDocument/2006/relationships/customXml" Target="../ink/ink745.xml"/><Relationship Id="rId22" Type="http://schemas.openxmlformats.org/officeDocument/2006/relationships/customXml" Target="../ink/ink524.xml"/><Relationship Id="rId64" Type="http://schemas.openxmlformats.org/officeDocument/2006/relationships/image" Target="../media/image554.png"/><Relationship Id="rId118" Type="http://schemas.openxmlformats.org/officeDocument/2006/relationships/image" Target="../media/image580.png"/><Relationship Id="rId325" Type="http://schemas.openxmlformats.org/officeDocument/2006/relationships/image" Target="../media/image684.png"/><Relationship Id="rId367" Type="http://schemas.openxmlformats.org/officeDocument/2006/relationships/image" Target="../media/image704.png"/><Relationship Id="rId532" Type="http://schemas.openxmlformats.org/officeDocument/2006/relationships/image" Target="../media/image783.png"/><Relationship Id="rId171" Type="http://schemas.openxmlformats.org/officeDocument/2006/relationships/customXml" Target="../ink/ink598.xml"/><Relationship Id="rId227" Type="http://schemas.openxmlformats.org/officeDocument/2006/relationships/customXml" Target="../ink/ink626.xml"/><Relationship Id="rId269" Type="http://schemas.openxmlformats.org/officeDocument/2006/relationships/customXml" Target="../ink/ink647.xml"/><Relationship Id="rId434" Type="http://schemas.openxmlformats.org/officeDocument/2006/relationships/image" Target="../media/image736.png"/><Relationship Id="rId476" Type="http://schemas.openxmlformats.org/officeDocument/2006/relationships/image" Target="../media/image755.png"/><Relationship Id="rId33" Type="http://schemas.openxmlformats.org/officeDocument/2006/relationships/image" Target="../media/image538.png"/><Relationship Id="rId129" Type="http://schemas.openxmlformats.org/officeDocument/2006/relationships/customXml" Target="../ink/ink577.xml"/><Relationship Id="rId280" Type="http://schemas.openxmlformats.org/officeDocument/2006/relationships/image" Target="../media/image661.png"/><Relationship Id="rId336" Type="http://schemas.openxmlformats.org/officeDocument/2006/relationships/customXml" Target="../ink/ink680.xml"/><Relationship Id="rId501" Type="http://schemas.openxmlformats.org/officeDocument/2006/relationships/customXml" Target="../ink/ink763.xml"/><Relationship Id="rId75" Type="http://schemas.openxmlformats.org/officeDocument/2006/relationships/customXml" Target="../ink/ink550.xml"/><Relationship Id="rId140" Type="http://schemas.openxmlformats.org/officeDocument/2006/relationships/image" Target="../media/image591.png"/><Relationship Id="rId182" Type="http://schemas.openxmlformats.org/officeDocument/2006/relationships/image" Target="../media/image612.png"/><Relationship Id="rId378" Type="http://schemas.openxmlformats.org/officeDocument/2006/relationships/customXml" Target="../ink/ink701.xml"/><Relationship Id="rId403" Type="http://schemas.openxmlformats.org/officeDocument/2006/relationships/image" Target="../media/image722.png"/><Relationship Id="rId6" Type="http://schemas.openxmlformats.org/officeDocument/2006/relationships/customXml" Target="../ink/ink516.xml"/><Relationship Id="rId238" Type="http://schemas.openxmlformats.org/officeDocument/2006/relationships/image" Target="../media/image640.png"/><Relationship Id="rId445" Type="http://schemas.openxmlformats.org/officeDocument/2006/relationships/customXml" Target="../ink/ink735.xml"/><Relationship Id="rId487" Type="http://schemas.openxmlformats.org/officeDocument/2006/relationships/customXml" Target="../ink/ink756.xml"/><Relationship Id="rId291" Type="http://schemas.openxmlformats.org/officeDocument/2006/relationships/customXml" Target="../ink/ink658.xml"/><Relationship Id="rId305" Type="http://schemas.openxmlformats.org/officeDocument/2006/relationships/image" Target="../media/image674.png"/><Relationship Id="rId347" Type="http://schemas.openxmlformats.org/officeDocument/2006/relationships/image" Target="../media/image695.png"/><Relationship Id="rId512" Type="http://schemas.openxmlformats.org/officeDocument/2006/relationships/image" Target="../media/image773.png"/><Relationship Id="rId44" Type="http://schemas.openxmlformats.org/officeDocument/2006/relationships/image" Target="../media/image544.png"/><Relationship Id="rId86" Type="http://schemas.openxmlformats.org/officeDocument/2006/relationships/image" Target="../media/image565.png"/><Relationship Id="rId151" Type="http://schemas.openxmlformats.org/officeDocument/2006/relationships/customXml" Target="../ink/ink588.xml"/><Relationship Id="rId389" Type="http://schemas.openxmlformats.org/officeDocument/2006/relationships/image" Target="../media/image715.png"/><Relationship Id="rId193" Type="http://schemas.openxmlformats.org/officeDocument/2006/relationships/customXml" Target="../ink/ink609.xml"/><Relationship Id="rId207" Type="http://schemas.openxmlformats.org/officeDocument/2006/relationships/customXml" Target="../ink/ink616.xml"/><Relationship Id="rId249" Type="http://schemas.openxmlformats.org/officeDocument/2006/relationships/customXml" Target="../ink/ink637.xml"/><Relationship Id="rId414" Type="http://schemas.openxmlformats.org/officeDocument/2006/relationships/customXml" Target="../ink/ink719.xml"/><Relationship Id="rId456" Type="http://schemas.openxmlformats.org/officeDocument/2006/relationships/image" Target="../media/image746.png"/><Relationship Id="rId498" Type="http://schemas.openxmlformats.org/officeDocument/2006/relationships/image" Target="../media/image766.png"/><Relationship Id="rId13" Type="http://schemas.openxmlformats.org/officeDocument/2006/relationships/image" Target="../media/image528.png"/><Relationship Id="rId109" Type="http://schemas.openxmlformats.org/officeDocument/2006/relationships/customXml" Target="../ink/ink567.xml"/><Relationship Id="rId260" Type="http://schemas.openxmlformats.org/officeDocument/2006/relationships/image" Target="../media/image651.png"/><Relationship Id="rId316" Type="http://schemas.openxmlformats.org/officeDocument/2006/relationships/customXml" Target="../ink/ink670.xml"/><Relationship Id="rId523" Type="http://schemas.openxmlformats.org/officeDocument/2006/relationships/customXml" Target="../ink/ink774.xml"/><Relationship Id="rId55" Type="http://schemas.openxmlformats.org/officeDocument/2006/relationships/customXml" Target="../ink/ink540.xml"/><Relationship Id="rId97" Type="http://schemas.openxmlformats.org/officeDocument/2006/relationships/customXml" Target="../ink/ink561.xml"/><Relationship Id="rId120" Type="http://schemas.openxmlformats.org/officeDocument/2006/relationships/image" Target="../media/image581.png"/><Relationship Id="rId358" Type="http://schemas.openxmlformats.org/officeDocument/2006/relationships/customXml" Target="../ink/ink691.xml"/><Relationship Id="rId162" Type="http://schemas.openxmlformats.org/officeDocument/2006/relationships/image" Target="../media/image602.png"/><Relationship Id="rId218" Type="http://schemas.openxmlformats.org/officeDocument/2006/relationships/image" Target="../media/image630.png"/><Relationship Id="rId425" Type="http://schemas.openxmlformats.org/officeDocument/2006/relationships/customXml" Target="../ink/ink725.xml"/><Relationship Id="rId467" Type="http://schemas.openxmlformats.org/officeDocument/2006/relationships/customXml" Target="../ink/ink746.xml"/><Relationship Id="rId271" Type="http://schemas.openxmlformats.org/officeDocument/2006/relationships/customXml" Target="../ink/ink648.xml"/><Relationship Id="rId24" Type="http://schemas.openxmlformats.org/officeDocument/2006/relationships/customXml" Target="../ink/ink525.xml"/><Relationship Id="rId66" Type="http://schemas.openxmlformats.org/officeDocument/2006/relationships/image" Target="../media/image555.png"/><Relationship Id="rId131" Type="http://schemas.openxmlformats.org/officeDocument/2006/relationships/customXml" Target="../ink/ink578.xml"/><Relationship Id="rId327" Type="http://schemas.openxmlformats.org/officeDocument/2006/relationships/image" Target="../media/image685.png"/><Relationship Id="rId369" Type="http://schemas.openxmlformats.org/officeDocument/2006/relationships/image" Target="../media/image705.png"/><Relationship Id="rId534" Type="http://schemas.openxmlformats.org/officeDocument/2006/relationships/image" Target="../media/image784.png"/><Relationship Id="rId173" Type="http://schemas.openxmlformats.org/officeDocument/2006/relationships/customXml" Target="../ink/ink599.xml"/><Relationship Id="rId229" Type="http://schemas.openxmlformats.org/officeDocument/2006/relationships/customXml" Target="../ink/ink627.xml"/><Relationship Id="rId380" Type="http://schemas.openxmlformats.org/officeDocument/2006/relationships/customXml" Target="../ink/ink702.xml"/><Relationship Id="rId436" Type="http://schemas.openxmlformats.org/officeDocument/2006/relationships/image" Target="../media/image29.png"/><Relationship Id="rId240" Type="http://schemas.openxmlformats.org/officeDocument/2006/relationships/image" Target="../media/image641.png"/><Relationship Id="rId478" Type="http://schemas.openxmlformats.org/officeDocument/2006/relationships/image" Target="../media/image756.png"/><Relationship Id="rId35" Type="http://schemas.openxmlformats.org/officeDocument/2006/relationships/image" Target="../media/image539.png"/><Relationship Id="rId77" Type="http://schemas.openxmlformats.org/officeDocument/2006/relationships/customXml" Target="../ink/ink551.xml"/><Relationship Id="rId100" Type="http://schemas.openxmlformats.org/officeDocument/2006/relationships/image" Target="../media/image571.png"/><Relationship Id="rId282" Type="http://schemas.openxmlformats.org/officeDocument/2006/relationships/image" Target="../media/image662.png"/><Relationship Id="rId338" Type="http://schemas.openxmlformats.org/officeDocument/2006/relationships/customXml" Target="../ink/ink681.xml"/><Relationship Id="rId503" Type="http://schemas.openxmlformats.org/officeDocument/2006/relationships/customXml" Target="../ink/ink764.xml"/><Relationship Id="rId8" Type="http://schemas.openxmlformats.org/officeDocument/2006/relationships/customXml" Target="../ink/ink517.xml"/><Relationship Id="rId142" Type="http://schemas.openxmlformats.org/officeDocument/2006/relationships/image" Target="../media/image592.png"/><Relationship Id="rId184" Type="http://schemas.openxmlformats.org/officeDocument/2006/relationships/image" Target="../media/image613.png"/><Relationship Id="rId391" Type="http://schemas.openxmlformats.org/officeDocument/2006/relationships/image" Target="../media/image716.png"/><Relationship Id="rId405" Type="http://schemas.openxmlformats.org/officeDocument/2006/relationships/image" Target="../media/image723.png"/><Relationship Id="rId447" Type="http://schemas.openxmlformats.org/officeDocument/2006/relationships/customXml" Target="../ink/ink736.xml"/><Relationship Id="rId251" Type="http://schemas.openxmlformats.org/officeDocument/2006/relationships/customXml" Target="../ink/ink638.xml"/><Relationship Id="rId489" Type="http://schemas.openxmlformats.org/officeDocument/2006/relationships/customXml" Target="../ink/ink757.xml"/><Relationship Id="rId46" Type="http://schemas.openxmlformats.org/officeDocument/2006/relationships/image" Target="../media/image545.png"/><Relationship Id="rId293" Type="http://schemas.openxmlformats.org/officeDocument/2006/relationships/customXml" Target="../ink/ink659.xml"/><Relationship Id="rId307" Type="http://schemas.openxmlformats.org/officeDocument/2006/relationships/image" Target="../media/image675.png"/><Relationship Id="rId349" Type="http://schemas.openxmlformats.org/officeDocument/2006/relationships/image" Target="../media/image696.png"/><Relationship Id="rId514" Type="http://schemas.openxmlformats.org/officeDocument/2006/relationships/image" Target="../media/image774.png"/><Relationship Id="rId88" Type="http://schemas.openxmlformats.org/officeDocument/2006/relationships/image" Target="../media/image566.png"/><Relationship Id="rId111" Type="http://schemas.openxmlformats.org/officeDocument/2006/relationships/customXml" Target="../ink/ink568.xml"/><Relationship Id="rId153" Type="http://schemas.openxmlformats.org/officeDocument/2006/relationships/customXml" Target="../ink/ink589.xml"/><Relationship Id="rId195" Type="http://schemas.openxmlformats.org/officeDocument/2006/relationships/customXml" Target="../ink/ink610.xml"/><Relationship Id="rId209" Type="http://schemas.openxmlformats.org/officeDocument/2006/relationships/customXml" Target="../ink/ink617.xml"/><Relationship Id="rId360" Type="http://schemas.openxmlformats.org/officeDocument/2006/relationships/customXml" Target="../ink/ink692.xml"/><Relationship Id="rId416" Type="http://schemas.openxmlformats.org/officeDocument/2006/relationships/customXml" Target="../ink/ink720.xml"/><Relationship Id="rId220" Type="http://schemas.openxmlformats.org/officeDocument/2006/relationships/image" Target="../media/image631.png"/><Relationship Id="rId458" Type="http://schemas.openxmlformats.org/officeDocument/2006/relationships/image" Target="../media/image188.png"/><Relationship Id="rId15" Type="http://schemas.openxmlformats.org/officeDocument/2006/relationships/image" Target="../media/image529.png"/><Relationship Id="rId57" Type="http://schemas.openxmlformats.org/officeDocument/2006/relationships/customXml" Target="../ink/ink541.xml"/><Relationship Id="rId262" Type="http://schemas.openxmlformats.org/officeDocument/2006/relationships/image" Target="../media/image652.png"/><Relationship Id="rId318" Type="http://schemas.openxmlformats.org/officeDocument/2006/relationships/customXml" Target="../ink/ink671.xml"/><Relationship Id="rId525" Type="http://schemas.openxmlformats.org/officeDocument/2006/relationships/customXml" Target="../ink/ink775.xml"/><Relationship Id="rId99" Type="http://schemas.openxmlformats.org/officeDocument/2006/relationships/customXml" Target="../ink/ink562.xml"/><Relationship Id="rId122" Type="http://schemas.openxmlformats.org/officeDocument/2006/relationships/image" Target="../media/image582.png"/><Relationship Id="rId164" Type="http://schemas.openxmlformats.org/officeDocument/2006/relationships/image" Target="../media/image603.png"/><Relationship Id="rId371" Type="http://schemas.openxmlformats.org/officeDocument/2006/relationships/image" Target="../media/image706.png"/><Relationship Id="rId427" Type="http://schemas.openxmlformats.org/officeDocument/2006/relationships/customXml" Target="../ink/ink726.xml"/><Relationship Id="rId469" Type="http://schemas.openxmlformats.org/officeDocument/2006/relationships/customXml" Target="../ink/ink747.xml"/><Relationship Id="rId26" Type="http://schemas.openxmlformats.org/officeDocument/2006/relationships/customXml" Target="../ink/ink526.xml"/><Relationship Id="rId231" Type="http://schemas.openxmlformats.org/officeDocument/2006/relationships/customXml" Target="../ink/ink628.xml"/><Relationship Id="rId273" Type="http://schemas.openxmlformats.org/officeDocument/2006/relationships/customXml" Target="../ink/ink649.xml"/><Relationship Id="rId329" Type="http://schemas.openxmlformats.org/officeDocument/2006/relationships/image" Target="../media/image686.png"/><Relationship Id="rId480" Type="http://schemas.openxmlformats.org/officeDocument/2006/relationships/image" Target="../media/image757.png"/><Relationship Id="rId536" Type="http://schemas.openxmlformats.org/officeDocument/2006/relationships/image" Target="../media/image785.png"/><Relationship Id="rId68" Type="http://schemas.openxmlformats.org/officeDocument/2006/relationships/image" Target="../media/image556.png"/><Relationship Id="rId133" Type="http://schemas.openxmlformats.org/officeDocument/2006/relationships/customXml" Target="../ink/ink579.xml"/><Relationship Id="rId175" Type="http://schemas.openxmlformats.org/officeDocument/2006/relationships/customXml" Target="../ink/ink600.xml"/><Relationship Id="rId340" Type="http://schemas.openxmlformats.org/officeDocument/2006/relationships/customXml" Target="../ink/ink682.xml"/><Relationship Id="rId200" Type="http://schemas.openxmlformats.org/officeDocument/2006/relationships/image" Target="../media/image621.png"/><Relationship Id="rId382" Type="http://schemas.openxmlformats.org/officeDocument/2006/relationships/customXml" Target="../ink/ink703.xml"/><Relationship Id="rId438" Type="http://schemas.openxmlformats.org/officeDocument/2006/relationships/image" Target="../media/image737.png"/><Relationship Id="rId242" Type="http://schemas.openxmlformats.org/officeDocument/2006/relationships/image" Target="../media/image642.png"/><Relationship Id="rId284" Type="http://schemas.openxmlformats.org/officeDocument/2006/relationships/image" Target="../media/image663.png"/><Relationship Id="rId491" Type="http://schemas.openxmlformats.org/officeDocument/2006/relationships/customXml" Target="../ink/ink758.xml"/><Relationship Id="rId505" Type="http://schemas.openxmlformats.org/officeDocument/2006/relationships/customXml" Target="../ink/ink765.xml"/><Relationship Id="rId37" Type="http://schemas.openxmlformats.org/officeDocument/2006/relationships/customXml" Target="../ink/ink531.xml"/><Relationship Id="rId79" Type="http://schemas.openxmlformats.org/officeDocument/2006/relationships/customXml" Target="../ink/ink552.xml"/><Relationship Id="rId102" Type="http://schemas.openxmlformats.org/officeDocument/2006/relationships/image" Target="../media/image572.png"/><Relationship Id="rId144" Type="http://schemas.openxmlformats.org/officeDocument/2006/relationships/image" Target="../media/image593.png"/><Relationship Id="rId90" Type="http://schemas.openxmlformats.org/officeDocument/2006/relationships/image" Target="../media/image194.png"/><Relationship Id="rId186" Type="http://schemas.openxmlformats.org/officeDocument/2006/relationships/image" Target="../media/image614.png"/><Relationship Id="rId351" Type="http://schemas.openxmlformats.org/officeDocument/2006/relationships/image" Target="../media/image697.png"/><Relationship Id="rId393" Type="http://schemas.openxmlformats.org/officeDocument/2006/relationships/image" Target="../media/image717.png"/><Relationship Id="rId407" Type="http://schemas.openxmlformats.org/officeDocument/2006/relationships/image" Target="../media/image724.png"/><Relationship Id="rId449" Type="http://schemas.openxmlformats.org/officeDocument/2006/relationships/customXml" Target="../ink/ink737.xml"/><Relationship Id="rId211" Type="http://schemas.openxmlformats.org/officeDocument/2006/relationships/customXml" Target="../ink/ink618.xml"/><Relationship Id="rId253" Type="http://schemas.openxmlformats.org/officeDocument/2006/relationships/customXml" Target="../ink/ink639.xml"/><Relationship Id="rId295" Type="http://schemas.openxmlformats.org/officeDocument/2006/relationships/image" Target="../media/image669.png"/><Relationship Id="rId309" Type="http://schemas.openxmlformats.org/officeDocument/2006/relationships/image" Target="../media/image676.png"/><Relationship Id="rId460" Type="http://schemas.openxmlformats.org/officeDocument/2006/relationships/image" Target="../media/image747.png"/><Relationship Id="rId516" Type="http://schemas.openxmlformats.org/officeDocument/2006/relationships/image" Target="../media/image775.png"/><Relationship Id="rId48" Type="http://schemas.openxmlformats.org/officeDocument/2006/relationships/image" Target="../media/image546.png"/><Relationship Id="rId113" Type="http://schemas.openxmlformats.org/officeDocument/2006/relationships/customXml" Target="../ink/ink569.xml"/><Relationship Id="rId320" Type="http://schemas.openxmlformats.org/officeDocument/2006/relationships/customXml" Target="../ink/ink672.xml"/><Relationship Id="rId155" Type="http://schemas.openxmlformats.org/officeDocument/2006/relationships/customXml" Target="../ink/ink590.xml"/><Relationship Id="rId197" Type="http://schemas.openxmlformats.org/officeDocument/2006/relationships/customXml" Target="../ink/ink611.xml"/><Relationship Id="rId362" Type="http://schemas.openxmlformats.org/officeDocument/2006/relationships/customXml" Target="../ink/ink693.xml"/><Relationship Id="rId418" Type="http://schemas.openxmlformats.org/officeDocument/2006/relationships/customXml" Target="../ink/ink721.xml"/><Relationship Id="rId222" Type="http://schemas.openxmlformats.org/officeDocument/2006/relationships/image" Target="../media/image632.png"/><Relationship Id="rId264" Type="http://schemas.openxmlformats.org/officeDocument/2006/relationships/image" Target="../media/image653.png"/><Relationship Id="rId471" Type="http://schemas.openxmlformats.org/officeDocument/2006/relationships/customXml" Target="../ink/ink748.xml"/><Relationship Id="rId17" Type="http://schemas.openxmlformats.org/officeDocument/2006/relationships/image" Target="../media/image530.png"/><Relationship Id="rId59" Type="http://schemas.openxmlformats.org/officeDocument/2006/relationships/customXml" Target="../ink/ink542.xml"/><Relationship Id="rId124" Type="http://schemas.openxmlformats.org/officeDocument/2006/relationships/image" Target="../media/image583.png"/><Relationship Id="rId527" Type="http://schemas.openxmlformats.org/officeDocument/2006/relationships/customXml" Target="../ink/ink776.xml"/><Relationship Id="rId70" Type="http://schemas.openxmlformats.org/officeDocument/2006/relationships/image" Target="../media/image557.png"/><Relationship Id="rId166" Type="http://schemas.openxmlformats.org/officeDocument/2006/relationships/image" Target="../media/image604.png"/><Relationship Id="rId331" Type="http://schemas.openxmlformats.org/officeDocument/2006/relationships/image" Target="../media/image687.png"/><Relationship Id="rId373" Type="http://schemas.openxmlformats.org/officeDocument/2006/relationships/image" Target="../media/image707.png"/><Relationship Id="rId429" Type="http://schemas.openxmlformats.org/officeDocument/2006/relationships/customXml" Target="../ink/ink72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29.xml"/><Relationship Id="rId440" Type="http://schemas.openxmlformats.org/officeDocument/2006/relationships/image" Target="../media/image738.png"/><Relationship Id="rId28" Type="http://schemas.openxmlformats.org/officeDocument/2006/relationships/customXml" Target="../ink/ink527.xml"/><Relationship Id="rId275" Type="http://schemas.openxmlformats.org/officeDocument/2006/relationships/customXml" Target="../ink/ink650.xml"/><Relationship Id="rId300" Type="http://schemas.openxmlformats.org/officeDocument/2006/relationships/customXml" Target="../ink/ink662.xml"/><Relationship Id="rId482" Type="http://schemas.openxmlformats.org/officeDocument/2006/relationships/image" Target="../media/image758.png"/><Relationship Id="rId538" Type="http://schemas.openxmlformats.org/officeDocument/2006/relationships/image" Target="../media/image786.png"/><Relationship Id="rId81" Type="http://schemas.openxmlformats.org/officeDocument/2006/relationships/customXml" Target="../ink/ink553.xml"/><Relationship Id="rId135" Type="http://schemas.openxmlformats.org/officeDocument/2006/relationships/customXml" Target="../ink/ink580.xml"/><Relationship Id="rId177" Type="http://schemas.openxmlformats.org/officeDocument/2006/relationships/customXml" Target="../ink/ink601.xml"/><Relationship Id="rId342" Type="http://schemas.openxmlformats.org/officeDocument/2006/relationships/customXml" Target="../ink/ink683.xml"/><Relationship Id="rId384" Type="http://schemas.openxmlformats.org/officeDocument/2006/relationships/customXml" Target="../ink/ink704.xml"/><Relationship Id="rId202" Type="http://schemas.openxmlformats.org/officeDocument/2006/relationships/image" Target="../media/image622.png"/><Relationship Id="rId244" Type="http://schemas.openxmlformats.org/officeDocument/2006/relationships/image" Target="../media/image643.png"/><Relationship Id="rId39" Type="http://schemas.openxmlformats.org/officeDocument/2006/relationships/customXml" Target="../ink/ink532.xml"/><Relationship Id="rId286" Type="http://schemas.openxmlformats.org/officeDocument/2006/relationships/image" Target="../media/image664.png"/><Relationship Id="rId451" Type="http://schemas.openxmlformats.org/officeDocument/2006/relationships/customXml" Target="../ink/ink738.xml"/><Relationship Id="rId493" Type="http://schemas.openxmlformats.org/officeDocument/2006/relationships/customXml" Target="../ink/ink759.xml"/><Relationship Id="rId507" Type="http://schemas.openxmlformats.org/officeDocument/2006/relationships/customXml" Target="../ink/ink766.xml"/><Relationship Id="rId50" Type="http://schemas.openxmlformats.org/officeDocument/2006/relationships/image" Target="../media/image547.png"/><Relationship Id="rId104" Type="http://schemas.openxmlformats.org/officeDocument/2006/relationships/image" Target="../media/image573.png"/><Relationship Id="rId146" Type="http://schemas.openxmlformats.org/officeDocument/2006/relationships/image" Target="../media/image594.png"/><Relationship Id="rId188" Type="http://schemas.openxmlformats.org/officeDocument/2006/relationships/image" Target="../media/image615.png"/><Relationship Id="rId311" Type="http://schemas.openxmlformats.org/officeDocument/2006/relationships/image" Target="../media/image677.png"/><Relationship Id="rId353" Type="http://schemas.openxmlformats.org/officeDocument/2006/relationships/image" Target="../media/image698.png"/><Relationship Id="rId395" Type="http://schemas.openxmlformats.org/officeDocument/2006/relationships/image" Target="../media/image718.png"/><Relationship Id="rId409" Type="http://schemas.openxmlformats.org/officeDocument/2006/relationships/image" Target="../media/image725.png"/><Relationship Id="rId92" Type="http://schemas.openxmlformats.org/officeDocument/2006/relationships/image" Target="../media/image567.png"/><Relationship Id="rId213" Type="http://schemas.openxmlformats.org/officeDocument/2006/relationships/customXml" Target="../ink/ink619.xml"/><Relationship Id="rId420" Type="http://schemas.openxmlformats.org/officeDocument/2006/relationships/image" Target="../media/image730.png"/><Relationship Id="rId255" Type="http://schemas.openxmlformats.org/officeDocument/2006/relationships/customXml" Target="../ink/ink640.xml"/><Relationship Id="rId297" Type="http://schemas.openxmlformats.org/officeDocument/2006/relationships/image" Target="../media/image670.png"/><Relationship Id="rId462" Type="http://schemas.openxmlformats.org/officeDocument/2006/relationships/image" Target="../media/image748.png"/><Relationship Id="rId518" Type="http://schemas.openxmlformats.org/officeDocument/2006/relationships/image" Target="../media/image776.png"/><Relationship Id="rId115" Type="http://schemas.openxmlformats.org/officeDocument/2006/relationships/customXml" Target="../ink/ink570.xml"/><Relationship Id="rId157" Type="http://schemas.openxmlformats.org/officeDocument/2006/relationships/customXml" Target="../ink/ink591.xml"/><Relationship Id="rId322" Type="http://schemas.openxmlformats.org/officeDocument/2006/relationships/customXml" Target="../ink/ink673.xml"/><Relationship Id="rId364" Type="http://schemas.openxmlformats.org/officeDocument/2006/relationships/customXml" Target="../ink/ink694.xml"/><Relationship Id="rId61" Type="http://schemas.openxmlformats.org/officeDocument/2006/relationships/customXml" Target="../ink/ink543.xml"/><Relationship Id="rId199" Type="http://schemas.openxmlformats.org/officeDocument/2006/relationships/customXml" Target="../ink/ink612.xml"/><Relationship Id="rId19" Type="http://schemas.openxmlformats.org/officeDocument/2006/relationships/image" Target="../media/image531.png"/><Relationship Id="rId224" Type="http://schemas.openxmlformats.org/officeDocument/2006/relationships/image" Target="../media/image633.png"/><Relationship Id="rId266" Type="http://schemas.openxmlformats.org/officeDocument/2006/relationships/image" Target="../media/image654.png"/><Relationship Id="rId431" Type="http://schemas.openxmlformats.org/officeDocument/2006/relationships/customXml" Target="../ink/ink728.xml"/><Relationship Id="rId473" Type="http://schemas.openxmlformats.org/officeDocument/2006/relationships/customXml" Target="../ink/ink749.xml"/><Relationship Id="rId529" Type="http://schemas.openxmlformats.org/officeDocument/2006/relationships/customXml" Target="../ink/ink777.xml"/><Relationship Id="rId30" Type="http://schemas.openxmlformats.org/officeDocument/2006/relationships/customXml" Target="../ink/ink528.xml"/><Relationship Id="rId126" Type="http://schemas.openxmlformats.org/officeDocument/2006/relationships/image" Target="../media/image584.png"/><Relationship Id="rId168" Type="http://schemas.openxmlformats.org/officeDocument/2006/relationships/image" Target="../media/image605.png"/><Relationship Id="rId333" Type="http://schemas.openxmlformats.org/officeDocument/2006/relationships/image" Target="../media/image688.png"/><Relationship Id="rId540" Type="http://schemas.openxmlformats.org/officeDocument/2006/relationships/image" Target="../media/image787.png"/><Relationship Id="rId72" Type="http://schemas.openxmlformats.org/officeDocument/2006/relationships/image" Target="../media/image558.png"/><Relationship Id="rId375" Type="http://schemas.openxmlformats.org/officeDocument/2006/relationships/image" Target="../media/image708.png"/><Relationship Id="rId3" Type="http://schemas.openxmlformats.org/officeDocument/2006/relationships/image" Target="../media/image523.png"/><Relationship Id="rId235" Type="http://schemas.openxmlformats.org/officeDocument/2006/relationships/customXml" Target="../ink/ink630.xml"/><Relationship Id="rId277" Type="http://schemas.openxmlformats.org/officeDocument/2006/relationships/customXml" Target="../ink/ink651.xml"/><Relationship Id="rId400" Type="http://schemas.openxmlformats.org/officeDocument/2006/relationships/customXml" Target="../ink/ink712.xml"/><Relationship Id="rId442" Type="http://schemas.openxmlformats.org/officeDocument/2006/relationships/image" Target="../media/image739.png"/><Relationship Id="rId484" Type="http://schemas.openxmlformats.org/officeDocument/2006/relationships/image" Target="../media/image759.png"/><Relationship Id="rId137" Type="http://schemas.openxmlformats.org/officeDocument/2006/relationships/customXml" Target="../ink/ink581.xml"/><Relationship Id="rId302" Type="http://schemas.openxmlformats.org/officeDocument/2006/relationships/customXml" Target="../ink/ink663.xml"/><Relationship Id="rId344" Type="http://schemas.openxmlformats.org/officeDocument/2006/relationships/customXml" Target="../ink/ink684.xml"/><Relationship Id="rId41" Type="http://schemas.openxmlformats.org/officeDocument/2006/relationships/customXml" Target="../ink/ink533.xml"/><Relationship Id="rId83" Type="http://schemas.openxmlformats.org/officeDocument/2006/relationships/customXml" Target="../ink/ink554.xml"/><Relationship Id="rId179" Type="http://schemas.openxmlformats.org/officeDocument/2006/relationships/customXml" Target="../ink/ink602.xml"/><Relationship Id="rId386" Type="http://schemas.openxmlformats.org/officeDocument/2006/relationships/customXml" Target="../ink/ink705.xml"/><Relationship Id="rId190" Type="http://schemas.openxmlformats.org/officeDocument/2006/relationships/image" Target="../media/image616.png"/><Relationship Id="rId204" Type="http://schemas.openxmlformats.org/officeDocument/2006/relationships/image" Target="../media/image623.png"/><Relationship Id="rId246" Type="http://schemas.openxmlformats.org/officeDocument/2006/relationships/image" Target="../media/image644.png"/><Relationship Id="rId288" Type="http://schemas.openxmlformats.org/officeDocument/2006/relationships/image" Target="../media/image665.png"/><Relationship Id="rId411" Type="http://schemas.openxmlformats.org/officeDocument/2006/relationships/image" Target="../media/image726.png"/><Relationship Id="rId453" Type="http://schemas.openxmlformats.org/officeDocument/2006/relationships/customXml" Target="../ink/ink739.xml"/><Relationship Id="rId509" Type="http://schemas.openxmlformats.org/officeDocument/2006/relationships/customXml" Target="../ink/ink767.xml"/><Relationship Id="rId106" Type="http://schemas.openxmlformats.org/officeDocument/2006/relationships/image" Target="../media/image574.png"/><Relationship Id="rId313" Type="http://schemas.openxmlformats.org/officeDocument/2006/relationships/image" Target="../media/image678.png"/><Relationship Id="rId495" Type="http://schemas.openxmlformats.org/officeDocument/2006/relationships/customXml" Target="../ink/ink760.xml"/><Relationship Id="rId10" Type="http://schemas.openxmlformats.org/officeDocument/2006/relationships/customXml" Target="../ink/ink518.xml"/><Relationship Id="rId52" Type="http://schemas.openxmlformats.org/officeDocument/2006/relationships/image" Target="../media/image548.png"/><Relationship Id="rId94" Type="http://schemas.openxmlformats.org/officeDocument/2006/relationships/image" Target="../media/image568.png"/><Relationship Id="rId148" Type="http://schemas.openxmlformats.org/officeDocument/2006/relationships/image" Target="../media/image595.png"/><Relationship Id="rId355" Type="http://schemas.openxmlformats.org/officeDocument/2006/relationships/image" Target="../media/image189.png"/><Relationship Id="rId397" Type="http://schemas.openxmlformats.org/officeDocument/2006/relationships/image" Target="../media/image719.png"/><Relationship Id="rId520" Type="http://schemas.openxmlformats.org/officeDocument/2006/relationships/image" Target="../media/image777.png"/><Relationship Id="rId215" Type="http://schemas.openxmlformats.org/officeDocument/2006/relationships/customXml" Target="../ink/ink620.xml"/><Relationship Id="rId257" Type="http://schemas.openxmlformats.org/officeDocument/2006/relationships/customXml" Target="../ink/ink641.xml"/><Relationship Id="rId422" Type="http://schemas.openxmlformats.org/officeDocument/2006/relationships/image" Target="../media/image731.png"/><Relationship Id="rId464" Type="http://schemas.openxmlformats.org/officeDocument/2006/relationships/image" Target="../media/image749.png"/><Relationship Id="rId299" Type="http://schemas.openxmlformats.org/officeDocument/2006/relationships/image" Target="../media/image671.png"/><Relationship Id="rId63" Type="http://schemas.openxmlformats.org/officeDocument/2006/relationships/customXml" Target="../ink/ink544.xml"/><Relationship Id="rId159" Type="http://schemas.openxmlformats.org/officeDocument/2006/relationships/customXml" Target="../ink/ink592.xml"/><Relationship Id="rId366" Type="http://schemas.openxmlformats.org/officeDocument/2006/relationships/customXml" Target="../ink/ink695.xml"/><Relationship Id="rId226" Type="http://schemas.openxmlformats.org/officeDocument/2006/relationships/image" Target="../media/image634.png"/><Relationship Id="rId433" Type="http://schemas.openxmlformats.org/officeDocument/2006/relationships/customXml" Target="../ink/ink729.xml"/><Relationship Id="rId74" Type="http://schemas.openxmlformats.org/officeDocument/2006/relationships/image" Target="../media/image559.png"/><Relationship Id="rId377" Type="http://schemas.openxmlformats.org/officeDocument/2006/relationships/image" Target="../media/image709.png"/><Relationship Id="rId500" Type="http://schemas.openxmlformats.org/officeDocument/2006/relationships/image" Target="../media/image767.png"/><Relationship Id="rId5" Type="http://schemas.openxmlformats.org/officeDocument/2006/relationships/image" Target="../media/image524.png"/><Relationship Id="rId237" Type="http://schemas.openxmlformats.org/officeDocument/2006/relationships/customXml" Target="../ink/ink631.xml"/><Relationship Id="rId444" Type="http://schemas.openxmlformats.org/officeDocument/2006/relationships/image" Target="../media/image74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4.png"/><Relationship Id="rId21" Type="http://schemas.openxmlformats.org/officeDocument/2006/relationships/image" Target="../media/image797.png"/><Relationship Id="rId42" Type="http://schemas.openxmlformats.org/officeDocument/2006/relationships/customXml" Target="../ink/ink803.xml"/><Relationship Id="rId63" Type="http://schemas.openxmlformats.org/officeDocument/2006/relationships/image" Target="../media/image817.png"/><Relationship Id="rId84" Type="http://schemas.openxmlformats.org/officeDocument/2006/relationships/customXml" Target="../ink/ink824.xml"/><Relationship Id="rId138" Type="http://schemas.openxmlformats.org/officeDocument/2006/relationships/customXml" Target="../ink/ink851.xml"/><Relationship Id="rId159" Type="http://schemas.openxmlformats.org/officeDocument/2006/relationships/image" Target="../media/image865.png"/><Relationship Id="rId170" Type="http://schemas.openxmlformats.org/officeDocument/2006/relationships/customXml" Target="../ink/ink867.xml"/><Relationship Id="rId191" Type="http://schemas.openxmlformats.org/officeDocument/2006/relationships/image" Target="../media/image881.png"/><Relationship Id="rId205" Type="http://schemas.openxmlformats.org/officeDocument/2006/relationships/image" Target="../media/image888.png"/><Relationship Id="rId226" Type="http://schemas.openxmlformats.org/officeDocument/2006/relationships/customXml" Target="../ink/ink895.xml"/><Relationship Id="rId107" Type="http://schemas.openxmlformats.org/officeDocument/2006/relationships/image" Target="../media/image839.png"/><Relationship Id="rId11" Type="http://schemas.openxmlformats.org/officeDocument/2006/relationships/image" Target="../media/image792.png"/><Relationship Id="rId32" Type="http://schemas.openxmlformats.org/officeDocument/2006/relationships/customXml" Target="../ink/ink798.xml"/><Relationship Id="rId53" Type="http://schemas.openxmlformats.org/officeDocument/2006/relationships/image" Target="../media/image812.png"/><Relationship Id="rId74" Type="http://schemas.openxmlformats.org/officeDocument/2006/relationships/customXml" Target="../ink/ink819.xml"/><Relationship Id="rId128" Type="http://schemas.openxmlformats.org/officeDocument/2006/relationships/customXml" Target="../ink/ink846.xml"/><Relationship Id="rId149" Type="http://schemas.openxmlformats.org/officeDocument/2006/relationships/image" Target="../media/image860.png"/><Relationship Id="rId5" Type="http://schemas.openxmlformats.org/officeDocument/2006/relationships/image" Target="../media/image789.png"/><Relationship Id="rId95" Type="http://schemas.openxmlformats.org/officeDocument/2006/relationships/image" Target="../media/image833.png"/><Relationship Id="rId160" Type="http://schemas.openxmlformats.org/officeDocument/2006/relationships/customXml" Target="../ink/ink862.xml"/><Relationship Id="rId181" Type="http://schemas.openxmlformats.org/officeDocument/2006/relationships/image" Target="../media/image876.png"/><Relationship Id="rId216" Type="http://schemas.openxmlformats.org/officeDocument/2006/relationships/customXml" Target="../ink/ink890.xml"/><Relationship Id="rId237" Type="http://schemas.openxmlformats.org/officeDocument/2006/relationships/image" Target="../media/image904.png"/><Relationship Id="rId22" Type="http://schemas.openxmlformats.org/officeDocument/2006/relationships/customXml" Target="../ink/ink793.xml"/><Relationship Id="rId43" Type="http://schemas.openxmlformats.org/officeDocument/2006/relationships/image" Target="../media/image807.png"/><Relationship Id="rId64" Type="http://schemas.openxmlformats.org/officeDocument/2006/relationships/customXml" Target="../ink/ink814.xml"/><Relationship Id="rId118" Type="http://schemas.openxmlformats.org/officeDocument/2006/relationships/customXml" Target="../ink/ink841.xml"/><Relationship Id="rId139" Type="http://schemas.openxmlformats.org/officeDocument/2006/relationships/image" Target="../media/image855.png"/><Relationship Id="rId85" Type="http://schemas.openxmlformats.org/officeDocument/2006/relationships/image" Target="../media/image828.png"/><Relationship Id="rId150" Type="http://schemas.openxmlformats.org/officeDocument/2006/relationships/customXml" Target="../ink/ink857.xml"/><Relationship Id="rId171" Type="http://schemas.openxmlformats.org/officeDocument/2006/relationships/image" Target="../media/image871.png"/><Relationship Id="rId192" Type="http://schemas.openxmlformats.org/officeDocument/2006/relationships/customXml" Target="../ink/ink878.xml"/><Relationship Id="rId206" Type="http://schemas.openxmlformats.org/officeDocument/2006/relationships/customXml" Target="../ink/ink885.xml"/><Relationship Id="rId227" Type="http://schemas.openxmlformats.org/officeDocument/2006/relationships/image" Target="../media/image899.png"/><Relationship Id="rId12" Type="http://schemas.openxmlformats.org/officeDocument/2006/relationships/customXml" Target="../ink/ink788.xml"/><Relationship Id="rId33" Type="http://schemas.openxmlformats.org/officeDocument/2006/relationships/image" Target="../media/image803.png"/><Relationship Id="rId108" Type="http://schemas.openxmlformats.org/officeDocument/2006/relationships/customXml" Target="../ink/ink836.xml"/><Relationship Id="rId129" Type="http://schemas.openxmlformats.org/officeDocument/2006/relationships/image" Target="../media/image850.png"/><Relationship Id="rId54" Type="http://schemas.openxmlformats.org/officeDocument/2006/relationships/customXml" Target="../ink/ink809.xml"/><Relationship Id="rId75" Type="http://schemas.openxmlformats.org/officeDocument/2006/relationships/image" Target="../media/image823.png"/><Relationship Id="rId96" Type="http://schemas.openxmlformats.org/officeDocument/2006/relationships/customXml" Target="../ink/ink830.xml"/><Relationship Id="rId140" Type="http://schemas.openxmlformats.org/officeDocument/2006/relationships/customXml" Target="../ink/ink852.xml"/><Relationship Id="rId161" Type="http://schemas.openxmlformats.org/officeDocument/2006/relationships/image" Target="../media/image866.png"/><Relationship Id="rId182" Type="http://schemas.openxmlformats.org/officeDocument/2006/relationships/customXml" Target="../ink/ink873.xml"/><Relationship Id="rId217" Type="http://schemas.openxmlformats.org/officeDocument/2006/relationships/image" Target="../media/image894.png"/><Relationship Id="rId6" Type="http://schemas.openxmlformats.org/officeDocument/2006/relationships/customXml" Target="../ink/ink785.xml"/><Relationship Id="rId23" Type="http://schemas.openxmlformats.org/officeDocument/2006/relationships/image" Target="../media/image798.png"/><Relationship Id="rId119" Type="http://schemas.openxmlformats.org/officeDocument/2006/relationships/image" Target="../media/image845.png"/><Relationship Id="rId44" Type="http://schemas.openxmlformats.org/officeDocument/2006/relationships/customXml" Target="../ink/ink804.xml"/><Relationship Id="rId65" Type="http://schemas.openxmlformats.org/officeDocument/2006/relationships/image" Target="../media/image818.png"/><Relationship Id="rId86" Type="http://schemas.openxmlformats.org/officeDocument/2006/relationships/customXml" Target="../ink/ink825.xml"/><Relationship Id="rId130" Type="http://schemas.openxmlformats.org/officeDocument/2006/relationships/customXml" Target="../ink/ink847.xml"/><Relationship Id="rId151" Type="http://schemas.openxmlformats.org/officeDocument/2006/relationships/image" Target="../media/image861.png"/><Relationship Id="rId172" Type="http://schemas.openxmlformats.org/officeDocument/2006/relationships/customXml" Target="../ink/ink868.xml"/><Relationship Id="rId193" Type="http://schemas.openxmlformats.org/officeDocument/2006/relationships/image" Target="../media/image882.png"/><Relationship Id="rId207" Type="http://schemas.openxmlformats.org/officeDocument/2006/relationships/image" Target="../media/image889.png"/><Relationship Id="rId228" Type="http://schemas.openxmlformats.org/officeDocument/2006/relationships/customXml" Target="../ink/ink896.xml"/><Relationship Id="rId13" Type="http://schemas.openxmlformats.org/officeDocument/2006/relationships/image" Target="../media/image793.png"/><Relationship Id="rId109" Type="http://schemas.openxmlformats.org/officeDocument/2006/relationships/image" Target="../media/image840.png"/><Relationship Id="rId34" Type="http://schemas.openxmlformats.org/officeDocument/2006/relationships/customXml" Target="../ink/ink799.xml"/><Relationship Id="rId55" Type="http://schemas.openxmlformats.org/officeDocument/2006/relationships/image" Target="../media/image813.png"/><Relationship Id="rId76" Type="http://schemas.openxmlformats.org/officeDocument/2006/relationships/customXml" Target="../ink/ink820.xml"/><Relationship Id="rId97" Type="http://schemas.openxmlformats.org/officeDocument/2006/relationships/image" Target="../media/image834.png"/><Relationship Id="rId120" Type="http://schemas.openxmlformats.org/officeDocument/2006/relationships/customXml" Target="../ink/ink842.xml"/><Relationship Id="rId141" Type="http://schemas.openxmlformats.org/officeDocument/2006/relationships/image" Target="../media/image856.png"/><Relationship Id="rId7" Type="http://schemas.openxmlformats.org/officeDocument/2006/relationships/image" Target="../media/image790.png"/><Relationship Id="rId162" Type="http://schemas.openxmlformats.org/officeDocument/2006/relationships/customXml" Target="../ink/ink863.xml"/><Relationship Id="rId183" Type="http://schemas.openxmlformats.org/officeDocument/2006/relationships/image" Target="../media/image877.png"/><Relationship Id="rId218" Type="http://schemas.openxmlformats.org/officeDocument/2006/relationships/customXml" Target="../ink/ink891.xml"/><Relationship Id="rId24" Type="http://schemas.openxmlformats.org/officeDocument/2006/relationships/customXml" Target="../ink/ink794.xml"/><Relationship Id="rId45" Type="http://schemas.openxmlformats.org/officeDocument/2006/relationships/image" Target="../media/image808.png"/><Relationship Id="rId66" Type="http://schemas.openxmlformats.org/officeDocument/2006/relationships/customXml" Target="../ink/ink815.xml"/><Relationship Id="rId87" Type="http://schemas.openxmlformats.org/officeDocument/2006/relationships/image" Target="../media/image829.png"/><Relationship Id="rId110" Type="http://schemas.openxmlformats.org/officeDocument/2006/relationships/customXml" Target="../ink/ink837.xml"/><Relationship Id="rId131" Type="http://schemas.openxmlformats.org/officeDocument/2006/relationships/image" Target="../media/image851.png"/><Relationship Id="rId152" Type="http://schemas.openxmlformats.org/officeDocument/2006/relationships/customXml" Target="../ink/ink858.xml"/><Relationship Id="rId173" Type="http://schemas.openxmlformats.org/officeDocument/2006/relationships/image" Target="../media/image872.png"/><Relationship Id="rId194" Type="http://schemas.openxmlformats.org/officeDocument/2006/relationships/customXml" Target="../ink/ink879.xml"/><Relationship Id="rId208" Type="http://schemas.openxmlformats.org/officeDocument/2006/relationships/customXml" Target="../ink/ink886.xml"/><Relationship Id="rId229" Type="http://schemas.openxmlformats.org/officeDocument/2006/relationships/image" Target="../media/image900.png"/><Relationship Id="rId14" Type="http://schemas.openxmlformats.org/officeDocument/2006/relationships/customXml" Target="../ink/ink789.xml"/><Relationship Id="rId35" Type="http://schemas.openxmlformats.org/officeDocument/2006/relationships/image" Target="../media/image804.png"/><Relationship Id="rId56" Type="http://schemas.openxmlformats.org/officeDocument/2006/relationships/customXml" Target="../ink/ink810.xml"/><Relationship Id="rId77" Type="http://schemas.openxmlformats.org/officeDocument/2006/relationships/image" Target="../media/image824.png"/><Relationship Id="rId100" Type="http://schemas.openxmlformats.org/officeDocument/2006/relationships/customXml" Target="../ink/ink832.xml"/><Relationship Id="rId8" Type="http://schemas.openxmlformats.org/officeDocument/2006/relationships/customXml" Target="../ink/ink786.xml"/><Relationship Id="rId98" Type="http://schemas.openxmlformats.org/officeDocument/2006/relationships/customXml" Target="../ink/ink831.xml"/><Relationship Id="rId121" Type="http://schemas.openxmlformats.org/officeDocument/2006/relationships/image" Target="../media/image846.png"/><Relationship Id="rId142" Type="http://schemas.openxmlformats.org/officeDocument/2006/relationships/customXml" Target="../ink/ink853.xml"/><Relationship Id="rId163" Type="http://schemas.openxmlformats.org/officeDocument/2006/relationships/image" Target="../media/image867.png"/><Relationship Id="rId184" Type="http://schemas.openxmlformats.org/officeDocument/2006/relationships/customXml" Target="../ink/ink874.xml"/><Relationship Id="rId219" Type="http://schemas.openxmlformats.org/officeDocument/2006/relationships/image" Target="../media/image895.png"/><Relationship Id="rId230" Type="http://schemas.openxmlformats.org/officeDocument/2006/relationships/customXml" Target="../ink/ink897.xml"/><Relationship Id="rId25" Type="http://schemas.openxmlformats.org/officeDocument/2006/relationships/image" Target="../media/image799.png"/><Relationship Id="rId46" Type="http://schemas.openxmlformats.org/officeDocument/2006/relationships/customXml" Target="../ink/ink805.xml"/><Relationship Id="rId67" Type="http://schemas.openxmlformats.org/officeDocument/2006/relationships/image" Target="../media/image819.png"/><Relationship Id="rId88" Type="http://schemas.openxmlformats.org/officeDocument/2006/relationships/customXml" Target="../ink/ink826.xml"/><Relationship Id="rId111" Type="http://schemas.openxmlformats.org/officeDocument/2006/relationships/image" Target="../media/image841.png"/><Relationship Id="rId132" Type="http://schemas.openxmlformats.org/officeDocument/2006/relationships/customXml" Target="../ink/ink848.xml"/><Relationship Id="rId153" Type="http://schemas.openxmlformats.org/officeDocument/2006/relationships/image" Target="../media/image862.png"/><Relationship Id="rId174" Type="http://schemas.openxmlformats.org/officeDocument/2006/relationships/customXml" Target="../ink/ink869.xml"/><Relationship Id="rId195" Type="http://schemas.openxmlformats.org/officeDocument/2006/relationships/image" Target="../media/image883.png"/><Relationship Id="rId209" Type="http://schemas.openxmlformats.org/officeDocument/2006/relationships/image" Target="../media/image890.png"/><Relationship Id="rId190" Type="http://schemas.openxmlformats.org/officeDocument/2006/relationships/customXml" Target="../ink/ink877.xml"/><Relationship Id="rId204" Type="http://schemas.openxmlformats.org/officeDocument/2006/relationships/customXml" Target="../ink/ink884.xml"/><Relationship Id="rId220" Type="http://schemas.openxmlformats.org/officeDocument/2006/relationships/customXml" Target="../ink/ink892.xml"/><Relationship Id="rId225" Type="http://schemas.openxmlformats.org/officeDocument/2006/relationships/image" Target="../media/image898.png"/><Relationship Id="rId15" Type="http://schemas.openxmlformats.org/officeDocument/2006/relationships/image" Target="../media/image794.png"/><Relationship Id="rId36" Type="http://schemas.openxmlformats.org/officeDocument/2006/relationships/customXml" Target="../ink/ink800.xml"/><Relationship Id="rId57" Type="http://schemas.openxmlformats.org/officeDocument/2006/relationships/image" Target="../media/image814.png"/><Relationship Id="rId106" Type="http://schemas.openxmlformats.org/officeDocument/2006/relationships/customXml" Target="../ink/ink835.xml"/><Relationship Id="rId127" Type="http://schemas.openxmlformats.org/officeDocument/2006/relationships/image" Target="../media/image849.png"/><Relationship Id="rId10" Type="http://schemas.openxmlformats.org/officeDocument/2006/relationships/customXml" Target="../ink/ink787.xml"/><Relationship Id="rId31" Type="http://schemas.openxmlformats.org/officeDocument/2006/relationships/image" Target="../media/image802.png"/><Relationship Id="rId52" Type="http://schemas.openxmlformats.org/officeDocument/2006/relationships/customXml" Target="../ink/ink808.xml"/><Relationship Id="rId73" Type="http://schemas.openxmlformats.org/officeDocument/2006/relationships/image" Target="../media/image822.png"/><Relationship Id="rId78" Type="http://schemas.openxmlformats.org/officeDocument/2006/relationships/customXml" Target="../ink/ink821.xml"/><Relationship Id="rId94" Type="http://schemas.openxmlformats.org/officeDocument/2006/relationships/customXml" Target="../ink/ink829.xml"/><Relationship Id="rId99" Type="http://schemas.openxmlformats.org/officeDocument/2006/relationships/image" Target="../media/image835.png"/><Relationship Id="rId101" Type="http://schemas.openxmlformats.org/officeDocument/2006/relationships/image" Target="../media/image836.png"/><Relationship Id="rId122" Type="http://schemas.openxmlformats.org/officeDocument/2006/relationships/customXml" Target="../ink/ink843.xml"/><Relationship Id="rId143" Type="http://schemas.openxmlformats.org/officeDocument/2006/relationships/image" Target="../media/image857.png"/><Relationship Id="rId148" Type="http://schemas.openxmlformats.org/officeDocument/2006/relationships/customXml" Target="../ink/ink856.xml"/><Relationship Id="rId164" Type="http://schemas.openxmlformats.org/officeDocument/2006/relationships/customXml" Target="../ink/ink864.xml"/><Relationship Id="rId169" Type="http://schemas.openxmlformats.org/officeDocument/2006/relationships/image" Target="../media/image870.png"/><Relationship Id="rId185" Type="http://schemas.openxmlformats.org/officeDocument/2006/relationships/image" Target="../media/image878.png"/><Relationship Id="rId4" Type="http://schemas.openxmlformats.org/officeDocument/2006/relationships/customXml" Target="../ink/ink784.xml"/><Relationship Id="rId9" Type="http://schemas.openxmlformats.org/officeDocument/2006/relationships/image" Target="../media/image791.png"/><Relationship Id="rId180" Type="http://schemas.openxmlformats.org/officeDocument/2006/relationships/customXml" Target="../ink/ink872.xml"/><Relationship Id="rId210" Type="http://schemas.openxmlformats.org/officeDocument/2006/relationships/customXml" Target="../ink/ink887.xml"/><Relationship Id="rId215" Type="http://schemas.openxmlformats.org/officeDocument/2006/relationships/image" Target="../media/image893.png"/><Relationship Id="rId236" Type="http://schemas.openxmlformats.org/officeDocument/2006/relationships/customXml" Target="../ink/ink900.xml"/><Relationship Id="rId26" Type="http://schemas.openxmlformats.org/officeDocument/2006/relationships/customXml" Target="../ink/ink795.xml"/><Relationship Id="rId231" Type="http://schemas.openxmlformats.org/officeDocument/2006/relationships/image" Target="../media/image901.png"/><Relationship Id="rId47" Type="http://schemas.openxmlformats.org/officeDocument/2006/relationships/image" Target="../media/image809.png"/><Relationship Id="rId68" Type="http://schemas.openxmlformats.org/officeDocument/2006/relationships/customXml" Target="../ink/ink816.xml"/><Relationship Id="rId89" Type="http://schemas.openxmlformats.org/officeDocument/2006/relationships/image" Target="../media/image830.png"/><Relationship Id="rId112" Type="http://schemas.openxmlformats.org/officeDocument/2006/relationships/customXml" Target="../ink/ink838.xml"/><Relationship Id="rId133" Type="http://schemas.openxmlformats.org/officeDocument/2006/relationships/image" Target="../media/image852.png"/><Relationship Id="rId154" Type="http://schemas.openxmlformats.org/officeDocument/2006/relationships/customXml" Target="../ink/ink859.xml"/><Relationship Id="rId175" Type="http://schemas.openxmlformats.org/officeDocument/2006/relationships/image" Target="../media/image873.png"/><Relationship Id="rId196" Type="http://schemas.openxmlformats.org/officeDocument/2006/relationships/customXml" Target="../ink/ink880.xml"/><Relationship Id="rId200" Type="http://schemas.openxmlformats.org/officeDocument/2006/relationships/customXml" Target="../ink/ink882.xml"/><Relationship Id="rId16" Type="http://schemas.openxmlformats.org/officeDocument/2006/relationships/customXml" Target="../ink/ink790.xml"/><Relationship Id="rId221" Type="http://schemas.openxmlformats.org/officeDocument/2006/relationships/image" Target="../media/image896.png"/><Relationship Id="rId37" Type="http://schemas.openxmlformats.org/officeDocument/2006/relationships/image" Target="../media/image805.png"/><Relationship Id="rId58" Type="http://schemas.openxmlformats.org/officeDocument/2006/relationships/customXml" Target="../ink/ink811.xml"/><Relationship Id="rId79" Type="http://schemas.openxmlformats.org/officeDocument/2006/relationships/image" Target="../media/image825.png"/><Relationship Id="rId102" Type="http://schemas.openxmlformats.org/officeDocument/2006/relationships/customXml" Target="../ink/ink833.xml"/><Relationship Id="rId123" Type="http://schemas.openxmlformats.org/officeDocument/2006/relationships/image" Target="../media/image847.png"/><Relationship Id="rId144" Type="http://schemas.openxmlformats.org/officeDocument/2006/relationships/customXml" Target="../ink/ink854.xml"/><Relationship Id="rId90" Type="http://schemas.openxmlformats.org/officeDocument/2006/relationships/customXml" Target="../ink/ink827.xml"/><Relationship Id="rId165" Type="http://schemas.openxmlformats.org/officeDocument/2006/relationships/image" Target="../media/image868.png"/><Relationship Id="rId186" Type="http://schemas.openxmlformats.org/officeDocument/2006/relationships/customXml" Target="../ink/ink875.xml"/><Relationship Id="rId211" Type="http://schemas.openxmlformats.org/officeDocument/2006/relationships/image" Target="../media/image891.png"/><Relationship Id="rId232" Type="http://schemas.openxmlformats.org/officeDocument/2006/relationships/customXml" Target="../ink/ink898.xml"/><Relationship Id="rId27" Type="http://schemas.openxmlformats.org/officeDocument/2006/relationships/image" Target="../media/image800.png"/><Relationship Id="rId48" Type="http://schemas.openxmlformats.org/officeDocument/2006/relationships/customXml" Target="../ink/ink806.xml"/><Relationship Id="rId69" Type="http://schemas.openxmlformats.org/officeDocument/2006/relationships/image" Target="../media/image820.png"/><Relationship Id="rId113" Type="http://schemas.openxmlformats.org/officeDocument/2006/relationships/image" Target="../media/image842.png"/><Relationship Id="rId134" Type="http://schemas.openxmlformats.org/officeDocument/2006/relationships/customXml" Target="../ink/ink849.xml"/><Relationship Id="rId80" Type="http://schemas.openxmlformats.org/officeDocument/2006/relationships/customXml" Target="../ink/ink822.xml"/><Relationship Id="rId155" Type="http://schemas.openxmlformats.org/officeDocument/2006/relationships/image" Target="../media/image863.png"/><Relationship Id="rId176" Type="http://schemas.openxmlformats.org/officeDocument/2006/relationships/customXml" Target="../ink/ink870.xml"/><Relationship Id="rId197" Type="http://schemas.openxmlformats.org/officeDocument/2006/relationships/image" Target="../media/image884.png"/><Relationship Id="rId201" Type="http://schemas.openxmlformats.org/officeDocument/2006/relationships/image" Target="../media/image886.png"/><Relationship Id="rId222" Type="http://schemas.openxmlformats.org/officeDocument/2006/relationships/customXml" Target="../ink/ink893.xml"/><Relationship Id="rId17" Type="http://schemas.openxmlformats.org/officeDocument/2006/relationships/image" Target="../media/image795.png"/><Relationship Id="rId38" Type="http://schemas.openxmlformats.org/officeDocument/2006/relationships/customXml" Target="../ink/ink801.xml"/><Relationship Id="rId59" Type="http://schemas.openxmlformats.org/officeDocument/2006/relationships/image" Target="../media/image815.png"/><Relationship Id="rId103" Type="http://schemas.openxmlformats.org/officeDocument/2006/relationships/image" Target="../media/image837.png"/><Relationship Id="rId124" Type="http://schemas.openxmlformats.org/officeDocument/2006/relationships/customXml" Target="../ink/ink844.xml"/><Relationship Id="rId70" Type="http://schemas.openxmlformats.org/officeDocument/2006/relationships/customXml" Target="../ink/ink817.xml"/><Relationship Id="rId91" Type="http://schemas.openxmlformats.org/officeDocument/2006/relationships/image" Target="../media/image831.png"/><Relationship Id="rId145" Type="http://schemas.openxmlformats.org/officeDocument/2006/relationships/image" Target="../media/image858.png"/><Relationship Id="rId166" Type="http://schemas.openxmlformats.org/officeDocument/2006/relationships/customXml" Target="../ink/ink865.xml"/><Relationship Id="rId187" Type="http://schemas.openxmlformats.org/officeDocument/2006/relationships/image" Target="../media/image8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8.xml"/><Relationship Id="rId233" Type="http://schemas.openxmlformats.org/officeDocument/2006/relationships/image" Target="../media/image902.png"/><Relationship Id="rId28" Type="http://schemas.openxmlformats.org/officeDocument/2006/relationships/customXml" Target="../ink/ink796.xml"/><Relationship Id="rId49" Type="http://schemas.openxmlformats.org/officeDocument/2006/relationships/image" Target="../media/image810.png"/><Relationship Id="rId114" Type="http://schemas.openxmlformats.org/officeDocument/2006/relationships/customXml" Target="../ink/ink839.xml"/><Relationship Id="rId60" Type="http://schemas.openxmlformats.org/officeDocument/2006/relationships/customXml" Target="../ink/ink812.xml"/><Relationship Id="rId81" Type="http://schemas.openxmlformats.org/officeDocument/2006/relationships/image" Target="../media/image826.png"/><Relationship Id="rId135" Type="http://schemas.openxmlformats.org/officeDocument/2006/relationships/image" Target="../media/image853.png"/><Relationship Id="rId156" Type="http://schemas.openxmlformats.org/officeDocument/2006/relationships/customXml" Target="../ink/ink860.xml"/><Relationship Id="rId177" Type="http://schemas.openxmlformats.org/officeDocument/2006/relationships/image" Target="../media/image874.png"/><Relationship Id="rId198" Type="http://schemas.openxmlformats.org/officeDocument/2006/relationships/customXml" Target="../ink/ink881.xml"/><Relationship Id="rId202" Type="http://schemas.openxmlformats.org/officeDocument/2006/relationships/customXml" Target="../ink/ink883.xml"/><Relationship Id="rId223" Type="http://schemas.openxmlformats.org/officeDocument/2006/relationships/image" Target="../media/image897.png"/><Relationship Id="rId18" Type="http://schemas.openxmlformats.org/officeDocument/2006/relationships/customXml" Target="../ink/ink791.xml"/><Relationship Id="rId39" Type="http://schemas.openxmlformats.org/officeDocument/2006/relationships/image" Target="../media/image568.png"/><Relationship Id="rId50" Type="http://schemas.openxmlformats.org/officeDocument/2006/relationships/customXml" Target="../ink/ink807.xml"/><Relationship Id="rId104" Type="http://schemas.openxmlformats.org/officeDocument/2006/relationships/customXml" Target="../ink/ink834.xml"/><Relationship Id="rId125" Type="http://schemas.openxmlformats.org/officeDocument/2006/relationships/image" Target="../media/image848.png"/><Relationship Id="rId146" Type="http://schemas.openxmlformats.org/officeDocument/2006/relationships/customXml" Target="../ink/ink855.xml"/><Relationship Id="rId167" Type="http://schemas.openxmlformats.org/officeDocument/2006/relationships/image" Target="../media/image869.png"/><Relationship Id="rId188" Type="http://schemas.openxmlformats.org/officeDocument/2006/relationships/customXml" Target="../ink/ink876.xml"/><Relationship Id="rId71" Type="http://schemas.openxmlformats.org/officeDocument/2006/relationships/image" Target="../media/image821.png"/><Relationship Id="rId92" Type="http://schemas.openxmlformats.org/officeDocument/2006/relationships/customXml" Target="../ink/ink828.xml"/><Relationship Id="rId213" Type="http://schemas.openxmlformats.org/officeDocument/2006/relationships/image" Target="../media/image892.png"/><Relationship Id="rId234" Type="http://schemas.openxmlformats.org/officeDocument/2006/relationships/customXml" Target="../ink/ink899.xml"/><Relationship Id="rId2" Type="http://schemas.openxmlformats.org/officeDocument/2006/relationships/customXml" Target="../ink/ink783.xml"/><Relationship Id="rId29" Type="http://schemas.openxmlformats.org/officeDocument/2006/relationships/image" Target="../media/image801.png"/><Relationship Id="rId40" Type="http://schemas.openxmlformats.org/officeDocument/2006/relationships/customXml" Target="../ink/ink802.xml"/><Relationship Id="rId115" Type="http://schemas.openxmlformats.org/officeDocument/2006/relationships/image" Target="../media/image843.png"/><Relationship Id="rId136" Type="http://schemas.openxmlformats.org/officeDocument/2006/relationships/customXml" Target="../ink/ink850.xml"/><Relationship Id="rId157" Type="http://schemas.openxmlformats.org/officeDocument/2006/relationships/image" Target="../media/image864.png"/><Relationship Id="rId178" Type="http://schemas.openxmlformats.org/officeDocument/2006/relationships/customXml" Target="../ink/ink871.xml"/><Relationship Id="rId61" Type="http://schemas.openxmlformats.org/officeDocument/2006/relationships/image" Target="../media/image816.png"/><Relationship Id="rId82" Type="http://schemas.openxmlformats.org/officeDocument/2006/relationships/customXml" Target="../ink/ink823.xml"/><Relationship Id="rId199" Type="http://schemas.openxmlformats.org/officeDocument/2006/relationships/image" Target="../media/image885.png"/><Relationship Id="rId203" Type="http://schemas.openxmlformats.org/officeDocument/2006/relationships/image" Target="../media/image887.png"/><Relationship Id="rId19" Type="http://schemas.openxmlformats.org/officeDocument/2006/relationships/image" Target="../media/image796.png"/><Relationship Id="rId224" Type="http://schemas.openxmlformats.org/officeDocument/2006/relationships/customXml" Target="../ink/ink894.xml"/><Relationship Id="rId30" Type="http://schemas.openxmlformats.org/officeDocument/2006/relationships/customXml" Target="../ink/ink797.xml"/><Relationship Id="rId105" Type="http://schemas.openxmlformats.org/officeDocument/2006/relationships/image" Target="../media/image838.png"/><Relationship Id="rId126" Type="http://schemas.openxmlformats.org/officeDocument/2006/relationships/customXml" Target="../ink/ink845.xml"/><Relationship Id="rId147" Type="http://schemas.openxmlformats.org/officeDocument/2006/relationships/image" Target="../media/image859.png"/><Relationship Id="rId168" Type="http://schemas.openxmlformats.org/officeDocument/2006/relationships/customXml" Target="../ink/ink866.xml"/><Relationship Id="rId51" Type="http://schemas.openxmlformats.org/officeDocument/2006/relationships/image" Target="../media/image811.png"/><Relationship Id="rId72" Type="http://schemas.openxmlformats.org/officeDocument/2006/relationships/customXml" Target="../ink/ink818.xml"/><Relationship Id="rId93" Type="http://schemas.openxmlformats.org/officeDocument/2006/relationships/image" Target="../media/image832.png"/><Relationship Id="rId189" Type="http://schemas.openxmlformats.org/officeDocument/2006/relationships/image" Target="../media/image880.png"/><Relationship Id="rId3" Type="http://schemas.openxmlformats.org/officeDocument/2006/relationships/image" Target="../media/image788.png"/><Relationship Id="rId214" Type="http://schemas.openxmlformats.org/officeDocument/2006/relationships/customXml" Target="../ink/ink889.xml"/><Relationship Id="rId235" Type="http://schemas.openxmlformats.org/officeDocument/2006/relationships/image" Target="../media/image903.png"/><Relationship Id="rId116" Type="http://schemas.openxmlformats.org/officeDocument/2006/relationships/customXml" Target="../ink/ink840.xml"/><Relationship Id="rId137" Type="http://schemas.openxmlformats.org/officeDocument/2006/relationships/image" Target="../media/image854.png"/><Relationship Id="rId158" Type="http://schemas.openxmlformats.org/officeDocument/2006/relationships/customXml" Target="../ink/ink861.xml"/><Relationship Id="rId20" Type="http://schemas.openxmlformats.org/officeDocument/2006/relationships/customXml" Target="../ink/ink792.xml"/><Relationship Id="rId41" Type="http://schemas.openxmlformats.org/officeDocument/2006/relationships/image" Target="../media/image806.png"/><Relationship Id="rId62" Type="http://schemas.openxmlformats.org/officeDocument/2006/relationships/customXml" Target="../ink/ink813.xml"/><Relationship Id="rId83" Type="http://schemas.openxmlformats.org/officeDocument/2006/relationships/image" Target="../media/image827.png"/><Relationship Id="rId179" Type="http://schemas.openxmlformats.org/officeDocument/2006/relationships/image" Target="../media/image87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470-3EA6-4428-8E43-201A25C0B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15.S08 Recitation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9246F-4D34-495B-83C7-B312BD5F2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Shuvomoy Das Gupta</a:t>
            </a:r>
          </a:p>
        </p:txBody>
      </p:sp>
    </p:spTree>
    <p:extLst>
      <p:ext uri="{BB962C8B-B14F-4D97-AF65-F5344CB8AC3E}">
        <p14:creationId xmlns:p14="http://schemas.microsoft.com/office/powerpoint/2010/main" val="247408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33F6FD-D14D-4AC6-B5AA-0C129E14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72" y="1429367"/>
            <a:ext cx="2417007" cy="242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326AF-0FC5-46DD-9D7B-DD7BC5B0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84" y="3988594"/>
            <a:ext cx="2337873" cy="2357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79E4-A31C-42FA-9471-196A22C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Derive: Delta-</a:t>
            </a:r>
            <a:r>
              <a:rPr lang="en-US" dirty="0" err="1"/>
              <a:t>Wye</a:t>
            </a:r>
            <a:r>
              <a:rPr lang="en-US" dirty="0"/>
              <a:t> Load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0C0F1-B616-4D59-9ADB-5556886F3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1457" y="1332257"/>
                <a:ext cx="5975327" cy="515083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Balanced loads can be connected in Delta</a:t>
                </a:r>
              </a:p>
              <a:p>
                <a:pPr lvl="1"/>
                <a:r>
                  <a:rPr lang="en-US" dirty="0"/>
                  <a:t>Can be transformed equivalently to </a:t>
                </a:r>
                <a:r>
                  <a:rPr lang="en-US" dirty="0" err="1"/>
                  <a:t>Wye</a:t>
                </a:r>
                <a:endParaRPr lang="en-US" dirty="0"/>
              </a:p>
              <a:p>
                <a:r>
                  <a:rPr lang="en-US" dirty="0"/>
                  <a:t>Given a Delta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/>
                  <a:t> impedances, a </a:t>
                </a:r>
                <a:r>
                  <a:rPr lang="en-US" dirty="0" err="1"/>
                  <a:t>Wye</a:t>
                </a:r>
                <a:r>
                  <a:rPr lang="en-US" dirty="0"/>
                  <a:t>    with impedances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 has the same terminal behavior</a:t>
                </a:r>
              </a:p>
              <a:p>
                <a:pPr lvl="1"/>
                <a:r>
                  <a:rPr lang="en-US" dirty="0"/>
                  <a:t>For Delta: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Wye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dirty="0"/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KCL at node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0C0F1-B616-4D59-9ADB-5556886F3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1457" y="1332257"/>
                <a:ext cx="5975327" cy="5150839"/>
              </a:xfrm>
              <a:blipFill>
                <a:blip r:embed="rId4"/>
                <a:stretch>
                  <a:fillRect l="-1529" t="-1893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2E4E61-589C-43C8-BF6C-60F12F90263E}"/>
                  </a:ext>
                </a:extLst>
              </p14:cNvPr>
              <p14:cNvContentPartPr/>
              <p14:nvPr/>
            </p14:nvContentPartPr>
            <p14:xfrm>
              <a:off x="2450515" y="277116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2E4E61-589C-43C8-BF6C-60F12F9026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6195" y="27668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888955-36D3-47C9-8A55-3A3B517634B0}"/>
                  </a:ext>
                </a:extLst>
              </p14:cNvPr>
              <p14:cNvContentPartPr/>
              <p14:nvPr/>
            </p14:nvContentPartPr>
            <p14:xfrm>
              <a:off x="10073515" y="828535"/>
              <a:ext cx="291960" cy="268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888955-36D3-47C9-8A55-3A3B517634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4515" y="819535"/>
                <a:ext cx="30960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04C4E-0FCD-4CE5-89D2-1FE75EF3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8" y="238477"/>
            <a:ext cx="2486043" cy="26955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A3AA8F-3F7E-4A4D-A08D-4899C2C5CB77}"/>
                  </a:ext>
                </a:extLst>
              </p14:cNvPr>
              <p14:cNvContentPartPr/>
              <p14:nvPr/>
            </p14:nvContentPartPr>
            <p14:xfrm>
              <a:off x="1587235" y="756245"/>
              <a:ext cx="903240" cy="24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A3AA8F-3F7E-4A4D-A08D-4899C2C5CB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915" y="751925"/>
                <a:ext cx="911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D207C3-3995-4F15-8E36-9718C95F7F91}"/>
                  </a:ext>
                </a:extLst>
              </p14:cNvPr>
              <p14:cNvContentPartPr/>
              <p14:nvPr/>
            </p14:nvContentPartPr>
            <p14:xfrm>
              <a:off x="2724835" y="691085"/>
              <a:ext cx="389520" cy="21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D207C3-3995-4F15-8E36-9718C95F7F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0515" y="686765"/>
                <a:ext cx="398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98D04B-BE0E-4BC6-BA86-5F5607B95CE7}"/>
                  </a:ext>
                </a:extLst>
              </p14:cNvPr>
              <p14:cNvContentPartPr/>
              <p14:nvPr/>
            </p14:nvContentPartPr>
            <p14:xfrm>
              <a:off x="1321555" y="1208765"/>
              <a:ext cx="366480" cy="10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98D04B-BE0E-4BC6-BA86-5F5607B95C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7235" y="1204445"/>
                <a:ext cx="375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5862A18-6BA1-4314-9315-A403181E2E03}"/>
                  </a:ext>
                </a:extLst>
              </p14:cNvPr>
              <p14:cNvContentPartPr/>
              <p14:nvPr/>
            </p14:nvContentPartPr>
            <p14:xfrm>
              <a:off x="3239635" y="329285"/>
              <a:ext cx="3156480" cy="1830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5862A18-6BA1-4314-9315-A403181E2E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5315" y="324965"/>
                <a:ext cx="316512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A3C6C84-7FDB-4589-A670-E1A65D243CD8}"/>
                  </a:ext>
                </a:extLst>
              </p14:cNvPr>
              <p14:cNvContentPartPr/>
              <p14:nvPr/>
            </p14:nvContentPartPr>
            <p14:xfrm>
              <a:off x="6765115" y="439445"/>
              <a:ext cx="20160" cy="127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A3C6C84-7FDB-4589-A670-E1A65D243C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60795" y="435125"/>
                <a:ext cx="28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4561DBB-B274-4D10-A051-8A5CE7E68759}"/>
                  </a:ext>
                </a:extLst>
              </p14:cNvPr>
              <p14:cNvContentPartPr/>
              <p14:nvPr/>
            </p14:nvContentPartPr>
            <p14:xfrm>
              <a:off x="6722995" y="639605"/>
              <a:ext cx="175320" cy="17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4561DBB-B274-4D10-A051-8A5CE7E687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8675" y="635285"/>
                <a:ext cx="1839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6545F8-4043-4507-8113-0F38E3BC08F1}"/>
                  </a:ext>
                </a:extLst>
              </p14:cNvPr>
              <p14:cNvContentPartPr/>
              <p14:nvPr/>
            </p14:nvContentPartPr>
            <p14:xfrm>
              <a:off x="6742075" y="723485"/>
              <a:ext cx="262800" cy="291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6545F8-4043-4507-8113-0F38E3BC08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37755" y="719160"/>
                <a:ext cx="271440" cy="30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F09C49D-A192-4D9C-9307-1F81ED092396}"/>
                  </a:ext>
                </a:extLst>
              </p14:cNvPr>
              <p14:cNvContentPartPr/>
              <p14:nvPr/>
            </p14:nvContentPartPr>
            <p14:xfrm>
              <a:off x="7717675" y="542045"/>
              <a:ext cx="225360" cy="205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F09C49D-A192-4D9C-9307-1F81ED0923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3355" y="537725"/>
                <a:ext cx="234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060B589-A2CA-4304-872E-405362571326}"/>
                  </a:ext>
                </a:extLst>
              </p14:cNvPr>
              <p14:cNvContentPartPr/>
              <p14:nvPr/>
            </p14:nvContentPartPr>
            <p14:xfrm>
              <a:off x="7148155" y="436565"/>
              <a:ext cx="489600" cy="368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060B589-A2CA-4304-872E-4053625713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43832" y="432245"/>
                <a:ext cx="498246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AE6148-BF2B-4D72-AE44-B1654C28BAD8}"/>
                  </a:ext>
                </a:extLst>
              </p14:cNvPr>
              <p14:cNvContentPartPr/>
              <p14:nvPr/>
            </p14:nvContentPartPr>
            <p14:xfrm>
              <a:off x="8007835" y="501005"/>
              <a:ext cx="181080" cy="266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AE6148-BF2B-4D72-AE44-B1654C28BAD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03515" y="496685"/>
                <a:ext cx="189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9AF6B62-E3AE-4638-A980-14237ACA326E}"/>
                  </a:ext>
                </a:extLst>
              </p14:cNvPr>
              <p14:cNvContentPartPr/>
              <p14:nvPr/>
            </p14:nvContentPartPr>
            <p14:xfrm>
              <a:off x="2567875" y="2936045"/>
              <a:ext cx="142560" cy="162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9AF6B62-E3AE-4638-A980-14237ACA32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63555" y="2931725"/>
                <a:ext cx="151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965A547-0F2B-4C89-9354-62CF0B91304B}"/>
                  </a:ext>
                </a:extLst>
              </p14:cNvPr>
              <p14:cNvContentPartPr/>
              <p14:nvPr/>
            </p14:nvContentPartPr>
            <p14:xfrm>
              <a:off x="1158835" y="2688725"/>
              <a:ext cx="1272600" cy="754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965A547-0F2B-4C89-9354-62CF0B9130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4515" y="2684403"/>
                <a:ext cx="1281240" cy="763204"/>
              </a:xfrm>
              <a:prstGeom prst="rect">
                <a:avLst/>
              </a:prstGeom>
            </p:spPr>
          </p:pic>
        </mc:Fallback>
      </mc:AlternateContent>
      <p:pic>
        <p:nvPicPr>
          <p:cNvPr id="136" name="Picture 135">
            <a:extLst>
              <a:ext uri="{FF2B5EF4-FFF2-40B4-BE49-F238E27FC236}">
                <a16:creationId xmlns:a16="http://schemas.microsoft.com/office/drawing/2014/main" id="{0B302EFE-1CE0-43B7-B209-D11FE389E76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325" y="3759236"/>
            <a:ext cx="2981347" cy="2686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BE3E5204-3A9E-4057-A22D-725111C14190}"/>
                  </a:ext>
                </a:extLst>
              </p14:cNvPr>
              <p14:cNvContentPartPr/>
              <p14:nvPr/>
            </p14:nvContentPartPr>
            <p14:xfrm>
              <a:off x="2468155" y="5238175"/>
              <a:ext cx="36000" cy="5400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BE3E5204-3A9E-4057-A22D-725111C141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9515" y="5229535"/>
                <a:ext cx="53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8FB0DC79-939F-4946-8BBD-49A170F2DD30}"/>
                  </a:ext>
                </a:extLst>
              </p14:cNvPr>
              <p14:cNvContentPartPr/>
              <p14:nvPr/>
            </p14:nvContentPartPr>
            <p14:xfrm>
              <a:off x="1796035" y="3686935"/>
              <a:ext cx="706320" cy="4255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8FB0DC79-939F-4946-8BBD-49A170F2DD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1715" y="3678288"/>
                <a:ext cx="719640" cy="438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4FD96B7-6424-4151-89D7-EBC6AE97C1D8}"/>
                  </a:ext>
                </a:extLst>
              </p14:cNvPr>
              <p14:cNvContentPartPr/>
              <p14:nvPr/>
            </p14:nvContentPartPr>
            <p14:xfrm>
              <a:off x="9034195" y="3403615"/>
              <a:ext cx="357840" cy="3405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4FD96B7-6424-4151-89D7-EBC6AE97C1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25546" y="3394975"/>
                <a:ext cx="375498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1166586-A784-4BD2-BAE8-E77ED0635E90}"/>
                  </a:ext>
                </a:extLst>
              </p14:cNvPr>
              <p14:cNvContentPartPr/>
              <p14:nvPr/>
            </p14:nvContentPartPr>
            <p14:xfrm>
              <a:off x="8829715" y="3448255"/>
              <a:ext cx="72720" cy="1681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1166586-A784-4BD2-BAE8-E77ED0635E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1075" y="3439615"/>
                <a:ext cx="90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750CED9-465E-4D97-8897-B6CE6501F34C}"/>
                  </a:ext>
                </a:extLst>
              </p14:cNvPr>
              <p14:cNvContentPartPr/>
              <p14:nvPr/>
            </p14:nvContentPartPr>
            <p14:xfrm>
              <a:off x="2594875" y="3425215"/>
              <a:ext cx="6151320" cy="21438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750CED9-465E-4D97-8897-B6CE6501F3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0555" y="3416575"/>
                <a:ext cx="6164640" cy="21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B8E70770-6BBF-480D-BDD6-25FD52BF4377}"/>
                  </a:ext>
                </a:extLst>
              </p14:cNvPr>
              <p14:cNvContentPartPr/>
              <p14:nvPr/>
            </p14:nvContentPartPr>
            <p14:xfrm>
              <a:off x="1352155" y="4147375"/>
              <a:ext cx="162360" cy="12168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B8E70770-6BBF-480D-BDD6-25FD52BF43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43155" y="4138735"/>
                <a:ext cx="180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99311221-4F4C-4D0F-B3A2-7E8FB7D8A45B}"/>
                  </a:ext>
                </a:extLst>
              </p14:cNvPr>
              <p14:cNvContentPartPr/>
              <p14:nvPr/>
            </p14:nvContentPartPr>
            <p14:xfrm>
              <a:off x="1638355" y="5200015"/>
              <a:ext cx="2555280" cy="108072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99311221-4F4C-4D0F-B3A2-7E8FB7D8A4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29715" y="5191015"/>
                <a:ext cx="257292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FE33B844-A271-4580-AB65-D77AC6EC9EDE}"/>
                  </a:ext>
                </a:extLst>
              </p14:cNvPr>
              <p14:cNvContentPartPr/>
              <p14:nvPr/>
            </p14:nvContentPartPr>
            <p14:xfrm>
              <a:off x="5407555" y="6037015"/>
              <a:ext cx="90360" cy="17280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FE33B844-A271-4580-AB65-D77AC6EC9E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98915" y="6028015"/>
                <a:ext cx="108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DD785C79-2E7F-4983-882B-242F6B3537C2}"/>
                  </a:ext>
                </a:extLst>
              </p14:cNvPr>
              <p14:cNvContentPartPr/>
              <p14:nvPr/>
            </p14:nvContentPartPr>
            <p14:xfrm>
              <a:off x="5576395" y="6177055"/>
              <a:ext cx="70920" cy="15012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DD785C79-2E7F-4983-882B-242F6B3537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7395" y="6168055"/>
                <a:ext cx="88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92CBC6E6-CD4A-48F8-9955-004BBEBB120C}"/>
                  </a:ext>
                </a:extLst>
              </p14:cNvPr>
              <p14:cNvContentPartPr/>
              <p14:nvPr/>
            </p14:nvContentPartPr>
            <p14:xfrm>
              <a:off x="5705995" y="6119095"/>
              <a:ext cx="68040" cy="792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92CBC6E6-CD4A-48F8-9955-004BBEBB12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97355" y="6110095"/>
                <a:ext cx="85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AF1CFF7-C818-43D6-ACE6-090431671D0D}"/>
                  </a:ext>
                </a:extLst>
              </p14:cNvPr>
              <p14:cNvContentPartPr/>
              <p14:nvPr/>
            </p14:nvContentPartPr>
            <p14:xfrm>
              <a:off x="5725795" y="6181735"/>
              <a:ext cx="57600" cy="64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AF1CFF7-C818-43D6-ACE6-090431671D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17155" y="6172735"/>
                <a:ext cx="75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D2C650ED-D8CD-4003-A73A-30544AC004AB}"/>
                  </a:ext>
                </a:extLst>
              </p14:cNvPr>
              <p14:cNvContentPartPr/>
              <p14:nvPr/>
            </p14:nvContentPartPr>
            <p14:xfrm>
              <a:off x="5873035" y="6096415"/>
              <a:ext cx="123120" cy="16380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D2C650ED-D8CD-4003-A73A-30544AC004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4395" y="6087775"/>
                <a:ext cx="140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E3246542-E15E-4481-97DE-9E26DF15DB84}"/>
                  </a:ext>
                </a:extLst>
              </p14:cNvPr>
              <p14:cNvContentPartPr/>
              <p14:nvPr/>
            </p14:nvContentPartPr>
            <p14:xfrm>
              <a:off x="4546075" y="5983015"/>
              <a:ext cx="774360" cy="30708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E3246542-E15E-4481-97DE-9E26DF15DB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37075" y="5974375"/>
                <a:ext cx="792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9444BA1-D7E7-4AA1-90D7-EED5A1E3A43F}"/>
                  </a:ext>
                </a:extLst>
              </p14:cNvPr>
              <p14:cNvContentPartPr/>
              <p14:nvPr/>
            </p14:nvContentPartPr>
            <p14:xfrm>
              <a:off x="6134395" y="6085975"/>
              <a:ext cx="227880" cy="1735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9444BA1-D7E7-4AA1-90D7-EED5A1E3A4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5395" y="6077335"/>
                <a:ext cx="245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9F37286D-1862-4178-BC8C-B939A9A35736}"/>
                  </a:ext>
                </a:extLst>
              </p14:cNvPr>
              <p14:cNvContentPartPr/>
              <p14:nvPr/>
            </p14:nvContentPartPr>
            <p14:xfrm>
              <a:off x="6515275" y="417775"/>
              <a:ext cx="4978440" cy="591012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9F37286D-1862-4178-BC8C-B939A9A357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06634" y="408776"/>
                <a:ext cx="4996081" cy="59277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47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F339D-825F-472E-9A7A-C1EC84DC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15" y="1935550"/>
            <a:ext cx="4557595" cy="185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8A62F-70A5-4949-81D4-0EBB302D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59" y="4717168"/>
            <a:ext cx="4056708" cy="162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1DBD7-2AA7-44A1-8C51-A244680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Per-Phase Analysis using Delta-Wye (Example 2.12)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E102-1A0F-413A-ACE0-3D60DA742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4334" y="1332257"/>
                <a:ext cx="6974426" cy="51508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3-phase balanced system can be analyzed using per-phase analysis</a:t>
                </a:r>
              </a:p>
              <a:p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Parallel impedance: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1.0⋅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=1.05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=368.4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=319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E102-1A0F-413A-ACE0-3D60DA742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4334" y="1332257"/>
                <a:ext cx="6974426" cy="5150839"/>
              </a:xfrm>
              <a:blipFill>
                <a:blip r:embed="rId4"/>
                <a:stretch>
                  <a:fillRect l="-1136" t="-2249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4038DF3F-92EB-4366-8CF2-A5D8EFDC9816}"/>
              </a:ext>
            </a:extLst>
          </p:cNvPr>
          <p:cNvSpPr/>
          <p:nvPr/>
        </p:nvSpPr>
        <p:spPr>
          <a:xfrm>
            <a:off x="8159513" y="4078126"/>
            <a:ext cx="396077" cy="498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ADB967-0E8F-4513-8236-07AEBD7D0A6F}"/>
              </a:ext>
            </a:extLst>
          </p:cNvPr>
          <p:cNvSpPr/>
          <p:nvPr/>
        </p:nvSpPr>
        <p:spPr>
          <a:xfrm>
            <a:off x="7939471" y="2224878"/>
            <a:ext cx="518323" cy="6405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ABD385-2C9F-4749-9545-E01D5864BEA3}"/>
              </a:ext>
            </a:extLst>
          </p:cNvPr>
          <p:cNvSpPr/>
          <p:nvPr/>
        </p:nvSpPr>
        <p:spPr>
          <a:xfrm>
            <a:off x="9827764" y="2475075"/>
            <a:ext cx="518323" cy="6405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5E80A-8EC6-4452-BDA7-ECE507FC6E0D}"/>
                  </a:ext>
                </a:extLst>
              </p:cNvPr>
              <p:cNvSpPr txBox="1"/>
              <p:nvPr/>
            </p:nvSpPr>
            <p:spPr>
              <a:xfrm>
                <a:off x="589486" y="923683"/>
                <a:ext cx="9472208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b="1" dirty="0"/>
                  <a:t>Per phase analysis</a:t>
                </a:r>
              </a:p>
              <a:p>
                <a:endParaRPr lang="en-CA" b="1" dirty="0"/>
              </a:p>
              <a:p>
                <a:r>
                  <a:rPr lang="en-CA" b="1" dirty="0"/>
                  <a:t>Setup</a:t>
                </a:r>
              </a:p>
              <a:p>
                <a:endParaRPr lang="en-CA" b="1" dirty="0"/>
              </a:p>
              <a:p>
                <a:r>
                  <a:rPr lang="en-CA" dirty="0"/>
                  <a:t>Assume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Balanced three-phase system with all loads and sources are </a:t>
                </a:r>
                <a:r>
                  <a:rPr lang="en-CA" b="1" dirty="0"/>
                  <a:t>wye</a:t>
                </a:r>
                <a:r>
                  <a:rPr lang="en-CA" dirty="0"/>
                  <a:t>-connected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In the circuit model there is no mutual inductance between phases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r>
                  <a:rPr lang="en-CA" dirty="0"/>
                  <a:t>Then: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All the neutrals are at the same potential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phases are completely decoupled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All corresponding network variables occur in balanced sets of the same sequence as the sources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r>
                  <a:rPr lang="en-CA" b="1" dirty="0"/>
                  <a:t>Method of per phase analysis</a:t>
                </a:r>
              </a:p>
              <a:p>
                <a:r>
                  <a:rPr lang="en-CA" dirty="0"/>
                  <a:t>1. Convert all delta-connected sources and loads into equivalent wye connections</a:t>
                </a:r>
              </a:p>
              <a:p>
                <a:r>
                  <a:rPr lang="en-CA" dirty="0"/>
                  <a:t>2. Solve for the desired phase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variables using the phase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circuits with all neutrals connected</a:t>
                </a:r>
              </a:p>
              <a:p>
                <a:r>
                  <a:rPr lang="en-CA" dirty="0"/>
                  <a:t>3. Phase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phase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variables can be determined through inspection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5E80A-8EC6-4452-BDA7-ECE507FC6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6" y="923683"/>
                <a:ext cx="9472208" cy="4801314"/>
              </a:xfrm>
              <a:prstGeom prst="rect">
                <a:avLst/>
              </a:prstGeom>
              <a:blipFill>
                <a:blip r:embed="rId2"/>
                <a:stretch>
                  <a:fillRect l="-708" t="-762" b="-1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7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0D86F-0946-4836-A1B0-1E21231B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6" y="97321"/>
            <a:ext cx="4995899" cy="21145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FE9247-9F92-4B0C-ADCF-E9B01FD5A90D}"/>
                  </a:ext>
                </a:extLst>
              </p14:cNvPr>
              <p14:cNvContentPartPr/>
              <p14:nvPr/>
            </p14:nvContentPartPr>
            <p14:xfrm>
              <a:off x="5854675" y="252535"/>
              <a:ext cx="79560" cy="16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FE9247-9F92-4B0C-ADCF-E9B01FD5A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035" y="243535"/>
                <a:ext cx="97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2545C0-D722-4E06-8AB1-1A260E530C42}"/>
                  </a:ext>
                </a:extLst>
              </p14:cNvPr>
              <p14:cNvContentPartPr/>
              <p14:nvPr/>
            </p14:nvContentPartPr>
            <p14:xfrm>
              <a:off x="5607355" y="194215"/>
              <a:ext cx="198360" cy="22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2545C0-D722-4E06-8AB1-1A260E530C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8715" y="185575"/>
                <a:ext cx="216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A72CC0-36F5-4CA0-8178-70D0742B049F}"/>
                  </a:ext>
                </a:extLst>
              </p14:cNvPr>
              <p14:cNvContentPartPr/>
              <p14:nvPr/>
            </p14:nvContentPartPr>
            <p14:xfrm>
              <a:off x="5491075" y="230935"/>
              <a:ext cx="60120" cy="179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A72CC0-36F5-4CA0-8178-70D0742B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2435" y="221935"/>
                <a:ext cx="77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2CE84-9CFB-4C57-9AB4-3A60B6D6944C}"/>
                  </a:ext>
                </a:extLst>
              </p14:cNvPr>
              <p14:cNvContentPartPr/>
              <p14:nvPr/>
            </p14:nvContentPartPr>
            <p14:xfrm>
              <a:off x="5090395" y="217255"/>
              <a:ext cx="191160" cy="243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2CE84-9CFB-4C57-9AB4-3A60B6D694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81395" y="208615"/>
                <a:ext cx="2088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D87319-39BB-43BA-9DCC-D7F0092AB69F}"/>
                  </a:ext>
                </a:extLst>
              </p14:cNvPr>
              <p14:cNvContentPartPr/>
              <p14:nvPr/>
            </p14:nvContentPartPr>
            <p14:xfrm>
              <a:off x="6149515" y="291775"/>
              <a:ext cx="133200" cy="16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D87319-39BB-43BA-9DCC-D7F0092AB6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40515" y="283135"/>
                <a:ext cx="150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2C3933-0A7D-4F8C-A682-7A814046316F}"/>
                  </a:ext>
                </a:extLst>
              </p14:cNvPr>
              <p14:cNvContentPartPr/>
              <p14:nvPr/>
            </p14:nvContentPartPr>
            <p14:xfrm>
              <a:off x="6337795" y="408415"/>
              <a:ext cx="8280" cy="9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2C3933-0A7D-4F8C-A682-7A81404631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8795" y="399415"/>
                <a:ext cx="25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B6FE13-0C61-4984-B80B-3C421BC16FF9}"/>
                  </a:ext>
                </a:extLst>
              </p14:cNvPr>
              <p14:cNvContentPartPr/>
              <p14:nvPr/>
            </p14:nvContentPartPr>
            <p14:xfrm>
              <a:off x="6430675" y="266215"/>
              <a:ext cx="46800" cy="206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B6FE13-0C61-4984-B80B-3C421BC16F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22035" y="257215"/>
                <a:ext cx="64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BBA43-49FD-43AD-9221-CA3ABF5A9155}"/>
                  </a:ext>
                </a:extLst>
              </p14:cNvPr>
              <p14:cNvContentPartPr/>
              <p14:nvPr/>
            </p14:nvContentPartPr>
            <p14:xfrm>
              <a:off x="6792115" y="423175"/>
              <a:ext cx="33120" cy="65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BBA43-49FD-43AD-9221-CA3ABF5A91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83475" y="414535"/>
                <a:ext cx="50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5D1C1A-33AA-4C86-8EB6-D85AA71E96C0}"/>
                  </a:ext>
                </a:extLst>
              </p14:cNvPr>
              <p14:cNvContentPartPr/>
              <p14:nvPr/>
            </p14:nvContentPartPr>
            <p14:xfrm>
              <a:off x="7004515" y="25109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5D1C1A-33AA-4C86-8EB6-D85AA71E96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95875" y="2424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10E4D9-45B0-4CA3-AB17-3AD900840364}"/>
                  </a:ext>
                </a:extLst>
              </p14:cNvPr>
              <p14:cNvContentPartPr/>
              <p14:nvPr/>
            </p14:nvContentPartPr>
            <p14:xfrm>
              <a:off x="7216195" y="279535"/>
              <a:ext cx="236520" cy="21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10E4D9-45B0-4CA3-AB17-3AD9008403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07555" y="270895"/>
                <a:ext cx="254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5B18EC-E247-462C-B6BC-88761C26E940}"/>
                  </a:ext>
                </a:extLst>
              </p14:cNvPr>
              <p14:cNvContentPartPr/>
              <p14:nvPr/>
            </p14:nvContentPartPr>
            <p14:xfrm>
              <a:off x="7010995" y="317695"/>
              <a:ext cx="119520" cy="221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5B18EC-E247-462C-B6BC-88761C26E9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02022" y="308695"/>
                <a:ext cx="137107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70722C-41FE-45D7-8F65-34BBB1E071CD}"/>
                  </a:ext>
                </a:extLst>
              </p14:cNvPr>
              <p14:cNvContentPartPr/>
              <p14:nvPr/>
            </p14:nvContentPartPr>
            <p14:xfrm>
              <a:off x="6536875" y="283855"/>
              <a:ext cx="164160" cy="18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70722C-41FE-45D7-8F65-34BBB1E071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7875" y="274873"/>
                <a:ext cx="181800" cy="201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6BB8C5-C994-4B20-88C0-CE22417A0901}"/>
                  </a:ext>
                </a:extLst>
              </p14:cNvPr>
              <p14:cNvContentPartPr/>
              <p14:nvPr/>
            </p14:nvContentPartPr>
            <p14:xfrm>
              <a:off x="2482915" y="594175"/>
              <a:ext cx="311040" cy="397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6BB8C5-C994-4B20-88C0-CE22417A09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28915" y="486175"/>
                <a:ext cx="418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69AF665-316F-4DD4-9156-1064061D9E1B}"/>
                  </a:ext>
                </a:extLst>
              </p14:cNvPr>
              <p14:cNvContentPartPr/>
              <p14:nvPr/>
            </p14:nvContentPartPr>
            <p14:xfrm>
              <a:off x="4392355" y="844015"/>
              <a:ext cx="318960" cy="44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69AF665-316F-4DD4-9156-1064061D9E1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38355" y="736375"/>
                <a:ext cx="4266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D8B815-980A-4A99-A485-237FB9FE9340}"/>
                  </a:ext>
                </a:extLst>
              </p14:cNvPr>
              <p14:cNvContentPartPr/>
              <p14:nvPr/>
            </p14:nvContentPartPr>
            <p14:xfrm>
              <a:off x="5183995" y="842215"/>
              <a:ext cx="62280" cy="168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D8B815-980A-4A99-A485-237FB9FE934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75355" y="833215"/>
                <a:ext cx="79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93DE6D-E7F0-4EEE-99F1-D2C83A102F0C}"/>
                  </a:ext>
                </a:extLst>
              </p14:cNvPr>
              <p14:cNvContentPartPr/>
              <p14:nvPr/>
            </p14:nvContentPartPr>
            <p14:xfrm>
              <a:off x="5492875" y="898375"/>
              <a:ext cx="77760" cy="175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93DE6D-E7F0-4EEE-99F1-D2C83A102F0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83875" y="889735"/>
                <a:ext cx="95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B81DA4-A3F7-4BA7-A2A5-64828D5B48EE}"/>
                  </a:ext>
                </a:extLst>
              </p14:cNvPr>
              <p14:cNvContentPartPr/>
              <p14:nvPr/>
            </p14:nvContentPartPr>
            <p14:xfrm>
              <a:off x="5689435" y="858775"/>
              <a:ext cx="84600" cy="186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B81DA4-A3F7-4BA7-A2A5-64828D5B48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80435" y="849775"/>
                <a:ext cx="102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A6F49E5-367C-47CA-A3A6-F65B521FD6CE}"/>
                  </a:ext>
                </a:extLst>
              </p14:cNvPr>
              <p14:cNvContentPartPr/>
              <p14:nvPr/>
            </p14:nvContentPartPr>
            <p14:xfrm>
              <a:off x="5297035" y="859855"/>
              <a:ext cx="156600" cy="18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6F49E5-367C-47CA-A3A6-F65B521FD6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88375" y="850855"/>
                <a:ext cx="174281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5001B0-282C-4773-A678-0CD77B14C4ED}"/>
                  </a:ext>
                </a:extLst>
              </p14:cNvPr>
              <p14:cNvContentPartPr/>
              <p14:nvPr/>
            </p14:nvContentPartPr>
            <p14:xfrm>
              <a:off x="5866915" y="871735"/>
              <a:ext cx="1800" cy="1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5001B0-282C-4773-A678-0CD77B14C4E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57915" y="862735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39A889-7ACD-4AAB-91B7-76716A1CC8D4}"/>
                  </a:ext>
                </a:extLst>
              </p14:cNvPr>
              <p14:cNvContentPartPr/>
              <p14:nvPr/>
            </p14:nvContentPartPr>
            <p14:xfrm>
              <a:off x="5882035" y="1003135"/>
              <a:ext cx="7560" cy="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39A889-7ACD-4AAB-91B7-76716A1CC8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73035" y="994135"/>
                <a:ext cx="25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8F1D79-506A-40AB-999A-29C1F2E82886}"/>
                  </a:ext>
                </a:extLst>
              </p14:cNvPr>
              <p14:cNvContentPartPr/>
              <p14:nvPr/>
            </p14:nvContentPartPr>
            <p14:xfrm>
              <a:off x="6530395" y="929335"/>
              <a:ext cx="325800" cy="148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8F1D79-506A-40AB-999A-29C1F2E8288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21395" y="920335"/>
                <a:ext cx="343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59E3D8A-1F7C-4BEC-A5B7-AC5C69FA20D1}"/>
                  </a:ext>
                </a:extLst>
              </p14:cNvPr>
              <p14:cNvContentPartPr/>
              <p14:nvPr/>
            </p14:nvContentPartPr>
            <p14:xfrm>
              <a:off x="6365515" y="874255"/>
              <a:ext cx="115920" cy="218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59E3D8A-1F7C-4BEC-A5B7-AC5C69FA20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56875" y="865601"/>
                <a:ext cx="133560" cy="236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F7860F-C624-4FBE-92F0-C944D456D3B2}"/>
                  </a:ext>
                </a:extLst>
              </p14:cNvPr>
              <p14:cNvContentPartPr/>
              <p14:nvPr/>
            </p14:nvContentPartPr>
            <p14:xfrm>
              <a:off x="6099835" y="913495"/>
              <a:ext cx="191160" cy="141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F7860F-C624-4FBE-92F0-C944D456D3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91195" y="904833"/>
                <a:ext cx="208800" cy="15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C53CBA-23FF-4887-AEAF-E5A1A9046319}"/>
                  </a:ext>
                </a:extLst>
              </p14:cNvPr>
              <p14:cNvContentPartPr/>
              <p14:nvPr/>
            </p14:nvContentPartPr>
            <p14:xfrm>
              <a:off x="7386115" y="898735"/>
              <a:ext cx="12600" cy="169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C53CBA-23FF-4887-AEAF-E5A1A904631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77475" y="890095"/>
                <a:ext cx="30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0DA76F-1AB8-4A36-8A60-EA00B6816B37}"/>
                  </a:ext>
                </a:extLst>
              </p14:cNvPr>
              <p14:cNvContentPartPr/>
              <p14:nvPr/>
            </p14:nvContentPartPr>
            <p14:xfrm>
              <a:off x="7442995" y="911335"/>
              <a:ext cx="49680" cy="177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0DA76F-1AB8-4A36-8A60-EA00B6816B3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34355" y="902335"/>
                <a:ext cx="67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BBD4C48-ADC3-44C9-9932-F131B4EFAB54}"/>
                  </a:ext>
                </a:extLst>
              </p14:cNvPr>
              <p14:cNvContentPartPr/>
              <p14:nvPr/>
            </p14:nvContentPartPr>
            <p14:xfrm>
              <a:off x="7131595" y="876055"/>
              <a:ext cx="192960" cy="191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BBD4C48-ADC3-44C9-9932-F131B4EFAB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22955" y="867415"/>
                <a:ext cx="210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9FB55A-5E01-49EB-863A-351C81F6973F}"/>
                  </a:ext>
                </a:extLst>
              </p14:cNvPr>
              <p14:cNvContentPartPr/>
              <p14:nvPr/>
            </p14:nvContentPartPr>
            <p14:xfrm>
              <a:off x="7543435" y="924295"/>
              <a:ext cx="95040" cy="130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9FB55A-5E01-49EB-863A-351C81F6973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34795" y="915295"/>
                <a:ext cx="112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6754A5-27C2-4609-9272-2973D1BFAF03}"/>
                  </a:ext>
                </a:extLst>
              </p14:cNvPr>
              <p14:cNvContentPartPr/>
              <p14:nvPr/>
            </p14:nvContentPartPr>
            <p14:xfrm>
              <a:off x="8283235" y="913495"/>
              <a:ext cx="90360" cy="167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6754A5-27C2-4609-9272-2973D1BFAF0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74595" y="904495"/>
                <a:ext cx="108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232CC46-0536-4553-A399-0F6AF5AAFFF4}"/>
                  </a:ext>
                </a:extLst>
              </p14:cNvPr>
              <p14:cNvContentPartPr/>
              <p14:nvPr/>
            </p14:nvContentPartPr>
            <p14:xfrm>
              <a:off x="8416075" y="949855"/>
              <a:ext cx="80640" cy="121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232CC46-0536-4553-A399-0F6AF5AAFFF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07435" y="941215"/>
                <a:ext cx="98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55C4B5D-DE14-4B53-B991-DB1DEB98036E}"/>
                  </a:ext>
                </a:extLst>
              </p14:cNvPr>
              <p14:cNvContentPartPr/>
              <p14:nvPr/>
            </p14:nvContentPartPr>
            <p14:xfrm>
              <a:off x="8646115" y="922495"/>
              <a:ext cx="75960" cy="132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55C4B5D-DE14-4B53-B991-DB1DEB9803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37115" y="913495"/>
                <a:ext cx="936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874E60B-79EB-4EFB-8669-4F19EB6D5B23}"/>
                  </a:ext>
                </a:extLst>
              </p14:cNvPr>
              <p14:cNvContentPartPr/>
              <p14:nvPr/>
            </p14:nvContentPartPr>
            <p14:xfrm>
              <a:off x="8770315" y="931855"/>
              <a:ext cx="99000" cy="153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874E60B-79EB-4EFB-8669-4F19EB6D5B2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61675" y="922855"/>
                <a:ext cx="116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A74F50-6E06-4A67-8983-D89720B62C7F}"/>
                  </a:ext>
                </a:extLst>
              </p14:cNvPr>
              <p14:cNvContentPartPr/>
              <p14:nvPr/>
            </p14:nvContentPartPr>
            <p14:xfrm>
              <a:off x="8923675" y="931135"/>
              <a:ext cx="99360" cy="111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A74F50-6E06-4A67-8983-D89720B62C7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15035" y="922495"/>
                <a:ext cx="117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9E87213-73B7-4E9E-91E5-D6D79D309E0F}"/>
                  </a:ext>
                </a:extLst>
              </p14:cNvPr>
              <p14:cNvContentPartPr/>
              <p14:nvPr/>
            </p14:nvContentPartPr>
            <p14:xfrm>
              <a:off x="9078115" y="934015"/>
              <a:ext cx="24120" cy="110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9E87213-73B7-4E9E-91E5-D6D79D309E0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069475" y="925015"/>
                <a:ext cx="417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15A099-4398-4B80-9A51-F6A8023CB4C2}"/>
                  </a:ext>
                </a:extLst>
              </p14:cNvPr>
              <p14:cNvContentPartPr/>
              <p14:nvPr/>
            </p14:nvContentPartPr>
            <p14:xfrm>
              <a:off x="9097915" y="854095"/>
              <a:ext cx="1080" cy="1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15A099-4398-4B80-9A51-F6A8023CB4C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89275" y="845095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8115547-6913-416D-AC16-F85283A1A029}"/>
                  </a:ext>
                </a:extLst>
              </p14:cNvPr>
              <p14:cNvContentPartPr/>
              <p14:nvPr/>
            </p14:nvContentPartPr>
            <p14:xfrm>
              <a:off x="9170275" y="893335"/>
              <a:ext cx="95040" cy="151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115547-6913-416D-AC16-F85283A1A0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161635" y="884335"/>
                <a:ext cx="112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620312-AA41-4786-A012-15BB5AC41364}"/>
                  </a:ext>
                </a:extLst>
              </p14:cNvPr>
              <p14:cNvContentPartPr/>
              <p14:nvPr/>
            </p14:nvContentPartPr>
            <p14:xfrm>
              <a:off x="9303115" y="908095"/>
              <a:ext cx="101520" cy="130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620312-AA41-4786-A012-15BB5AC4136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294475" y="899455"/>
                <a:ext cx="119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3E377D-15BC-43A5-8A5D-04FF34E66954}"/>
                  </a:ext>
                </a:extLst>
              </p14:cNvPr>
              <p14:cNvContentPartPr/>
              <p14:nvPr/>
            </p14:nvContentPartPr>
            <p14:xfrm>
              <a:off x="9623155" y="874255"/>
              <a:ext cx="193680" cy="164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3E377D-15BC-43A5-8A5D-04FF34E6695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14155" y="865255"/>
                <a:ext cx="211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A2D2D94-3556-4220-B058-9E0B8F2D354F}"/>
                  </a:ext>
                </a:extLst>
              </p14:cNvPr>
              <p14:cNvContentPartPr/>
              <p14:nvPr/>
            </p14:nvContentPartPr>
            <p14:xfrm>
              <a:off x="9446395" y="870295"/>
              <a:ext cx="120600" cy="171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2D2D94-3556-4220-B058-9E0B8F2D354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437755" y="861655"/>
                <a:ext cx="138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E315B51-7D8A-40FA-A0D8-26A9EACC1C8C}"/>
                  </a:ext>
                </a:extLst>
              </p14:cNvPr>
              <p14:cNvContentPartPr/>
              <p14:nvPr/>
            </p14:nvContentPartPr>
            <p14:xfrm>
              <a:off x="8197195" y="907015"/>
              <a:ext cx="38520" cy="164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E315B51-7D8A-40FA-A0D8-26A9EACC1C8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188555" y="898015"/>
                <a:ext cx="56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96E5A48-155D-4632-9ED7-8383E94DA33B}"/>
                  </a:ext>
                </a:extLst>
              </p14:cNvPr>
              <p14:cNvContentPartPr/>
              <p14:nvPr/>
            </p14:nvContentPartPr>
            <p14:xfrm>
              <a:off x="7824235" y="901615"/>
              <a:ext cx="189720" cy="225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96E5A48-155D-4632-9ED7-8383E94DA33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15595" y="892629"/>
                <a:ext cx="207360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73A464-BABD-4D1C-91B0-2ADA6EA88C5B}"/>
                  </a:ext>
                </a:extLst>
              </p14:cNvPr>
              <p14:cNvContentPartPr/>
              <p14:nvPr/>
            </p14:nvContentPartPr>
            <p14:xfrm>
              <a:off x="9993235" y="916015"/>
              <a:ext cx="119520" cy="122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73A464-BABD-4D1C-91B0-2ADA6EA88C5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4595" y="907015"/>
                <a:ext cx="137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E9B266-EB7C-4687-B130-305439D7992F}"/>
                  </a:ext>
                </a:extLst>
              </p14:cNvPr>
              <p14:cNvContentPartPr/>
              <p14:nvPr/>
            </p14:nvContentPartPr>
            <p14:xfrm>
              <a:off x="10153795" y="912415"/>
              <a:ext cx="84960" cy="182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E9B266-EB7C-4687-B130-305439D7992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45155" y="903415"/>
                <a:ext cx="102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810B17A-AC26-47C9-A68A-CA76272548AB}"/>
                  </a:ext>
                </a:extLst>
              </p14:cNvPr>
              <p14:cNvContentPartPr/>
              <p14:nvPr/>
            </p14:nvContentPartPr>
            <p14:xfrm>
              <a:off x="10305715" y="917455"/>
              <a:ext cx="72000" cy="127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810B17A-AC26-47C9-A68A-CA76272548A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97075" y="908815"/>
                <a:ext cx="89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A827A5-5378-4D79-BFDF-2DDEBDBE1A4D}"/>
                  </a:ext>
                </a:extLst>
              </p14:cNvPr>
              <p14:cNvContentPartPr/>
              <p14:nvPr/>
            </p14:nvContentPartPr>
            <p14:xfrm>
              <a:off x="10500115" y="918895"/>
              <a:ext cx="14040" cy="11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A827A5-5378-4D79-BFDF-2DDEBDBE1A4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491115" y="910255"/>
                <a:ext cx="31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0EFB23-AC09-4625-8F81-FC8D52AB4729}"/>
                  </a:ext>
                </a:extLst>
              </p14:cNvPr>
              <p14:cNvContentPartPr/>
              <p14:nvPr/>
            </p14:nvContentPartPr>
            <p14:xfrm>
              <a:off x="10513435" y="1026175"/>
              <a:ext cx="19440" cy="23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0EFB23-AC09-4625-8F81-FC8D52AB472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504795" y="1017175"/>
                <a:ext cx="3708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FEA480F4-D41A-4521-B25C-BDA3590AED4E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0" y="2388443"/>
            <a:ext cx="5938881" cy="29908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514B69C-2D01-4BB5-AE7A-AACABDDFD92D}"/>
                  </a:ext>
                </a:extLst>
              </p14:cNvPr>
              <p14:cNvContentPartPr/>
              <p14:nvPr/>
            </p14:nvContentPartPr>
            <p14:xfrm>
              <a:off x="2237755" y="2210215"/>
              <a:ext cx="213480" cy="318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514B69C-2D01-4BB5-AE7A-AACABDDFD92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29115" y="2201215"/>
                <a:ext cx="2311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442F7A3-12BF-4D94-85F4-F51819E8901F}"/>
                  </a:ext>
                </a:extLst>
              </p14:cNvPr>
              <p14:cNvContentPartPr/>
              <p14:nvPr/>
            </p14:nvContentPartPr>
            <p14:xfrm>
              <a:off x="4728595" y="1260535"/>
              <a:ext cx="1024560" cy="1546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442F7A3-12BF-4D94-85F4-F51819E8901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19595" y="1251535"/>
                <a:ext cx="104220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44D589A-D4B7-4748-9E09-714293A99821}"/>
                  </a:ext>
                </a:extLst>
              </p14:cNvPr>
              <p14:cNvContentPartPr/>
              <p14:nvPr/>
            </p14:nvContentPartPr>
            <p14:xfrm>
              <a:off x="6414115" y="3044695"/>
              <a:ext cx="145080" cy="165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44D589A-D4B7-4748-9E09-714293A998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05475" y="3035695"/>
                <a:ext cx="162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2FC71CD-E4E7-48F0-BB9D-05F83EFDBD8F}"/>
                  </a:ext>
                </a:extLst>
              </p14:cNvPr>
              <p14:cNvContentPartPr/>
              <p14:nvPr/>
            </p14:nvContentPartPr>
            <p14:xfrm>
              <a:off x="5920195" y="3017335"/>
              <a:ext cx="390960" cy="259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2FC71CD-E4E7-48F0-BB9D-05F83EFDBD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11195" y="3008683"/>
                <a:ext cx="408600" cy="277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F430D6-12BD-4C32-96E5-7D313D19A1BC}"/>
                  </a:ext>
                </a:extLst>
              </p14:cNvPr>
              <p14:cNvContentPartPr/>
              <p14:nvPr/>
            </p14:nvContentPartPr>
            <p14:xfrm>
              <a:off x="7213675" y="3076735"/>
              <a:ext cx="133920" cy="124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F430D6-12BD-4C32-96E5-7D313D19A1B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05035" y="3068095"/>
                <a:ext cx="151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5D471C8-0C8A-4425-9340-59297D0313CE}"/>
                  </a:ext>
                </a:extLst>
              </p14:cNvPr>
              <p14:cNvContentPartPr/>
              <p14:nvPr/>
            </p14:nvContentPartPr>
            <p14:xfrm>
              <a:off x="7416355" y="3076735"/>
              <a:ext cx="47880" cy="13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5D471C8-0C8A-4425-9340-59297D0313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07715" y="3068095"/>
                <a:ext cx="65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D857A3E-533D-491F-B571-FA8066A2058F}"/>
                  </a:ext>
                </a:extLst>
              </p14:cNvPr>
              <p14:cNvContentPartPr/>
              <p14:nvPr/>
            </p14:nvContentPartPr>
            <p14:xfrm>
              <a:off x="8875075" y="3067015"/>
              <a:ext cx="72720" cy="177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D857A3E-533D-491F-B571-FA8066A2058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66435" y="3058375"/>
                <a:ext cx="90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5572ED-62CB-408C-A2B8-3E33400CDA6E}"/>
                  </a:ext>
                </a:extLst>
              </p14:cNvPr>
              <p14:cNvContentPartPr/>
              <p14:nvPr/>
            </p14:nvContentPartPr>
            <p14:xfrm>
              <a:off x="8995315" y="3014815"/>
              <a:ext cx="112320" cy="181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5572ED-62CB-408C-A2B8-3E33400CDA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86675" y="3006175"/>
                <a:ext cx="129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F89EED-C47F-4EB5-8E80-C587C6835992}"/>
                  </a:ext>
                </a:extLst>
              </p14:cNvPr>
              <p14:cNvContentPartPr/>
              <p14:nvPr/>
            </p14:nvContentPartPr>
            <p14:xfrm>
              <a:off x="9165595" y="3060535"/>
              <a:ext cx="100440" cy="149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F89EED-C47F-4EB5-8E80-C587C68359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56595" y="3051895"/>
                <a:ext cx="118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A18249F-ADFC-4CEC-95A3-DDE324DF1E37}"/>
                  </a:ext>
                </a:extLst>
              </p14:cNvPr>
              <p14:cNvContentPartPr/>
              <p14:nvPr/>
            </p14:nvContentPartPr>
            <p14:xfrm>
              <a:off x="9806395" y="3026695"/>
              <a:ext cx="112680" cy="160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A18249F-ADFC-4CEC-95A3-DDE324DF1E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97755" y="3018055"/>
                <a:ext cx="130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8A2CB8A-70EA-466B-A463-A32D796FF22A}"/>
                  </a:ext>
                </a:extLst>
              </p14:cNvPr>
              <p14:cNvContentPartPr/>
              <p14:nvPr/>
            </p14:nvContentPartPr>
            <p14:xfrm>
              <a:off x="10005115" y="3185095"/>
              <a:ext cx="4320" cy="3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8A2CB8A-70EA-466B-A463-A32D796FF22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96115" y="3176455"/>
                <a:ext cx="219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733E2E-FA0A-4133-B5C0-2B60F11AB8AA}"/>
                  </a:ext>
                </a:extLst>
              </p14:cNvPr>
              <p14:cNvContentPartPr/>
              <p14:nvPr/>
            </p14:nvContentPartPr>
            <p14:xfrm>
              <a:off x="9313195" y="3064855"/>
              <a:ext cx="191160" cy="170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733E2E-FA0A-4133-B5C0-2B60F11AB8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04555" y="3056197"/>
                <a:ext cx="208800" cy="187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E71A231-2363-4F03-ACB4-D9EC43EB36D0}"/>
                  </a:ext>
                </a:extLst>
              </p14:cNvPr>
              <p14:cNvContentPartPr/>
              <p14:nvPr/>
            </p14:nvContentPartPr>
            <p14:xfrm>
              <a:off x="8361355" y="3025975"/>
              <a:ext cx="282600" cy="249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E71A231-2363-4F03-ACB4-D9EC43EB36D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52715" y="3016975"/>
                <a:ext cx="3002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4E3AA9B-6DA1-49A2-BB7C-F37206455E28}"/>
                  </a:ext>
                </a:extLst>
              </p14:cNvPr>
              <p14:cNvContentPartPr/>
              <p14:nvPr/>
            </p14:nvContentPartPr>
            <p14:xfrm>
              <a:off x="7884715" y="3031015"/>
              <a:ext cx="272880" cy="202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4E3AA9B-6DA1-49A2-BB7C-F37206455E2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75727" y="3022360"/>
                <a:ext cx="290497" cy="219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D47A267-1A16-4EEE-AAB1-0B57D499C117}"/>
                  </a:ext>
                </a:extLst>
              </p14:cNvPr>
              <p14:cNvContentPartPr/>
              <p14:nvPr/>
            </p14:nvContentPartPr>
            <p14:xfrm>
              <a:off x="7678075" y="3059815"/>
              <a:ext cx="145800" cy="159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D47A267-1A16-4EEE-AAB1-0B57D499C11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69075" y="3050815"/>
                <a:ext cx="163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83AC17-CD66-4144-90DF-F1C26BDE67F8}"/>
                  </a:ext>
                </a:extLst>
              </p14:cNvPr>
              <p14:cNvContentPartPr/>
              <p14:nvPr/>
            </p14:nvContentPartPr>
            <p14:xfrm>
              <a:off x="7022875" y="3041815"/>
              <a:ext cx="56160" cy="214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83AC17-CD66-4144-90DF-F1C26BDE67F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13875" y="3033175"/>
                <a:ext cx="73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0584C5F-7753-482C-AADC-CF7422B76D52}"/>
                  </a:ext>
                </a:extLst>
              </p14:cNvPr>
              <p14:cNvContentPartPr/>
              <p14:nvPr/>
            </p14:nvContentPartPr>
            <p14:xfrm>
              <a:off x="6778795" y="3047215"/>
              <a:ext cx="183240" cy="183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0584C5F-7753-482C-AADC-CF7422B76D5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69795" y="3038575"/>
                <a:ext cx="200880" cy="201600"/>
              </a:xfrm>
              <a:prstGeom prst="rect">
                <a:avLst/>
              </a:prstGeom>
            </p:spPr>
          </p:pic>
        </mc:Fallback>
      </mc:AlternateContent>
      <p:pic>
        <p:nvPicPr>
          <p:cNvPr id="146" name="Picture 145">
            <a:extLst>
              <a:ext uri="{FF2B5EF4-FFF2-40B4-BE49-F238E27FC236}">
                <a16:creationId xmlns:a16="http://schemas.microsoft.com/office/drawing/2014/main" id="{6260AED6-C565-466F-B80F-43C8D13732A1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5869772" y="3570295"/>
            <a:ext cx="4405154" cy="1779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E7AC516-4B58-4E7D-8EDE-4533DAB49B4A}"/>
                  </a:ext>
                </a:extLst>
              </p14:cNvPr>
              <p14:cNvContentPartPr/>
              <p14:nvPr/>
            </p14:nvContentPartPr>
            <p14:xfrm>
              <a:off x="10962355" y="5549215"/>
              <a:ext cx="324000" cy="307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E7AC516-4B58-4E7D-8EDE-4533DAB49B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53355" y="5540215"/>
                <a:ext cx="341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4CE5B81-1799-415F-BF56-64BB42330A9D}"/>
                  </a:ext>
                </a:extLst>
              </p14:cNvPr>
              <p14:cNvContentPartPr/>
              <p14:nvPr/>
            </p14:nvContentPartPr>
            <p14:xfrm>
              <a:off x="10277635" y="5584855"/>
              <a:ext cx="512640" cy="2138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4CE5B81-1799-415F-BF56-64BB42330A9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268989" y="5575855"/>
                <a:ext cx="530292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C7458BC-E1D8-4F5D-89C8-D7AAE102895B}"/>
                  </a:ext>
                </a:extLst>
              </p14:cNvPr>
              <p14:cNvContentPartPr/>
              <p14:nvPr/>
            </p14:nvContentPartPr>
            <p14:xfrm>
              <a:off x="8303755" y="5189215"/>
              <a:ext cx="1912320" cy="573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C7458BC-E1D8-4F5D-89C8-D7AAE102895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95115" y="5180575"/>
                <a:ext cx="1929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FE4E3A1-F914-4621-928F-037B37E0F69E}"/>
                  </a:ext>
                </a:extLst>
              </p14:cNvPr>
              <p14:cNvContentPartPr/>
              <p14:nvPr/>
            </p14:nvContentPartPr>
            <p14:xfrm>
              <a:off x="7345795" y="5923615"/>
              <a:ext cx="6840" cy="173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FE4E3A1-F914-4621-928F-037B37E0F69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337155" y="5914615"/>
                <a:ext cx="24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FA011F4-0DD3-4070-A1C2-A22B5480E6A1}"/>
                  </a:ext>
                </a:extLst>
              </p14:cNvPr>
              <p14:cNvContentPartPr/>
              <p14:nvPr/>
            </p14:nvContentPartPr>
            <p14:xfrm>
              <a:off x="7258315" y="6216295"/>
              <a:ext cx="203760" cy="20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FA011F4-0DD3-4070-A1C2-A22B5480E6A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49675" y="6207295"/>
                <a:ext cx="221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DF24217-5BE4-47EC-982C-C2230C417720}"/>
                  </a:ext>
                </a:extLst>
              </p14:cNvPr>
              <p14:cNvContentPartPr/>
              <p14:nvPr/>
            </p14:nvContentPartPr>
            <p14:xfrm>
              <a:off x="7520035" y="6516895"/>
              <a:ext cx="119160" cy="162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DF24217-5BE4-47EC-982C-C2230C41772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11395" y="6507895"/>
                <a:ext cx="136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8A36F3B-62E1-496E-9C81-3873D6A54980}"/>
                  </a:ext>
                </a:extLst>
              </p14:cNvPr>
              <p14:cNvContentPartPr/>
              <p14:nvPr/>
            </p14:nvContentPartPr>
            <p14:xfrm>
              <a:off x="7651435" y="6241855"/>
              <a:ext cx="6624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8A36F3B-62E1-496E-9C81-3873D6A5498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642795" y="6233215"/>
                <a:ext cx="8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94EA5B7-6044-4CD8-AD91-5C481B5E62A7}"/>
                  </a:ext>
                </a:extLst>
              </p14:cNvPr>
              <p14:cNvContentPartPr/>
              <p14:nvPr/>
            </p14:nvContentPartPr>
            <p14:xfrm>
              <a:off x="7680235" y="6291895"/>
              <a:ext cx="52920" cy="151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94EA5B7-6044-4CD8-AD91-5C481B5E62A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671235" y="6283255"/>
                <a:ext cx="70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457F838-F462-438F-969B-6F596557C7F7}"/>
                  </a:ext>
                </a:extLst>
              </p14:cNvPr>
              <p14:cNvContentPartPr/>
              <p14:nvPr/>
            </p14:nvContentPartPr>
            <p14:xfrm>
              <a:off x="7203595" y="6313855"/>
              <a:ext cx="259560" cy="316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457F838-F462-438F-969B-6F596557C7F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94607" y="6304855"/>
                <a:ext cx="277176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B2BB2E8-785C-4252-9387-9C4C5AD4DEF2}"/>
                  </a:ext>
                </a:extLst>
              </p14:cNvPr>
              <p14:cNvContentPartPr/>
              <p14:nvPr/>
            </p14:nvContentPartPr>
            <p14:xfrm>
              <a:off x="8132035" y="6004975"/>
              <a:ext cx="10800" cy="125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B2BB2E8-785C-4252-9387-9C4C5AD4DEF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123395" y="5995975"/>
                <a:ext cx="28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D5FFEB4-8024-49F0-9A99-8F301CB10268}"/>
                  </a:ext>
                </a:extLst>
              </p14:cNvPr>
              <p14:cNvContentPartPr/>
              <p14:nvPr/>
            </p14:nvContentPartPr>
            <p14:xfrm>
              <a:off x="8085955" y="6199735"/>
              <a:ext cx="196200" cy="3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D5FFEB4-8024-49F0-9A99-8F301CB1026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076955" y="6191095"/>
                <a:ext cx="213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6925DEC-5DB8-48AA-90AA-FA5F518F8CAC}"/>
                  </a:ext>
                </a:extLst>
              </p14:cNvPr>
              <p14:cNvContentPartPr/>
              <p14:nvPr/>
            </p14:nvContentPartPr>
            <p14:xfrm>
              <a:off x="8050675" y="6371815"/>
              <a:ext cx="68400" cy="140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6925DEC-5DB8-48AA-90AA-FA5F518F8CA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042035" y="6363175"/>
                <a:ext cx="86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8FD2E0E-251F-4405-B14E-3B9C922C66E2}"/>
                  </a:ext>
                </a:extLst>
              </p14:cNvPr>
              <p14:cNvContentPartPr/>
              <p14:nvPr/>
            </p14:nvContentPartPr>
            <p14:xfrm>
              <a:off x="8074795" y="6307015"/>
              <a:ext cx="5040" cy="4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8FD2E0E-251F-4405-B14E-3B9C922C66E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065795" y="6298015"/>
                <a:ext cx="22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0D69D94-6B00-40E1-A175-4820DD7E5BE4}"/>
                  </a:ext>
                </a:extLst>
              </p14:cNvPr>
              <p14:cNvContentPartPr/>
              <p14:nvPr/>
            </p14:nvContentPartPr>
            <p14:xfrm>
              <a:off x="8630275" y="6144295"/>
              <a:ext cx="111600" cy="1627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0D69D94-6B00-40E1-A175-4820DD7E5BE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621275" y="6135655"/>
                <a:ext cx="129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B2377B-779B-40C5-AF6A-DF014EFCD9E7}"/>
                  </a:ext>
                </a:extLst>
              </p14:cNvPr>
              <p14:cNvContentPartPr/>
              <p14:nvPr/>
            </p14:nvContentPartPr>
            <p14:xfrm>
              <a:off x="8252275" y="6324295"/>
              <a:ext cx="234360" cy="176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B2377B-779B-40C5-AF6A-DF014EFCD9E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43275" y="6315277"/>
                <a:ext cx="252000" cy="194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CD5240E-BA9E-4F04-9C7D-727D7D38B9CA}"/>
                  </a:ext>
                </a:extLst>
              </p14:cNvPr>
              <p14:cNvContentPartPr/>
              <p14:nvPr/>
            </p14:nvContentPartPr>
            <p14:xfrm>
              <a:off x="9236515" y="6007495"/>
              <a:ext cx="15480" cy="110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CD5240E-BA9E-4F04-9C7D-727D7D38B9C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27515" y="5998855"/>
                <a:ext cx="33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1DE752F-192A-438E-80FE-AF5CB7020605}"/>
                  </a:ext>
                </a:extLst>
              </p14:cNvPr>
              <p14:cNvContentPartPr/>
              <p14:nvPr/>
            </p14:nvContentPartPr>
            <p14:xfrm>
              <a:off x="9097915" y="6256975"/>
              <a:ext cx="372960" cy="154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1DE752F-192A-438E-80FE-AF5CB702060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089275" y="6247975"/>
                <a:ext cx="390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C0A3D14-8070-4EA8-AEF9-AC08727A80CF}"/>
                  </a:ext>
                </a:extLst>
              </p14:cNvPr>
              <p14:cNvContentPartPr/>
              <p14:nvPr/>
            </p14:nvContentPartPr>
            <p14:xfrm>
              <a:off x="9077395" y="6481615"/>
              <a:ext cx="48960" cy="1414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C0A3D14-8070-4EA8-AEF9-AC08727A80C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068395" y="6472975"/>
                <a:ext cx="66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CA9D48D-D8A7-4157-900C-7125B7588C47}"/>
                  </a:ext>
                </a:extLst>
              </p14:cNvPr>
              <p14:cNvContentPartPr/>
              <p14:nvPr/>
            </p14:nvContentPartPr>
            <p14:xfrm>
              <a:off x="9124195" y="6422215"/>
              <a:ext cx="1080" cy="25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CA9D48D-D8A7-4157-900C-7125B7588C4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115555" y="6413215"/>
                <a:ext cx="18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E8C8FEB-1427-4450-8E6A-0CEDA8B4453E}"/>
                  </a:ext>
                </a:extLst>
              </p14:cNvPr>
              <p14:cNvContentPartPr/>
              <p14:nvPr/>
            </p14:nvContentPartPr>
            <p14:xfrm>
              <a:off x="9489955" y="6397735"/>
              <a:ext cx="92160" cy="2491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E8C8FEB-1427-4450-8E6A-0CEDA8B4453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481315" y="6388735"/>
                <a:ext cx="1098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69C16D8-C8AB-44FA-944E-C01191082EC9}"/>
                  </a:ext>
                </a:extLst>
              </p14:cNvPr>
              <p14:cNvContentPartPr/>
              <p14:nvPr/>
            </p14:nvContentPartPr>
            <p14:xfrm>
              <a:off x="9327235" y="6353095"/>
              <a:ext cx="83520" cy="3106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69C16D8-C8AB-44FA-944E-C01191082EC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318235" y="6344095"/>
                <a:ext cx="101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6876E0A-643C-42BD-BC8E-0002C50FC757}"/>
                  </a:ext>
                </a:extLst>
              </p14:cNvPr>
              <p14:cNvContentPartPr/>
              <p14:nvPr/>
            </p14:nvContentPartPr>
            <p14:xfrm>
              <a:off x="8925835" y="6370375"/>
              <a:ext cx="92880" cy="2595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6876E0A-643C-42BD-BC8E-0002C50FC75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917195" y="6361735"/>
                <a:ext cx="1105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DECD7F-2CB1-40BC-BD35-2987F8B97380}"/>
                  </a:ext>
                </a:extLst>
              </p14:cNvPr>
              <p14:cNvContentPartPr/>
              <p14:nvPr/>
            </p14:nvContentPartPr>
            <p14:xfrm>
              <a:off x="9624595" y="6125575"/>
              <a:ext cx="219960" cy="2232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DECD7F-2CB1-40BC-BD35-2987F8B9738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615941" y="6116575"/>
                <a:ext cx="237629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0092796-5016-4D61-940B-4ECC45B17D24}"/>
                  </a:ext>
                </a:extLst>
              </p14:cNvPr>
              <p14:cNvContentPartPr/>
              <p14:nvPr/>
            </p14:nvContentPartPr>
            <p14:xfrm>
              <a:off x="10542235" y="6201175"/>
              <a:ext cx="66960" cy="1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0092796-5016-4D61-940B-4ECC45B17D2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533235" y="6192535"/>
                <a:ext cx="84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6D6374C-BC94-46AE-8306-0FBE796508CC}"/>
                  </a:ext>
                </a:extLst>
              </p14:cNvPr>
              <p14:cNvContentPartPr/>
              <p14:nvPr/>
            </p14:nvContentPartPr>
            <p14:xfrm>
              <a:off x="10556635" y="6237895"/>
              <a:ext cx="55800" cy="187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6D6374C-BC94-46AE-8306-0FBE796508C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547635" y="6228895"/>
                <a:ext cx="73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A428239-DDED-4F5A-86E5-3B7112A3597A}"/>
                  </a:ext>
                </a:extLst>
              </p14:cNvPr>
              <p14:cNvContentPartPr/>
              <p14:nvPr/>
            </p14:nvContentPartPr>
            <p14:xfrm>
              <a:off x="10776955" y="6194335"/>
              <a:ext cx="83160" cy="468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A428239-DDED-4F5A-86E5-3B7112A3597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767955" y="6185695"/>
                <a:ext cx="1008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DEA9994-CF53-4CDE-B2EF-A119FF25AF01}"/>
                  </a:ext>
                </a:extLst>
              </p14:cNvPr>
              <p14:cNvContentPartPr/>
              <p14:nvPr/>
            </p14:nvContentPartPr>
            <p14:xfrm>
              <a:off x="10292035" y="6286855"/>
              <a:ext cx="196920" cy="2066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DEA9994-CF53-4CDE-B2EF-A119FF25AF0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283379" y="6278215"/>
                <a:ext cx="214592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FD37B02-6E5A-4085-B7B3-82BCC0AD76EF}"/>
                  </a:ext>
                </a:extLst>
              </p14:cNvPr>
              <p14:cNvContentPartPr/>
              <p14:nvPr/>
            </p14:nvContentPartPr>
            <p14:xfrm>
              <a:off x="10084675" y="6129535"/>
              <a:ext cx="113040" cy="1965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FD37B02-6E5A-4085-B7B3-82BCC0AD76E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075675" y="6120535"/>
                <a:ext cx="1306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844488C-6D9A-4D8E-A732-8A76AD35E623}"/>
                  </a:ext>
                </a:extLst>
              </p14:cNvPr>
              <p14:cNvContentPartPr/>
              <p14:nvPr/>
            </p14:nvContentPartPr>
            <p14:xfrm>
              <a:off x="11045875" y="6145735"/>
              <a:ext cx="80280" cy="1638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844488C-6D9A-4D8E-A732-8A76AD35E62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036875" y="6137095"/>
                <a:ext cx="97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5F51770-6C28-48DA-9837-C957F5A61220}"/>
                  </a:ext>
                </a:extLst>
              </p14:cNvPr>
              <p14:cNvContentPartPr/>
              <p14:nvPr/>
            </p14:nvContentPartPr>
            <p14:xfrm>
              <a:off x="11084035" y="6062935"/>
              <a:ext cx="10800" cy="36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5F51770-6C28-48DA-9837-C957F5A6122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075035" y="6054295"/>
                <a:ext cx="28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CD0FCE1-FF83-48A0-B41E-AB010028F51E}"/>
                  </a:ext>
                </a:extLst>
              </p14:cNvPr>
              <p14:cNvContentPartPr/>
              <p14:nvPr/>
            </p14:nvContentPartPr>
            <p14:xfrm>
              <a:off x="11208955" y="6065815"/>
              <a:ext cx="78840" cy="2437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CD0FCE1-FF83-48A0-B41E-AB010028F51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200315" y="6056815"/>
                <a:ext cx="96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339B373-1B89-4069-A67E-7B04A2B489E8}"/>
                  </a:ext>
                </a:extLst>
              </p14:cNvPr>
              <p14:cNvContentPartPr/>
              <p14:nvPr/>
            </p14:nvContentPartPr>
            <p14:xfrm>
              <a:off x="9218875" y="5033335"/>
              <a:ext cx="11520" cy="54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339B373-1B89-4069-A67E-7B04A2B489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210235" y="5024695"/>
                <a:ext cx="291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D2887D3-931C-4FF6-98C7-88C84B95B462}"/>
                  </a:ext>
                </a:extLst>
              </p14:cNvPr>
              <p14:cNvContentPartPr/>
              <p14:nvPr/>
            </p14:nvContentPartPr>
            <p14:xfrm>
              <a:off x="2746075" y="3503695"/>
              <a:ext cx="1736640" cy="590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D2887D3-931C-4FF6-98C7-88C84B95B46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737075" y="3495055"/>
                <a:ext cx="175428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CE1EDD-53CC-451D-85C9-F782D0A14D3E}"/>
                  </a:ext>
                </a:extLst>
              </p14:cNvPr>
              <p14:cNvContentPartPr/>
              <p14:nvPr/>
            </p14:nvContentPartPr>
            <p14:xfrm>
              <a:off x="3680995" y="4117495"/>
              <a:ext cx="74160" cy="147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CE1EDD-53CC-451D-85C9-F782D0A14D3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672355" y="4108855"/>
                <a:ext cx="91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2C141AD-4F9A-413B-8394-B5EF0F1C6678}"/>
                  </a:ext>
                </a:extLst>
              </p14:cNvPr>
              <p14:cNvContentPartPr/>
              <p14:nvPr/>
            </p14:nvContentPartPr>
            <p14:xfrm>
              <a:off x="3799435" y="4078255"/>
              <a:ext cx="19080" cy="720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2C141AD-4F9A-413B-8394-B5EF0F1C667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790435" y="4069615"/>
                <a:ext cx="3672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55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11F63D-D945-4879-932E-58D6B718BE10}"/>
                  </a:ext>
                </a:extLst>
              </p14:cNvPr>
              <p14:cNvContentPartPr/>
              <p14:nvPr/>
            </p14:nvContentPartPr>
            <p14:xfrm>
              <a:off x="1340820" y="589276"/>
              <a:ext cx="145080" cy="1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11F63D-D945-4879-932E-58D6B718B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180" y="580276"/>
                <a:ext cx="162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0528AF-9719-4007-B149-DE997CC5CCA5}"/>
                  </a:ext>
                </a:extLst>
              </p14:cNvPr>
              <p14:cNvContentPartPr/>
              <p14:nvPr/>
            </p14:nvContentPartPr>
            <p14:xfrm>
              <a:off x="846900" y="561916"/>
              <a:ext cx="390960" cy="25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0528AF-9719-4007-B149-DE997CC5C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900" y="553264"/>
                <a:ext cx="408600" cy="277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661C01-1F0B-4283-BB2E-C8E90E63E245}"/>
                  </a:ext>
                </a:extLst>
              </p14:cNvPr>
              <p14:cNvContentPartPr/>
              <p14:nvPr/>
            </p14:nvContentPartPr>
            <p14:xfrm>
              <a:off x="2140380" y="621316"/>
              <a:ext cx="133920" cy="12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661C01-1F0B-4283-BB2E-C8E90E63E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1740" y="612676"/>
                <a:ext cx="151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35ECC6-1F9E-4944-BF22-12DEC1428FDE}"/>
                  </a:ext>
                </a:extLst>
              </p14:cNvPr>
              <p14:cNvContentPartPr/>
              <p14:nvPr/>
            </p14:nvContentPartPr>
            <p14:xfrm>
              <a:off x="2343060" y="621316"/>
              <a:ext cx="47880" cy="13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35ECC6-1F9E-4944-BF22-12DEC1428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4420" y="612676"/>
                <a:ext cx="65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00E4F-246D-4CE1-8184-96E573A1C336}"/>
                  </a:ext>
                </a:extLst>
              </p14:cNvPr>
              <p14:cNvContentPartPr/>
              <p14:nvPr/>
            </p14:nvContentPartPr>
            <p14:xfrm>
              <a:off x="3288060" y="570556"/>
              <a:ext cx="73800" cy="24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00E4F-246D-4CE1-8184-96E573A1C3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9420" y="561556"/>
                <a:ext cx="91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1316AD-0924-4466-9816-9B984BE9EFCE}"/>
                  </a:ext>
                </a:extLst>
              </p14:cNvPr>
              <p14:cNvContentPartPr/>
              <p14:nvPr/>
            </p14:nvContentPartPr>
            <p14:xfrm>
              <a:off x="2811420" y="575596"/>
              <a:ext cx="272880" cy="20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1316AD-0924-4466-9816-9B984BE9E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2432" y="566941"/>
                <a:ext cx="290497" cy="219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00699C-D47A-4CD9-9C9F-59FEED36716D}"/>
                  </a:ext>
                </a:extLst>
              </p14:cNvPr>
              <p14:cNvContentPartPr/>
              <p14:nvPr/>
            </p14:nvContentPartPr>
            <p14:xfrm>
              <a:off x="2604780" y="604396"/>
              <a:ext cx="145800" cy="159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00699C-D47A-4CD9-9C9F-59FEED3671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5780" y="595396"/>
                <a:ext cx="163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172D5C-336A-4842-A49A-7E40B8100F70}"/>
                  </a:ext>
                </a:extLst>
              </p14:cNvPr>
              <p14:cNvContentPartPr/>
              <p14:nvPr/>
            </p14:nvContentPartPr>
            <p14:xfrm>
              <a:off x="1949580" y="586396"/>
              <a:ext cx="56160" cy="214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172D5C-336A-4842-A49A-7E40B8100F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0580" y="577756"/>
                <a:ext cx="73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8040F9-849F-4ADF-9A9F-919B35271961}"/>
                  </a:ext>
                </a:extLst>
              </p14:cNvPr>
              <p14:cNvContentPartPr/>
              <p14:nvPr/>
            </p14:nvContentPartPr>
            <p14:xfrm>
              <a:off x="1705500" y="591796"/>
              <a:ext cx="183240" cy="18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8040F9-849F-4ADF-9A9F-919B352719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6500" y="583156"/>
                <a:ext cx="2008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51F5FF-AB14-42DA-BFD4-D773584B6BA7}"/>
                  </a:ext>
                </a:extLst>
              </p14:cNvPr>
              <p14:cNvContentPartPr/>
              <p14:nvPr/>
            </p14:nvContentPartPr>
            <p14:xfrm>
              <a:off x="3089232" y="3205607"/>
              <a:ext cx="433676" cy="16050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51F5FF-AB14-42DA-BFD4-D773584B6B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0587" y="3196610"/>
                <a:ext cx="451326" cy="178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12EEC3-9855-420F-88C6-7DA4C7D8D308}"/>
                  </a:ext>
                </a:extLst>
              </p14:cNvPr>
              <p14:cNvContentPartPr/>
              <p14:nvPr/>
            </p14:nvContentPartPr>
            <p14:xfrm>
              <a:off x="1419398" y="2908652"/>
              <a:ext cx="1617757" cy="43016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12EEC3-9855-420F-88C6-7DA4C7D8D3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0758" y="2899653"/>
                <a:ext cx="1635396" cy="447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41ED44-B441-44DC-B113-DD72C40D1BAB}"/>
                  </a:ext>
                </a:extLst>
              </p14:cNvPr>
              <p14:cNvContentPartPr/>
              <p14:nvPr/>
            </p14:nvContentPartPr>
            <p14:xfrm>
              <a:off x="534991" y="3679545"/>
              <a:ext cx="172374" cy="1567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41ED44-B441-44DC-B113-DD72C40D1B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354" y="3670640"/>
                <a:ext cx="190007" cy="33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72DC24-0FE7-4E1C-9F15-EE8DD9D7F1A1}"/>
                  </a:ext>
                </a:extLst>
              </p14:cNvPr>
              <p14:cNvContentPartPr/>
              <p14:nvPr/>
            </p14:nvContentPartPr>
            <p14:xfrm>
              <a:off x="756397" y="3905166"/>
              <a:ext cx="100805" cy="122132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72DC24-0FE7-4E1C-9F15-EE8DD9D7F1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7757" y="3896186"/>
                <a:ext cx="118446" cy="13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5523B8-D1AF-45DA-8AE1-45B51F77F95F}"/>
                  </a:ext>
                </a:extLst>
              </p14:cNvPr>
              <p14:cNvContentPartPr/>
              <p14:nvPr/>
            </p14:nvContentPartPr>
            <p14:xfrm>
              <a:off x="867557" y="3698730"/>
              <a:ext cx="56037" cy="27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5523B8-D1AF-45DA-8AE1-45B51F77F9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8936" y="3692250"/>
                <a:ext cx="73638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847E62-6FE1-49B1-A10C-DBE5CAC5C57B}"/>
                  </a:ext>
                </a:extLst>
              </p14:cNvPr>
              <p14:cNvContentPartPr/>
              <p14:nvPr/>
            </p14:nvContentPartPr>
            <p14:xfrm>
              <a:off x="488700" y="3752770"/>
              <a:ext cx="219579" cy="23751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847E62-6FE1-49B1-A10C-DBE5CAC5C5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9716" y="3743773"/>
                <a:ext cx="237188" cy="25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DA175D-7759-4943-818B-B7FE515494F3}"/>
                  </a:ext>
                </a:extLst>
              </p14:cNvPr>
              <p14:cNvContentPartPr/>
              <p14:nvPr/>
            </p14:nvContentPartPr>
            <p14:xfrm>
              <a:off x="1274128" y="3520935"/>
              <a:ext cx="9136" cy="94031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DA175D-7759-4943-818B-B7FE515494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64992" y="3511963"/>
                <a:ext cx="27043" cy="11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D23398-5F3D-4306-88C3-81ACA71D952D}"/>
                  </a:ext>
                </a:extLst>
              </p14:cNvPr>
              <p14:cNvContentPartPr/>
              <p14:nvPr/>
            </p14:nvContentPartPr>
            <p14:xfrm>
              <a:off x="1235146" y="3667116"/>
              <a:ext cx="165978" cy="243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D23398-5F3D-4306-88C3-81ACA71D95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6145" y="3658778"/>
                <a:ext cx="183620" cy="1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F10F50-3BFA-473E-B3E3-3DDF5B9A7BF2}"/>
                  </a:ext>
                </a:extLst>
              </p14:cNvPr>
              <p14:cNvContentPartPr/>
              <p14:nvPr/>
            </p14:nvContentPartPr>
            <p14:xfrm>
              <a:off x="1205301" y="3796273"/>
              <a:ext cx="57864" cy="1056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F10F50-3BFA-473E-B3E3-3DDF5B9A7B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316" y="3787649"/>
                <a:ext cx="75475" cy="12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408187-47C1-427C-BDD8-07EFA0A94CED}"/>
                  </a:ext>
                </a:extLst>
              </p14:cNvPr>
              <p14:cNvContentPartPr/>
              <p14:nvPr/>
            </p14:nvContentPartPr>
            <p14:xfrm>
              <a:off x="1225705" y="3747637"/>
              <a:ext cx="4264" cy="3513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408187-47C1-427C-BDD8-07EFA0A94C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6822" y="3738854"/>
                <a:ext cx="21675" cy="2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898F06A-153A-45E2-A353-D092BB51139B}"/>
                  </a:ext>
                </a:extLst>
              </p14:cNvPr>
              <p14:cNvContentPartPr/>
              <p14:nvPr/>
            </p14:nvContentPartPr>
            <p14:xfrm>
              <a:off x="1695622" y="3625504"/>
              <a:ext cx="94410" cy="12213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898F06A-153A-45E2-A353-D092BB5113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613" y="3616883"/>
                <a:ext cx="112067" cy="13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EFAAFD-7290-4BE6-A2FC-DB6F862728BD}"/>
                  </a:ext>
                </a:extLst>
              </p14:cNvPr>
              <p14:cNvContentPartPr/>
              <p14:nvPr/>
            </p14:nvContentPartPr>
            <p14:xfrm>
              <a:off x="1375847" y="3760606"/>
              <a:ext cx="198261" cy="13267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EFAAFD-7290-4BE6-A2FC-DB6F862728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6851" y="3751593"/>
                <a:ext cx="215892" cy="15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0EF36-A1CF-45AC-A7F0-19C12B08540C}"/>
                  </a:ext>
                </a:extLst>
              </p14:cNvPr>
              <p14:cNvContentPartPr/>
              <p14:nvPr/>
            </p14:nvContentPartPr>
            <p14:xfrm>
              <a:off x="2091230" y="3710078"/>
              <a:ext cx="315511" cy="1161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0EF36-A1CF-45AC-A7F0-19C12B0854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2236" y="3701001"/>
                <a:ext cx="333139" cy="2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9B5FB5-1D61-47E0-8D7E-B9E02C92E729}"/>
                  </a:ext>
                </a:extLst>
              </p14:cNvPr>
              <p14:cNvContentPartPr/>
              <p14:nvPr/>
            </p14:nvContentPartPr>
            <p14:xfrm>
              <a:off x="2073871" y="3878686"/>
              <a:ext cx="41418" cy="10619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9B5FB5-1D61-47E0-8D7E-B9E02C92E7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64945" y="3870047"/>
                <a:ext cx="58914" cy="123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EC8DA-D5E2-4882-9E00-23EE04CC2D91}"/>
                  </a:ext>
                </a:extLst>
              </p14:cNvPr>
              <p14:cNvContentPartPr/>
              <p14:nvPr/>
            </p14:nvContentPartPr>
            <p14:xfrm>
              <a:off x="2422882" y="3815728"/>
              <a:ext cx="77964" cy="186981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EC8DA-D5E2-4882-9E00-23EE04CC2D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14219" y="3806739"/>
                <a:ext cx="95650" cy="2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7ED60F-A446-48B3-8AEF-964328707685}"/>
                  </a:ext>
                </a:extLst>
              </p14:cNvPr>
              <p14:cNvContentPartPr/>
              <p14:nvPr/>
            </p14:nvContentPartPr>
            <p14:xfrm>
              <a:off x="2285227" y="3782223"/>
              <a:ext cx="70655" cy="23318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7ED60F-A446-48B3-8AEF-9643287076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76215" y="3773227"/>
                <a:ext cx="88319" cy="250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A90FDC-DC06-46A7-8B6F-6D0D952E0E83}"/>
                  </a:ext>
                </a:extLst>
              </p14:cNvPr>
              <p14:cNvContentPartPr/>
              <p14:nvPr/>
            </p14:nvContentPartPr>
            <p14:xfrm>
              <a:off x="1945656" y="3795192"/>
              <a:ext cx="78573" cy="194817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A90FDC-DC06-46A7-8B6F-6D0D952E0E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37045" y="3786206"/>
                <a:ext cx="96153" cy="212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728146-0202-4B5C-9D73-EA77F12E3A99}"/>
                  </a:ext>
                </a:extLst>
              </p14:cNvPr>
              <p14:cNvContentPartPr/>
              <p14:nvPr/>
            </p14:nvContentPartPr>
            <p14:xfrm>
              <a:off x="2536783" y="3611454"/>
              <a:ext cx="186079" cy="167527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728146-0202-4B5C-9D73-EA77F12E3A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8145" y="3602466"/>
                <a:ext cx="203715" cy="18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B07A2D-3BCB-47FC-A569-76116128DE8F}"/>
                  </a:ext>
                </a:extLst>
              </p14:cNvPr>
              <p14:cNvContentPartPr/>
              <p14:nvPr/>
            </p14:nvContentPartPr>
            <p14:xfrm>
              <a:off x="3325257" y="3695757"/>
              <a:ext cx="47205" cy="14051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B07A2D-3BCB-47FC-A569-76116128DE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16248" y="3686750"/>
                <a:ext cx="64862" cy="3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32BFAC-EE37-458A-BA84-93878A61CE4D}"/>
                  </a:ext>
                </a:extLst>
              </p14:cNvPr>
              <p14:cNvContentPartPr/>
              <p14:nvPr/>
            </p14:nvContentPartPr>
            <p14:xfrm>
              <a:off x="3511640" y="3663063"/>
              <a:ext cx="70351" cy="35127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32BFAC-EE37-458A-BA84-93878A61CE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02621" y="3654460"/>
                <a:ext cx="88029" cy="5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C27426-B9DD-4648-B577-8213D5CB082E}"/>
                  </a:ext>
                </a:extLst>
              </p14:cNvPr>
              <p14:cNvContentPartPr/>
              <p14:nvPr/>
            </p14:nvContentPartPr>
            <p14:xfrm>
              <a:off x="3101414" y="3732505"/>
              <a:ext cx="166588" cy="155097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C27426-B9DD-4648-B577-8213D5CB08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2760" y="3723869"/>
                <a:ext cx="184256" cy="172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D04ACD-9575-4F2B-8076-D82CA0716177}"/>
                  </a:ext>
                </a:extLst>
              </p14:cNvPr>
              <p14:cNvContentPartPr/>
              <p14:nvPr/>
            </p14:nvContentPartPr>
            <p14:xfrm>
              <a:off x="2925995" y="3614426"/>
              <a:ext cx="95628" cy="147532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D04ACD-9575-4F2B-8076-D82CA07161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17007" y="3605430"/>
                <a:ext cx="113244" cy="165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ADE6F0-FA2C-4881-8B2D-903F5DCC6B58}"/>
                  </a:ext>
                </a:extLst>
              </p14:cNvPr>
              <p14:cNvContentPartPr/>
              <p14:nvPr/>
            </p14:nvContentPartPr>
            <p14:xfrm>
              <a:off x="3739137" y="3626585"/>
              <a:ext cx="67914" cy="122943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ADE6F0-FA2C-4881-8B2D-903F5DCC6B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30154" y="3617598"/>
                <a:ext cx="85521" cy="140558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1F01F753-8186-4156-9709-CC81777BFF84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408683" y="963676"/>
            <a:ext cx="4405154" cy="1779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BE51579-129C-44C7-8B0B-81D4542022C8}"/>
                  </a:ext>
                </a:extLst>
              </p14:cNvPr>
              <p14:cNvContentPartPr/>
              <p14:nvPr/>
            </p14:nvContentPartPr>
            <p14:xfrm>
              <a:off x="3978355" y="615415"/>
              <a:ext cx="86040" cy="110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BE51579-129C-44C7-8B0B-81D4542022C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969355" y="606775"/>
                <a:ext cx="103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16AB209-7CB1-490F-BDD7-615FE589EA98}"/>
                  </a:ext>
                </a:extLst>
              </p14:cNvPr>
              <p14:cNvContentPartPr/>
              <p14:nvPr/>
            </p14:nvContentPartPr>
            <p14:xfrm>
              <a:off x="4489195" y="552055"/>
              <a:ext cx="124560" cy="210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16AB209-7CB1-490F-BDD7-615FE589EA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80195" y="543055"/>
                <a:ext cx="142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ECD4E6C-F797-4EE7-B3D0-50BC47A478AA}"/>
                  </a:ext>
                </a:extLst>
              </p14:cNvPr>
              <p14:cNvContentPartPr/>
              <p14:nvPr/>
            </p14:nvContentPartPr>
            <p14:xfrm>
              <a:off x="4124875" y="613975"/>
              <a:ext cx="131400" cy="140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ECD4E6C-F797-4EE7-B3D0-50BC47A478A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16235" y="605313"/>
                <a:ext cx="149040" cy="1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2D37646-B1B5-4979-9446-C091B1B5BEB6}"/>
                  </a:ext>
                </a:extLst>
              </p14:cNvPr>
              <p14:cNvContentPartPr/>
              <p14:nvPr/>
            </p14:nvContentPartPr>
            <p14:xfrm>
              <a:off x="3705835" y="549175"/>
              <a:ext cx="206280" cy="248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2D37646-B1B5-4979-9446-C091B1B5BEB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96851" y="540522"/>
                <a:ext cx="223889" cy="265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284A1A2-9564-4B7B-A4BC-48A9E50DDD56}"/>
                  </a:ext>
                </a:extLst>
              </p14:cNvPr>
              <p14:cNvContentPartPr/>
              <p14:nvPr/>
            </p14:nvContentPartPr>
            <p14:xfrm>
              <a:off x="3395515" y="638455"/>
              <a:ext cx="216720" cy="129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284A1A2-9564-4B7B-A4BC-48A9E50DDD5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86530" y="629791"/>
                <a:ext cx="234331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39D60D6-5801-45E1-B257-7148D3544B21}"/>
                  </a:ext>
                </a:extLst>
              </p14:cNvPr>
              <p14:cNvContentPartPr/>
              <p14:nvPr/>
            </p14:nvContentPartPr>
            <p14:xfrm>
              <a:off x="3300127" y="3617833"/>
              <a:ext cx="65782" cy="10808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39D60D6-5801-45E1-B257-7148D3544B2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91500" y="3609187"/>
                <a:ext cx="83396" cy="2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AF22F25-4B92-49F4-B3D0-F31B21625276}"/>
                  </a:ext>
                </a:extLst>
              </p14:cNvPr>
              <p14:cNvContentPartPr/>
              <p14:nvPr/>
            </p14:nvContentPartPr>
            <p14:xfrm>
              <a:off x="3767303" y="3528395"/>
              <a:ext cx="5177" cy="1351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AF22F25-4B92-49F4-B3D0-F31B2162527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58428" y="3519951"/>
                <a:ext cx="23297" cy="1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F1AF86-0238-4FDA-9614-1964AF14FA18}"/>
                  </a:ext>
                </a:extLst>
              </p14:cNvPr>
              <p14:cNvContentPartPr/>
              <p14:nvPr/>
            </p14:nvContentPartPr>
            <p14:xfrm>
              <a:off x="5526116" y="1079120"/>
              <a:ext cx="228242" cy="135171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F1AF86-0238-4FDA-9614-1964AF14FA1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17116" y="1070469"/>
                <a:ext cx="245882" cy="152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6C1CAEE-E53D-4FA5-A0DC-D2690ADEC5F9}"/>
                  </a:ext>
                </a:extLst>
              </p14:cNvPr>
              <p14:cNvContentPartPr/>
              <p14:nvPr/>
            </p14:nvContentPartPr>
            <p14:xfrm>
              <a:off x="6045117" y="595863"/>
              <a:ext cx="69888" cy="143122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6C1CAEE-E53D-4FA5-A0DC-D2690ADEC5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36471" y="587233"/>
                <a:ext cx="87540" cy="16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DFBBE5-515A-4532-BFB9-6BCB9AFC5546}"/>
                  </a:ext>
                </a:extLst>
              </p14:cNvPr>
              <p14:cNvContentPartPr/>
              <p14:nvPr/>
            </p14:nvContentPartPr>
            <p14:xfrm>
              <a:off x="6169559" y="1666626"/>
              <a:ext cx="68119" cy="124274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DFBBE5-515A-4532-BFB9-6BCB9AFC55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160549" y="1657621"/>
                <a:ext cx="85779" cy="14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79B203F-02EB-475B-A3FA-8B7629A0389B}"/>
                  </a:ext>
                </a:extLst>
              </p14:cNvPr>
              <p14:cNvContentPartPr/>
              <p14:nvPr/>
            </p14:nvContentPartPr>
            <p14:xfrm>
              <a:off x="6373325" y="692456"/>
              <a:ext cx="2094285" cy="110993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79B203F-02EB-475B-A3FA-8B7629A0389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364326" y="683456"/>
                <a:ext cx="2111923" cy="112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B72EB65-E90D-4CF2-A9B5-1EDFBC18E6B7}"/>
                  </a:ext>
                </a:extLst>
              </p14:cNvPr>
              <p14:cNvContentPartPr/>
              <p14:nvPr/>
            </p14:nvContentPartPr>
            <p14:xfrm>
              <a:off x="8724162" y="1161282"/>
              <a:ext cx="13270" cy="4417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B72EB65-E90D-4CF2-A9B5-1EDFBC18E6B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715196" y="1152788"/>
                <a:ext cx="30844" cy="21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DBA97F2-EF09-4C4B-8E87-6545141AD397}"/>
                  </a:ext>
                </a:extLst>
              </p14:cNvPr>
              <p14:cNvContentPartPr/>
              <p14:nvPr/>
            </p14:nvContentPartPr>
            <p14:xfrm>
              <a:off x="8602374" y="1202216"/>
              <a:ext cx="254192" cy="156374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DBA97F2-EF09-4C4B-8E87-6545141AD39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593373" y="1193588"/>
                <a:ext cx="271834" cy="173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24A6EC3-0E91-45C5-BD6E-1FA77521430C}"/>
                  </a:ext>
                </a:extLst>
              </p14:cNvPr>
              <p14:cNvContentPartPr/>
              <p14:nvPr/>
            </p14:nvContentPartPr>
            <p14:xfrm>
              <a:off x="7660211" y="311092"/>
              <a:ext cx="338825" cy="154607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24A6EC3-0E91-45C5-BD6E-1FA77521430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51569" y="302443"/>
                <a:ext cx="356468" cy="172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AC0F66C-3CEF-4371-B9A6-ED213E292FC8}"/>
                  </a:ext>
                </a:extLst>
              </p14:cNvPr>
              <p14:cNvContentPartPr/>
              <p14:nvPr/>
            </p14:nvContentPartPr>
            <p14:xfrm>
              <a:off x="9143196" y="1678700"/>
              <a:ext cx="81389" cy="25621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AC0F66C-3CEF-4371-B9A6-ED213E292FC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34553" y="1670039"/>
                <a:ext cx="99035" cy="43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21EEC30-27D5-44EC-88BD-E6AB58A272D8}"/>
                  </a:ext>
                </a:extLst>
              </p14:cNvPr>
              <p14:cNvContentPartPr/>
              <p14:nvPr/>
            </p14:nvContentPartPr>
            <p14:xfrm>
              <a:off x="9199814" y="1219886"/>
              <a:ext cx="180766" cy="234413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21EEC30-27D5-44EC-88BD-E6AB58A272D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191172" y="1211244"/>
                <a:ext cx="198410" cy="252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C4B1CBD-3CD7-4A80-9368-398703225D70}"/>
                  </a:ext>
                </a:extLst>
              </p14:cNvPr>
              <p14:cNvContentPartPr/>
              <p14:nvPr/>
            </p14:nvContentPartPr>
            <p14:xfrm>
              <a:off x="9174454" y="775502"/>
              <a:ext cx="84632" cy="159908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C4B1CBD-3CD7-4A80-9368-398703225D7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165811" y="766858"/>
                <a:ext cx="102279" cy="17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6B373E7-C20A-4AE5-A893-E4B1DD7FBB8B}"/>
                  </a:ext>
                </a:extLst>
              </p14:cNvPr>
              <p14:cNvContentPartPr/>
              <p14:nvPr/>
            </p14:nvContentPartPr>
            <p14:xfrm>
              <a:off x="9237855" y="3313704"/>
              <a:ext cx="1769" cy="7951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6B373E7-C20A-4AE5-A893-E4B1DD7FBB8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229010" y="3304669"/>
                <a:ext cx="19105" cy="2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C8B8DBC-F7D0-466A-945F-2E34D99C6DB2}"/>
                  </a:ext>
                </a:extLst>
              </p14:cNvPr>
              <p14:cNvContentPartPr/>
              <p14:nvPr/>
            </p14:nvContentPartPr>
            <p14:xfrm>
              <a:off x="9240509" y="3423254"/>
              <a:ext cx="8552" cy="24148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C8B8DBC-F7D0-466A-945F-2E34D99C6DB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231957" y="3414604"/>
                <a:ext cx="26012" cy="41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22A837B-5F27-43CB-AA43-5E3C4F51CE76}"/>
                  </a:ext>
                </a:extLst>
              </p14:cNvPr>
              <p14:cNvContentPartPr/>
              <p14:nvPr/>
            </p14:nvContentPartPr>
            <p14:xfrm>
              <a:off x="8764562" y="3284550"/>
              <a:ext cx="380109" cy="154018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22A837B-5F27-43CB-AA43-5E3C4F51CE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755572" y="3275913"/>
                <a:ext cx="397730" cy="17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F64F1D7-9B7A-44B6-B74E-1C2C8CDEECA7}"/>
                  </a:ext>
                </a:extLst>
              </p14:cNvPr>
              <p14:cNvContentPartPr/>
              <p14:nvPr/>
            </p14:nvContentPartPr>
            <p14:xfrm>
              <a:off x="7983112" y="3285728"/>
              <a:ext cx="567952" cy="170804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F64F1D7-9B7A-44B6-B74E-1C2C8CDEEC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74114" y="3276738"/>
                <a:ext cx="585588" cy="18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E1124B6-89C3-4F04-A3A3-30681F829C23}"/>
                  </a:ext>
                </a:extLst>
              </p14:cNvPr>
              <p14:cNvContentPartPr/>
              <p14:nvPr/>
            </p14:nvContentPartPr>
            <p14:xfrm>
              <a:off x="3894115" y="1863895"/>
              <a:ext cx="3957120" cy="1864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E1124B6-89C3-4F04-A3A3-30681F829C2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885115" y="1854895"/>
                <a:ext cx="3974760" cy="18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E7F5DCB-5680-47E5-ABD1-703FACA613BC}"/>
                  </a:ext>
                </a:extLst>
              </p14:cNvPr>
              <p14:cNvContentPartPr/>
              <p14:nvPr/>
            </p14:nvContentPartPr>
            <p14:xfrm>
              <a:off x="6800321" y="3706847"/>
              <a:ext cx="49836" cy="13547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E7F5DCB-5680-47E5-ABD1-703FACA613B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791358" y="3697934"/>
                <a:ext cx="67404" cy="3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80659E3-C4C3-4F56-AE24-1E05951F397A}"/>
                  </a:ext>
                </a:extLst>
              </p14:cNvPr>
              <p14:cNvContentPartPr/>
              <p14:nvPr/>
            </p14:nvContentPartPr>
            <p14:xfrm>
              <a:off x="6828336" y="3756616"/>
              <a:ext cx="38630" cy="265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80659E3-C4C3-4F56-AE24-1E05951F397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19394" y="3747530"/>
                <a:ext cx="56157" cy="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0137511-D35A-4541-AC5D-327665C27630}"/>
                  </a:ext>
                </a:extLst>
              </p14:cNvPr>
              <p14:cNvContentPartPr/>
              <p14:nvPr/>
            </p14:nvContentPartPr>
            <p14:xfrm>
              <a:off x="6493344" y="3675926"/>
              <a:ext cx="202882" cy="245015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0137511-D35A-4541-AC5D-327665C2763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84351" y="3666945"/>
                <a:ext cx="220508" cy="262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CFB17D-3E13-4424-8273-83EFC67345AF}"/>
                  </a:ext>
                </a:extLst>
              </p14:cNvPr>
              <p14:cNvContentPartPr/>
              <p14:nvPr/>
            </p14:nvContentPartPr>
            <p14:xfrm>
              <a:off x="7080464" y="3824349"/>
              <a:ext cx="643443" cy="13547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CFB17D-3E13-4424-8273-83EFC67345A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71467" y="3815436"/>
                <a:ext cx="661077" cy="3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3F5F940-2597-4EE0-A366-19DC79741F40}"/>
                  </a:ext>
                </a:extLst>
              </p14:cNvPr>
              <p14:cNvContentPartPr/>
              <p14:nvPr/>
            </p14:nvContentPartPr>
            <p14:xfrm>
              <a:off x="7187213" y="3545762"/>
              <a:ext cx="479486" cy="196719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3F5F940-2597-4EE0-A366-19DC79741F4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78214" y="3537115"/>
                <a:ext cx="497125" cy="214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154589A-3748-4B7D-8AC5-955324952C45}"/>
                  </a:ext>
                </a:extLst>
              </p14:cNvPr>
              <p14:cNvContentPartPr/>
              <p14:nvPr/>
            </p14:nvContentPartPr>
            <p14:xfrm>
              <a:off x="7260934" y="4006048"/>
              <a:ext cx="183714" cy="127514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154589A-3748-4B7D-8AC5-955324952C4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252289" y="3997403"/>
                <a:ext cx="201365" cy="145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23F2E03-1B3B-4BC0-A1CD-93114248517C}"/>
                  </a:ext>
                </a:extLst>
              </p14:cNvPr>
              <p14:cNvContentPartPr/>
              <p14:nvPr/>
            </p14:nvContentPartPr>
            <p14:xfrm>
              <a:off x="7028859" y="3972771"/>
              <a:ext cx="150687" cy="202609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23F2E03-1B3B-4BC0-A1CD-93114248517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19868" y="3963774"/>
                <a:ext cx="168309" cy="220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4B0E476-7D6B-417B-91B4-6FA6D009C5C0}"/>
                  </a:ext>
                </a:extLst>
              </p14:cNvPr>
              <p14:cNvContentPartPr/>
              <p14:nvPr/>
            </p14:nvContentPartPr>
            <p14:xfrm>
              <a:off x="7515127" y="4013705"/>
              <a:ext cx="63696" cy="117796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4B0E476-7D6B-417B-91B4-6FA6D009C5C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506490" y="4004699"/>
                <a:ext cx="81329" cy="135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7CB05E6-B074-42BE-8E68-09C41628EF0E}"/>
                  </a:ext>
                </a:extLst>
              </p14:cNvPr>
              <p14:cNvContentPartPr/>
              <p14:nvPr/>
            </p14:nvContentPartPr>
            <p14:xfrm>
              <a:off x="7713291" y="4003987"/>
              <a:ext cx="484204" cy="213505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7CB05E6-B074-42BE-8E68-09C41628EF0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04651" y="3994986"/>
                <a:ext cx="501844" cy="231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A8A379F-33C0-49AA-8D8F-C852789A0C4E}"/>
                  </a:ext>
                </a:extLst>
              </p14:cNvPr>
              <p14:cNvContentPartPr/>
              <p14:nvPr/>
            </p14:nvContentPartPr>
            <p14:xfrm>
              <a:off x="8438417" y="3824349"/>
              <a:ext cx="68709" cy="118974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A8A379F-33C0-49AA-8D8F-C852789A0C4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29424" y="3815363"/>
                <a:ext cx="86336" cy="136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A2A4E57-5A09-4FF7-82CB-3FD3265D92D6}"/>
                  </a:ext>
                </a:extLst>
              </p14:cNvPr>
              <p14:cNvContentPartPr/>
              <p14:nvPr/>
            </p14:nvContentPartPr>
            <p14:xfrm>
              <a:off x="8298936" y="3708025"/>
              <a:ext cx="78440" cy="178755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A2A4E57-5A09-4FF7-82CB-3FD3265D92D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290340" y="3699033"/>
                <a:ext cx="95991" cy="196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618C1D6-F982-44F2-B9FD-8508F51A781C}"/>
                  </a:ext>
                </a:extLst>
              </p14:cNvPr>
              <p14:cNvContentPartPr/>
              <p14:nvPr/>
            </p14:nvContentPartPr>
            <p14:xfrm>
              <a:off x="6911494" y="4544669"/>
              <a:ext cx="8257" cy="145478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618C1D6-F982-44F2-B9FD-8508F51A781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02878" y="4535667"/>
                <a:ext cx="25848" cy="163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CEDB799-F153-4D29-B760-7CB421691811}"/>
                  </a:ext>
                </a:extLst>
              </p14:cNvPr>
              <p14:cNvContentPartPr/>
              <p14:nvPr/>
            </p14:nvContentPartPr>
            <p14:xfrm>
              <a:off x="7348221" y="4581186"/>
              <a:ext cx="152456" cy="201136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CEDB799-F153-4D29-B760-7CB42169181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339232" y="4572191"/>
                <a:ext cx="170075" cy="218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45DE73E-3F02-4122-A72B-D61197CDD9D3}"/>
                  </a:ext>
                </a:extLst>
              </p14:cNvPr>
              <p14:cNvContentPartPr/>
              <p14:nvPr/>
            </p14:nvContentPartPr>
            <p14:xfrm>
              <a:off x="6975484" y="4551148"/>
              <a:ext cx="257436" cy="14695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45DE73E-3F02-4122-A72B-D61197CDD9D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966483" y="4542504"/>
                <a:ext cx="275078" cy="164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5DABBE8-2764-4A07-88D7-13BA4EF06DAA}"/>
                  </a:ext>
                </a:extLst>
              </p14:cNvPr>
              <p14:cNvContentPartPr/>
              <p14:nvPr/>
            </p14:nvContentPartPr>
            <p14:xfrm>
              <a:off x="6659366" y="4648035"/>
              <a:ext cx="63990" cy="46529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5DABBE8-2764-4A07-88D7-13BA4EF06DA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50738" y="4639087"/>
                <a:ext cx="81605" cy="64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E73CBDB-A018-41EB-A7EC-A0506606B191}"/>
                  </a:ext>
                </a:extLst>
              </p14:cNvPr>
              <p14:cNvContentPartPr/>
              <p14:nvPr/>
            </p14:nvContentPartPr>
            <p14:xfrm>
              <a:off x="7590028" y="4614463"/>
              <a:ext cx="50426" cy="1472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E73CBDB-A018-41EB-A7EC-A0506606B19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81445" y="4605263"/>
                <a:ext cx="67950" cy="19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0EE5410-7BB4-4C88-8F96-0C536638CF71}"/>
                  </a:ext>
                </a:extLst>
              </p14:cNvPr>
              <p14:cNvContentPartPr/>
              <p14:nvPr/>
            </p14:nvContentPartPr>
            <p14:xfrm>
              <a:off x="7594746" y="4650980"/>
              <a:ext cx="62811" cy="11485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0EE5410-7BB4-4C88-8F96-0C536638CF7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85773" y="4642366"/>
                <a:ext cx="80398" cy="2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46F3366-1988-4DB7-96AB-DEBF5330CCD8}"/>
                  </a:ext>
                </a:extLst>
              </p14:cNvPr>
              <p14:cNvContentPartPr/>
              <p14:nvPr/>
            </p14:nvContentPartPr>
            <p14:xfrm>
              <a:off x="7805885" y="4683079"/>
              <a:ext cx="150097" cy="24443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46F3366-1988-4DB7-96AB-DEBF5330CCD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796886" y="4674452"/>
                <a:ext cx="167734" cy="4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53C231B-1B80-4EC3-98C8-9A93EFD1C1C9}"/>
                  </a:ext>
                </a:extLst>
              </p14:cNvPr>
              <p14:cNvContentPartPr/>
              <p14:nvPr/>
            </p14:nvContentPartPr>
            <p14:xfrm>
              <a:off x="7774627" y="4797341"/>
              <a:ext cx="147443" cy="151662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53C231B-1B80-4EC3-98C8-9A93EFD1C1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765637" y="4788335"/>
                <a:ext cx="165064" cy="169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D2D638D-98C8-4BD9-9CBB-499D3B75709A}"/>
                  </a:ext>
                </a:extLst>
              </p14:cNvPr>
              <p14:cNvContentPartPr/>
              <p14:nvPr/>
            </p14:nvContentPartPr>
            <p14:xfrm>
              <a:off x="7766665" y="4490483"/>
              <a:ext cx="284271" cy="1443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D2D638D-98C8-4BD9-9CBB-499D3B75709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758029" y="4481509"/>
                <a:ext cx="301903" cy="16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F3E7A81-8CBF-4888-AB4F-62626AFEF72F}"/>
                  </a:ext>
                </a:extLst>
              </p14:cNvPr>
              <p14:cNvContentPartPr/>
              <p14:nvPr/>
            </p14:nvContentPartPr>
            <p14:xfrm>
              <a:off x="8180981" y="4553504"/>
              <a:ext cx="66350" cy="196424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F3E7A81-8CBF-4888-AB4F-62626AFEF72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72015" y="4544870"/>
                <a:ext cx="83924" cy="21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AC7CA50-4240-44D7-AB13-381C4547FE08}"/>
                  </a:ext>
                </a:extLst>
              </p14:cNvPr>
              <p14:cNvContentPartPr/>
              <p14:nvPr/>
            </p14:nvContentPartPr>
            <p14:xfrm>
              <a:off x="8300705" y="4571173"/>
              <a:ext cx="63990" cy="160791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AC7CA50-4240-44D7-AB13-381C4547FE0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291718" y="4562540"/>
                <a:ext cx="81605" cy="17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6767120-A86F-472C-BE4F-C4A680AAC6DF}"/>
                  </a:ext>
                </a:extLst>
              </p14:cNvPr>
              <p14:cNvContentPartPr/>
              <p14:nvPr/>
            </p14:nvContentPartPr>
            <p14:xfrm>
              <a:off x="8423673" y="4557921"/>
              <a:ext cx="115006" cy="170509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6767120-A86F-472C-BE4F-C4A680AAC6D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415021" y="4549269"/>
                <a:ext cx="132671" cy="188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616881E-D931-40E2-A4C7-9940646DECDB}"/>
                  </a:ext>
                </a:extLst>
              </p14:cNvPr>
              <p14:cNvContentPartPr/>
              <p14:nvPr/>
            </p14:nvContentPartPr>
            <p14:xfrm>
              <a:off x="603053" y="3457061"/>
              <a:ext cx="18577" cy="113486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616881E-D931-40E2-A4C7-9940646DECD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94122" y="3448054"/>
                <a:ext cx="36082" cy="13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6216DF5-3BBB-42F0-8CA5-F4D4D551F23E}"/>
                  </a:ext>
                </a:extLst>
              </p14:cNvPr>
              <p14:cNvContentPartPr/>
              <p14:nvPr/>
            </p14:nvContentPartPr>
            <p14:xfrm>
              <a:off x="862833" y="3610807"/>
              <a:ext cx="69741" cy="3242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6216DF5-3BBB-42F0-8CA5-F4D4D551F23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54161" y="3601801"/>
                <a:ext cx="87447" cy="2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663763A-404D-485F-9AD7-EDEC8225BFF6}"/>
                  </a:ext>
                </a:extLst>
              </p14:cNvPr>
              <p14:cNvContentPartPr/>
              <p14:nvPr/>
            </p14:nvContentPartPr>
            <p14:xfrm>
              <a:off x="2230861" y="3480569"/>
              <a:ext cx="19187" cy="95652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663763A-404D-485F-9AD7-EDEC8225BFF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221978" y="3471579"/>
                <a:ext cx="36597" cy="113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FED8A10-58A2-47F5-A333-2A1DA8A759B7}"/>
                  </a:ext>
                </a:extLst>
              </p14:cNvPr>
              <p14:cNvContentPartPr/>
              <p14:nvPr/>
            </p14:nvContentPartPr>
            <p14:xfrm>
              <a:off x="6064915" y="5182375"/>
              <a:ext cx="10080" cy="136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FED8A10-58A2-47F5-A333-2A1DA8A759B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055915" y="5173735"/>
                <a:ext cx="27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32CDC21-CD4F-422C-8EEC-85C8995F96B8}"/>
                  </a:ext>
                </a:extLst>
              </p14:cNvPr>
              <p14:cNvContentPartPr/>
              <p14:nvPr/>
            </p14:nvContentPartPr>
            <p14:xfrm>
              <a:off x="6075355" y="5101375"/>
              <a:ext cx="31320" cy="388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32CDC21-CD4F-422C-8EEC-85C8995F96B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66355" y="5092375"/>
                <a:ext cx="48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B666DEB-ED10-4FCC-8D1A-98502743CAE8}"/>
                  </a:ext>
                </a:extLst>
              </p14:cNvPr>
              <p14:cNvContentPartPr/>
              <p14:nvPr/>
            </p14:nvContentPartPr>
            <p14:xfrm>
              <a:off x="6143755" y="5197135"/>
              <a:ext cx="97560" cy="122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B666DEB-ED10-4FCC-8D1A-98502743CAE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135115" y="5188135"/>
                <a:ext cx="115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723CEC1-3E92-4127-8AB6-4A158919B696}"/>
                  </a:ext>
                </a:extLst>
              </p14:cNvPr>
              <p14:cNvContentPartPr/>
              <p14:nvPr/>
            </p14:nvContentPartPr>
            <p14:xfrm>
              <a:off x="6419875" y="5134855"/>
              <a:ext cx="12960" cy="18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723CEC1-3E92-4127-8AB6-4A158919B69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410875" y="5126215"/>
                <a:ext cx="30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1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DB129A1-5A06-4132-852B-0CF2FE03FA19}"/>
                  </a:ext>
                </a:extLst>
              </p14:cNvPr>
              <p14:cNvContentPartPr/>
              <p14:nvPr/>
            </p14:nvContentPartPr>
            <p14:xfrm>
              <a:off x="8896675" y="5186695"/>
              <a:ext cx="1800" cy="39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DB129A1-5A06-4132-852B-0CF2FE03FA1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888035" y="5177695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3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CEDCC3E-C6F8-436D-B5A6-7067C8615BC5}"/>
                  </a:ext>
                </a:extLst>
              </p14:cNvPr>
              <p14:cNvContentPartPr/>
              <p14:nvPr/>
            </p14:nvContentPartPr>
            <p14:xfrm>
              <a:off x="8913595" y="5308735"/>
              <a:ext cx="16200" cy="9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CEDCC3E-C6F8-436D-B5A6-7067C8615BC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04595" y="5300095"/>
                <a:ext cx="33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AF52FA9-363B-4B4C-8A41-4AF795A5C0F1}"/>
                  </a:ext>
                </a:extLst>
              </p14:cNvPr>
              <p14:cNvContentPartPr/>
              <p14:nvPr/>
            </p14:nvContentPartPr>
            <p14:xfrm>
              <a:off x="8086675" y="5121535"/>
              <a:ext cx="722160" cy="218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AF52FA9-363B-4B4C-8A41-4AF795A5C0F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078035" y="5112535"/>
                <a:ext cx="739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756FF06-D845-48D1-86AF-36EA09ACA0D9}"/>
                  </a:ext>
                </a:extLst>
              </p14:cNvPr>
              <p14:cNvContentPartPr/>
              <p14:nvPr/>
            </p14:nvContentPartPr>
            <p14:xfrm>
              <a:off x="7688875" y="5189215"/>
              <a:ext cx="202320" cy="153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756FF06-D845-48D1-86AF-36EA09ACA0D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79859" y="5180575"/>
                <a:ext cx="219991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82C29CF-F792-4CFE-B9EE-9892EB5AAA3C}"/>
                  </a:ext>
                </a:extLst>
              </p14:cNvPr>
              <p14:cNvContentPartPr/>
              <p14:nvPr/>
            </p14:nvContentPartPr>
            <p14:xfrm>
              <a:off x="7167595" y="5156455"/>
              <a:ext cx="454320" cy="1875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82C29CF-F792-4CFE-B9EE-9892EB5AAA3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158595" y="5147438"/>
                <a:ext cx="471960" cy="205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B3010A4-FB3D-4DA6-9EDB-036DCF781CAA}"/>
                  </a:ext>
                </a:extLst>
              </p14:cNvPr>
              <p14:cNvContentPartPr/>
              <p14:nvPr/>
            </p14:nvContentPartPr>
            <p14:xfrm>
              <a:off x="6607075" y="5140615"/>
              <a:ext cx="498960" cy="1915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B3010A4-FB3D-4DA6-9EDB-036DCF781CA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598435" y="5131632"/>
                <a:ext cx="516600" cy="20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57ED86F-E037-4B99-9E7A-71CF89361BB3}"/>
                  </a:ext>
                </a:extLst>
              </p14:cNvPr>
              <p14:cNvContentPartPr/>
              <p14:nvPr/>
            </p14:nvContentPartPr>
            <p14:xfrm>
              <a:off x="6397555" y="5169055"/>
              <a:ext cx="155880" cy="1339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57ED86F-E037-4B99-9E7A-71CF89361BB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388555" y="5160055"/>
                <a:ext cx="173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681CCEA-19EF-4207-B421-179990405109}"/>
                  </a:ext>
                </a:extLst>
              </p14:cNvPr>
              <p14:cNvContentPartPr/>
              <p14:nvPr/>
            </p14:nvContentPartPr>
            <p14:xfrm>
              <a:off x="6539755" y="5525095"/>
              <a:ext cx="45360" cy="2138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681CCEA-19EF-4207-B421-17999040510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531115" y="5516455"/>
                <a:ext cx="63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C0379E0-770D-4C71-B90A-A3D597A96A44}"/>
                  </a:ext>
                </a:extLst>
              </p14:cNvPr>
              <p14:cNvContentPartPr/>
              <p14:nvPr/>
            </p14:nvContentPartPr>
            <p14:xfrm>
              <a:off x="6748555" y="5529415"/>
              <a:ext cx="82080" cy="1969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C0379E0-770D-4C71-B90A-A3D597A96A4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39555" y="5520415"/>
                <a:ext cx="99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D566DCA9-B013-4232-891D-68942B28F1E7}"/>
                  </a:ext>
                </a:extLst>
              </p14:cNvPr>
              <p14:cNvContentPartPr/>
              <p14:nvPr/>
            </p14:nvContentPartPr>
            <p14:xfrm>
              <a:off x="6908395" y="5595655"/>
              <a:ext cx="50040" cy="154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D566DCA9-B013-4232-891D-68942B28F1E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99395" y="5586655"/>
                <a:ext cx="67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20E933E-5E85-419D-BDAF-121495AAB1A3}"/>
                  </a:ext>
                </a:extLst>
              </p14:cNvPr>
              <p14:cNvContentPartPr/>
              <p14:nvPr/>
            </p14:nvContentPartPr>
            <p14:xfrm>
              <a:off x="6921715" y="5648575"/>
              <a:ext cx="33480" cy="129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20E933E-5E85-419D-BDAF-121495AAB1A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913075" y="5639575"/>
                <a:ext cx="51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A2743CC-BFEB-4628-A1E4-F218B72577DC}"/>
                  </a:ext>
                </a:extLst>
              </p14:cNvPr>
              <p14:cNvContentPartPr/>
              <p14:nvPr/>
            </p14:nvContentPartPr>
            <p14:xfrm>
              <a:off x="6639475" y="5542735"/>
              <a:ext cx="54000" cy="1630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A2743CC-BFEB-4628-A1E4-F218B72577D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630475" y="5534095"/>
                <a:ext cx="716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FFE510-7AEA-4AB6-9698-083A49EA74C8}"/>
                  </a:ext>
                </a:extLst>
              </p14:cNvPr>
              <p14:cNvContentPartPr/>
              <p14:nvPr/>
            </p14:nvContentPartPr>
            <p14:xfrm>
              <a:off x="6317995" y="5537695"/>
              <a:ext cx="150120" cy="2260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FFE510-7AEA-4AB6-9698-083A49EA74C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308995" y="5528709"/>
                <a:ext cx="167760" cy="24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E04A3D3-B5EE-4599-ABB5-91AE3E3830C1}"/>
                  </a:ext>
                </a:extLst>
              </p14:cNvPr>
              <p14:cNvContentPartPr/>
              <p14:nvPr/>
            </p14:nvContentPartPr>
            <p14:xfrm>
              <a:off x="7138435" y="5529415"/>
              <a:ext cx="61920" cy="1684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E04A3D3-B5EE-4599-ABB5-91AE3E3830C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129435" y="5520415"/>
                <a:ext cx="795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BA56415-A42B-466A-9DB6-1CB3CC0AAEED}"/>
                  </a:ext>
                </a:extLst>
              </p14:cNvPr>
              <p14:cNvContentPartPr/>
              <p14:nvPr/>
            </p14:nvContentPartPr>
            <p14:xfrm>
              <a:off x="7272715" y="5540215"/>
              <a:ext cx="49320" cy="1868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BA56415-A42B-466A-9DB6-1CB3CC0AAEE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263715" y="5531215"/>
                <a:ext cx="669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1963B76-11C9-47E8-9351-6347B12085E7}"/>
                  </a:ext>
                </a:extLst>
              </p14:cNvPr>
              <p14:cNvContentPartPr/>
              <p14:nvPr/>
            </p14:nvContentPartPr>
            <p14:xfrm>
              <a:off x="7397635" y="5554975"/>
              <a:ext cx="94320" cy="1922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1963B76-11C9-47E8-9351-6347B12085E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388995" y="5545975"/>
                <a:ext cx="111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5FB3D32A-B7E1-43C1-AED8-78E5B31AF09A}"/>
                  </a:ext>
                </a:extLst>
              </p14:cNvPr>
              <p14:cNvContentPartPr/>
              <p14:nvPr/>
            </p14:nvContentPartPr>
            <p14:xfrm>
              <a:off x="7676995" y="5550655"/>
              <a:ext cx="43920" cy="1378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5FB3D32A-B7E1-43C1-AED8-78E5B31AF09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667995" y="5542015"/>
                <a:ext cx="6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903703F-40F2-409F-81E5-94E2EF20B387}"/>
                  </a:ext>
                </a:extLst>
              </p14:cNvPr>
              <p14:cNvContentPartPr/>
              <p14:nvPr/>
            </p14:nvContentPartPr>
            <p14:xfrm>
              <a:off x="7765195" y="5568655"/>
              <a:ext cx="71640" cy="1260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903703F-40F2-409F-81E5-94E2EF20B38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756555" y="5559655"/>
                <a:ext cx="89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E22F316-7603-41C8-8EF1-B4CF57EA3CA2}"/>
                  </a:ext>
                </a:extLst>
              </p14:cNvPr>
              <p14:cNvContentPartPr/>
              <p14:nvPr/>
            </p14:nvContentPartPr>
            <p14:xfrm>
              <a:off x="7892995" y="5550655"/>
              <a:ext cx="45720" cy="1321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E22F316-7603-41C8-8EF1-B4CF57EA3CA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883995" y="5542015"/>
                <a:ext cx="63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A1CF0E1-E4DC-45F1-9483-44C81ED123BD}"/>
                  </a:ext>
                </a:extLst>
              </p14:cNvPr>
              <p14:cNvContentPartPr/>
              <p14:nvPr/>
            </p14:nvContentPartPr>
            <p14:xfrm>
              <a:off x="8383675" y="5538775"/>
              <a:ext cx="69480" cy="163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A1CF0E1-E4DC-45F1-9483-44C81ED123B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374675" y="5530135"/>
                <a:ext cx="871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4E7A385E-EDF1-49CA-A06A-0A855B10CD9F}"/>
                  </a:ext>
                </a:extLst>
              </p14:cNvPr>
              <p14:cNvContentPartPr/>
              <p14:nvPr/>
            </p14:nvContentPartPr>
            <p14:xfrm>
              <a:off x="8260915" y="5539855"/>
              <a:ext cx="69840" cy="198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4E7A385E-EDF1-49CA-A06A-0A855B10CD9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252275" y="5531215"/>
                <a:ext cx="87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31A31DA-0BFE-48AD-B1E4-4901CB12203D}"/>
                  </a:ext>
                </a:extLst>
              </p14:cNvPr>
              <p14:cNvContentPartPr/>
              <p14:nvPr/>
            </p14:nvContentPartPr>
            <p14:xfrm>
              <a:off x="8009635" y="5530495"/>
              <a:ext cx="212760" cy="2372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31A31DA-0BFE-48AD-B1E4-4901CB12203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000635" y="5521855"/>
                <a:ext cx="230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F497090B-D29E-4A20-BF29-536A895061DA}"/>
                  </a:ext>
                </a:extLst>
              </p14:cNvPr>
              <p14:cNvContentPartPr/>
              <p14:nvPr/>
            </p14:nvContentPartPr>
            <p14:xfrm>
              <a:off x="8533795" y="5509975"/>
              <a:ext cx="89280" cy="1994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F497090B-D29E-4A20-BF29-536A895061D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525155" y="5500975"/>
                <a:ext cx="106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BB58361-7858-428B-91D3-DB24DC3C9337}"/>
                  </a:ext>
                </a:extLst>
              </p14:cNvPr>
              <p14:cNvContentPartPr/>
              <p14:nvPr/>
            </p14:nvContentPartPr>
            <p14:xfrm>
              <a:off x="8911075" y="5538775"/>
              <a:ext cx="45360" cy="1983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BB58361-7858-428B-91D3-DB24DC3C933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902075" y="5530135"/>
                <a:ext cx="63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647F66D-633B-4F09-BD46-2F2734673FC8}"/>
                  </a:ext>
                </a:extLst>
              </p14:cNvPr>
              <p14:cNvContentPartPr/>
              <p14:nvPr/>
            </p14:nvContentPartPr>
            <p14:xfrm>
              <a:off x="8704795" y="5530495"/>
              <a:ext cx="129240" cy="1976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647F66D-633B-4F09-BD46-2F2734673FC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695820" y="5521495"/>
                <a:ext cx="146831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8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D17CB-77A9-49D6-8093-9461EAD9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6" y="97321"/>
            <a:ext cx="4995899" cy="21145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ACABA7-27B9-4945-985E-3024730C335F}"/>
                  </a:ext>
                </a:extLst>
              </p14:cNvPr>
              <p14:cNvContentPartPr/>
              <p14:nvPr/>
            </p14:nvContentPartPr>
            <p14:xfrm>
              <a:off x="5488195" y="355495"/>
              <a:ext cx="16560" cy="12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ACABA7-27B9-4945-985E-3024730C33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195" y="346855"/>
                <a:ext cx="34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E1A3E8-BF2C-4BD7-833D-3738AEB470E6}"/>
                  </a:ext>
                </a:extLst>
              </p14:cNvPr>
              <p14:cNvContentPartPr/>
              <p14:nvPr/>
            </p14:nvContentPartPr>
            <p14:xfrm>
              <a:off x="5524555" y="291775"/>
              <a:ext cx="17280" cy="1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E1A3E8-BF2C-4BD7-833D-3738AEB47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5915" y="283135"/>
                <a:ext cx="34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1644AD-1FB1-4FA7-A50F-5202F155AEF5}"/>
                  </a:ext>
                </a:extLst>
              </p14:cNvPr>
              <p14:cNvContentPartPr/>
              <p14:nvPr/>
            </p14:nvContentPartPr>
            <p14:xfrm>
              <a:off x="5554795" y="348295"/>
              <a:ext cx="95760" cy="13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1644AD-1FB1-4FA7-A50F-5202F155AE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5795" y="339655"/>
                <a:ext cx="113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6919B0-7818-449A-8673-81446DF99923}"/>
                  </a:ext>
                </a:extLst>
              </p14:cNvPr>
              <p14:cNvContentPartPr/>
              <p14:nvPr/>
            </p14:nvContentPartPr>
            <p14:xfrm>
              <a:off x="5705635" y="315895"/>
              <a:ext cx="81000" cy="18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6919B0-7818-449A-8673-81446DF999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6635" y="307255"/>
                <a:ext cx="98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B18AF4-2B43-456A-A599-1668C3281836}"/>
                  </a:ext>
                </a:extLst>
              </p14:cNvPr>
              <p14:cNvContentPartPr/>
              <p14:nvPr/>
            </p14:nvContentPartPr>
            <p14:xfrm>
              <a:off x="6020995" y="340735"/>
              <a:ext cx="936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B18AF4-2B43-456A-A599-1668C32818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2355" y="331735"/>
                <a:ext cx="27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9472E7-A0D5-4D97-AF55-928610004C30}"/>
                  </a:ext>
                </a:extLst>
              </p14:cNvPr>
              <p14:cNvContentPartPr/>
              <p14:nvPr/>
            </p14:nvContentPartPr>
            <p14:xfrm>
              <a:off x="6038635" y="279535"/>
              <a:ext cx="8280" cy="1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9472E7-A0D5-4D97-AF55-928610004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29995" y="270535"/>
                <a:ext cx="25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50D733-78F0-424F-99C3-77AA3073251C}"/>
                  </a:ext>
                </a:extLst>
              </p14:cNvPr>
              <p14:cNvContentPartPr/>
              <p14:nvPr/>
            </p14:nvContentPartPr>
            <p14:xfrm>
              <a:off x="6103435" y="424615"/>
              <a:ext cx="45000" cy="14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50D733-78F0-424F-99C3-77AA307325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4435" y="415615"/>
                <a:ext cx="62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EFF4B8-A99F-48FD-987E-00C4BDD2F762}"/>
                  </a:ext>
                </a:extLst>
              </p14:cNvPr>
              <p14:cNvContentPartPr/>
              <p14:nvPr/>
            </p14:nvContentPartPr>
            <p14:xfrm>
              <a:off x="6270475" y="448375"/>
              <a:ext cx="39600" cy="7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EFF4B8-A99F-48FD-987E-00C4BDD2F7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61835" y="439375"/>
                <a:ext cx="57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5BBBF2-CD47-456B-9134-693BE14BD764}"/>
                  </a:ext>
                </a:extLst>
              </p14:cNvPr>
              <p14:cNvContentPartPr/>
              <p14:nvPr/>
            </p14:nvContentPartPr>
            <p14:xfrm>
              <a:off x="6532555" y="295735"/>
              <a:ext cx="130320" cy="129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5BBBF2-CD47-456B-9134-693BE14BD7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23915" y="287095"/>
                <a:ext cx="147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7E75CE-2CC0-4981-A626-B6A4E73DB7FB}"/>
                  </a:ext>
                </a:extLst>
              </p14:cNvPr>
              <p14:cNvContentPartPr/>
              <p14:nvPr/>
            </p14:nvContentPartPr>
            <p14:xfrm>
              <a:off x="6704635" y="284935"/>
              <a:ext cx="69840" cy="13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7E75CE-2CC0-4981-A626-B6A4E73DB7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95995" y="275935"/>
                <a:ext cx="87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F6F175-2023-4E91-8620-9A24D96C3116}"/>
                  </a:ext>
                </a:extLst>
              </p14:cNvPr>
              <p14:cNvContentPartPr/>
              <p14:nvPr/>
            </p14:nvContentPartPr>
            <p14:xfrm>
              <a:off x="7084075" y="302215"/>
              <a:ext cx="90000" cy="140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F6F175-2023-4E91-8620-9A24D96C31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75435" y="293575"/>
                <a:ext cx="1076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67E45B-99CF-4E66-BF56-75CAFF7C1842}"/>
                  </a:ext>
                </a:extLst>
              </p14:cNvPr>
              <p14:cNvContentPartPr/>
              <p14:nvPr/>
            </p14:nvContentPartPr>
            <p14:xfrm>
              <a:off x="7225915" y="298255"/>
              <a:ext cx="83880" cy="15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67E45B-99CF-4E66-BF56-75CAFF7C18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16915" y="289615"/>
                <a:ext cx="101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5453BC-C724-481C-AC73-5910C227882F}"/>
                  </a:ext>
                </a:extLst>
              </p14:cNvPr>
              <p14:cNvContentPartPr/>
              <p14:nvPr/>
            </p14:nvContentPartPr>
            <p14:xfrm>
              <a:off x="7352635" y="329575"/>
              <a:ext cx="78480" cy="134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5453BC-C724-481C-AC73-5910C22788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43995" y="320935"/>
                <a:ext cx="96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768A94-9427-4E91-AC93-61CCD7EC7B85}"/>
                  </a:ext>
                </a:extLst>
              </p14:cNvPr>
              <p14:cNvContentPartPr/>
              <p14:nvPr/>
            </p14:nvContentPartPr>
            <p14:xfrm>
              <a:off x="7488355" y="257575"/>
              <a:ext cx="59400" cy="194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768A94-9427-4E91-AC93-61CCD7EC7B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79715" y="248935"/>
                <a:ext cx="77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1E31ED-51CF-4E81-A999-AC11FF66D5D7}"/>
                  </a:ext>
                </a:extLst>
              </p14:cNvPr>
              <p14:cNvContentPartPr/>
              <p14:nvPr/>
            </p14:nvContentPartPr>
            <p14:xfrm>
              <a:off x="5383435" y="284935"/>
              <a:ext cx="63720" cy="223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1E31ED-51CF-4E81-A999-AC11FF66D5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74795" y="275935"/>
                <a:ext cx="81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100210-FBC5-4DE8-9B02-90CAABF40486}"/>
                  </a:ext>
                </a:extLst>
              </p14:cNvPr>
              <p14:cNvContentPartPr/>
              <p14:nvPr/>
            </p14:nvContentPartPr>
            <p14:xfrm>
              <a:off x="5015875" y="278095"/>
              <a:ext cx="204840" cy="207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100210-FBC5-4DE8-9B02-90CAABF4048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07220" y="269455"/>
                <a:ext cx="222511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1975E-F656-45DF-AE33-E21EDBAF264E}"/>
                  </a:ext>
                </a:extLst>
              </p14:cNvPr>
              <p14:cNvContentPartPr/>
              <p14:nvPr/>
            </p14:nvContentPartPr>
            <p14:xfrm>
              <a:off x="8330035" y="433615"/>
              <a:ext cx="86040" cy="200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1975E-F656-45DF-AE33-E21EDBAF26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1395" y="424631"/>
                <a:ext cx="103680" cy="21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77DC73-5216-47A5-B0AF-B84BDE167A77}"/>
                  </a:ext>
                </a:extLst>
              </p14:cNvPr>
              <p14:cNvContentPartPr/>
              <p14:nvPr/>
            </p14:nvContentPartPr>
            <p14:xfrm>
              <a:off x="8140675" y="455215"/>
              <a:ext cx="130320" cy="138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77DC73-5216-47A5-B0AF-B84BDE167A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31650" y="446552"/>
                <a:ext cx="148009" cy="156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94144A-F3DB-4843-A53A-6959986346FD}"/>
                  </a:ext>
                </a:extLst>
              </p14:cNvPr>
              <p14:cNvContentPartPr/>
              <p14:nvPr/>
            </p14:nvContentPartPr>
            <p14:xfrm>
              <a:off x="7899835" y="279535"/>
              <a:ext cx="163080" cy="20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94144A-F3DB-4843-A53A-6959986346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90835" y="270879"/>
                <a:ext cx="180720" cy="21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87DEC9E-C629-4D2A-9E08-CDC3E667F59C}"/>
                  </a:ext>
                </a:extLst>
              </p14:cNvPr>
              <p14:cNvContentPartPr/>
              <p14:nvPr/>
            </p14:nvContentPartPr>
            <p14:xfrm>
              <a:off x="5886715" y="1115455"/>
              <a:ext cx="56520" cy="152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87DEC9E-C629-4D2A-9E08-CDC3E667F5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78075" y="1106455"/>
                <a:ext cx="74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7B52395-C5F7-47DF-B970-B20709AFD7DD}"/>
                  </a:ext>
                </a:extLst>
              </p14:cNvPr>
              <p14:cNvContentPartPr/>
              <p14:nvPr/>
            </p14:nvContentPartPr>
            <p14:xfrm>
              <a:off x="5983555" y="1115095"/>
              <a:ext cx="96120" cy="16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B52395-C5F7-47DF-B970-B20709AFD7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74915" y="1106455"/>
                <a:ext cx="1137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01CC56-781C-43E9-9C11-5D544994CB7A}"/>
                  </a:ext>
                </a:extLst>
              </p14:cNvPr>
              <p14:cNvContentPartPr/>
              <p14:nvPr/>
            </p14:nvContentPartPr>
            <p14:xfrm>
              <a:off x="6177955" y="1134535"/>
              <a:ext cx="360" cy="3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01CC56-781C-43E9-9C11-5D544994CB7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68955" y="1125535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A67E958-3B52-4982-A9A5-19445A03AEBB}"/>
                  </a:ext>
                </a:extLst>
              </p14:cNvPr>
              <p14:cNvContentPartPr/>
              <p14:nvPr/>
            </p14:nvContentPartPr>
            <p14:xfrm>
              <a:off x="6193075" y="1245415"/>
              <a:ext cx="2880" cy="15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A67E958-3B52-4982-A9A5-19445A03AEB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84075" y="1236775"/>
                <a:ext cx="20520" cy="3276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38DB83AB-12BE-4097-97BE-750176A48A3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2388443"/>
            <a:ext cx="5938881" cy="29908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D894937-A187-4BF2-8FFE-CA06AD1C912C}"/>
                  </a:ext>
                </a:extLst>
              </p14:cNvPr>
              <p14:cNvContentPartPr/>
              <p14:nvPr/>
            </p14:nvContentPartPr>
            <p14:xfrm>
              <a:off x="2473555" y="2215615"/>
              <a:ext cx="108720" cy="29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D894937-A187-4BF2-8FFE-CA06AD1C91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64915" y="2206615"/>
                <a:ext cx="126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A4E3A7-15EC-4E49-BA5F-347B8DB3D1E3}"/>
                  </a:ext>
                </a:extLst>
              </p14:cNvPr>
              <p14:cNvContentPartPr/>
              <p14:nvPr/>
            </p14:nvContentPartPr>
            <p14:xfrm>
              <a:off x="2743555" y="3590455"/>
              <a:ext cx="1714320" cy="424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A4E3A7-15EC-4E49-BA5F-347B8DB3D1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34915" y="3581815"/>
                <a:ext cx="17319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C11AD4-DF37-4F2A-9941-228E9A6EF8C5}"/>
                  </a:ext>
                </a:extLst>
              </p14:cNvPr>
              <p14:cNvContentPartPr/>
              <p14:nvPr/>
            </p14:nvContentPartPr>
            <p14:xfrm>
              <a:off x="7048435" y="1379695"/>
              <a:ext cx="65520" cy="8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C11AD4-DF37-4F2A-9941-228E9A6EF8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39435" y="1371055"/>
                <a:ext cx="83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23F07F1-9DA7-46B3-B31C-F13E1C460338}"/>
                  </a:ext>
                </a:extLst>
              </p14:cNvPr>
              <p14:cNvContentPartPr/>
              <p14:nvPr/>
            </p14:nvContentPartPr>
            <p14:xfrm>
              <a:off x="7062835" y="1439455"/>
              <a:ext cx="54360" cy="14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3F07F1-9DA7-46B3-B31C-F13E1C4603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53835" y="1430455"/>
                <a:ext cx="72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44E6DCE-BA21-4F0C-A751-68C14AD2A620}"/>
                  </a:ext>
                </a:extLst>
              </p14:cNvPr>
              <p14:cNvContentPartPr/>
              <p14:nvPr/>
            </p14:nvContentPartPr>
            <p14:xfrm>
              <a:off x="6819115" y="1449535"/>
              <a:ext cx="109800" cy="160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44E6DCE-BA21-4F0C-A751-68C14AD2A6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10475" y="1440876"/>
                <a:ext cx="127440" cy="1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7C389CE-C231-4B1A-9534-136AF9280667}"/>
                  </a:ext>
                </a:extLst>
              </p14:cNvPr>
              <p14:cNvContentPartPr/>
              <p14:nvPr/>
            </p14:nvContentPartPr>
            <p14:xfrm>
              <a:off x="6454075" y="1326775"/>
              <a:ext cx="284040" cy="286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7C389CE-C231-4B1A-9534-136AF92806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45075" y="1318124"/>
                <a:ext cx="301680" cy="30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B3A6FC-B612-48A8-8542-383FA560AFB5}"/>
                  </a:ext>
                </a:extLst>
              </p14:cNvPr>
              <p14:cNvContentPartPr/>
              <p14:nvPr/>
            </p14:nvContentPartPr>
            <p14:xfrm>
              <a:off x="7640995" y="1557895"/>
              <a:ext cx="89640" cy="100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B3A6FC-B612-48A8-8542-383FA560AF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32355" y="1549255"/>
                <a:ext cx="1072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D77675-6877-4A4C-96CB-92F906D96F40}"/>
                  </a:ext>
                </a:extLst>
              </p14:cNvPr>
              <p14:cNvContentPartPr/>
              <p14:nvPr/>
            </p14:nvContentPartPr>
            <p14:xfrm>
              <a:off x="7819195" y="1467895"/>
              <a:ext cx="66240" cy="19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D77675-6877-4A4C-96CB-92F906D96F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0555" y="1458895"/>
                <a:ext cx="83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09A127E-D8A7-4ACB-82E7-1DD99D2A06C5}"/>
                  </a:ext>
                </a:extLst>
              </p14:cNvPr>
              <p14:cNvContentPartPr/>
              <p14:nvPr/>
            </p14:nvContentPartPr>
            <p14:xfrm>
              <a:off x="7325995" y="1342975"/>
              <a:ext cx="267120" cy="327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09A127E-D8A7-4ACB-82E7-1DD99D2A06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16995" y="1333975"/>
                <a:ext cx="2847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A08ECC5-4D50-46FB-8F96-E69D3D44E9DE}"/>
                  </a:ext>
                </a:extLst>
              </p14:cNvPr>
              <p14:cNvContentPartPr/>
              <p14:nvPr/>
            </p14:nvContentPartPr>
            <p14:xfrm>
              <a:off x="8036635" y="1371415"/>
              <a:ext cx="141120" cy="199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A08ECC5-4D50-46FB-8F96-E69D3D44E9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27658" y="1362775"/>
                <a:ext cx="158715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1516E11-F299-42F1-93E6-A0602B66604C}"/>
                  </a:ext>
                </a:extLst>
              </p14:cNvPr>
              <p14:cNvContentPartPr/>
              <p14:nvPr/>
            </p14:nvContentPartPr>
            <p14:xfrm>
              <a:off x="7751875" y="1454935"/>
              <a:ext cx="13320" cy="49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1516E11-F299-42F1-93E6-A0602B6660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2875" y="1445935"/>
                <a:ext cx="30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8BAB0C5-AB40-4787-BC17-D37AB554005E}"/>
                  </a:ext>
                </a:extLst>
              </p14:cNvPr>
              <p14:cNvContentPartPr/>
              <p14:nvPr/>
            </p14:nvContentPartPr>
            <p14:xfrm>
              <a:off x="8405635" y="1570855"/>
              <a:ext cx="91080" cy="117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8BAB0C5-AB40-4787-BC17-D37AB55400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96995" y="1561855"/>
                <a:ext cx="108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11E47D4-8B5B-4257-BA0A-6F5DD0717903}"/>
                  </a:ext>
                </a:extLst>
              </p14:cNvPr>
              <p14:cNvContentPartPr/>
              <p14:nvPr/>
            </p14:nvContentPartPr>
            <p14:xfrm>
              <a:off x="8544955" y="1470775"/>
              <a:ext cx="16560" cy="97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11E47D4-8B5B-4257-BA0A-6F5DD07179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36315" y="1461775"/>
                <a:ext cx="342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C3EE31F-311E-458F-9537-D3D1FC726E8B}"/>
                  </a:ext>
                </a:extLst>
              </p14:cNvPr>
              <p14:cNvContentPartPr/>
              <p14:nvPr/>
            </p14:nvContentPartPr>
            <p14:xfrm>
              <a:off x="8696155" y="1449895"/>
              <a:ext cx="68040" cy="10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C3EE31F-311E-458F-9537-D3D1FC726E8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87515" y="1440895"/>
                <a:ext cx="85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345534A-1725-4C88-BF9B-F77C8DD84D78}"/>
                  </a:ext>
                </a:extLst>
              </p14:cNvPr>
              <p14:cNvContentPartPr/>
              <p14:nvPr/>
            </p14:nvContentPartPr>
            <p14:xfrm>
              <a:off x="8708755" y="1515055"/>
              <a:ext cx="55440" cy="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345534A-1725-4C88-BF9B-F77C8DD84D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00115" y="1506415"/>
                <a:ext cx="73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BBB8F0B-75C1-4B90-98B0-485968618192}"/>
                  </a:ext>
                </a:extLst>
              </p14:cNvPr>
              <p14:cNvContentPartPr/>
              <p14:nvPr/>
            </p14:nvContentPartPr>
            <p14:xfrm>
              <a:off x="8224195" y="1485535"/>
              <a:ext cx="95040" cy="219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BBB8F0B-75C1-4B90-98B0-4859686181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15522" y="1476881"/>
                <a:ext cx="112747" cy="237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5BAEDA-A7AE-4AD3-A160-09A368898CA2}"/>
                  </a:ext>
                </a:extLst>
              </p14:cNvPr>
              <p14:cNvContentPartPr/>
              <p14:nvPr/>
            </p14:nvContentPartPr>
            <p14:xfrm>
              <a:off x="8015035" y="1773895"/>
              <a:ext cx="570600" cy="512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5BAEDA-A7AE-4AD3-A160-09A368898C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06395" y="1765255"/>
                <a:ext cx="5882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4A924D-FCC0-4C25-B689-D507B451906A}"/>
                  </a:ext>
                </a:extLst>
              </p14:cNvPr>
              <p14:cNvContentPartPr/>
              <p14:nvPr/>
            </p14:nvContentPartPr>
            <p14:xfrm>
              <a:off x="7842235" y="2383735"/>
              <a:ext cx="417240" cy="362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4A924D-FCC0-4C25-B689-D507B45190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3595" y="2374735"/>
                <a:ext cx="4348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F1BA930-36E8-4900-8FB2-799D9EDC808A}"/>
                  </a:ext>
                </a:extLst>
              </p14:cNvPr>
              <p14:cNvContentPartPr/>
              <p14:nvPr/>
            </p14:nvContentPartPr>
            <p14:xfrm>
              <a:off x="8751595" y="2430895"/>
              <a:ext cx="199080" cy="204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F1BA930-36E8-4900-8FB2-799D9EDC80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42971" y="2422255"/>
                <a:ext cx="216688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82D5EFD-C43D-468B-8ED3-6E1F67011817}"/>
                  </a:ext>
                </a:extLst>
              </p14:cNvPr>
              <p14:cNvContentPartPr/>
              <p14:nvPr/>
            </p14:nvContentPartPr>
            <p14:xfrm>
              <a:off x="8405635" y="2379415"/>
              <a:ext cx="254160" cy="248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82D5EFD-C43D-468B-8ED3-6E1F670118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96635" y="2370775"/>
                <a:ext cx="271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E484DB5-E5CC-4C1D-8BD0-839242F9F994}"/>
                  </a:ext>
                </a:extLst>
              </p14:cNvPr>
              <p14:cNvContentPartPr/>
              <p14:nvPr/>
            </p14:nvContentPartPr>
            <p14:xfrm>
              <a:off x="9363595" y="1569415"/>
              <a:ext cx="138960" cy="190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E484DB5-E5CC-4C1D-8BD0-839242F9F9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54955" y="1560415"/>
                <a:ext cx="156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364B7EA-7EE0-47B3-876B-0A2F2A0D2898}"/>
                  </a:ext>
                </a:extLst>
              </p14:cNvPr>
              <p14:cNvContentPartPr/>
              <p14:nvPr/>
            </p14:nvContentPartPr>
            <p14:xfrm>
              <a:off x="9012955" y="1457095"/>
              <a:ext cx="293760" cy="304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364B7EA-7EE0-47B3-876B-0A2F2A0D289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03966" y="1448095"/>
                <a:ext cx="311378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08B61FE-9353-4F70-A3C7-41A5F9914E98}"/>
                  </a:ext>
                </a:extLst>
              </p14:cNvPr>
              <p14:cNvContentPartPr/>
              <p14:nvPr/>
            </p14:nvContentPartPr>
            <p14:xfrm>
              <a:off x="9696595" y="1398775"/>
              <a:ext cx="91440" cy="379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08B61FE-9353-4F70-A3C7-41A5F9914E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87955" y="1389775"/>
                <a:ext cx="1090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57D6504-EF57-46FA-B8F7-44F409FB9B7C}"/>
                  </a:ext>
                </a:extLst>
              </p14:cNvPr>
              <p14:cNvContentPartPr/>
              <p14:nvPr/>
            </p14:nvContentPartPr>
            <p14:xfrm>
              <a:off x="9876955" y="1485535"/>
              <a:ext cx="27000" cy="158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57D6504-EF57-46FA-B8F7-44F409FB9B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68315" y="1476535"/>
                <a:ext cx="446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A14B8FE-0A0A-49A2-99BF-654BF3937DB7}"/>
                  </a:ext>
                </a:extLst>
              </p14:cNvPr>
              <p14:cNvContentPartPr/>
              <p14:nvPr/>
            </p14:nvContentPartPr>
            <p14:xfrm>
              <a:off x="10047235" y="1564015"/>
              <a:ext cx="65520" cy="26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A14B8FE-0A0A-49A2-99BF-654BF3937DB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038595" y="1555015"/>
                <a:ext cx="83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FA20D2C-2D22-462D-877B-B8E11C8F76AF}"/>
                  </a:ext>
                </a:extLst>
              </p14:cNvPr>
              <p14:cNvContentPartPr/>
              <p14:nvPr/>
            </p14:nvContentPartPr>
            <p14:xfrm>
              <a:off x="10244875" y="1532695"/>
              <a:ext cx="70920" cy="1634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FA20D2C-2D22-462D-877B-B8E11C8F76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35875" y="1524055"/>
                <a:ext cx="88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F8114EC-ACD0-484C-A310-6CCDC25AAB41}"/>
                  </a:ext>
                </a:extLst>
              </p14:cNvPr>
              <p14:cNvContentPartPr/>
              <p14:nvPr/>
            </p14:nvContentPartPr>
            <p14:xfrm>
              <a:off x="10309675" y="1395895"/>
              <a:ext cx="59400" cy="19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F8114EC-ACD0-484C-A310-6CCDC25AAB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1035" y="1387255"/>
                <a:ext cx="77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89E55FA-6545-4231-87F8-A0D8AA7EA5EB}"/>
                  </a:ext>
                </a:extLst>
              </p14:cNvPr>
              <p14:cNvContentPartPr/>
              <p14:nvPr/>
            </p14:nvContentPartPr>
            <p14:xfrm>
              <a:off x="10443595" y="1340455"/>
              <a:ext cx="55080" cy="159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89E55FA-6545-4231-87F8-A0D8AA7EA5E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34955" y="1331455"/>
                <a:ext cx="72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D0A2A1-BE75-4AE3-86B9-4A0995357C3E}"/>
                  </a:ext>
                </a:extLst>
              </p14:cNvPr>
              <p14:cNvContentPartPr/>
              <p14:nvPr/>
            </p14:nvContentPartPr>
            <p14:xfrm>
              <a:off x="10452955" y="1232095"/>
              <a:ext cx="32040" cy="9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D0A2A1-BE75-4AE3-86B9-4A0995357C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4315" y="1223095"/>
                <a:ext cx="49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F4D5C48-11B3-4C34-8689-D1236D83717B}"/>
                  </a:ext>
                </a:extLst>
              </p14:cNvPr>
              <p14:cNvContentPartPr/>
              <p14:nvPr/>
            </p14:nvContentPartPr>
            <p14:xfrm>
              <a:off x="10580395" y="1279255"/>
              <a:ext cx="156240" cy="176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F4D5C48-11B3-4C34-8689-D1236D8371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71755" y="1270597"/>
                <a:ext cx="173880" cy="194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7DAAFDB-DA0A-4C51-B31C-5A613840243B}"/>
                  </a:ext>
                </a:extLst>
              </p14:cNvPr>
              <p14:cNvContentPartPr/>
              <p14:nvPr/>
            </p14:nvContentPartPr>
            <p14:xfrm>
              <a:off x="10667875" y="1497415"/>
              <a:ext cx="42480" cy="111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7DAAFDB-DA0A-4C51-B31C-5A61384024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58875" y="1488775"/>
                <a:ext cx="60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7D01ECD-9E7F-41B5-B6AD-69F3D79B1567}"/>
                  </a:ext>
                </a:extLst>
              </p14:cNvPr>
              <p14:cNvContentPartPr/>
              <p14:nvPr/>
            </p14:nvContentPartPr>
            <p14:xfrm>
              <a:off x="10849315" y="1436575"/>
              <a:ext cx="86760" cy="34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7D01ECD-9E7F-41B5-B6AD-69F3D79B15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40315" y="1427935"/>
                <a:ext cx="104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DDCB06F-BD49-42F8-88AC-5E986D5B1288}"/>
                  </a:ext>
                </a:extLst>
              </p14:cNvPr>
              <p14:cNvContentPartPr/>
              <p14:nvPr/>
            </p14:nvContentPartPr>
            <p14:xfrm>
              <a:off x="9335155" y="2185735"/>
              <a:ext cx="71640" cy="10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DDCB06F-BD49-42F8-88AC-5E986D5B12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26155" y="2177095"/>
                <a:ext cx="89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34A51A3-B56A-43A0-810E-455519BEFB9F}"/>
                  </a:ext>
                </a:extLst>
              </p14:cNvPr>
              <p14:cNvContentPartPr/>
              <p14:nvPr/>
            </p14:nvContentPartPr>
            <p14:xfrm>
              <a:off x="9346315" y="2248015"/>
              <a:ext cx="69480" cy="30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34A51A3-B56A-43A0-810E-455519BEFB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37315" y="2239375"/>
                <a:ext cx="87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17DC9BA-5E05-4410-9A67-49D02D0B8C89}"/>
                  </a:ext>
                </a:extLst>
              </p14:cNvPr>
              <p14:cNvContentPartPr/>
              <p14:nvPr/>
            </p14:nvContentPartPr>
            <p14:xfrm>
              <a:off x="9854635" y="2281855"/>
              <a:ext cx="144000" cy="178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17DC9BA-5E05-4410-9A67-49D02D0B8C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45635" y="2273198"/>
                <a:ext cx="161640" cy="19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772A4D2-C352-4FE8-990C-2EF3C478164C}"/>
                  </a:ext>
                </a:extLst>
              </p14:cNvPr>
              <p14:cNvContentPartPr/>
              <p14:nvPr/>
            </p14:nvContentPartPr>
            <p14:xfrm>
              <a:off x="9567355" y="2096455"/>
              <a:ext cx="241560" cy="357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772A4D2-C352-4FE8-990C-2EF3C478164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58715" y="2087455"/>
                <a:ext cx="259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C4FDFE9-014A-42A3-86EE-11FF2945F020}"/>
                  </a:ext>
                </a:extLst>
              </p14:cNvPr>
              <p14:cNvContentPartPr/>
              <p14:nvPr/>
            </p14:nvContentPartPr>
            <p14:xfrm>
              <a:off x="10186555" y="2092135"/>
              <a:ext cx="64080" cy="415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C4FDFE9-014A-42A3-86EE-11FF2945F0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177555" y="2083135"/>
                <a:ext cx="817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7994648-9803-4AFE-84E1-88A1E3FF6686}"/>
                  </a:ext>
                </a:extLst>
              </p14:cNvPr>
              <p14:cNvContentPartPr/>
              <p14:nvPr/>
            </p14:nvContentPartPr>
            <p14:xfrm>
              <a:off x="10396435" y="2071975"/>
              <a:ext cx="66960" cy="150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7994648-9803-4AFE-84E1-88A1E3FF668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87795" y="2062975"/>
                <a:ext cx="84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47FA7D2-C19C-46BF-AB34-66A98767DEAD}"/>
                  </a:ext>
                </a:extLst>
              </p14:cNvPr>
              <p14:cNvContentPartPr/>
              <p14:nvPr/>
            </p14:nvContentPartPr>
            <p14:xfrm>
              <a:off x="10390315" y="2280055"/>
              <a:ext cx="78480" cy="154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47FA7D2-C19C-46BF-AB34-66A98767DE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81315" y="2271415"/>
                <a:ext cx="96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9E3A470-446E-483D-B5D8-E9ED82B6E7F0}"/>
                  </a:ext>
                </a:extLst>
              </p14:cNvPr>
              <p14:cNvContentPartPr/>
              <p14:nvPr/>
            </p14:nvContentPartPr>
            <p14:xfrm>
              <a:off x="10446835" y="2345575"/>
              <a:ext cx="56520" cy="165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9E3A470-446E-483D-B5D8-E9ED82B6E7F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38195" y="2336935"/>
                <a:ext cx="74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2C5EE38-152B-48FB-830C-0F1B3C4AFD14}"/>
                  </a:ext>
                </a:extLst>
              </p14:cNvPr>
              <p14:cNvContentPartPr/>
              <p14:nvPr/>
            </p14:nvContentPartPr>
            <p14:xfrm>
              <a:off x="10743475" y="2187175"/>
              <a:ext cx="69480" cy="172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2C5EE38-152B-48FB-830C-0F1B3C4AFD1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734475" y="2178175"/>
                <a:ext cx="871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6F39E0D-4039-4D28-A482-6DAE36CC83BF}"/>
                  </a:ext>
                </a:extLst>
              </p14:cNvPr>
              <p14:cNvContentPartPr/>
              <p14:nvPr/>
            </p14:nvContentPartPr>
            <p14:xfrm>
              <a:off x="10793515" y="2096455"/>
              <a:ext cx="4320" cy="3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6F39E0D-4039-4D28-A482-6DAE36CC83B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84875" y="2087455"/>
                <a:ext cx="21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039E33-726E-47F5-A45C-CA8355D81A67}"/>
                  </a:ext>
                </a:extLst>
              </p14:cNvPr>
              <p14:cNvContentPartPr/>
              <p14:nvPr/>
            </p14:nvContentPartPr>
            <p14:xfrm>
              <a:off x="10596235" y="2191135"/>
              <a:ext cx="67320" cy="120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039E33-726E-47F5-A45C-CA8355D81A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87595" y="2182495"/>
                <a:ext cx="84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4EDC94A-A619-412A-929D-DD74A393F1C5}"/>
                  </a:ext>
                </a:extLst>
              </p14:cNvPr>
              <p14:cNvContentPartPr/>
              <p14:nvPr/>
            </p14:nvContentPartPr>
            <p14:xfrm>
              <a:off x="11143795" y="2416135"/>
              <a:ext cx="69480" cy="171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4EDC94A-A619-412A-929D-DD74A393F1C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35155" y="2407135"/>
                <a:ext cx="87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40B72E8-76EA-4C12-B779-95B60A0AF742}"/>
                  </a:ext>
                </a:extLst>
              </p14:cNvPr>
              <p14:cNvContentPartPr/>
              <p14:nvPr/>
            </p14:nvContentPartPr>
            <p14:xfrm>
              <a:off x="11355475" y="2164495"/>
              <a:ext cx="120600" cy="424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40B72E8-76EA-4C12-B779-95B60A0AF7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346475" y="2155855"/>
                <a:ext cx="1382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500B3A9-A4D6-40F5-B103-BE3584E496AB}"/>
                  </a:ext>
                </a:extLst>
              </p14:cNvPr>
              <p14:cNvContentPartPr/>
              <p14:nvPr/>
            </p14:nvContentPartPr>
            <p14:xfrm>
              <a:off x="11006275" y="2023015"/>
              <a:ext cx="215640" cy="321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500B3A9-A4D6-40F5-B103-BE3584E496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997635" y="2014375"/>
                <a:ext cx="233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A28EF68-3861-4260-A6F5-B0E6012EB70B}"/>
                  </a:ext>
                </a:extLst>
              </p14:cNvPr>
              <p14:cNvContentPartPr/>
              <p14:nvPr/>
            </p14:nvContentPartPr>
            <p14:xfrm>
              <a:off x="9289075" y="3040735"/>
              <a:ext cx="84600" cy="5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A28EF68-3861-4260-A6F5-B0E6012EB70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80075" y="3031735"/>
                <a:ext cx="102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1368E2D-65D6-444A-BFC6-AE56754B1C95}"/>
                  </a:ext>
                </a:extLst>
              </p14:cNvPr>
              <p14:cNvContentPartPr/>
              <p14:nvPr/>
            </p14:nvContentPartPr>
            <p14:xfrm>
              <a:off x="9262075" y="2943175"/>
              <a:ext cx="89640" cy="28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1368E2D-65D6-444A-BFC6-AE56754B1C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53075" y="2934175"/>
                <a:ext cx="107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CCE5789-650D-4FDD-B3A4-D76D376831F2}"/>
                  </a:ext>
                </a:extLst>
              </p14:cNvPr>
              <p14:cNvContentPartPr/>
              <p14:nvPr/>
            </p14:nvContentPartPr>
            <p14:xfrm>
              <a:off x="9537115" y="2837335"/>
              <a:ext cx="423000" cy="340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CCE5789-650D-4FDD-B3A4-D76D376831F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28475" y="2828695"/>
                <a:ext cx="440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E9D6E5F-6988-4C71-A631-52F064487D35}"/>
                  </a:ext>
                </a:extLst>
              </p14:cNvPr>
              <p14:cNvContentPartPr/>
              <p14:nvPr/>
            </p14:nvContentPartPr>
            <p14:xfrm>
              <a:off x="10114915" y="2863255"/>
              <a:ext cx="239040" cy="262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E9D6E5F-6988-4C71-A631-52F064487D3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05929" y="2854255"/>
                <a:ext cx="256653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3739952-083C-44A3-8996-21C158C4A0CD}"/>
                  </a:ext>
                </a:extLst>
              </p14:cNvPr>
              <p14:cNvContentPartPr/>
              <p14:nvPr/>
            </p14:nvContentPartPr>
            <p14:xfrm>
              <a:off x="10534675" y="2946775"/>
              <a:ext cx="60840" cy="160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3739952-083C-44A3-8996-21C158C4A0C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26035" y="2938135"/>
                <a:ext cx="78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F36B6E6-DE46-494A-8E06-37A05F475371}"/>
                  </a:ext>
                </a:extLst>
              </p14:cNvPr>
              <p14:cNvContentPartPr/>
              <p14:nvPr/>
            </p14:nvContentPartPr>
            <p14:xfrm>
              <a:off x="10637635" y="2727535"/>
              <a:ext cx="47880" cy="141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F36B6E6-DE46-494A-8E06-37A05F4753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28995" y="2718895"/>
                <a:ext cx="655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20D4F10-086F-4F95-AC10-8ADC881110A9}"/>
                  </a:ext>
                </a:extLst>
              </p14:cNvPr>
              <p14:cNvContentPartPr/>
              <p14:nvPr/>
            </p14:nvContentPartPr>
            <p14:xfrm>
              <a:off x="10651315" y="2651935"/>
              <a:ext cx="15480" cy="5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20D4F10-086F-4F95-AC10-8ADC881110A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42315" y="2642935"/>
                <a:ext cx="33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76B4A7D-6126-4B98-B3CC-6E0F7316F503}"/>
                  </a:ext>
                </a:extLst>
              </p14:cNvPr>
              <p14:cNvContentPartPr/>
              <p14:nvPr/>
            </p14:nvContentPartPr>
            <p14:xfrm>
              <a:off x="10923835" y="2681455"/>
              <a:ext cx="26280" cy="167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76B4A7D-6126-4B98-B3CC-6E0F7316F5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14835" y="2672815"/>
                <a:ext cx="43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6D772B1-A350-49E1-B20F-5D9F06146E74}"/>
                  </a:ext>
                </a:extLst>
              </p14:cNvPr>
              <p14:cNvContentPartPr/>
              <p14:nvPr/>
            </p14:nvContentPartPr>
            <p14:xfrm>
              <a:off x="11001235" y="2750575"/>
              <a:ext cx="71280" cy="176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6D772B1-A350-49E1-B20F-5D9F06146E7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992595" y="2741935"/>
                <a:ext cx="88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F0F14DF-6575-4078-B7A7-CAC7E60C7EEC}"/>
                  </a:ext>
                </a:extLst>
              </p14:cNvPr>
              <p14:cNvContentPartPr/>
              <p14:nvPr/>
            </p14:nvContentPartPr>
            <p14:xfrm>
              <a:off x="10781635" y="2645095"/>
              <a:ext cx="84600" cy="141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F0F14DF-6575-4078-B7A7-CAC7E60C7E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72995" y="2636095"/>
                <a:ext cx="102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376C39D-E5E4-4A70-B487-8689A00D9FA8}"/>
                  </a:ext>
                </a:extLst>
              </p14:cNvPr>
              <p14:cNvContentPartPr/>
              <p14:nvPr/>
            </p14:nvContentPartPr>
            <p14:xfrm>
              <a:off x="9189355" y="3751735"/>
              <a:ext cx="75960" cy="18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376C39D-E5E4-4A70-B487-8689A00D9FA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80715" y="3743095"/>
                <a:ext cx="93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B105472-8CC7-4757-B11A-05CB1BC07075}"/>
                  </a:ext>
                </a:extLst>
              </p14:cNvPr>
              <p14:cNvContentPartPr/>
              <p14:nvPr/>
            </p14:nvContentPartPr>
            <p14:xfrm>
              <a:off x="9184675" y="3815455"/>
              <a:ext cx="89640" cy="12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B105472-8CC7-4757-B11A-05CB1BC0707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176035" y="3806815"/>
                <a:ext cx="107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FF5D63F-DBD9-4075-BFEA-4E69961EAAD6}"/>
                  </a:ext>
                </a:extLst>
              </p14:cNvPr>
              <p14:cNvContentPartPr/>
              <p14:nvPr/>
            </p14:nvContentPartPr>
            <p14:xfrm>
              <a:off x="9421195" y="3834535"/>
              <a:ext cx="131760" cy="19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FF5D63F-DBD9-4075-BFEA-4E69961EAAD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12195" y="3825535"/>
                <a:ext cx="149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AFFDBF6-1DB0-443C-BEA3-3893FA0EE2DA}"/>
                  </a:ext>
                </a:extLst>
              </p14:cNvPr>
              <p14:cNvContentPartPr/>
              <p14:nvPr/>
            </p14:nvContentPartPr>
            <p14:xfrm>
              <a:off x="9445315" y="3910855"/>
              <a:ext cx="192600" cy="253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AFFDBF6-1DB0-443C-BEA3-3893FA0EE2D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36315" y="3902215"/>
                <a:ext cx="210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AAEECD2-F801-4905-9416-7BBA90320D2F}"/>
                  </a:ext>
                </a:extLst>
              </p14:cNvPr>
              <p14:cNvContentPartPr/>
              <p14:nvPr/>
            </p14:nvContentPartPr>
            <p14:xfrm>
              <a:off x="9356755" y="3536455"/>
              <a:ext cx="325080" cy="199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AAEECD2-F801-4905-9416-7BBA90320D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47755" y="3527815"/>
                <a:ext cx="342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09AA752-EAA8-4D83-B342-4CC335E7BA39}"/>
                  </a:ext>
                </a:extLst>
              </p14:cNvPr>
              <p14:cNvContentPartPr/>
              <p14:nvPr/>
            </p14:nvContentPartPr>
            <p14:xfrm>
              <a:off x="10149835" y="3747775"/>
              <a:ext cx="85320" cy="172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09AA752-EAA8-4D83-B342-4CC335E7BA3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41195" y="3739135"/>
                <a:ext cx="1029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F44C6E3-7EDA-4CC4-9D40-A6ACDDC0983F}"/>
                  </a:ext>
                </a:extLst>
              </p14:cNvPr>
              <p14:cNvContentPartPr/>
              <p14:nvPr/>
            </p14:nvContentPartPr>
            <p14:xfrm>
              <a:off x="10295635" y="3704935"/>
              <a:ext cx="20160" cy="16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F44C6E3-7EDA-4CC4-9D40-A6ACDDC0983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86635" y="3695935"/>
                <a:ext cx="37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700F92A-FB64-4A35-A826-39302C13A92F}"/>
                  </a:ext>
                </a:extLst>
              </p14:cNvPr>
              <p14:cNvContentPartPr/>
              <p14:nvPr/>
            </p14:nvContentPartPr>
            <p14:xfrm>
              <a:off x="9893155" y="3692335"/>
              <a:ext cx="201240" cy="2278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700F92A-FB64-4A35-A826-39302C13A92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884155" y="3683335"/>
                <a:ext cx="218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6ABDE1C-7CE7-4274-9831-8B7DA0AFDC2E}"/>
                  </a:ext>
                </a:extLst>
              </p14:cNvPr>
              <p14:cNvContentPartPr/>
              <p14:nvPr/>
            </p14:nvContentPartPr>
            <p14:xfrm>
              <a:off x="5895355" y="4582255"/>
              <a:ext cx="16920" cy="1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6ABDE1C-7CE7-4274-9831-8B7DA0AFDC2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86715" y="4573615"/>
                <a:ext cx="34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2208858-2E8D-44B2-A067-A046C7C4D307}"/>
                  </a:ext>
                </a:extLst>
              </p14:cNvPr>
              <p14:cNvContentPartPr/>
              <p14:nvPr/>
            </p14:nvContentPartPr>
            <p14:xfrm>
              <a:off x="6022795" y="4849375"/>
              <a:ext cx="43200" cy="165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2208858-2E8D-44B2-A067-A046C7C4D30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13795" y="4840375"/>
                <a:ext cx="60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A4DD01B-A042-481F-8848-D90C583DADC2}"/>
                  </a:ext>
                </a:extLst>
              </p14:cNvPr>
              <p14:cNvContentPartPr/>
              <p14:nvPr/>
            </p14:nvContentPartPr>
            <p14:xfrm>
              <a:off x="5850715" y="4860175"/>
              <a:ext cx="28080" cy="16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A4DD01B-A042-481F-8848-D90C583DADC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42075" y="4851175"/>
                <a:ext cx="45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6DE70A6-F90E-471E-8AD3-6DDE844CC184}"/>
                  </a:ext>
                </a:extLst>
              </p14:cNvPr>
              <p14:cNvContentPartPr/>
              <p14:nvPr/>
            </p14:nvContentPartPr>
            <p14:xfrm>
              <a:off x="6245635" y="4640575"/>
              <a:ext cx="97560" cy="165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6DE70A6-F90E-471E-8AD3-6DDE844CC18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236635" y="4631935"/>
                <a:ext cx="115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30C6FB9-F174-4608-A13C-53A17A188BCA}"/>
                  </a:ext>
                </a:extLst>
              </p14:cNvPr>
              <p14:cNvContentPartPr/>
              <p14:nvPr/>
            </p14:nvContentPartPr>
            <p14:xfrm>
              <a:off x="6856555" y="4654255"/>
              <a:ext cx="59760" cy="43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30C6FB9-F174-4608-A13C-53A17A188BC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847915" y="4645615"/>
                <a:ext cx="77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FD26BE0-9050-4356-BF1E-9C15DACD84A2}"/>
                  </a:ext>
                </a:extLst>
              </p14:cNvPr>
              <p14:cNvContentPartPr/>
              <p14:nvPr/>
            </p14:nvContentPartPr>
            <p14:xfrm>
              <a:off x="6874915" y="4706815"/>
              <a:ext cx="51120" cy="16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FD26BE0-9050-4356-BF1E-9C15DACD84A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865915" y="4698175"/>
                <a:ext cx="68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8BD988F-2511-4D2C-811E-EA7B40BA2A48}"/>
                  </a:ext>
                </a:extLst>
              </p14:cNvPr>
              <p14:cNvContentPartPr/>
              <p14:nvPr/>
            </p14:nvContentPartPr>
            <p14:xfrm>
              <a:off x="6603835" y="4705735"/>
              <a:ext cx="118800" cy="240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8BD988F-2511-4D2C-811E-EA7B40BA2A4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595195" y="4696735"/>
                <a:ext cx="136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4C1910E-A9BB-4966-B942-137DAD2C6994}"/>
                  </a:ext>
                </a:extLst>
              </p14:cNvPr>
              <p14:cNvContentPartPr/>
              <p14:nvPr/>
            </p14:nvContentPartPr>
            <p14:xfrm>
              <a:off x="6400795" y="4725895"/>
              <a:ext cx="135360" cy="210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4C1910E-A9BB-4966-B942-137DAD2C699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92155" y="4717255"/>
                <a:ext cx="153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E7B9019-979B-407B-955D-298D3AE9F8B4}"/>
                  </a:ext>
                </a:extLst>
              </p14:cNvPr>
              <p14:cNvContentPartPr/>
              <p14:nvPr/>
            </p14:nvContentPartPr>
            <p14:xfrm>
              <a:off x="7126195" y="4379215"/>
              <a:ext cx="137160" cy="188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E7B9019-979B-407B-955D-298D3AE9F8B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117555" y="4370215"/>
                <a:ext cx="154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EEB18A9-D5F0-458F-AD74-161E5201795B}"/>
                  </a:ext>
                </a:extLst>
              </p14:cNvPr>
              <p14:cNvContentPartPr/>
              <p14:nvPr/>
            </p14:nvContentPartPr>
            <p14:xfrm>
              <a:off x="7597435" y="4458415"/>
              <a:ext cx="7560" cy="56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EEB18A9-D5F0-458F-AD74-161E5201795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88435" y="4449775"/>
                <a:ext cx="25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CDDFE99-51CD-43BD-8F4F-DEDEE81B0AB4}"/>
                  </a:ext>
                </a:extLst>
              </p14:cNvPr>
              <p14:cNvContentPartPr/>
              <p14:nvPr/>
            </p14:nvContentPartPr>
            <p14:xfrm>
              <a:off x="7256155" y="4757215"/>
              <a:ext cx="194400" cy="14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CDDFE99-51CD-43BD-8F4F-DEDEE81B0AB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47155" y="4748215"/>
                <a:ext cx="212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02AF155-9EC9-402A-A439-D1222F0EAF0A}"/>
                  </a:ext>
                </a:extLst>
              </p14:cNvPr>
              <p14:cNvContentPartPr/>
              <p14:nvPr/>
            </p14:nvContentPartPr>
            <p14:xfrm>
              <a:off x="7313395" y="4480735"/>
              <a:ext cx="236160" cy="186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02AF155-9EC9-402A-A439-D1222F0EAF0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04742" y="4471735"/>
                <a:ext cx="253827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7683D22-2504-46E9-B662-B7810CB1CB56}"/>
                  </a:ext>
                </a:extLst>
              </p14:cNvPr>
              <p14:cNvContentPartPr/>
              <p14:nvPr/>
            </p14:nvContentPartPr>
            <p14:xfrm>
              <a:off x="7279195" y="4881055"/>
              <a:ext cx="126720" cy="204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7683D22-2504-46E9-B662-B7810CB1CB5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270195" y="4872055"/>
                <a:ext cx="144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63FB70C-A3CE-45E9-A060-C6DA6FAEEAF6}"/>
                  </a:ext>
                </a:extLst>
              </p14:cNvPr>
              <p14:cNvContentPartPr/>
              <p14:nvPr/>
            </p14:nvContentPartPr>
            <p14:xfrm>
              <a:off x="7463155" y="4917055"/>
              <a:ext cx="108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63FB70C-A3CE-45E9-A060-C6DA6FAEEAF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54155" y="4908055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0026D01-6EE6-4700-8469-B312D554BE03}"/>
                  </a:ext>
                </a:extLst>
              </p14:cNvPr>
              <p14:cNvContentPartPr/>
              <p14:nvPr/>
            </p14:nvContentPartPr>
            <p14:xfrm>
              <a:off x="7462795" y="5086255"/>
              <a:ext cx="51480" cy="117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0026D01-6EE6-4700-8469-B312D554BE0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54155" y="5077615"/>
                <a:ext cx="69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710C6D7-7376-4E93-A14E-A2C6940D6A9A}"/>
                  </a:ext>
                </a:extLst>
              </p14:cNvPr>
              <p14:cNvContentPartPr/>
              <p14:nvPr/>
            </p14:nvContentPartPr>
            <p14:xfrm>
              <a:off x="7567555" y="5078335"/>
              <a:ext cx="81720" cy="108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710C6D7-7376-4E93-A14E-A2C6940D6A9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558915" y="5069335"/>
                <a:ext cx="993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B2E6ED0-2B67-4F79-ADA8-F6F7D67993DF}"/>
                  </a:ext>
                </a:extLst>
              </p14:cNvPr>
              <p14:cNvContentPartPr/>
              <p14:nvPr/>
            </p14:nvContentPartPr>
            <p14:xfrm>
              <a:off x="7694275" y="5085535"/>
              <a:ext cx="68400" cy="1544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B2E6ED0-2B67-4F79-ADA8-F6F7D67993D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685635" y="5076535"/>
                <a:ext cx="86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89E49BB-EB4C-4B40-B6F4-3B688C6F635A}"/>
                  </a:ext>
                </a:extLst>
              </p14:cNvPr>
              <p14:cNvContentPartPr/>
              <p14:nvPr/>
            </p14:nvContentPartPr>
            <p14:xfrm>
              <a:off x="8251555" y="4109575"/>
              <a:ext cx="2880" cy="3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89E49BB-EB4C-4B40-B6F4-3B688C6F635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42555" y="4100575"/>
                <a:ext cx="20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DDADCEF-3966-4CEB-9582-9DE9A135195B}"/>
                  </a:ext>
                </a:extLst>
              </p14:cNvPr>
              <p14:cNvContentPartPr/>
              <p14:nvPr/>
            </p14:nvContentPartPr>
            <p14:xfrm>
              <a:off x="7850515" y="4698895"/>
              <a:ext cx="55440" cy="32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DDADCEF-3966-4CEB-9582-9DE9A135195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841515" y="4689895"/>
                <a:ext cx="73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468AC68-FE4B-4C8C-A7D3-71040641082E}"/>
                  </a:ext>
                </a:extLst>
              </p14:cNvPr>
              <p14:cNvContentPartPr/>
              <p14:nvPr/>
            </p14:nvContentPartPr>
            <p14:xfrm>
              <a:off x="7858435" y="4751815"/>
              <a:ext cx="58320" cy="24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468AC68-FE4B-4C8C-A7D3-71040641082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49435" y="4742815"/>
                <a:ext cx="75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4E60091-C063-4FC3-8BFD-C2EA5C1B23E6}"/>
                  </a:ext>
                </a:extLst>
              </p14:cNvPr>
              <p14:cNvContentPartPr/>
              <p14:nvPr/>
            </p14:nvContentPartPr>
            <p14:xfrm>
              <a:off x="8251195" y="4406215"/>
              <a:ext cx="66600" cy="1976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4E60091-C063-4FC3-8BFD-C2EA5C1B23E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42195" y="4397575"/>
                <a:ext cx="84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FCFC96F-D960-446E-9483-71B1FFA76885}"/>
                  </a:ext>
                </a:extLst>
              </p14:cNvPr>
              <p14:cNvContentPartPr/>
              <p14:nvPr/>
            </p14:nvContentPartPr>
            <p14:xfrm>
              <a:off x="8293675" y="4716535"/>
              <a:ext cx="165600" cy="219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FCFC96F-D960-446E-9483-71B1FFA7688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84675" y="4707895"/>
                <a:ext cx="183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55FCE8F-7461-48D5-96ED-7F38920D079E}"/>
                  </a:ext>
                </a:extLst>
              </p14:cNvPr>
              <p14:cNvContentPartPr/>
              <p14:nvPr/>
            </p14:nvContentPartPr>
            <p14:xfrm>
              <a:off x="8936275" y="4637335"/>
              <a:ext cx="92160" cy="172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55FCE8F-7461-48D5-96ED-7F38920D079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27275" y="4628335"/>
                <a:ext cx="109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1A53302-FA58-4EF5-8766-C337789C6B89}"/>
                  </a:ext>
                </a:extLst>
              </p14:cNvPr>
              <p14:cNvContentPartPr/>
              <p14:nvPr/>
            </p14:nvContentPartPr>
            <p14:xfrm>
              <a:off x="9084235" y="4616095"/>
              <a:ext cx="15840" cy="29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1A53302-FA58-4EF5-8766-C337789C6B8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075235" y="4607455"/>
                <a:ext cx="33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21DEA8A-00A6-47D9-8399-71D520959C0B}"/>
                  </a:ext>
                </a:extLst>
              </p14:cNvPr>
              <p14:cNvContentPartPr/>
              <p14:nvPr/>
            </p14:nvContentPartPr>
            <p14:xfrm>
              <a:off x="8081995" y="4393975"/>
              <a:ext cx="82440" cy="568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21DEA8A-00A6-47D9-8399-71D520959C0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72995" y="4385335"/>
                <a:ext cx="1000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C65A829-B664-45F7-B38A-F68DF486EE6B}"/>
                  </a:ext>
                </a:extLst>
              </p14:cNvPr>
              <p14:cNvContentPartPr/>
              <p14:nvPr/>
            </p14:nvContentPartPr>
            <p14:xfrm>
              <a:off x="9152995" y="4457695"/>
              <a:ext cx="146880" cy="5490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C65A829-B664-45F7-B38A-F68DF486EE6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43995" y="4449055"/>
                <a:ext cx="1645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E7B6AAD-CFCD-4347-BD6C-716A30FBB0C2}"/>
                  </a:ext>
                </a:extLst>
              </p14:cNvPr>
              <p14:cNvContentPartPr/>
              <p14:nvPr/>
            </p14:nvContentPartPr>
            <p14:xfrm>
              <a:off x="9433435" y="4542295"/>
              <a:ext cx="75240" cy="353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E7B6AAD-CFCD-4347-BD6C-716A30FBB0C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424435" y="4533295"/>
                <a:ext cx="92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A1EB362-7148-4DA7-910E-B50B0C183804}"/>
                  </a:ext>
                </a:extLst>
              </p14:cNvPr>
              <p14:cNvContentPartPr/>
              <p14:nvPr/>
            </p14:nvContentPartPr>
            <p14:xfrm>
              <a:off x="9619555" y="4514935"/>
              <a:ext cx="65160" cy="406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A1EB362-7148-4DA7-910E-B50B0C18380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610555" y="4506295"/>
                <a:ext cx="828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3CA1A42-76FA-4F18-9D13-BD72C5B832D9}"/>
                  </a:ext>
                </a:extLst>
              </p14:cNvPr>
              <p14:cNvContentPartPr/>
              <p14:nvPr/>
            </p14:nvContentPartPr>
            <p14:xfrm>
              <a:off x="8691475" y="4587655"/>
              <a:ext cx="193680" cy="232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3CA1A42-76FA-4F18-9D13-BD72C5B832D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82835" y="4579015"/>
                <a:ext cx="211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DFF01AB-E32B-4A9D-B691-F073C4B397C5}"/>
                  </a:ext>
                </a:extLst>
              </p14:cNvPr>
              <p14:cNvContentPartPr/>
              <p14:nvPr/>
            </p14:nvContentPartPr>
            <p14:xfrm>
              <a:off x="8347675" y="4782415"/>
              <a:ext cx="221760" cy="2379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DFF01AB-E32B-4A9D-B691-F073C4B397C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339021" y="4773762"/>
                <a:ext cx="239429" cy="255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6E34ABE-AE88-48F0-8AD0-F7A6FB99670D}"/>
                  </a:ext>
                </a:extLst>
              </p14:cNvPr>
              <p14:cNvContentPartPr/>
              <p14:nvPr/>
            </p14:nvContentPartPr>
            <p14:xfrm>
              <a:off x="8371435" y="4427815"/>
              <a:ext cx="206280" cy="1692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6E34ABE-AE88-48F0-8AD0-F7A6FB99670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362795" y="4419175"/>
                <a:ext cx="223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C333C2C-1D79-4A59-A82A-050ACA25BF7B}"/>
                  </a:ext>
                </a:extLst>
              </p14:cNvPr>
              <p14:cNvContentPartPr/>
              <p14:nvPr/>
            </p14:nvContentPartPr>
            <p14:xfrm>
              <a:off x="9753475" y="4701415"/>
              <a:ext cx="63360" cy="219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C333C2C-1D79-4A59-A82A-050ACA25BF7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744835" y="4692775"/>
                <a:ext cx="81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F154147-FFC4-4E0B-8033-4658B4B4FDEA}"/>
                  </a:ext>
                </a:extLst>
              </p14:cNvPr>
              <p14:cNvContentPartPr/>
              <p14:nvPr/>
            </p14:nvContentPartPr>
            <p14:xfrm>
              <a:off x="9897835" y="4671895"/>
              <a:ext cx="64080" cy="1616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F154147-FFC4-4E0B-8033-4658B4B4FDE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888835" y="4662895"/>
                <a:ext cx="81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A50BAA0-A561-4AAE-B41C-A3EA427C766E}"/>
                  </a:ext>
                </a:extLst>
              </p14:cNvPr>
              <p14:cNvContentPartPr/>
              <p14:nvPr/>
            </p14:nvContentPartPr>
            <p14:xfrm>
              <a:off x="9917635" y="4582255"/>
              <a:ext cx="32040" cy="1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A50BAA0-A561-4AAE-B41C-A3EA427C766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908635" y="4573615"/>
                <a:ext cx="49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A44317D-17DC-4982-B676-D4D62F75E123}"/>
                  </a:ext>
                </a:extLst>
              </p14:cNvPr>
              <p14:cNvContentPartPr/>
              <p14:nvPr/>
            </p14:nvContentPartPr>
            <p14:xfrm>
              <a:off x="10047955" y="4583695"/>
              <a:ext cx="61920" cy="2131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A44317D-17DC-4982-B676-D4D62F75E12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038955" y="4575055"/>
                <a:ext cx="79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CF2FA61-3BFB-4994-AE22-9938A9989029}"/>
                  </a:ext>
                </a:extLst>
              </p14:cNvPr>
              <p14:cNvContentPartPr/>
              <p14:nvPr/>
            </p14:nvContentPartPr>
            <p14:xfrm>
              <a:off x="10172875" y="4600255"/>
              <a:ext cx="99720" cy="3225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CF2FA61-3BFB-4994-AE22-9938A998902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164235" y="4591255"/>
                <a:ext cx="117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B034DEB-0E93-4C60-ADE9-AAACC0785CDA}"/>
                  </a:ext>
                </a:extLst>
              </p14:cNvPr>
              <p14:cNvContentPartPr/>
              <p14:nvPr/>
            </p14:nvContentPartPr>
            <p14:xfrm>
              <a:off x="7755835" y="5670175"/>
              <a:ext cx="5040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B034DEB-0E93-4C60-ADE9-AAACC0785CD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746835" y="5661535"/>
                <a:ext cx="6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9F69FF1-8E58-4C40-ABA9-E50DD75B723C}"/>
                  </a:ext>
                </a:extLst>
              </p14:cNvPr>
              <p14:cNvContentPartPr/>
              <p14:nvPr/>
            </p14:nvContentPartPr>
            <p14:xfrm>
              <a:off x="7763035" y="5731015"/>
              <a:ext cx="46440" cy="11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9F69FF1-8E58-4C40-ABA9-E50DD75B723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54035" y="5722375"/>
                <a:ext cx="64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ED1C357-968D-4A16-8B58-946F1F27A1AF}"/>
                  </a:ext>
                </a:extLst>
              </p14:cNvPr>
              <p14:cNvContentPartPr/>
              <p14:nvPr/>
            </p14:nvContentPartPr>
            <p14:xfrm>
              <a:off x="8316715" y="5415655"/>
              <a:ext cx="73080" cy="195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ED1C357-968D-4A16-8B58-946F1F27A1A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308075" y="5406655"/>
                <a:ext cx="907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3EA75F2-3928-47A4-AAE4-BFA5D4001BD4}"/>
                  </a:ext>
                </a:extLst>
              </p14:cNvPr>
              <p14:cNvContentPartPr/>
              <p14:nvPr/>
            </p14:nvContentPartPr>
            <p14:xfrm>
              <a:off x="8164795" y="5713735"/>
              <a:ext cx="117360" cy="370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3EA75F2-3928-47A4-AAE4-BFA5D4001BD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155795" y="5704735"/>
                <a:ext cx="135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1584392-D91B-4635-8ADB-5361EC46893E}"/>
                  </a:ext>
                </a:extLst>
              </p14:cNvPr>
              <p14:cNvContentPartPr/>
              <p14:nvPr/>
            </p14:nvContentPartPr>
            <p14:xfrm>
              <a:off x="8154355" y="5794735"/>
              <a:ext cx="227160" cy="221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1584392-D91B-4635-8ADB-5361EC46893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145355" y="5786095"/>
                <a:ext cx="244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93B1705-23FB-48D5-8760-47D20E48F910}"/>
                  </a:ext>
                </a:extLst>
              </p14:cNvPr>
              <p14:cNvContentPartPr/>
              <p14:nvPr/>
            </p14:nvContentPartPr>
            <p14:xfrm>
              <a:off x="8133835" y="5427535"/>
              <a:ext cx="136080" cy="1890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93B1705-23FB-48D5-8760-47D20E48F91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124859" y="5418879"/>
                <a:ext cx="153673" cy="20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B24F136-9D19-4E9B-A326-0F9C5EFAD807}"/>
                  </a:ext>
                </a:extLst>
              </p14:cNvPr>
              <p14:cNvContentPartPr/>
              <p14:nvPr/>
            </p14:nvContentPartPr>
            <p14:xfrm>
              <a:off x="8563315" y="5568655"/>
              <a:ext cx="95760" cy="244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B24F136-9D19-4E9B-A326-0F9C5EFAD80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554675" y="5559655"/>
                <a:ext cx="1134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0703ED2-1177-46AD-BA44-0A1226CA7E96}"/>
                  </a:ext>
                </a:extLst>
              </p14:cNvPr>
              <p14:cNvContentPartPr/>
              <p14:nvPr/>
            </p14:nvContentPartPr>
            <p14:xfrm>
              <a:off x="8744755" y="5598535"/>
              <a:ext cx="5040" cy="1843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0703ED2-1177-46AD-BA44-0A1226CA7E9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735755" y="5589535"/>
                <a:ext cx="226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F4EACF3-DDD8-4670-8042-66F42E90EF7D}"/>
                  </a:ext>
                </a:extLst>
              </p14:cNvPr>
              <p14:cNvContentPartPr/>
              <p14:nvPr/>
            </p14:nvContentPartPr>
            <p14:xfrm>
              <a:off x="8795155" y="5636335"/>
              <a:ext cx="66960" cy="1753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F4EACF3-DDD8-4670-8042-66F42E90EF7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786155" y="5627695"/>
                <a:ext cx="84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BB9E44D-64AC-4256-9B08-5B9CC5CF3785}"/>
                  </a:ext>
                </a:extLst>
              </p14:cNvPr>
              <p14:cNvContentPartPr/>
              <p14:nvPr/>
            </p14:nvContentPartPr>
            <p14:xfrm>
              <a:off x="8922955" y="5634895"/>
              <a:ext cx="85320" cy="1616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BB9E44D-64AC-4256-9B08-5B9CC5CF378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914315" y="5626255"/>
                <a:ext cx="1029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D73357E-D51F-4FF4-8AAB-1E8B58B1E6C0}"/>
                  </a:ext>
                </a:extLst>
              </p14:cNvPr>
              <p14:cNvContentPartPr/>
              <p14:nvPr/>
            </p14:nvContentPartPr>
            <p14:xfrm>
              <a:off x="9059035" y="5595655"/>
              <a:ext cx="360" cy="72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D73357E-D51F-4FF4-8AAB-1E8B58B1E6C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050035" y="5587015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BA57015-64CD-441C-B9DE-2A8913098BB5}"/>
                  </a:ext>
                </a:extLst>
              </p14:cNvPr>
              <p14:cNvContentPartPr/>
              <p14:nvPr/>
            </p14:nvContentPartPr>
            <p14:xfrm>
              <a:off x="3540235" y="6361015"/>
              <a:ext cx="7560" cy="5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BA57015-64CD-441C-B9DE-2A8913098BB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531595" y="6352375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D8DE416-5F67-4E41-BA5F-E83822A44D8B}"/>
                  </a:ext>
                </a:extLst>
              </p14:cNvPr>
              <p14:cNvContentPartPr/>
              <p14:nvPr/>
            </p14:nvContentPartPr>
            <p14:xfrm>
              <a:off x="3617275" y="6565855"/>
              <a:ext cx="44280" cy="234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D8DE416-5F67-4E41-BA5F-E83822A44D8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08635" y="6556855"/>
                <a:ext cx="61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5BFD02E-C84E-4272-9B20-B48D5916DF9E}"/>
                  </a:ext>
                </a:extLst>
              </p14:cNvPr>
              <p14:cNvContentPartPr/>
              <p14:nvPr/>
            </p14:nvContentPartPr>
            <p14:xfrm>
              <a:off x="3484435" y="6584575"/>
              <a:ext cx="5760" cy="140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5BFD02E-C84E-4272-9B20-B48D5916DF9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475795" y="6575935"/>
                <a:ext cx="234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D8E3A4E-47F0-4E9F-880F-D6AFB07F0DD6}"/>
                  </a:ext>
                </a:extLst>
              </p14:cNvPr>
              <p14:cNvContentPartPr/>
              <p14:nvPr/>
            </p14:nvContentPartPr>
            <p14:xfrm>
              <a:off x="4110835" y="6400255"/>
              <a:ext cx="9000" cy="123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D8E3A4E-47F0-4E9F-880F-D6AFB07F0DD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101835" y="6391615"/>
                <a:ext cx="26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7C7D0D2-3D97-4AE6-980F-1834918A1C15}"/>
                  </a:ext>
                </a:extLst>
              </p14:cNvPr>
              <p14:cNvContentPartPr/>
              <p14:nvPr/>
            </p14:nvContentPartPr>
            <p14:xfrm>
              <a:off x="4138555" y="6312415"/>
              <a:ext cx="12240" cy="16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7C7D0D2-3D97-4AE6-980F-1834918A1C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129915" y="6303415"/>
                <a:ext cx="29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E7213FC-8AD9-49E1-A4FF-AE02E4B0F7F1}"/>
                  </a:ext>
                </a:extLst>
              </p14:cNvPr>
              <p14:cNvContentPartPr/>
              <p14:nvPr/>
            </p14:nvContentPartPr>
            <p14:xfrm>
              <a:off x="4205515" y="6483055"/>
              <a:ext cx="57600" cy="1792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E7213FC-8AD9-49E1-A4FF-AE02E4B0F7F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196515" y="6474415"/>
                <a:ext cx="752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2BDF983-EFDB-4D1C-995F-53387F4E7C01}"/>
                  </a:ext>
                </a:extLst>
              </p14:cNvPr>
              <p14:cNvContentPartPr/>
              <p14:nvPr/>
            </p14:nvContentPartPr>
            <p14:xfrm>
              <a:off x="4333675" y="6313855"/>
              <a:ext cx="52560" cy="268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2BDF983-EFDB-4D1C-995F-53387F4E7C0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325035" y="6304855"/>
                <a:ext cx="702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64AFC42-2871-4290-B328-E56C9FFF3334}"/>
                  </a:ext>
                </a:extLst>
              </p14:cNvPr>
              <p14:cNvContentPartPr/>
              <p14:nvPr/>
            </p14:nvContentPartPr>
            <p14:xfrm>
              <a:off x="4544275" y="6361015"/>
              <a:ext cx="71280" cy="2347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64AFC42-2871-4290-B328-E56C9FFF333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535635" y="6352375"/>
                <a:ext cx="88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0FF76DB-6FD8-4877-8C71-7C1CDFDE8789}"/>
                  </a:ext>
                </a:extLst>
              </p14:cNvPr>
              <p14:cNvContentPartPr/>
              <p14:nvPr/>
            </p14:nvContentPartPr>
            <p14:xfrm>
              <a:off x="4946035" y="6354535"/>
              <a:ext cx="71280" cy="1782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0FF76DB-6FD8-4877-8C71-7C1CDFDE878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937395" y="6345535"/>
                <a:ext cx="88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261AEF3-524E-4268-9CE0-F21C264393C2}"/>
                  </a:ext>
                </a:extLst>
              </p14:cNvPr>
              <p14:cNvContentPartPr/>
              <p14:nvPr/>
            </p14:nvContentPartPr>
            <p14:xfrm>
              <a:off x="5091835" y="6384055"/>
              <a:ext cx="22680" cy="141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261AEF3-524E-4268-9CE0-F21C264393C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082835" y="6375415"/>
                <a:ext cx="40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454FA36-9026-48EB-BB56-D94CF4663706}"/>
                  </a:ext>
                </a:extLst>
              </p14:cNvPr>
              <p14:cNvContentPartPr/>
              <p14:nvPr/>
            </p14:nvContentPartPr>
            <p14:xfrm>
              <a:off x="5170675" y="6379735"/>
              <a:ext cx="86400" cy="1800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454FA36-9026-48EB-BB56-D94CF466370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1675" y="6371095"/>
                <a:ext cx="104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743B2AE-3A33-4F12-92A7-5D45BA416493}"/>
                  </a:ext>
                </a:extLst>
              </p14:cNvPr>
              <p14:cNvContentPartPr/>
              <p14:nvPr/>
            </p14:nvContentPartPr>
            <p14:xfrm>
              <a:off x="4686835" y="6460015"/>
              <a:ext cx="75960" cy="518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743B2AE-3A33-4F12-92A7-5D45BA41649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677835" y="6451375"/>
                <a:ext cx="936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4D8456E-FA6B-4DB3-962F-920011F9D78C}"/>
                  </a:ext>
                </a:extLst>
              </p14:cNvPr>
              <p14:cNvContentPartPr/>
              <p14:nvPr/>
            </p14:nvContentPartPr>
            <p14:xfrm>
              <a:off x="4425835" y="6384055"/>
              <a:ext cx="56880" cy="1641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4D8456E-FA6B-4DB3-962F-920011F9D78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416835" y="6375415"/>
                <a:ext cx="74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FDA2645-F1A0-4DE7-95DA-DD118A14CB79}"/>
                  </a:ext>
                </a:extLst>
              </p14:cNvPr>
              <p14:cNvContentPartPr/>
              <p14:nvPr/>
            </p14:nvContentPartPr>
            <p14:xfrm>
              <a:off x="6234475" y="6413935"/>
              <a:ext cx="82080" cy="1969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FDA2645-F1A0-4DE7-95DA-DD118A14CB7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225475" y="6405295"/>
                <a:ext cx="99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267A4A2-5DFA-4BBB-B113-DC451B02D7C3}"/>
                  </a:ext>
                </a:extLst>
              </p14:cNvPr>
              <p14:cNvContentPartPr/>
              <p14:nvPr/>
            </p14:nvContentPartPr>
            <p14:xfrm>
              <a:off x="6105595" y="6363895"/>
              <a:ext cx="71280" cy="1710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267A4A2-5DFA-4BBB-B113-DC451B02D7C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96640" y="6354895"/>
                <a:ext cx="88831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D9AB755-8B5E-444F-A6EE-CCAFCE537A1E}"/>
                  </a:ext>
                </a:extLst>
              </p14:cNvPr>
              <p14:cNvContentPartPr/>
              <p14:nvPr/>
            </p14:nvContentPartPr>
            <p14:xfrm>
              <a:off x="5838475" y="6336895"/>
              <a:ext cx="199800" cy="2458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D9AB755-8B5E-444F-A6EE-CCAFCE537A1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829835" y="6327895"/>
                <a:ext cx="217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8DC0FB3-2DEA-4901-9290-C2337E4FB42A}"/>
                  </a:ext>
                </a:extLst>
              </p14:cNvPr>
              <p14:cNvContentPartPr/>
              <p14:nvPr/>
            </p14:nvContentPartPr>
            <p14:xfrm>
              <a:off x="5455435" y="6386215"/>
              <a:ext cx="261000" cy="1839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8DC0FB3-2DEA-4901-9290-C2337E4FB42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446447" y="6377215"/>
                <a:ext cx="278616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C39E0D9-B55E-4972-8741-7D9B3C9930AD}"/>
                  </a:ext>
                </a:extLst>
              </p14:cNvPr>
              <p14:cNvContentPartPr/>
              <p14:nvPr/>
            </p14:nvContentPartPr>
            <p14:xfrm>
              <a:off x="6435715" y="6386935"/>
              <a:ext cx="16920" cy="179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C39E0D9-B55E-4972-8741-7D9B3C9930A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426715" y="6378295"/>
                <a:ext cx="34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3142D7E-AFBA-4FCF-AF9D-4583D80C9E12}"/>
                  </a:ext>
                </a:extLst>
              </p14:cNvPr>
              <p14:cNvContentPartPr/>
              <p14:nvPr/>
            </p14:nvContentPartPr>
            <p14:xfrm>
              <a:off x="6516355" y="6393775"/>
              <a:ext cx="64440" cy="169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3142D7E-AFBA-4FCF-AF9D-4583D80C9E1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507715" y="6384775"/>
                <a:ext cx="82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D22C093-2CEB-4167-8683-B99C85CEAB36}"/>
                  </a:ext>
                </a:extLst>
              </p14:cNvPr>
              <p14:cNvContentPartPr/>
              <p14:nvPr/>
            </p14:nvContentPartPr>
            <p14:xfrm>
              <a:off x="6853315" y="6347695"/>
              <a:ext cx="72720" cy="245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D22C093-2CEB-4167-8683-B99C85CEAB3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44675" y="6338695"/>
                <a:ext cx="90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8DDD51A-5B79-4137-868F-5A855DB5FC27}"/>
                  </a:ext>
                </a:extLst>
              </p14:cNvPr>
              <p14:cNvContentPartPr/>
              <p14:nvPr/>
            </p14:nvContentPartPr>
            <p14:xfrm>
              <a:off x="6653515" y="6378655"/>
              <a:ext cx="127080" cy="1602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8DDD51A-5B79-4137-868F-5A855DB5FC2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644850" y="6370015"/>
                <a:ext cx="14477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52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84FC-D67B-49B4-93AD-5A48091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realistic transmission line’s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795F5-4B22-4BBA-8236-AECEE3A2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there is a 500kV line of 160 km (100 mi)</a:t>
                </a:r>
              </a:p>
              <a:p>
                <a:r>
                  <a:rPr lang="en-US" dirty="0"/>
                  <a:t>Total series resistance: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=160×0.028=4.48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series reactance: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=160×0.325=52.0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shunt admittance: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=160×5.20×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=8.32×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  <a:p>
                <a:r>
                  <a:rPr lang="en-US" dirty="0"/>
                  <a:t>If we use 250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as the base for </a:t>
                </a:r>
                <a:r>
                  <a:rPr lang="en-US" b="1" dirty="0"/>
                  <a:t>impedance</a:t>
                </a:r>
                <a:r>
                  <a:rPr lang="en-US" dirty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4.48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=0.018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p.u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=0.208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p.u</a:t>
                </a:r>
                <a:r>
                  <a:rPr lang="en-US" dirty="0"/>
                  <a:t>.,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=8.32⋅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⋅250=0.208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p.u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p.u</a:t>
                </a:r>
                <a:r>
                  <a:rPr lang="en-US" dirty="0"/>
                  <a:t>. stands for per unit</a:t>
                </a:r>
              </a:p>
              <a:p>
                <a:endParaRPr lang="en-US" dirty="0"/>
              </a:p>
              <a:p>
                <a:r>
                  <a:rPr lang="en-US" dirty="0"/>
                  <a:t>This example could be skipped if no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795F5-4B22-4BBA-8236-AECEE3A2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8881767-578F-41BB-93B4-F0C836C290E3}"/>
              </a:ext>
            </a:extLst>
          </p:cNvPr>
          <p:cNvGrpSpPr/>
          <p:nvPr/>
        </p:nvGrpSpPr>
        <p:grpSpPr>
          <a:xfrm>
            <a:off x="7002252" y="4470186"/>
            <a:ext cx="2805137" cy="1936268"/>
            <a:chOff x="5478251" y="3596116"/>
            <a:chExt cx="3506015" cy="2810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15544-4AE5-40CD-94E8-04A7842A7152}"/>
                </a:ext>
              </a:extLst>
            </p:cNvPr>
            <p:cNvSpPr/>
            <p:nvPr/>
          </p:nvSpPr>
          <p:spPr>
            <a:xfrm>
              <a:off x="6676262" y="4054440"/>
              <a:ext cx="943739" cy="190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768459-3024-4F3E-9284-6E65E7695F70}"/>
                </a:ext>
              </a:extLst>
            </p:cNvPr>
            <p:cNvSpPr/>
            <p:nvPr/>
          </p:nvSpPr>
          <p:spPr>
            <a:xfrm rot="5400000">
              <a:off x="5513295" y="5267935"/>
              <a:ext cx="943739" cy="190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9B911-E74D-44BB-B77A-35A18EE2E2F1}"/>
                </a:ext>
              </a:extLst>
            </p:cNvPr>
            <p:cNvSpPr/>
            <p:nvPr/>
          </p:nvSpPr>
          <p:spPr>
            <a:xfrm rot="5400000">
              <a:off x="7988369" y="5273639"/>
              <a:ext cx="943739" cy="190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D7A6AE1-8AE5-419B-9D28-338EAB2B18DB}"/>
                </a:ext>
              </a:extLst>
            </p:cNvPr>
            <p:cNvCxnSpPr>
              <a:stCxn id="5" idx="1"/>
              <a:endCxn id="4" idx="1"/>
            </p:cNvCxnSpPr>
            <p:nvPr/>
          </p:nvCxnSpPr>
          <p:spPr>
            <a:xfrm rot="5400000" flipH="1" flipV="1">
              <a:off x="5959901" y="4175056"/>
              <a:ext cx="741625" cy="691098"/>
            </a:xfrm>
            <a:prstGeom prst="bentConnector2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2B1A459-4ACC-4F9F-ADBA-C9CFFD8E736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7620001" y="4149792"/>
              <a:ext cx="840237" cy="747329"/>
            </a:xfrm>
            <a:prstGeom prst="bentConnector2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FED4E4-C7EE-4CF4-9653-14EFB6BB40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251" y="4154682"/>
              <a:ext cx="557442" cy="0"/>
            </a:xfrm>
            <a:prstGeom prst="line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1E5A75-A0DB-43FB-8946-5CE6788A03CE}"/>
                </a:ext>
              </a:extLst>
            </p:cNvPr>
            <p:cNvCxnSpPr>
              <a:cxnSpLocks/>
            </p:cNvCxnSpPr>
            <p:nvPr/>
          </p:nvCxnSpPr>
          <p:spPr>
            <a:xfrm>
              <a:off x="8460238" y="4149792"/>
              <a:ext cx="458830" cy="0"/>
            </a:xfrm>
            <a:prstGeom prst="line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ED2053-E444-4276-B676-AA952E0091A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985164" y="5835156"/>
              <a:ext cx="0" cy="571298"/>
            </a:xfrm>
            <a:prstGeom prst="line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FBDCD2-1735-4082-9B11-16AEE43D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460238" y="5829042"/>
              <a:ext cx="0" cy="57741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F94371-7FE2-4609-A4F9-67887D5125BF}"/>
                    </a:ext>
                  </a:extLst>
                </p:cNvPr>
                <p:cNvSpPr txBox="1"/>
                <p:nvPr/>
              </p:nvSpPr>
              <p:spPr>
                <a:xfrm>
                  <a:off x="6266772" y="3596116"/>
                  <a:ext cx="2227356" cy="536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=0.02+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F94371-7FE2-4609-A4F9-67887D512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72" y="3596116"/>
                  <a:ext cx="2227356" cy="536056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1357D4-D03B-40E9-83B8-0138B4D9E6C9}"/>
                    </a:ext>
                  </a:extLst>
                </p:cNvPr>
                <p:cNvSpPr txBox="1"/>
                <p:nvPr/>
              </p:nvSpPr>
              <p:spPr>
                <a:xfrm>
                  <a:off x="5792493" y="5128174"/>
                  <a:ext cx="1091055" cy="536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1357D4-D03B-40E9-83B8-0138B4D9E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493" y="5128174"/>
                  <a:ext cx="1091055" cy="536056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0B38BD-6F27-4C1B-B361-F5E9A6E15948}"/>
                    </a:ext>
                  </a:extLst>
                </p:cNvPr>
                <p:cNvSpPr txBox="1"/>
                <p:nvPr/>
              </p:nvSpPr>
              <p:spPr>
                <a:xfrm>
                  <a:off x="7706343" y="5128174"/>
                  <a:ext cx="787785" cy="536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0B38BD-6F27-4C1B-B361-F5E9A6E15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6343" y="5128174"/>
                  <a:ext cx="787785" cy="536056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999ED9-10A0-4B07-A3AE-3156C7B0DE3C}"/>
                </a:ext>
              </a:extLst>
            </p:cNvPr>
            <p:cNvCxnSpPr/>
            <p:nvPr/>
          </p:nvCxnSpPr>
          <p:spPr>
            <a:xfrm>
              <a:off x="5478251" y="6406454"/>
              <a:ext cx="3506015" cy="0"/>
            </a:xfrm>
            <a:prstGeom prst="line">
              <a:avLst/>
            </a:prstGeom>
            <a:ln w="317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3F54-2401-4768-BA6C-6962C6C5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Admittance Matrix and Nodal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D867-1857-446B-9112-CCA11D73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85" y="2591487"/>
            <a:ext cx="3476305" cy="187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47CA5-4333-437D-BDD7-26A4003DE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374" y="14480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Consider a five-bus balanced three-phase system</a:t>
                </a:r>
              </a:p>
              <a:p>
                <a:pPr lvl="1"/>
                <a:r>
                  <a:rPr lang="en-US" dirty="0"/>
                  <a:t>Branch series impedance and total line-charging susceptance are </a:t>
                </a:r>
                <a:r>
                  <a:rPr lang="en-US" dirty="0" err="1"/>
                  <a:t>p.u</a:t>
                </a:r>
                <a:r>
                  <a:rPr lang="en-US" dirty="0"/>
                  <a:t>. under proper bases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Transmission lines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-model with shunt susceptance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sz="1800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47CA5-4333-437D-BDD7-26A4003DE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374" y="1448036"/>
                <a:ext cx="10515600" cy="4351338"/>
              </a:xfrm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C93E68-3366-4520-97E8-2AF7BE43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79492"/>
              </p:ext>
            </p:extLst>
          </p:nvPr>
        </p:nvGraphicFramePr>
        <p:xfrm>
          <a:off x="7914511" y="2260040"/>
          <a:ext cx="373697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395">
                  <a:extLst>
                    <a:ext uri="{9D8B030D-6E8A-4147-A177-3AD203B41FA5}">
                      <a16:colId xmlns:a16="http://schemas.microsoft.com/office/drawing/2014/main" val="258909923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89484552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3338925663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785262085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638316576"/>
                    </a:ext>
                  </a:extLst>
                </a:gridCol>
              </a:tblGrid>
              <a:tr h="538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(</a:t>
                      </a:r>
                      <a:r>
                        <a:rPr lang="en-US" dirty="0" err="1"/>
                        <a:t>p.u</a:t>
                      </a:r>
                      <a:r>
                        <a:rPr lang="en-US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(</a:t>
                      </a:r>
                      <a:r>
                        <a:rPr lang="en-US" dirty="0" err="1"/>
                        <a:t>p.u</a:t>
                      </a:r>
                      <a:r>
                        <a:rPr lang="en-US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</a:t>
                      </a:r>
                      <a:r>
                        <a:rPr lang="en-US" dirty="0" err="1"/>
                        <a:t>p.u</a:t>
                      </a:r>
                      <a:r>
                        <a:rPr lang="en-US" dirty="0"/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25637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04818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38200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2476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0109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3567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1187F9C-E130-4E05-8DC9-57F1B23B8FFB}"/>
              </a:ext>
            </a:extLst>
          </p:cNvPr>
          <p:cNvGrpSpPr/>
          <p:nvPr/>
        </p:nvGrpSpPr>
        <p:grpSpPr>
          <a:xfrm>
            <a:off x="3983320" y="4977339"/>
            <a:ext cx="5299688" cy="1778819"/>
            <a:chOff x="2459320" y="4977338"/>
            <a:chExt cx="5299688" cy="177881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5E14B1-AEB4-4157-91BF-BCA78F89DBDB}"/>
                </a:ext>
              </a:extLst>
            </p:cNvPr>
            <p:cNvGrpSpPr/>
            <p:nvPr/>
          </p:nvGrpSpPr>
          <p:grpSpPr>
            <a:xfrm>
              <a:off x="2508069" y="4977338"/>
              <a:ext cx="2362212" cy="1543705"/>
              <a:chOff x="4960378" y="901442"/>
              <a:chExt cx="4023888" cy="312855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D29621-EAE2-44A9-B50C-680B73AA1026}"/>
                  </a:ext>
                </a:extLst>
              </p:cNvPr>
              <p:cNvSpPr/>
              <p:nvPr/>
            </p:nvSpPr>
            <p:spPr>
              <a:xfrm>
                <a:off x="6676262" y="1677978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D522CF-D1C0-4A8F-964F-773E606606DF}"/>
                  </a:ext>
                </a:extLst>
              </p:cNvPr>
              <p:cNvSpPr/>
              <p:nvPr/>
            </p:nvSpPr>
            <p:spPr>
              <a:xfrm rot="5400000">
                <a:off x="5513295" y="2891473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517FE7-1358-4F83-883F-0C12004164D1}"/>
                  </a:ext>
                </a:extLst>
              </p:cNvPr>
              <p:cNvSpPr/>
              <p:nvPr/>
            </p:nvSpPr>
            <p:spPr>
              <a:xfrm rot="5400000">
                <a:off x="7988369" y="2897177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0C8C3C6-2B25-4438-82CB-406BBB189FFD}"/>
                  </a:ext>
                </a:extLst>
              </p:cNvPr>
              <p:cNvCxnSpPr>
                <a:stCxn id="9" idx="1"/>
                <a:endCxn id="8" idx="1"/>
              </p:cNvCxnSpPr>
              <p:nvPr/>
            </p:nvCxnSpPr>
            <p:spPr>
              <a:xfrm rot="5400000" flipH="1" flipV="1">
                <a:off x="5959901" y="1798594"/>
                <a:ext cx="741625" cy="691098"/>
              </a:xfrm>
              <a:prstGeom prst="bentConnector2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2291097-BEE5-494E-9DD6-B69059907778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7620001" y="1773330"/>
                <a:ext cx="840237" cy="747329"/>
              </a:xfrm>
              <a:prstGeom prst="bentConnector2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7F748A-782C-46D3-B9E5-CE4962E23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251" y="1778220"/>
                <a:ext cx="557442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43BF7FD-826B-41F6-84A0-0BECFEDC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238" y="1773330"/>
                <a:ext cx="458830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41E92CC-CB97-4430-8C8B-B4706E2DDBCA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985164" y="3458694"/>
                <a:ext cx="0" cy="571298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101EC4-291D-47BF-A200-C88A073E9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238" y="3452580"/>
                <a:ext cx="0" cy="5774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061C012-B5AC-4FBB-9A88-1568C14009DA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378" y="901442"/>
                    <a:ext cx="4023296" cy="748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=1/(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061C012-B5AC-4FBB-9A88-1568C14009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378" y="901442"/>
                    <a:ext cx="4023296" cy="7485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F16FD50-2815-429D-8638-9FE5D90D1606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663" y="2499300"/>
                    <a:ext cx="425025" cy="1250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F16FD50-2815-429D-8638-9FE5D90D1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663" y="2499300"/>
                    <a:ext cx="425025" cy="12505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1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DD1832D-E918-47EB-9DF1-17C32E80CC49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825" y="2499300"/>
                    <a:ext cx="1218730" cy="123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DD1832D-E918-47EB-9DF1-17C32E80C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1825" y="2499300"/>
                    <a:ext cx="1218730" cy="12343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0E0FF5A-6F67-47F2-8329-7658DB1E8A18}"/>
                  </a:ext>
                </a:extLst>
              </p:cNvPr>
              <p:cNvCxnSpPr/>
              <p:nvPr/>
            </p:nvCxnSpPr>
            <p:spPr>
              <a:xfrm>
                <a:off x="5478251" y="4029992"/>
                <a:ext cx="3506015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B1837F-F7F9-4AAF-A568-688068622B87}"/>
                </a:ext>
              </a:extLst>
            </p:cNvPr>
            <p:cNvSpPr txBox="1"/>
            <p:nvPr/>
          </p:nvSpPr>
          <p:spPr>
            <a:xfrm>
              <a:off x="4870279" y="6386825"/>
              <a:ext cx="8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2801B9C-36AF-4472-A87D-373EB8B3B6BB}"/>
                    </a:ext>
                  </a:extLst>
                </p:cNvPr>
                <p:cNvSpPr txBox="1"/>
                <p:nvPr/>
              </p:nvSpPr>
              <p:spPr>
                <a:xfrm>
                  <a:off x="2459320" y="5484864"/>
                  <a:ext cx="54758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2801B9C-36AF-4472-A87D-373EB8B3B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0" y="5484864"/>
                  <a:ext cx="547586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60572D-3D1F-42DF-AC1D-CCA51B318FE0}"/>
                    </a:ext>
                  </a:extLst>
                </p:cNvPr>
                <p:cNvSpPr txBox="1"/>
                <p:nvPr/>
              </p:nvSpPr>
              <p:spPr>
                <a:xfrm>
                  <a:off x="4638279" y="5484864"/>
                  <a:ext cx="5523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60572D-3D1F-42DF-AC1D-CCA51B318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279" y="5484864"/>
                  <a:ext cx="552395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D4C51A-BA5E-4FCE-93F0-B9C88E0E8F3B}"/>
                </a:ext>
              </a:extLst>
            </p:cNvPr>
            <p:cNvGrpSpPr/>
            <p:nvPr/>
          </p:nvGrpSpPr>
          <p:grpSpPr>
            <a:xfrm>
              <a:off x="4832009" y="4992348"/>
              <a:ext cx="2549547" cy="1528695"/>
              <a:chOff x="5462559" y="931862"/>
              <a:chExt cx="4343000" cy="309813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643E3B-859A-49D0-B320-F354292B3C84}"/>
                  </a:ext>
                </a:extLst>
              </p:cNvPr>
              <p:cNvSpPr/>
              <p:nvPr/>
            </p:nvSpPr>
            <p:spPr>
              <a:xfrm>
                <a:off x="6676262" y="1677978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314464-9E7A-479B-AA6B-A714F23DBE87}"/>
                  </a:ext>
                </a:extLst>
              </p:cNvPr>
              <p:cNvSpPr/>
              <p:nvPr/>
            </p:nvSpPr>
            <p:spPr>
              <a:xfrm rot="5400000">
                <a:off x="5513295" y="2891473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E1CC7BB-B482-483B-AF9B-97E658757357}"/>
                  </a:ext>
                </a:extLst>
              </p:cNvPr>
              <p:cNvSpPr/>
              <p:nvPr/>
            </p:nvSpPr>
            <p:spPr>
              <a:xfrm rot="5400000">
                <a:off x="7988369" y="2897177"/>
                <a:ext cx="943739" cy="19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AA02E6B0-E897-4F8A-BC38-A6B52268EADE}"/>
                  </a:ext>
                </a:extLst>
              </p:cNvPr>
              <p:cNvCxnSpPr>
                <a:stCxn id="27" idx="1"/>
                <a:endCxn id="26" idx="1"/>
              </p:cNvCxnSpPr>
              <p:nvPr/>
            </p:nvCxnSpPr>
            <p:spPr>
              <a:xfrm rot="5400000" flipH="1" flipV="1">
                <a:off x="5959901" y="1798594"/>
                <a:ext cx="741625" cy="691098"/>
              </a:xfrm>
              <a:prstGeom prst="bentConnector2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60FBC215-0A1F-4E1B-8ACF-42DC591122B1}"/>
                  </a:ext>
                </a:extLst>
              </p:cNvPr>
              <p:cNvCxnSpPr>
                <a:stCxn id="26" idx="3"/>
                <a:endCxn id="28" idx="1"/>
              </p:cNvCxnSpPr>
              <p:nvPr/>
            </p:nvCxnSpPr>
            <p:spPr>
              <a:xfrm>
                <a:off x="7620001" y="1773330"/>
                <a:ext cx="840237" cy="747329"/>
              </a:xfrm>
              <a:prstGeom prst="bentConnector2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135FD69-854B-4486-AEAA-146179C82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2559" y="1778219"/>
                <a:ext cx="573134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C708875-2BC8-4CA3-A097-CBC736CB8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238" y="1773330"/>
                <a:ext cx="458830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1E6D004-3633-4A65-AB9E-1BAF8F306543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5985164" y="3458694"/>
                <a:ext cx="0" cy="571298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9A8D27-A214-4696-A325-DD47AB1C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238" y="3452580"/>
                <a:ext cx="0" cy="57741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96B31F-CBA5-4A46-8161-25EE7736137C}"/>
                      </a:ext>
                    </a:extLst>
                  </p:cNvPr>
                  <p:cNvSpPr txBox="1"/>
                  <p:nvPr/>
                </p:nvSpPr>
                <p:spPr>
                  <a:xfrm>
                    <a:off x="5782264" y="931862"/>
                    <a:ext cx="4023295" cy="748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=1/(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96B31F-CBA5-4A46-8161-25EE77361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264" y="931862"/>
                    <a:ext cx="4023295" cy="7485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1E2A2E-6C76-4857-A706-BD044A2D770C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631" y="2488716"/>
                    <a:ext cx="425025" cy="1250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1E2A2E-6C76-4857-A706-BD044A2D77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631" y="2488716"/>
                    <a:ext cx="425025" cy="12505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34AACB-4362-4F7A-A7FD-EA1BEEBF769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825" y="2499300"/>
                    <a:ext cx="1218729" cy="123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34AACB-4362-4F7A-A7FD-EA1BEEBF7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1825" y="2499300"/>
                    <a:ext cx="1218729" cy="12343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E0A6F01-6055-41E8-9FDD-BAEE69FE5714}"/>
                  </a:ext>
                </a:extLst>
              </p:cNvPr>
              <p:cNvCxnSpPr/>
              <p:nvPr/>
            </p:nvCxnSpPr>
            <p:spPr>
              <a:xfrm>
                <a:off x="5478251" y="4029992"/>
                <a:ext cx="3506015" cy="0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AE81B3-6C42-4F4D-9412-3D15873B28AA}"/>
                </a:ext>
              </a:extLst>
            </p:cNvPr>
            <p:cNvSpPr txBox="1"/>
            <p:nvPr/>
          </p:nvSpPr>
          <p:spPr>
            <a:xfrm>
              <a:off x="6899414" y="6386825"/>
              <a:ext cx="8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1BC0A1C-33B5-464E-9B13-C63D59A2519B}"/>
                    </a:ext>
                  </a:extLst>
                </p:cNvPr>
                <p:cNvSpPr txBox="1"/>
                <p:nvPr/>
              </p:nvSpPr>
              <p:spPr>
                <a:xfrm>
                  <a:off x="6667414" y="5484864"/>
                  <a:ext cx="52905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1BC0A1C-33B5-464E-9B13-C63D59A25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14" y="5484864"/>
                  <a:ext cx="529056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2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D38FD0-8B79-4F6C-AD79-EE72F20C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355" y="4271249"/>
            <a:ext cx="3476305" cy="187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49B7B-4FE9-4437-987B-CF792A76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31158-177B-4306-B9EA-62089189E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5258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Calculate branch admittances: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0.004+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0.0533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=1.400 −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1.8657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0.02+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=0.318 −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3.975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0.15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=0.442 −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6.637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0.006+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0.08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=0.932−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12.43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0.22+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0.11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0.165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0.22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0.165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Assemble bus admittance matrix elements: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Work out other details in recitation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31158-177B-4306-B9EA-62089189E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52584" cy="4351338"/>
              </a:xfrm>
              <a:blipFill>
                <a:blip r:embed="rId3"/>
                <a:stretch>
                  <a:fillRect l="-1126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2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5E9D-C087-426F-9B77-9FEB544E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5" y="-68182"/>
            <a:ext cx="10515600" cy="1325563"/>
          </a:xfrm>
        </p:spPr>
        <p:txBody>
          <a:bodyPr/>
          <a:lstStyle/>
          <a:p>
            <a:r>
              <a:rPr lang="en-CA" dirty="0"/>
              <a:t>Complex power into a on-port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971F1-C886-4C67-AF41-07EE946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331" y="2012643"/>
            <a:ext cx="2645116" cy="24850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844918-3273-4CDA-81A4-837122816D71}"/>
                  </a:ext>
                </a:extLst>
              </p14:cNvPr>
              <p14:cNvContentPartPr/>
              <p14:nvPr/>
            </p14:nvContentPartPr>
            <p14:xfrm>
              <a:off x="2125795" y="441413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844918-3273-4CDA-81A4-837122816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795" y="44051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948404-0794-40CC-A524-2236E4D60CD9}"/>
                  </a:ext>
                </a:extLst>
              </p14:cNvPr>
              <p14:cNvContentPartPr/>
              <p14:nvPr/>
            </p14:nvContentPartPr>
            <p14:xfrm>
              <a:off x="5585755" y="3096535"/>
              <a:ext cx="201600" cy="36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948404-0794-40CC-A524-2236E4D60C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7115" y="3087895"/>
                <a:ext cx="2192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829EA0-B67D-4582-B91B-8C0F46F637AB}"/>
                  </a:ext>
                </a:extLst>
              </p14:cNvPr>
              <p14:cNvContentPartPr/>
              <p14:nvPr/>
            </p14:nvContentPartPr>
            <p14:xfrm>
              <a:off x="4569835" y="2229295"/>
              <a:ext cx="38520" cy="14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829EA0-B67D-4582-B91B-8C0F46F637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1195" y="2220295"/>
                <a:ext cx="56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93EBA4-F78A-4123-A299-CA19BD3FD3C9}"/>
                  </a:ext>
                </a:extLst>
              </p14:cNvPr>
              <p14:cNvContentPartPr/>
              <p14:nvPr/>
            </p14:nvContentPartPr>
            <p14:xfrm>
              <a:off x="4567315" y="2141095"/>
              <a:ext cx="1548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93EBA4-F78A-4123-A299-CA19BD3FD3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8675" y="2132095"/>
                <a:ext cx="33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2B032-C288-45D1-8BC7-642FF3C298BE}"/>
                  </a:ext>
                </a:extLst>
              </p14:cNvPr>
              <p14:cNvContentPartPr/>
              <p14:nvPr/>
            </p14:nvContentPartPr>
            <p14:xfrm>
              <a:off x="4678915" y="2194015"/>
              <a:ext cx="306720" cy="429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2B032-C288-45D1-8BC7-642FF3C29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0265" y="2185375"/>
                <a:ext cx="324381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B0069A-4D06-4DC1-89A1-3F6447585BB9}"/>
                  </a:ext>
                </a:extLst>
              </p14:cNvPr>
              <p14:cNvContentPartPr/>
              <p14:nvPr/>
            </p14:nvContentPartPr>
            <p14:xfrm>
              <a:off x="4203715" y="3074575"/>
              <a:ext cx="403920" cy="337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B0069A-4D06-4DC1-89A1-3F6447585B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4715" y="3065575"/>
                <a:ext cx="4215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802E91-47F1-4FC7-9E5B-6842D923B051}"/>
                  </a:ext>
                </a:extLst>
              </p14:cNvPr>
              <p14:cNvContentPartPr/>
              <p14:nvPr/>
            </p14:nvContentPartPr>
            <p14:xfrm>
              <a:off x="1301035" y="4491535"/>
              <a:ext cx="54720" cy="168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802E91-47F1-4FC7-9E5B-6842D923B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92035" y="4482535"/>
                <a:ext cx="72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83C37-88C1-4943-8878-6C70040E34F1}"/>
                  </a:ext>
                </a:extLst>
              </p14:cNvPr>
              <p14:cNvContentPartPr/>
              <p14:nvPr/>
            </p14:nvContentPartPr>
            <p14:xfrm>
              <a:off x="1411195" y="4494415"/>
              <a:ext cx="40320" cy="173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83C37-88C1-4943-8878-6C70040E34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02195" y="4485415"/>
                <a:ext cx="57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B87C84-3913-4A18-8E98-E3E3B8888D8F}"/>
                  </a:ext>
                </a:extLst>
              </p14:cNvPr>
              <p14:cNvContentPartPr/>
              <p14:nvPr/>
            </p14:nvContentPartPr>
            <p14:xfrm>
              <a:off x="1964155" y="4532935"/>
              <a:ext cx="74520" cy="156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B87C84-3913-4A18-8E98-E3E3B8888D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5155" y="4523935"/>
                <a:ext cx="92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E0EAD9-90D8-4564-8725-0493E39A7E07}"/>
                  </a:ext>
                </a:extLst>
              </p14:cNvPr>
              <p14:cNvContentPartPr/>
              <p14:nvPr/>
            </p14:nvContentPartPr>
            <p14:xfrm>
              <a:off x="2144515" y="4548415"/>
              <a:ext cx="7560" cy="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E0EAD9-90D8-4564-8725-0493E39A7E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35875" y="4539775"/>
                <a:ext cx="25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8ED2C79-66D0-4465-8D64-5BC18E4C116F}"/>
                  </a:ext>
                </a:extLst>
              </p14:cNvPr>
              <p14:cNvContentPartPr/>
              <p14:nvPr/>
            </p14:nvContentPartPr>
            <p14:xfrm>
              <a:off x="2153515" y="4670455"/>
              <a:ext cx="18720" cy="2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8ED2C79-66D0-4465-8D64-5BC18E4C11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44515" y="4661455"/>
                <a:ext cx="36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F810199-EB1F-4E22-9BF7-28A2E6C99A88}"/>
                  </a:ext>
                </a:extLst>
              </p14:cNvPr>
              <p14:cNvContentPartPr/>
              <p14:nvPr/>
            </p14:nvContentPartPr>
            <p14:xfrm>
              <a:off x="1525675" y="4519975"/>
              <a:ext cx="381960" cy="163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F810199-EB1F-4E22-9BF7-28A2E6C99A8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16683" y="4510975"/>
                <a:ext cx="399583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3A9F051-5194-425A-BF65-D338977B571D}"/>
                  </a:ext>
                </a:extLst>
              </p14:cNvPr>
              <p14:cNvContentPartPr/>
              <p14:nvPr/>
            </p14:nvContentPartPr>
            <p14:xfrm>
              <a:off x="1147675" y="4463095"/>
              <a:ext cx="94320" cy="21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3A9F051-5194-425A-BF65-D338977B57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8675" y="4454455"/>
                <a:ext cx="111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F029A52-90E0-4EF7-8F72-3D83EA4E9987}"/>
                  </a:ext>
                </a:extLst>
              </p14:cNvPr>
              <p14:cNvContentPartPr/>
              <p14:nvPr/>
            </p14:nvContentPartPr>
            <p14:xfrm>
              <a:off x="702715" y="4437535"/>
              <a:ext cx="227520" cy="27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F029A52-90E0-4EF7-8F72-3D83EA4E99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4075" y="4428535"/>
                <a:ext cx="2451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7206DF-B4F4-4925-AD15-45035BF5723D}"/>
                  </a:ext>
                </a:extLst>
              </p14:cNvPr>
              <p14:cNvContentPartPr/>
              <p14:nvPr/>
            </p14:nvContentPartPr>
            <p14:xfrm>
              <a:off x="3230635" y="4786735"/>
              <a:ext cx="61920" cy="65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7206DF-B4F4-4925-AD15-45035BF572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21944" y="4777735"/>
                <a:ext cx="79663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1AC420-78B0-4C88-906A-BCBD476A35B2}"/>
                  </a:ext>
                </a:extLst>
              </p14:cNvPr>
              <p14:cNvContentPartPr/>
              <p14:nvPr/>
            </p14:nvContentPartPr>
            <p14:xfrm>
              <a:off x="2690635" y="4699975"/>
              <a:ext cx="482400" cy="256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1AC420-78B0-4C88-906A-BCBD476A35B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81635" y="4691323"/>
                <a:ext cx="500040" cy="2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F23B3E6-07EB-4607-93F8-A4666A823275}"/>
                  </a:ext>
                </a:extLst>
              </p14:cNvPr>
              <p14:cNvContentPartPr/>
              <p14:nvPr/>
            </p14:nvContentPartPr>
            <p14:xfrm>
              <a:off x="3449875" y="4647415"/>
              <a:ext cx="620640" cy="367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F23B3E6-07EB-4607-93F8-A4666A82327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41230" y="4638424"/>
                <a:ext cx="638290" cy="384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C93DDE8-DF5F-4F88-B022-43FB98ECA350}"/>
                  </a:ext>
                </a:extLst>
              </p14:cNvPr>
              <p14:cNvContentPartPr/>
              <p14:nvPr/>
            </p14:nvContentPartPr>
            <p14:xfrm>
              <a:off x="4433755" y="4693855"/>
              <a:ext cx="51120" cy="15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C93DDE8-DF5F-4F88-B022-43FB98ECA35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25115" y="4685215"/>
                <a:ext cx="68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EB4B3C9-D991-412F-A8F4-07C978A8E238}"/>
                  </a:ext>
                </a:extLst>
              </p14:cNvPr>
              <p14:cNvContentPartPr/>
              <p14:nvPr/>
            </p14:nvContentPartPr>
            <p14:xfrm>
              <a:off x="4562635" y="4666135"/>
              <a:ext cx="241200" cy="225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EB4B3C9-D991-412F-A8F4-07C978A8E2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53635" y="4657135"/>
                <a:ext cx="258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FE4987-9DBA-4F71-B9B2-5842670EC1BB}"/>
                  </a:ext>
                </a:extLst>
              </p14:cNvPr>
              <p14:cNvContentPartPr/>
              <p14:nvPr/>
            </p14:nvContentPartPr>
            <p14:xfrm>
              <a:off x="4208035" y="4698175"/>
              <a:ext cx="169560" cy="160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FE4987-9DBA-4F71-B9B2-5842670EC1B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99035" y="4689535"/>
                <a:ext cx="187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E6FE4F0-ACBF-47AD-A23C-F748CC3F57AC}"/>
                  </a:ext>
                </a:extLst>
              </p14:cNvPr>
              <p14:cNvContentPartPr/>
              <p14:nvPr/>
            </p14:nvContentPartPr>
            <p14:xfrm>
              <a:off x="4989235" y="4682695"/>
              <a:ext cx="82800" cy="158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6FE4F0-ACBF-47AD-A23C-F748CC3F57A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80235" y="4673695"/>
                <a:ext cx="100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821411C-A9BA-44C4-8CD0-21A79C91A66B}"/>
                  </a:ext>
                </a:extLst>
              </p14:cNvPr>
              <p14:cNvContentPartPr/>
              <p14:nvPr/>
            </p14:nvContentPartPr>
            <p14:xfrm>
              <a:off x="4864315" y="4668655"/>
              <a:ext cx="55440" cy="181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821411C-A9BA-44C4-8CD0-21A79C91A66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5315" y="4659655"/>
                <a:ext cx="73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BB12B7E-4DEC-454E-BEA6-E5156DD264E0}"/>
                  </a:ext>
                </a:extLst>
              </p14:cNvPr>
              <p14:cNvContentPartPr/>
              <p14:nvPr/>
            </p14:nvContentPartPr>
            <p14:xfrm>
              <a:off x="5162035" y="4659295"/>
              <a:ext cx="100440" cy="190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BB12B7E-4DEC-454E-BEA6-E5156DD264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53035" y="4650655"/>
                <a:ext cx="118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29001BF-07EE-4EBB-9954-455ED0C2B758}"/>
                  </a:ext>
                </a:extLst>
              </p14:cNvPr>
              <p14:cNvContentPartPr/>
              <p14:nvPr/>
            </p14:nvContentPartPr>
            <p14:xfrm>
              <a:off x="2679475" y="5237095"/>
              <a:ext cx="79200" cy="155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29001BF-07EE-4EBB-9954-455ED0C2B75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70475" y="5228095"/>
                <a:ext cx="96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0270691-CCA4-4CE5-84F3-B473E5622D7F}"/>
                  </a:ext>
                </a:extLst>
              </p14:cNvPr>
              <p14:cNvContentPartPr/>
              <p14:nvPr/>
            </p14:nvContentPartPr>
            <p14:xfrm>
              <a:off x="2710435" y="5129815"/>
              <a:ext cx="10800" cy="9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0270691-CCA4-4CE5-84F3-B473E5622D7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435" y="5120815"/>
                <a:ext cx="28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09484A-0C28-47BF-B72B-98447EF61E8A}"/>
                  </a:ext>
                </a:extLst>
              </p14:cNvPr>
              <p14:cNvContentPartPr/>
              <p14:nvPr/>
            </p14:nvContentPartPr>
            <p14:xfrm>
              <a:off x="3041995" y="5240695"/>
              <a:ext cx="86400" cy="207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09484A-0C28-47BF-B72B-98447EF61E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33355" y="5232055"/>
                <a:ext cx="104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5E92F7-3F2A-480E-9B3A-346CC9A9950E}"/>
                  </a:ext>
                </a:extLst>
              </p14:cNvPr>
              <p14:cNvContentPartPr/>
              <p14:nvPr/>
            </p14:nvContentPartPr>
            <p14:xfrm>
              <a:off x="3196435" y="5305495"/>
              <a:ext cx="62280" cy="10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5E92F7-3F2A-480E-9B3A-346CC9A9950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87795" y="5296855"/>
                <a:ext cx="79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CF5EE2C-9D32-4503-8AD1-626AC62D0CE6}"/>
                  </a:ext>
                </a:extLst>
              </p14:cNvPr>
              <p14:cNvContentPartPr/>
              <p14:nvPr/>
            </p14:nvContentPartPr>
            <p14:xfrm>
              <a:off x="3212275" y="5358775"/>
              <a:ext cx="66960" cy="24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CF5EE2C-9D32-4503-8AD1-626AC62D0CE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203635" y="5349775"/>
                <a:ext cx="84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539FC6-55FB-4D43-B7BA-499E6260CE83}"/>
                  </a:ext>
                </a:extLst>
              </p14:cNvPr>
              <p14:cNvContentPartPr/>
              <p14:nvPr/>
            </p14:nvContentPartPr>
            <p14:xfrm>
              <a:off x="2822755" y="5213695"/>
              <a:ext cx="152280" cy="256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539FC6-55FB-4D43-B7BA-499E6260CE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14095" y="5204695"/>
                <a:ext cx="169962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3C20A30-B7EB-4ABF-B429-0085EA0823F8}"/>
                  </a:ext>
                </a:extLst>
              </p14:cNvPr>
              <p14:cNvContentPartPr/>
              <p14:nvPr/>
            </p14:nvContentPartPr>
            <p14:xfrm>
              <a:off x="3692875" y="5472175"/>
              <a:ext cx="440640" cy="134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3C20A30-B7EB-4ABF-B429-0085EA0823F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84228" y="5463558"/>
                <a:ext cx="458294" cy="15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09EA9CB-EFA8-47CE-98A1-59668D104C79}"/>
                  </a:ext>
                </a:extLst>
              </p14:cNvPr>
              <p14:cNvContentPartPr/>
              <p14:nvPr/>
            </p14:nvContentPartPr>
            <p14:xfrm>
              <a:off x="3526555" y="5262295"/>
              <a:ext cx="106920" cy="219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09EA9CB-EFA8-47CE-98A1-59668D104C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17915" y="5253655"/>
                <a:ext cx="124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E8FB135-F800-4F9F-B7BE-C254293F1DB8}"/>
                  </a:ext>
                </a:extLst>
              </p14:cNvPr>
              <p14:cNvContentPartPr/>
              <p14:nvPr/>
            </p14:nvContentPartPr>
            <p14:xfrm>
              <a:off x="5517355" y="5244655"/>
              <a:ext cx="97200" cy="213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E8FB135-F800-4F9F-B7BE-C254293F1D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08715" y="5236015"/>
                <a:ext cx="114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A053543-4A8A-44C4-8B66-6C96B5D01849}"/>
                  </a:ext>
                </a:extLst>
              </p14:cNvPr>
              <p14:cNvContentPartPr/>
              <p14:nvPr/>
            </p14:nvContentPartPr>
            <p14:xfrm>
              <a:off x="5262835" y="5242135"/>
              <a:ext cx="182520" cy="304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A053543-4A8A-44C4-8B66-6C96B5D0184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53835" y="5233146"/>
                <a:ext cx="200160" cy="32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BC5907B-8987-4B7C-82DF-06542D428CCB}"/>
                  </a:ext>
                </a:extLst>
              </p14:cNvPr>
              <p14:cNvContentPartPr/>
              <p14:nvPr/>
            </p14:nvContentPartPr>
            <p14:xfrm>
              <a:off x="5094355" y="5247535"/>
              <a:ext cx="86040" cy="168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BC5907B-8987-4B7C-82DF-06542D428CC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085355" y="5238535"/>
                <a:ext cx="1036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C15FAC3-75F8-49B4-BB8B-76C49327C8B3}"/>
                  </a:ext>
                </a:extLst>
              </p14:cNvPr>
              <p14:cNvContentPartPr/>
              <p14:nvPr/>
            </p14:nvContentPartPr>
            <p14:xfrm>
              <a:off x="4967275" y="5226295"/>
              <a:ext cx="77040" cy="19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C15FAC3-75F8-49B4-BB8B-76C49327C8B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958635" y="5217295"/>
                <a:ext cx="94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A9EFA66-B19F-426D-A38E-10CBD855B7F2}"/>
                  </a:ext>
                </a:extLst>
              </p14:cNvPr>
              <p14:cNvContentPartPr/>
              <p14:nvPr/>
            </p14:nvContentPartPr>
            <p14:xfrm>
              <a:off x="4667035" y="5239255"/>
              <a:ext cx="249840" cy="214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A9EFA66-B19F-426D-A38E-10CBD855B7F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58048" y="5230615"/>
                <a:ext cx="26745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E0B5F5-0947-4FEB-B337-D57FD6980229}"/>
                  </a:ext>
                </a:extLst>
              </p14:cNvPr>
              <p14:cNvContentPartPr/>
              <p14:nvPr/>
            </p14:nvContentPartPr>
            <p14:xfrm>
              <a:off x="4310635" y="5263735"/>
              <a:ext cx="250560" cy="156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E0B5F5-0947-4FEB-B337-D57FD69802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01648" y="5255095"/>
                <a:ext cx="268175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A773B75-69AA-43CD-8B63-CC608693B8D2}"/>
                  </a:ext>
                </a:extLst>
              </p14:cNvPr>
              <p14:cNvContentPartPr/>
              <p14:nvPr/>
            </p14:nvContentPartPr>
            <p14:xfrm>
              <a:off x="5498275" y="4656775"/>
              <a:ext cx="77760" cy="216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A773B75-69AA-43CD-8B63-CC608693B8D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89635" y="4648135"/>
                <a:ext cx="95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01A9BD-4AAC-414F-B2E1-E7B2D870981B}"/>
                  </a:ext>
                </a:extLst>
              </p14:cNvPr>
              <p14:cNvContentPartPr/>
              <p14:nvPr/>
            </p14:nvContentPartPr>
            <p14:xfrm>
              <a:off x="5328715" y="4797895"/>
              <a:ext cx="102600" cy="150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01A9BD-4AAC-414F-B2E1-E7B2D870981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19715" y="4788895"/>
                <a:ext cx="120240" cy="168120"/>
              </a:xfrm>
              <a:prstGeom prst="rect">
                <a:avLst/>
              </a:prstGeom>
            </p:spPr>
          </p:pic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0A073A4A-ECBD-4F2C-ABD7-FDFE1DBA85DC}"/>
              </a:ext>
            </a:extLst>
          </p:cNvPr>
          <p:cNvSpPr txBox="1"/>
          <p:nvPr/>
        </p:nvSpPr>
        <p:spPr>
          <a:xfrm>
            <a:off x="6317447" y="2034706"/>
            <a:ext cx="5196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This is an assumption, they are never true sinusoids and exist alongside other higher frequency harmonic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But well-founded approximation because higher harmonics are usually small in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This is so, because most electric power is supplied by synchronous generator tightly operated around a nominal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As renewable sources like wind and solar replace synchronous generators and dc current applications </a:t>
            </a:r>
            <a:r>
              <a:rPr lang="en-CA" sz="1200" dirty="0" err="1"/>
              <a:t>eg</a:t>
            </a:r>
            <a:r>
              <a:rPr lang="en-CA" sz="1200" dirty="0"/>
              <a:t> high voltage transmissions grow, the prevalence of this assumption may recede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43FF6B-DA29-4031-8C52-599C9BF04830}"/>
                  </a:ext>
                </a:extLst>
              </p:cNvPr>
              <p:cNvSpPr/>
              <p:nvPr/>
            </p:nvSpPr>
            <p:spPr>
              <a:xfrm>
                <a:off x="5994577" y="4762075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dirty="0"/>
                  <a:t>* In north-America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=120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CA" dirty="0"/>
              </a:p>
              <a:p>
                <a:r>
                  <a:rPr lang="en-CA" dirty="0"/>
                  <a:t>* In Europe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443FF6B-DA29-4031-8C52-599C9BF04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77" y="4762075"/>
                <a:ext cx="6096000" cy="646331"/>
              </a:xfrm>
              <a:prstGeom prst="rect">
                <a:avLst/>
              </a:prstGeom>
              <a:blipFill>
                <a:blip r:embed="rId81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99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252-30BE-4731-A12A-F711E959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 in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00D4-CCD0-41F5-8D56-0FDC958D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4.8</a:t>
            </a:r>
          </a:p>
        </p:txBody>
      </p:sp>
    </p:spTree>
    <p:extLst>
      <p:ext uri="{BB962C8B-B14F-4D97-AF65-F5344CB8AC3E}">
        <p14:creationId xmlns:p14="http://schemas.microsoft.com/office/powerpoint/2010/main" val="128706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074BA-8F83-4490-8644-B8E624B1DD40}"/>
              </a:ext>
            </a:extLst>
          </p:cNvPr>
          <p:cNvSpPr txBox="1"/>
          <p:nvPr/>
        </p:nvSpPr>
        <p:spPr>
          <a:xfrm>
            <a:off x="635903" y="747302"/>
            <a:ext cx="1999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Parallel impedance</a:t>
            </a:r>
          </a:p>
          <a:p>
            <a:endParaRPr lang="en-CA" b="1" dirty="0"/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EF89C-4B94-45F9-AD1B-AC7D0CBE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3" y="1388576"/>
            <a:ext cx="4267231" cy="186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AA707-4AB9-485A-BD44-043EE25409B8}"/>
              </a:ext>
            </a:extLst>
          </p:cNvPr>
          <p:cNvSpPr txBox="1"/>
          <p:nvPr/>
        </p:nvSpPr>
        <p:spPr>
          <a:xfrm>
            <a:off x="668394" y="3680808"/>
            <a:ext cx="20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Voltage divider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7D9CB-C888-479C-8C45-2AD80F74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76" y="4143098"/>
            <a:ext cx="1842242" cy="2387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BA1DF-E208-4333-A9EE-6DF8EACC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32" y="4769230"/>
            <a:ext cx="2188947" cy="763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F4EBA-E7C8-43D7-9C1A-15CF653B15CA}"/>
              </a:ext>
            </a:extLst>
          </p:cNvPr>
          <p:cNvSpPr txBox="1"/>
          <p:nvPr/>
        </p:nvSpPr>
        <p:spPr>
          <a:xfrm>
            <a:off x="6855679" y="839635"/>
            <a:ext cx="31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Different notations for phasors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A2023B-313B-4501-B168-8D3FD5502328}"/>
                  </a:ext>
                </a:extLst>
              </p14:cNvPr>
              <p14:cNvContentPartPr/>
              <p14:nvPr/>
            </p14:nvContentPartPr>
            <p14:xfrm>
              <a:off x="7101715" y="1643935"/>
              <a:ext cx="113400" cy="192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A2023B-313B-4501-B168-8D3FD55023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3075" y="1634935"/>
                <a:ext cx="131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F86C13-E7C7-452F-9B77-E842FCC69F28}"/>
                  </a:ext>
                </a:extLst>
              </p14:cNvPr>
              <p14:cNvContentPartPr/>
              <p14:nvPr/>
            </p14:nvContentPartPr>
            <p14:xfrm>
              <a:off x="7470715" y="1695415"/>
              <a:ext cx="88560" cy="19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F86C13-E7C7-452F-9B77-E842FCC69F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2075" y="1686415"/>
                <a:ext cx="10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E0CF8E-64C2-4630-B4DA-646A4ABBA039}"/>
                  </a:ext>
                </a:extLst>
              </p14:cNvPr>
              <p14:cNvContentPartPr/>
              <p14:nvPr/>
            </p14:nvContentPartPr>
            <p14:xfrm>
              <a:off x="7548115" y="1616935"/>
              <a:ext cx="6840" cy="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E0CF8E-64C2-4630-B4DA-646A4ABBA0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9115" y="1607935"/>
                <a:ext cx="24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8B6FE6-BE83-4D87-AF61-88CDDF3E1BEE}"/>
                  </a:ext>
                </a:extLst>
              </p14:cNvPr>
              <p14:cNvContentPartPr/>
              <p14:nvPr/>
            </p14:nvContentPartPr>
            <p14:xfrm>
              <a:off x="7672675" y="1643935"/>
              <a:ext cx="79920" cy="19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8B6FE6-BE83-4D87-AF61-88CDDF3E1B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64035" y="1634935"/>
                <a:ext cx="97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2CA9C3-2877-42AA-A0C1-DD16A1A7DC43}"/>
                  </a:ext>
                </a:extLst>
              </p14:cNvPr>
              <p14:cNvContentPartPr/>
              <p14:nvPr/>
            </p14:nvContentPartPr>
            <p14:xfrm>
              <a:off x="7819195" y="1718455"/>
              <a:ext cx="63360" cy="4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2CA9C3-2877-42AA-A0C1-DD16A1A7DC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0555" y="1709455"/>
                <a:ext cx="81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DAC8AE-B887-4500-BFD7-37FE0C009633}"/>
                  </a:ext>
                </a:extLst>
              </p14:cNvPr>
              <p14:cNvContentPartPr/>
              <p14:nvPr/>
            </p14:nvContentPartPr>
            <p14:xfrm>
              <a:off x="7825675" y="1798375"/>
              <a:ext cx="51840" cy="7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DAC8AE-B887-4500-BFD7-37FE0C0096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7035" y="1789375"/>
                <a:ext cx="69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AFBC96-8DFB-426E-BD6F-4EDDD7F4DAAF}"/>
                  </a:ext>
                </a:extLst>
              </p14:cNvPr>
              <p14:cNvContentPartPr/>
              <p14:nvPr/>
            </p14:nvContentPartPr>
            <p14:xfrm>
              <a:off x="7294315" y="1668055"/>
              <a:ext cx="99720" cy="13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AFBC96-8DFB-426E-BD6F-4EDDD7F4DA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5315" y="1659415"/>
                <a:ext cx="117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8F158C-AFDD-4355-B7DE-8355BD1005EF}"/>
                  </a:ext>
                </a:extLst>
              </p14:cNvPr>
              <p14:cNvContentPartPr/>
              <p14:nvPr/>
            </p14:nvContentPartPr>
            <p14:xfrm>
              <a:off x="9032755" y="1726375"/>
              <a:ext cx="88560" cy="172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8F158C-AFDD-4355-B7DE-8355BD1005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24115" y="1717735"/>
                <a:ext cx="106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C6EE85-21B2-4F87-A58B-D040C6400049}"/>
                  </a:ext>
                </a:extLst>
              </p14:cNvPr>
              <p14:cNvContentPartPr/>
              <p14:nvPr/>
            </p14:nvContentPartPr>
            <p14:xfrm>
              <a:off x="9809995" y="1355215"/>
              <a:ext cx="1404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C6EE85-21B2-4F87-A58B-D040C64000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01355" y="1346575"/>
                <a:ext cx="31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0E93E52-5D09-414F-A6A7-E2F2C680DA14}"/>
                  </a:ext>
                </a:extLst>
              </p14:cNvPr>
              <p14:cNvContentPartPr/>
              <p14:nvPr/>
            </p14:nvContentPartPr>
            <p14:xfrm>
              <a:off x="9907555" y="1343335"/>
              <a:ext cx="515520" cy="262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0E93E52-5D09-414F-A6A7-E2F2C680DA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98909" y="1334323"/>
                <a:ext cx="533172" cy="27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6772A9-F406-4DCE-9415-1A9779C54221}"/>
                  </a:ext>
                </a:extLst>
              </p14:cNvPr>
              <p14:cNvContentPartPr/>
              <p14:nvPr/>
            </p14:nvContentPartPr>
            <p14:xfrm>
              <a:off x="9385195" y="1389775"/>
              <a:ext cx="373680" cy="214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6772A9-F406-4DCE-9415-1A9779C5422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76555" y="1380775"/>
                <a:ext cx="391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323161-5B0F-49B8-B40F-98EA515B7142}"/>
                  </a:ext>
                </a:extLst>
              </p14:cNvPr>
              <p14:cNvContentPartPr/>
              <p14:nvPr/>
            </p14:nvContentPartPr>
            <p14:xfrm>
              <a:off x="8029075" y="1586335"/>
              <a:ext cx="774360" cy="366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323161-5B0F-49B8-B40F-98EA515B71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0075" y="1577695"/>
                <a:ext cx="7920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2A571B1-D2F7-4AED-873B-0DB3D2867682}"/>
                  </a:ext>
                </a:extLst>
              </p14:cNvPr>
              <p14:cNvContentPartPr/>
              <p14:nvPr/>
            </p14:nvContentPartPr>
            <p14:xfrm>
              <a:off x="9180715" y="1402735"/>
              <a:ext cx="62640" cy="164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2A571B1-D2F7-4AED-873B-0DB3D28676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71715" y="1393735"/>
                <a:ext cx="80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35D96D-C5F3-4737-B1D3-D87DCC82EB23}"/>
                  </a:ext>
                </a:extLst>
              </p14:cNvPr>
              <p14:cNvContentPartPr/>
              <p14:nvPr/>
            </p14:nvContentPartPr>
            <p14:xfrm>
              <a:off x="9197635" y="1323895"/>
              <a:ext cx="14760" cy="10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35D96D-C5F3-4737-B1D3-D87DCC82EB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88635" y="1315255"/>
                <a:ext cx="32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5F2D77-B9A8-484E-BB3F-B3D18CE08055}"/>
                  </a:ext>
                </a:extLst>
              </p14:cNvPr>
              <p14:cNvContentPartPr/>
              <p14:nvPr/>
            </p14:nvContentPartPr>
            <p14:xfrm>
              <a:off x="7687435" y="2425495"/>
              <a:ext cx="67320" cy="7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5F2D77-B9A8-484E-BB3F-B3D18CE080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78435" y="2416855"/>
                <a:ext cx="84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99048E-DD86-4227-97BA-A23A0EAEE174}"/>
                  </a:ext>
                </a:extLst>
              </p14:cNvPr>
              <p14:cNvContentPartPr/>
              <p14:nvPr/>
            </p14:nvContentPartPr>
            <p14:xfrm>
              <a:off x="7693555" y="2494615"/>
              <a:ext cx="72360" cy="21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99048E-DD86-4227-97BA-A23A0EAEE17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4915" y="2485975"/>
                <a:ext cx="90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1EB877-1A17-49C9-8B9B-9D357DC74571}"/>
                  </a:ext>
                </a:extLst>
              </p14:cNvPr>
              <p14:cNvContentPartPr/>
              <p14:nvPr/>
            </p14:nvContentPartPr>
            <p14:xfrm>
              <a:off x="7915315" y="2257735"/>
              <a:ext cx="787680" cy="392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1EB877-1A17-49C9-8B9B-9D357DC745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06675" y="2248735"/>
                <a:ext cx="8053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8C5FE5-D16E-498F-948A-FD0DCC1133AB}"/>
                  </a:ext>
                </a:extLst>
              </p14:cNvPr>
              <p14:cNvContentPartPr/>
              <p14:nvPr/>
            </p14:nvContentPartPr>
            <p14:xfrm>
              <a:off x="8884795" y="2268535"/>
              <a:ext cx="160200" cy="35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8C5FE5-D16E-498F-948A-FD0DCC1133A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76155" y="2259535"/>
                <a:ext cx="1778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4D79A7-64F7-48B0-9CCB-4FD032E69E1D}"/>
                  </a:ext>
                </a:extLst>
              </p14:cNvPr>
              <p14:cNvContentPartPr/>
              <p14:nvPr/>
            </p14:nvContentPartPr>
            <p14:xfrm>
              <a:off x="9630355" y="2286175"/>
              <a:ext cx="27360" cy="118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4D79A7-64F7-48B0-9CCB-4FD032E69E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21355" y="2277175"/>
                <a:ext cx="45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80FA31-6C75-4DC9-A3F4-3CC2F6F46FDD}"/>
                  </a:ext>
                </a:extLst>
              </p14:cNvPr>
              <p14:cNvContentPartPr/>
              <p14:nvPr/>
            </p14:nvContentPartPr>
            <p14:xfrm>
              <a:off x="9776875" y="2306695"/>
              <a:ext cx="63720" cy="303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80FA31-6C75-4DC9-A3F4-3CC2F6F46F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768235" y="2298055"/>
                <a:ext cx="813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133C7B-8910-40A6-826B-8FC4713A3963}"/>
                  </a:ext>
                </a:extLst>
              </p14:cNvPr>
              <p14:cNvContentPartPr/>
              <p14:nvPr/>
            </p14:nvContentPartPr>
            <p14:xfrm>
              <a:off x="10332715" y="2306335"/>
              <a:ext cx="101520" cy="271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133C7B-8910-40A6-826B-8FC4713A396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24075" y="2297695"/>
                <a:ext cx="119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773490E-C49F-4490-9EBC-CB54B1B13DEF}"/>
                  </a:ext>
                </a:extLst>
              </p14:cNvPr>
              <p14:cNvContentPartPr/>
              <p14:nvPr/>
            </p14:nvContentPartPr>
            <p14:xfrm>
              <a:off x="9900715" y="2248375"/>
              <a:ext cx="352440" cy="300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773490E-C49F-4490-9EBC-CB54B1B13D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92066" y="2239735"/>
                <a:ext cx="370098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A56D44-52A6-4007-B50B-EF7AC70BE191}"/>
                  </a:ext>
                </a:extLst>
              </p14:cNvPr>
              <p14:cNvContentPartPr/>
              <p14:nvPr/>
            </p14:nvContentPartPr>
            <p14:xfrm>
              <a:off x="9383035" y="2366095"/>
              <a:ext cx="171000" cy="169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A56D44-52A6-4007-B50B-EF7AC70BE1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74054" y="2357095"/>
                <a:ext cx="188603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2A1C90D-ADA7-4A37-88A0-E4013109E596}"/>
                  </a:ext>
                </a:extLst>
              </p14:cNvPr>
              <p14:cNvContentPartPr/>
              <p14:nvPr/>
            </p14:nvContentPartPr>
            <p14:xfrm>
              <a:off x="9156955" y="2314615"/>
              <a:ext cx="168840" cy="200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2A1C90D-ADA7-4A37-88A0-E4013109E59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47974" y="2305631"/>
                <a:ext cx="186442" cy="21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05E0C4F-224B-465A-BE7B-EDDDD2BC0511}"/>
                  </a:ext>
                </a:extLst>
              </p14:cNvPr>
              <p14:cNvContentPartPr/>
              <p14:nvPr/>
            </p14:nvContentPartPr>
            <p14:xfrm>
              <a:off x="9349555" y="2684335"/>
              <a:ext cx="240480" cy="488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05E0C4F-224B-465A-BE7B-EDDDD2BC05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340555" y="2675335"/>
                <a:ext cx="258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B854E69-24C4-4C64-81BB-1CA07930EEAB}"/>
                  </a:ext>
                </a:extLst>
              </p14:cNvPr>
              <p14:cNvContentPartPr/>
              <p14:nvPr/>
            </p14:nvContentPartPr>
            <p14:xfrm>
              <a:off x="9912955" y="3440335"/>
              <a:ext cx="116640" cy="118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B854E69-24C4-4C64-81BB-1CA07930EE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03955" y="3431335"/>
                <a:ext cx="1342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E30750-7E2E-4F7D-B54C-0F6363A38B71}"/>
                  </a:ext>
                </a:extLst>
              </p14:cNvPr>
              <p14:cNvContentPartPr/>
              <p14:nvPr/>
            </p14:nvContentPartPr>
            <p14:xfrm>
              <a:off x="11500915" y="3367255"/>
              <a:ext cx="80640" cy="190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E30750-7E2E-4F7D-B54C-0F6363A38B7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91915" y="3358255"/>
                <a:ext cx="98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E9ED947-219C-46B4-8903-91DDBDE52244}"/>
                  </a:ext>
                </a:extLst>
              </p14:cNvPr>
              <p14:cNvContentPartPr/>
              <p14:nvPr/>
            </p14:nvContentPartPr>
            <p14:xfrm>
              <a:off x="10534315" y="3404695"/>
              <a:ext cx="901080" cy="208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E9ED947-219C-46B4-8903-91DDBDE5224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525315" y="3395695"/>
                <a:ext cx="918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BDF670E-6AE9-405D-83E2-AD56A392B8C3}"/>
                  </a:ext>
                </a:extLst>
              </p14:cNvPr>
              <p14:cNvContentPartPr/>
              <p14:nvPr/>
            </p14:nvContentPartPr>
            <p14:xfrm>
              <a:off x="10128235" y="3422695"/>
              <a:ext cx="196920" cy="144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BDF670E-6AE9-405D-83E2-AD56A392B8C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19595" y="3413695"/>
                <a:ext cx="214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394F940-691D-4F26-ADE9-5B9F9B058F1E}"/>
                  </a:ext>
                </a:extLst>
              </p14:cNvPr>
              <p14:cNvContentPartPr/>
              <p14:nvPr/>
            </p14:nvContentPartPr>
            <p14:xfrm>
              <a:off x="9655195" y="3428455"/>
              <a:ext cx="190080" cy="1346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394F940-691D-4F26-ADE9-5B9F9B058F1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646195" y="3419815"/>
                <a:ext cx="207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FE891CD-AF83-41DF-9657-C763BDE7F71E}"/>
                  </a:ext>
                </a:extLst>
              </p14:cNvPr>
              <p14:cNvContentPartPr/>
              <p14:nvPr/>
            </p14:nvContentPartPr>
            <p14:xfrm>
              <a:off x="8906035" y="3409015"/>
              <a:ext cx="529560" cy="202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FE891CD-AF83-41DF-9657-C763BDE7F71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97035" y="3400390"/>
                <a:ext cx="547200" cy="21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DFC14A-F124-44B2-8D2D-E4645DFD8C70}"/>
                  </a:ext>
                </a:extLst>
              </p14:cNvPr>
              <p14:cNvContentPartPr/>
              <p14:nvPr/>
            </p14:nvContentPartPr>
            <p14:xfrm>
              <a:off x="8403475" y="3341335"/>
              <a:ext cx="360720" cy="238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DFC14A-F124-44B2-8D2D-E4645DFD8C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94475" y="3332695"/>
                <a:ext cx="378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F6FF90-147D-4594-B3B1-CCD850863B11}"/>
                  </a:ext>
                </a:extLst>
              </p14:cNvPr>
              <p14:cNvContentPartPr/>
              <p14:nvPr/>
            </p14:nvContentPartPr>
            <p14:xfrm>
              <a:off x="8389435" y="3859375"/>
              <a:ext cx="9360" cy="11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F6FF90-147D-4594-B3B1-CCD850863B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80795" y="3850375"/>
                <a:ext cx="27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2953F50-76A8-4DAE-9EC5-0B569F041B3A}"/>
                  </a:ext>
                </a:extLst>
              </p14:cNvPr>
              <p14:cNvContentPartPr/>
              <p14:nvPr/>
            </p14:nvContentPartPr>
            <p14:xfrm>
              <a:off x="8417875" y="3772255"/>
              <a:ext cx="18000" cy="19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2953F50-76A8-4DAE-9EC5-0B569F041B3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08875" y="3763255"/>
                <a:ext cx="35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1A2F77-CB5F-4795-AFDA-0135E2968B7C}"/>
                  </a:ext>
                </a:extLst>
              </p14:cNvPr>
              <p14:cNvContentPartPr/>
              <p14:nvPr/>
            </p14:nvContentPartPr>
            <p14:xfrm>
              <a:off x="8466115" y="3834535"/>
              <a:ext cx="118080" cy="146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1A2F77-CB5F-4795-AFDA-0135E2968B7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457475" y="3825535"/>
                <a:ext cx="135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328C22F-FD8F-4799-A2E3-654E2D2382C2}"/>
                  </a:ext>
                </a:extLst>
              </p14:cNvPr>
              <p14:cNvContentPartPr/>
              <p14:nvPr/>
            </p14:nvContentPartPr>
            <p14:xfrm>
              <a:off x="9434515" y="3810055"/>
              <a:ext cx="233640" cy="187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328C22F-FD8F-4799-A2E3-654E2D2382C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425875" y="3801415"/>
                <a:ext cx="251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88FA1FA-6583-4B0D-AD73-63466BF3DAB1}"/>
                  </a:ext>
                </a:extLst>
              </p14:cNvPr>
              <p14:cNvContentPartPr/>
              <p14:nvPr/>
            </p14:nvContentPartPr>
            <p14:xfrm>
              <a:off x="8783275" y="3820855"/>
              <a:ext cx="462960" cy="203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88FA1FA-6583-4B0D-AD73-63466BF3DA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774635" y="3812215"/>
                <a:ext cx="480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861600-1806-4E0C-B107-8668E04A0B99}"/>
                  </a:ext>
                </a:extLst>
              </p14:cNvPr>
              <p14:cNvContentPartPr/>
              <p14:nvPr/>
            </p14:nvContentPartPr>
            <p14:xfrm>
              <a:off x="9721795" y="3822295"/>
              <a:ext cx="310680" cy="196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861600-1806-4E0C-B107-8668E04A0B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712795" y="3813295"/>
                <a:ext cx="328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B83E19-9411-42EA-B5E1-4E8769E813ED}"/>
                  </a:ext>
                </a:extLst>
              </p14:cNvPr>
              <p14:cNvContentPartPr/>
              <p14:nvPr/>
            </p14:nvContentPartPr>
            <p14:xfrm>
              <a:off x="10084315" y="3824815"/>
              <a:ext cx="84600" cy="155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B83E19-9411-42EA-B5E1-4E8769E813E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75675" y="3815815"/>
                <a:ext cx="102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6DD7566-D4C6-4BF8-AD02-33AF4AFCF3EB}"/>
                  </a:ext>
                </a:extLst>
              </p14:cNvPr>
              <p14:cNvContentPartPr/>
              <p14:nvPr/>
            </p14:nvContentPartPr>
            <p14:xfrm>
              <a:off x="11111395" y="3774055"/>
              <a:ext cx="77760" cy="170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6DD7566-D4C6-4BF8-AD02-33AF4AFCF3E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102755" y="3765055"/>
                <a:ext cx="95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3A733BD-D88B-432D-83B0-7214DCB6F079}"/>
                  </a:ext>
                </a:extLst>
              </p14:cNvPr>
              <p14:cNvContentPartPr/>
              <p14:nvPr/>
            </p14:nvContentPartPr>
            <p14:xfrm>
              <a:off x="11251795" y="3810055"/>
              <a:ext cx="27360" cy="96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3A733BD-D88B-432D-83B0-7214DCB6F07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243155" y="3801415"/>
                <a:ext cx="450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84E56F1-C027-411E-B031-0D2CDA9F69E3}"/>
                  </a:ext>
                </a:extLst>
              </p14:cNvPr>
              <p14:cNvContentPartPr/>
              <p14:nvPr/>
            </p14:nvContentPartPr>
            <p14:xfrm>
              <a:off x="11281315" y="3727615"/>
              <a:ext cx="40320" cy="21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84E56F1-C027-411E-B031-0D2CDA9F69E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272675" y="3718615"/>
                <a:ext cx="57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BEF07A-80DA-4E05-AB75-16862F74A140}"/>
                  </a:ext>
                </a:extLst>
              </p14:cNvPr>
              <p14:cNvContentPartPr/>
              <p14:nvPr/>
            </p14:nvContentPartPr>
            <p14:xfrm>
              <a:off x="10807195" y="3814015"/>
              <a:ext cx="208800" cy="153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BEF07A-80DA-4E05-AB75-16862F74A14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98195" y="3805375"/>
                <a:ext cx="226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A11FA9-0479-403F-B805-D74B1692ECB4}"/>
                  </a:ext>
                </a:extLst>
              </p14:cNvPr>
              <p14:cNvContentPartPr/>
              <p14:nvPr/>
            </p14:nvContentPartPr>
            <p14:xfrm>
              <a:off x="10364755" y="3808615"/>
              <a:ext cx="172800" cy="133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A11FA9-0479-403F-B805-D74B1692EC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55774" y="3799975"/>
                <a:ext cx="190403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BECD303-255F-46B9-BAB3-7E1EE19E3B46}"/>
                  </a:ext>
                </a:extLst>
              </p14:cNvPr>
              <p14:cNvContentPartPr/>
              <p14:nvPr/>
            </p14:nvContentPartPr>
            <p14:xfrm>
              <a:off x="11352955" y="3802135"/>
              <a:ext cx="333720" cy="164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BECD303-255F-46B9-BAB3-7E1EE19E3B4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343955" y="3793495"/>
                <a:ext cx="351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A48AC88-DD4E-4D16-84FB-6E6154C5F78A}"/>
                  </a:ext>
                </a:extLst>
              </p14:cNvPr>
              <p14:cNvContentPartPr/>
              <p14:nvPr/>
            </p14:nvContentPartPr>
            <p14:xfrm>
              <a:off x="7305475" y="4454815"/>
              <a:ext cx="77400" cy="225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A48AC88-DD4E-4D16-84FB-6E6154C5F78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296475" y="4446175"/>
                <a:ext cx="95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D7A89BE-5F78-4D03-B2EE-AFC2DAA3C08D}"/>
                  </a:ext>
                </a:extLst>
              </p14:cNvPr>
              <p14:cNvContentPartPr/>
              <p14:nvPr/>
            </p14:nvContentPartPr>
            <p14:xfrm>
              <a:off x="7521475" y="4410175"/>
              <a:ext cx="119160" cy="283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D7A89BE-5F78-4D03-B2EE-AFC2DAA3C08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12835" y="4401535"/>
                <a:ext cx="136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F339B6C-81CA-496B-8C08-5D81DBCE0851}"/>
                  </a:ext>
                </a:extLst>
              </p14:cNvPr>
              <p14:cNvContentPartPr/>
              <p14:nvPr/>
            </p14:nvContentPartPr>
            <p14:xfrm>
              <a:off x="6861955" y="4434295"/>
              <a:ext cx="200160" cy="171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F339B6C-81CA-496B-8C08-5D81DBCE085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2939" y="4425314"/>
                <a:ext cx="217832" cy="188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1C3841-CE41-48F9-BDE8-988BBE8E0C6F}"/>
                  </a:ext>
                </a:extLst>
              </p14:cNvPr>
              <p14:cNvContentPartPr/>
              <p14:nvPr/>
            </p14:nvContentPartPr>
            <p14:xfrm>
              <a:off x="7884715" y="4388575"/>
              <a:ext cx="108360" cy="274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1C3841-CE41-48F9-BDE8-988BBE8E0C6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75715" y="4379935"/>
                <a:ext cx="126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7C778BC-67C8-437F-8E52-7A1D2CA7FE56}"/>
                  </a:ext>
                </a:extLst>
              </p14:cNvPr>
              <p14:cNvContentPartPr/>
              <p14:nvPr/>
            </p14:nvContentPartPr>
            <p14:xfrm>
              <a:off x="7714435" y="4406215"/>
              <a:ext cx="110880" cy="163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7C778BC-67C8-437F-8E52-7A1D2CA7FE5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05795" y="4397575"/>
                <a:ext cx="128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C4DD365-C470-4F98-B262-5216583621EF}"/>
                  </a:ext>
                </a:extLst>
              </p14:cNvPr>
              <p14:cNvContentPartPr/>
              <p14:nvPr/>
            </p14:nvContentPartPr>
            <p14:xfrm>
              <a:off x="8247595" y="4491535"/>
              <a:ext cx="95040" cy="12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4DD365-C470-4F98-B262-5216583621E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238595" y="4482535"/>
                <a:ext cx="112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5CBFAE3-8873-4E45-BE1D-6DF0EA1D471B}"/>
                  </a:ext>
                </a:extLst>
              </p14:cNvPr>
              <p14:cNvContentPartPr/>
              <p14:nvPr/>
            </p14:nvContentPartPr>
            <p14:xfrm>
              <a:off x="8555395" y="4483615"/>
              <a:ext cx="71280" cy="215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5CBFAE3-8873-4E45-BE1D-6DF0EA1D471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546395" y="4474615"/>
                <a:ext cx="889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6DEAFE2-C1C5-45DD-8CBB-FA2C3F42153E}"/>
                  </a:ext>
                </a:extLst>
              </p14:cNvPr>
              <p14:cNvContentPartPr/>
              <p14:nvPr/>
            </p14:nvContentPartPr>
            <p14:xfrm>
              <a:off x="8811715" y="4436095"/>
              <a:ext cx="92520" cy="280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6DEAFE2-C1C5-45DD-8CBB-FA2C3F42153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802715" y="4427095"/>
                <a:ext cx="110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8FE6AD7-EA55-4D5A-A62B-3502E601A151}"/>
                  </a:ext>
                </a:extLst>
              </p14:cNvPr>
              <p14:cNvContentPartPr/>
              <p14:nvPr/>
            </p14:nvContentPartPr>
            <p14:xfrm>
              <a:off x="8255515" y="4552375"/>
              <a:ext cx="102240" cy="76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8FE6AD7-EA55-4D5A-A62B-3502E601A15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46515" y="4543735"/>
                <a:ext cx="119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033F6A8-122B-4DAC-9E77-E4FC9F76EDB5}"/>
                  </a:ext>
                </a:extLst>
              </p14:cNvPr>
              <p14:cNvContentPartPr/>
              <p14:nvPr/>
            </p14:nvContentPartPr>
            <p14:xfrm>
              <a:off x="8999635" y="4427815"/>
              <a:ext cx="234720" cy="201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033F6A8-122B-4DAC-9E77-E4FC9F76EDB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990995" y="4419160"/>
                <a:ext cx="252360" cy="21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58ADE5-91D2-47DA-9D5D-BC1901941D16}"/>
                  </a:ext>
                </a:extLst>
              </p14:cNvPr>
              <p14:cNvContentPartPr/>
              <p14:nvPr/>
            </p14:nvContentPartPr>
            <p14:xfrm>
              <a:off x="9670675" y="4494415"/>
              <a:ext cx="69120" cy="213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58ADE5-91D2-47DA-9D5D-BC1901941D1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61675" y="4485415"/>
                <a:ext cx="86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7E9F84B-7532-4597-8850-135796150ED4}"/>
                  </a:ext>
                </a:extLst>
              </p14:cNvPr>
              <p14:cNvContentPartPr/>
              <p14:nvPr/>
            </p14:nvContentPartPr>
            <p14:xfrm>
              <a:off x="9903955" y="4519975"/>
              <a:ext cx="96480" cy="1562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7E9F84B-7532-4597-8850-135796150ED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895315" y="4511335"/>
                <a:ext cx="114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AA19DB3-B9D4-4886-B27E-C0F20D061632}"/>
                  </a:ext>
                </a:extLst>
              </p14:cNvPr>
              <p14:cNvContentPartPr/>
              <p14:nvPr/>
            </p14:nvContentPartPr>
            <p14:xfrm>
              <a:off x="9359635" y="4540495"/>
              <a:ext cx="68040" cy="108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AA19DB3-B9D4-4886-B27E-C0F20D06163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350995" y="4531495"/>
                <a:ext cx="856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DACFF6F-3A01-49C9-8A7E-EC0D34C6CB8D}"/>
                  </a:ext>
                </a:extLst>
              </p14:cNvPr>
              <p14:cNvContentPartPr/>
              <p14:nvPr/>
            </p14:nvContentPartPr>
            <p14:xfrm>
              <a:off x="9362875" y="4601335"/>
              <a:ext cx="75960" cy="9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DACFF6F-3A01-49C9-8A7E-EC0D34C6CB8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54235" y="4592335"/>
                <a:ext cx="93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BCB1E94-CA77-4905-8C09-8C0FD1734B74}"/>
                  </a:ext>
                </a:extLst>
              </p14:cNvPr>
              <p14:cNvContentPartPr/>
              <p14:nvPr/>
            </p14:nvContentPartPr>
            <p14:xfrm>
              <a:off x="9364675" y="4663615"/>
              <a:ext cx="99360" cy="25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BCB1E94-CA77-4905-8C09-8C0FD1734B7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355675" y="4654975"/>
                <a:ext cx="117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4636460-9220-45DD-AD2F-9E3DB360FA53}"/>
                  </a:ext>
                </a:extLst>
              </p14:cNvPr>
              <p14:cNvContentPartPr/>
              <p14:nvPr/>
            </p14:nvContentPartPr>
            <p14:xfrm>
              <a:off x="10033555" y="4339975"/>
              <a:ext cx="77400" cy="135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4636460-9220-45DD-AD2F-9E3DB360FA5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24915" y="4330975"/>
                <a:ext cx="95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4FB631B-65EF-40F8-BA0E-1324641AC411}"/>
                  </a:ext>
                </a:extLst>
              </p14:cNvPr>
              <p14:cNvContentPartPr/>
              <p14:nvPr/>
            </p14:nvContentPartPr>
            <p14:xfrm>
              <a:off x="10061635" y="4287055"/>
              <a:ext cx="20880" cy="1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4FB631B-65EF-40F8-BA0E-1324641AC41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052635" y="4278055"/>
                <a:ext cx="38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F7DE642-4799-430E-A6DC-F2F71A165642}"/>
                  </a:ext>
                </a:extLst>
              </p14:cNvPr>
              <p14:cNvContentPartPr/>
              <p14:nvPr/>
            </p14:nvContentPartPr>
            <p14:xfrm>
              <a:off x="10227955" y="4258615"/>
              <a:ext cx="97920" cy="171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F7DE642-4799-430E-A6DC-F2F71A16564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218955" y="4249615"/>
                <a:ext cx="1155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6D25A93-25BA-4064-9AD3-F5CCD6C214CD}"/>
                  </a:ext>
                </a:extLst>
              </p14:cNvPr>
              <p14:cNvContentPartPr/>
              <p14:nvPr/>
            </p14:nvContentPartPr>
            <p14:xfrm>
              <a:off x="10411555" y="4265455"/>
              <a:ext cx="8640" cy="150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6D25A93-25BA-4064-9AD3-F5CCD6C214C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402555" y="4256455"/>
                <a:ext cx="26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C99C8C3-52C2-403B-8771-7CFA9867A408}"/>
                  </a:ext>
                </a:extLst>
              </p14:cNvPr>
              <p14:cNvContentPartPr/>
              <p14:nvPr/>
            </p14:nvContentPartPr>
            <p14:xfrm>
              <a:off x="10485715" y="4276975"/>
              <a:ext cx="64080" cy="162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C99C8C3-52C2-403B-8771-7CFA9867A40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476715" y="4267975"/>
                <a:ext cx="817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1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287-E71E-4312-A04E-2E1C2769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6F55-C71D-4401-98FC-6B0856EC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6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Intuition for reactive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14FD2-9AD0-4B6B-B329-69D92B3C6BD3}"/>
              </a:ext>
            </a:extLst>
          </p:cNvPr>
          <p:cNvSpPr txBox="1"/>
          <p:nvPr/>
        </p:nvSpPr>
        <p:spPr>
          <a:xfrm>
            <a:off x="951532" y="233473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Consider the impedance:  </a:t>
            </a:r>
          </a:p>
        </p:txBody>
      </p:sp>
      <p:pic>
        <p:nvPicPr>
          <p:cNvPr id="8" name="Picture 7" descr="\documentclass{article}&#10;\usepackage{amsmath}&#10;\pagestyle{empty}&#10;\begin{document}&#10;&#10;&#10;$Z = j \omega L$&#10;&#10;\end{document}" title="IguanaTex Bitmap Display">
            <a:extLst>
              <a:ext uri="{FF2B5EF4-FFF2-40B4-BE49-F238E27FC236}">
                <a16:creationId xmlns:a16="http://schemas.microsoft.com/office/drawing/2014/main" id="{0F18FD40-4296-4FD4-A08B-3D38DC1A03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3" y="2465019"/>
            <a:ext cx="866743" cy="20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E3E40-E325-4AAF-9231-25140509BE31}"/>
                  </a:ext>
                </a:extLst>
              </p:cNvPr>
              <p:cNvSpPr txBox="1"/>
              <p:nvPr/>
            </p:nvSpPr>
            <p:spPr>
              <a:xfrm>
                <a:off x="951532" y="2886453"/>
                <a:ext cx="55450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want to compute  (a) the reactive power</a:t>
                </a:r>
              </a:p>
              <a:p>
                <a:r>
                  <a:rPr lang="en-CA" dirty="0"/>
                  <a:t>                                       (b) The instantaneous power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                                     (c) Compare both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E3E40-E325-4AAF-9231-25140509B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2" y="2886453"/>
                <a:ext cx="5545044" cy="923330"/>
              </a:xfrm>
              <a:prstGeom prst="rect">
                <a:avLst/>
              </a:prstGeom>
              <a:blipFill>
                <a:blip r:embed="rId5"/>
                <a:stretch>
                  <a:fillRect l="-879"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&#10;$Q$&#10;&#10;\end{document}" title="IguanaTex Bitmap Display">
            <a:extLst>
              <a:ext uri="{FF2B5EF4-FFF2-40B4-BE49-F238E27FC236}">
                <a16:creationId xmlns:a16="http://schemas.microsoft.com/office/drawing/2014/main" id="{39261B66-3C65-4710-A52E-EA7EF7397D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01" y="3004163"/>
            <a:ext cx="157714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6F55-C71D-4401-98FC-6B0856EC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87" y="224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Intuition for reactive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14FD2-9AD0-4B6B-B329-69D92B3C6BD3}"/>
              </a:ext>
            </a:extLst>
          </p:cNvPr>
          <p:cNvSpPr txBox="1"/>
          <p:nvPr/>
        </p:nvSpPr>
        <p:spPr>
          <a:xfrm>
            <a:off x="457587" y="88655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Consider the impedance:  </a:t>
            </a:r>
          </a:p>
        </p:txBody>
      </p:sp>
      <p:pic>
        <p:nvPicPr>
          <p:cNvPr id="8" name="Picture 7" descr="\documentclass{article}&#10;\usepackage{amsmath}&#10;\pagestyle{empty}&#10;\begin{document}&#10;&#10;&#10;$Z = j \omega L$&#10;&#10;\end{document}" title="IguanaTex Bitmap Display">
            <a:extLst>
              <a:ext uri="{FF2B5EF4-FFF2-40B4-BE49-F238E27FC236}">
                <a16:creationId xmlns:a16="http://schemas.microsoft.com/office/drawing/2014/main" id="{0F18FD40-4296-4FD4-A08B-3D38DC1A03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8" y="1016832"/>
            <a:ext cx="866743" cy="20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E3E40-E325-4AAF-9231-25140509BE31}"/>
                  </a:ext>
                </a:extLst>
              </p:cNvPr>
              <p:cNvSpPr txBox="1"/>
              <p:nvPr/>
            </p:nvSpPr>
            <p:spPr>
              <a:xfrm>
                <a:off x="457587" y="1438266"/>
                <a:ext cx="55450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want to compute  (a) the reactive power</a:t>
                </a:r>
              </a:p>
              <a:p>
                <a:r>
                  <a:rPr lang="en-CA" dirty="0"/>
                  <a:t>                                       (b) The instantaneous power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                                     (c) Compare both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E3E40-E325-4AAF-9231-25140509B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7" y="1438266"/>
                <a:ext cx="5545044" cy="923330"/>
              </a:xfrm>
              <a:prstGeom prst="rect">
                <a:avLst/>
              </a:prstGeom>
              <a:blipFill>
                <a:blip r:embed="rId5"/>
                <a:stretch>
                  <a:fillRect l="-879" t="-3974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&#10;$Q$&#10;&#10;\end{document}" title="IguanaTex Bitmap Display">
            <a:extLst>
              <a:ext uri="{FF2B5EF4-FFF2-40B4-BE49-F238E27FC236}">
                <a16:creationId xmlns:a16="http://schemas.microsoft.com/office/drawing/2014/main" id="{39261B66-3C65-4710-A52E-EA7EF7397D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56" y="1555976"/>
            <a:ext cx="157714" cy="2043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BD19ED-667F-44BA-8488-B70D0F9D9230}"/>
                  </a:ext>
                </a:extLst>
              </p14:cNvPr>
              <p14:cNvContentPartPr/>
              <p14:nvPr/>
            </p14:nvContentPartPr>
            <p14:xfrm>
              <a:off x="282955" y="2395547"/>
              <a:ext cx="285550" cy="19143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BD19ED-667F-44BA-8488-B70D0F9D92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324" y="2386534"/>
                <a:ext cx="303172" cy="20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45D9FD-CD70-48F0-86DD-FF437E70CA42}"/>
                  </a:ext>
                </a:extLst>
              </p14:cNvPr>
              <p14:cNvContentPartPr/>
              <p14:nvPr/>
            </p14:nvContentPartPr>
            <p14:xfrm>
              <a:off x="1124576" y="2469826"/>
              <a:ext cx="87769" cy="160938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45D9FD-CD70-48F0-86DD-FF437E70CA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583" y="2460825"/>
                <a:ext cx="105395" cy="17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A5BF4F-C280-4E7A-B22A-0699865727ED}"/>
                  </a:ext>
                </a:extLst>
              </p14:cNvPr>
              <p14:cNvContentPartPr/>
              <p14:nvPr/>
            </p14:nvContentPartPr>
            <p14:xfrm>
              <a:off x="1930428" y="2521761"/>
              <a:ext cx="91977" cy="119269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A5BF4F-C280-4E7A-B22A-0699865727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1411" y="2512780"/>
                <a:ext cx="109651" cy="136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786E4C2-5788-4047-A903-5DBB907F70D0}"/>
                  </a:ext>
                </a:extLst>
              </p14:cNvPr>
              <p14:cNvContentPartPr/>
              <p14:nvPr/>
            </p14:nvContentPartPr>
            <p14:xfrm>
              <a:off x="3813856" y="2594229"/>
              <a:ext cx="29156" cy="504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786E4C2-5788-4047-A903-5DBB907F70D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4857" y="2585585"/>
                <a:ext cx="46794" cy="68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10B5CF3-79BA-46A0-BCB6-A7E59B55153E}"/>
                  </a:ext>
                </a:extLst>
              </p14:cNvPr>
              <p14:cNvContentPartPr/>
              <p14:nvPr/>
            </p14:nvContentPartPr>
            <p14:xfrm>
              <a:off x="4115938" y="2473449"/>
              <a:ext cx="51399" cy="156408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10B5CF3-79BA-46A0-BCB6-A7E59B5515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07312" y="2464460"/>
                <a:ext cx="69011" cy="17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8C9890-8775-4EBB-957C-F7C5AEA8F16F}"/>
                  </a:ext>
                </a:extLst>
              </p14:cNvPr>
              <p14:cNvContentPartPr/>
              <p14:nvPr/>
            </p14:nvContentPartPr>
            <p14:xfrm>
              <a:off x="4237672" y="2504551"/>
              <a:ext cx="58913" cy="51332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8C9890-8775-4EBB-957C-F7C5AEA8F1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28636" y="2495936"/>
                <a:ext cx="76623" cy="6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BDB1EA-00E8-4DE1-B11A-18AC8EA4F1A9}"/>
                  </a:ext>
                </a:extLst>
              </p14:cNvPr>
              <p14:cNvContentPartPr/>
              <p14:nvPr/>
            </p14:nvContentPartPr>
            <p14:xfrm>
              <a:off x="3270410" y="2509382"/>
              <a:ext cx="500764" cy="137386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BDB1EA-00E8-4DE1-B11A-18AC8EA4F1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61410" y="2500728"/>
                <a:ext cx="518404" cy="155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065106-E9A8-4597-8242-D4AD92C2FBA4}"/>
                  </a:ext>
                </a:extLst>
              </p14:cNvPr>
              <p14:cNvContentPartPr/>
              <p14:nvPr/>
            </p14:nvContentPartPr>
            <p14:xfrm>
              <a:off x="2719448" y="2484018"/>
              <a:ext cx="341157" cy="16365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065106-E9A8-4597-8242-D4AD92C2FB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0802" y="2475367"/>
                <a:ext cx="358809" cy="18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A87798-D441-47F0-B85D-4DEDB0B9B34F}"/>
                  </a:ext>
                </a:extLst>
              </p14:cNvPr>
              <p14:cNvContentPartPr/>
              <p14:nvPr/>
            </p14:nvContentPartPr>
            <p14:xfrm>
              <a:off x="2364464" y="2522667"/>
              <a:ext cx="312302" cy="119269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A87798-D441-47F0-B85D-4DEDB0B9B3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55469" y="2513659"/>
                <a:ext cx="329932" cy="136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D5ADD1E-8CA3-482C-98F5-7AD642F2E720}"/>
                  </a:ext>
                </a:extLst>
              </p14:cNvPr>
              <p14:cNvContentPartPr/>
              <p14:nvPr/>
            </p14:nvContentPartPr>
            <p14:xfrm>
              <a:off x="2065088" y="2501229"/>
              <a:ext cx="40277" cy="16969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D5ADD1E-8CA3-482C-98F5-7AD642F2E7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56457" y="2492222"/>
                <a:ext cx="57898" cy="187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C88BBB7-4110-45D2-9FDF-7927F70C7D89}"/>
                  </a:ext>
                </a:extLst>
              </p14:cNvPr>
              <p14:cNvContentPartPr/>
              <p14:nvPr/>
            </p14:nvContentPartPr>
            <p14:xfrm>
              <a:off x="1713110" y="2483112"/>
              <a:ext cx="171030" cy="173922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C88BBB7-4110-45D2-9FDF-7927F70C7D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04108" y="2474110"/>
                <a:ext cx="188673" cy="191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AAF9CC-A71C-4118-ADED-5F69ABA1E87E}"/>
                  </a:ext>
                </a:extLst>
              </p14:cNvPr>
              <p14:cNvContentPartPr/>
              <p14:nvPr/>
            </p14:nvContentPartPr>
            <p14:xfrm>
              <a:off x="1258033" y="2529612"/>
              <a:ext cx="325226" cy="133159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AAF9CC-A71C-4118-ADED-5F69ABA1E87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49029" y="2520615"/>
                <a:ext cx="342874" cy="15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3FCA9A-6276-4CA7-B6C1-BD860885D658}"/>
                  </a:ext>
                </a:extLst>
              </p14:cNvPr>
              <p14:cNvContentPartPr/>
              <p14:nvPr/>
            </p14:nvContentPartPr>
            <p14:xfrm>
              <a:off x="730518" y="2471337"/>
              <a:ext cx="202289" cy="17905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3FCA9A-6276-4CA7-B6C1-BD860885D65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1519" y="2462330"/>
                <a:ext cx="219926" cy="19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E7F473-D88D-4538-A700-73E3CFBD6DE1}"/>
                  </a:ext>
                </a:extLst>
              </p14:cNvPr>
              <p14:cNvContentPartPr/>
              <p14:nvPr/>
            </p14:nvContentPartPr>
            <p14:xfrm>
              <a:off x="4393673" y="2470430"/>
              <a:ext cx="91977" cy="133159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E7F473-D88D-4538-A700-73E3CFBD6D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85050" y="2461793"/>
                <a:ext cx="109582" cy="15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967959-7AA5-4F46-96C8-4F4675F8B614}"/>
                  </a:ext>
                </a:extLst>
              </p14:cNvPr>
              <p14:cNvContentPartPr/>
              <p14:nvPr/>
            </p14:nvContentPartPr>
            <p14:xfrm>
              <a:off x="4586945" y="2480696"/>
              <a:ext cx="77248" cy="15338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967959-7AA5-4F46-96C8-4F4675F8B6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8322" y="2471715"/>
                <a:ext cx="94853" cy="170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9858EE-660A-4497-BC2C-357602BB23FB}"/>
                  </a:ext>
                </a:extLst>
              </p14:cNvPr>
              <p14:cNvContentPartPr/>
              <p14:nvPr/>
            </p14:nvContentPartPr>
            <p14:xfrm>
              <a:off x="4715292" y="2331837"/>
              <a:ext cx="84764" cy="115042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9858EE-660A-4497-BC2C-357602BB23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06275" y="2323209"/>
                <a:ext cx="102438" cy="13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7CDABD-7502-420E-B520-6930C1C17833}"/>
                  </a:ext>
                </a:extLst>
              </p14:cNvPr>
              <p14:cNvContentPartPr/>
              <p14:nvPr/>
            </p14:nvContentPartPr>
            <p14:xfrm>
              <a:off x="4853859" y="2514817"/>
              <a:ext cx="47191" cy="2114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7CDABD-7502-420E-B520-6930C1C178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44853" y="2506009"/>
                <a:ext cx="64843" cy="19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5C8CFF-05E9-4EE6-81C3-186C7F671C0D}"/>
                  </a:ext>
                </a:extLst>
              </p14:cNvPr>
              <p14:cNvContentPartPr/>
              <p14:nvPr/>
            </p14:nvContentPartPr>
            <p14:xfrm>
              <a:off x="4858669" y="2569469"/>
              <a:ext cx="42081" cy="5737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5C8CFF-05E9-4EE6-81C3-186C7F671C0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50037" y="2560505"/>
                <a:ext cx="59705" cy="23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89B4D9-B551-4FF3-9655-577EDC141513}"/>
                  </a:ext>
                </a:extLst>
              </p14:cNvPr>
              <p14:cNvContentPartPr/>
              <p14:nvPr/>
            </p14:nvContentPartPr>
            <p14:xfrm>
              <a:off x="4411407" y="2654618"/>
              <a:ext cx="94682" cy="309194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89B4D9-B551-4FF3-9655-577EDC14151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02407" y="2645619"/>
                <a:ext cx="112322" cy="32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8D81DB5-B6F9-4FA5-8957-F4CD6F2BD73B}"/>
                  </a:ext>
                </a:extLst>
              </p14:cNvPr>
              <p14:cNvContentPartPr/>
              <p14:nvPr/>
            </p14:nvContentPartPr>
            <p14:xfrm>
              <a:off x="4461604" y="3040809"/>
              <a:ext cx="104301" cy="161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8D81DB5-B6F9-4FA5-8957-F4CD6F2BD7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52613" y="3032171"/>
                <a:ext cx="121924" cy="178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23AC36-096E-412A-95A7-041D3FBA6EC2}"/>
                  </a:ext>
                </a:extLst>
              </p14:cNvPr>
              <p14:cNvContentPartPr/>
              <p14:nvPr/>
            </p14:nvContentPartPr>
            <p14:xfrm>
              <a:off x="4621512" y="3091839"/>
              <a:ext cx="55908" cy="3925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23AC36-096E-412A-95A7-041D3FBA6EC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12911" y="3083275"/>
                <a:ext cx="73469" cy="21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08B5B0-EAAD-4A76-BCA7-192993F07DD7}"/>
                  </a:ext>
                </a:extLst>
              </p14:cNvPr>
              <p14:cNvContentPartPr/>
              <p14:nvPr/>
            </p14:nvContentPartPr>
            <p14:xfrm>
              <a:off x="4630830" y="3135319"/>
              <a:ext cx="42683" cy="9663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08B5B0-EAAD-4A76-BCA7-192993F07DD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22149" y="3126372"/>
                <a:ext cx="60407" cy="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DA219A-774E-41AE-898E-EC096C8D4D92}"/>
                  </a:ext>
                </a:extLst>
              </p14:cNvPr>
              <p14:cNvContentPartPr/>
              <p14:nvPr/>
            </p14:nvContentPartPr>
            <p14:xfrm>
              <a:off x="4921189" y="3033865"/>
              <a:ext cx="79954" cy="167581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DA219A-774E-41AE-898E-EC096C8D4D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12545" y="3025234"/>
                <a:ext cx="97602" cy="18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4AE08E-F4BE-4BBE-8E39-37EF78FEFF17}"/>
                  </a:ext>
                </a:extLst>
              </p14:cNvPr>
              <p14:cNvContentPartPr/>
              <p14:nvPr/>
            </p14:nvContentPartPr>
            <p14:xfrm>
              <a:off x="4766391" y="3047755"/>
              <a:ext cx="82660" cy="173318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4AE08E-F4BE-4BBE-8E39-37EF78FEFF1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57728" y="3038765"/>
                <a:ext cx="100347" cy="190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D9FC74-64C9-4506-B0DF-767774B6D5DD}"/>
                  </a:ext>
                </a:extLst>
              </p14:cNvPr>
              <p14:cNvContentPartPr/>
              <p14:nvPr/>
            </p14:nvContentPartPr>
            <p14:xfrm>
              <a:off x="5184497" y="3006689"/>
              <a:ext cx="39977" cy="210759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D9FC74-64C9-4506-B0DF-767774B6D5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75493" y="2998042"/>
                <a:ext cx="57625" cy="22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C9D215B-9CE9-4C37-AD4F-C3147B0A8B59}"/>
                  </a:ext>
                </a:extLst>
              </p14:cNvPr>
              <p14:cNvContentPartPr/>
              <p14:nvPr/>
            </p14:nvContentPartPr>
            <p14:xfrm>
              <a:off x="5426763" y="3041715"/>
              <a:ext cx="86868" cy="152786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C9D215B-9CE9-4C37-AD4F-C3147B0A8B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17789" y="3032706"/>
                <a:ext cx="104457" cy="170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A9922A4-CD87-45A3-8EB8-F3648277FC59}"/>
                  </a:ext>
                </a:extLst>
              </p14:cNvPr>
              <p14:cNvContentPartPr/>
              <p14:nvPr/>
            </p14:nvContentPartPr>
            <p14:xfrm>
              <a:off x="6241933" y="3077043"/>
              <a:ext cx="112717" cy="114438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A9922A4-CD87-45A3-8EB8-F3648277FC5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32959" y="3068046"/>
                <a:ext cx="130307" cy="13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9D5D88A-6F05-44C0-A41F-8FFD691D2E9C}"/>
                  </a:ext>
                </a:extLst>
              </p14:cNvPr>
              <p14:cNvContentPartPr/>
              <p14:nvPr/>
            </p14:nvContentPartPr>
            <p14:xfrm>
              <a:off x="6650721" y="3026014"/>
              <a:ext cx="25249" cy="175734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9D5D88A-6F05-44C0-A41F-8FFD691D2E9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42064" y="3017371"/>
                <a:ext cx="42923" cy="193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E7A0F8-8598-439E-86C9-3E015066BDB7}"/>
                  </a:ext>
                </a:extLst>
              </p14:cNvPr>
              <p14:cNvContentPartPr/>
              <p14:nvPr/>
            </p14:nvContentPartPr>
            <p14:xfrm>
              <a:off x="6503737" y="3059228"/>
              <a:ext cx="89272" cy="138896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E7A0F8-8598-439E-86C9-3E015066BDB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95098" y="3050232"/>
                <a:ext cx="106910" cy="15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5E275C-BB72-41A1-A653-7256182C1A68}"/>
                  </a:ext>
                </a:extLst>
              </p14:cNvPr>
              <p14:cNvContentPartPr/>
              <p14:nvPr/>
            </p14:nvContentPartPr>
            <p14:xfrm>
              <a:off x="6039342" y="3028430"/>
              <a:ext cx="153596" cy="156107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5E275C-BB72-41A1-A653-7256182C1A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030328" y="3019417"/>
                <a:ext cx="171263" cy="17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10530EE-CA7A-4CF0-8651-9C9EB1CB1B6F}"/>
                  </a:ext>
                </a:extLst>
              </p14:cNvPr>
              <p14:cNvContentPartPr/>
              <p14:nvPr/>
            </p14:nvContentPartPr>
            <p14:xfrm>
              <a:off x="5554810" y="2992196"/>
              <a:ext cx="374822" cy="212873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10530EE-CA7A-4CF0-8651-9C9EB1CB1B6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46169" y="2983191"/>
                <a:ext cx="392465" cy="230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0BEE48-2C1B-4DC3-B951-A01650314F82}"/>
                  </a:ext>
                </a:extLst>
              </p14:cNvPr>
              <p14:cNvContentPartPr/>
              <p14:nvPr/>
            </p14:nvContentPartPr>
            <p14:xfrm>
              <a:off x="5289398" y="3048661"/>
              <a:ext cx="79954" cy="131348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0BEE48-2C1B-4DC3-B951-A01650314F8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80394" y="3040024"/>
                <a:ext cx="97602" cy="14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8A64CD8-C4FA-4897-84AD-FCC9E6BFB6E0}"/>
                  </a:ext>
                </a:extLst>
              </p14:cNvPr>
              <p14:cNvContentPartPr/>
              <p14:nvPr/>
            </p14:nvContentPartPr>
            <p14:xfrm>
              <a:off x="5240103" y="2465901"/>
              <a:ext cx="67931" cy="15037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8A64CD8-C4FA-4897-84AD-FCC9E6BFB6E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31117" y="2457267"/>
                <a:ext cx="85543" cy="167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BF0B6A1-8619-4D64-82DE-BD44BA5A9514}"/>
                  </a:ext>
                </a:extLst>
              </p14:cNvPr>
              <p14:cNvContentPartPr/>
              <p14:nvPr/>
            </p14:nvContentPartPr>
            <p14:xfrm>
              <a:off x="5042022" y="2451709"/>
              <a:ext cx="95885" cy="179055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BF0B6A1-8619-4D64-82DE-BD44BA5A951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033403" y="2443080"/>
                <a:ext cx="113482" cy="196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BF5DF1C-74C0-441C-8B74-B3285549583C}"/>
                  </a:ext>
                </a:extLst>
              </p14:cNvPr>
              <p14:cNvContentPartPr/>
              <p14:nvPr/>
            </p14:nvContentPartPr>
            <p14:xfrm>
              <a:off x="5616128" y="2457144"/>
              <a:ext cx="83260" cy="153994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BF5DF1C-74C0-441C-8B74-B3285549583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07117" y="2448149"/>
                <a:ext cx="100921" cy="171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C360F77-4C44-419E-B369-8C09DC3DC936}"/>
                  </a:ext>
                </a:extLst>
              </p14:cNvPr>
              <p14:cNvContentPartPr/>
              <p14:nvPr/>
            </p14:nvContentPartPr>
            <p14:xfrm>
              <a:off x="5887851" y="2504551"/>
              <a:ext cx="52601" cy="17211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C360F77-4C44-419E-B369-8C09DC3DC93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78905" y="2495945"/>
                <a:ext cx="70135" cy="34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5E8D9D5-6D1D-418D-92BB-7D9E19E5F5DB}"/>
                  </a:ext>
                </a:extLst>
              </p14:cNvPr>
              <p14:cNvContentPartPr/>
              <p14:nvPr/>
            </p14:nvContentPartPr>
            <p14:xfrm>
              <a:off x="5897169" y="2552259"/>
              <a:ext cx="49595" cy="25364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5E8D9D5-6D1D-418D-92BB-7D9E19E5F5D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88184" y="2543563"/>
                <a:ext cx="67205" cy="43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4D04DD8-1649-46AF-AB97-84CB48301A8F}"/>
                  </a:ext>
                </a:extLst>
              </p14:cNvPr>
              <p14:cNvContentPartPr/>
              <p14:nvPr/>
            </p14:nvContentPartPr>
            <p14:xfrm>
              <a:off x="6092545" y="2490963"/>
              <a:ext cx="88070" cy="176337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4D04DD8-1649-46AF-AB97-84CB48301A8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83558" y="2481966"/>
                <a:ext cx="105684" cy="193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A6EC84-01F3-4E52-B4F5-FB837BB3DFC6}"/>
                  </a:ext>
                </a:extLst>
              </p14:cNvPr>
              <p14:cNvContentPartPr/>
              <p14:nvPr/>
            </p14:nvContentPartPr>
            <p14:xfrm>
              <a:off x="5741769" y="2340895"/>
              <a:ext cx="89873" cy="112928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A6EC84-01F3-4E52-B4F5-FB837BB3DFC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732782" y="2332236"/>
                <a:ext cx="107488" cy="130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2D9C591-CE1B-42A7-8E73-5C8E5B6B14A9}"/>
                  </a:ext>
                </a:extLst>
              </p14:cNvPr>
              <p14:cNvContentPartPr/>
              <p14:nvPr/>
            </p14:nvContentPartPr>
            <p14:xfrm>
              <a:off x="5458624" y="2485226"/>
              <a:ext cx="62220" cy="109305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2D9C591-CE1B-42A7-8E73-5C8E5B6B14A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49992" y="2476568"/>
                <a:ext cx="79843" cy="126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051363A-E763-4B23-A6BF-E5FDBC28A890}"/>
                  </a:ext>
                </a:extLst>
              </p14:cNvPr>
              <p14:cNvContentPartPr/>
              <p14:nvPr/>
            </p14:nvContentPartPr>
            <p14:xfrm>
              <a:off x="6341425" y="2427554"/>
              <a:ext cx="10220" cy="197776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051363A-E763-4B23-A6BF-E5FDBC28A89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332967" y="2418548"/>
                <a:ext cx="27488" cy="215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A638DD0-3F2E-44AB-A053-B986F1618EE6}"/>
                  </a:ext>
                </a:extLst>
              </p14:cNvPr>
              <p14:cNvContentPartPr/>
              <p14:nvPr/>
            </p14:nvContentPartPr>
            <p14:xfrm>
              <a:off x="6424685" y="2461372"/>
              <a:ext cx="69434" cy="147955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A638DD0-3F2E-44AB-A053-B986F1618EE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15691" y="2452732"/>
                <a:ext cx="87062" cy="165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21016D9-49F6-449E-86EE-8A66E4BE021E}"/>
                  </a:ext>
                </a:extLst>
              </p14:cNvPr>
              <p14:cNvContentPartPr/>
              <p14:nvPr/>
            </p14:nvContentPartPr>
            <p14:xfrm>
              <a:off x="6581287" y="2447784"/>
              <a:ext cx="22844" cy="189925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21016D9-49F6-449E-86EE-8A66E4BE021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72720" y="2438791"/>
                <a:ext cx="40334" cy="207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7BDC590-6D04-495B-A995-47B5F504BEFC}"/>
                  </a:ext>
                </a:extLst>
              </p14:cNvPr>
              <p14:cNvContentPartPr/>
              <p14:nvPr/>
            </p14:nvContentPartPr>
            <p14:xfrm>
              <a:off x="6659738" y="2373807"/>
              <a:ext cx="74844" cy="120779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7BDC590-6D04-495B-A995-47B5F504BEF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51102" y="2365180"/>
                <a:ext cx="92476" cy="138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057693-BD8F-4011-8B74-E78936725AC3}"/>
                  </a:ext>
                </a:extLst>
              </p14:cNvPr>
              <p14:cNvContentPartPr/>
              <p14:nvPr/>
            </p14:nvContentPartPr>
            <p14:xfrm>
              <a:off x="6493517" y="2011168"/>
              <a:ext cx="185758" cy="292587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057693-BD8F-4011-8B74-E78936725AC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84877" y="2002531"/>
                <a:ext cx="203398" cy="31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BECAE19-9861-49B6-9579-1D29E818BA19}"/>
                  </a:ext>
                </a:extLst>
              </p14:cNvPr>
              <p14:cNvContentPartPr/>
              <p14:nvPr/>
            </p14:nvContentPartPr>
            <p14:xfrm>
              <a:off x="6217586" y="1504499"/>
              <a:ext cx="39375" cy="175432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BECAE19-9861-49B6-9579-1D29E818BA1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08555" y="1495493"/>
                <a:ext cx="57076" cy="193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082A6D7-F45E-4478-B673-DA1E8187D78B}"/>
                  </a:ext>
                </a:extLst>
              </p14:cNvPr>
              <p14:cNvContentPartPr/>
              <p14:nvPr/>
            </p14:nvContentPartPr>
            <p14:xfrm>
              <a:off x="6317679" y="1521711"/>
              <a:ext cx="78150" cy="151578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082A6D7-F45E-4478-B673-DA1E8187D78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308676" y="1512710"/>
                <a:ext cx="95797" cy="169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1C8903A-1E02-4681-9701-EB15C508CBFE}"/>
                  </a:ext>
                </a:extLst>
              </p14:cNvPr>
              <p14:cNvContentPartPr/>
              <p14:nvPr/>
            </p14:nvContentPartPr>
            <p14:xfrm>
              <a:off x="6710836" y="1538016"/>
              <a:ext cx="39977" cy="112325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1C8903A-1E02-4681-9701-EB15C508CBF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702192" y="1529376"/>
                <a:ext cx="57625" cy="129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86F0052-C756-477C-AC7D-ECD91E6617FA}"/>
                  </a:ext>
                </a:extLst>
              </p14:cNvPr>
              <p14:cNvContentPartPr/>
              <p14:nvPr/>
            </p14:nvContentPartPr>
            <p14:xfrm>
              <a:off x="8426841" y="1539827"/>
              <a:ext cx="144278" cy="101454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86F0052-C756-477C-AC7D-ECD91E6617F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17846" y="1531193"/>
                <a:ext cx="161908" cy="11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0DD5719-3288-43B4-8664-C28CAFE7EC1D}"/>
                  </a:ext>
                </a:extLst>
              </p14:cNvPr>
              <p14:cNvContentPartPr/>
              <p14:nvPr/>
            </p14:nvContentPartPr>
            <p14:xfrm>
              <a:off x="9005456" y="1525032"/>
              <a:ext cx="2404" cy="3019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0DD5719-3288-43B4-8664-C28CAFE7EC1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997214" y="1516981"/>
                <a:ext cx="19232" cy="1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F6865FD-F233-4962-AD16-695A178866D1}"/>
                  </a:ext>
                </a:extLst>
              </p14:cNvPr>
              <p14:cNvContentPartPr/>
              <p14:nvPr/>
            </p14:nvContentPartPr>
            <p14:xfrm>
              <a:off x="9006358" y="1630412"/>
              <a:ext cx="13526" cy="21137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F6865FD-F233-4962-AD16-695A178866D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997459" y="1621814"/>
                <a:ext cx="30967" cy="38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A1269D2-F37B-4AB1-8E5B-CADCE3580A6C}"/>
                  </a:ext>
                </a:extLst>
              </p14:cNvPr>
              <p14:cNvContentPartPr/>
              <p14:nvPr/>
            </p14:nvContentPartPr>
            <p14:xfrm>
              <a:off x="9112763" y="1509029"/>
              <a:ext cx="105503" cy="132253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A1269D2-F37B-4AB1-8E5B-CADCE3580A6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103761" y="1500020"/>
                <a:ext cx="123147" cy="149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7A64876-0C1C-4BEB-A620-703EC30DC5BE}"/>
                  </a:ext>
                </a:extLst>
              </p14:cNvPr>
              <p14:cNvContentPartPr/>
              <p14:nvPr/>
            </p14:nvContentPartPr>
            <p14:xfrm>
              <a:off x="8616207" y="1496649"/>
              <a:ext cx="249782" cy="167581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7A64876-0C1C-4BEB-A620-703EC30DC5B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607569" y="1488000"/>
                <a:ext cx="267418" cy="1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D11B9FF-78CC-434E-90DC-01F0C78C3A72}"/>
                  </a:ext>
                </a:extLst>
              </p14:cNvPr>
              <p14:cNvContentPartPr/>
              <p14:nvPr/>
            </p14:nvContentPartPr>
            <p14:xfrm>
              <a:off x="8158424" y="1533185"/>
              <a:ext cx="217920" cy="104776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D11B9FF-78CC-434E-90DC-01F0C78C3A7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149779" y="1524184"/>
                <a:ext cx="235570" cy="122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1486A93-93A8-4991-A896-D6F481E4EB2C}"/>
                  </a:ext>
                </a:extLst>
              </p14:cNvPr>
              <p14:cNvContentPartPr/>
              <p14:nvPr/>
            </p14:nvContentPartPr>
            <p14:xfrm>
              <a:off x="6828663" y="1541035"/>
              <a:ext cx="303585" cy="159429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1486A93-93A8-4991-A896-D6F481E4EB2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819660" y="1532058"/>
                <a:ext cx="321231" cy="17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794A5A8-18AA-49B2-AABA-67B4E8997FCB}"/>
                  </a:ext>
                </a:extLst>
              </p14:cNvPr>
              <p14:cNvContentPartPr/>
              <p14:nvPr/>
            </p14:nvContentPartPr>
            <p14:xfrm>
              <a:off x="6490512" y="1485175"/>
              <a:ext cx="162312" cy="191736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794A5A8-18AA-49B2-AABA-67B4E8997FC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81515" y="1476182"/>
                <a:ext cx="179947" cy="209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E461865-119C-42E2-BB46-D1C8A43C75EE}"/>
                  </a:ext>
                </a:extLst>
              </p14:cNvPr>
              <p14:cNvContentPartPr/>
              <p14:nvPr/>
            </p14:nvContentPartPr>
            <p14:xfrm>
              <a:off x="6917634" y="1854457"/>
              <a:ext cx="98289" cy="12863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E461865-119C-42E2-BB46-D1C8A43C7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908633" y="1845834"/>
                <a:ext cx="115931" cy="146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87EDC43-6714-4EF2-AC98-80A0B04FE49C}"/>
                  </a:ext>
                </a:extLst>
              </p14:cNvPr>
              <p14:cNvContentPartPr/>
              <p14:nvPr/>
            </p14:nvContentPartPr>
            <p14:xfrm>
              <a:off x="8052020" y="1843285"/>
              <a:ext cx="35167" cy="194152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87EDC43-6714-4EF2-AC98-80A0B04FE49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43408" y="1834296"/>
                <a:ext cx="52751" cy="21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0D750DD-DC38-402A-94FF-48049209D9A9}"/>
                  </a:ext>
                </a:extLst>
              </p14:cNvPr>
              <p14:cNvContentPartPr/>
              <p14:nvPr/>
            </p14:nvContentPartPr>
            <p14:xfrm>
              <a:off x="8155118" y="1752399"/>
              <a:ext cx="63422" cy="116552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0D750DD-DC38-402A-94FF-48049209D9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146109" y="1743406"/>
                <a:ext cx="81079" cy="134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033BBF3-C83D-4286-84EE-6E47F4A28FB7}"/>
                  </a:ext>
                </a:extLst>
              </p14:cNvPr>
              <p14:cNvContentPartPr/>
              <p14:nvPr/>
            </p14:nvContentPartPr>
            <p14:xfrm>
              <a:off x="7301775" y="1489705"/>
              <a:ext cx="702753" cy="508782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033BBF3-C83D-4286-84EE-6E47F4A28FB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93135" y="1481063"/>
                <a:ext cx="720394" cy="52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534802A-B0B6-4B4D-A1FE-572BB6630ED1}"/>
                  </a:ext>
                </a:extLst>
              </p14:cNvPr>
              <p14:cNvContentPartPr/>
              <p14:nvPr/>
            </p14:nvContentPartPr>
            <p14:xfrm>
              <a:off x="7113913" y="1867139"/>
              <a:ext cx="90775" cy="112627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534802A-B0B6-4B4D-A1FE-572BB6630ED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105302" y="1858143"/>
                <a:ext cx="108356" cy="13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8B78AF3-ED55-4356-BD75-A14746E3EA93}"/>
                  </a:ext>
                </a:extLst>
              </p14:cNvPr>
              <p14:cNvContentPartPr/>
              <p14:nvPr/>
            </p14:nvContentPartPr>
            <p14:xfrm>
              <a:off x="8651674" y="1795577"/>
              <a:ext cx="32763" cy="21227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8B78AF3-ED55-4356-BD75-A14746E3EA9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42673" y="1786583"/>
                <a:ext cx="50405" cy="229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04A8E11-D978-41C2-B14A-D899D941B7A0}"/>
                  </a:ext>
                </a:extLst>
              </p14:cNvPr>
              <p14:cNvContentPartPr/>
              <p14:nvPr/>
            </p14:nvContentPartPr>
            <p14:xfrm>
              <a:off x="8481246" y="1830603"/>
              <a:ext cx="91977" cy="119571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04A8E11-D978-41C2-B14A-D899D941B7A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72623" y="1821959"/>
                <a:ext cx="109582" cy="137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9B4D027-E1D8-40E6-BF1B-A72560B3AF1C}"/>
                  </a:ext>
                </a:extLst>
              </p14:cNvPr>
              <p14:cNvContentPartPr/>
              <p14:nvPr/>
            </p14:nvContentPartPr>
            <p14:xfrm>
              <a:off x="6780570" y="2511495"/>
              <a:ext cx="57411" cy="4831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9B4D027-E1D8-40E6-BF1B-A72560B3AF1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771958" y="2502868"/>
                <a:ext cx="74993" cy="2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84D089F-7FDB-4994-ADEC-AE3A1EED4E22}"/>
                  </a:ext>
                </a:extLst>
              </p14:cNvPr>
              <p14:cNvContentPartPr/>
              <p14:nvPr/>
            </p14:nvContentPartPr>
            <p14:xfrm>
              <a:off x="6795299" y="2555579"/>
              <a:ext cx="54104" cy="9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84D089F-7FDB-4994-ADEC-AE3A1EED4E2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86282" y="2546939"/>
                <a:ext cx="71778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BA16448-AC1D-4A25-AB14-4DE847EB8D91}"/>
                  </a:ext>
                </a:extLst>
              </p14:cNvPr>
              <p14:cNvContentPartPr/>
              <p14:nvPr/>
            </p14:nvContentPartPr>
            <p14:xfrm>
              <a:off x="6984663" y="2507872"/>
              <a:ext cx="60116" cy="129838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BA16448-AC1D-4A25-AB14-4DE847EB8D9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975664" y="2499240"/>
                <a:ext cx="77755" cy="147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C1430BB-7B35-4A2C-A786-3D4D836930E1}"/>
                  </a:ext>
                </a:extLst>
              </p14:cNvPr>
              <p14:cNvContentPartPr/>
              <p14:nvPr/>
            </p14:nvContentPartPr>
            <p14:xfrm>
              <a:off x="7023138" y="2432988"/>
              <a:ext cx="10821" cy="9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C1430BB-7B35-4A2C-A786-3D4D836930E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014760" y="2423988"/>
                <a:ext cx="27925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1A2EEDD-E45A-4EE1-9A92-6D0C2DD8555B}"/>
                  </a:ext>
                </a:extLst>
              </p14:cNvPr>
              <p14:cNvContentPartPr/>
              <p14:nvPr/>
            </p14:nvContentPartPr>
            <p14:xfrm>
              <a:off x="7095578" y="2518138"/>
              <a:ext cx="107307" cy="97227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1A2EEDD-E45A-4EE1-9A92-6D0C2DD8555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086606" y="2509496"/>
                <a:ext cx="124892" cy="114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590D09A-ADB0-4646-AF62-12EC808E1B91}"/>
                  </a:ext>
                </a:extLst>
              </p14:cNvPr>
              <p14:cNvContentPartPr/>
              <p14:nvPr/>
            </p14:nvContentPartPr>
            <p14:xfrm>
              <a:off x="7283139" y="2484018"/>
              <a:ext cx="63122" cy="145841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590D09A-ADB0-4646-AF62-12EC808E1B9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74173" y="2475376"/>
                <a:ext cx="80696" cy="16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19CEA6A-6E99-4B04-B5CD-E1A7FE460BBE}"/>
                  </a:ext>
                </a:extLst>
              </p14:cNvPr>
              <p14:cNvContentPartPr/>
              <p14:nvPr/>
            </p14:nvContentPartPr>
            <p14:xfrm>
              <a:off x="7429220" y="2471638"/>
              <a:ext cx="22243" cy="189925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19CEA6A-6E99-4B04-B5CD-E1A7FE460BB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420251" y="2462645"/>
                <a:ext cx="39822" cy="207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5066AC5-75CD-4F10-A923-CF70D6F63D89}"/>
                  </a:ext>
                </a:extLst>
              </p14:cNvPr>
              <p14:cNvContentPartPr/>
              <p14:nvPr/>
            </p14:nvContentPartPr>
            <p14:xfrm>
              <a:off x="7520296" y="2483112"/>
              <a:ext cx="83862" cy="145841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5066AC5-75CD-4F10-A923-CF70D6F63D8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511658" y="2474109"/>
                <a:ext cx="101498" cy="16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CDE5B49-15AD-4F0D-A4C7-60B4C826C28A}"/>
                  </a:ext>
                </a:extLst>
              </p14:cNvPr>
              <p14:cNvContentPartPr/>
              <p14:nvPr/>
            </p14:nvContentPartPr>
            <p14:xfrm>
              <a:off x="7676296" y="2486434"/>
              <a:ext cx="17434" cy="157013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CDE5B49-15AD-4F0D-A4C7-60B4C826C28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67401" y="2477452"/>
                <a:ext cx="34868" cy="17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2B0829-D86C-4568-B4CE-B83479D39EDA}"/>
                  </a:ext>
                </a:extLst>
              </p14:cNvPr>
              <p14:cNvContentPartPr/>
              <p14:nvPr/>
            </p14:nvContentPartPr>
            <p14:xfrm>
              <a:off x="7732805" y="2422722"/>
              <a:ext cx="46289" cy="109305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2B0829-D86C-4568-B4CE-B83479D39ED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723764" y="2414093"/>
                <a:ext cx="64009" cy="126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85FCD05-C0F3-4642-83DA-0B3FFB2311C0}"/>
                  </a:ext>
                </a:extLst>
              </p14:cNvPr>
              <p14:cNvContentPartPr/>
              <p14:nvPr/>
            </p14:nvContentPartPr>
            <p14:xfrm>
              <a:off x="1460022" y="3536306"/>
              <a:ext cx="29457" cy="119571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85FCD05-C0F3-4642-83DA-0B3FFB2311C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451041" y="3527662"/>
                <a:ext cx="47059" cy="137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8604CCC-D762-4E61-BF64-96006A8DC301}"/>
                  </a:ext>
                </a:extLst>
              </p14:cNvPr>
              <p14:cNvContentPartPr/>
              <p14:nvPr/>
            </p14:nvContentPartPr>
            <p14:xfrm>
              <a:off x="1462126" y="3462630"/>
              <a:ext cx="3607" cy="10568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8604CCC-D762-4E61-BF64-96006A8DC30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453108" y="3453520"/>
                <a:ext cx="21281" cy="2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889AB7D-9581-422C-8D00-0C398D30339E}"/>
                  </a:ext>
                </a:extLst>
              </p14:cNvPr>
              <p14:cNvContentPartPr/>
              <p14:nvPr/>
            </p14:nvContentPartPr>
            <p14:xfrm>
              <a:off x="2048556" y="3503394"/>
              <a:ext cx="1502" cy="6039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889AB7D-9581-422C-8D00-0C398D30339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41346" y="3494513"/>
                <a:ext cx="16222" cy="2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9BE8FF-59F4-48CC-B079-C652EFF12856}"/>
                  </a:ext>
                </a:extLst>
              </p14:cNvPr>
              <p14:cNvContentPartPr/>
              <p14:nvPr/>
            </p14:nvContentPartPr>
            <p14:xfrm>
              <a:off x="2075307" y="3634137"/>
              <a:ext cx="3006" cy="11776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9BE8FF-59F4-48CC-B079-C652EFF1285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065913" y="3625216"/>
                <a:ext cx="21418" cy="2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545A816-1D54-4196-AF94-A60AE1C5E5F8}"/>
                  </a:ext>
                </a:extLst>
              </p14:cNvPr>
              <p14:cNvContentPartPr/>
              <p14:nvPr/>
            </p14:nvContentPartPr>
            <p14:xfrm>
              <a:off x="1546890" y="3461422"/>
              <a:ext cx="349573" cy="189925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545A816-1D54-4196-AF94-A60AE1C5E5F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538250" y="3452429"/>
                <a:ext cx="367214" cy="207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6894295-49C2-4358-AAF6-2B216D1DB66B}"/>
                  </a:ext>
                </a:extLst>
              </p14:cNvPr>
              <p14:cNvContentPartPr/>
              <p14:nvPr/>
            </p14:nvContentPartPr>
            <p14:xfrm>
              <a:off x="975790" y="3494335"/>
              <a:ext cx="443955" cy="218611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6894295-49C2-4358-AAF6-2B216D1DB66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66788" y="3485331"/>
                <a:ext cx="461598" cy="236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EB1C60C-5FE2-4FA5-955C-D26FF759ACA5}"/>
                  </a:ext>
                </a:extLst>
              </p14:cNvPr>
              <p14:cNvContentPartPr/>
              <p14:nvPr/>
            </p14:nvContentPartPr>
            <p14:xfrm>
              <a:off x="661684" y="3490409"/>
              <a:ext cx="178844" cy="214987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EB1C60C-5FE2-4FA5-955C-D26FF759ACA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52688" y="3481421"/>
                <a:ext cx="196477" cy="23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13CCA3A-FC5C-4871-90E3-FAE750512450}"/>
                  </a:ext>
                </a:extLst>
              </p14:cNvPr>
              <p14:cNvContentPartPr/>
              <p14:nvPr/>
            </p14:nvContentPartPr>
            <p14:xfrm>
              <a:off x="2795194" y="3564689"/>
              <a:ext cx="5711" cy="3624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13CCA3A-FC5C-4871-90E3-FAE75051245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786627" y="3555991"/>
                <a:ext cx="23201" cy="21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CB5435B-386A-4247-8C43-55CFAA461063}"/>
                  </a:ext>
                </a:extLst>
              </p14:cNvPr>
              <p14:cNvContentPartPr/>
              <p14:nvPr/>
            </p14:nvContentPartPr>
            <p14:xfrm>
              <a:off x="2779564" y="3614208"/>
              <a:ext cx="219723" cy="133159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CB5435B-386A-4247-8C43-55CFAA46106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770574" y="3605571"/>
                <a:ext cx="237344" cy="15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B7BD272-8D94-4ED1-9AAE-655A48A46C50}"/>
                  </a:ext>
                </a:extLst>
              </p14:cNvPr>
              <p14:cNvContentPartPr/>
              <p14:nvPr/>
            </p14:nvContentPartPr>
            <p14:xfrm>
              <a:off x="2516858" y="3585221"/>
              <a:ext cx="223631" cy="173922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B7BD272-8D94-4ED1-9AAE-655A48A46C5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507855" y="3576237"/>
                <a:ext cx="241277" cy="191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74FFEF1-7D7D-4A68-BA9F-7687F8B5699B}"/>
                  </a:ext>
                </a:extLst>
              </p14:cNvPr>
              <p14:cNvContentPartPr/>
              <p14:nvPr/>
            </p14:nvContentPartPr>
            <p14:xfrm>
              <a:off x="2319678" y="3615718"/>
              <a:ext cx="159006" cy="150672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74FFEF1-7D7D-4A68-BA9F-7687F8B5699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310684" y="3606707"/>
                <a:ext cx="176633" cy="16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03F24DB-D2B3-4AFE-BB13-0A89A48859E3}"/>
                  </a:ext>
                </a:extLst>
              </p14:cNvPr>
              <p14:cNvContentPartPr/>
              <p14:nvPr/>
            </p14:nvContentPartPr>
            <p14:xfrm>
              <a:off x="3558965" y="3628399"/>
              <a:ext cx="160208" cy="119874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03F24DB-D2B3-4AFE-BB13-0A89A48859E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549965" y="3619399"/>
                <a:ext cx="177849" cy="137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2FBE2C4-98FB-455D-8F43-DA5F88246C02}"/>
                  </a:ext>
                </a:extLst>
              </p14:cNvPr>
              <p14:cNvContentPartPr/>
              <p14:nvPr/>
            </p14:nvContentPartPr>
            <p14:xfrm>
              <a:off x="3221115" y="3617832"/>
              <a:ext cx="299978" cy="154597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2FBE2C4-98FB-455D-8F43-DA5F88246C0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212112" y="3608844"/>
                <a:ext cx="317624" cy="172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CD4C4B1-A926-4B92-83B8-148C9273896E}"/>
                  </a:ext>
                </a:extLst>
              </p14:cNvPr>
              <p14:cNvContentPartPr/>
              <p14:nvPr/>
            </p14:nvContentPartPr>
            <p14:xfrm>
              <a:off x="3821070" y="3753406"/>
              <a:ext cx="33965" cy="58276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CD4C4B1-A926-4B92-83B8-148C9273896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812037" y="3744413"/>
                <a:ext cx="51670" cy="7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C59CAF0-4CEF-4219-A958-D2826048E163}"/>
                  </a:ext>
                </a:extLst>
              </p14:cNvPr>
              <p14:cNvContentPartPr/>
              <p14:nvPr/>
            </p14:nvContentPartPr>
            <p14:xfrm>
              <a:off x="4223545" y="3633835"/>
              <a:ext cx="55307" cy="18721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C59CAF0-4CEF-4219-A958-D2826048E16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214926" y="3625004"/>
                <a:ext cx="72905" cy="3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BBBF2C2-D73A-4890-B146-11DC847404E6}"/>
                  </a:ext>
                </a:extLst>
              </p14:cNvPr>
              <p14:cNvContentPartPr/>
              <p14:nvPr/>
            </p14:nvContentPartPr>
            <p14:xfrm>
              <a:off x="4237672" y="3680637"/>
              <a:ext cx="53503" cy="9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BBBF2C2-D73A-4890-B146-11DC847404E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28695" y="3671637"/>
                <a:ext cx="71098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583276A-F365-47E5-87C7-AEA687AB6BA1}"/>
                  </a:ext>
                </a:extLst>
              </p14:cNvPr>
              <p14:cNvContentPartPr/>
              <p14:nvPr/>
            </p14:nvContentPartPr>
            <p14:xfrm>
              <a:off x="4030273" y="3602432"/>
              <a:ext cx="123839" cy="165769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583276A-F365-47E5-87C7-AEA687AB6BA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021273" y="3593423"/>
                <a:ext cx="141479" cy="183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0E7F6FD-4187-4A16-9DF4-951600BD6681}"/>
                  </a:ext>
                </a:extLst>
              </p14:cNvPr>
              <p14:cNvContentPartPr/>
              <p14:nvPr/>
            </p14:nvContentPartPr>
            <p14:xfrm>
              <a:off x="4402990" y="3619341"/>
              <a:ext cx="59515" cy="140104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0E7F6FD-4187-4A16-9DF4-951600BD668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394333" y="3610337"/>
                <a:ext cx="77189" cy="15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0044ABA-68B3-456B-8267-0CA32067C4FA}"/>
                  </a:ext>
                </a:extLst>
              </p14:cNvPr>
              <p14:cNvContentPartPr/>
              <p14:nvPr/>
            </p14:nvContentPartPr>
            <p14:xfrm>
              <a:off x="4522621" y="3644705"/>
              <a:ext cx="146382" cy="125007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0044ABA-68B3-456B-8267-0CA32067C4F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513629" y="3635699"/>
                <a:ext cx="164005" cy="142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5F279F7-8B8C-40CD-9F27-804DE55E0A9D}"/>
                  </a:ext>
                </a:extLst>
              </p14:cNvPr>
              <p14:cNvContentPartPr/>
              <p14:nvPr/>
            </p14:nvContentPartPr>
            <p14:xfrm>
              <a:off x="4759477" y="3618133"/>
              <a:ext cx="61919" cy="15037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5F279F7-8B8C-40CD-9F27-804DE55E0A9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750477" y="3609140"/>
                <a:ext cx="79559" cy="167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B7B08B6-C2F7-49C6-A0DD-DFCB397224FD}"/>
                  </a:ext>
                </a:extLst>
              </p14:cNvPr>
              <p14:cNvContentPartPr/>
              <p14:nvPr/>
            </p14:nvContentPartPr>
            <p14:xfrm>
              <a:off x="4911871" y="3644403"/>
              <a:ext cx="61619" cy="11776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B7B08B6-C2F7-49C6-A0DD-DFCB397224F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903223" y="3635482"/>
                <a:ext cx="79276" cy="2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CFACB77-3768-4490-8C20-E00D88253BE5}"/>
                  </a:ext>
                </a:extLst>
              </p14:cNvPr>
              <p14:cNvContentPartPr/>
              <p14:nvPr/>
            </p14:nvContentPartPr>
            <p14:xfrm>
              <a:off x="4914276" y="3707812"/>
              <a:ext cx="57711" cy="1389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CFACB77-3768-4490-8C20-E00D88253BE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05619" y="3699039"/>
                <a:ext cx="75385" cy="31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6DE1A6F-E904-450C-A6B9-902C50829EBF}"/>
                  </a:ext>
                </a:extLst>
              </p14:cNvPr>
              <p14:cNvContentPartPr/>
              <p14:nvPr/>
            </p14:nvContentPartPr>
            <p14:xfrm>
              <a:off x="5142416" y="2706251"/>
              <a:ext cx="2485788" cy="1065876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6DE1A6F-E904-450C-A6B9-902C50829EB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133416" y="2697612"/>
                <a:ext cx="2503428" cy="1083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42FBAC8-4B76-4A2B-98B9-638A5379E091}"/>
                  </a:ext>
                </a:extLst>
              </p14:cNvPr>
              <p14:cNvContentPartPr/>
              <p14:nvPr/>
            </p14:nvContentPartPr>
            <p14:xfrm>
              <a:off x="214629" y="4087497"/>
              <a:ext cx="69139" cy="177869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42FBAC8-4B76-4A2B-98B9-638A5379E09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5987" y="4078514"/>
                <a:ext cx="86784" cy="195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2C10730-8974-44F6-B05F-7CF4754730AD}"/>
                  </a:ext>
                </a:extLst>
              </p14:cNvPr>
              <p14:cNvContentPartPr/>
              <p14:nvPr/>
            </p14:nvContentPartPr>
            <p14:xfrm>
              <a:off x="326867" y="4090489"/>
              <a:ext cx="184369" cy="139793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2C10730-8974-44F6-B05F-7CF4754730A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17865" y="4081482"/>
                <a:ext cx="202014" cy="157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4D7E86A-9391-4407-984F-DC09C5BEF3C1}"/>
                  </a:ext>
                </a:extLst>
              </p14:cNvPr>
              <p14:cNvContentPartPr/>
              <p14:nvPr/>
            </p14:nvContentPartPr>
            <p14:xfrm>
              <a:off x="693211" y="4087497"/>
              <a:ext cx="44895" cy="137618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4D7E86A-9391-4407-984F-DC09C5BEF3C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84232" y="4078514"/>
                <a:ext cx="62494" cy="155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5751327-D040-4C39-BE7C-6B496B566899}"/>
                  </a:ext>
                </a:extLst>
              </p14:cNvPr>
              <p14:cNvContentPartPr/>
              <p14:nvPr/>
            </p14:nvContentPartPr>
            <p14:xfrm>
              <a:off x="774621" y="4122854"/>
              <a:ext cx="86498" cy="68809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5751327-D040-4C39-BE7C-6B496B56689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5611" y="4114208"/>
                <a:ext cx="104158" cy="86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6BCF0F3-E1D5-4DFC-8364-030C47759811}"/>
                  </a:ext>
                </a:extLst>
              </p14:cNvPr>
              <p14:cNvContentPartPr/>
              <p14:nvPr/>
            </p14:nvContentPartPr>
            <p14:xfrm>
              <a:off x="1378609" y="4197917"/>
              <a:ext cx="35019" cy="43243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6BCF0F3-E1D5-4DFC-8364-030C4775981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369676" y="4189268"/>
                <a:ext cx="52529" cy="60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8DEAA8E-1F9B-4105-8235-E8AF053D1501}"/>
                  </a:ext>
                </a:extLst>
              </p14:cNvPr>
              <p14:cNvContentPartPr/>
              <p14:nvPr/>
            </p14:nvContentPartPr>
            <p14:xfrm>
              <a:off x="1776680" y="4134548"/>
              <a:ext cx="41603" cy="104437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8DEAA8E-1F9B-4105-8235-E8AF053D150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767714" y="4125545"/>
                <a:ext cx="59177" cy="122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F049737-D76B-4BFA-83FE-13AC8A73E177}"/>
                  </a:ext>
                </a:extLst>
              </p14:cNvPr>
              <p14:cNvContentPartPr/>
              <p14:nvPr/>
            </p14:nvContentPartPr>
            <p14:xfrm>
              <a:off x="1778775" y="4091576"/>
              <a:ext cx="4190" cy="1904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F049737-D76B-4BFA-83FE-13AC8A73E17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770046" y="4083643"/>
                <a:ext cx="21299" cy="17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54B933C-B0FC-472A-9F5B-BF72DF05BE0C}"/>
                  </a:ext>
                </a:extLst>
              </p14:cNvPr>
              <p14:cNvContentPartPr/>
              <p14:nvPr/>
            </p14:nvContentPartPr>
            <p14:xfrm>
              <a:off x="2043955" y="4107895"/>
              <a:ext cx="68241" cy="154752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54B933C-B0FC-472A-9F5B-BF72DF05BE0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034976" y="4098898"/>
                <a:ext cx="85840" cy="17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5F8C798-1CCB-4FC8-B367-F91C32BD7FC2}"/>
                  </a:ext>
                </a:extLst>
              </p14:cNvPr>
              <p14:cNvContentPartPr/>
              <p14:nvPr/>
            </p14:nvContentPartPr>
            <p14:xfrm>
              <a:off x="2193306" y="4128565"/>
              <a:ext cx="57166" cy="14414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5F8C798-1CCB-4FC8-B367-F91C32BD7FC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184677" y="4119556"/>
                <a:ext cx="74783" cy="32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7A26D41-3380-4416-9F6F-F64F652EC9E8}"/>
                  </a:ext>
                </a:extLst>
              </p14:cNvPr>
              <p14:cNvContentPartPr/>
              <p14:nvPr/>
            </p14:nvContentPartPr>
            <p14:xfrm>
              <a:off x="2201387" y="4173440"/>
              <a:ext cx="62254" cy="12782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7A26D41-3380-4416-9F6F-F64F652EC9E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192391" y="4164564"/>
                <a:ext cx="79887" cy="3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335EA01-777B-4E98-A1E8-82311DBEE2C9}"/>
                  </a:ext>
                </a:extLst>
              </p14:cNvPr>
              <p14:cNvContentPartPr/>
              <p14:nvPr/>
            </p14:nvContentPartPr>
            <p14:xfrm>
              <a:off x="1873354" y="4089401"/>
              <a:ext cx="121516" cy="157199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335EA01-777B-4E98-A1E8-82311DBEE2C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864726" y="4080768"/>
                <a:ext cx="139132" cy="174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1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0C17338-11FE-4A2F-BD46-973A33F2603E}"/>
                  </a:ext>
                </a:extLst>
              </p14:cNvPr>
              <p14:cNvContentPartPr/>
              <p14:nvPr/>
            </p14:nvContentPartPr>
            <p14:xfrm>
              <a:off x="1194838" y="4110614"/>
              <a:ext cx="135284" cy="112596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0C17338-11FE-4A2F-BD46-973A33F2603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86180" y="4101980"/>
                <a:ext cx="152961" cy="13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ACA751E-F47D-4AB1-AF38-DDFFA1B203C8}"/>
                  </a:ext>
                </a:extLst>
              </p14:cNvPr>
              <p14:cNvContentPartPr/>
              <p14:nvPr/>
            </p14:nvContentPartPr>
            <p14:xfrm>
              <a:off x="908707" y="4107078"/>
              <a:ext cx="248419" cy="140337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ACA751E-F47D-4AB1-AF38-DDFFA1B203C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99719" y="4098082"/>
                <a:ext cx="266035" cy="157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82388C4-6C8E-480A-9275-0C7E1CEEB305}"/>
                  </a:ext>
                </a:extLst>
              </p14:cNvPr>
              <p14:cNvContentPartPr/>
              <p14:nvPr/>
            </p14:nvContentPartPr>
            <p14:xfrm>
              <a:off x="2674282" y="4103815"/>
              <a:ext cx="5088" cy="161007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82388C4-6C8E-480A-9275-0C7E1CEEB30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665560" y="4094830"/>
                <a:ext cx="22896" cy="178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E83E767-EB3A-454E-9703-05E5A591F2E9}"/>
                  </a:ext>
                </a:extLst>
              </p14:cNvPr>
              <p14:cNvContentPartPr/>
              <p14:nvPr/>
            </p14:nvContentPartPr>
            <p14:xfrm>
              <a:off x="2748509" y="4132372"/>
              <a:ext cx="61357" cy="116132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E83E767-EB3A-454E-9703-05E5A591F2E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739539" y="4123383"/>
                <a:ext cx="78939" cy="13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6739412-A90E-457A-AF4E-7EAB0BFF5D79}"/>
                  </a:ext>
                </a:extLst>
              </p14:cNvPr>
              <p14:cNvContentPartPr/>
              <p14:nvPr/>
            </p14:nvContentPartPr>
            <p14:xfrm>
              <a:off x="2884690" y="4127205"/>
              <a:ext cx="22149" cy="163183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6739412-A90E-457A-AF4E-7EAB0BFF5D7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876116" y="4118579"/>
                <a:ext cx="39654" cy="180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A2C8889-91A4-48EE-9838-487240369CF8}"/>
                  </a:ext>
                </a:extLst>
              </p14:cNvPr>
              <p14:cNvContentPartPr/>
              <p14:nvPr/>
            </p14:nvContentPartPr>
            <p14:xfrm>
              <a:off x="2414788" y="4066827"/>
              <a:ext cx="170901" cy="212138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A2C8889-91A4-48EE-9838-487240369CF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406153" y="4057838"/>
                <a:ext cx="188531" cy="22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4531349-DBBB-4EC4-A8F3-B2D7114AA920}"/>
                  </a:ext>
                </a:extLst>
              </p14:cNvPr>
              <p14:cNvContentPartPr/>
              <p14:nvPr/>
            </p14:nvContentPartPr>
            <p14:xfrm>
              <a:off x="3235770" y="4106807"/>
              <a:ext cx="57166" cy="114228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4531349-DBBB-4EC4-A8F3-B2D7114AA92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227141" y="4097798"/>
                <a:ext cx="74783" cy="131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7BCACF8-9DA7-446C-A15E-91DF19055C24}"/>
                  </a:ext>
                </a:extLst>
              </p14:cNvPr>
              <p14:cNvContentPartPr/>
              <p14:nvPr/>
            </p14:nvContentPartPr>
            <p14:xfrm>
              <a:off x="3058285" y="4113878"/>
              <a:ext cx="133189" cy="113684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7BCACF8-9DA7-446C-A15E-91DF19055C2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049646" y="4104855"/>
                <a:ext cx="150828" cy="131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71D1984-7F12-48CC-8479-7047FC2907C0}"/>
                  </a:ext>
                </a:extLst>
              </p14:cNvPr>
              <p14:cNvContentPartPr/>
              <p14:nvPr/>
            </p14:nvContentPartPr>
            <p14:xfrm>
              <a:off x="3681728" y="4103815"/>
              <a:ext cx="80512" cy="110692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71D1984-7F12-48CC-8479-7047FC2907C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673102" y="4094830"/>
                <a:ext cx="98124" cy="12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1FFA6A3-A3AE-40C5-A0C3-BD7EDA2B396E}"/>
                  </a:ext>
                </a:extLst>
              </p14:cNvPr>
              <p14:cNvContentPartPr/>
              <p14:nvPr/>
            </p14:nvContentPartPr>
            <p14:xfrm>
              <a:off x="3567396" y="4095656"/>
              <a:ext cx="44296" cy="13925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1FFA6A3-A3AE-40C5-A0C3-BD7EDA2B396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558393" y="4086661"/>
                <a:ext cx="61942" cy="156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C8CC147-07DA-404C-A78A-DD33BAC05E07}"/>
                  </a:ext>
                </a:extLst>
              </p14:cNvPr>
              <p14:cNvContentPartPr/>
              <p14:nvPr/>
            </p14:nvContentPartPr>
            <p14:xfrm>
              <a:off x="3331846" y="4078250"/>
              <a:ext cx="176887" cy="1849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C8CC147-07DA-404C-A78A-DD33BAC05E0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323200" y="4069255"/>
                <a:ext cx="194540" cy="202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F0E8823-955C-42C5-8310-A1CD4E7201D2}"/>
                  </a:ext>
                </a:extLst>
              </p14:cNvPr>
              <p14:cNvContentPartPr/>
              <p14:nvPr/>
            </p14:nvContentPartPr>
            <p14:xfrm>
              <a:off x="3833773" y="4087225"/>
              <a:ext cx="210708" cy="147136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F0E8823-955C-42C5-8310-A1CD4E7201D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825129" y="4078231"/>
                <a:ext cx="228357" cy="16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8B3025F-5582-4D81-8E95-923744B139CA}"/>
                  </a:ext>
                </a:extLst>
              </p14:cNvPr>
              <p14:cNvContentPartPr/>
              <p14:nvPr/>
            </p14:nvContentPartPr>
            <p14:xfrm>
              <a:off x="2012827" y="4519388"/>
              <a:ext cx="60459" cy="148768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8B3025F-5582-4D81-8E95-923744B139C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003830" y="4510404"/>
                <a:ext cx="78093" cy="166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15CC44F-A60A-44BE-9B09-E8590B5E1F50}"/>
                  </a:ext>
                </a:extLst>
              </p14:cNvPr>
              <p14:cNvContentPartPr/>
              <p14:nvPr/>
            </p14:nvContentPartPr>
            <p14:xfrm>
              <a:off x="2165770" y="4550121"/>
              <a:ext cx="58963" cy="2447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15CC44F-A60A-44BE-9B09-E8590B5E1F5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156782" y="4541382"/>
                <a:ext cx="76580" cy="19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8F8057E-57A3-4E5A-A6FE-FC063FC522AD}"/>
                  </a:ext>
                </a:extLst>
              </p14:cNvPr>
              <p14:cNvContentPartPr/>
              <p14:nvPr/>
            </p14:nvContentPartPr>
            <p14:xfrm>
              <a:off x="2169661" y="4602339"/>
              <a:ext cx="56269" cy="10335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8F8057E-57A3-4E5A-A6FE-FC063FC522A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160701" y="4593430"/>
                <a:ext cx="73831" cy="27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F3FC266-49F3-4887-8869-AB524AF100F7}"/>
                  </a:ext>
                </a:extLst>
              </p14:cNvPr>
              <p14:cNvContentPartPr/>
              <p14:nvPr/>
            </p14:nvContentPartPr>
            <p14:xfrm>
              <a:off x="2394436" y="4544954"/>
              <a:ext cx="103259" cy="126195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F3FC266-49F3-4887-8869-AB524AF100F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385801" y="4535966"/>
                <a:ext cx="120889" cy="14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EF4B00F-08E3-4A48-B939-23D7034BF5E5}"/>
                  </a:ext>
                </a:extLst>
              </p14:cNvPr>
              <p14:cNvContentPartPr/>
              <p14:nvPr/>
            </p14:nvContentPartPr>
            <p14:xfrm>
              <a:off x="2706906" y="4503069"/>
              <a:ext cx="81709" cy="169438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EF4B00F-08E3-4A48-B939-23D7034BF5E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697907" y="4494075"/>
                <a:ext cx="99347" cy="18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36EE15C-7D82-4D8C-89E0-EDC07F664425}"/>
                  </a:ext>
                </a:extLst>
              </p14:cNvPr>
              <p14:cNvContentPartPr/>
              <p14:nvPr/>
            </p14:nvContentPartPr>
            <p14:xfrm>
              <a:off x="2954129" y="4557192"/>
              <a:ext cx="16462" cy="88119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36EE15C-7D82-4D8C-89E0-EDC07F66442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945540" y="4548200"/>
                <a:ext cx="33998" cy="105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FC41A8D-D7C2-4666-A417-AE07C556D128}"/>
                  </a:ext>
                </a:extLst>
              </p14:cNvPr>
              <p14:cNvContentPartPr/>
              <p14:nvPr/>
            </p14:nvContentPartPr>
            <p14:xfrm>
              <a:off x="2958917" y="4500894"/>
              <a:ext cx="1796" cy="11423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FC41A8D-D7C2-4666-A417-AE07C556D12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949937" y="4492327"/>
                <a:ext cx="19397" cy="28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3C41E3C-8A39-4FD2-89B3-4F91E3EFFB5A}"/>
                  </a:ext>
                </a:extLst>
              </p14:cNvPr>
              <p14:cNvContentPartPr/>
              <p14:nvPr/>
            </p14:nvContentPartPr>
            <p14:xfrm>
              <a:off x="3032845" y="4501982"/>
              <a:ext cx="43997" cy="163455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3C41E3C-8A39-4FD2-89B3-4F91E3EFFB5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023829" y="4493001"/>
                <a:ext cx="61668" cy="181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F323B7C-BF2F-450A-AE85-37B52C8C0FC6}"/>
                  </a:ext>
                </a:extLst>
              </p14:cNvPr>
              <p14:cNvContentPartPr/>
              <p14:nvPr/>
            </p14:nvContentPartPr>
            <p14:xfrm>
              <a:off x="3205541" y="4509053"/>
              <a:ext cx="68241" cy="163183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F323B7C-BF2F-450A-AE85-37B52C8C0FC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196921" y="4500427"/>
                <a:ext cx="85840" cy="180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D4A923A-6320-4AEA-B2D2-AD255410BF8E}"/>
                  </a:ext>
                </a:extLst>
              </p14:cNvPr>
              <p14:cNvContentPartPr/>
              <p14:nvPr/>
            </p14:nvContentPartPr>
            <p14:xfrm>
              <a:off x="3117546" y="4519388"/>
              <a:ext cx="47888" cy="122931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D4A923A-6320-4AEA-B2D2-AD255410BF8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108905" y="4510402"/>
                <a:ext cx="65531" cy="140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15EA8D5-5DD7-4E5E-B2B0-F3D1D88307A8}"/>
                  </a:ext>
                </a:extLst>
              </p14:cNvPr>
              <p14:cNvContentPartPr/>
              <p14:nvPr/>
            </p14:nvContentPartPr>
            <p14:xfrm>
              <a:off x="2539298" y="4536794"/>
              <a:ext cx="128699" cy="150128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15EA8D5-5DD7-4E5E-B2B0-F3D1D88307A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530285" y="4527815"/>
                <a:ext cx="146364" cy="16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7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F6E7312-072C-4106-A686-D586EF3A17DA}"/>
                  </a:ext>
                </a:extLst>
              </p14:cNvPr>
              <p14:cNvContentPartPr/>
              <p14:nvPr/>
            </p14:nvContentPartPr>
            <p14:xfrm>
              <a:off x="1926928" y="4526459"/>
              <a:ext cx="47888" cy="129458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F6E7312-072C-4106-A686-D586EF3A17D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917926" y="4517828"/>
                <a:ext cx="65531" cy="147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EF83B28-F0EA-42CD-B13C-3AAD0DA5B793}"/>
                  </a:ext>
                </a:extLst>
              </p14:cNvPr>
              <p14:cNvContentPartPr/>
              <p14:nvPr/>
            </p14:nvContentPartPr>
            <p14:xfrm>
              <a:off x="1738668" y="4498718"/>
              <a:ext cx="153242" cy="187117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EF83B28-F0EA-42CD-B13C-3AAD0DA5B79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729675" y="4490082"/>
                <a:ext cx="170868" cy="204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AB3B977-B3F0-41D7-A2BC-6F06A593970F}"/>
                  </a:ext>
                </a:extLst>
              </p14:cNvPr>
              <p14:cNvContentPartPr/>
              <p14:nvPr/>
            </p14:nvContentPartPr>
            <p14:xfrm>
              <a:off x="1705037" y="5215223"/>
              <a:ext cx="95178" cy="121844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AB3B977-B3F0-41D7-A2BC-6F06A593970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696384" y="5206597"/>
                <a:ext cx="112844" cy="13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AE06D34-7E57-4E26-A8E6-2713B0DD1C54}"/>
                  </a:ext>
                </a:extLst>
              </p14:cNvPr>
              <p14:cNvContentPartPr/>
              <p14:nvPr/>
            </p14:nvContentPartPr>
            <p14:xfrm>
              <a:off x="1839124" y="5193736"/>
              <a:ext cx="44895" cy="179229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AE06D34-7E57-4E26-A8E6-2713B0DD1C5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830145" y="5184739"/>
                <a:ext cx="62494" cy="196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51812F52-D770-4B57-B4C5-96E3EF835441}"/>
                  </a:ext>
                </a:extLst>
              </p14:cNvPr>
              <p14:cNvContentPartPr/>
              <p14:nvPr/>
            </p14:nvContentPartPr>
            <p14:xfrm>
              <a:off x="2133038" y="5247043"/>
              <a:ext cx="44596" cy="8703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51812F52-D770-4B57-B4C5-96E3EF83544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124407" y="5237977"/>
                <a:ext cx="62219" cy="26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4D676C8-2406-4B4C-9EC5-9C1D4513595C}"/>
                  </a:ext>
                </a:extLst>
              </p14:cNvPr>
              <p14:cNvContentPartPr/>
              <p14:nvPr/>
            </p14:nvContentPartPr>
            <p14:xfrm>
              <a:off x="2135133" y="5296270"/>
              <a:ext cx="47888" cy="10607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4D676C8-2406-4B4C-9EC5-9C1D4513595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126131" y="5287431"/>
                <a:ext cx="65531" cy="2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97DAAFC-6312-4C79-B6A8-9D73295CDCB8}"/>
                  </a:ext>
                </a:extLst>
              </p14:cNvPr>
              <p14:cNvContentPartPr/>
              <p14:nvPr/>
            </p14:nvContentPartPr>
            <p14:xfrm>
              <a:off x="1919336" y="5221477"/>
              <a:ext cx="157732" cy="148768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97DAAFC-6312-4C79-B6A8-9D73295CDCB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910693" y="5212493"/>
                <a:ext cx="175378" cy="166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DE731DC-42D9-4FC8-AB98-ED78C58ABCBD}"/>
                  </a:ext>
                </a:extLst>
              </p14:cNvPr>
              <p14:cNvContentPartPr/>
              <p14:nvPr/>
            </p14:nvContentPartPr>
            <p14:xfrm>
              <a:off x="2321597" y="5217398"/>
              <a:ext cx="57166" cy="165087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DE731DC-42D9-4FC8-AB98-ED78C58ABCB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312609" y="5208406"/>
                <a:ext cx="74783" cy="182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61349FB-8B9F-4616-B88B-532352FAB1FB}"/>
                  </a:ext>
                </a:extLst>
              </p14:cNvPr>
              <p14:cNvContentPartPr/>
              <p14:nvPr/>
            </p14:nvContentPartPr>
            <p14:xfrm>
              <a:off x="2497885" y="5155389"/>
              <a:ext cx="63153" cy="142242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61349FB-8B9F-4616-B88B-532352FAB1F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488863" y="5146409"/>
                <a:ext cx="80836" cy="159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9121E29-F06C-41D3-A64A-4F58429471BE}"/>
                  </a:ext>
                </a:extLst>
              </p14:cNvPr>
              <p14:cNvContentPartPr/>
              <p14:nvPr/>
            </p14:nvContentPartPr>
            <p14:xfrm>
              <a:off x="2606830" y="5190744"/>
              <a:ext cx="35019" cy="90022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9121E29-F06C-41D3-A64A-4F58429471BE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597897" y="5181742"/>
                <a:ext cx="52529" cy="107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8C368AF-BDE7-4D2B-A8AB-CC3A0CCC36FC}"/>
                  </a:ext>
                </a:extLst>
              </p14:cNvPr>
              <p14:cNvContentPartPr/>
              <p14:nvPr/>
            </p14:nvContentPartPr>
            <p14:xfrm>
              <a:off x="2616708" y="5130367"/>
              <a:ext cx="2993" cy="2176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8C368AF-BDE7-4D2B-A8AB-CC3A0CCC36F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608394" y="5121300"/>
                <a:ext cx="19288" cy="19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E9C2F0C-2370-4840-BD9B-E443B81D55F6}"/>
                  </a:ext>
                </a:extLst>
              </p14:cNvPr>
              <p14:cNvContentPartPr/>
              <p14:nvPr/>
            </p14:nvContentPartPr>
            <p14:xfrm>
              <a:off x="2686744" y="5145597"/>
              <a:ext cx="43100" cy="157744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E9C2F0C-2370-4840-BD9B-E443B81D55F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2677765" y="5136593"/>
                <a:ext cx="60699" cy="17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815E6CF0-1844-496F-A355-1C519D88BF97}"/>
                  </a:ext>
                </a:extLst>
              </p14:cNvPr>
              <p14:cNvContentPartPr/>
              <p14:nvPr/>
            </p14:nvContentPartPr>
            <p14:xfrm>
              <a:off x="2529911" y="5371878"/>
              <a:ext cx="185866" cy="19854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815E6CF0-1844-496F-A355-1C519D88BF9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521266" y="5363369"/>
                <a:ext cx="203516" cy="37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CEE547D-CEC7-4896-B799-44F00E89A0F2}"/>
                  </a:ext>
                </a:extLst>
              </p14:cNvPr>
              <p14:cNvContentPartPr/>
              <p14:nvPr/>
            </p14:nvContentPartPr>
            <p14:xfrm>
              <a:off x="2541283" y="5452110"/>
              <a:ext cx="58963" cy="151216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CEE547D-CEC7-4896-B799-44F00E89A0F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532295" y="5443469"/>
                <a:ext cx="76580" cy="16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C1F75302-F088-40B7-9BD6-AE8388D275DB}"/>
                  </a:ext>
                </a:extLst>
              </p14:cNvPr>
              <p14:cNvContentPartPr/>
              <p14:nvPr/>
            </p14:nvContentPartPr>
            <p14:xfrm>
              <a:off x="3078529" y="5287839"/>
              <a:ext cx="48188" cy="5983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C1F75302-F088-40B7-9BD6-AE8388D275D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069539" y="5279040"/>
                <a:ext cx="65809" cy="23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9CDAD2B-4D20-4B4D-87F3-85B984DC991C}"/>
                  </a:ext>
                </a:extLst>
              </p14:cNvPr>
              <p14:cNvContentPartPr/>
              <p14:nvPr/>
            </p14:nvContentPartPr>
            <p14:xfrm>
              <a:off x="3069250" y="5350392"/>
              <a:ext cx="60459" cy="6528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9CDAD2B-4D20-4B4D-87F3-85B984DC991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060253" y="5341688"/>
                <a:ext cx="78093" cy="24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3AD2E968-131E-4CC9-A62D-509B4EC23D80}"/>
                  </a:ext>
                </a:extLst>
              </p14:cNvPr>
              <p14:cNvContentPartPr/>
              <p14:nvPr/>
            </p14:nvContentPartPr>
            <p14:xfrm>
              <a:off x="3336526" y="5213319"/>
              <a:ext cx="64948" cy="134354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3AD2E968-131E-4CC9-A62D-509B4EC23D80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327555" y="5204314"/>
                <a:ext cx="82531" cy="152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D7D3994-5CFB-47F3-AA27-BF5194893614}"/>
                  </a:ext>
                </a:extLst>
              </p14:cNvPr>
              <p14:cNvContentPartPr/>
              <p14:nvPr/>
            </p14:nvContentPartPr>
            <p14:xfrm>
              <a:off x="3983315" y="5191833"/>
              <a:ext cx="19753" cy="180046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D7D3994-5CFB-47F3-AA27-BF5194893614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974696" y="5182831"/>
                <a:ext cx="37351" cy="197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CE546D1-89F5-4CD6-9D1A-D0B3A0E4CC45}"/>
                  </a:ext>
                </a:extLst>
              </p14:cNvPr>
              <p14:cNvContentPartPr/>
              <p14:nvPr/>
            </p14:nvContentPartPr>
            <p14:xfrm>
              <a:off x="4074601" y="5223109"/>
              <a:ext cx="56867" cy="1104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CE546D1-89F5-4CD6-9D1A-D0B3A0E4CC4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065963" y="5214477"/>
                <a:ext cx="74503" cy="12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A151CFF-E205-45E9-955F-E4DA631E98DA}"/>
                  </a:ext>
                </a:extLst>
              </p14:cNvPr>
              <p14:cNvContentPartPr/>
              <p14:nvPr/>
            </p14:nvContentPartPr>
            <p14:xfrm>
              <a:off x="4179955" y="5212231"/>
              <a:ext cx="17060" cy="166447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A151CFF-E205-45E9-955F-E4DA631E98DA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170881" y="5203244"/>
                <a:ext cx="34846" cy="184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475AFDB-B518-4F7A-A050-C0D2D242DF35}"/>
                  </a:ext>
                </a:extLst>
              </p14:cNvPr>
              <p14:cNvContentPartPr/>
              <p14:nvPr/>
            </p14:nvContentPartPr>
            <p14:xfrm>
              <a:off x="3734595" y="5151853"/>
              <a:ext cx="176887" cy="220297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475AFDB-B518-4F7A-A050-C0D2D242DF35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725966" y="5142854"/>
                <a:ext cx="194504" cy="23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BE7B642-75EE-4E10-A6C6-C3F1931F54AD}"/>
                  </a:ext>
                </a:extLst>
              </p14:cNvPr>
              <p14:cNvContentPartPr/>
              <p14:nvPr/>
            </p14:nvContentPartPr>
            <p14:xfrm>
              <a:off x="3517602" y="5227733"/>
              <a:ext cx="81110" cy="129187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BE7B642-75EE-4E10-A6C6-C3F1931F54A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508950" y="5218737"/>
                <a:ext cx="98774" cy="146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EE9CDB8-D8C4-4741-858A-BEF819C63C26}"/>
                  </a:ext>
                </a:extLst>
              </p14:cNvPr>
              <p14:cNvContentPartPr/>
              <p14:nvPr/>
            </p14:nvContentPartPr>
            <p14:xfrm>
              <a:off x="2658311" y="5474411"/>
              <a:ext cx="54173" cy="1199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EE9CDB8-D8C4-4741-858A-BEF819C63C26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2649342" y="5465433"/>
                <a:ext cx="71752" cy="13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E50DB55-33E6-46A3-8567-4BDC66A962B1}"/>
                  </a:ext>
                </a:extLst>
              </p14:cNvPr>
              <p14:cNvContentPartPr/>
              <p14:nvPr/>
            </p14:nvContentPartPr>
            <p14:xfrm>
              <a:off x="2770848" y="5132543"/>
              <a:ext cx="119122" cy="14061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E50DB55-33E6-46A3-8567-4BDC66A962B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761878" y="5123530"/>
                <a:ext cx="136703" cy="15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7C7DC33-FC04-44E6-A25C-5FF95140D8F3}"/>
                  </a:ext>
                </a:extLst>
              </p14:cNvPr>
              <p14:cNvContentPartPr/>
              <p14:nvPr/>
            </p14:nvContentPartPr>
            <p14:xfrm>
              <a:off x="4316137" y="5231812"/>
              <a:ext cx="87396" cy="103349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7C7DC33-FC04-44E6-A25C-5FF95140D8F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307505" y="5222841"/>
                <a:ext cx="105019" cy="120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C04FE56B-5648-4E94-AF56-036441AC73C7}"/>
                  </a:ext>
                </a:extLst>
              </p14:cNvPr>
              <p14:cNvContentPartPr/>
              <p14:nvPr/>
            </p14:nvContentPartPr>
            <p14:xfrm>
              <a:off x="4522954" y="5227461"/>
              <a:ext cx="94878" cy="110964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C04FE56B-5648-4E94-AF56-036441AC73C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514329" y="5218842"/>
                <a:ext cx="112488" cy="1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91032DB-B2C9-4EA9-B6D6-72D18BA42418}"/>
                  </a:ext>
                </a:extLst>
              </p14:cNvPr>
              <p14:cNvContentPartPr/>
              <p14:nvPr/>
            </p14:nvContentPartPr>
            <p14:xfrm>
              <a:off x="5462758" y="5154029"/>
              <a:ext cx="676419" cy="24695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91032DB-B2C9-4EA9-B6D6-72D18BA42418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453758" y="5145042"/>
                <a:ext cx="694058" cy="26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8DD19BC5-1C81-4800-9551-7BF4EA6CDFFF}"/>
                  </a:ext>
                </a:extLst>
              </p14:cNvPr>
              <p14:cNvContentPartPr/>
              <p14:nvPr/>
            </p14:nvContentPartPr>
            <p14:xfrm>
              <a:off x="5153879" y="5162188"/>
              <a:ext cx="240937" cy="1517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8DD19BC5-1C81-4800-9551-7BF4EA6CDFF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144889" y="5153197"/>
                <a:ext cx="258558" cy="16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19B6D45-2FFA-4F20-92BA-EC11AC412324}"/>
                  </a:ext>
                </a:extLst>
              </p14:cNvPr>
              <p14:cNvContentPartPr/>
              <p14:nvPr/>
            </p14:nvContentPartPr>
            <p14:xfrm>
              <a:off x="4994652" y="5180410"/>
              <a:ext cx="91885" cy="223561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19B6D45-2FFA-4F20-92BA-EC11AC412324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985679" y="5171410"/>
                <a:ext cx="109472" cy="24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B5EB1635-D5A4-46BB-B941-C3A70A52FC5B}"/>
                  </a:ext>
                </a:extLst>
              </p14:cNvPr>
              <p14:cNvContentPartPr/>
              <p14:nvPr/>
            </p14:nvContentPartPr>
            <p14:xfrm>
              <a:off x="4762693" y="5208152"/>
              <a:ext cx="76921" cy="113412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B5EB1635-D5A4-46BB-B941-C3A70A52FC5B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753707" y="5199151"/>
                <a:ext cx="94534" cy="131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918C704-6EA6-4B2E-AF55-9846B9BA37D0}"/>
                  </a:ext>
                </a:extLst>
              </p14:cNvPr>
              <p14:cNvContentPartPr/>
              <p14:nvPr/>
            </p14:nvContentPartPr>
            <p14:xfrm>
              <a:off x="3393502" y="4546041"/>
              <a:ext cx="56867" cy="5167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918C704-6EA6-4B2E-AF55-9846B9BA37D0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384504" y="4537429"/>
                <a:ext cx="74503" cy="22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16A6809-BABA-469B-95D5-BD58EE007958}"/>
                  </a:ext>
                </a:extLst>
              </p14:cNvPr>
              <p14:cNvContentPartPr/>
              <p14:nvPr/>
            </p14:nvContentPartPr>
            <p14:xfrm>
              <a:off x="3404576" y="4583845"/>
              <a:ext cx="66445" cy="19038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16A6809-BABA-469B-95D5-BD58EE00795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395956" y="4574865"/>
                <a:ext cx="84044" cy="36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22C64BB-69CE-4F7E-82EF-695615C355BE}"/>
                  </a:ext>
                </a:extLst>
              </p14:cNvPr>
              <p14:cNvContentPartPr/>
              <p14:nvPr/>
            </p14:nvContentPartPr>
            <p14:xfrm>
              <a:off x="6225376" y="5241060"/>
              <a:ext cx="57466" cy="2176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22C64BB-69CE-4F7E-82EF-695615C355B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216340" y="5233289"/>
                <a:ext cx="75176" cy="17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3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31581634-648A-420C-B73E-300E9D82DE40}"/>
                  </a:ext>
                </a:extLst>
              </p14:cNvPr>
              <p14:cNvContentPartPr/>
              <p14:nvPr/>
            </p14:nvContentPartPr>
            <p14:xfrm>
              <a:off x="6237947" y="5284847"/>
              <a:ext cx="49085" cy="4079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31581634-648A-420C-B73E-300E9D82DE4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228990" y="5276689"/>
                <a:ext cx="66641" cy="20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5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779CC2F-E024-4567-8287-2471BF419F8B}"/>
                  </a:ext>
                </a:extLst>
              </p14:cNvPr>
              <p14:cNvContentPartPr/>
              <p14:nvPr/>
            </p14:nvContentPartPr>
            <p14:xfrm>
              <a:off x="6431594" y="5237796"/>
              <a:ext cx="48487" cy="9791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779CC2F-E024-4567-8287-2471BF419F8B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422974" y="5229093"/>
                <a:ext cx="66086" cy="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7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40858582-61FD-4A61-9958-22D5CF08C6C0}"/>
                  </a:ext>
                </a:extLst>
              </p14:cNvPr>
              <p14:cNvContentPartPr/>
              <p14:nvPr/>
            </p14:nvContentPartPr>
            <p14:xfrm>
              <a:off x="6556702" y="5138254"/>
              <a:ext cx="184967" cy="211866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40858582-61FD-4A61-9958-22D5CF08C6C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547706" y="5129621"/>
                <a:ext cx="202600" cy="229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8AA4EC05-2443-4F2C-B641-9BF9122AF224}"/>
                  </a:ext>
                </a:extLst>
              </p14:cNvPr>
              <p14:cNvContentPartPr/>
              <p14:nvPr/>
            </p14:nvContentPartPr>
            <p14:xfrm>
              <a:off x="6855105" y="5187753"/>
              <a:ext cx="261289" cy="122659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8AA4EC05-2443-4F2C-B641-9BF9122AF224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846120" y="5178760"/>
                <a:ext cx="278900" cy="14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0B3F695-3D5F-4BF0-8145-95C1D7EB0E58}"/>
                  </a:ext>
                </a:extLst>
              </p14:cNvPr>
              <p14:cNvContentPartPr/>
              <p14:nvPr/>
            </p14:nvContentPartPr>
            <p14:xfrm>
              <a:off x="7451013" y="5170347"/>
              <a:ext cx="15264" cy="171614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0B3F695-3D5F-4BF0-8145-95C1D7EB0E5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441927" y="5161353"/>
                <a:ext cx="33072" cy="189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551091CA-1097-45D0-BF71-956AB1760C6F}"/>
                  </a:ext>
                </a:extLst>
              </p14:cNvPr>
              <p14:cNvContentPartPr/>
              <p14:nvPr/>
            </p14:nvContentPartPr>
            <p14:xfrm>
              <a:off x="7220850" y="5167355"/>
              <a:ext cx="149950" cy="178414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551091CA-1097-45D0-BF71-956AB1760C6F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211839" y="5158362"/>
                <a:ext cx="167612" cy="1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8F1D1A4-5ECE-4368-8F25-F48967D916F3}"/>
                  </a:ext>
                </a:extLst>
              </p14:cNvPr>
              <p14:cNvContentPartPr/>
              <p14:nvPr/>
            </p14:nvContentPartPr>
            <p14:xfrm>
              <a:off x="8184000" y="5180410"/>
              <a:ext cx="285533" cy="190924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8F1D1A4-5ECE-4368-8F25-F48967D916F3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174998" y="5171764"/>
                <a:ext cx="303176" cy="20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C176D1F-2DE1-4B18-8E6B-DE8DED1794CC}"/>
                  </a:ext>
                </a:extLst>
              </p14:cNvPr>
              <p14:cNvContentPartPr/>
              <p14:nvPr/>
            </p14:nvContentPartPr>
            <p14:xfrm>
              <a:off x="7580011" y="5172251"/>
              <a:ext cx="531857" cy="169711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C176D1F-2DE1-4B18-8E6B-DE8DED1794C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571015" y="5163622"/>
                <a:ext cx="549490" cy="187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9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64D6E98-CE45-4317-81CE-811DDFC5F970}"/>
                  </a:ext>
                </a:extLst>
              </p14:cNvPr>
              <p14:cNvContentPartPr/>
              <p14:nvPr/>
            </p14:nvContentPartPr>
            <p14:xfrm>
              <a:off x="3796361" y="4482400"/>
              <a:ext cx="176588" cy="181677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64D6E98-CE45-4317-81CE-811DDFC5F970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787370" y="4473406"/>
                <a:ext cx="194211" cy="19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1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9AB5F0A-A2FC-44C2-9B48-D864AC83B335}"/>
                  </a:ext>
                </a:extLst>
              </p14:cNvPr>
              <p14:cNvContentPartPr/>
              <p14:nvPr/>
            </p14:nvContentPartPr>
            <p14:xfrm>
              <a:off x="3596428" y="4453843"/>
              <a:ext cx="123312" cy="257285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9AB5F0A-A2FC-44C2-9B48-D864AC83B335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587440" y="4444847"/>
                <a:ext cx="140928" cy="27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3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2115C70-E984-416E-B0BE-14D3547FEEB1}"/>
                  </a:ext>
                </a:extLst>
              </p14:cNvPr>
              <p14:cNvContentPartPr/>
              <p14:nvPr/>
            </p14:nvContentPartPr>
            <p14:xfrm>
              <a:off x="4057650" y="4529451"/>
              <a:ext cx="122414" cy="111237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2115C70-E984-416E-B0BE-14D3547FEEB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048649" y="4520811"/>
                <a:ext cx="140056" cy="128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5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E1EF7863-1990-4454-BB19-868DA5A45943}"/>
                  </a:ext>
                </a:extLst>
              </p14:cNvPr>
              <p14:cNvContentPartPr/>
              <p14:nvPr/>
            </p14:nvContentPartPr>
            <p14:xfrm>
              <a:off x="4232741" y="4500894"/>
              <a:ext cx="49085" cy="121027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E1EF7863-1990-4454-BB19-868DA5A45943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224142" y="4492275"/>
                <a:ext cx="66641" cy="13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7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726CE634-9257-449A-9D92-22B2CB606980}"/>
                  </a:ext>
                </a:extLst>
              </p14:cNvPr>
              <p14:cNvContentPartPr/>
              <p14:nvPr/>
            </p14:nvContentPartPr>
            <p14:xfrm>
              <a:off x="4373711" y="4475328"/>
              <a:ext cx="20951" cy="187389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726CE634-9257-449A-9D92-22B2CB606980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4365042" y="4466336"/>
                <a:ext cx="38651" cy="205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9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DB95E1D-DD0A-4A99-886C-8E06FD69AF19}"/>
                  </a:ext>
                </a:extLst>
              </p14:cNvPr>
              <p14:cNvContentPartPr/>
              <p14:nvPr/>
            </p14:nvContentPartPr>
            <p14:xfrm>
              <a:off x="4449136" y="4505789"/>
              <a:ext cx="71234" cy="116404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DB95E1D-DD0A-4A99-886C-8E06FD69AF19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440502" y="4496807"/>
                <a:ext cx="88863" cy="13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1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35E78F5F-C2D3-4C97-951E-2103629009AC}"/>
                  </a:ext>
                </a:extLst>
              </p14:cNvPr>
              <p14:cNvContentPartPr/>
              <p14:nvPr/>
            </p14:nvContentPartPr>
            <p14:xfrm>
              <a:off x="4574842" y="4494911"/>
              <a:ext cx="18557" cy="168351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35E78F5F-C2D3-4C97-951E-2103629009AC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565920" y="4485918"/>
                <a:ext cx="36043" cy="185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3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49F9AC93-B006-4006-8F29-424AEA239B19}"/>
                  </a:ext>
                </a:extLst>
              </p14:cNvPr>
              <p14:cNvContentPartPr/>
              <p14:nvPr/>
            </p14:nvContentPartPr>
            <p14:xfrm>
              <a:off x="4680196" y="4519388"/>
              <a:ext cx="46990" cy="99814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49F9AC93-B006-4006-8F29-424AEA239B1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671159" y="4510412"/>
                <a:ext cx="64702" cy="117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5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9789C819-C9B4-4717-AD18-4F43C780888C}"/>
                  </a:ext>
                </a:extLst>
              </p14:cNvPr>
              <p14:cNvContentPartPr/>
              <p14:nvPr/>
            </p14:nvContentPartPr>
            <p14:xfrm>
              <a:off x="4773877" y="4525371"/>
              <a:ext cx="22149" cy="89479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9789C819-C9B4-4717-AD18-4F43C780888C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764800" y="4516747"/>
                <a:ext cx="39941" cy="107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7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4E247FB-F485-4FE2-885F-CF503CA06E41}"/>
                  </a:ext>
                </a:extLst>
              </p14:cNvPr>
              <p14:cNvContentPartPr/>
              <p14:nvPr/>
            </p14:nvContentPartPr>
            <p14:xfrm>
              <a:off x="4788542" y="4467169"/>
              <a:ext cx="8381" cy="11695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4E247FB-F485-4FE2-885F-CF503CA06E4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779432" y="4458032"/>
                <a:ext cx="26236" cy="2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9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5643B32-773E-46CB-A7EC-E543DF346A03}"/>
                  </a:ext>
                </a:extLst>
              </p14:cNvPr>
              <p14:cNvContentPartPr/>
              <p14:nvPr/>
            </p14:nvContentPartPr>
            <p14:xfrm>
              <a:off x="4847505" y="4542777"/>
              <a:ext cx="88593" cy="98182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5643B32-773E-46CB-A7EC-E543DF346A03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838502" y="4534146"/>
                <a:ext cx="106240" cy="11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1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86BF064C-60B9-4A81-A344-349F271A6B54}"/>
                  </a:ext>
                </a:extLst>
              </p14:cNvPr>
              <p14:cNvContentPartPr/>
              <p14:nvPr/>
            </p14:nvContentPartPr>
            <p14:xfrm>
              <a:off x="4994162" y="4426102"/>
              <a:ext cx="657863" cy="283122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86BF064C-60B9-4A81-A344-349F271A6B54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985520" y="4417468"/>
                <a:ext cx="675507" cy="300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3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796DF15D-85C8-49B0-8F84-433F783BEE38}"/>
                  </a:ext>
                </a:extLst>
              </p14:cNvPr>
              <p14:cNvContentPartPr/>
              <p14:nvPr/>
            </p14:nvContentPartPr>
            <p14:xfrm>
              <a:off x="6389502" y="4488655"/>
              <a:ext cx="26937" cy="136801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796DF15D-85C8-49B0-8F84-433F783BEE38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380523" y="4479655"/>
                <a:ext cx="44536" cy="15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4024BB83-5E84-4890-9803-CA4B5A5BFD91}"/>
                  </a:ext>
                </a:extLst>
              </p14:cNvPr>
              <p14:cNvContentPartPr/>
              <p14:nvPr/>
            </p14:nvContentPartPr>
            <p14:xfrm>
              <a:off x="6748962" y="4467169"/>
              <a:ext cx="49384" cy="109877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4024BB83-5E84-4890-9803-CA4B5A5BFD91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740311" y="4458163"/>
                <a:ext cx="67047" cy="127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7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CBAF8C2-9810-46A0-9DED-27BFFCF20965}"/>
                  </a:ext>
                </a:extLst>
              </p14:cNvPr>
              <p14:cNvContentPartPr/>
              <p14:nvPr/>
            </p14:nvContentPartPr>
            <p14:xfrm>
              <a:off x="7317633" y="4411143"/>
              <a:ext cx="81410" cy="148225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CBAF8C2-9810-46A0-9DED-27BFFCF20965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7308627" y="4402149"/>
                <a:ext cx="99061" cy="165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9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D795222C-1108-405C-96A2-6F339D19ADDF}"/>
                  </a:ext>
                </a:extLst>
              </p14:cNvPr>
              <p14:cNvContentPartPr/>
              <p14:nvPr/>
            </p14:nvContentPartPr>
            <p14:xfrm>
              <a:off x="7450523" y="4445684"/>
              <a:ext cx="49684" cy="139521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D795222C-1108-405C-96A2-6F339D19ADDF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441522" y="4436694"/>
                <a:ext cx="67325" cy="157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1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2746D4AE-56FA-44E4-B694-1242981487DA}"/>
                  </a:ext>
                </a:extLst>
              </p14:cNvPr>
              <p14:cNvContentPartPr/>
              <p14:nvPr/>
            </p14:nvContentPartPr>
            <p14:xfrm>
              <a:off x="7563658" y="4390473"/>
              <a:ext cx="82906" cy="237975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2746D4AE-56FA-44E4-B694-1242981487DA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7554646" y="4381472"/>
                <a:ext cx="100569" cy="25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3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209ECF5-F5AC-425A-A223-EF573A892617}"/>
                  </a:ext>
                </a:extLst>
              </p14:cNvPr>
              <p14:cNvContentPartPr/>
              <p14:nvPr/>
            </p14:nvContentPartPr>
            <p14:xfrm>
              <a:off x="7195818" y="4427189"/>
              <a:ext cx="61357" cy="124835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209ECF5-F5AC-425A-A223-EF573A892617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186795" y="4418555"/>
                <a:ext cx="79042" cy="142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5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DEAD520-31E0-46AC-A5BD-E111A9B66F05}"/>
                  </a:ext>
                </a:extLst>
              </p14:cNvPr>
              <p14:cNvContentPartPr/>
              <p14:nvPr/>
            </p14:nvContentPartPr>
            <p14:xfrm>
              <a:off x="6849527" y="4438612"/>
              <a:ext cx="275057" cy="147409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DEAD520-31E0-46AC-A5BD-E111A9B66F0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840875" y="4429624"/>
                <a:ext cx="292721" cy="16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7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3E6D9DC5-8305-4BA0-9A49-2BBA4CF85339}"/>
                  </a:ext>
                </a:extLst>
              </p14:cNvPr>
              <p14:cNvContentPartPr/>
              <p14:nvPr/>
            </p14:nvContentPartPr>
            <p14:xfrm>
              <a:off x="6556212" y="4476417"/>
              <a:ext cx="140671" cy="115588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3E6D9DC5-8305-4BA0-9A49-2BBA4CF8533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547577" y="4467443"/>
                <a:ext cx="158300" cy="13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9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972ABDC4-291E-4C9A-866E-183E7965262F}"/>
                  </a:ext>
                </a:extLst>
              </p14:cNvPr>
              <p14:cNvContentPartPr/>
              <p14:nvPr/>
            </p14:nvContentPartPr>
            <p14:xfrm>
              <a:off x="6206929" y="4450851"/>
              <a:ext cx="111041" cy="186572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972ABDC4-291E-4C9A-866E-183E7965262F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197945" y="4441847"/>
                <a:ext cx="128649" cy="20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1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60CDF5C3-4D47-4835-BAAB-9213D9671E70}"/>
                  </a:ext>
                </a:extLst>
              </p14:cNvPr>
              <p14:cNvContentPartPr/>
              <p14:nvPr/>
            </p14:nvContentPartPr>
            <p14:xfrm>
              <a:off x="5942048" y="4457650"/>
              <a:ext cx="175091" cy="188749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60CDF5C3-4D47-4835-BAAB-9213D9671E7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933060" y="4448662"/>
                <a:ext cx="192708" cy="20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3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34004A6E-9AA3-4FCE-A898-AFB05C4DBC6B}"/>
                  </a:ext>
                </a:extLst>
              </p14:cNvPr>
              <p14:cNvContentPartPr/>
              <p14:nvPr/>
            </p14:nvContentPartPr>
            <p14:xfrm>
              <a:off x="5733135" y="4443508"/>
              <a:ext cx="149351" cy="233351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34004A6E-9AA3-4FCE-A898-AFB05C4DBC6B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5724477" y="4434879"/>
                <a:ext cx="167028" cy="250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5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56CFC578-D282-4234-9FF2-90E9CE624D20}"/>
                  </a:ext>
                </a:extLst>
              </p14:cNvPr>
              <p14:cNvContentPartPr/>
              <p14:nvPr/>
            </p14:nvContentPartPr>
            <p14:xfrm>
              <a:off x="7750122" y="4460914"/>
              <a:ext cx="50283" cy="9247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56CFC578-D282-4234-9FF2-90E9CE624D20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741502" y="4452378"/>
                <a:ext cx="67882" cy="2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7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FF73FF80-9F41-4E41-9A36-697493754821}"/>
                  </a:ext>
                </a:extLst>
              </p14:cNvPr>
              <p14:cNvContentPartPr/>
              <p14:nvPr/>
            </p14:nvContentPartPr>
            <p14:xfrm>
              <a:off x="7762694" y="4517213"/>
              <a:ext cx="52378" cy="17406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FF73FF80-9F41-4E41-9A36-697493754821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754084" y="4508510"/>
                <a:ext cx="69957" cy="35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9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D91A0378-0331-452E-954F-63D5700FE5F6}"/>
                  </a:ext>
                </a:extLst>
              </p14:cNvPr>
              <p14:cNvContentPartPr/>
              <p14:nvPr/>
            </p14:nvContentPartPr>
            <p14:xfrm>
              <a:off x="7928805" y="4504973"/>
              <a:ext cx="68241" cy="2203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D91A0378-0331-452E-954F-63D5700FE5F6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919826" y="4496305"/>
                <a:ext cx="85840" cy="39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1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4D03C9CE-A79D-45BD-A03F-9891DFD71B93}"/>
                  </a:ext>
                </a:extLst>
              </p14:cNvPr>
              <p14:cNvContentPartPr/>
              <p14:nvPr/>
            </p14:nvContentPartPr>
            <p14:xfrm>
              <a:off x="8121256" y="4463906"/>
              <a:ext cx="122114" cy="104165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4D03C9CE-A79D-45BD-A03F-9891DFD71B93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8112251" y="4455256"/>
                <a:ext cx="139765" cy="121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3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C697DF3B-049F-4921-8B21-3158C1578D07}"/>
                  </a:ext>
                </a:extLst>
              </p14:cNvPr>
              <p14:cNvContentPartPr/>
              <p14:nvPr/>
            </p14:nvContentPartPr>
            <p14:xfrm>
              <a:off x="8356805" y="4470161"/>
              <a:ext cx="77220" cy="129458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C697DF3B-049F-4921-8B21-3158C1578D07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8347826" y="4461171"/>
                <a:ext cx="94819" cy="147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8216351F-02B6-4AFA-9557-05715C5C21CC}"/>
                  </a:ext>
                </a:extLst>
              </p14:cNvPr>
              <p14:cNvContentPartPr/>
              <p14:nvPr/>
            </p14:nvContentPartPr>
            <p14:xfrm>
              <a:off x="8494484" y="4446772"/>
              <a:ext cx="21250" cy="154752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8216351F-02B6-4AFA-9557-05715C5C21C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8485480" y="4437775"/>
                <a:ext cx="38898" cy="17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7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A678CDD5-14FD-4FEF-86A4-ADEDBFAEDCE2}"/>
                  </a:ext>
                </a:extLst>
              </p14:cNvPr>
              <p14:cNvContentPartPr/>
              <p14:nvPr/>
            </p14:nvContentPartPr>
            <p14:xfrm>
              <a:off x="8583077" y="4476960"/>
              <a:ext cx="69737" cy="130818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A678CDD5-14FD-4FEF-86A4-ADEDBFAEDCE2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574090" y="4468335"/>
                <a:ext cx="87351" cy="148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9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0793290-9FC8-400A-B845-ADFBD03C0477}"/>
                  </a:ext>
                </a:extLst>
              </p14:cNvPr>
              <p14:cNvContentPartPr/>
              <p14:nvPr/>
            </p14:nvContentPartPr>
            <p14:xfrm>
              <a:off x="8702497" y="4463906"/>
              <a:ext cx="32325" cy="157199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0793290-9FC8-400A-B845-ADFBD03C047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693877" y="4454913"/>
                <a:ext cx="49924" cy="174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1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4480128F-035F-437D-BBA1-63C4E93B4BA3}"/>
                  </a:ext>
                </a:extLst>
              </p14:cNvPr>
              <p14:cNvContentPartPr/>
              <p14:nvPr/>
            </p14:nvContentPartPr>
            <p14:xfrm>
              <a:off x="9011675" y="4464178"/>
              <a:ext cx="84403" cy="156656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4480128F-035F-437D-BBA1-63C4E93B4BA3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9002658" y="4455175"/>
                <a:ext cx="102077" cy="17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3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C78FCC5C-AB84-4F7F-8248-26DFF2F2603F}"/>
                  </a:ext>
                </a:extLst>
              </p14:cNvPr>
              <p14:cNvContentPartPr/>
              <p14:nvPr/>
            </p14:nvContentPartPr>
            <p14:xfrm>
              <a:off x="8781513" y="4383130"/>
              <a:ext cx="175390" cy="21105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C78FCC5C-AB84-4F7F-8248-26DFF2F2603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8772509" y="4374486"/>
                <a:ext cx="193037" cy="228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5BD0CAA-A923-4817-B472-06136BEE647A}"/>
                  </a:ext>
                </a:extLst>
              </p14:cNvPr>
              <p14:cNvContentPartPr/>
              <p14:nvPr/>
            </p14:nvContentPartPr>
            <p14:xfrm>
              <a:off x="9442369" y="4447587"/>
              <a:ext cx="564481" cy="155296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5BD0CAA-A923-4817-B472-06136BEE647A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433369" y="4438939"/>
                <a:ext cx="582121" cy="172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7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38F601EE-38CC-4B57-8F5F-1A0994C85423}"/>
                  </a:ext>
                </a:extLst>
              </p14:cNvPr>
              <p14:cNvContentPartPr/>
              <p14:nvPr/>
            </p14:nvContentPartPr>
            <p14:xfrm>
              <a:off x="9167012" y="4477504"/>
              <a:ext cx="234951" cy="126195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38F601EE-38CC-4B57-8F5F-1A0994C85423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158363" y="4468516"/>
                <a:ext cx="252608" cy="14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9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4CC122A5-335B-49FC-BBB7-366B8DCEDFB7}"/>
                  </a:ext>
                </a:extLst>
              </p14:cNvPr>
              <p14:cNvContentPartPr/>
              <p14:nvPr/>
            </p14:nvContentPartPr>
            <p14:xfrm>
              <a:off x="8769242" y="4684202"/>
              <a:ext cx="52078" cy="118036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4CC122A5-335B-49FC-BBB7-366B8DCEDFB7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760622" y="4675205"/>
                <a:ext cx="69677" cy="135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1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15349213-E187-4C26-8470-A6D869745793}"/>
                  </a:ext>
                </a:extLst>
              </p14:cNvPr>
              <p14:cNvContentPartPr/>
              <p14:nvPr/>
            </p14:nvContentPartPr>
            <p14:xfrm>
              <a:off x="9315166" y="4649935"/>
              <a:ext cx="84702" cy="152304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15349213-E187-4C26-8470-A6D86974579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06516" y="4641314"/>
                <a:ext cx="102363" cy="169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3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7E01D57-C3DC-49A8-A4D1-D6E705DAA026}"/>
                  </a:ext>
                </a:extLst>
              </p14:cNvPr>
              <p14:cNvContentPartPr/>
              <p14:nvPr/>
            </p14:nvContentPartPr>
            <p14:xfrm>
              <a:off x="9443566" y="4655374"/>
              <a:ext cx="61058" cy="145777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7E01D57-C3DC-49A8-A4D1-D6E705DAA02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434946" y="4646735"/>
                <a:ext cx="78657" cy="163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5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6D32B75A-95C1-410B-9459-BC1880546CB6}"/>
                  </a:ext>
                </a:extLst>
              </p14:cNvPr>
              <p14:cNvContentPartPr/>
              <p14:nvPr/>
            </p14:nvContentPartPr>
            <p14:xfrm>
              <a:off x="9204724" y="4680940"/>
              <a:ext cx="59561" cy="110692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6D32B75A-95C1-410B-9459-BC1880546CB6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196113" y="4672315"/>
                <a:ext cx="77142" cy="12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7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60F87314-10B2-437E-8A29-52876589FF06}"/>
                  </a:ext>
                </a:extLst>
              </p14:cNvPr>
              <p14:cNvContentPartPr/>
              <p14:nvPr/>
            </p14:nvContentPartPr>
            <p14:xfrm>
              <a:off x="8911410" y="4654558"/>
              <a:ext cx="253807" cy="161551"/>
            </p14:xfrm>
          </p:contentPart>
        </mc:Choice>
        <mc:Fallback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60F87314-10B2-437E-8A29-52876589FF0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8902770" y="4645563"/>
                <a:ext cx="271447" cy="179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9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612B327C-4D96-43C4-AA2A-9DD0D04356C6}"/>
                  </a:ext>
                </a:extLst>
              </p14:cNvPr>
              <p14:cNvContentPartPr/>
              <p14:nvPr/>
            </p14:nvContentPartPr>
            <p14:xfrm>
              <a:off x="8578587" y="4695354"/>
              <a:ext cx="149950" cy="112596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612B327C-4D96-43C4-AA2A-9DD0D04356C6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569936" y="4686361"/>
                <a:ext cx="167612" cy="13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1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9402BAD1-08B6-491B-82DA-4CC92C817BB5}"/>
                  </a:ext>
                </a:extLst>
              </p14:cNvPr>
              <p14:cNvContentPartPr/>
              <p14:nvPr/>
            </p14:nvContentPartPr>
            <p14:xfrm>
              <a:off x="8456772" y="4657550"/>
              <a:ext cx="81410" cy="124835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9402BAD1-08B6-491B-82DA-4CC92C817BB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447806" y="4648916"/>
                <a:ext cx="98983" cy="142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3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D7D0BFC8-B0CC-45B8-B804-0E9914A969E0}"/>
                  </a:ext>
                </a:extLst>
              </p14:cNvPr>
              <p14:cNvContentPartPr/>
              <p14:nvPr/>
            </p14:nvContentPartPr>
            <p14:xfrm>
              <a:off x="7571440" y="4896885"/>
              <a:ext cx="64948" cy="2447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D7D0BFC8-B0CC-45B8-B804-0E9914A969E0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562828" y="4888495"/>
                <a:ext cx="82531" cy="19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5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A2A97BDB-B389-43BE-814F-DD7B99E632AF}"/>
                  </a:ext>
                </a:extLst>
              </p14:cNvPr>
              <p14:cNvContentPartPr/>
              <p14:nvPr/>
            </p14:nvContentPartPr>
            <p14:xfrm>
              <a:off x="7588800" y="4939040"/>
              <a:ext cx="61955" cy="9519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A2A97BDB-B389-43BE-814F-DD7B99E632AF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579795" y="4930226"/>
                <a:ext cx="79605" cy="26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5EF1D32E-2B30-4299-9486-46FC3156C12F}"/>
                  </a:ext>
                </a:extLst>
              </p14:cNvPr>
              <p14:cNvContentPartPr/>
              <p14:nvPr/>
            </p14:nvContentPartPr>
            <p14:xfrm>
              <a:off x="7766584" y="4901236"/>
              <a:ext cx="51180" cy="19038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5EF1D32E-2B30-4299-9486-46FC3156C12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757994" y="4892256"/>
                <a:ext cx="68717" cy="36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9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7441B1C7-CB07-48AC-A29F-EC36017CA35A}"/>
                  </a:ext>
                </a:extLst>
              </p14:cNvPr>
              <p14:cNvContentPartPr/>
              <p14:nvPr/>
            </p14:nvContentPartPr>
            <p14:xfrm>
              <a:off x="7865353" y="4860169"/>
              <a:ext cx="139175" cy="116404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7441B1C7-CB07-48AC-A29F-EC36017CA35A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856362" y="4851159"/>
                <a:ext cx="156797" cy="134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1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C65EF08-ADE7-40A9-8C32-58089A948597}"/>
                  </a:ext>
                </a:extLst>
              </p14:cNvPr>
              <p14:cNvContentPartPr/>
              <p14:nvPr/>
            </p14:nvContentPartPr>
            <p14:xfrm>
              <a:off x="8059001" y="4850921"/>
              <a:ext cx="47888" cy="126195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C65EF08-ADE7-40A9-8C32-58089A948597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050360" y="4842292"/>
                <a:ext cx="65531" cy="14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3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C2CE5965-F54A-4984-9B61-14E38C2C7FE2}"/>
                  </a:ext>
                </a:extLst>
              </p14:cNvPr>
              <p14:cNvContentPartPr/>
              <p14:nvPr/>
            </p14:nvContentPartPr>
            <p14:xfrm>
              <a:off x="8164355" y="4877575"/>
              <a:ext cx="24842" cy="158016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C2CE5965-F54A-4984-9B61-14E38C2C7FE2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155354" y="4868576"/>
                <a:ext cx="42483" cy="175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5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3935EB44-D5F2-4596-A2F3-AEFDFDE7B0F2}"/>
                  </a:ext>
                </a:extLst>
              </p14:cNvPr>
              <p14:cNvContentPartPr/>
              <p14:nvPr/>
            </p14:nvContentPartPr>
            <p14:xfrm>
              <a:off x="8406489" y="4817197"/>
              <a:ext cx="65547" cy="112324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3935EB44-D5F2-4596-A2F3-AEFDFDE7B0F2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397534" y="4808197"/>
                <a:ext cx="83098" cy="129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7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542E240F-BB9B-490D-B50E-84FA27028106}"/>
                  </a:ext>
                </a:extLst>
              </p14:cNvPr>
              <p14:cNvContentPartPr/>
              <p14:nvPr/>
            </p14:nvContentPartPr>
            <p14:xfrm>
              <a:off x="8249057" y="4884646"/>
              <a:ext cx="118823" cy="157199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542E240F-BB9B-490D-B50E-84FA2702810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240055" y="4875653"/>
                <a:ext cx="136466" cy="174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9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9633DEA0-AF1D-466B-917F-B81EB0A20CC9}"/>
                  </a:ext>
                </a:extLst>
              </p14:cNvPr>
              <p14:cNvContentPartPr/>
              <p14:nvPr/>
            </p14:nvContentPartPr>
            <p14:xfrm>
              <a:off x="8542072" y="4948288"/>
              <a:ext cx="2394" cy="2992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9633DEA0-AF1D-466B-917F-B81EB0A20CC9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533522" y="4939977"/>
                <a:ext cx="19152" cy="19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1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28EBFD7A-9108-4ABE-B93C-F33999C8A826}"/>
                  </a:ext>
                </a:extLst>
              </p14:cNvPr>
              <p14:cNvContentPartPr/>
              <p14:nvPr/>
            </p14:nvContentPartPr>
            <p14:xfrm>
              <a:off x="8662990" y="4871319"/>
              <a:ext cx="255902" cy="148768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28EBFD7A-9108-4ABE-B93C-F33999C8A826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8653992" y="4862674"/>
                <a:ext cx="273538" cy="1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3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3796ECC3-243F-40EC-9423-80EA783D4E89}"/>
                  </a:ext>
                </a:extLst>
              </p14:cNvPr>
              <p14:cNvContentPartPr/>
              <p14:nvPr/>
            </p14:nvContentPartPr>
            <p14:xfrm>
              <a:off x="9056570" y="4863160"/>
              <a:ext cx="55071" cy="138706"/>
            </p14:xfrm>
          </p:contentPart>
        </mc:Choice>
        <mc:Fallback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3796ECC3-243F-40EC-9423-80EA783D4E89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047931" y="4854513"/>
                <a:ext cx="72708" cy="15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5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0EABA8B0-AB81-4FB0-92F1-51AAFBFDF23F}"/>
                  </a:ext>
                </a:extLst>
              </p14:cNvPr>
              <p14:cNvContentPartPr/>
              <p14:nvPr/>
            </p14:nvContentPartPr>
            <p14:xfrm>
              <a:off x="9546227" y="4882471"/>
              <a:ext cx="197539" cy="165359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0EABA8B0-AB81-4FB0-92F1-51AAFBFDF23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9537232" y="4873465"/>
                <a:ext cx="215170" cy="18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7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050FAE57-8A21-4B56-AE18-2A2D872934F2}"/>
                  </a:ext>
                </a:extLst>
              </p14:cNvPr>
              <p14:cNvContentPartPr/>
              <p14:nvPr/>
            </p14:nvContentPartPr>
            <p14:xfrm>
              <a:off x="9443566" y="4908308"/>
              <a:ext cx="57166" cy="11586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050FAE57-8A21-4B56-AE18-2A2D872934F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9434937" y="4899313"/>
                <a:ext cx="74783" cy="133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9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31107EE1-0EA5-4C97-8929-CF29284ABFF4}"/>
                  </a:ext>
                </a:extLst>
              </p14:cNvPr>
              <p14:cNvContentPartPr/>
              <p14:nvPr/>
            </p14:nvContentPartPr>
            <p14:xfrm>
              <a:off x="9151748" y="4868327"/>
              <a:ext cx="242732" cy="156656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31107EE1-0EA5-4C97-8929-CF29284ABFF4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9142745" y="4859324"/>
                <a:ext cx="260379" cy="17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1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D07702D0-D80B-4D51-A4A6-EB9BAE955F32}"/>
                  </a:ext>
                </a:extLst>
              </p14:cNvPr>
              <p14:cNvContentPartPr/>
              <p14:nvPr/>
            </p14:nvContentPartPr>
            <p14:xfrm>
              <a:off x="302755" y="5869255"/>
              <a:ext cx="74160" cy="15624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D07702D0-D80B-4D51-A4A6-EB9BAE955F3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93755" y="5860615"/>
                <a:ext cx="918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3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3CF15AFD-B2FD-4D13-A955-AEE9E133D184}"/>
                  </a:ext>
                </a:extLst>
              </p14:cNvPr>
              <p14:cNvContentPartPr/>
              <p14:nvPr/>
            </p14:nvContentPartPr>
            <p14:xfrm>
              <a:off x="151195" y="5826055"/>
              <a:ext cx="111600" cy="20124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3CF15AFD-B2FD-4D13-A955-AEE9E133D184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42195" y="5817055"/>
                <a:ext cx="129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5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9FF87D12-AA62-4638-9E98-3E57EA04C955}"/>
                  </a:ext>
                </a:extLst>
              </p14:cNvPr>
              <p14:cNvContentPartPr/>
              <p14:nvPr/>
            </p14:nvContentPartPr>
            <p14:xfrm>
              <a:off x="1095115" y="6075175"/>
              <a:ext cx="54360" cy="108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9FF87D12-AA62-4638-9E98-3E57EA04C955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086475" y="6066535"/>
                <a:ext cx="72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7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FA4D15F0-EB7D-4CA3-A102-F91B909136D1}"/>
                  </a:ext>
                </a:extLst>
              </p14:cNvPr>
              <p14:cNvContentPartPr/>
              <p14:nvPr/>
            </p14:nvContentPartPr>
            <p14:xfrm>
              <a:off x="1103035" y="6133495"/>
              <a:ext cx="61560" cy="2304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FA4D15F0-EB7D-4CA3-A102-F91B909136D1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094395" y="6124855"/>
                <a:ext cx="79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9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77D1CC5C-E9D6-414D-A1BD-EBAF2E5F3173}"/>
                  </a:ext>
                </a:extLst>
              </p14:cNvPr>
              <p14:cNvContentPartPr/>
              <p14:nvPr/>
            </p14:nvContentPartPr>
            <p14:xfrm>
              <a:off x="660595" y="5999215"/>
              <a:ext cx="369360" cy="23220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77D1CC5C-E9D6-414D-A1BD-EBAF2E5F3173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651955" y="5990575"/>
                <a:ext cx="387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1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1D006679-1F16-4231-9488-D886A4884AF3}"/>
                  </a:ext>
                </a:extLst>
              </p14:cNvPr>
              <p14:cNvContentPartPr/>
              <p14:nvPr/>
            </p14:nvContentPartPr>
            <p14:xfrm>
              <a:off x="1309315" y="6105055"/>
              <a:ext cx="73440" cy="864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1D006679-1F16-4231-9488-D886A4884AF3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300675" y="6096415"/>
                <a:ext cx="91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3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2BA8FBAC-5FEC-40C9-B87E-8E9625C0F731}"/>
                  </a:ext>
                </a:extLst>
              </p14:cNvPr>
              <p14:cNvContentPartPr/>
              <p14:nvPr/>
            </p14:nvContentPartPr>
            <p14:xfrm>
              <a:off x="1444315" y="6031975"/>
              <a:ext cx="117360" cy="13500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2BA8FBAC-5FEC-40C9-B87E-8E9625C0F731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435315" y="6022975"/>
                <a:ext cx="135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5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510F3311-FDC0-410F-83E4-ED34EE2C0F0F}"/>
                  </a:ext>
                </a:extLst>
              </p14:cNvPr>
              <p14:cNvContentPartPr/>
              <p14:nvPr/>
            </p14:nvContentPartPr>
            <p14:xfrm>
              <a:off x="1638715" y="6034495"/>
              <a:ext cx="43920" cy="14148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510F3311-FDC0-410F-83E4-ED34EE2C0F0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629715" y="6025855"/>
                <a:ext cx="61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7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59603814-A029-484E-995B-0917E8B91A7C}"/>
                  </a:ext>
                </a:extLst>
              </p14:cNvPr>
              <p14:cNvContentPartPr/>
              <p14:nvPr/>
            </p14:nvContentPartPr>
            <p14:xfrm>
              <a:off x="1745275" y="6037375"/>
              <a:ext cx="21240" cy="17388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59603814-A029-484E-995B-0917E8B91A7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736275" y="6028375"/>
                <a:ext cx="38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9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26D67DCD-3AEC-4854-AF5B-D9A3693D2320}"/>
                  </a:ext>
                </a:extLst>
              </p14:cNvPr>
              <p14:cNvContentPartPr/>
              <p14:nvPr/>
            </p14:nvContentPartPr>
            <p14:xfrm>
              <a:off x="1836715" y="6048175"/>
              <a:ext cx="52560" cy="154800"/>
            </p14:xfrm>
          </p:contentPart>
        </mc:Choice>
        <mc:Fallback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26D67DCD-3AEC-4854-AF5B-D9A3693D2320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827715" y="6039175"/>
                <a:ext cx="70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1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BC3DA11B-8569-48AF-898B-9AE5159574D7}"/>
                  </a:ext>
                </a:extLst>
              </p14:cNvPr>
              <p14:cNvContentPartPr/>
              <p14:nvPr/>
            </p14:nvContentPartPr>
            <p14:xfrm>
              <a:off x="2561395" y="6004975"/>
              <a:ext cx="72720" cy="167760"/>
            </p14:xfrm>
          </p:contentPart>
        </mc:Choice>
        <mc:Fallback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BC3DA11B-8569-48AF-898B-9AE5159574D7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552755" y="5995975"/>
                <a:ext cx="90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3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76A95A38-6A91-4ECD-AB60-101132EA2346}"/>
                  </a:ext>
                </a:extLst>
              </p14:cNvPr>
              <p14:cNvContentPartPr/>
              <p14:nvPr/>
            </p14:nvContentPartPr>
            <p14:xfrm>
              <a:off x="3151435" y="5994895"/>
              <a:ext cx="246240" cy="189720"/>
            </p14:xfrm>
          </p:contentPart>
        </mc:Choice>
        <mc:Fallback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76A95A38-6A91-4ECD-AB60-101132EA2346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142795" y="5986255"/>
                <a:ext cx="263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5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969FA736-EBEB-481B-87A9-23CACB3EC894}"/>
                  </a:ext>
                </a:extLst>
              </p14:cNvPr>
              <p14:cNvContentPartPr/>
              <p14:nvPr/>
            </p14:nvContentPartPr>
            <p14:xfrm>
              <a:off x="3041275" y="6000655"/>
              <a:ext cx="69480" cy="15300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969FA736-EBEB-481B-87A9-23CACB3EC894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032635" y="5992015"/>
                <a:ext cx="87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7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0F73BF38-8256-42D0-8339-5B9BEEF01BBE}"/>
                  </a:ext>
                </a:extLst>
              </p14:cNvPr>
              <p14:cNvContentPartPr/>
              <p14:nvPr/>
            </p14:nvContentPartPr>
            <p14:xfrm>
              <a:off x="2949835" y="5979055"/>
              <a:ext cx="48960" cy="16200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0F73BF38-8256-42D0-8339-5B9BEEF01BBE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940901" y="5970055"/>
                <a:ext cx="66471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9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A003E343-8E90-4244-9291-2AC1DB883AD2}"/>
                  </a:ext>
                </a:extLst>
              </p14:cNvPr>
              <p14:cNvContentPartPr/>
              <p14:nvPr/>
            </p14:nvContentPartPr>
            <p14:xfrm>
              <a:off x="2703595" y="5964295"/>
              <a:ext cx="180720" cy="20736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A003E343-8E90-4244-9291-2AC1DB883AD2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2694955" y="5955295"/>
                <a:ext cx="198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1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659CDC83-F841-4C95-8D10-CAC19D128662}"/>
                  </a:ext>
                </a:extLst>
              </p14:cNvPr>
              <p14:cNvContentPartPr/>
              <p14:nvPr/>
            </p14:nvContentPartPr>
            <p14:xfrm>
              <a:off x="2258635" y="5964295"/>
              <a:ext cx="249480" cy="19008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659CDC83-F841-4C95-8D10-CAC19D128662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2249635" y="5955295"/>
                <a:ext cx="267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3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73FFADFD-5BF4-4A14-830C-61C4ECCD9C35}"/>
                  </a:ext>
                </a:extLst>
              </p14:cNvPr>
              <p14:cNvContentPartPr/>
              <p14:nvPr/>
            </p14:nvContentPartPr>
            <p14:xfrm>
              <a:off x="1949755" y="5991295"/>
              <a:ext cx="105120" cy="22644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73FFADFD-5BF4-4A14-830C-61C4ECCD9C35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940755" y="5982309"/>
                <a:ext cx="122760" cy="24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5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D321845B-2346-47EE-8994-00B8D1B4DE76}"/>
                  </a:ext>
                </a:extLst>
              </p14:cNvPr>
              <p14:cNvContentPartPr/>
              <p14:nvPr/>
            </p14:nvContentPartPr>
            <p14:xfrm>
              <a:off x="2128675" y="6527335"/>
              <a:ext cx="133920" cy="167040"/>
            </p14:xfrm>
          </p:contentPart>
        </mc:Choice>
        <mc:Fallback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D321845B-2346-47EE-8994-00B8D1B4DE76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2119675" y="6518695"/>
                <a:ext cx="151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7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CB612819-9E72-423A-BA4D-2BDB931308E5}"/>
                  </a:ext>
                </a:extLst>
              </p14:cNvPr>
              <p14:cNvContentPartPr/>
              <p14:nvPr/>
            </p14:nvContentPartPr>
            <p14:xfrm>
              <a:off x="1454035" y="6251575"/>
              <a:ext cx="617400" cy="37584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CB612819-9E72-423A-BA4D-2BDB931308E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445035" y="6242575"/>
                <a:ext cx="635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9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7576EB92-1ED3-4036-95DF-44F8041C8498}"/>
                  </a:ext>
                </a:extLst>
              </p14:cNvPr>
              <p14:cNvContentPartPr/>
              <p14:nvPr/>
            </p14:nvContentPartPr>
            <p14:xfrm>
              <a:off x="3524395" y="6029095"/>
              <a:ext cx="72720" cy="1224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7576EB92-1ED3-4036-95DF-44F8041C8498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3515395" y="6020455"/>
                <a:ext cx="90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1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CBC318A0-163C-43CC-BA69-4D8B47CE2A11}"/>
                  </a:ext>
                </a:extLst>
              </p14:cNvPr>
              <p14:cNvContentPartPr/>
              <p14:nvPr/>
            </p14:nvContentPartPr>
            <p14:xfrm>
              <a:off x="3526555" y="6102535"/>
              <a:ext cx="65520" cy="18000"/>
            </p14:xfrm>
          </p:contentPart>
        </mc:Choice>
        <mc:Fallback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CBC318A0-163C-43CC-BA69-4D8B47CE2A11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3517915" y="6093535"/>
                <a:ext cx="83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3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9C932885-A546-4470-A0F7-2F29489084BC}"/>
                  </a:ext>
                </a:extLst>
              </p14:cNvPr>
              <p14:cNvContentPartPr/>
              <p14:nvPr/>
            </p14:nvContentPartPr>
            <p14:xfrm>
              <a:off x="3699355" y="6046735"/>
              <a:ext cx="79200" cy="1548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9C932885-A546-4470-A0F7-2F29489084BC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690715" y="6038095"/>
                <a:ext cx="96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5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8F269D36-831D-41E3-8543-68385C14974E}"/>
                  </a:ext>
                </a:extLst>
              </p14:cNvPr>
              <p14:cNvContentPartPr/>
              <p14:nvPr/>
            </p14:nvContentPartPr>
            <p14:xfrm>
              <a:off x="4286515" y="6071935"/>
              <a:ext cx="92880" cy="11340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8F269D36-831D-41E3-8543-68385C14974E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4277875" y="6062935"/>
                <a:ext cx="110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7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BEB44E2D-2052-44F4-B2B3-8D412BEAA326}"/>
                  </a:ext>
                </a:extLst>
              </p14:cNvPr>
              <p14:cNvContentPartPr/>
              <p14:nvPr/>
            </p14:nvContentPartPr>
            <p14:xfrm>
              <a:off x="4517995" y="6000655"/>
              <a:ext cx="60480" cy="17028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BEB44E2D-2052-44F4-B2B3-8D412BEAA326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4509355" y="5992015"/>
                <a:ext cx="78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9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0CECE937-728B-49CD-AFD7-F3D0E1ECE35C}"/>
                  </a:ext>
                </a:extLst>
              </p14:cNvPr>
              <p14:cNvContentPartPr/>
              <p14:nvPr/>
            </p14:nvContentPartPr>
            <p14:xfrm>
              <a:off x="5203795" y="6022615"/>
              <a:ext cx="237600" cy="20916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0CECE937-728B-49CD-AFD7-F3D0E1ECE35C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5195142" y="6013615"/>
                <a:ext cx="255267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1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6E14F38E-9F39-42F3-85F2-2B8231310BFB}"/>
                  </a:ext>
                </a:extLst>
              </p14:cNvPr>
              <p14:cNvContentPartPr/>
              <p14:nvPr/>
            </p14:nvContentPartPr>
            <p14:xfrm>
              <a:off x="5051155" y="6058975"/>
              <a:ext cx="86760" cy="14112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6E14F38E-9F39-42F3-85F2-2B8231310BFB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5042515" y="6050335"/>
                <a:ext cx="104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3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A0F1855D-CFBC-4648-A81A-34450B4FF9C9}"/>
                  </a:ext>
                </a:extLst>
              </p14:cNvPr>
              <p14:cNvContentPartPr/>
              <p14:nvPr/>
            </p14:nvContentPartPr>
            <p14:xfrm>
              <a:off x="4941355" y="6002095"/>
              <a:ext cx="45000" cy="15768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A0F1855D-CFBC-4648-A81A-34450B4FF9C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4932715" y="5993455"/>
                <a:ext cx="62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5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CDE4AE46-82FE-4093-B61D-7760FE6E1BEE}"/>
                  </a:ext>
                </a:extLst>
              </p14:cNvPr>
              <p14:cNvContentPartPr/>
              <p14:nvPr/>
            </p14:nvContentPartPr>
            <p14:xfrm>
              <a:off x="4668475" y="5965375"/>
              <a:ext cx="222840" cy="21240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CDE4AE46-82FE-4093-B61D-7760FE6E1BEE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4659821" y="5956735"/>
                <a:ext cx="240509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7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CE82F0F8-DCFE-4953-B8ED-E82F0FA8C823}"/>
                  </a:ext>
                </a:extLst>
              </p14:cNvPr>
              <p14:cNvContentPartPr/>
              <p14:nvPr/>
            </p14:nvContentPartPr>
            <p14:xfrm>
              <a:off x="4107595" y="6012895"/>
              <a:ext cx="129600" cy="19440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CE82F0F8-DCFE-4953-B8ED-E82F0FA8C823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098595" y="6004255"/>
                <a:ext cx="147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9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DB264E88-575A-47F7-AD16-02D69F46D021}"/>
                  </a:ext>
                </a:extLst>
              </p14:cNvPr>
              <p14:cNvContentPartPr/>
              <p14:nvPr/>
            </p14:nvContentPartPr>
            <p14:xfrm>
              <a:off x="3868915" y="5989855"/>
              <a:ext cx="136080" cy="19044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DB264E88-575A-47F7-AD16-02D69F46D021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3859915" y="5981215"/>
                <a:ext cx="153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1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CF0841AA-A62D-46BF-83CF-C4E1EF6CB569}"/>
                  </a:ext>
                </a:extLst>
              </p14:cNvPr>
              <p14:cNvContentPartPr/>
              <p14:nvPr/>
            </p14:nvContentPartPr>
            <p14:xfrm>
              <a:off x="5635075" y="5742535"/>
              <a:ext cx="390240" cy="41904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CF0841AA-A62D-46BF-83CF-C4E1EF6CB569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5626435" y="5733535"/>
                <a:ext cx="407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3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54806D16-0861-45C4-87D8-61C66964C623}"/>
                  </a:ext>
                </a:extLst>
              </p14:cNvPr>
              <p14:cNvContentPartPr/>
              <p14:nvPr/>
            </p14:nvContentPartPr>
            <p14:xfrm>
              <a:off x="6159595" y="5781775"/>
              <a:ext cx="42840" cy="5544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54806D16-0861-45C4-87D8-61C66964C623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6150955" y="5773135"/>
                <a:ext cx="60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5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19135500-F8FC-47E2-BF47-3F4A516D19D5}"/>
                  </a:ext>
                </a:extLst>
              </p14:cNvPr>
              <p14:cNvContentPartPr/>
              <p14:nvPr/>
            </p14:nvContentPartPr>
            <p14:xfrm>
              <a:off x="6695635" y="5710495"/>
              <a:ext cx="58680" cy="12204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19135500-F8FC-47E2-BF47-3F4A516D19D5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686635" y="5701855"/>
                <a:ext cx="76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7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37B41ECF-7041-4D8F-8CDF-2335CF45E091}"/>
                  </a:ext>
                </a:extLst>
              </p14:cNvPr>
              <p14:cNvContentPartPr/>
              <p14:nvPr/>
            </p14:nvContentPartPr>
            <p14:xfrm>
              <a:off x="6807955" y="5703295"/>
              <a:ext cx="57960" cy="10332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37B41ECF-7041-4D8F-8CDF-2335CF45E091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6799315" y="5694295"/>
                <a:ext cx="75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9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6253F140-3696-4D52-B9E3-1F9ED5869C02}"/>
                  </a:ext>
                </a:extLst>
              </p14:cNvPr>
              <p14:cNvContentPartPr/>
              <p14:nvPr/>
            </p14:nvContentPartPr>
            <p14:xfrm>
              <a:off x="6431395" y="5685655"/>
              <a:ext cx="218160" cy="146880"/>
            </p14:xfrm>
          </p:contentPart>
        </mc:Choice>
        <mc:Fallback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6253F140-3696-4D52-B9E3-1F9ED5869C0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6422741" y="5677015"/>
                <a:ext cx="235829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1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673CA43D-D0A8-4000-B728-69A06CFF8D4F}"/>
                  </a:ext>
                </a:extLst>
              </p14:cNvPr>
              <p14:cNvContentPartPr/>
              <p14:nvPr/>
            </p14:nvContentPartPr>
            <p14:xfrm>
              <a:off x="6911995" y="5721295"/>
              <a:ext cx="320040" cy="18216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673CA43D-D0A8-4000-B728-69A06CFF8D4F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6903355" y="5712655"/>
                <a:ext cx="337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032A1B38-B369-475E-85DF-675813D84151}"/>
                  </a:ext>
                </a:extLst>
              </p14:cNvPr>
              <p14:cNvContentPartPr/>
              <p14:nvPr/>
            </p14:nvContentPartPr>
            <p14:xfrm>
              <a:off x="7917115" y="5677375"/>
              <a:ext cx="71640" cy="136800"/>
            </p14:xfrm>
          </p:contentPart>
        </mc:Choice>
        <mc:Fallback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032A1B38-B369-475E-85DF-675813D8415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7908475" y="5668375"/>
                <a:ext cx="89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5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CBA851D2-C31E-4F40-B1B0-5E1849EDDED5}"/>
                  </a:ext>
                </a:extLst>
              </p14:cNvPr>
              <p14:cNvContentPartPr/>
              <p14:nvPr/>
            </p14:nvContentPartPr>
            <p14:xfrm>
              <a:off x="7459555" y="5680615"/>
              <a:ext cx="403560" cy="16488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CBA851D2-C31E-4F40-B1B0-5E1849EDDED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450907" y="5671615"/>
                <a:ext cx="421216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7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8F7D69EE-DC62-43F0-8D95-8A3557A1CB2F}"/>
                  </a:ext>
                </a:extLst>
              </p14:cNvPr>
              <p14:cNvContentPartPr/>
              <p14:nvPr/>
            </p14:nvContentPartPr>
            <p14:xfrm>
              <a:off x="8685715" y="5725615"/>
              <a:ext cx="65520" cy="10872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8F7D69EE-DC62-43F0-8D95-8A3557A1CB2F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77075" y="5716975"/>
                <a:ext cx="831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9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0ACEF4DC-A658-4FFF-B54D-3CCFCC095B9F}"/>
                  </a:ext>
                </a:extLst>
              </p14:cNvPr>
              <p14:cNvContentPartPr/>
              <p14:nvPr/>
            </p14:nvContentPartPr>
            <p14:xfrm>
              <a:off x="9485635" y="5666935"/>
              <a:ext cx="64440" cy="11556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0ACEF4DC-A658-4FFF-B54D-3CCFCC095B9F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9476635" y="5658295"/>
                <a:ext cx="82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1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C38BA244-4886-42A6-9049-7DE41CC8B705}"/>
                  </a:ext>
                </a:extLst>
              </p14:cNvPr>
              <p14:cNvContentPartPr/>
              <p14:nvPr/>
            </p14:nvContentPartPr>
            <p14:xfrm>
              <a:off x="9591835" y="5682415"/>
              <a:ext cx="23400" cy="1292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C38BA244-4886-42A6-9049-7DE41CC8B705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9582835" y="5673415"/>
                <a:ext cx="41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3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05569633-7ACA-479D-9146-268C90C2EA73}"/>
                  </a:ext>
                </a:extLst>
              </p14:cNvPr>
              <p14:cNvContentPartPr/>
              <p14:nvPr/>
            </p14:nvContentPartPr>
            <p14:xfrm>
              <a:off x="9618475" y="5605015"/>
              <a:ext cx="13680" cy="2988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05569633-7ACA-479D-9146-268C90C2EA73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9609475" y="5596375"/>
                <a:ext cx="3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5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5D90DAC5-D1CD-4243-9BB2-0FF74BCB2E88}"/>
                  </a:ext>
                </a:extLst>
              </p14:cNvPr>
              <p14:cNvContentPartPr/>
              <p14:nvPr/>
            </p14:nvContentPartPr>
            <p14:xfrm>
              <a:off x="9662035" y="5694295"/>
              <a:ext cx="80280" cy="131400"/>
            </p14:xfrm>
          </p:contentPart>
        </mc:Choice>
        <mc:Fallback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5D90DAC5-D1CD-4243-9BB2-0FF74BCB2E88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9653395" y="5685655"/>
                <a:ext cx="97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7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501948A0-8D8E-4E90-9B16-8EDFF377549D}"/>
                  </a:ext>
                </a:extLst>
              </p14:cNvPr>
              <p14:cNvContentPartPr/>
              <p14:nvPr/>
            </p14:nvContentPartPr>
            <p14:xfrm>
              <a:off x="9803515" y="5656135"/>
              <a:ext cx="88560" cy="159840"/>
            </p14:xfrm>
          </p:contentPart>
        </mc:Choice>
        <mc:Fallback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501948A0-8D8E-4E90-9B16-8EDFF377549D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9794515" y="5647135"/>
                <a:ext cx="1062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9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0C00798E-E111-40B7-AF9E-CD4F454570ED}"/>
                  </a:ext>
                </a:extLst>
              </p14:cNvPr>
              <p14:cNvContentPartPr/>
              <p14:nvPr/>
            </p14:nvContentPartPr>
            <p14:xfrm>
              <a:off x="9970195" y="5698615"/>
              <a:ext cx="1080" cy="3240"/>
            </p14:xfrm>
          </p:contentPart>
        </mc:Choice>
        <mc:Fallback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0C00798E-E111-40B7-AF9E-CD4F454570ED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9961195" y="5689615"/>
                <a:ext cx="187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1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52E3274A-A9FB-43D2-9090-C8D0688074D8}"/>
                  </a:ext>
                </a:extLst>
              </p14:cNvPr>
              <p14:cNvContentPartPr/>
              <p14:nvPr/>
            </p14:nvContentPartPr>
            <p14:xfrm>
              <a:off x="9966235" y="5803735"/>
              <a:ext cx="8640" cy="24120"/>
            </p14:xfrm>
          </p:contentPart>
        </mc:Choice>
        <mc:Fallback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52E3274A-A9FB-43D2-9090-C8D0688074D8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9957595" y="5795095"/>
                <a:ext cx="26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3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1A3E0B75-4261-4E65-B849-9ED5F89362A1}"/>
                  </a:ext>
                </a:extLst>
              </p14:cNvPr>
              <p14:cNvContentPartPr/>
              <p14:nvPr/>
            </p14:nvContentPartPr>
            <p14:xfrm>
              <a:off x="9249115" y="5670895"/>
              <a:ext cx="182880" cy="168840"/>
            </p14:xfrm>
          </p:contentPart>
        </mc:Choice>
        <mc:Fallback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1A3E0B75-4261-4E65-B849-9ED5F89362A1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9240475" y="5661895"/>
                <a:ext cx="2005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5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4EE2DED5-BBB7-4655-852F-80916223A4C6}"/>
                  </a:ext>
                </a:extLst>
              </p14:cNvPr>
              <p14:cNvContentPartPr/>
              <p14:nvPr/>
            </p14:nvContentPartPr>
            <p14:xfrm>
              <a:off x="8811715" y="5718415"/>
              <a:ext cx="213840" cy="12456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4EE2DED5-BBB7-4655-852F-80916223A4C6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8802730" y="5709775"/>
                <a:ext cx="23145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7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B5D6BCE8-4AB3-4076-B938-15E0BF4BB88E}"/>
                  </a:ext>
                </a:extLst>
              </p14:cNvPr>
              <p14:cNvContentPartPr/>
              <p14:nvPr/>
            </p14:nvContentPartPr>
            <p14:xfrm>
              <a:off x="8173435" y="5687095"/>
              <a:ext cx="422640" cy="153720"/>
            </p14:xfrm>
          </p:contentPart>
        </mc:Choice>
        <mc:Fallback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B5D6BCE8-4AB3-4076-B938-15E0BF4BB88E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8164795" y="5678095"/>
                <a:ext cx="440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9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42448EC7-AEF9-4D73-B805-D4AAEB6102A2}"/>
                  </a:ext>
                </a:extLst>
              </p14:cNvPr>
              <p14:cNvContentPartPr/>
              <p14:nvPr/>
            </p14:nvContentPartPr>
            <p14:xfrm>
              <a:off x="10117435" y="5628055"/>
              <a:ext cx="115920" cy="192960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42448EC7-AEF9-4D73-B805-D4AAEB6102A2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10108435" y="5619055"/>
                <a:ext cx="133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1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2A13D0AE-A0B4-4E33-9CC2-800FE3B6C56D}"/>
                  </a:ext>
                </a:extLst>
              </p14:cNvPr>
              <p14:cNvContentPartPr/>
              <p14:nvPr/>
            </p14:nvContentPartPr>
            <p14:xfrm>
              <a:off x="10295635" y="5724175"/>
              <a:ext cx="65880" cy="324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2A13D0AE-A0B4-4E33-9CC2-800FE3B6C56D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10286635" y="5715535"/>
                <a:ext cx="83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3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94B7CC93-30C5-454A-BE1D-C53CC4243549}"/>
                  </a:ext>
                </a:extLst>
              </p14:cNvPr>
              <p14:cNvContentPartPr/>
              <p14:nvPr/>
            </p14:nvContentPartPr>
            <p14:xfrm>
              <a:off x="10306795" y="5769175"/>
              <a:ext cx="60840" cy="18000"/>
            </p14:xfrm>
          </p:contentPart>
        </mc:Choice>
        <mc:Fallback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94B7CC93-30C5-454A-BE1D-C53CC4243549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10297795" y="5760175"/>
                <a:ext cx="78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5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539F54D1-62F2-4CE7-93F8-2E7C699981CE}"/>
                  </a:ext>
                </a:extLst>
              </p14:cNvPr>
              <p14:cNvContentPartPr/>
              <p14:nvPr/>
            </p14:nvContentPartPr>
            <p14:xfrm>
              <a:off x="10450435" y="5610775"/>
              <a:ext cx="59040" cy="159480"/>
            </p14:xfrm>
          </p:contentPart>
        </mc:Choice>
        <mc:Fallback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539F54D1-62F2-4CE7-93F8-2E7C699981CE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10441795" y="5601775"/>
                <a:ext cx="76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7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CCB2FCC7-4146-4FAD-923E-44BF43EE748E}"/>
                  </a:ext>
                </a:extLst>
              </p14:cNvPr>
              <p14:cNvContentPartPr/>
              <p14:nvPr/>
            </p14:nvContentPartPr>
            <p14:xfrm>
              <a:off x="10786315" y="5587375"/>
              <a:ext cx="20160" cy="208080"/>
            </p14:xfrm>
          </p:contentPart>
        </mc:Choice>
        <mc:Fallback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CCB2FCC7-4146-4FAD-923E-44BF43EE748E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10777675" y="5578735"/>
                <a:ext cx="37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9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4D147B46-DDC4-40AE-AE17-9CF737727819}"/>
                  </a:ext>
                </a:extLst>
              </p14:cNvPr>
              <p14:cNvContentPartPr/>
              <p14:nvPr/>
            </p14:nvContentPartPr>
            <p14:xfrm>
              <a:off x="10863355" y="5641735"/>
              <a:ext cx="164520" cy="140400"/>
            </p14:xfrm>
          </p:contentPart>
        </mc:Choice>
        <mc:Fallback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4D147B46-DDC4-40AE-AE17-9CF737727819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0854715" y="5633095"/>
                <a:ext cx="182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1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C5D7AD10-A056-402C-9F26-BDB1AC02A2D2}"/>
                  </a:ext>
                </a:extLst>
              </p14:cNvPr>
              <p14:cNvContentPartPr/>
              <p14:nvPr/>
            </p14:nvContentPartPr>
            <p14:xfrm>
              <a:off x="11214355" y="5609335"/>
              <a:ext cx="27000" cy="131760"/>
            </p14:xfrm>
          </p:contentPart>
        </mc:Choice>
        <mc:Fallback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C5D7AD10-A056-402C-9F26-BDB1AC02A2D2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11205715" y="5600335"/>
                <a:ext cx="44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3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3775BA8A-55A9-41BA-ABBA-7B0905938F46}"/>
                  </a:ext>
                </a:extLst>
              </p14:cNvPr>
              <p14:cNvContentPartPr/>
              <p14:nvPr/>
            </p14:nvContentPartPr>
            <p14:xfrm>
              <a:off x="11239195" y="5536255"/>
              <a:ext cx="18360" cy="22680"/>
            </p14:xfrm>
          </p:contentPart>
        </mc:Choice>
        <mc:Fallback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3775BA8A-55A9-41BA-ABBA-7B0905938F46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11230195" y="5527255"/>
                <a:ext cx="36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5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09E97469-4735-4358-870D-2E6202E06FAC}"/>
                  </a:ext>
                </a:extLst>
              </p14:cNvPr>
              <p14:cNvContentPartPr/>
              <p14:nvPr/>
            </p14:nvContentPartPr>
            <p14:xfrm>
              <a:off x="11295355" y="5598535"/>
              <a:ext cx="43920" cy="134640"/>
            </p14:xfrm>
          </p:contentPart>
        </mc:Choice>
        <mc:Fallback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09E97469-4735-4358-870D-2E6202E06FAC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1286355" y="5589535"/>
                <a:ext cx="61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7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60018DF-1FD2-4DF4-8DB0-039A333B9AE4}"/>
                  </a:ext>
                </a:extLst>
              </p14:cNvPr>
              <p14:cNvContentPartPr/>
              <p14:nvPr/>
            </p14:nvContentPartPr>
            <p14:xfrm>
              <a:off x="11437915" y="5598535"/>
              <a:ext cx="7560" cy="3960"/>
            </p14:xfrm>
          </p:contentPart>
        </mc:Choice>
        <mc:Fallback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60018DF-1FD2-4DF4-8DB0-039A333B9AE4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11429275" y="5589535"/>
                <a:ext cx="25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9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BF68C77-900A-419E-B49C-A61F87198219}"/>
                  </a:ext>
                </a:extLst>
              </p14:cNvPr>
              <p14:cNvContentPartPr/>
              <p14:nvPr/>
            </p14:nvContentPartPr>
            <p14:xfrm>
              <a:off x="11454115" y="5723815"/>
              <a:ext cx="13680" cy="38880"/>
            </p14:xfrm>
          </p:contentPart>
        </mc:Choice>
        <mc:Fallback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BF68C77-900A-419E-B49C-A61F87198219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11445475" y="5715175"/>
                <a:ext cx="31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1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42021532-7AED-4250-B0CA-3082C6F79C0A}"/>
                  </a:ext>
                </a:extLst>
              </p14:cNvPr>
              <p14:cNvContentPartPr/>
              <p14:nvPr/>
            </p14:nvContentPartPr>
            <p14:xfrm>
              <a:off x="10590835" y="5584495"/>
              <a:ext cx="98640" cy="195480"/>
            </p14:xfrm>
          </p:contentPart>
        </mc:Choice>
        <mc:Fallback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42021532-7AED-4250-B0CA-3082C6F79C0A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581868" y="5575855"/>
                <a:ext cx="11621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3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B078B25A-BF49-410F-9C54-8CD4635437EE}"/>
                  </a:ext>
                </a:extLst>
              </p14:cNvPr>
              <p14:cNvContentPartPr/>
              <p14:nvPr/>
            </p14:nvContentPartPr>
            <p14:xfrm>
              <a:off x="6936115" y="6113335"/>
              <a:ext cx="75240" cy="720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B078B25A-BF49-410F-9C54-8CD4635437E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927475" y="6104335"/>
                <a:ext cx="928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58B44F48-87D7-4321-BBEB-384340ED74CF}"/>
                  </a:ext>
                </a:extLst>
              </p14:cNvPr>
              <p14:cNvContentPartPr/>
              <p14:nvPr/>
            </p14:nvContentPartPr>
            <p14:xfrm>
              <a:off x="6957715" y="6172735"/>
              <a:ext cx="70560" cy="1476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58B44F48-87D7-4321-BBEB-384340ED74CF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948715" y="6164095"/>
                <a:ext cx="88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7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EBC34184-A8FD-4E77-94B3-21FA4A9E94AE}"/>
                  </a:ext>
                </a:extLst>
              </p14:cNvPr>
              <p14:cNvContentPartPr/>
              <p14:nvPr/>
            </p14:nvContentPartPr>
            <p14:xfrm>
              <a:off x="6727675" y="6031255"/>
              <a:ext cx="98640" cy="18144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EBC34184-A8FD-4E77-94B3-21FA4A9E94AE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718708" y="6022255"/>
                <a:ext cx="116216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9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0AF39C7C-9733-4D22-923B-133BA4257E0B}"/>
                  </a:ext>
                </a:extLst>
              </p14:cNvPr>
              <p14:cNvContentPartPr/>
              <p14:nvPr/>
            </p14:nvContentPartPr>
            <p14:xfrm>
              <a:off x="7255075" y="5995255"/>
              <a:ext cx="7560" cy="12888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0AF39C7C-9733-4D22-923B-133BA4257E0B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7246435" y="5986615"/>
                <a:ext cx="25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1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57D1E8A-DD1B-43FA-BD2E-053CC9511087}"/>
                  </a:ext>
                </a:extLst>
              </p14:cNvPr>
              <p14:cNvContentPartPr/>
              <p14:nvPr/>
            </p14:nvContentPartPr>
            <p14:xfrm>
              <a:off x="7210795" y="6185335"/>
              <a:ext cx="92520" cy="432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57D1E8A-DD1B-43FA-BD2E-053CC9511087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7201795" y="6176335"/>
                <a:ext cx="110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3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775E2510-296E-457A-A30F-068AD41D3974}"/>
                  </a:ext>
                </a:extLst>
              </p14:cNvPr>
              <p14:cNvContentPartPr/>
              <p14:nvPr/>
            </p14:nvContentPartPr>
            <p14:xfrm>
              <a:off x="7235995" y="6250135"/>
              <a:ext cx="104760" cy="12348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775E2510-296E-457A-A30F-068AD41D3974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7227355" y="6241135"/>
                <a:ext cx="12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5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06B69343-A944-4DAD-A907-4FB411FA393F}"/>
                  </a:ext>
                </a:extLst>
              </p14:cNvPr>
              <p14:cNvContentPartPr/>
              <p14:nvPr/>
            </p14:nvContentPartPr>
            <p14:xfrm>
              <a:off x="7531915" y="6042775"/>
              <a:ext cx="88920" cy="32940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06B69343-A944-4DAD-A907-4FB411FA393F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7523275" y="6033775"/>
                <a:ext cx="1065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7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60BD4121-2C8E-477F-8A6F-A94E11A1B18C}"/>
                  </a:ext>
                </a:extLst>
              </p14:cNvPr>
              <p14:cNvContentPartPr/>
              <p14:nvPr/>
            </p14:nvContentPartPr>
            <p14:xfrm>
              <a:off x="7446955" y="5892655"/>
              <a:ext cx="64800" cy="8064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60BD4121-2C8E-477F-8A6F-A94E11A1B18C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438315" y="5883655"/>
                <a:ext cx="82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BC5EF672-D76A-42FC-8A29-3704B45CB3AE}"/>
                  </a:ext>
                </a:extLst>
              </p14:cNvPr>
              <p14:cNvContentPartPr/>
              <p14:nvPr/>
            </p14:nvContentPartPr>
            <p14:xfrm>
              <a:off x="7794715" y="6087775"/>
              <a:ext cx="70200" cy="157320"/>
            </p14:xfrm>
          </p:contentPart>
        </mc:Choice>
        <mc:Fallback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BC5EF672-D76A-42FC-8A29-3704B45CB3AE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7785715" y="6078775"/>
                <a:ext cx="87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1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8A976563-54F3-4157-95E3-2703B26D16B9}"/>
                  </a:ext>
                </a:extLst>
              </p14:cNvPr>
              <p14:cNvContentPartPr/>
              <p14:nvPr/>
            </p14:nvContentPartPr>
            <p14:xfrm>
              <a:off x="8220955" y="6057175"/>
              <a:ext cx="91080" cy="18504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8A976563-54F3-4157-95E3-2703B26D16B9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8211955" y="6048175"/>
                <a:ext cx="108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3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C9E81E4E-21F0-4B8D-859C-EFDBA3D7F89B}"/>
                  </a:ext>
                </a:extLst>
              </p14:cNvPr>
              <p14:cNvContentPartPr/>
              <p14:nvPr/>
            </p14:nvContentPartPr>
            <p14:xfrm>
              <a:off x="8546755" y="6133495"/>
              <a:ext cx="64080" cy="792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C9E81E4E-21F0-4B8D-859C-EFDBA3D7F89B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8537755" y="6124495"/>
                <a:ext cx="8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5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41AD8299-6426-450F-9F89-C6A856AF49CC}"/>
                  </a:ext>
                </a:extLst>
              </p14:cNvPr>
              <p14:cNvContentPartPr/>
              <p14:nvPr/>
            </p14:nvContentPartPr>
            <p14:xfrm>
              <a:off x="8551435" y="6197215"/>
              <a:ext cx="63360" cy="8640"/>
            </p14:xfrm>
          </p:contentPart>
        </mc:Choice>
        <mc:Fallback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41AD8299-6426-450F-9F89-C6A856AF49CC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8542435" y="6188575"/>
                <a:ext cx="81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7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67829903-E552-4249-A766-B7B8F39D9910}"/>
                  </a:ext>
                </a:extLst>
              </p14:cNvPr>
              <p14:cNvContentPartPr/>
              <p14:nvPr/>
            </p14:nvContentPartPr>
            <p14:xfrm>
              <a:off x="8358115" y="6087415"/>
              <a:ext cx="64440" cy="169920"/>
            </p14:xfrm>
          </p:contentPart>
        </mc:Choice>
        <mc:Fallback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67829903-E552-4249-A766-B7B8F39D9910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349115" y="6078775"/>
                <a:ext cx="82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9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F518B53F-4D79-4D71-ABF1-33E27F5E227D}"/>
                  </a:ext>
                </a:extLst>
              </p14:cNvPr>
              <p14:cNvContentPartPr/>
              <p14:nvPr/>
            </p14:nvContentPartPr>
            <p14:xfrm>
              <a:off x="7920355" y="6071215"/>
              <a:ext cx="236520" cy="18864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F518B53F-4D79-4D71-ABF1-33E27F5E227D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7911715" y="6062215"/>
                <a:ext cx="254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ECD2A3CF-44A3-4070-996F-63B7245FDD1D}"/>
                  </a:ext>
                </a:extLst>
              </p14:cNvPr>
              <p14:cNvContentPartPr/>
              <p14:nvPr/>
            </p14:nvContentPartPr>
            <p14:xfrm>
              <a:off x="8782195" y="6052135"/>
              <a:ext cx="109800" cy="18396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ECD2A3CF-44A3-4070-996F-63B7245FDD1D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773195" y="6043495"/>
                <a:ext cx="127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3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62F2E12-EDDB-4F9E-8C91-479AB21A5A6B}"/>
                  </a:ext>
                </a:extLst>
              </p14:cNvPr>
              <p14:cNvContentPartPr/>
              <p14:nvPr/>
            </p14:nvContentPartPr>
            <p14:xfrm>
              <a:off x="6048355" y="6543535"/>
              <a:ext cx="33840" cy="48960"/>
            </p14:xfrm>
          </p:contentPart>
        </mc:Choice>
        <mc:Fallback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62F2E12-EDDB-4F9E-8C91-479AB21A5A6B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6039715" y="6534535"/>
                <a:ext cx="51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5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AFDC7382-A3E4-4548-A3A4-E5A906E7F737}"/>
                  </a:ext>
                </a:extLst>
              </p14:cNvPr>
              <p14:cNvContentPartPr/>
              <p14:nvPr/>
            </p14:nvContentPartPr>
            <p14:xfrm>
              <a:off x="6221155" y="6534535"/>
              <a:ext cx="9360" cy="13500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AFDC7382-A3E4-4548-A3A4-E5A906E7F737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212515" y="6525895"/>
                <a:ext cx="27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7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E699754-4E2B-4358-BAD2-E9E23BA97EFD}"/>
                  </a:ext>
                </a:extLst>
              </p14:cNvPr>
              <p14:cNvContentPartPr/>
              <p14:nvPr/>
            </p14:nvContentPartPr>
            <p14:xfrm>
              <a:off x="6247075" y="6461455"/>
              <a:ext cx="8640" cy="2520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E699754-4E2B-4358-BAD2-E9E23BA97EFD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6238435" y="6452455"/>
                <a:ext cx="26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9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35151F95-9829-422E-88C9-3614038480A6}"/>
                  </a:ext>
                </a:extLst>
              </p14:cNvPr>
              <p14:cNvContentPartPr/>
              <p14:nvPr/>
            </p14:nvContentPartPr>
            <p14:xfrm>
              <a:off x="6615355" y="6415015"/>
              <a:ext cx="1071000" cy="301680"/>
            </p14:xfrm>
          </p:contentPart>
        </mc:Choice>
        <mc:Fallback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35151F95-9829-422E-88C9-3614038480A6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6606358" y="6406365"/>
                <a:ext cx="1088634" cy="31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1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E6549085-0802-41BE-BD70-E71D97A3803D}"/>
                  </a:ext>
                </a:extLst>
              </p14:cNvPr>
              <p14:cNvContentPartPr/>
              <p14:nvPr/>
            </p14:nvContentPartPr>
            <p14:xfrm>
              <a:off x="6285955" y="6543895"/>
              <a:ext cx="275760" cy="156600"/>
            </p14:xfrm>
          </p:contentPart>
        </mc:Choice>
        <mc:Fallback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E6549085-0802-41BE-BD70-E71D97A3803D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6277315" y="6535255"/>
                <a:ext cx="2934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3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26C6D78A-CDB6-4BA4-BD88-D8312B750302}"/>
                  </a:ext>
                </a:extLst>
              </p14:cNvPr>
              <p14:cNvContentPartPr/>
              <p14:nvPr/>
            </p14:nvContentPartPr>
            <p14:xfrm>
              <a:off x="8288635" y="6546775"/>
              <a:ext cx="74160" cy="142560"/>
            </p14:xfrm>
          </p:contentPart>
        </mc:Choice>
        <mc:Fallback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26C6D78A-CDB6-4BA4-BD88-D8312B750302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8279995" y="6537775"/>
                <a:ext cx="91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5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FDE07B74-2858-424C-B5F3-ED9FCF0AF9BE}"/>
                  </a:ext>
                </a:extLst>
              </p14:cNvPr>
              <p14:cNvContentPartPr/>
              <p14:nvPr/>
            </p14:nvContentPartPr>
            <p14:xfrm>
              <a:off x="8515075" y="6680695"/>
              <a:ext cx="42480" cy="72000"/>
            </p14:xfrm>
          </p:contentPart>
        </mc:Choice>
        <mc:Fallback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FDE07B74-2858-424C-B5F3-ED9FCF0AF9BE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8506435" y="6672055"/>
                <a:ext cx="60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7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79F5134E-F6F5-4EC7-919F-68375247B3B1}"/>
                  </a:ext>
                </a:extLst>
              </p14:cNvPr>
              <p14:cNvContentPartPr/>
              <p14:nvPr/>
            </p14:nvContentPartPr>
            <p14:xfrm>
              <a:off x="9308155" y="6479095"/>
              <a:ext cx="115920" cy="18684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79F5134E-F6F5-4EC7-919F-68375247B3B1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9299155" y="6470455"/>
                <a:ext cx="133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9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9FD2CCF5-8E2B-4378-B260-E3BCE6774356}"/>
                  </a:ext>
                </a:extLst>
              </p14:cNvPr>
              <p14:cNvContentPartPr/>
              <p14:nvPr/>
            </p14:nvContentPartPr>
            <p14:xfrm>
              <a:off x="9180715" y="6499255"/>
              <a:ext cx="77760" cy="151560"/>
            </p14:xfrm>
          </p:contentPart>
        </mc:Choice>
        <mc:Fallback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9FD2CCF5-8E2B-4378-B260-E3BCE6774356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172075" y="6490615"/>
                <a:ext cx="95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1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3ABC1FB6-4847-49C7-A49A-ABC424F24A88}"/>
                  </a:ext>
                </a:extLst>
              </p14:cNvPr>
              <p14:cNvContentPartPr/>
              <p14:nvPr/>
            </p14:nvContentPartPr>
            <p14:xfrm>
              <a:off x="8868235" y="6472255"/>
              <a:ext cx="179640" cy="199800"/>
            </p14:xfrm>
          </p:contentPart>
        </mc:Choice>
        <mc:Fallback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3ABC1FB6-4847-49C7-A49A-ABC424F24A88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8859253" y="6463255"/>
                <a:ext cx="197245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3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E43BA380-3D26-4485-A216-DEE9FB9749B9}"/>
                  </a:ext>
                </a:extLst>
              </p14:cNvPr>
              <p14:cNvContentPartPr/>
              <p14:nvPr/>
            </p14:nvContentPartPr>
            <p14:xfrm>
              <a:off x="8655835" y="6484135"/>
              <a:ext cx="162720" cy="231840"/>
            </p14:xfrm>
          </p:contentPart>
        </mc:Choice>
        <mc:Fallback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E43BA380-3D26-4485-A216-DEE9FB9749B9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8647195" y="6475495"/>
                <a:ext cx="180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5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62F83A26-4AB8-4B2C-9544-7D6CBE1457D4}"/>
                  </a:ext>
                </a:extLst>
              </p14:cNvPr>
              <p14:cNvContentPartPr/>
              <p14:nvPr/>
            </p14:nvContentPartPr>
            <p14:xfrm>
              <a:off x="7814155" y="6541375"/>
              <a:ext cx="423000" cy="2030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62F83A26-4AB8-4B2C-9544-7D6CBE1457D4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7805155" y="6532735"/>
                <a:ext cx="4406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7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D9B42497-0DC3-4383-8B45-17DE02EAFDFB}"/>
                  </a:ext>
                </a:extLst>
              </p14:cNvPr>
              <p14:cNvContentPartPr/>
              <p14:nvPr/>
            </p14:nvContentPartPr>
            <p14:xfrm>
              <a:off x="9582475" y="6461455"/>
              <a:ext cx="5760" cy="20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D9B42497-0DC3-4383-8B45-17DE02EAFDFB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9573835" y="6452455"/>
                <a:ext cx="23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9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348110D3-3ED3-4FD7-9A64-679461001733}"/>
                  </a:ext>
                </a:extLst>
              </p14:cNvPr>
              <p14:cNvContentPartPr/>
              <p14:nvPr/>
            </p14:nvContentPartPr>
            <p14:xfrm>
              <a:off x="9578155" y="6599695"/>
              <a:ext cx="14400" cy="28080"/>
            </p14:xfrm>
          </p:contentPart>
        </mc:Choice>
        <mc:Fallback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348110D3-3ED3-4FD7-9A64-679461001733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9569515" y="6590695"/>
                <a:ext cx="32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1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FE681B7D-9EBB-41EA-9F3D-CAB49E1866C0}"/>
                  </a:ext>
                </a:extLst>
              </p14:cNvPr>
              <p14:cNvContentPartPr/>
              <p14:nvPr/>
            </p14:nvContentPartPr>
            <p14:xfrm>
              <a:off x="12006355" y="6635695"/>
              <a:ext cx="12240" cy="7560"/>
            </p14:xfrm>
          </p:contentPart>
        </mc:Choice>
        <mc:Fallback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FE681B7D-9EBB-41EA-9F3D-CAB49E1866C0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11997355" y="6627055"/>
                <a:ext cx="29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3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5746B98C-038A-4EF2-A032-8996B0CBB3A7}"/>
                  </a:ext>
                </a:extLst>
              </p14:cNvPr>
              <p14:cNvContentPartPr/>
              <p14:nvPr/>
            </p14:nvContentPartPr>
            <p14:xfrm>
              <a:off x="11811235" y="6462535"/>
              <a:ext cx="153360" cy="183600"/>
            </p14:xfrm>
          </p:contentPart>
        </mc:Choice>
        <mc:Fallback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5746B98C-038A-4EF2-A032-8996B0CBB3A7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11802595" y="6453878"/>
                <a:ext cx="171000" cy="20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5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D09C4E05-42C2-4F72-BCE9-BAADB3C91C53}"/>
                  </a:ext>
                </a:extLst>
              </p14:cNvPr>
              <p14:cNvContentPartPr/>
              <p14:nvPr/>
            </p14:nvContentPartPr>
            <p14:xfrm>
              <a:off x="9647275" y="5965375"/>
              <a:ext cx="2117160" cy="736920"/>
            </p14:xfrm>
          </p:contentPart>
        </mc:Choice>
        <mc:Fallback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D09C4E05-42C2-4F72-BCE9-BAADB3C91C53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9638275" y="5956735"/>
                <a:ext cx="213480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7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BA92A967-AC12-4BB6-9162-A2392312A06C}"/>
                  </a:ext>
                </a:extLst>
              </p14:cNvPr>
              <p14:cNvContentPartPr/>
              <p14:nvPr/>
            </p14:nvContentPartPr>
            <p14:xfrm>
              <a:off x="5837395" y="782095"/>
              <a:ext cx="88920" cy="1404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BA92A967-AC12-4BB6-9162-A2392312A06C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5828395" y="773455"/>
                <a:ext cx="106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9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3FEB15B1-EEB9-497A-BF9C-B649C87F9E12}"/>
                  </a:ext>
                </a:extLst>
              </p14:cNvPr>
              <p14:cNvContentPartPr/>
              <p14:nvPr/>
            </p14:nvContentPartPr>
            <p14:xfrm>
              <a:off x="5863675" y="427135"/>
              <a:ext cx="107280" cy="115200"/>
            </p14:xfrm>
          </p:contentPart>
        </mc:Choice>
        <mc:Fallback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3FEB15B1-EEB9-497A-BF9C-B649C87F9E12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5854675" y="418495"/>
                <a:ext cx="124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1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69EE5933-AA2A-4499-B2A1-05C077694131}"/>
                  </a:ext>
                </a:extLst>
              </p14:cNvPr>
              <p14:cNvContentPartPr/>
              <p14:nvPr/>
            </p14:nvContentPartPr>
            <p14:xfrm>
              <a:off x="5561275" y="469255"/>
              <a:ext cx="116280" cy="170640"/>
            </p14:xfrm>
          </p:contentPart>
        </mc:Choice>
        <mc:Fallback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69EE5933-AA2A-4499-B2A1-05C077694131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5552275" y="460255"/>
                <a:ext cx="133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3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B41E2C6E-4EAD-466B-AC53-C6D467C30270}"/>
                  </a:ext>
                </a:extLst>
              </p14:cNvPr>
              <p14:cNvContentPartPr/>
              <p14:nvPr/>
            </p14:nvContentPartPr>
            <p14:xfrm>
              <a:off x="6035395" y="187375"/>
              <a:ext cx="1622880" cy="845280"/>
            </p14:xfrm>
          </p:contentPart>
        </mc:Choice>
        <mc:Fallback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B41E2C6E-4EAD-466B-AC53-C6D467C30270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6026755" y="178731"/>
                <a:ext cx="1640520" cy="862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8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6F55-C71D-4401-98FC-6B0856EC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71" y="1590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Intuition for reactive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4DA7B-7DAC-4107-BDE9-F9E2CF8FE0F3}"/>
                  </a:ext>
                </a:extLst>
              </p:cNvPr>
              <p:cNvSpPr txBox="1"/>
              <p:nvPr/>
            </p:nvSpPr>
            <p:spPr>
              <a:xfrm>
                <a:off x="459521" y="1155764"/>
                <a:ext cx="68464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Consider a network with driving-point impedance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pPr marL="342900" indent="-342900">
                  <a:buAutoNum type="alphaLcParenBoth"/>
                </a:pPr>
                <a:r>
                  <a:rPr lang="en-CA" dirty="0"/>
                  <a:t>Find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pPr marL="342900" indent="-342900">
                  <a:buAutoNum type="alphaLcParenBoth"/>
                </a:pPr>
                <a:r>
                  <a:rPr lang="en-CA" dirty="0"/>
                  <a:t>Find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in terms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CA" dirty="0"/>
                  <a:t>Suppose the network is a series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𝑅𝐿𝐶</m:t>
                    </m:r>
                  </m:oMath>
                </a14:m>
                <a:r>
                  <a:rPr lang="en-CA" dirty="0"/>
                  <a:t>. Interpret the result in part (b)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4DA7B-7DAC-4107-BDE9-F9E2CF8F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1" y="1155764"/>
                <a:ext cx="6846490" cy="1200329"/>
              </a:xfrm>
              <a:prstGeom prst="rect">
                <a:avLst/>
              </a:prstGeom>
              <a:blipFill>
                <a:blip r:embed="rId2"/>
                <a:stretch>
                  <a:fillRect l="-712" t="-3061" b="-76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638990-7F62-45AE-B42A-E0CD36047208}"/>
                  </a:ext>
                </a:extLst>
              </p14:cNvPr>
              <p14:cNvContentPartPr/>
              <p14:nvPr/>
            </p14:nvContentPartPr>
            <p14:xfrm>
              <a:off x="2752195" y="2567695"/>
              <a:ext cx="3584880" cy="169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638990-7F62-45AE-B42A-E0CD360472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95" y="2559053"/>
                <a:ext cx="3602520" cy="1717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701110-15F4-464E-8ADC-96917F71ADAC}"/>
                  </a:ext>
                </a:extLst>
              </p14:cNvPr>
              <p14:cNvContentPartPr/>
              <p14:nvPr/>
            </p14:nvContentPartPr>
            <p14:xfrm>
              <a:off x="492115" y="5023975"/>
              <a:ext cx="337680" cy="19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701110-15F4-464E-8ADC-96917F71A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15" y="5014975"/>
                <a:ext cx="355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97080B-9E6E-4B39-AE9D-A383973351EA}"/>
                  </a:ext>
                </a:extLst>
              </p14:cNvPr>
              <p14:cNvContentPartPr/>
              <p14:nvPr/>
            </p14:nvContentPartPr>
            <p14:xfrm>
              <a:off x="3071875" y="5026855"/>
              <a:ext cx="1800" cy="5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97080B-9E6E-4B39-AE9D-A383973351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2875" y="5017855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F8DDAE-5EDE-4E61-BBD2-16AD7DE09382}"/>
                  </a:ext>
                </a:extLst>
              </p14:cNvPr>
              <p14:cNvContentPartPr/>
              <p14:nvPr/>
            </p14:nvContentPartPr>
            <p14:xfrm>
              <a:off x="3080875" y="5163295"/>
              <a:ext cx="17640" cy="12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F8DDAE-5EDE-4E61-BBD2-16AD7DE093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1875" y="5154655"/>
                <a:ext cx="35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4B1E71-4BE1-4A01-9379-23A5E2166298}"/>
                  </a:ext>
                </a:extLst>
              </p14:cNvPr>
              <p14:cNvContentPartPr/>
              <p14:nvPr/>
            </p14:nvContentPartPr>
            <p14:xfrm>
              <a:off x="3561475" y="4988695"/>
              <a:ext cx="228960" cy="20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4B1E71-4BE1-4A01-9379-23A5E21662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2475" y="4980055"/>
                <a:ext cx="246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D2D6182-14A0-4A6F-8E62-A8D70B980519}"/>
                  </a:ext>
                </a:extLst>
              </p14:cNvPr>
              <p14:cNvContentPartPr/>
              <p14:nvPr/>
            </p14:nvContentPartPr>
            <p14:xfrm>
              <a:off x="2376715" y="5009575"/>
              <a:ext cx="578160" cy="183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D2D6182-14A0-4A6F-8E62-A8D70B9805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67715" y="5000935"/>
                <a:ext cx="595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533F49D-FE63-46C2-B026-31D87DD14113}"/>
                  </a:ext>
                </a:extLst>
              </p14:cNvPr>
              <p14:cNvContentPartPr/>
              <p14:nvPr/>
            </p14:nvContentPartPr>
            <p14:xfrm>
              <a:off x="1234075" y="5022535"/>
              <a:ext cx="885240" cy="250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533F49D-FE63-46C2-B026-31D87DD141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5079" y="5013895"/>
                <a:ext cx="902873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18A6914-97C6-46DA-8B9B-4F14F34C2B98}"/>
                  </a:ext>
                </a:extLst>
              </p14:cNvPr>
              <p14:cNvContentPartPr/>
              <p14:nvPr/>
            </p14:nvContentPartPr>
            <p14:xfrm>
              <a:off x="3953875" y="4995535"/>
              <a:ext cx="124560" cy="18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18A6914-97C6-46DA-8B9B-4F14F34C2B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45235" y="4986895"/>
                <a:ext cx="142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089545-8830-4812-AD2F-99EB4A077076}"/>
                  </a:ext>
                </a:extLst>
              </p14:cNvPr>
              <p14:cNvContentPartPr/>
              <p14:nvPr/>
            </p14:nvContentPartPr>
            <p14:xfrm>
              <a:off x="4199035" y="4990135"/>
              <a:ext cx="284760" cy="187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089545-8830-4812-AD2F-99EB4A0770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90046" y="4981135"/>
                <a:ext cx="302378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EBF292-90A6-4A22-A46C-EF31EDC17CF0}"/>
                  </a:ext>
                </a:extLst>
              </p14:cNvPr>
              <p14:cNvContentPartPr/>
              <p14:nvPr/>
            </p14:nvContentPartPr>
            <p14:xfrm>
              <a:off x="4780075" y="5000935"/>
              <a:ext cx="76320" cy="21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EBF292-90A6-4A22-A46C-EF31EDC17C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71075" y="4992295"/>
                <a:ext cx="93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B431CCA-3B9E-407E-A592-1BD62C5C6FBF}"/>
                  </a:ext>
                </a:extLst>
              </p14:cNvPr>
              <p14:cNvContentPartPr/>
              <p14:nvPr/>
            </p14:nvContentPartPr>
            <p14:xfrm>
              <a:off x="4798075" y="5076895"/>
              <a:ext cx="70560" cy="24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B431CCA-3B9E-407E-A592-1BD62C5C6F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89435" y="5067895"/>
                <a:ext cx="88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DB1337E-E34A-488B-83CE-C1596AE56E3E}"/>
                  </a:ext>
                </a:extLst>
              </p14:cNvPr>
              <p14:cNvContentPartPr/>
              <p14:nvPr/>
            </p14:nvContentPartPr>
            <p14:xfrm>
              <a:off x="4575235" y="4777375"/>
              <a:ext cx="107640" cy="158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DB1337E-E34A-488B-83CE-C1596AE56E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6595" y="4768735"/>
                <a:ext cx="1252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00B8F48-CC84-40A5-8E98-3479AF03416C}"/>
                  </a:ext>
                </a:extLst>
              </p14:cNvPr>
              <p14:cNvContentPartPr/>
              <p14:nvPr/>
            </p14:nvContentPartPr>
            <p14:xfrm>
              <a:off x="5551555" y="822775"/>
              <a:ext cx="795960" cy="567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00B8F48-CC84-40A5-8E98-3479AF0341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42911" y="814135"/>
                <a:ext cx="813608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8B39B5E-52EE-4256-AD45-FBC9C97A5EF8}"/>
                  </a:ext>
                </a:extLst>
              </p14:cNvPr>
              <p14:cNvContentPartPr/>
              <p14:nvPr/>
            </p14:nvContentPartPr>
            <p14:xfrm>
              <a:off x="6254995" y="586975"/>
              <a:ext cx="120600" cy="151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8B39B5E-52EE-4256-AD45-FBC9C97A5EF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46355" y="578335"/>
                <a:ext cx="138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091CB32-91F7-49C5-851B-859F3E4D932D}"/>
                  </a:ext>
                </a:extLst>
              </p14:cNvPr>
              <p14:cNvContentPartPr/>
              <p14:nvPr/>
            </p14:nvContentPartPr>
            <p14:xfrm>
              <a:off x="7640635" y="244255"/>
              <a:ext cx="82080" cy="172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091CB32-91F7-49C5-851B-859F3E4D932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31635" y="235615"/>
                <a:ext cx="99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72E6FD6-7186-4A03-8338-840E20F720EB}"/>
                  </a:ext>
                </a:extLst>
              </p14:cNvPr>
              <p14:cNvContentPartPr/>
              <p14:nvPr/>
            </p14:nvContentPartPr>
            <p14:xfrm>
              <a:off x="8603275" y="745375"/>
              <a:ext cx="399240" cy="24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72E6FD6-7186-4A03-8338-840E20F720E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94283" y="736735"/>
                <a:ext cx="416864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972523A-8A1C-494E-8733-D10008521113}"/>
                  </a:ext>
                </a:extLst>
              </p14:cNvPr>
              <p14:cNvContentPartPr/>
              <p14:nvPr/>
            </p14:nvContentPartPr>
            <p14:xfrm>
              <a:off x="6554875" y="494815"/>
              <a:ext cx="1894680" cy="935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972523A-8A1C-494E-8733-D100085211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6235" y="486172"/>
                <a:ext cx="1912320" cy="953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E2AA87E-94BD-4277-AB35-1300EABC157E}"/>
                  </a:ext>
                </a:extLst>
              </p14:cNvPr>
              <p14:cNvContentPartPr/>
              <p14:nvPr/>
            </p14:nvContentPartPr>
            <p14:xfrm>
              <a:off x="5091835" y="4987255"/>
              <a:ext cx="302760" cy="223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E2AA87E-94BD-4277-AB35-1300EABC15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83195" y="4978601"/>
                <a:ext cx="320400" cy="24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89AAE6-7BA4-497C-8139-1BB058C22D26}"/>
                  </a:ext>
                </a:extLst>
              </p14:cNvPr>
              <p14:cNvContentPartPr/>
              <p14:nvPr/>
            </p14:nvContentPartPr>
            <p14:xfrm>
              <a:off x="5787355" y="4835695"/>
              <a:ext cx="444240" cy="361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89AAE6-7BA4-497C-8139-1BB058C22D2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78362" y="4826704"/>
                <a:ext cx="461866" cy="37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4F7995-7B51-4CB0-9A69-5084497372BE}"/>
                  </a:ext>
                </a:extLst>
              </p14:cNvPr>
              <p14:cNvContentPartPr/>
              <p14:nvPr/>
            </p14:nvContentPartPr>
            <p14:xfrm>
              <a:off x="5565235" y="4990135"/>
              <a:ext cx="104400" cy="168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4F7995-7B51-4CB0-9A69-5084497372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56235" y="4981135"/>
                <a:ext cx="122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F700DD7-BD08-4D69-8FE3-650D26D75148}"/>
                  </a:ext>
                </a:extLst>
              </p14:cNvPr>
              <p14:cNvContentPartPr/>
              <p14:nvPr/>
            </p14:nvContentPartPr>
            <p14:xfrm>
              <a:off x="6470995" y="4976095"/>
              <a:ext cx="145080" cy="233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F700DD7-BD08-4D69-8FE3-650D26D7514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61995" y="4967455"/>
                <a:ext cx="162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740193A-3AF8-40D8-A6F6-F794DCC522AB}"/>
                  </a:ext>
                </a:extLst>
              </p14:cNvPr>
              <p14:cNvContentPartPr/>
              <p14:nvPr/>
            </p14:nvContentPartPr>
            <p14:xfrm>
              <a:off x="7302235" y="5005255"/>
              <a:ext cx="87840" cy="3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740193A-3AF8-40D8-A6F6-F794DCC522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93595" y="4996615"/>
                <a:ext cx="105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133696A-B7EC-4794-9755-CDED3B7744E4}"/>
                  </a:ext>
                </a:extLst>
              </p14:cNvPr>
              <p14:cNvContentPartPr/>
              <p14:nvPr/>
            </p14:nvContentPartPr>
            <p14:xfrm>
              <a:off x="7329235" y="5059255"/>
              <a:ext cx="72000" cy="28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133696A-B7EC-4794-9755-CDED3B7744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20235" y="5050255"/>
                <a:ext cx="89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8617BF3-AE79-4D17-AA8C-D6CBB86044F5}"/>
                  </a:ext>
                </a:extLst>
              </p14:cNvPr>
              <p14:cNvContentPartPr/>
              <p14:nvPr/>
            </p14:nvContentPartPr>
            <p14:xfrm>
              <a:off x="7042675" y="4849375"/>
              <a:ext cx="154440" cy="337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8617BF3-AE79-4D17-AA8C-D6CBB86044F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34035" y="4840385"/>
                <a:ext cx="172080" cy="354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21E893B-D9DC-4D30-84E2-B512273FCBE1}"/>
                  </a:ext>
                </a:extLst>
              </p14:cNvPr>
              <p14:cNvContentPartPr/>
              <p14:nvPr/>
            </p14:nvContentPartPr>
            <p14:xfrm>
              <a:off x="6733435" y="4961695"/>
              <a:ext cx="200880" cy="237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21E893B-D9DC-4D30-84E2-B512273FCBE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24435" y="4952695"/>
                <a:ext cx="2185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BF23749-A06A-4BE9-AC78-9DE3C4AA7158}"/>
                  </a:ext>
                </a:extLst>
              </p14:cNvPr>
              <p14:cNvContentPartPr/>
              <p14:nvPr/>
            </p14:nvContentPartPr>
            <p14:xfrm>
              <a:off x="8649355" y="4973935"/>
              <a:ext cx="102960" cy="227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BF23749-A06A-4BE9-AC78-9DE3C4AA71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40355" y="4964935"/>
                <a:ext cx="1206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EFF42C0-2BB9-4B74-BF7D-9B50A1178613}"/>
                  </a:ext>
                </a:extLst>
              </p14:cNvPr>
              <p14:cNvContentPartPr/>
              <p14:nvPr/>
            </p14:nvContentPartPr>
            <p14:xfrm>
              <a:off x="8844115" y="4995535"/>
              <a:ext cx="99360" cy="169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EFF42C0-2BB9-4B74-BF7D-9B50A117861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35475" y="4986895"/>
                <a:ext cx="117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E67A415-8C7F-46BB-A77C-4A4032CE6983}"/>
                  </a:ext>
                </a:extLst>
              </p14:cNvPr>
              <p14:cNvContentPartPr/>
              <p14:nvPr/>
            </p14:nvContentPartPr>
            <p14:xfrm>
              <a:off x="8452435" y="4926415"/>
              <a:ext cx="122040" cy="343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E67A415-8C7F-46BB-A77C-4A4032CE69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43795" y="4917766"/>
                <a:ext cx="139680" cy="36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7178E-C4A6-4DBC-B8E4-A631891B055B}"/>
                  </a:ext>
                </a:extLst>
              </p14:cNvPr>
              <p14:cNvContentPartPr/>
              <p14:nvPr/>
            </p14:nvContentPartPr>
            <p14:xfrm>
              <a:off x="8209075" y="4963135"/>
              <a:ext cx="154440" cy="24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7178E-C4A6-4DBC-B8E4-A631891B055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00415" y="4954135"/>
                <a:ext cx="172121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62DAF3D-A1AF-466E-B510-0BFEEDCE75E0}"/>
                  </a:ext>
                </a:extLst>
              </p14:cNvPr>
              <p14:cNvContentPartPr/>
              <p14:nvPr/>
            </p14:nvContentPartPr>
            <p14:xfrm>
              <a:off x="7900915" y="4938295"/>
              <a:ext cx="209880" cy="341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62DAF3D-A1AF-466E-B510-0BFEEDCE75E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92275" y="4929655"/>
                <a:ext cx="227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D2C46FF-77D9-48D5-8103-3E43C4B912E5}"/>
                  </a:ext>
                </a:extLst>
              </p14:cNvPr>
              <p14:cNvContentPartPr/>
              <p14:nvPr/>
            </p14:nvContentPartPr>
            <p14:xfrm>
              <a:off x="7599955" y="4942255"/>
              <a:ext cx="223200" cy="214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D2C46FF-77D9-48D5-8103-3E43C4B912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90969" y="4933255"/>
                <a:ext cx="240812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413079F-5414-4E99-AC41-CA11B8E9F6F5}"/>
                  </a:ext>
                </a:extLst>
              </p14:cNvPr>
              <p14:cNvContentPartPr/>
              <p14:nvPr/>
            </p14:nvContentPartPr>
            <p14:xfrm>
              <a:off x="9148315" y="4998415"/>
              <a:ext cx="82080" cy="189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413079F-5414-4E99-AC41-CA11B8E9F6F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39315" y="4989415"/>
                <a:ext cx="99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59051CE-B213-4276-9113-D0311231AF5D}"/>
                  </a:ext>
                </a:extLst>
              </p14:cNvPr>
              <p14:cNvContentPartPr/>
              <p14:nvPr/>
            </p14:nvContentPartPr>
            <p14:xfrm>
              <a:off x="9141115" y="4862695"/>
              <a:ext cx="720" cy="4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59051CE-B213-4276-9113-D0311231AF5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132115" y="4854055"/>
                <a:ext cx="18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21672A-9831-40D0-BD10-11EFA5744642}"/>
                  </a:ext>
                </a:extLst>
              </p14:cNvPr>
              <p14:cNvContentPartPr/>
              <p14:nvPr/>
            </p14:nvContentPartPr>
            <p14:xfrm>
              <a:off x="9425155" y="4950895"/>
              <a:ext cx="77040" cy="190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21672A-9831-40D0-BD10-11EFA57446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16515" y="4941895"/>
                <a:ext cx="94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92D6E26-F05B-4495-98BB-8200B14F9A56}"/>
                  </a:ext>
                </a:extLst>
              </p14:cNvPr>
              <p14:cNvContentPartPr/>
              <p14:nvPr/>
            </p14:nvContentPartPr>
            <p14:xfrm>
              <a:off x="9567355" y="5009215"/>
              <a:ext cx="180360" cy="149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92D6E26-F05B-4495-98BB-8200B14F9A5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558715" y="5000215"/>
                <a:ext cx="198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63C6BC6-72AF-445C-8FB8-EBF3CE17083A}"/>
                  </a:ext>
                </a:extLst>
              </p14:cNvPr>
              <p14:cNvContentPartPr/>
              <p14:nvPr/>
            </p14:nvContentPartPr>
            <p14:xfrm>
              <a:off x="10134715" y="4944055"/>
              <a:ext cx="13680" cy="288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63C6BC6-72AF-445C-8FB8-EBF3CE1708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26075" y="4935055"/>
                <a:ext cx="313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3CA7236-9C2A-41C8-8110-92B26A1A54BD}"/>
                  </a:ext>
                </a:extLst>
              </p14:cNvPr>
              <p14:cNvContentPartPr/>
              <p14:nvPr/>
            </p14:nvContentPartPr>
            <p14:xfrm>
              <a:off x="10226155" y="4993735"/>
              <a:ext cx="69840" cy="183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3CA7236-9C2A-41C8-8110-92B26A1A54B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17515" y="4985095"/>
                <a:ext cx="874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40785AE-4A22-462E-8EC3-68C89D473724}"/>
                  </a:ext>
                </a:extLst>
              </p14:cNvPr>
              <p14:cNvContentPartPr/>
              <p14:nvPr/>
            </p14:nvContentPartPr>
            <p14:xfrm>
              <a:off x="10365475" y="4972135"/>
              <a:ext cx="25200" cy="249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40785AE-4A22-462E-8EC3-68C89D47372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56475" y="4963495"/>
                <a:ext cx="42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EE74D46-E819-4883-9E59-040F52FB3771}"/>
                  </a:ext>
                </a:extLst>
              </p14:cNvPr>
              <p14:cNvContentPartPr/>
              <p14:nvPr/>
            </p14:nvContentPartPr>
            <p14:xfrm>
              <a:off x="10443595" y="4895455"/>
              <a:ext cx="74880" cy="156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EE74D46-E819-4883-9E59-040F52FB377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434595" y="4886455"/>
                <a:ext cx="925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7763E84-E0B0-46CA-A767-DD5CF10C2EA4}"/>
                  </a:ext>
                </a:extLst>
              </p14:cNvPr>
              <p14:cNvContentPartPr/>
              <p14:nvPr/>
            </p14:nvContentPartPr>
            <p14:xfrm>
              <a:off x="10577875" y="4911655"/>
              <a:ext cx="101520" cy="317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7763E84-E0B0-46CA-A767-DD5CF10C2EA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69235" y="4902655"/>
                <a:ext cx="1191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15FFA37-526A-4889-97FA-0AC1CA7DE1C0}"/>
                  </a:ext>
                </a:extLst>
              </p14:cNvPr>
              <p14:cNvContentPartPr/>
              <p14:nvPr/>
            </p14:nvContentPartPr>
            <p14:xfrm>
              <a:off x="9821875" y="4893655"/>
              <a:ext cx="210600" cy="3999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15FFA37-526A-4889-97FA-0AC1CA7DE1C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812875" y="4885015"/>
                <a:ext cx="228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05FA63E-DD6C-4C1C-B704-27E4FB289F65}"/>
                  </a:ext>
                </a:extLst>
              </p14:cNvPr>
              <p14:cNvContentPartPr/>
              <p14:nvPr/>
            </p14:nvContentPartPr>
            <p14:xfrm>
              <a:off x="7679155" y="4624735"/>
              <a:ext cx="974520" cy="166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05FA63E-DD6C-4C1C-B704-27E4FB289F6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670515" y="4616095"/>
                <a:ext cx="992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8EC400D-860E-4DAD-AE63-F80AE1640283}"/>
                  </a:ext>
                </a:extLst>
              </p14:cNvPr>
              <p14:cNvContentPartPr/>
              <p14:nvPr/>
            </p14:nvContentPartPr>
            <p14:xfrm>
              <a:off x="8423275" y="4237735"/>
              <a:ext cx="95400" cy="208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8EC400D-860E-4DAD-AE63-F80AE164028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414275" y="4228735"/>
                <a:ext cx="113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8AF0A06-CD84-4053-98E4-D77E2C8BB4B5}"/>
                  </a:ext>
                </a:extLst>
              </p14:cNvPr>
              <p14:cNvContentPartPr/>
              <p14:nvPr/>
            </p14:nvContentPartPr>
            <p14:xfrm>
              <a:off x="9439915" y="4570735"/>
              <a:ext cx="1125720" cy="164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8AF0A06-CD84-4053-98E4-D77E2C8BB4B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31275" y="4562095"/>
                <a:ext cx="11433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C297D36-C3ED-466B-803F-89F9F2BFB748}"/>
                  </a:ext>
                </a:extLst>
              </p14:cNvPr>
              <p14:cNvContentPartPr/>
              <p14:nvPr/>
            </p14:nvContentPartPr>
            <p14:xfrm>
              <a:off x="9953995" y="4216135"/>
              <a:ext cx="150480" cy="216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C297D36-C3ED-466B-803F-89F9F2BFB7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944995" y="4207135"/>
                <a:ext cx="168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4353EDE-CECC-4116-849B-0986782F3FBA}"/>
                  </a:ext>
                </a:extLst>
              </p14:cNvPr>
              <p14:cNvContentPartPr/>
              <p14:nvPr/>
            </p14:nvContentPartPr>
            <p14:xfrm>
              <a:off x="1751395" y="5518615"/>
              <a:ext cx="101880" cy="221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4353EDE-CECC-4116-849B-0986782F3FB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742395" y="5509615"/>
                <a:ext cx="119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31C6BE5-EB43-405B-83D6-F7094B9868A6}"/>
                  </a:ext>
                </a:extLst>
              </p14:cNvPr>
              <p14:cNvContentPartPr/>
              <p14:nvPr/>
            </p14:nvContentPartPr>
            <p14:xfrm>
              <a:off x="1933195" y="5535895"/>
              <a:ext cx="65160" cy="160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31C6BE5-EB43-405B-83D6-F7094B9868A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195" y="5527255"/>
                <a:ext cx="82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222313C-5FD0-4F27-8D00-B2050E689099}"/>
                  </a:ext>
                </a:extLst>
              </p14:cNvPr>
              <p14:cNvContentPartPr/>
              <p14:nvPr/>
            </p14:nvContentPartPr>
            <p14:xfrm>
              <a:off x="1354315" y="5523295"/>
              <a:ext cx="227880" cy="239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222313C-5FD0-4F27-8D00-B2050E68909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45675" y="5514655"/>
                <a:ext cx="245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16361FA-5819-4ED9-BA2E-B9B9C0754E7A}"/>
                  </a:ext>
                </a:extLst>
              </p14:cNvPr>
              <p14:cNvContentPartPr/>
              <p14:nvPr/>
            </p14:nvContentPartPr>
            <p14:xfrm>
              <a:off x="2404075" y="5514295"/>
              <a:ext cx="23760" cy="254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16361FA-5819-4ED9-BA2E-B9B9C0754E7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95075" y="5505655"/>
                <a:ext cx="414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E0EBF16-2759-4941-9C65-E5487BF40E88}"/>
                  </a:ext>
                </a:extLst>
              </p14:cNvPr>
              <p14:cNvContentPartPr/>
              <p14:nvPr/>
            </p14:nvContentPartPr>
            <p14:xfrm>
              <a:off x="2943355" y="5584855"/>
              <a:ext cx="75960" cy="5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E0EBF16-2759-4941-9C65-E5487BF40E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934715" y="5575855"/>
                <a:ext cx="936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A3B6F72-4DF6-467A-8031-C07147AF7DD9}"/>
                  </a:ext>
                </a:extLst>
              </p14:cNvPr>
              <p14:cNvContentPartPr/>
              <p14:nvPr/>
            </p14:nvContentPartPr>
            <p14:xfrm>
              <a:off x="2960275" y="5645695"/>
              <a:ext cx="82440" cy="19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A3B6F72-4DF6-467A-8031-C07147AF7D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51275" y="5637055"/>
                <a:ext cx="100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19DBCC7-7BD5-4E4C-81C5-1DBAE1C51C41}"/>
                  </a:ext>
                </a:extLst>
              </p14:cNvPr>
              <p14:cNvContentPartPr/>
              <p14:nvPr/>
            </p14:nvContentPartPr>
            <p14:xfrm>
              <a:off x="2515315" y="5467135"/>
              <a:ext cx="325800" cy="312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19DBCC7-7BD5-4E4C-81C5-1DBAE1C51C4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506675" y="5458135"/>
                <a:ext cx="3434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D371C56-E187-43BA-BCB3-C10C53180643}"/>
                  </a:ext>
                </a:extLst>
              </p14:cNvPr>
              <p14:cNvContentPartPr/>
              <p14:nvPr/>
            </p14:nvContentPartPr>
            <p14:xfrm>
              <a:off x="2169355" y="5522215"/>
              <a:ext cx="105840" cy="1864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D371C56-E187-43BA-BCB3-C10C531806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60355" y="5513575"/>
                <a:ext cx="123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38FBC12-346C-4D82-8E40-047F2F6EB13F}"/>
                  </a:ext>
                </a:extLst>
              </p14:cNvPr>
              <p14:cNvContentPartPr/>
              <p14:nvPr/>
            </p14:nvContentPartPr>
            <p14:xfrm>
              <a:off x="3120115" y="5442655"/>
              <a:ext cx="20880" cy="358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38FBC12-346C-4D82-8E40-047F2F6EB13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11475" y="5433655"/>
                <a:ext cx="385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9CFCA60-0068-4C82-B223-820948555FA4}"/>
                  </a:ext>
                </a:extLst>
              </p14:cNvPr>
              <p14:cNvContentPartPr/>
              <p14:nvPr/>
            </p14:nvContentPartPr>
            <p14:xfrm>
              <a:off x="3460675" y="5472535"/>
              <a:ext cx="16200" cy="323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9CFCA60-0068-4C82-B223-820948555FA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52035" y="5463535"/>
                <a:ext cx="3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7084DC5-AB96-4D9D-9B99-0D8331240EC5}"/>
                  </a:ext>
                </a:extLst>
              </p14:cNvPr>
              <p14:cNvContentPartPr/>
              <p14:nvPr/>
            </p14:nvContentPartPr>
            <p14:xfrm>
              <a:off x="4109755" y="5680975"/>
              <a:ext cx="12600" cy="18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7084DC5-AB96-4D9D-9B99-0D8331240EC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00755" y="5672335"/>
                <a:ext cx="30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686A53C-BA18-4BAF-A3A5-08E07B99D4A7}"/>
                  </a:ext>
                </a:extLst>
              </p14:cNvPr>
              <p14:cNvContentPartPr/>
              <p14:nvPr/>
            </p14:nvContentPartPr>
            <p14:xfrm>
              <a:off x="4727875" y="5452015"/>
              <a:ext cx="258480" cy="275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686A53C-BA18-4BAF-A3A5-08E07B99D4A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19223" y="5443375"/>
                <a:ext cx="276145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A5209AE-AF7C-4A45-B333-6F684F7241F5}"/>
                  </a:ext>
                </a:extLst>
              </p14:cNvPr>
              <p14:cNvContentPartPr/>
              <p14:nvPr/>
            </p14:nvContentPartPr>
            <p14:xfrm>
              <a:off x="4271395" y="5477935"/>
              <a:ext cx="329040" cy="206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A5209AE-AF7C-4A45-B333-6F684F7241F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62746" y="5468935"/>
                <a:ext cx="346699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7411907-BDF0-44AF-B560-284E8F67E7C1}"/>
                  </a:ext>
                </a:extLst>
              </p14:cNvPr>
              <p14:cNvContentPartPr/>
              <p14:nvPr/>
            </p14:nvContentPartPr>
            <p14:xfrm>
              <a:off x="3607915" y="5449495"/>
              <a:ext cx="406080" cy="3427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7411907-BDF0-44AF-B560-284E8F67E7C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98923" y="5440495"/>
                <a:ext cx="423704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C9D238E-B3C8-4DF4-ABDE-C2E7111FE967}"/>
                  </a:ext>
                </a:extLst>
              </p14:cNvPr>
              <p14:cNvContentPartPr/>
              <p14:nvPr/>
            </p14:nvContentPartPr>
            <p14:xfrm>
              <a:off x="3233875" y="5530495"/>
              <a:ext cx="106200" cy="1702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C9D238E-B3C8-4DF4-ABDE-C2E7111FE96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25235" y="5521855"/>
                <a:ext cx="123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35545B8-4D19-448C-AB48-9188B2FF1781}"/>
                  </a:ext>
                </a:extLst>
              </p14:cNvPr>
              <p14:cNvContentPartPr/>
              <p14:nvPr/>
            </p14:nvContentPartPr>
            <p14:xfrm>
              <a:off x="1590115" y="6049615"/>
              <a:ext cx="72000" cy="43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35545B8-4D19-448C-AB48-9188B2FF178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581115" y="6040615"/>
                <a:ext cx="89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F4D4814-3EB6-4953-9C8E-28A92F5ED89B}"/>
                  </a:ext>
                </a:extLst>
              </p14:cNvPr>
              <p14:cNvContentPartPr/>
              <p14:nvPr/>
            </p14:nvContentPartPr>
            <p14:xfrm>
              <a:off x="1608475" y="6122695"/>
              <a:ext cx="72720" cy="20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F4D4814-3EB6-4953-9C8E-28A92F5ED89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599475" y="6114055"/>
                <a:ext cx="90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44DA40C-EE14-4934-A1C3-A05D38550EDC}"/>
                  </a:ext>
                </a:extLst>
              </p14:cNvPr>
              <p14:cNvContentPartPr/>
              <p14:nvPr/>
            </p14:nvContentPartPr>
            <p14:xfrm>
              <a:off x="1760395" y="6007495"/>
              <a:ext cx="78480" cy="1944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44DA40C-EE14-4934-A1C3-A05D38550ED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751395" y="5998495"/>
                <a:ext cx="96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3522517-AB98-4E08-854B-5AFC3982B75A}"/>
                  </a:ext>
                </a:extLst>
              </p14:cNvPr>
              <p14:cNvContentPartPr/>
              <p14:nvPr/>
            </p14:nvContentPartPr>
            <p14:xfrm>
              <a:off x="1898635" y="6067975"/>
              <a:ext cx="175320" cy="133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3522517-AB98-4E08-854B-5AFC3982B75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89995" y="6059335"/>
                <a:ext cx="192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F7A0C74-5BCD-4D8F-B5E2-567098F2C522}"/>
                  </a:ext>
                </a:extLst>
              </p14:cNvPr>
              <p14:cNvContentPartPr/>
              <p14:nvPr/>
            </p14:nvContentPartPr>
            <p14:xfrm>
              <a:off x="2433595" y="5954575"/>
              <a:ext cx="22680" cy="245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F7A0C74-5BCD-4D8F-B5E2-567098F2C52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424595" y="5945935"/>
                <a:ext cx="403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207C2D1-7B03-4E29-8483-A0B9DDDAC0CD}"/>
                  </a:ext>
                </a:extLst>
              </p14:cNvPr>
              <p14:cNvContentPartPr/>
              <p14:nvPr/>
            </p14:nvContentPartPr>
            <p14:xfrm>
              <a:off x="2528995" y="5996335"/>
              <a:ext cx="90000" cy="178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207C2D1-7B03-4E29-8483-A0B9DDDAC0C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519995" y="5987695"/>
                <a:ext cx="107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AC8587F-298A-469E-9647-036A675F97C0}"/>
                  </a:ext>
                </a:extLst>
              </p14:cNvPr>
              <p14:cNvContentPartPr/>
              <p14:nvPr/>
            </p14:nvContentPartPr>
            <p14:xfrm>
              <a:off x="3505315" y="5995255"/>
              <a:ext cx="14760" cy="2368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AC8587F-298A-469E-9647-036A675F97C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96315" y="5986255"/>
                <a:ext cx="32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AC67595-B8B7-4D10-8FFF-0A56797E86A6}"/>
                  </a:ext>
                </a:extLst>
              </p14:cNvPr>
              <p14:cNvContentPartPr/>
              <p14:nvPr/>
            </p14:nvContentPartPr>
            <p14:xfrm>
              <a:off x="3626275" y="6026215"/>
              <a:ext cx="19440" cy="2448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AC67595-B8B7-4D10-8FFF-0A56797E86A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617275" y="6017575"/>
                <a:ext cx="37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2C34B6-116B-4321-8F05-43841CA0BBF3}"/>
                  </a:ext>
                </a:extLst>
              </p14:cNvPr>
              <p14:cNvContentPartPr/>
              <p14:nvPr/>
            </p14:nvContentPartPr>
            <p14:xfrm>
              <a:off x="3726355" y="5942695"/>
              <a:ext cx="325800" cy="3477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2C34B6-116B-4321-8F05-43841CA0BBF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717715" y="5933695"/>
                <a:ext cx="3434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4CC9277-36FF-4F16-A614-A8614AA4D09A}"/>
                  </a:ext>
                </a:extLst>
              </p14:cNvPr>
              <p14:cNvContentPartPr/>
              <p14:nvPr/>
            </p14:nvContentPartPr>
            <p14:xfrm>
              <a:off x="3180595" y="5972215"/>
              <a:ext cx="202320" cy="295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4CC9277-36FF-4F16-A614-A8614AA4D09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71595" y="5963575"/>
                <a:ext cx="219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926423C-AEF8-4E04-BA78-758CCAA3230B}"/>
                  </a:ext>
                </a:extLst>
              </p14:cNvPr>
              <p14:cNvContentPartPr/>
              <p14:nvPr/>
            </p14:nvContentPartPr>
            <p14:xfrm>
              <a:off x="2711875" y="5954575"/>
              <a:ext cx="317160" cy="267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926423C-AEF8-4E04-BA78-758CCAA3230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703235" y="5945935"/>
                <a:ext cx="3348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176CA0A-A801-4DC9-8F89-F92BB3FE7DE2}"/>
                  </a:ext>
                </a:extLst>
              </p14:cNvPr>
              <p14:cNvContentPartPr/>
              <p14:nvPr/>
            </p14:nvContentPartPr>
            <p14:xfrm>
              <a:off x="2221915" y="5996695"/>
              <a:ext cx="94320" cy="1998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176CA0A-A801-4DC9-8F89-F92BB3FE7DE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212915" y="5988055"/>
                <a:ext cx="111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C13C45E-D167-454E-9EE4-C9C467E7EF3C}"/>
                  </a:ext>
                </a:extLst>
              </p14:cNvPr>
              <p14:cNvContentPartPr/>
              <p14:nvPr/>
            </p14:nvContentPartPr>
            <p14:xfrm>
              <a:off x="1335235" y="5975095"/>
              <a:ext cx="144720" cy="2203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C13C45E-D167-454E-9EE4-C9C467E7EF3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326235" y="5966095"/>
                <a:ext cx="162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7937CEC-32D4-4612-9428-CC72BA77E899}"/>
                  </a:ext>
                </a:extLst>
              </p14:cNvPr>
              <p14:cNvContentPartPr/>
              <p14:nvPr/>
            </p14:nvContentPartPr>
            <p14:xfrm>
              <a:off x="4598995" y="5984455"/>
              <a:ext cx="241920" cy="2674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7937CEC-32D4-4612-9428-CC72BA77E89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89995" y="5975815"/>
                <a:ext cx="259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64F45A-BD56-4A26-9B85-6B7B58FE88B4}"/>
                  </a:ext>
                </a:extLst>
              </p14:cNvPr>
              <p14:cNvContentPartPr/>
              <p14:nvPr/>
            </p14:nvContentPartPr>
            <p14:xfrm>
              <a:off x="4192555" y="5947015"/>
              <a:ext cx="298440" cy="2617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64F45A-BD56-4A26-9B85-6B7B58FE88B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83915" y="5938027"/>
                <a:ext cx="316080" cy="27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68048F3-5ACA-4C12-9221-EA46683F77D8}"/>
                  </a:ext>
                </a:extLst>
              </p14:cNvPr>
              <p14:cNvContentPartPr/>
              <p14:nvPr/>
            </p14:nvContentPartPr>
            <p14:xfrm>
              <a:off x="5356795" y="5540215"/>
              <a:ext cx="360" cy="126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68048F3-5ACA-4C12-9221-EA46683F77D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347795" y="5531215"/>
                <a:ext cx="18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86E29E-3CEB-4010-94F8-45A02AD2A10C}"/>
                  </a:ext>
                </a:extLst>
              </p14:cNvPr>
              <p14:cNvContentPartPr/>
              <p14:nvPr/>
            </p14:nvContentPartPr>
            <p14:xfrm>
              <a:off x="5359315" y="5675575"/>
              <a:ext cx="14040" cy="3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86E29E-3CEB-4010-94F8-45A02AD2A10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350315" y="5666935"/>
                <a:ext cx="31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1B32281-EAA0-46FE-A2A0-650E9B835486}"/>
                  </a:ext>
                </a:extLst>
              </p14:cNvPr>
              <p14:cNvContentPartPr/>
              <p14:nvPr/>
            </p14:nvContentPartPr>
            <p14:xfrm>
              <a:off x="5300275" y="5972215"/>
              <a:ext cx="1080" cy="9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1B32281-EAA0-46FE-A2A0-650E9B83548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291275" y="5963575"/>
                <a:ext cx="18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27FDC60-194A-4B50-81A6-F6074C4C5B86}"/>
                  </a:ext>
                </a:extLst>
              </p14:cNvPr>
              <p14:cNvContentPartPr/>
              <p14:nvPr/>
            </p14:nvContentPartPr>
            <p14:xfrm>
              <a:off x="5292355" y="6095695"/>
              <a:ext cx="14040" cy="9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27FDC60-194A-4B50-81A6-F6074C4C5B8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83355" y="6086695"/>
                <a:ext cx="31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69E616A-F2EB-48D4-81E0-1222B8D837E4}"/>
                  </a:ext>
                </a:extLst>
              </p14:cNvPr>
              <p14:cNvContentPartPr/>
              <p14:nvPr/>
            </p14:nvContentPartPr>
            <p14:xfrm>
              <a:off x="6769075" y="5929375"/>
              <a:ext cx="592920" cy="1843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69E616A-F2EB-48D4-81E0-1222B8D837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60435" y="5920375"/>
                <a:ext cx="6105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EFA8930-F215-45E2-984B-F27735E1E50C}"/>
                  </a:ext>
                </a:extLst>
              </p14:cNvPr>
              <p14:cNvContentPartPr/>
              <p14:nvPr/>
            </p14:nvContentPartPr>
            <p14:xfrm>
              <a:off x="6264715" y="5947735"/>
              <a:ext cx="243360" cy="1656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EFA8930-F215-45E2-984B-F27735E1E5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55715" y="5939095"/>
                <a:ext cx="261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81BEF04-8F0C-4F07-B108-B45C27EA700E}"/>
                  </a:ext>
                </a:extLst>
              </p14:cNvPr>
              <p14:cNvContentPartPr/>
              <p14:nvPr/>
            </p14:nvContentPartPr>
            <p14:xfrm>
              <a:off x="5523115" y="5897695"/>
              <a:ext cx="628920" cy="2534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81BEF04-8F0C-4F07-B108-B45C27EA700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14470" y="5889055"/>
                <a:ext cx="64657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FF072AC-0BFA-4095-8B1D-AF44E608DE0B}"/>
                  </a:ext>
                </a:extLst>
              </p14:cNvPr>
              <p14:cNvContentPartPr/>
              <p14:nvPr/>
            </p14:nvContentPartPr>
            <p14:xfrm>
              <a:off x="6353275" y="5532295"/>
              <a:ext cx="397080" cy="1504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FF072AC-0BFA-4095-8B1D-AF44E608DE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44275" y="5523295"/>
                <a:ext cx="414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78F1FCE-47EF-4E82-9113-803A56B794B7}"/>
                  </a:ext>
                </a:extLst>
              </p14:cNvPr>
              <p14:cNvContentPartPr/>
              <p14:nvPr/>
            </p14:nvContentPartPr>
            <p14:xfrm>
              <a:off x="6098395" y="5536255"/>
              <a:ext cx="204480" cy="1688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78F1FCE-47EF-4E82-9113-803A56B794B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089411" y="5527274"/>
                <a:ext cx="222089" cy="186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45DD191-DC0B-4DF1-9289-E497AEB2E3D3}"/>
                  </a:ext>
                </a:extLst>
              </p14:cNvPr>
              <p14:cNvContentPartPr/>
              <p14:nvPr/>
            </p14:nvContentPartPr>
            <p14:xfrm>
              <a:off x="5501875" y="5540935"/>
              <a:ext cx="397080" cy="1796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45DD191-DC0B-4DF1-9289-E497AEB2E3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92875" y="5531935"/>
                <a:ext cx="41472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41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72BC2-3937-4C1E-AEF2-6928CE3C2542}"/>
                  </a:ext>
                </a:extLst>
              </p14:cNvPr>
              <p14:cNvContentPartPr/>
              <p14:nvPr/>
            </p14:nvContentPartPr>
            <p14:xfrm>
              <a:off x="258115" y="438295"/>
              <a:ext cx="53640" cy="2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72BC2-3937-4C1E-AEF2-6928CE3C2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15" y="429295"/>
                <a:ext cx="712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9D05ED-26B0-4408-A7A3-6D3A60DE0546}"/>
                  </a:ext>
                </a:extLst>
              </p14:cNvPr>
              <p14:cNvContentPartPr/>
              <p14:nvPr/>
            </p14:nvContentPartPr>
            <p14:xfrm>
              <a:off x="378355" y="462415"/>
              <a:ext cx="206280" cy="21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9D05ED-26B0-4408-A7A3-6D3A60DE0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55" y="453775"/>
                <a:ext cx="223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B14DA1-820E-4111-957B-896CC2F2E776}"/>
                  </a:ext>
                </a:extLst>
              </p14:cNvPr>
              <p14:cNvContentPartPr/>
              <p14:nvPr/>
            </p14:nvContentPartPr>
            <p14:xfrm>
              <a:off x="995755" y="511015"/>
              <a:ext cx="11520" cy="128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B14DA1-820E-4111-957B-896CC2F2E7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6755" y="502375"/>
                <a:ext cx="29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4D79B3-915A-4166-8B73-1676C648A600}"/>
                  </a:ext>
                </a:extLst>
              </p14:cNvPr>
              <p14:cNvContentPartPr/>
              <p14:nvPr/>
            </p14:nvContentPartPr>
            <p14:xfrm>
              <a:off x="1009075" y="420655"/>
              <a:ext cx="12240" cy="2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4D79B3-915A-4166-8B73-1676C648A6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0435" y="411655"/>
                <a:ext cx="29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07687A-A612-424D-AB79-667F6CBE9FB3}"/>
                  </a:ext>
                </a:extLst>
              </p14:cNvPr>
              <p14:cNvContentPartPr/>
              <p14:nvPr/>
            </p14:nvContentPartPr>
            <p14:xfrm>
              <a:off x="1061635" y="467815"/>
              <a:ext cx="63360" cy="264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07687A-A612-424D-AB79-667F6CBE9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635" y="459175"/>
                <a:ext cx="81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1B9529-A33F-41B5-909D-76D1C36EDC59}"/>
                  </a:ext>
                </a:extLst>
              </p14:cNvPr>
              <p14:cNvContentPartPr/>
              <p14:nvPr/>
            </p14:nvContentPartPr>
            <p14:xfrm>
              <a:off x="1250995" y="504535"/>
              <a:ext cx="88560" cy="20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1B9529-A33F-41B5-909D-76D1C36EDC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2355" y="495535"/>
                <a:ext cx="106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F85B4A-1F54-42ED-93FE-5E090ABF06E5}"/>
                  </a:ext>
                </a:extLst>
              </p14:cNvPr>
              <p14:cNvContentPartPr/>
              <p14:nvPr/>
            </p14:nvContentPartPr>
            <p14:xfrm>
              <a:off x="1383835" y="554575"/>
              <a:ext cx="56160" cy="20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F85B4A-1F54-42ED-93FE-5E090ABF06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5195" y="545935"/>
                <a:ext cx="73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DAF2FF-D18E-4041-8641-2D22CBE35887}"/>
                  </a:ext>
                </a:extLst>
              </p14:cNvPr>
              <p14:cNvContentPartPr/>
              <p14:nvPr/>
            </p14:nvContentPartPr>
            <p14:xfrm>
              <a:off x="1407955" y="630535"/>
              <a:ext cx="45000" cy="3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DAF2FF-D18E-4041-8641-2D22CBE358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8955" y="621535"/>
                <a:ext cx="62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42AAC94-B8D1-4972-8928-3EF39D1C254E}"/>
                  </a:ext>
                </a:extLst>
              </p14:cNvPr>
              <p14:cNvContentPartPr/>
              <p14:nvPr/>
            </p14:nvContentPartPr>
            <p14:xfrm>
              <a:off x="1158115" y="488335"/>
              <a:ext cx="59400" cy="186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42AAC94-B8D1-4972-8928-3EF39D1C25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9115" y="479335"/>
                <a:ext cx="77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3C05B0-C6DE-4A9E-BDEB-52BF8EA624C4}"/>
                  </a:ext>
                </a:extLst>
              </p14:cNvPr>
              <p14:cNvContentPartPr/>
              <p14:nvPr/>
            </p14:nvContentPartPr>
            <p14:xfrm>
              <a:off x="2019595" y="481495"/>
              <a:ext cx="11520" cy="19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3C05B0-C6DE-4A9E-BDEB-52BF8EA624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0955" y="472495"/>
                <a:ext cx="29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3B5FBE-67E8-48FE-A627-71434A163472}"/>
                  </a:ext>
                </a:extLst>
              </p14:cNvPr>
              <p14:cNvContentPartPr/>
              <p14:nvPr/>
            </p14:nvContentPartPr>
            <p14:xfrm>
              <a:off x="2091235" y="505975"/>
              <a:ext cx="82440" cy="164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3B5FBE-67E8-48FE-A627-71434A1634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2595" y="496975"/>
                <a:ext cx="100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D043DC4-FC98-4A93-B7CA-E09FBC1B68C9}"/>
                  </a:ext>
                </a:extLst>
              </p14:cNvPr>
              <p14:cNvContentPartPr/>
              <p14:nvPr/>
            </p14:nvContentPartPr>
            <p14:xfrm>
              <a:off x="2237035" y="493375"/>
              <a:ext cx="30240" cy="20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D043DC4-FC98-4A93-B7CA-E09FBC1B68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8035" y="484375"/>
                <a:ext cx="47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A23B988-1194-4503-B4B5-A177706EC92D}"/>
                  </a:ext>
                </a:extLst>
              </p14:cNvPr>
              <p14:cNvContentPartPr/>
              <p14:nvPr/>
            </p14:nvContentPartPr>
            <p14:xfrm>
              <a:off x="1713235" y="450175"/>
              <a:ext cx="198720" cy="27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A23B988-1194-4503-B4B5-A177706EC9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04579" y="441535"/>
                <a:ext cx="216392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31F63C-D19F-439A-ADFE-2F1CC4DF45FD}"/>
                  </a:ext>
                </a:extLst>
              </p14:cNvPr>
              <p14:cNvContentPartPr/>
              <p14:nvPr/>
            </p14:nvContentPartPr>
            <p14:xfrm>
              <a:off x="2690635" y="508135"/>
              <a:ext cx="51120" cy="156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31F63C-D19F-439A-ADFE-2F1CC4DF45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81635" y="499135"/>
                <a:ext cx="68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06E390-7613-4128-A6A6-E87312BEE0B3}"/>
                  </a:ext>
                </a:extLst>
              </p14:cNvPr>
              <p14:cNvContentPartPr/>
              <p14:nvPr/>
            </p14:nvContentPartPr>
            <p14:xfrm>
              <a:off x="2462035" y="515695"/>
              <a:ext cx="160920" cy="150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06E390-7613-4128-A6A6-E87312BEE0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53395" y="506695"/>
                <a:ext cx="178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902FB6-9FCE-43AE-ACD1-84833CD53007}"/>
                  </a:ext>
                </a:extLst>
              </p14:cNvPr>
              <p14:cNvContentPartPr/>
              <p14:nvPr/>
            </p14:nvContentPartPr>
            <p14:xfrm>
              <a:off x="2849755" y="556015"/>
              <a:ext cx="129960" cy="115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902FB6-9FCE-43AE-ACD1-84833CD530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1115" y="547015"/>
                <a:ext cx="147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CA6FD16-53BC-4835-91F7-234426D24B12}"/>
                  </a:ext>
                </a:extLst>
              </p14:cNvPr>
              <p14:cNvContentPartPr/>
              <p14:nvPr/>
            </p14:nvContentPartPr>
            <p14:xfrm>
              <a:off x="3041995" y="502735"/>
              <a:ext cx="45360" cy="164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CA6FD16-53BC-4835-91F7-234426D24B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286" y="494095"/>
                <a:ext cx="63141" cy="182160"/>
              </a:xfrm>
              <a:prstGeom prst="rect">
                <a:avLst/>
              </a:prstGeom>
            </p:spPr>
          </p:pic>
        </mc:Fallback>
      </mc:AlternateContent>
      <p:pic>
        <p:nvPicPr>
          <p:cNvPr id="265" name="Picture 264">
            <a:extLst>
              <a:ext uri="{FF2B5EF4-FFF2-40B4-BE49-F238E27FC236}">
                <a16:creationId xmlns:a16="http://schemas.microsoft.com/office/drawing/2014/main" id="{893F317E-A22D-4BCD-9022-4F0A66BEB7A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387232" y="1274430"/>
            <a:ext cx="4248181" cy="9191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9BC9D6E-BD5F-4513-B546-EAA6123C85D4}"/>
                  </a:ext>
                </a:extLst>
              </p14:cNvPr>
              <p14:cNvContentPartPr/>
              <p14:nvPr/>
            </p14:nvContentPartPr>
            <p14:xfrm>
              <a:off x="983155" y="1093855"/>
              <a:ext cx="105480" cy="1652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9BC9D6E-BD5F-4513-B546-EAA6123C85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4155" y="1084855"/>
                <a:ext cx="123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3F213D5-0723-422A-AED5-DAE02910E3FB}"/>
                  </a:ext>
                </a:extLst>
              </p14:cNvPr>
              <p14:cNvContentPartPr/>
              <p14:nvPr/>
            </p14:nvContentPartPr>
            <p14:xfrm>
              <a:off x="1142995" y="1055695"/>
              <a:ext cx="75960" cy="2660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3F213D5-0723-422A-AED5-DAE02910E3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33995" y="1047055"/>
                <a:ext cx="93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6310877-E5A3-445D-99D1-DCA756EC472D}"/>
                  </a:ext>
                </a:extLst>
              </p14:cNvPr>
              <p14:cNvContentPartPr/>
              <p14:nvPr/>
            </p14:nvContentPartPr>
            <p14:xfrm>
              <a:off x="1418035" y="1077655"/>
              <a:ext cx="59400" cy="2167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6310877-E5A3-445D-99D1-DCA756EC47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09395" y="1068655"/>
                <a:ext cx="77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382EEF3-1F71-4252-A38B-F1E40FD0404A}"/>
                  </a:ext>
                </a:extLst>
              </p14:cNvPr>
              <p14:cNvContentPartPr/>
              <p14:nvPr/>
            </p14:nvContentPartPr>
            <p14:xfrm>
              <a:off x="1578235" y="1111495"/>
              <a:ext cx="66960" cy="572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382EEF3-1F71-4252-A38B-F1E40FD040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69283" y="1102495"/>
                <a:ext cx="84506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4D4CF2A-F975-4DEF-BEF1-6F441838120F}"/>
                  </a:ext>
                </a:extLst>
              </p14:cNvPr>
              <p14:cNvContentPartPr/>
              <p14:nvPr/>
            </p14:nvContentPartPr>
            <p14:xfrm>
              <a:off x="1292395" y="1050655"/>
              <a:ext cx="58320" cy="1656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4D4CF2A-F975-4DEF-BEF1-6F441838120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83755" y="1041655"/>
                <a:ext cx="759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FF26C16B-648A-4FA5-872A-2F43FC4B8571}"/>
                  </a:ext>
                </a:extLst>
              </p14:cNvPr>
              <p14:cNvContentPartPr/>
              <p14:nvPr/>
            </p14:nvContentPartPr>
            <p14:xfrm>
              <a:off x="1823035" y="1013575"/>
              <a:ext cx="231840" cy="295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FF26C16B-648A-4FA5-872A-2F43FC4B85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14408" y="1004575"/>
                <a:ext cx="249453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46087E5-EA0C-48A1-9069-762BA4A96E45}"/>
                  </a:ext>
                </a:extLst>
              </p14:cNvPr>
              <p14:cNvContentPartPr/>
              <p14:nvPr/>
            </p14:nvContentPartPr>
            <p14:xfrm>
              <a:off x="2204275" y="1031575"/>
              <a:ext cx="11520" cy="2851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46087E5-EA0C-48A1-9069-762BA4A96E4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95635" y="1022575"/>
                <a:ext cx="29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4A453D0-8ED6-4B80-84B1-F1ECF106D6C9}"/>
                  </a:ext>
                </a:extLst>
              </p14:cNvPr>
              <p14:cNvContentPartPr/>
              <p14:nvPr/>
            </p14:nvContentPartPr>
            <p14:xfrm>
              <a:off x="2500195" y="1084495"/>
              <a:ext cx="14040" cy="2588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4A453D0-8ED6-4B80-84B1-F1ECF106D6C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91555" y="1075855"/>
                <a:ext cx="316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FFF1CB2-7494-48B8-A6B6-97441AB37399}"/>
                  </a:ext>
                </a:extLst>
              </p14:cNvPr>
              <p14:cNvContentPartPr/>
              <p14:nvPr/>
            </p14:nvContentPartPr>
            <p14:xfrm>
              <a:off x="2617195" y="1116175"/>
              <a:ext cx="16920" cy="189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FFF1CB2-7494-48B8-A6B6-97441AB3739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08555" y="1107175"/>
                <a:ext cx="34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9895D74-8423-4F83-B019-C5DC5A1111FC}"/>
                  </a:ext>
                </a:extLst>
              </p14:cNvPr>
              <p14:cNvContentPartPr/>
              <p14:nvPr/>
            </p14:nvContentPartPr>
            <p14:xfrm>
              <a:off x="2730235" y="1106095"/>
              <a:ext cx="62280" cy="1684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9895D74-8423-4F83-B019-C5DC5A1111F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21595" y="1097095"/>
                <a:ext cx="79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FB641E3-12A9-4452-A31B-EA6EA8012F08}"/>
                  </a:ext>
                </a:extLst>
              </p14:cNvPr>
              <p14:cNvContentPartPr/>
              <p14:nvPr/>
            </p14:nvContentPartPr>
            <p14:xfrm>
              <a:off x="2921035" y="1092415"/>
              <a:ext cx="12240" cy="2278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FB641E3-12A9-4452-A31B-EA6EA8012F0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12395" y="1083775"/>
                <a:ext cx="29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AA4619F-DF69-495E-A8E9-AFF74AA9E787}"/>
                  </a:ext>
                </a:extLst>
              </p14:cNvPr>
              <p14:cNvContentPartPr/>
              <p14:nvPr/>
            </p14:nvContentPartPr>
            <p14:xfrm>
              <a:off x="2302195" y="1076215"/>
              <a:ext cx="109440" cy="1778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AA4619F-DF69-495E-A8E9-AFF74AA9E78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93195" y="1067575"/>
                <a:ext cx="127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C4E598D-FF50-43D1-BB6D-3BDF2F3EC222}"/>
                  </a:ext>
                </a:extLst>
              </p14:cNvPr>
              <p14:cNvContentPartPr/>
              <p14:nvPr/>
            </p14:nvContentPartPr>
            <p14:xfrm>
              <a:off x="3359875" y="1087015"/>
              <a:ext cx="54360" cy="1659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C4E598D-FF50-43D1-BB6D-3BDF2F3EC22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50875" y="1078375"/>
                <a:ext cx="72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8F93D55-BDF1-4FD7-83B7-7586292493BE}"/>
                  </a:ext>
                </a:extLst>
              </p14:cNvPr>
              <p14:cNvContentPartPr/>
              <p14:nvPr/>
            </p14:nvContentPartPr>
            <p14:xfrm>
              <a:off x="3907795" y="1084495"/>
              <a:ext cx="87480" cy="1396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8F93D55-BDF1-4FD7-83B7-7586292493B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99155" y="1075495"/>
                <a:ext cx="1051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94CCFDD-6E12-4C66-B059-ACBD9A84EE92}"/>
                  </a:ext>
                </a:extLst>
              </p14:cNvPr>
              <p14:cNvContentPartPr/>
              <p14:nvPr/>
            </p14:nvContentPartPr>
            <p14:xfrm>
              <a:off x="3781435" y="1035175"/>
              <a:ext cx="51120" cy="1756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94CCFDD-6E12-4C66-B059-ACBD9A84EE9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72435" y="1026175"/>
                <a:ext cx="687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B566C58-294E-4724-A050-CF8743F6B33D}"/>
                  </a:ext>
                </a:extLst>
              </p14:cNvPr>
              <p14:cNvContentPartPr/>
              <p14:nvPr/>
            </p14:nvContentPartPr>
            <p14:xfrm>
              <a:off x="3501355" y="1051735"/>
              <a:ext cx="218160" cy="2062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B566C58-294E-4724-A050-CF8743F6B33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92715" y="1043095"/>
                <a:ext cx="235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12D1F21-9746-47A8-89B6-831A472FF20C}"/>
                  </a:ext>
                </a:extLst>
              </p14:cNvPr>
              <p14:cNvContentPartPr/>
              <p14:nvPr/>
            </p14:nvContentPartPr>
            <p14:xfrm>
              <a:off x="3134155" y="1069375"/>
              <a:ext cx="168840" cy="1778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12D1F21-9746-47A8-89B6-831A472FF20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25515" y="1060375"/>
                <a:ext cx="186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BD08EB9-ECA3-400F-AAF8-ED328F580A85}"/>
                  </a:ext>
                </a:extLst>
              </p14:cNvPr>
              <p14:cNvContentPartPr/>
              <p14:nvPr/>
            </p14:nvContentPartPr>
            <p14:xfrm>
              <a:off x="4287235" y="1033015"/>
              <a:ext cx="97560" cy="2739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BD08EB9-ECA3-400F-AAF8-ED328F580A8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78595" y="1024015"/>
                <a:ext cx="115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D2E57C4B-118D-44A2-AE91-04F9008BF5C8}"/>
                  </a:ext>
                </a:extLst>
              </p14:cNvPr>
              <p14:cNvContentPartPr/>
              <p14:nvPr/>
            </p14:nvContentPartPr>
            <p14:xfrm>
              <a:off x="4043875" y="961015"/>
              <a:ext cx="178560" cy="32004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D2E57C4B-118D-44A2-AE91-04F9008BF5C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35235" y="952375"/>
                <a:ext cx="1962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9C9ABF5-7666-4301-ABA3-DD38875B6A96}"/>
                  </a:ext>
                </a:extLst>
              </p14:cNvPr>
              <p14:cNvContentPartPr/>
              <p14:nvPr/>
            </p14:nvContentPartPr>
            <p14:xfrm>
              <a:off x="622075" y="1784695"/>
              <a:ext cx="59760" cy="19260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9C9ABF5-7666-4301-ABA3-DD38875B6A9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3075" y="1775695"/>
                <a:ext cx="77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AA3FA408-3873-43FD-9260-D6A75E95DD67}"/>
                  </a:ext>
                </a:extLst>
              </p14:cNvPr>
              <p14:cNvContentPartPr/>
              <p14:nvPr/>
            </p14:nvContentPartPr>
            <p14:xfrm>
              <a:off x="736555" y="1757695"/>
              <a:ext cx="87480" cy="22680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AA3FA408-3873-43FD-9260-D6A75E95DD6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7555" y="1748695"/>
                <a:ext cx="105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AB277154-EEF3-4993-852F-C7749178CA2C}"/>
                  </a:ext>
                </a:extLst>
              </p14:cNvPr>
              <p14:cNvContentPartPr/>
              <p14:nvPr/>
            </p14:nvContentPartPr>
            <p14:xfrm>
              <a:off x="883435" y="1792615"/>
              <a:ext cx="61560" cy="19440"/>
            </p14:xfrm>
          </p:contentPart>
        </mc:Choice>
        <mc:Fallback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AB277154-EEF3-4993-852F-C7749178CA2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4795" y="1783975"/>
                <a:ext cx="79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A0CD375E-A3C1-4C94-B23E-4DD58D91026D}"/>
                  </a:ext>
                </a:extLst>
              </p14:cNvPr>
              <p14:cNvContentPartPr/>
              <p14:nvPr/>
            </p14:nvContentPartPr>
            <p14:xfrm>
              <a:off x="898555" y="1863175"/>
              <a:ext cx="64080" cy="19440"/>
            </p14:xfrm>
          </p:contentPart>
        </mc:Choice>
        <mc:Fallback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A0CD375E-A3C1-4C94-B23E-4DD58D91026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915" y="1854535"/>
                <a:ext cx="81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530A9094-4801-44A9-AF2B-761A60F02559}"/>
                  </a:ext>
                </a:extLst>
              </p14:cNvPr>
              <p14:cNvContentPartPr/>
              <p14:nvPr/>
            </p14:nvContentPartPr>
            <p14:xfrm>
              <a:off x="1139755" y="1779295"/>
              <a:ext cx="118800" cy="17640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530A9094-4801-44A9-AF2B-761A60F025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1115" y="1770295"/>
                <a:ext cx="136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1EADE32F-DC31-4DA2-9F34-7E14D891732C}"/>
                  </a:ext>
                </a:extLst>
              </p14:cNvPr>
              <p14:cNvContentPartPr/>
              <p14:nvPr/>
            </p14:nvContentPartPr>
            <p14:xfrm>
              <a:off x="1328395" y="1764175"/>
              <a:ext cx="57600" cy="24300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1EADE32F-DC31-4DA2-9F34-7E14D891732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319755" y="1755535"/>
                <a:ext cx="75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6628D53-804F-4A52-8845-43D013739885}"/>
                  </a:ext>
                </a:extLst>
              </p14:cNvPr>
              <p14:cNvContentPartPr/>
              <p14:nvPr/>
            </p14:nvContentPartPr>
            <p14:xfrm>
              <a:off x="1534315" y="1783255"/>
              <a:ext cx="94320" cy="23472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6628D53-804F-4A52-8845-43D01373988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25675" y="1774615"/>
                <a:ext cx="111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EEA70EA0-AE84-41CB-B6B4-70FB2C01AD47}"/>
                  </a:ext>
                </a:extLst>
              </p14:cNvPr>
              <p14:cNvContentPartPr/>
              <p14:nvPr/>
            </p14:nvContentPartPr>
            <p14:xfrm>
              <a:off x="1715035" y="1868575"/>
              <a:ext cx="6840" cy="864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EEA70EA0-AE84-41CB-B6B4-70FB2C01AD4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06395" y="1859935"/>
                <a:ext cx="24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2C655D05-DB0D-4582-A729-24508E2573EE}"/>
                  </a:ext>
                </a:extLst>
              </p14:cNvPr>
              <p14:cNvContentPartPr/>
              <p14:nvPr/>
            </p14:nvContentPartPr>
            <p14:xfrm>
              <a:off x="1816195" y="1763815"/>
              <a:ext cx="69480" cy="17568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2C655D05-DB0D-4582-A729-24508E2573E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07195" y="1754815"/>
                <a:ext cx="87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73DA7AC1-1DAE-4692-AED2-A5D467C2DE9C}"/>
                  </a:ext>
                </a:extLst>
              </p14:cNvPr>
              <p14:cNvContentPartPr/>
              <p14:nvPr/>
            </p14:nvContentPartPr>
            <p14:xfrm>
              <a:off x="1854355" y="1683175"/>
              <a:ext cx="1800" cy="3240"/>
            </p14:xfrm>
          </p:contentPart>
        </mc:Choice>
        <mc:Fallback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73DA7AC1-1DAE-4692-AED2-A5D467C2DE9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45355" y="1674175"/>
                <a:ext cx="19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395DEFD-CBFD-4F41-83FF-932948CEBD6B}"/>
                  </a:ext>
                </a:extLst>
              </p14:cNvPr>
              <p14:cNvContentPartPr/>
              <p14:nvPr/>
            </p14:nvContentPartPr>
            <p14:xfrm>
              <a:off x="1976395" y="1738975"/>
              <a:ext cx="38880" cy="216720"/>
            </p14:xfrm>
          </p:contentPart>
        </mc:Choice>
        <mc:Fallback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395DEFD-CBFD-4F41-83FF-932948CEBD6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67395" y="1729975"/>
                <a:ext cx="56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2259CB03-FBD9-4C20-9BB5-BA4C177A7453}"/>
                  </a:ext>
                </a:extLst>
              </p14:cNvPr>
              <p14:cNvContentPartPr/>
              <p14:nvPr/>
            </p14:nvContentPartPr>
            <p14:xfrm>
              <a:off x="881275" y="2467615"/>
              <a:ext cx="79560" cy="8640"/>
            </p14:xfrm>
          </p:contentPart>
        </mc:Choice>
        <mc:Fallback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2259CB03-FBD9-4C20-9BB5-BA4C177A745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2275" y="2458615"/>
                <a:ext cx="972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12A5E9BC-3ECA-4C41-91EF-52825B538B9B}"/>
                  </a:ext>
                </a:extLst>
              </p14:cNvPr>
              <p14:cNvContentPartPr/>
              <p14:nvPr/>
            </p14:nvContentPartPr>
            <p14:xfrm>
              <a:off x="885235" y="2532415"/>
              <a:ext cx="78840" cy="9720"/>
            </p14:xfrm>
          </p:contentPart>
        </mc:Choice>
        <mc:Fallback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12A5E9BC-3ECA-4C41-91EF-52825B538B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6235" y="2523775"/>
                <a:ext cx="96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D881D2E-1506-44F8-A4EF-FB334FEC7829}"/>
                  </a:ext>
                </a:extLst>
              </p14:cNvPr>
              <p14:cNvContentPartPr/>
              <p14:nvPr/>
            </p14:nvContentPartPr>
            <p14:xfrm>
              <a:off x="2067475" y="1772455"/>
              <a:ext cx="173160" cy="243000"/>
            </p14:xfrm>
          </p:contentPart>
        </mc:Choice>
        <mc:Fallback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D881D2E-1506-44F8-A4EF-FB334FEC78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058817" y="1763815"/>
                <a:ext cx="190837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FB930935-AF3D-4BD7-8D96-FAD0C44A8628}"/>
                  </a:ext>
                </a:extLst>
              </p14:cNvPr>
              <p14:cNvContentPartPr/>
              <p14:nvPr/>
            </p14:nvContentPartPr>
            <p14:xfrm>
              <a:off x="1428475" y="1799455"/>
              <a:ext cx="55440" cy="17532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FB930935-AF3D-4BD7-8D96-FAD0C44A862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9835" y="1790815"/>
                <a:ext cx="73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FF878D52-F321-4F54-B152-B5D2BE1ADE5D}"/>
                  </a:ext>
                </a:extLst>
              </p14:cNvPr>
              <p14:cNvContentPartPr/>
              <p14:nvPr/>
            </p14:nvContentPartPr>
            <p14:xfrm>
              <a:off x="378355" y="1769215"/>
              <a:ext cx="197640" cy="24588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FF878D52-F321-4F54-B152-B5D2BE1ADE5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9355" y="1760228"/>
                <a:ext cx="215280" cy="26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CFF72B0F-B0F3-40A1-8E0A-ACFA0B83378E}"/>
                  </a:ext>
                </a:extLst>
              </p14:cNvPr>
              <p14:cNvContentPartPr/>
              <p14:nvPr/>
            </p14:nvContentPartPr>
            <p14:xfrm>
              <a:off x="1409395" y="2348095"/>
              <a:ext cx="31320" cy="276480"/>
            </p14:xfrm>
          </p:contentPart>
        </mc:Choice>
        <mc:Fallback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CFF72B0F-B0F3-40A1-8E0A-ACFA0B83378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400755" y="2339455"/>
                <a:ext cx="48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D65E04A8-261A-4D0D-9591-3484C2777055}"/>
                  </a:ext>
                </a:extLst>
              </p14:cNvPr>
              <p14:cNvContentPartPr/>
              <p14:nvPr/>
            </p14:nvContentPartPr>
            <p14:xfrm>
              <a:off x="1511275" y="2397055"/>
              <a:ext cx="85680" cy="190080"/>
            </p14:xfrm>
          </p:contentPart>
        </mc:Choice>
        <mc:Fallback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D65E04A8-261A-4D0D-9591-3484C277705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02635" y="2388415"/>
                <a:ext cx="103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301B4F2A-60D4-430B-8AC5-04C3A61AF2F3}"/>
                  </a:ext>
                </a:extLst>
              </p14:cNvPr>
              <p14:cNvContentPartPr/>
              <p14:nvPr/>
            </p14:nvContentPartPr>
            <p14:xfrm>
              <a:off x="1676875" y="2392375"/>
              <a:ext cx="30600" cy="227160"/>
            </p14:xfrm>
          </p:contentPart>
        </mc:Choice>
        <mc:Fallback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301B4F2A-60D4-430B-8AC5-04C3A61AF2F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668235" y="2383735"/>
                <a:ext cx="48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661FC939-5A22-4B50-B503-17E740E802D6}"/>
                  </a:ext>
                </a:extLst>
              </p14:cNvPr>
              <p14:cNvContentPartPr/>
              <p14:nvPr/>
            </p14:nvContentPartPr>
            <p14:xfrm>
              <a:off x="2092315" y="2429815"/>
              <a:ext cx="50400" cy="161280"/>
            </p14:xfrm>
          </p:contentPart>
        </mc:Choice>
        <mc:Fallback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661FC939-5A22-4B50-B503-17E740E802D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083315" y="2420815"/>
                <a:ext cx="68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C186C7DE-6241-485F-8F4D-612A73C0C98A}"/>
                  </a:ext>
                </a:extLst>
              </p14:cNvPr>
              <p14:cNvContentPartPr/>
              <p14:nvPr/>
            </p14:nvContentPartPr>
            <p14:xfrm>
              <a:off x="2278075" y="2399575"/>
              <a:ext cx="142920" cy="143640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C186C7DE-6241-485F-8F4D-612A73C0C98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69435" y="2390935"/>
                <a:ext cx="160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5C54C21D-802A-416B-A7E2-14A1470E9FBF}"/>
                  </a:ext>
                </a:extLst>
              </p14:cNvPr>
              <p14:cNvContentPartPr/>
              <p14:nvPr/>
            </p14:nvContentPartPr>
            <p14:xfrm>
              <a:off x="3335035" y="2327935"/>
              <a:ext cx="11880" cy="280800"/>
            </p14:xfrm>
          </p:contentPart>
        </mc:Choice>
        <mc:Fallback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5C54C21D-802A-416B-A7E2-14A1470E9FB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326395" y="2318935"/>
                <a:ext cx="29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72F31BA8-BFA1-41AF-83D1-2464CB9A2BFC}"/>
                  </a:ext>
                </a:extLst>
              </p14:cNvPr>
              <p14:cNvContentPartPr/>
              <p14:nvPr/>
            </p14:nvContentPartPr>
            <p14:xfrm>
              <a:off x="3604675" y="2349895"/>
              <a:ext cx="19800" cy="248040"/>
            </p14:xfrm>
          </p:contentPart>
        </mc:Choice>
        <mc:Fallback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72F31BA8-BFA1-41AF-83D1-2464CB9A2BF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96035" y="2340895"/>
                <a:ext cx="374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7EA478BA-10C5-4ECE-9F44-1C85231BBA23}"/>
                  </a:ext>
                </a:extLst>
              </p14:cNvPr>
              <p14:cNvContentPartPr/>
              <p14:nvPr/>
            </p14:nvContentPartPr>
            <p14:xfrm>
              <a:off x="3774235" y="2340895"/>
              <a:ext cx="21600" cy="227160"/>
            </p14:xfrm>
          </p:contentPart>
        </mc:Choice>
        <mc:Fallback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7EA478BA-10C5-4ECE-9F44-1C85231BBA2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765235" y="2332255"/>
                <a:ext cx="39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3C050B38-B33D-4D4C-96A3-889D719D0FEA}"/>
                  </a:ext>
                </a:extLst>
              </p14:cNvPr>
              <p14:cNvContentPartPr/>
              <p14:nvPr/>
            </p14:nvContentPartPr>
            <p14:xfrm>
              <a:off x="3849835" y="2364655"/>
              <a:ext cx="86400" cy="161640"/>
            </p14:xfrm>
          </p:contentPart>
        </mc:Choice>
        <mc:Fallback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3C050B38-B33D-4D4C-96A3-889D719D0FE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841195" y="2355655"/>
                <a:ext cx="104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C3512E5E-8420-44E7-934C-37C3C72637EE}"/>
                  </a:ext>
                </a:extLst>
              </p14:cNvPr>
              <p14:cNvContentPartPr/>
              <p14:nvPr/>
            </p14:nvContentPartPr>
            <p14:xfrm>
              <a:off x="3993115" y="2359615"/>
              <a:ext cx="32040" cy="232920"/>
            </p14:xfrm>
          </p:contentPart>
        </mc:Choice>
        <mc:Fallback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C3512E5E-8420-44E7-934C-37C3C72637E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84115" y="2350615"/>
                <a:ext cx="49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15F9653E-3B27-4361-BD5C-29F830BC9A83}"/>
                  </a:ext>
                </a:extLst>
              </p14:cNvPr>
              <p14:cNvContentPartPr/>
              <p14:nvPr/>
            </p14:nvContentPartPr>
            <p14:xfrm>
              <a:off x="4463635" y="2360335"/>
              <a:ext cx="70920" cy="18072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15F9653E-3B27-4361-BD5C-29F830BC9A8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54635" y="2351335"/>
                <a:ext cx="8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C0A3F206-BF04-40BC-BC40-4E70CDDCE303}"/>
                  </a:ext>
                </a:extLst>
              </p14:cNvPr>
              <p14:cNvContentPartPr/>
              <p14:nvPr/>
            </p14:nvContentPartPr>
            <p14:xfrm>
              <a:off x="4217035" y="2353495"/>
              <a:ext cx="190800" cy="20592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C0A3F206-BF04-40BC-BC40-4E70CDDCE30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08395" y="2344840"/>
                <a:ext cx="20844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89AE9205-C4BD-4DF8-BB40-ED88234774E2}"/>
                  </a:ext>
                </a:extLst>
              </p14:cNvPr>
              <p14:cNvContentPartPr/>
              <p14:nvPr/>
            </p14:nvContentPartPr>
            <p14:xfrm>
              <a:off x="3424315" y="2384455"/>
              <a:ext cx="92520" cy="17820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89AE9205-C4BD-4DF8-BB40-ED88234774E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15315" y="2375455"/>
                <a:ext cx="110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1F75A63-734C-4312-A360-DB0992C4F0E9}"/>
                  </a:ext>
                </a:extLst>
              </p14:cNvPr>
              <p14:cNvContentPartPr/>
              <p14:nvPr/>
            </p14:nvContentPartPr>
            <p14:xfrm>
              <a:off x="2963155" y="2333335"/>
              <a:ext cx="235440" cy="26172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1F75A63-734C-4312-A360-DB0992C4F0E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54515" y="2324335"/>
                <a:ext cx="2530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F37ABBA1-B645-4329-AF27-02C9B11B070C}"/>
                  </a:ext>
                </a:extLst>
              </p14:cNvPr>
              <p14:cNvContentPartPr/>
              <p14:nvPr/>
            </p14:nvContentPartPr>
            <p14:xfrm>
              <a:off x="2749315" y="2360335"/>
              <a:ext cx="105480" cy="15732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F37ABBA1-B645-4329-AF27-02C9B11B070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740675" y="2351715"/>
                <a:ext cx="123120" cy="1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4675F0F0-A1CC-491C-BB5C-C2FB7749CAA3}"/>
                  </a:ext>
                </a:extLst>
              </p14:cNvPr>
              <p14:cNvContentPartPr/>
              <p14:nvPr/>
            </p14:nvContentPartPr>
            <p14:xfrm>
              <a:off x="2471755" y="2367175"/>
              <a:ext cx="54000" cy="19260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4675F0F0-A1CC-491C-BB5C-C2FB7749CAA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463115" y="2358535"/>
                <a:ext cx="71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33FCC376-18EF-404F-A2BB-0CA922B0C662}"/>
                  </a:ext>
                </a:extLst>
              </p14:cNvPr>
              <p14:cNvContentPartPr/>
              <p14:nvPr/>
            </p14:nvContentPartPr>
            <p14:xfrm>
              <a:off x="1866595" y="2419735"/>
              <a:ext cx="170280" cy="16308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33FCC376-18EF-404F-A2BB-0CA922B0C66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857595" y="2410735"/>
                <a:ext cx="187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B07C75BE-9F8B-42DB-9BC8-3D4675837BBB}"/>
                  </a:ext>
                </a:extLst>
              </p14:cNvPr>
              <p14:cNvContentPartPr/>
              <p14:nvPr/>
            </p14:nvContentPartPr>
            <p14:xfrm>
              <a:off x="1105555" y="2285455"/>
              <a:ext cx="218880" cy="281160"/>
            </p14:xfrm>
          </p:contentPart>
        </mc:Choice>
        <mc:Fallback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B07C75BE-9F8B-42DB-9BC8-3D4675837BB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96915" y="2276455"/>
                <a:ext cx="236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6502068F-9858-4364-8770-E38868BD1EDF}"/>
                  </a:ext>
                </a:extLst>
              </p14:cNvPr>
              <p14:cNvContentPartPr/>
              <p14:nvPr/>
            </p14:nvContentPartPr>
            <p14:xfrm>
              <a:off x="4622035" y="2284375"/>
              <a:ext cx="44640" cy="25920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6502068F-9858-4364-8770-E38868BD1ED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613035" y="2275735"/>
                <a:ext cx="62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409BAA6A-813C-4D5D-A0E5-9F53824A6AAA}"/>
                  </a:ext>
                </a:extLst>
              </p14:cNvPr>
              <p14:cNvContentPartPr/>
              <p14:nvPr/>
            </p14:nvContentPartPr>
            <p14:xfrm>
              <a:off x="4715995" y="2340175"/>
              <a:ext cx="133560" cy="143640"/>
            </p14:xfrm>
          </p:contentPart>
        </mc:Choice>
        <mc:Fallback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409BAA6A-813C-4D5D-A0E5-9F53824A6AA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707355" y="2331175"/>
                <a:ext cx="151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4BE2D165-70B4-4E1D-ACA1-F5CAD095B9F8}"/>
                  </a:ext>
                </a:extLst>
              </p14:cNvPr>
              <p14:cNvContentPartPr/>
              <p14:nvPr/>
            </p14:nvContentPartPr>
            <p14:xfrm>
              <a:off x="5056195" y="2304895"/>
              <a:ext cx="88560" cy="168480"/>
            </p14:xfrm>
          </p:contentPart>
        </mc:Choice>
        <mc:Fallback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4BE2D165-70B4-4E1D-ACA1-F5CAD095B9F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047195" y="2295895"/>
                <a:ext cx="106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8ECF003B-26D0-45FA-90D3-DF61AB8804D0}"/>
                  </a:ext>
                </a:extLst>
              </p14:cNvPr>
              <p14:cNvContentPartPr/>
              <p14:nvPr/>
            </p14:nvContentPartPr>
            <p14:xfrm>
              <a:off x="4899235" y="2296975"/>
              <a:ext cx="64440" cy="20988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8ECF003B-26D0-45FA-90D3-DF61AB8804D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890595" y="2288335"/>
                <a:ext cx="82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FAEA3CF7-66C1-4D5D-96C8-9085240A9CC4}"/>
                  </a:ext>
                </a:extLst>
              </p14:cNvPr>
              <p14:cNvContentPartPr/>
              <p14:nvPr/>
            </p14:nvContentPartPr>
            <p14:xfrm>
              <a:off x="5527075" y="2313175"/>
              <a:ext cx="69840" cy="275760"/>
            </p14:xfrm>
          </p:contentPart>
        </mc:Choice>
        <mc:Fallback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FAEA3CF7-66C1-4D5D-96C8-9085240A9CC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18435" y="2304175"/>
                <a:ext cx="87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DA72249E-224C-4302-BD5C-B2D8F10BFFB4}"/>
                  </a:ext>
                </a:extLst>
              </p14:cNvPr>
              <p14:cNvContentPartPr/>
              <p14:nvPr/>
            </p14:nvContentPartPr>
            <p14:xfrm>
              <a:off x="5218195" y="2312815"/>
              <a:ext cx="234000" cy="22392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DA72249E-224C-4302-BD5C-B2D8F10BFFB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209542" y="2304175"/>
                <a:ext cx="251667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559E3B00-2E90-4D12-AB82-71A735FED9D9}"/>
                  </a:ext>
                </a:extLst>
              </p14:cNvPr>
              <p14:cNvContentPartPr/>
              <p14:nvPr/>
            </p14:nvContentPartPr>
            <p14:xfrm>
              <a:off x="834115" y="3045775"/>
              <a:ext cx="70200" cy="2340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559E3B00-2E90-4D12-AB82-71A735FED9D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25475" y="3037135"/>
                <a:ext cx="87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830DD852-FE33-400F-8457-E0FAF4395558}"/>
                  </a:ext>
                </a:extLst>
              </p14:cNvPr>
              <p14:cNvContentPartPr/>
              <p14:nvPr/>
            </p14:nvContentPartPr>
            <p14:xfrm>
              <a:off x="843115" y="3128575"/>
              <a:ext cx="74880" cy="24840"/>
            </p14:xfrm>
          </p:contentPart>
        </mc:Choice>
        <mc:Fallback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830DD852-FE33-400F-8457-E0FAF439555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4115" y="3119935"/>
                <a:ext cx="92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E925A2A3-A04A-49B5-A2C7-F14EF5B0B634}"/>
                  </a:ext>
                </a:extLst>
              </p14:cNvPr>
              <p14:cNvContentPartPr/>
              <p14:nvPr/>
            </p14:nvContentPartPr>
            <p14:xfrm>
              <a:off x="1173955" y="2951095"/>
              <a:ext cx="84240" cy="21456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E925A2A3-A04A-49B5-A2C7-F14EF5B0B63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65315" y="2942455"/>
                <a:ext cx="101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E62AE41-D6D4-48B9-8292-768AF1D6EFA5}"/>
                  </a:ext>
                </a:extLst>
              </p14:cNvPr>
              <p14:cNvContentPartPr/>
              <p14:nvPr/>
            </p14:nvContentPartPr>
            <p14:xfrm>
              <a:off x="1401475" y="2960455"/>
              <a:ext cx="25200" cy="24156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E62AE41-D6D4-48B9-8292-768AF1D6EFA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392835" y="2951815"/>
                <a:ext cx="42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A0634C1B-95F5-40E3-9B8D-997C852E084A}"/>
                  </a:ext>
                </a:extLst>
              </p14:cNvPr>
              <p14:cNvContentPartPr/>
              <p14:nvPr/>
            </p14:nvContentPartPr>
            <p14:xfrm>
              <a:off x="1710355" y="2968735"/>
              <a:ext cx="14040" cy="207720"/>
            </p14:xfrm>
          </p:contentPart>
        </mc:Choice>
        <mc:Fallback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A0634C1B-95F5-40E3-9B8D-997C852E084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701355" y="2959735"/>
                <a:ext cx="31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6E4F99E-7536-45D3-990C-DACD5DC9949F}"/>
                  </a:ext>
                </a:extLst>
              </p14:cNvPr>
              <p14:cNvContentPartPr/>
              <p14:nvPr/>
            </p14:nvContentPartPr>
            <p14:xfrm>
              <a:off x="1837435" y="3005455"/>
              <a:ext cx="9000" cy="196560"/>
            </p14:xfrm>
          </p:contentPart>
        </mc:Choice>
        <mc:Fallback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6E4F99E-7536-45D3-990C-DACD5DC9949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28795" y="2996815"/>
                <a:ext cx="26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9050C30E-49F4-4CF4-BDD7-37038E6C2C55}"/>
                  </a:ext>
                </a:extLst>
              </p14:cNvPr>
              <p14:cNvContentPartPr/>
              <p14:nvPr/>
            </p14:nvContentPartPr>
            <p14:xfrm>
              <a:off x="1914835" y="3000055"/>
              <a:ext cx="84600" cy="160200"/>
            </p14:xfrm>
          </p:contentPart>
        </mc:Choice>
        <mc:Fallback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9050C30E-49F4-4CF4-BDD7-37038E6C2C5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905835" y="2991055"/>
                <a:ext cx="102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B68705D4-CF16-43D4-A2B4-5C5C70732585}"/>
                  </a:ext>
                </a:extLst>
              </p14:cNvPr>
              <p14:cNvContentPartPr/>
              <p14:nvPr/>
            </p14:nvContentPartPr>
            <p14:xfrm>
              <a:off x="2050555" y="3002575"/>
              <a:ext cx="38880" cy="21744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B68705D4-CF16-43D4-A2B4-5C5C7073258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041555" y="2993575"/>
                <a:ext cx="56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84018A5B-DA16-4E62-AD01-C851955AE2FE}"/>
                  </a:ext>
                </a:extLst>
              </p14:cNvPr>
              <p14:cNvContentPartPr/>
              <p14:nvPr/>
            </p14:nvContentPartPr>
            <p14:xfrm>
              <a:off x="2147755" y="2872615"/>
              <a:ext cx="68760" cy="140760"/>
            </p14:xfrm>
          </p:contentPart>
        </mc:Choice>
        <mc:Fallback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84018A5B-DA16-4E62-AD01-C851955AE2F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139115" y="2863615"/>
                <a:ext cx="86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EF6D0AF3-E7BF-45F5-9443-0D9192B29690}"/>
                  </a:ext>
                </a:extLst>
              </p14:cNvPr>
              <p14:cNvContentPartPr/>
              <p14:nvPr/>
            </p14:nvContentPartPr>
            <p14:xfrm>
              <a:off x="2655355" y="2946415"/>
              <a:ext cx="75240" cy="190800"/>
            </p14:xfrm>
          </p:contentPart>
        </mc:Choice>
        <mc:Fallback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EF6D0AF3-E7BF-45F5-9443-0D9192B2969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6715" y="2937775"/>
                <a:ext cx="928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AD0ACC10-D421-4172-AB29-FB0ED77EDD17}"/>
                  </a:ext>
                </a:extLst>
              </p14:cNvPr>
              <p14:cNvContentPartPr/>
              <p14:nvPr/>
            </p14:nvContentPartPr>
            <p14:xfrm>
              <a:off x="3304075" y="3010855"/>
              <a:ext cx="5040" cy="3240"/>
            </p14:xfrm>
          </p:contentPart>
        </mc:Choice>
        <mc:Fallback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AD0ACC10-D421-4172-AB29-FB0ED77EDD1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295075" y="3001855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EB8028B5-5238-4851-BDC6-246C6A23FF8E}"/>
                  </a:ext>
                </a:extLst>
              </p14:cNvPr>
              <p14:cNvContentPartPr/>
              <p14:nvPr/>
            </p14:nvContentPartPr>
            <p14:xfrm>
              <a:off x="4564435" y="2868295"/>
              <a:ext cx="82800" cy="245520"/>
            </p14:xfrm>
          </p:contentPart>
        </mc:Choice>
        <mc:Fallback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EB8028B5-5238-4851-BDC6-246C6A23FF8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555795" y="2859655"/>
                <a:ext cx="100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75836549-9CDE-4AF1-84E8-359A1A96B168}"/>
                  </a:ext>
                </a:extLst>
              </p14:cNvPr>
              <p14:cNvContentPartPr/>
              <p14:nvPr/>
            </p14:nvContentPartPr>
            <p14:xfrm>
              <a:off x="4861795" y="2881255"/>
              <a:ext cx="91080" cy="255960"/>
            </p14:xfrm>
          </p:contentPart>
        </mc:Choice>
        <mc:Fallback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75836549-9CDE-4AF1-84E8-359A1A96B16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853155" y="2872255"/>
                <a:ext cx="108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702" name="Ink 701">
                <a:extLst>
                  <a:ext uri="{FF2B5EF4-FFF2-40B4-BE49-F238E27FC236}">
                    <a16:creationId xmlns:a16="http://schemas.microsoft.com/office/drawing/2014/main" id="{595B2F2F-6F96-4688-9A83-E7087035D7D1}"/>
                  </a:ext>
                </a:extLst>
              </p14:cNvPr>
              <p14:cNvContentPartPr/>
              <p14:nvPr/>
            </p14:nvContentPartPr>
            <p14:xfrm>
              <a:off x="4713115" y="2902495"/>
              <a:ext cx="93960" cy="198720"/>
            </p14:xfrm>
          </p:contentPart>
        </mc:Choice>
        <mc:Fallback>
          <p:pic>
            <p:nvPicPr>
              <p:cNvPr id="702" name="Ink 701">
                <a:extLst>
                  <a:ext uri="{FF2B5EF4-FFF2-40B4-BE49-F238E27FC236}">
                    <a16:creationId xmlns:a16="http://schemas.microsoft.com/office/drawing/2014/main" id="{595B2F2F-6F96-4688-9A83-E7087035D7D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704475" y="2893495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703" name="Ink 702">
                <a:extLst>
                  <a:ext uri="{FF2B5EF4-FFF2-40B4-BE49-F238E27FC236}">
                    <a16:creationId xmlns:a16="http://schemas.microsoft.com/office/drawing/2014/main" id="{A1736040-7226-4C27-8B92-3380BB0711D3}"/>
                  </a:ext>
                </a:extLst>
              </p14:cNvPr>
              <p14:cNvContentPartPr/>
              <p14:nvPr/>
            </p14:nvContentPartPr>
            <p14:xfrm>
              <a:off x="4377235" y="2894215"/>
              <a:ext cx="79200" cy="176040"/>
            </p14:xfrm>
          </p:contentPart>
        </mc:Choice>
        <mc:Fallback>
          <p:pic>
            <p:nvPicPr>
              <p:cNvPr id="703" name="Ink 702">
                <a:extLst>
                  <a:ext uri="{FF2B5EF4-FFF2-40B4-BE49-F238E27FC236}">
                    <a16:creationId xmlns:a16="http://schemas.microsoft.com/office/drawing/2014/main" id="{A1736040-7226-4C27-8B92-3380BB0711D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368595" y="2885215"/>
                <a:ext cx="96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704" name="Ink 703">
                <a:extLst>
                  <a:ext uri="{FF2B5EF4-FFF2-40B4-BE49-F238E27FC236}">
                    <a16:creationId xmlns:a16="http://schemas.microsoft.com/office/drawing/2014/main" id="{5EB28BEA-08B4-4EAD-9464-0A15AC474991}"/>
                  </a:ext>
                </a:extLst>
              </p14:cNvPr>
              <p14:cNvContentPartPr/>
              <p14:nvPr/>
            </p14:nvContentPartPr>
            <p14:xfrm>
              <a:off x="4250155" y="2872615"/>
              <a:ext cx="63000" cy="169920"/>
            </p14:xfrm>
          </p:contentPart>
        </mc:Choice>
        <mc:Fallback>
          <p:pic>
            <p:nvPicPr>
              <p:cNvPr id="704" name="Ink 703">
                <a:extLst>
                  <a:ext uri="{FF2B5EF4-FFF2-40B4-BE49-F238E27FC236}">
                    <a16:creationId xmlns:a16="http://schemas.microsoft.com/office/drawing/2014/main" id="{5EB28BEA-08B4-4EAD-9464-0A15AC47499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241206" y="2863615"/>
                <a:ext cx="805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539179FF-11F2-4E70-9AE1-81838C0946B5}"/>
                  </a:ext>
                </a:extLst>
              </p14:cNvPr>
              <p14:cNvContentPartPr/>
              <p14:nvPr/>
            </p14:nvContentPartPr>
            <p14:xfrm>
              <a:off x="3958195" y="2852815"/>
              <a:ext cx="228600" cy="26136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539179FF-11F2-4E70-9AE1-81838C0946B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949195" y="2844175"/>
                <a:ext cx="246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D42F23B7-D7DA-4ED3-A354-FA1908B075A5}"/>
                  </a:ext>
                </a:extLst>
              </p14:cNvPr>
              <p14:cNvContentPartPr/>
              <p14:nvPr/>
            </p14:nvContentPartPr>
            <p14:xfrm>
              <a:off x="3551395" y="2891695"/>
              <a:ext cx="279720" cy="180360"/>
            </p14:xfrm>
          </p:contentPart>
        </mc:Choice>
        <mc:Fallback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D42F23B7-D7DA-4ED3-A354-FA1908B075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42755" y="2882695"/>
                <a:ext cx="2973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34D3E262-BBC0-4E65-9BB3-F353914DB073}"/>
                  </a:ext>
                </a:extLst>
              </p14:cNvPr>
              <p14:cNvContentPartPr/>
              <p14:nvPr/>
            </p14:nvContentPartPr>
            <p14:xfrm>
              <a:off x="2917075" y="2883415"/>
              <a:ext cx="253080" cy="213120"/>
            </p14:xfrm>
          </p:contentPart>
        </mc:Choice>
        <mc:Fallback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34D3E262-BBC0-4E65-9BB3-F353914DB07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908075" y="2874415"/>
                <a:ext cx="270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4A116D97-4ADE-417D-BD3E-04D838D0FBCB}"/>
                  </a:ext>
                </a:extLst>
              </p14:cNvPr>
              <p14:cNvContentPartPr/>
              <p14:nvPr/>
            </p14:nvContentPartPr>
            <p14:xfrm>
              <a:off x="2423875" y="2940295"/>
              <a:ext cx="163800" cy="182880"/>
            </p14:xfrm>
          </p:contentPart>
        </mc:Choice>
        <mc:Fallback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4A116D97-4ADE-417D-BD3E-04D838D0FB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414895" y="2931295"/>
                <a:ext cx="181401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3B2249E1-320C-4A5C-90F6-EBB02206548E}"/>
                  </a:ext>
                </a:extLst>
              </p14:cNvPr>
              <p14:cNvContentPartPr/>
              <p14:nvPr/>
            </p14:nvContentPartPr>
            <p14:xfrm>
              <a:off x="1509115" y="2994295"/>
              <a:ext cx="94320" cy="18468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3B2249E1-320C-4A5C-90F6-EBB02206548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500115" y="2985655"/>
                <a:ext cx="111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38A64AC4-EA7B-4D55-B5E6-5F8743C9F08F}"/>
                  </a:ext>
                </a:extLst>
              </p14:cNvPr>
              <p14:cNvContentPartPr/>
              <p14:nvPr/>
            </p14:nvContentPartPr>
            <p14:xfrm>
              <a:off x="789835" y="3625735"/>
              <a:ext cx="97560" cy="864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38A64AC4-EA7B-4D55-B5E6-5F8743C9F08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80835" y="3617095"/>
                <a:ext cx="1152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1FDE1F4C-D6D9-4797-9E6B-936C1FFBA035}"/>
                  </a:ext>
                </a:extLst>
              </p14:cNvPr>
              <p14:cNvContentPartPr/>
              <p14:nvPr/>
            </p14:nvContentPartPr>
            <p14:xfrm>
              <a:off x="805675" y="3690895"/>
              <a:ext cx="100440" cy="24840"/>
            </p14:xfrm>
          </p:contentPart>
        </mc:Choice>
        <mc:Fallback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1FDE1F4C-D6D9-4797-9E6B-936C1FFBA03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96675" y="3681895"/>
                <a:ext cx="118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715FC93D-E5A6-4819-8412-EB6F1D08BBBA}"/>
                  </a:ext>
                </a:extLst>
              </p14:cNvPr>
              <p14:cNvContentPartPr/>
              <p14:nvPr/>
            </p14:nvContentPartPr>
            <p14:xfrm>
              <a:off x="1086115" y="3545815"/>
              <a:ext cx="77040" cy="206280"/>
            </p14:xfrm>
          </p:contentPart>
        </mc:Choice>
        <mc:Fallback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715FC93D-E5A6-4819-8412-EB6F1D08BBB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77115" y="3537175"/>
                <a:ext cx="94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138E1BFA-3F0D-4212-943F-67016C29111D}"/>
                  </a:ext>
                </a:extLst>
              </p14:cNvPr>
              <p14:cNvContentPartPr/>
              <p14:nvPr/>
            </p14:nvContentPartPr>
            <p14:xfrm>
              <a:off x="1209955" y="3709615"/>
              <a:ext cx="7560" cy="20520"/>
            </p14:xfrm>
          </p:contentPart>
        </mc:Choice>
        <mc:Fallback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138E1BFA-3F0D-4212-943F-67016C29111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200955" y="3700975"/>
                <a:ext cx="25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597319C1-2FE6-4C32-9155-D6BBF913A350}"/>
                  </a:ext>
                </a:extLst>
              </p14:cNvPr>
              <p14:cNvContentPartPr/>
              <p14:nvPr/>
            </p14:nvContentPartPr>
            <p14:xfrm>
              <a:off x="1378435" y="3490375"/>
              <a:ext cx="24480" cy="278280"/>
            </p14:xfrm>
          </p:contentPart>
        </mc:Choice>
        <mc:Fallback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597319C1-2FE6-4C32-9155-D6BBF913A35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369795" y="3481375"/>
                <a:ext cx="421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488512DF-F304-470D-BEA8-21E439EA239C}"/>
                  </a:ext>
                </a:extLst>
              </p14:cNvPr>
              <p14:cNvContentPartPr/>
              <p14:nvPr/>
            </p14:nvContentPartPr>
            <p14:xfrm>
              <a:off x="1664275" y="3508015"/>
              <a:ext cx="32040" cy="23076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488512DF-F304-470D-BEA8-21E439EA239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655275" y="3499015"/>
                <a:ext cx="49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CAD09663-7945-458D-B40C-88F9BBF1E8DF}"/>
                  </a:ext>
                </a:extLst>
              </p14:cNvPr>
              <p14:cNvContentPartPr/>
              <p14:nvPr/>
            </p14:nvContentPartPr>
            <p14:xfrm>
              <a:off x="1796035" y="3529975"/>
              <a:ext cx="27720" cy="21528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CAD09663-7945-458D-B40C-88F9BBF1E8D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787035" y="3521335"/>
                <a:ext cx="45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71459DEE-8A4F-4A2B-A938-4DD030EEA368}"/>
                  </a:ext>
                </a:extLst>
              </p14:cNvPr>
              <p14:cNvContentPartPr/>
              <p14:nvPr/>
            </p14:nvContentPartPr>
            <p14:xfrm>
              <a:off x="1891795" y="3560575"/>
              <a:ext cx="73440" cy="176400"/>
            </p14:xfrm>
          </p:contentPart>
        </mc:Choice>
        <mc:Fallback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71459DEE-8A4F-4A2B-A938-4DD030EEA36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882795" y="3551935"/>
                <a:ext cx="91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39A650E8-EBF4-4F5E-A752-6B73DE7524C9}"/>
                  </a:ext>
                </a:extLst>
              </p14:cNvPr>
              <p14:cNvContentPartPr/>
              <p14:nvPr/>
            </p14:nvContentPartPr>
            <p14:xfrm>
              <a:off x="2056315" y="3536455"/>
              <a:ext cx="25920" cy="223560"/>
            </p14:xfrm>
          </p:contentPart>
        </mc:Choice>
        <mc:Fallback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39A650E8-EBF4-4F5E-A752-6B73DE7524C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047675" y="3527455"/>
                <a:ext cx="43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0C20582A-82A6-4A33-AFB8-B53928C2385E}"/>
                  </a:ext>
                </a:extLst>
              </p14:cNvPr>
              <p14:cNvContentPartPr/>
              <p14:nvPr/>
            </p14:nvContentPartPr>
            <p14:xfrm>
              <a:off x="2138395" y="3475255"/>
              <a:ext cx="72720" cy="119880"/>
            </p14:xfrm>
          </p:contentPart>
        </mc:Choice>
        <mc:Fallback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0C20582A-82A6-4A33-AFB8-B53928C2385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129395" y="3466615"/>
                <a:ext cx="90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DDBB5A2B-CACF-42AB-89FE-1E554B81C255}"/>
                  </a:ext>
                </a:extLst>
              </p14:cNvPr>
              <p14:cNvContentPartPr/>
              <p14:nvPr/>
            </p14:nvContentPartPr>
            <p14:xfrm>
              <a:off x="1461955" y="3537175"/>
              <a:ext cx="114120" cy="171720"/>
            </p14:xfrm>
          </p:contentPart>
        </mc:Choice>
        <mc:Fallback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DDBB5A2B-CACF-42AB-89FE-1E554B81C25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453315" y="3528535"/>
                <a:ext cx="131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29CCD44D-AB5F-4ECE-84AF-661F1C0D64DA}"/>
                  </a:ext>
                </a:extLst>
              </p14:cNvPr>
              <p14:cNvContentPartPr/>
              <p14:nvPr/>
            </p14:nvContentPartPr>
            <p14:xfrm>
              <a:off x="2813395" y="3473815"/>
              <a:ext cx="61200" cy="169920"/>
            </p14:xfrm>
          </p:contentPart>
        </mc:Choice>
        <mc:Fallback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29CCD44D-AB5F-4ECE-84AF-661F1C0D64D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804395" y="3465175"/>
                <a:ext cx="78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F4C690A5-7FAF-4614-99B8-09BA57758EE1}"/>
                  </a:ext>
                </a:extLst>
              </p14:cNvPr>
              <p14:cNvContentPartPr/>
              <p14:nvPr/>
            </p14:nvContentPartPr>
            <p14:xfrm>
              <a:off x="2943715" y="3433495"/>
              <a:ext cx="58680" cy="300960"/>
            </p14:xfrm>
          </p:contentPart>
        </mc:Choice>
        <mc:Fallback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F4C690A5-7FAF-4614-99B8-09BA57758EE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934715" y="3424495"/>
                <a:ext cx="763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97312AA9-BF39-415E-B56F-201114CA2B9B}"/>
                  </a:ext>
                </a:extLst>
              </p14:cNvPr>
              <p14:cNvContentPartPr/>
              <p14:nvPr/>
            </p14:nvContentPartPr>
            <p14:xfrm>
              <a:off x="3066835" y="3450055"/>
              <a:ext cx="58320" cy="192600"/>
            </p14:xfrm>
          </p:contentPart>
        </mc:Choice>
        <mc:Fallback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97312AA9-BF39-415E-B56F-201114CA2B9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058195" y="3441055"/>
                <a:ext cx="75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A5192BB6-8B29-4D70-BDC3-7A483FA11DB9}"/>
                  </a:ext>
                </a:extLst>
              </p14:cNvPr>
              <p14:cNvContentPartPr/>
              <p14:nvPr/>
            </p14:nvContentPartPr>
            <p14:xfrm>
              <a:off x="3181675" y="3478135"/>
              <a:ext cx="105120" cy="14796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A5192BB6-8B29-4D70-BDC3-7A483FA11DB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172675" y="3469135"/>
                <a:ext cx="122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49AC1A7D-3924-411C-9783-D415D4B2E0B1}"/>
                  </a:ext>
                </a:extLst>
              </p14:cNvPr>
              <p14:cNvContentPartPr/>
              <p14:nvPr/>
            </p14:nvContentPartPr>
            <p14:xfrm>
              <a:off x="3985915" y="3426655"/>
              <a:ext cx="57600" cy="264600"/>
            </p14:xfrm>
          </p:contentPart>
        </mc:Choice>
        <mc:Fallback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49AC1A7D-3924-411C-9783-D415D4B2E0B1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77275" y="3417655"/>
                <a:ext cx="75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13C1A232-4D3A-4BFB-8292-4237D003D327}"/>
                  </a:ext>
                </a:extLst>
              </p14:cNvPr>
              <p14:cNvContentPartPr/>
              <p14:nvPr/>
            </p14:nvContentPartPr>
            <p14:xfrm>
              <a:off x="4186435" y="3574255"/>
              <a:ext cx="10080" cy="1800"/>
            </p14:xfrm>
          </p:contentPart>
        </mc:Choice>
        <mc:Fallback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13C1A232-4D3A-4BFB-8292-4237D003D32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177435" y="3565615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65BB91AC-A7E0-4FCD-A024-1F7D20FFE70A}"/>
                  </a:ext>
                </a:extLst>
              </p14:cNvPr>
              <p14:cNvContentPartPr/>
              <p14:nvPr/>
            </p14:nvContentPartPr>
            <p14:xfrm>
              <a:off x="4553275" y="3448255"/>
              <a:ext cx="172800" cy="311400"/>
            </p14:xfrm>
          </p:contentPart>
        </mc:Choice>
        <mc:Fallback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65BB91AC-A7E0-4FCD-A024-1F7D20FFE70A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544653" y="3439615"/>
                <a:ext cx="190403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62CD9512-39A6-4A79-869F-4500AD3FEED0}"/>
                  </a:ext>
                </a:extLst>
              </p14:cNvPr>
              <p14:cNvContentPartPr/>
              <p14:nvPr/>
            </p14:nvContentPartPr>
            <p14:xfrm>
              <a:off x="4320715" y="3501895"/>
              <a:ext cx="187560" cy="160920"/>
            </p14:xfrm>
          </p:contentPart>
        </mc:Choice>
        <mc:Fallback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62CD9512-39A6-4A79-869F-4500AD3FEED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312075" y="3493255"/>
                <a:ext cx="205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103A5C50-F09C-488C-94F0-FC7BF4700B9C}"/>
                  </a:ext>
                </a:extLst>
              </p14:cNvPr>
              <p14:cNvContentPartPr/>
              <p14:nvPr/>
            </p14:nvContentPartPr>
            <p14:xfrm>
              <a:off x="3689635" y="3438895"/>
              <a:ext cx="192240" cy="24012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103A5C50-F09C-488C-94F0-FC7BF4700B9C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680995" y="3429895"/>
                <a:ext cx="209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8C6BFBAF-D18D-42E2-9785-3F5C1FFFC7DE}"/>
                  </a:ext>
                </a:extLst>
              </p14:cNvPr>
              <p14:cNvContentPartPr/>
              <p14:nvPr/>
            </p14:nvContentPartPr>
            <p14:xfrm>
              <a:off x="3352675" y="3446815"/>
              <a:ext cx="212400" cy="207360"/>
            </p14:xfrm>
          </p:contentPart>
        </mc:Choice>
        <mc:Fallback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8C6BFBAF-D18D-42E2-9785-3F5C1FFFC7D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343690" y="3438175"/>
                <a:ext cx="23001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55FB6B53-6D5C-4531-82F7-C3FF86B128E0}"/>
                  </a:ext>
                </a:extLst>
              </p14:cNvPr>
              <p14:cNvContentPartPr/>
              <p14:nvPr/>
            </p14:nvContentPartPr>
            <p14:xfrm>
              <a:off x="2607475" y="3468055"/>
              <a:ext cx="150840" cy="165960"/>
            </p14:xfrm>
          </p:contentPart>
        </mc:Choice>
        <mc:Fallback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55FB6B53-6D5C-4531-82F7-C3FF86B128E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598496" y="3459396"/>
                <a:ext cx="168438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A777E6DC-D4D8-495B-BE38-0632F8FCA3CC}"/>
                  </a:ext>
                </a:extLst>
              </p14:cNvPr>
              <p14:cNvContentPartPr/>
              <p14:nvPr/>
            </p14:nvContentPartPr>
            <p14:xfrm>
              <a:off x="5120635" y="3474175"/>
              <a:ext cx="97560" cy="237600"/>
            </p14:xfrm>
          </p:contentPart>
        </mc:Choice>
        <mc:Fallback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A777E6DC-D4D8-495B-BE38-0632F8FCA3C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111635" y="3465175"/>
                <a:ext cx="11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20D145E5-1C88-49A1-8713-D4E6D8C5F97A}"/>
                  </a:ext>
                </a:extLst>
              </p14:cNvPr>
              <p14:cNvContentPartPr/>
              <p14:nvPr/>
            </p14:nvContentPartPr>
            <p14:xfrm>
              <a:off x="4819675" y="3444295"/>
              <a:ext cx="226800" cy="24300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20D145E5-1C88-49A1-8713-D4E6D8C5F97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811021" y="3435295"/>
                <a:ext cx="244468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756" name="Ink 755">
                <a:extLst>
                  <a:ext uri="{FF2B5EF4-FFF2-40B4-BE49-F238E27FC236}">
                    <a16:creationId xmlns:a16="http://schemas.microsoft.com/office/drawing/2014/main" id="{3EBCBD30-DD17-473C-A100-784E1E0FC66B}"/>
                  </a:ext>
                </a:extLst>
              </p14:cNvPr>
              <p14:cNvContentPartPr/>
              <p14:nvPr/>
            </p14:nvContentPartPr>
            <p14:xfrm>
              <a:off x="5335555" y="3608095"/>
              <a:ext cx="4320" cy="360"/>
            </p14:xfrm>
          </p:contentPart>
        </mc:Choice>
        <mc:Fallback>
          <p:pic>
            <p:nvPicPr>
              <p:cNvPr id="756" name="Ink 755">
                <a:extLst>
                  <a:ext uri="{FF2B5EF4-FFF2-40B4-BE49-F238E27FC236}">
                    <a16:creationId xmlns:a16="http://schemas.microsoft.com/office/drawing/2014/main" id="{3EBCBD30-DD17-473C-A100-784E1E0FC66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326555" y="3599455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63F1278B-E750-4075-9084-683F9CEC65B6}"/>
                  </a:ext>
                </a:extLst>
              </p14:cNvPr>
              <p14:cNvContentPartPr/>
              <p14:nvPr/>
            </p14:nvContentPartPr>
            <p14:xfrm>
              <a:off x="5473795" y="3425215"/>
              <a:ext cx="12240" cy="122400"/>
            </p14:xfrm>
          </p:contentPart>
        </mc:Choice>
        <mc:Fallback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63F1278B-E750-4075-9084-683F9CEC65B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465155" y="3416575"/>
                <a:ext cx="298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758" name="Ink 757">
                <a:extLst>
                  <a:ext uri="{FF2B5EF4-FFF2-40B4-BE49-F238E27FC236}">
                    <a16:creationId xmlns:a16="http://schemas.microsoft.com/office/drawing/2014/main" id="{438CD402-B7AC-457C-AE21-DEEAF0B2E8FD}"/>
                  </a:ext>
                </a:extLst>
              </p14:cNvPr>
              <p14:cNvContentPartPr/>
              <p14:nvPr/>
            </p14:nvContentPartPr>
            <p14:xfrm>
              <a:off x="5467675" y="3608095"/>
              <a:ext cx="61920" cy="1800"/>
            </p14:xfrm>
          </p:contentPart>
        </mc:Choice>
        <mc:Fallback>
          <p:pic>
            <p:nvPicPr>
              <p:cNvPr id="758" name="Ink 757">
                <a:extLst>
                  <a:ext uri="{FF2B5EF4-FFF2-40B4-BE49-F238E27FC236}">
                    <a16:creationId xmlns:a16="http://schemas.microsoft.com/office/drawing/2014/main" id="{438CD402-B7AC-457C-AE21-DEEAF0B2E8FD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459035" y="3599455"/>
                <a:ext cx="79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759" name="Ink 758">
                <a:extLst>
                  <a:ext uri="{FF2B5EF4-FFF2-40B4-BE49-F238E27FC236}">
                    <a16:creationId xmlns:a16="http://schemas.microsoft.com/office/drawing/2014/main" id="{E71BE61F-0372-413E-B1B4-0E00F42D0F0D}"/>
                  </a:ext>
                </a:extLst>
              </p14:cNvPr>
              <p14:cNvContentPartPr/>
              <p14:nvPr/>
            </p14:nvContentPartPr>
            <p14:xfrm>
              <a:off x="5477035" y="3671815"/>
              <a:ext cx="88560" cy="171000"/>
            </p14:xfrm>
          </p:contentPart>
        </mc:Choice>
        <mc:Fallback>
          <p:pic>
            <p:nvPicPr>
              <p:cNvPr id="759" name="Ink 758">
                <a:extLst>
                  <a:ext uri="{FF2B5EF4-FFF2-40B4-BE49-F238E27FC236}">
                    <a16:creationId xmlns:a16="http://schemas.microsoft.com/office/drawing/2014/main" id="{E71BE61F-0372-413E-B1B4-0E00F42D0F0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468035" y="3663175"/>
                <a:ext cx="106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5EE8BAA6-6D41-4BF3-B1F6-0C66497B5416}"/>
                  </a:ext>
                </a:extLst>
              </p14:cNvPr>
              <p14:cNvContentPartPr/>
              <p14:nvPr/>
            </p14:nvContentPartPr>
            <p14:xfrm>
              <a:off x="707035" y="4243495"/>
              <a:ext cx="66240" cy="15120"/>
            </p14:xfrm>
          </p:contentPart>
        </mc:Choice>
        <mc:Fallback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5EE8BAA6-6D41-4BF3-B1F6-0C66497B541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98035" y="4234855"/>
                <a:ext cx="83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3CFA3CF7-0C3C-4D2C-97C8-176B8E2A3635}"/>
                  </a:ext>
                </a:extLst>
              </p14:cNvPr>
              <p14:cNvContentPartPr/>
              <p14:nvPr/>
            </p14:nvContentPartPr>
            <p14:xfrm>
              <a:off x="696595" y="4314055"/>
              <a:ext cx="68040" cy="19440"/>
            </p14:xfrm>
          </p:contentPart>
        </mc:Choice>
        <mc:Fallback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3CFA3CF7-0C3C-4D2C-97C8-176B8E2A363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87955" y="4305055"/>
                <a:ext cx="85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65CA86C7-65D8-44B5-9571-C0BABBE960ED}"/>
                  </a:ext>
                </a:extLst>
              </p14:cNvPr>
              <p14:cNvContentPartPr/>
              <p14:nvPr/>
            </p14:nvContentPartPr>
            <p14:xfrm>
              <a:off x="955435" y="4162135"/>
              <a:ext cx="8280" cy="248040"/>
            </p14:xfrm>
          </p:contentPart>
        </mc:Choice>
        <mc:Fallback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65CA86C7-65D8-44B5-9571-C0BABBE960E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46435" y="4153495"/>
                <a:ext cx="25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211EB589-0345-46C3-B44F-450B4A0CA7F7}"/>
                  </a:ext>
                </a:extLst>
              </p14:cNvPr>
              <p14:cNvContentPartPr/>
              <p14:nvPr/>
            </p14:nvContentPartPr>
            <p14:xfrm>
              <a:off x="1257475" y="4150975"/>
              <a:ext cx="33480" cy="265320"/>
            </p14:xfrm>
          </p:contentPart>
        </mc:Choice>
        <mc:Fallback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211EB589-0345-46C3-B44F-450B4A0CA7F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248835" y="4141975"/>
                <a:ext cx="51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FAEEB2CA-9A4C-40A5-B3D3-FFA4DB0CB217}"/>
                  </a:ext>
                </a:extLst>
              </p14:cNvPr>
              <p14:cNvContentPartPr/>
              <p14:nvPr/>
            </p14:nvContentPartPr>
            <p14:xfrm>
              <a:off x="1374475" y="4151335"/>
              <a:ext cx="14760" cy="217080"/>
            </p14:xfrm>
          </p:contentPart>
        </mc:Choice>
        <mc:Fallback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FAEEB2CA-9A4C-40A5-B3D3-FFA4DB0CB217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365835" y="4142695"/>
                <a:ext cx="32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8A548FD9-B98B-4893-B716-995E98AD3229}"/>
                  </a:ext>
                </a:extLst>
              </p14:cNvPr>
              <p14:cNvContentPartPr/>
              <p14:nvPr/>
            </p14:nvContentPartPr>
            <p14:xfrm>
              <a:off x="1475635" y="4175455"/>
              <a:ext cx="88560" cy="184680"/>
            </p14:xfrm>
          </p:contentPart>
        </mc:Choice>
        <mc:Fallback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8A548FD9-B98B-4893-B716-995E98AD322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466635" y="4166815"/>
                <a:ext cx="1062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18EEF096-E9B9-4522-B0CF-DD607CB16AA7}"/>
                  </a:ext>
                </a:extLst>
              </p14:cNvPr>
              <p14:cNvContentPartPr/>
              <p14:nvPr/>
            </p14:nvContentPartPr>
            <p14:xfrm>
              <a:off x="1627555" y="4195975"/>
              <a:ext cx="20160" cy="225360"/>
            </p14:xfrm>
          </p:contentPart>
        </mc:Choice>
        <mc:Fallback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18EEF096-E9B9-4522-B0CF-DD607CB16AA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618555" y="4187335"/>
                <a:ext cx="37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D0C6EAEB-F29D-4E9E-9B22-6756D6A395C7}"/>
                  </a:ext>
                </a:extLst>
              </p14:cNvPr>
              <p14:cNvContentPartPr/>
              <p14:nvPr/>
            </p14:nvContentPartPr>
            <p14:xfrm>
              <a:off x="1697395" y="4106695"/>
              <a:ext cx="130680" cy="147960"/>
            </p14:xfrm>
          </p:contentPart>
        </mc:Choice>
        <mc:Fallback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D0C6EAEB-F29D-4E9E-9B22-6756D6A395C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688755" y="4098055"/>
                <a:ext cx="148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C7ECC717-C70A-479A-8005-6DC7E037FEE0}"/>
                  </a:ext>
                </a:extLst>
              </p14:cNvPr>
              <p14:cNvContentPartPr/>
              <p14:nvPr/>
            </p14:nvContentPartPr>
            <p14:xfrm>
              <a:off x="1037875" y="4179775"/>
              <a:ext cx="98280" cy="214560"/>
            </p14:xfrm>
          </p:contentPart>
        </mc:Choice>
        <mc:Fallback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C7ECC717-C70A-479A-8005-6DC7E037FEE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9235" y="4171135"/>
                <a:ext cx="115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D9C67298-90C8-4A53-B002-5B64B4020990}"/>
                  </a:ext>
                </a:extLst>
              </p14:cNvPr>
              <p14:cNvContentPartPr/>
              <p14:nvPr/>
            </p14:nvContentPartPr>
            <p14:xfrm>
              <a:off x="1976035" y="4082575"/>
              <a:ext cx="64800" cy="375480"/>
            </p14:xfrm>
          </p:contentPart>
        </mc:Choice>
        <mc:Fallback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D9C67298-90C8-4A53-B002-5B64B402099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967395" y="4073575"/>
                <a:ext cx="824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34EDC833-A842-4428-B928-CC9A40C44B0A}"/>
                  </a:ext>
                </a:extLst>
              </p14:cNvPr>
              <p14:cNvContentPartPr/>
              <p14:nvPr/>
            </p14:nvContentPartPr>
            <p14:xfrm>
              <a:off x="2401915" y="4201375"/>
              <a:ext cx="57600" cy="169560"/>
            </p14:xfrm>
          </p:contentPart>
        </mc:Choice>
        <mc:Fallback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34EDC833-A842-4428-B928-CC9A40C44B0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393275" y="4192735"/>
                <a:ext cx="75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4BE532A6-DB39-42D4-8E61-14BF7DC0D71E}"/>
                  </a:ext>
                </a:extLst>
              </p14:cNvPr>
              <p14:cNvContentPartPr/>
              <p14:nvPr/>
            </p14:nvContentPartPr>
            <p14:xfrm>
              <a:off x="2618275" y="4162135"/>
              <a:ext cx="70200" cy="229320"/>
            </p14:xfrm>
          </p:contentPart>
        </mc:Choice>
        <mc:Fallback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4BE532A6-DB39-42D4-8E61-14BF7DC0D71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609275" y="4153495"/>
                <a:ext cx="87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522076EC-0D8E-46C3-954F-A6C55D411404}"/>
                  </a:ext>
                </a:extLst>
              </p14:cNvPr>
              <p14:cNvContentPartPr/>
              <p14:nvPr/>
            </p14:nvContentPartPr>
            <p14:xfrm>
              <a:off x="3570835" y="4179775"/>
              <a:ext cx="63000" cy="168840"/>
            </p14:xfrm>
          </p:contentPart>
        </mc:Choice>
        <mc:Fallback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522076EC-0D8E-46C3-954F-A6C55D41140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562195" y="4171135"/>
                <a:ext cx="80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7B49C5F2-7ABD-4665-BECE-42B6AA292D75}"/>
                  </a:ext>
                </a:extLst>
              </p14:cNvPr>
              <p14:cNvContentPartPr/>
              <p14:nvPr/>
            </p14:nvContentPartPr>
            <p14:xfrm>
              <a:off x="4757035" y="4085095"/>
              <a:ext cx="215280" cy="394560"/>
            </p14:xfrm>
          </p:contentPart>
        </mc:Choice>
        <mc:Fallback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7B49C5F2-7ABD-4665-BECE-42B6AA292D75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748035" y="4076095"/>
                <a:ext cx="2329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BB5F85F4-D26C-4C42-9C25-07E824A4C0D8}"/>
                  </a:ext>
                </a:extLst>
              </p14:cNvPr>
              <p14:cNvContentPartPr/>
              <p14:nvPr/>
            </p14:nvContentPartPr>
            <p14:xfrm>
              <a:off x="4497475" y="4116055"/>
              <a:ext cx="207000" cy="256320"/>
            </p14:xfrm>
          </p:contentPart>
        </mc:Choice>
        <mc:Fallback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BB5F85F4-D26C-4C42-9C25-07E824A4C0D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488835" y="4107415"/>
                <a:ext cx="224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CFC7A94F-14F0-4336-AB5E-37AA89C78871}"/>
                  </a:ext>
                </a:extLst>
              </p14:cNvPr>
              <p14:cNvContentPartPr/>
              <p14:nvPr/>
            </p14:nvContentPartPr>
            <p14:xfrm>
              <a:off x="4300915" y="4166455"/>
              <a:ext cx="87840" cy="175680"/>
            </p14:xfrm>
          </p:contentPart>
        </mc:Choice>
        <mc:Fallback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CFC7A94F-14F0-4336-AB5E-37AA89C78871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292275" y="4157455"/>
                <a:ext cx="105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CA45631D-5949-4295-9328-19E2B7E351C7}"/>
                  </a:ext>
                </a:extLst>
              </p14:cNvPr>
              <p14:cNvContentPartPr/>
              <p14:nvPr/>
            </p14:nvContentPartPr>
            <p14:xfrm>
              <a:off x="3749395" y="4099855"/>
              <a:ext cx="484200" cy="297000"/>
            </p14:xfrm>
          </p:contentPart>
        </mc:Choice>
        <mc:Fallback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CA45631D-5949-4295-9328-19E2B7E351C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40755" y="4091215"/>
                <a:ext cx="501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9E1A9BE5-C6AB-492B-940B-CD456F1090BE}"/>
                  </a:ext>
                </a:extLst>
              </p14:cNvPr>
              <p14:cNvContentPartPr/>
              <p14:nvPr/>
            </p14:nvContentPartPr>
            <p14:xfrm>
              <a:off x="3300115" y="4193455"/>
              <a:ext cx="191880" cy="171360"/>
            </p14:xfrm>
          </p:contentPart>
        </mc:Choice>
        <mc:Fallback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9E1A9BE5-C6AB-492B-940B-CD456F1090B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291475" y="4184455"/>
                <a:ext cx="209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CF75C3BF-5DAA-4692-AB7C-EC82E5E8E6D1}"/>
                  </a:ext>
                </a:extLst>
              </p14:cNvPr>
              <p14:cNvContentPartPr/>
              <p14:nvPr/>
            </p14:nvContentPartPr>
            <p14:xfrm>
              <a:off x="2995195" y="4182655"/>
              <a:ext cx="123840" cy="179280"/>
            </p14:xfrm>
          </p:contentPart>
        </mc:Choice>
        <mc:Fallback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CF75C3BF-5DAA-4692-AB7C-EC82E5E8E6D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2986555" y="4173655"/>
                <a:ext cx="141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81B54803-6F94-4C00-9609-F022B113D6FA}"/>
                  </a:ext>
                </a:extLst>
              </p14:cNvPr>
              <p14:cNvContentPartPr/>
              <p14:nvPr/>
            </p14:nvContentPartPr>
            <p14:xfrm>
              <a:off x="2750395" y="4186615"/>
              <a:ext cx="77400" cy="171000"/>
            </p14:xfrm>
          </p:contentPart>
        </mc:Choice>
        <mc:Fallback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81B54803-6F94-4C00-9609-F022B113D6F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741395" y="4177975"/>
                <a:ext cx="95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AE6093EC-D928-4BE2-A750-557AA4B0274B}"/>
                  </a:ext>
                </a:extLst>
              </p14:cNvPr>
              <p14:cNvContentPartPr/>
              <p14:nvPr/>
            </p14:nvContentPartPr>
            <p14:xfrm>
              <a:off x="2175115" y="4217935"/>
              <a:ext cx="177840" cy="149760"/>
            </p14:xfrm>
          </p:contentPart>
        </mc:Choice>
        <mc:Fallback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AE6093EC-D928-4BE2-A750-557AA4B0274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166115" y="4208935"/>
                <a:ext cx="195480" cy="167400"/>
              </a:xfrm>
              <a:prstGeom prst="rect">
                <a:avLst/>
              </a:prstGeom>
            </p:spPr>
          </p:pic>
        </mc:Fallback>
      </mc:AlternateContent>
      <p:pic>
        <p:nvPicPr>
          <p:cNvPr id="803" name="Picture 802">
            <a:extLst>
              <a:ext uri="{FF2B5EF4-FFF2-40B4-BE49-F238E27FC236}">
                <a16:creationId xmlns:a16="http://schemas.microsoft.com/office/drawing/2014/main" id="{66F143FE-E3FF-4C01-9ACB-40F20F47A565}"/>
              </a:ext>
            </a:extLst>
          </p:cNvPr>
          <p:cNvPicPr>
            <a:picLocks noChangeAspect="1"/>
          </p:cNvPicPr>
          <p:nvPr/>
        </p:nvPicPr>
        <p:blipFill>
          <a:blip r:embed="rId295"/>
          <a:stretch>
            <a:fillRect/>
          </a:stretch>
        </p:blipFill>
        <p:spPr>
          <a:xfrm>
            <a:off x="7381987" y="2167148"/>
            <a:ext cx="3700490" cy="400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50E3410F-C83D-4E83-9E7E-0A31F178AE4B}"/>
                  </a:ext>
                </a:extLst>
              </p14:cNvPr>
              <p14:cNvContentPartPr/>
              <p14:nvPr/>
            </p14:nvContentPartPr>
            <p14:xfrm>
              <a:off x="639355" y="4865215"/>
              <a:ext cx="66240" cy="14040"/>
            </p14:xfrm>
          </p:contentPart>
        </mc:Choice>
        <mc:Fallback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50E3410F-C83D-4E83-9E7E-0A31F178AE4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30355" y="4856575"/>
                <a:ext cx="83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C71433E2-30C3-432E-8595-FE784B301EC4}"/>
                  </a:ext>
                </a:extLst>
              </p14:cNvPr>
              <p14:cNvContentPartPr/>
              <p14:nvPr/>
            </p14:nvContentPartPr>
            <p14:xfrm>
              <a:off x="654475" y="4923535"/>
              <a:ext cx="66960" cy="15120"/>
            </p14:xfrm>
          </p:contentPart>
        </mc:Choice>
        <mc:Fallback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C71433E2-30C3-432E-8595-FE784B301EC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45475" y="4914895"/>
                <a:ext cx="84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99D33B3B-9801-4F50-8474-4DF6F6A1B4E6}"/>
                  </a:ext>
                </a:extLst>
              </p14:cNvPr>
              <p14:cNvContentPartPr/>
              <p14:nvPr/>
            </p14:nvContentPartPr>
            <p14:xfrm>
              <a:off x="893875" y="4811215"/>
              <a:ext cx="6120" cy="266040"/>
            </p14:xfrm>
          </p:contentPart>
        </mc:Choice>
        <mc:Fallback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99D33B3B-9801-4F50-8474-4DF6F6A1B4E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84875" y="4802215"/>
                <a:ext cx="23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AB772622-93D0-40B6-81E3-F8830457F457}"/>
                  </a:ext>
                </a:extLst>
              </p14:cNvPr>
              <p14:cNvContentPartPr/>
              <p14:nvPr/>
            </p14:nvContentPartPr>
            <p14:xfrm>
              <a:off x="1155595" y="4819495"/>
              <a:ext cx="28080" cy="233280"/>
            </p14:xfrm>
          </p:contentPart>
        </mc:Choice>
        <mc:Fallback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AB772622-93D0-40B6-81E3-F8830457F45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46955" y="4810495"/>
                <a:ext cx="45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97A99ACA-32B9-40FF-BC5F-868BEBEC36F8}"/>
                  </a:ext>
                </a:extLst>
              </p14:cNvPr>
              <p14:cNvContentPartPr/>
              <p14:nvPr/>
            </p14:nvContentPartPr>
            <p14:xfrm>
              <a:off x="1294195" y="4839655"/>
              <a:ext cx="24840" cy="213120"/>
            </p14:xfrm>
          </p:contentPart>
        </mc:Choice>
        <mc:Fallback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97A99ACA-32B9-40FF-BC5F-868BEBEC36F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285195" y="4830655"/>
                <a:ext cx="4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811" name="Ink 810">
                <a:extLst>
                  <a:ext uri="{FF2B5EF4-FFF2-40B4-BE49-F238E27FC236}">
                    <a16:creationId xmlns:a16="http://schemas.microsoft.com/office/drawing/2014/main" id="{0656ECC0-5DC5-4921-8B12-AED44E7DCB3B}"/>
                  </a:ext>
                </a:extLst>
              </p14:cNvPr>
              <p14:cNvContentPartPr/>
              <p14:nvPr/>
            </p14:nvContentPartPr>
            <p14:xfrm>
              <a:off x="1387435" y="4854775"/>
              <a:ext cx="68760" cy="161280"/>
            </p14:xfrm>
          </p:contentPart>
        </mc:Choice>
        <mc:Fallback>
          <p:pic>
            <p:nvPicPr>
              <p:cNvPr id="811" name="Ink 810">
                <a:extLst>
                  <a:ext uri="{FF2B5EF4-FFF2-40B4-BE49-F238E27FC236}">
                    <a16:creationId xmlns:a16="http://schemas.microsoft.com/office/drawing/2014/main" id="{0656ECC0-5DC5-4921-8B12-AED44E7DCB3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378435" y="4845775"/>
                <a:ext cx="86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18276065-F84F-441F-BD34-99C12263A2A3}"/>
                  </a:ext>
                </a:extLst>
              </p14:cNvPr>
              <p14:cNvContentPartPr/>
              <p14:nvPr/>
            </p14:nvContentPartPr>
            <p14:xfrm>
              <a:off x="1524955" y="4869535"/>
              <a:ext cx="18720" cy="206280"/>
            </p14:xfrm>
          </p:contentPart>
        </mc:Choice>
        <mc:Fallback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18276065-F84F-441F-BD34-99C12263A2A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515955" y="4860535"/>
                <a:ext cx="36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6234ED91-741C-4773-93C1-2E8C0AB8C7F2}"/>
                  </a:ext>
                </a:extLst>
              </p14:cNvPr>
              <p14:cNvContentPartPr/>
              <p14:nvPr/>
            </p14:nvContentPartPr>
            <p14:xfrm>
              <a:off x="1620355" y="4766575"/>
              <a:ext cx="56520" cy="124920"/>
            </p14:xfrm>
          </p:contentPart>
        </mc:Choice>
        <mc:Fallback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6234ED91-741C-4773-93C1-2E8C0AB8C7F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611355" y="4757575"/>
                <a:ext cx="74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62FE8F83-8F51-49F3-ABBF-F7E0CCCF1A0F}"/>
                  </a:ext>
                </a:extLst>
              </p14:cNvPr>
              <p14:cNvContentPartPr/>
              <p14:nvPr/>
            </p14:nvContentPartPr>
            <p14:xfrm>
              <a:off x="976675" y="4828855"/>
              <a:ext cx="85320" cy="199440"/>
            </p14:xfrm>
          </p:contentPart>
        </mc:Choice>
        <mc:Fallback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62FE8F83-8F51-49F3-ABBF-F7E0CCCF1A0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68035" y="4819855"/>
                <a:ext cx="1029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627A8C1F-F236-4F90-9F4D-E3B14BC19B56}"/>
                  </a:ext>
                </a:extLst>
              </p14:cNvPr>
              <p14:cNvContentPartPr/>
              <p14:nvPr/>
            </p14:nvContentPartPr>
            <p14:xfrm>
              <a:off x="1843195" y="4774495"/>
              <a:ext cx="77760" cy="313200"/>
            </p14:xfrm>
          </p:contentPart>
        </mc:Choice>
        <mc:Fallback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627A8C1F-F236-4F90-9F4D-E3B14BC19B5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834195" y="4765855"/>
                <a:ext cx="954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E54104FA-6B4C-4FE5-98A5-95A320E6D38C}"/>
                  </a:ext>
                </a:extLst>
              </p14:cNvPr>
              <p14:cNvContentPartPr/>
              <p14:nvPr/>
            </p14:nvContentPartPr>
            <p14:xfrm>
              <a:off x="2204635" y="4830295"/>
              <a:ext cx="65160" cy="176760"/>
            </p14:xfrm>
          </p:contentPart>
        </mc:Choice>
        <mc:Fallback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E54104FA-6B4C-4FE5-98A5-95A320E6D38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195635" y="4821295"/>
                <a:ext cx="82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10EA0BE7-06A4-4BA2-AEE7-E4B710BBF4CC}"/>
                  </a:ext>
                </a:extLst>
              </p14:cNvPr>
              <p14:cNvContentPartPr/>
              <p14:nvPr/>
            </p14:nvContentPartPr>
            <p14:xfrm>
              <a:off x="2382115" y="4828855"/>
              <a:ext cx="202320" cy="210240"/>
            </p14:xfrm>
          </p:contentPart>
        </mc:Choice>
        <mc:Fallback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10EA0BE7-06A4-4BA2-AEE7-E4B710BBF4C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373490" y="4819855"/>
                <a:ext cx="219929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39856A42-1394-474C-A2C9-1182E697D9D3}"/>
                  </a:ext>
                </a:extLst>
              </p14:cNvPr>
              <p14:cNvContentPartPr/>
              <p14:nvPr/>
            </p14:nvContentPartPr>
            <p14:xfrm>
              <a:off x="1985755" y="4827775"/>
              <a:ext cx="172440" cy="158760"/>
            </p14:xfrm>
          </p:contentPart>
        </mc:Choice>
        <mc:Fallback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39856A42-1394-474C-A2C9-1182E697D9D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977097" y="4818775"/>
                <a:ext cx="190117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4C95F7AA-8FB0-479A-A79F-6CAA5E5CBB48}"/>
                  </a:ext>
                </a:extLst>
              </p14:cNvPr>
              <p14:cNvContentPartPr/>
              <p14:nvPr/>
            </p14:nvContentPartPr>
            <p14:xfrm>
              <a:off x="2715115" y="4807255"/>
              <a:ext cx="68760" cy="155880"/>
            </p14:xfrm>
          </p:contentPart>
        </mc:Choice>
        <mc:Fallback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4C95F7AA-8FB0-479A-A79F-6CAA5E5CBB4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706475" y="4798615"/>
                <a:ext cx="86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2090C939-49DE-49D2-BBD1-2E37A3A9835B}"/>
                  </a:ext>
                </a:extLst>
              </p14:cNvPr>
              <p14:cNvContentPartPr/>
              <p14:nvPr/>
            </p14:nvContentPartPr>
            <p14:xfrm>
              <a:off x="3182035" y="4834255"/>
              <a:ext cx="49680" cy="145440"/>
            </p14:xfrm>
          </p:contentPart>
        </mc:Choice>
        <mc:Fallback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2090C939-49DE-49D2-BBD1-2E37A3A9835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173395" y="4825255"/>
                <a:ext cx="67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8859EEFD-1A32-437B-843A-4CB43CE4795F}"/>
                  </a:ext>
                </a:extLst>
              </p14:cNvPr>
              <p14:cNvContentPartPr/>
              <p14:nvPr/>
            </p14:nvContentPartPr>
            <p14:xfrm>
              <a:off x="2962795" y="4823455"/>
              <a:ext cx="158760" cy="155880"/>
            </p14:xfrm>
          </p:contentPart>
        </mc:Choice>
        <mc:Fallback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8859EEFD-1A32-437B-843A-4CB43CE4795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954135" y="4814815"/>
                <a:ext cx="1764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A0AC8F33-C241-4070-A52E-E1864E022233}"/>
                  </a:ext>
                </a:extLst>
              </p14:cNvPr>
              <p14:cNvContentPartPr/>
              <p14:nvPr/>
            </p14:nvContentPartPr>
            <p14:xfrm>
              <a:off x="3890515" y="4878895"/>
              <a:ext cx="9000" cy="8640"/>
            </p14:xfrm>
          </p:contentPart>
        </mc:Choice>
        <mc:Fallback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A0AC8F33-C241-4070-A52E-E1864E02223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81515" y="4870255"/>
                <a:ext cx="266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54894BBA-E9AE-467F-99B1-9C1E1A6A2AC9}"/>
                  </a:ext>
                </a:extLst>
              </p14:cNvPr>
              <p14:cNvContentPartPr/>
              <p14:nvPr/>
            </p14:nvContentPartPr>
            <p14:xfrm>
              <a:off x="4217035" y="4828495"/>
              <a:ext cx="70200" cy="184680"/>
            </p14:xfrm>
          </p:contentPart>
        </mc:Choice>
        <mc:Fallback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54894BBA-E9AE-467F-99B1-9C1E1A6A2AC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208395" y="4819855"/>
                <a:ext cx="87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839" name="Ink 838">
                <a:extLst>
                  <a:ext uri="{FF2B5EF4-FFF2-40B4-BE49-F238E27FC236}">
                    <a16:creationId xmlns:a16="http://schemas.microsoft.com/office/drawing/2014/main" id="{3F6AAA95-BEB8-43C4-BB31-8AE8A1A14CD4}"/>
                  </a:ext>
                </a:extLst>
              </p14:cNvPr>
              <p14:cNvContentPartPr/>
              <p14:nvPr/>
            </p14:nvContentPartPr>
            <p14:xfrm>
              <a:off x="4366435" y="4797535"/>
              <a:ext cx="63000" cy="200880"/>
            </p14:xfrm>
          </p:contentPart>
        </mc:Choice>
        <mc:Fallback>
          <p:pic>
            <p:nvPicPr>
              <p:cNvPr id="839" name="Ink 838">
                <a:extLst>
                  <a:ext uri="{FF2B5EF4-FFF2-40B4-BE49-F238E27FC236}">
                    <a16:creationId xmlns:a16="http://schemas.microsoft.com/office/drawing/2014/main" id="{3F6AAA95-BEB8-43C4-BB31-8AE8A1A14CD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357795" y="4788895"/>
                <a:ext cx="80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842" name="Ink 841">
                <a:extLst>
                  <a:ext uri="{FF2B5EF4-FFF2-40B4-BE49-F238E27FC236}">
                    <a16:creationId xmlns:a16="http://schemas.microsoft.com/office/drawing/2014/main" id="{A6C0450A-1D41-4A6D-9903-65A4CDACBE75}"/>
                  </a:ext>
                </a:extLst>
              </p14:cNvPr>
              <p14:cNvContentPartPr/>
              <p14:nvPr/>
            </p14:nvContentPartPr>
            <p14:xfrm>
              <a:off x="4649395" y="4877455"/>
              <a:ext cx="73080" cy="15120"/>
            </p14:xfrm>
          </p:contentPart>
        </mc:Choice>
        <mc:Fallback>
          <p:pic>
            <p:nvPicPr>
              <p:cNvPr id="842" name="Ink 841">
                <a:extLst>
                  <a:ext uri="{FF2B5EF4-FFF2-40B4-BE49-F238E27FC236}">
                    <a16:creationId xmlns:a16="http://schemas.microsoft.com/office/drawing/2014/main" id="{A6C0450A-1D41-4A6D-9903-65A4CDACBE7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640755" y="4868815"/>
                <a:ext cx="90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C05BC1B0-6EC5-4B3C-AB45-0A1BE3CC4601}"/>
                  </a:ext>
                </a:extLst>
              </p14:cNvPr>
              <p14:cNvContentPartPr/>
              <p14:nvPr/>
            </p14:nvContentPartPr>
            <p14:xfrm>
              <a:off x="4487035" y="4819495"/>
              <a:ext cx="94320" cy="161280"/>
            </p14:xfrm>
          </p:contentPart>
        </mc:Choice>
        <mc:Fallback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C05BC1B0-6EC5-4B3C-AB45-0A1BE3CC460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478395" y="4810855"/>
                <a:ext cx="111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546C608B-E368-44AA-B007-43837F5B0DF3}"/>
                  </a:ext>
                </a:extLst>
              </p14:cNvPr>
              <p14:cNvContentPartPr/>
              <p14:nvPr/>
            </p14:nvContentPartPr>
            <p14:xfrm>
              <a:off x="3988075" y="4842535"/>
              <a:ext cx="183960" cy="153000"/>
            </p14:xfrm>
          </p:contentPart>
        </mc:Choice>
        <mc:Fallback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546C608B-E368-44AA-B007-43837F5B0DF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979093" y="4833895"/>
                <a:ext cx="201566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845" name="Ink 844">
                <a:extLst>
                  <a:ext uri="{FF2B5EF4-FFF2-40B4-BE49-F238E27FC236}">
                    <a16:creationId xmlns:a16="http://schemas.microsoft.com/office/drawing/2014/main" id="{9FC559C4-1FB9-46A6-9DC8-7CD83ABAE952}"/>
                  </a:ext>
                </a:extLst>
              </p14:cNvPr>
              <p14:cNvContentPartPr/>
              <p14:nvPr/>
            </p14:nvContentPartPr>
            <p14:xfrm>
              <a:off x="3686035" y="4819495"/>
              <a:ext cx="52200" cy="156240"/>
            </p14:xfrm>
          </p:contentPart>
        </mc:Choice>
        <mc:Fallback>
          <p:pic>
            <p:nvPicPr>
              <p:cNvPr id="845" name="Ink 844">
                <a:extLst>
                  <a:ext uri="{FF2B5EF4-FFF2-40B4-BE49-F238E27FC236}">
                    <a16:creationId xmlns:a16="http://schemas.microsoft.com/office/drawing/2014/main" id="{9FC559C4-1FB9-46A6-9DC8-7CD83ABAE95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677035" y="4810495"/>
                <a:ext cx="69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846" name="Ink 845">
                <a:extLst>
                  <a:ext uri="{FF2B5EF4-FFF2-40B4-BE49-F238E27FC236}">
                    <a16:creationId xmlns:a16="http://schemas.microsoft.com/office/drawing/2014/main" id="{0537895C-A51D-48C1-9402-AE3A2188D2A2}"/>
                  </a:ext>
                </a:extLst>
              </p14:cNvPr>
              <p14:cNvContentPartPr/>
              <p14:nvPr/>
            </p14:nvContentPartPr>
            <p14:xfrm>
              <a:off x="3385075" y="4790695"/>
              <a:ext cx="253440" cy="192600"/>
            </p14:xfrm>
          </p:contentPart>
        </mc:Choice>
        <mc:Fallback>
          <p:pic>
            <p:nvPicPr>
              <p:cNvPr id="846" name="Ink 845">
                <a:extLst>
                  <a:ext uri="{FF2B5EF4-FFF2-40B4-BE49-F238E27FC236}">
                    <a16:creationId xmlns:a16="http://schemas.microsoft.com/office/drawing/2014/main" id="{0537895C-A51D-48C1-9402-AE3A2188D2A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376435" y="4782055"/>
                <a:ext cx="2710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847" name="Ink 846">
                <a:extLst>
                  <a:ext uri="{FF2B5EF4-FFF2-40B4-BE49-F238E27FC236}">
                    <a16:creationId xmlns:a16="http://schemas.microsoft.com/office/drawing/2014/main" id="{94E2B5F7-EDCA-463D-9626-A11843C894BB}"/>
                  </a:ext>
                </a:extLst>
              </p14:cNvPr>
              <p14:cNvContentPartPr/>
              <p14:nvPr/>
            </p14:nvContentPartPr>
            <p14:xfrm>
              <a:off x="4838395" y="4797535"/>
              <a:ext cx="50040" cy="158760"/>
            </p14:xfrm>
          </p:contentPart>
        </mc:Choice>
        <mc:Fallback>
          <p:pic>
            <p:nvPicPr>
              <p:cNvPr id="847" name="Ink 846">
                <a:extLst>
                  <a:ext uri="{FF2B5EF4-FFF2-40B4-BE49-F238E27FC236}">
                    <a16:creationId xmlns:a16="http://schemas.microsoft.com/office/drawing/2014/main" id="{94E2B5F7-EDCA-463D-9626-A11843C894B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829755" y="4788895"/>
                <a:ext cx="67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848" name="Ink 847">
                <a:extLst>
                  <a:ext uri="{FF2B5EF4-FFF2-40B4-BE49-F238E27FC236}">
                    <a16:creationId xmlns:a16="http://schemas.microsoft.com/office/drawing/2014/main" id="{7ED8F071-1A97-4B8D-8D88-E06328DD936C}"/>
                  </a:ext>
                </a:extLst>
              </p14:cNvPr>
              <p14:cNvContentPartPr/>
              <p14:nvPr/>
            </p14:nvContentPartPr>
            <p14:xfrm>
              <a:off x="4942435" y="4813735"/>
              <a:ext cx="14040" cy="120960"/>
            </p14:xfrm>
          </p:contentPart>
        </mc:Choice>
        <mc:Fallback>
          <p:pic>
            <p:nvPicPr>
              <p:cNvPr id="848" name="Ink 847">
                <a:extLst>
                  <a:ext uri="{FF2B5EF4-FFF2-40B4-BE49-F238E27FC236}">
                    <a16:creationId xmlns:a16="http://schemas.microsoft.com/office/drawing/2014/main" id="{7ED8F071-1A97-4B8D-8D88-E06328DD936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933435" y="4805095"/>
                <a:ext cx="31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849" name="Ink 848">
                <a:extLst>
                  <a:ext uri="{FF2B5EF4-FFF2-40B4-BE49-F238E27FC236}">
                    <a16:creationId xmlns:a16="http://schemas.microsoft.com/office/drawing/2014/main" id="{C3E9FC67-6F44-410F-AB87-839B822B5781}"/>
                  </a:ext>
                </a:extLst>
              </p14:cNvPr>
              <p14:cNvContentPartPr/>
              <p14:nvPr/>
            </p14:nvContentPartPr>
            <p14:xfrm>
              <a:off x="4970155" y="4752895"/>
              <a:ext cx="20160" cy="18000"/>
            </p14:xfrm>
          </p:contentPart>
        </mc:Choice>
        <mc:Fallback>
          <p:pic>
            <p:nvPicPr>
              <p:cNvPr id="849" name="Ink 848">
                <a:extLst>
                  <a:ext uri="{FF2B5EF4-FFF2-40B4-BE49-F238E27FC236}">
                    <a16:creationId xmlns:a16="http://schemas.microsoft.com/office/drawing/2014/main" id="{C3E9FC67-6F44-410F-AB87-839B822B578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961515" y="4744255"/>
                <a:ext cx="37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850" name="Ink 849">
                <a:extLst>
                  <a:ext uri="{FF2B5EF4-FFF2-40B4-BE49-F238E27FC236}">
                    <a16:creationId xmlns:a16="http://schemas.microsoft.com/office/drawing/2014/main" id="{62EAE34E-651E-46E8-BD45-E34D76A5C49A}"/>
                  </a:ext>
                </a:extLst>
              </p14:cNvPr>
              <p14:cNvContentPartPr/>
              <p14:nvPr/>
            </p14:nvContentPartPr>
            <p14:xfrm>
              <a:off x="5034595" y="4836775"/>
              <a:ext cx="102960" cy="127080"/>
            </p14:xfrm>
          </p:contentPart>
        </mc:Choice>
        <mc:Fallback>
          <p:pic>
            <p:nvPicPr>
              <p:cNvPr id="850" name="Ink 849">
                <a:extLst>
                  <a:ext uri="{FF2B5EF4-FFF2-40B4-BE49-F238E27FC236}">
                    <a16:creationId xmlns:a16="http://schemas.microsoft.com/office/drawing/2014/main" id="{62EAE34E-651E-46E8-BD45-E34D76A5C49A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025955" y="4828135"/>
                <a:ext cx="120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855" name="Ink 854">
                <a:extLst>
                  <a:ext uri="{FF2B5EF4-FFF2-40B4-BE49-F238E27FC236}">
                    <a16:creationId xmlns:a16="http://schemas.microsoft.com/office/drawing/2014/main" id="{D9AB5A99-D691-4176-98D4-29DA7AAC8CC0}"/>
                  </a:ext>
                </a:extLst>
              </p14:cNvPr>
              <p14:cNvContentPartPr/>
              <p14:nvPr/>
            </p14:nvContentPartPr>
            <p14:xfrm>
              <a:off x="5231155" y="4777735"/>
              <a:ext cx="377640" cy="231120"/>
            </p14:xfrm>
          </p:contentPart>
        </mc:Choice>
        <mc:Fallback>
          <p:pic>
            <p:nvPicPr>
              <p:cNvPr id="855" name="Ink 854">
                <a:extLst>
                  <a:ext uri="{FF2B5EF4-FFF2-40B4-BE49-F238E27FC236}">
                    <a16:creationId xmlns:a16="http://schemas.microsoft.com/office/drawing/2014/main" id="{D9AB5A99-D691-4176-98D4-29DA7AAC8CC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222155" y="4768735"/>
                <a:ext cx="395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47EA358E-5E8D-461F-A0EB-EEA0E8258C1D}"/>
                  </a:ext>
                </a:extLst>
              </p14:cNvPr>
              <p14:cNvContentPartPr/>
              <p14:nvPr/>
            </p14:nvContentPartPr>
            <p14:xfrm>
              <a:off x="5698075" y="4876375"/>
              <a:ext cx="3600" cy="3240"/>
            </p14:xfrm>
          </p:contentPart>
        </mc:Choice>
        <mc:Fallback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47EA358E-5E8D-461F-A0EB-EEA0E8258C1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689435" y="4867375"/>
                <a:ext cx="21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76234E62-AE27-40F6-9B7D-F6B3076181E3}"/>
                  </a:ext>
                </a:extLst>
              </p14:cNvPr>
              <p14:cNvContentPartPr/>
              <p14:nvPr/>
            </p14:nvContentPartPr>
            <p14:xfrm>
              <a:off x="5807515" y="4782055"/>
              <a:ext cx="66960" cy="182520"/>
            </p14:xfrm>
          </p:contentPart>
        </mc:Choice>
        <mc:Fallback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76234E62-AE27-40F6-9B7D-F6B3076181E3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798515" y="4773415"/>
                <a:ext cx="84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53A885EB-4B8C-4D62-835E-9658A4271019}"/>
                  </a:ext>
                </a:extLst>
              </p14:cNvPr>
              <p14:cNvContentPartPr/>
              <p14:nvPr/>
            </p14:nvContentPartPr>
            <p14:xfrm>
              <a:off x="5924155" y="4838215"/>
              <a:ext cx="18000" cy="137160"/>
            </p14:xfrm>
          </p:contentPart>
        </mc:Choice>
        <mc:Fallback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53A885EB-4B8C-4D62-835E-9658A427101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915515" y="4829575"/>
                <a:ext cx="35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5D629FB6-6D20-45A5-B61F-AEB29AFF7265}"/>
                  </a:ext>
                </a:extLst>
              </p14:cNvPr>
              <p14:cNvContentPartPr/>
              <p14:nvPr/>
            </p14:nvContentPartPr>
            <p14:xfrm>
              <a:off x="5952955" y="4763695"/>
              <a:ext cx="18720" cy="16560"/>
            </p14:xfrm>
          </p:contentPart>
        </mc:Choice>
        <mc:Fallback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5D629FB6-6D20-45A5-B61F-AEB29AFF726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943955" y="4755055"/>
                <a:ext cx="36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860" name="Ink 859">
                <a:extLst>
                  <a:ext uri="{FF2B5EF4-FFF2-40B4-BE49-F238E27FC236}">
                    <a16:creationId xmlns:a16="http://schemas.microsoft.com/office/drawing/2014/main" id="{C927FF82-4CAC-437B-BB83-6ED687519CA3}"/>
                  </a:ext>
                </a:extLst>
              </p14:cNvPr>
              <p14:cNvContentPartPr/>
              <p14:nvPr/>
            </p14:nvContentPartPr>
            <p14:xfrm>
              <a:off x="6000475" y="4823455"/>
              <a:ext cx="106920" cy="123120"/>
            </p14:xfrm>
          </p:contentPart>
        </mc:Choice>
        <mc:Fallback>
          <p:pic>
            <p:nvPicPr>
              <p:cNvPr id="860" name="Ink 859">
                <a:extLst>
                  <a:ext uri="{FF2B5EF4-FFF2-40B4-BE49-F238E27FC236}">
                    <a16:creationId xmlns:a16="http://schemas.microsoft.com/office/drawing/2014/main" id="{C927FF82-4CAC-437B-BB83-6ED687519CA3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991835" y="4814455"/>
                <a:ext cx="124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864" name="Ink 863">
                <a:extLst>
                  <a:ext uri="{FF2B5EF4-FFF2-40B4-BE49-F238E27FC236}">
                    <a16:creationId xmlns:a16="http://schemas.microsoft.com/office/drawing/2014/main" id="{5B510E00-9744-4F13-8425-1957B3679B62}"/>
                  </a:ext>
                </a:extLst>
              </p14:cNvPr>
              <p14:cNvContentPartPr/>
              <p14:nvPr/>
            </p14:nvContentPartPr>
            <p14:xfrm>
              <a:off x="6505915" y="4723015"/>
              <a:ext cx="72720" cy="259560"/>
            </p14:xfrm>
          </p:contentPart>
        </mc:Choice>
        <mc:Fallback>
          <p:pic>
            <p:nvPicPr>
              <p:cNvPr id="864" name="Ink 863">
                <a:extLst>
                  <a:ext uri="{FF2B5EF4-FFF2-40B4-BE49-F238E27FC236}">
                    <a16:creationId xmlns:a16="http://schemas.microsoft.com/office/drawing/2014/main" id="{5B510E00-9744-4F13-8425-1957B3679B62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496915" y="4714375"/>
                <a:ext cx="90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865" name="Ink 864">
                <a:extLst>
                  <a:ext uri="{FF2B5EF4-FFF2-40B4-BE49-F238E27FC236}">
                    <a16:creationId xmlns:a16="http://schemas.microsoft.com/office/drawing/2014/main" id="{8D227A54-DE79-4EFB-8A9F-22CE6A88678C}"/>
                  </a:ext>
                </a:extLst>
              </p14:cNvPr>
              <p14:cNvContentPartPr/>
              <p14:nvPr/>
            </p14:nvContentPartPr>
            <p14:xfrm>
              <a:off x="6202795" y="4768015"/>
              <a:ext cx="202320" cy="223920"/>
            </p14:xfrm>
          </p:contentPart>
        </mc:Choice>
        <mc:Fallback>
          <p:pic>
            <p:nvPicPr>
              <p:cNvPr id="865" name="Ink 864">
                <a:extLst>
                  <a:ext uri="{FF2B5EF4-FFF2-40B4-BE49-F238E27FC236}">
                    <a16:creationId xmlns:a16="http://schemas.microsoft.com/office/drawing/2014/main" id="{8D227A54-DE79-4EFB-8A9F-22CE6A88678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194155" y="4759015"/>
                <a:ext cx="219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866" name="Ink 865">
                <a:extLst>
                  <a:ext uri="{FF2B5EF4-FFF2-40B4-BE49-F238E27FC236}">
                    <a16:creationId xmlns:a16="http://schemas.microsoft.com/office/drawing/2014/main" id="{342EFB92-917D-4C48-B2F2-647464C7526F}"/>
                  </a:ext>
                </a:extLst>
              </p14:cNvPr>
              <p14:cNvContentPartPr/>
              <p14:nvPr/>
            </p14:nvContentPartPr>
            <p14:xfrm>
              <a:off x="624235" y="5346175"/>
              <a:ext cx="67680" cy="5760"/>
            </p14:xfrm>
          </p:contentPart>
        </mc:Choice>
        <mc:Fallback>
          <p:pic>
            <p:nvPicPr>
              <p:cNvPr id="866" name="Ink 865">
                <a:extLst>
                  <a:ext uri="{FF2B5EF4-FFF2-40B4-BE49-F238E27FC236}">
                    <a16:creationId xmlns:a16="http://schemas.microsoft.com/office/drawing/2014/main" id="{342EFB92-917D-4C48-B2F2-647464C7526F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15235" y="5337535"/>
                <a:ext cx="853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867" name="Ink 866">
                <a:extLst>
                  <a:ext uri="{FF2B5EF4-FFF2-40B4-BE49-F238E27FC236}">
                    <a16:creationId xmlns:a16="http://schemas.microsoft.com/office/drawing/2014/main" id="{A490ED1C-5954-4532-8ACC-28B4BAC81452}"/>
                  </a:ext>
                </a:extLst>
              </p14:cNvPr>
              <p14:cNvContentPartPr/>
              <p14:nvPr/>
            </p14:nvContentPartPr>
            <p14:xfrm>
              <a:off x="620995" y="5400535"/>
              <a:ext cx="73440" cy="3240"/>
            </p14:xfrm>
          </p:contentPart>
        </mc:Choice>
        <mc:Fallback>
          <p:pic>
            <p:nvPicPr>
              <p:cNvPr id="867" name="Ink 866">
                <a:extLst>
                  <a:ext uri="{FF2B5EF4-FFF2-40B4-BE49-F238E27FC236}">
                    <a16:creationId xmlns:a16="http://schemas.microsoft.com/office/drawing/2014/main" id="{A490ED1C-5954-4532-8ACC-28B4BAC8145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12355" y="5391535"/>
                <a:ext cx="91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868" name="Ink 867">
                <a:extLst>
                  <a:ext uri="{FF2B5EF4-FFF2-40B4-BE49-F238E27FC236}">
                    <a16:creationId xmlns:a16="http://schemas.microsoft.com/office/drawing/2014/main" id="{A7D529DC-4408-4438-9820-D14D56BE0017}"/>
                  </a:ext>
                </a:extLst>
              </p14:cNvPr>
              <p14:cNvContentPartPr/>
              <p14:nvPr/>
            </p14:nvContentPartPr>
            <p14:xfrm>
              <a:off x="855715" y="5302975"/>
              <a:ext cx="5040" cy="229320"/>
            </p14:xfrm>
          </p:contentPart>
        </mc:Choice>
        <mc:Fallback>
          <p:pic>
            <p:nvPicPr>
              <p:cNvPr id="868" name="Ink 867">
                <a:extLst>
                  <a:ext uri="{FF2B5EF4-FFF2-40B4-BE49-F238E27FC236}">
                    <a16:creationId xmlns:a16="http://schemas.microsoft.com/office/drawing/2014/main" id="{A7D529DC-4408-4438-9820-D14D56BE0017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47075" y="5293975"/>
                <a:ext cx="22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871" name="Ink 870">
                <a:extLst>
                  <a:ext uri="{FF2B5EF4-FFF2-40B4-BE49-F238E27FC236}">
                    <a16:creationId xmlns:a16="http://schemas.microsoft.com/office/drawing/2014/main" id="{A2227DCF-0B80-4B16-A8C8-1EDD257C5559}"/>
                  </a:ext>
                </a:extLst>
              </p14:cNvPr>
              <p14:cNvContentPartPr/>
              <p14:nvPr/>
            </p14:nvContentPartPr>
            <p14:xfrm>
              <a:off x="1126435" y="5311255"/>
              <a:ext cx="14040" cy="217080"/>
            </p14:xfrm>
          </p:contentPart>
        </mc:Choice>
        <mc:Fallback>
          <p:pic>
            <p:nvPicPr>
              <p:cNvPr id="871" name="Ink 870">
                <a:extLst>
                  <a:ext uri="{FF2B5EF4-FFF2-40B4-BE49-F238E27FC236}">
                    <a16:creationId xmlns:a16="http://schemas.microsoft.com/office/drawing/2014/main" id="{A2227DCF-0B80-4B16-A8C8-1EDD257C5559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17435" y="5302255"/>
                <a:ext cx="31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872" name="Ink 871">
                <a:extLst>
                  <a:ext uri="{FF2B5EF4-FFF2-40B4-BE49-F238E27FC236}">
                    <a16:creationId xmlns:a16="http://schemas.microsoft.com/office/drawing/2014/main" id="{B612F4A6-D02F-4F99-906D-6392AAFFFA74}"/>
                  </a:ext>
                </a:extLst>
              </p14:cNvPr>
              <p14:cNvContentPartPr/>
              <p14:nvPr/>
            </p14:nvContentPartPr>
            <p14:xfrm>
              <a:off x="1269355" y="5328175"/>
              <a:ext cx="11160" cy="186120"/>
            </p14:xfrm>
          </p:contentPart>
        </mc:Choice>
        <mc:Fallback>
          <p:pic>
            <p:nvPicPr>
              <p:cNvPr id="872" name="Ink 871">
                <a:extLst>
                  <a:ext uri="{FF2B5EF4-FFF2-40B4-BE49-F238E27FC236}">
                    <a16:creationId xmlns:a16="http://schemas.microsoft.com/office/drawing/2014/main" id="{B612F4A6-D02F-4F99-906D-6392AAFFFA7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260715" y="5319535"/>
                <a:ext cx="28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873" name="Ink 872">
                <a:extLst>
                  <a:ext uri="{FF2B5EF4-FFF2-40B4-BE49-F238E27FC236}">
                    <a16:creationId xmlns:a16="http://schemas.microsoft.com/office/drawing/2014/main" id="{D179AE0A-1589-43CE-B450-8F31BD39A7B2}"/>
                  </a:ext>
                </a:extLst>
              </p14:cNvPr>
              <p14:cNvContentPartPr/>
              <p14:nvPr/>
            </p14:nvContentPartPr>
            <p14:xfrm>
              <a:off x="1337755" y="5317735"/>
              <a:ext cx="78480" cy="183240"/>
            </p14:xfrm>
          </p:contentPart>
        </mc:Choice>
        <mc:Fallback>
          <p:pic>
            <p:nvPicPr>
              <p:cNvPr id="873" name="Ink 872">
                <a:extLst>
                  <a:ext uri="{FF2B5EF4-FFF2-40B4-BE49-F238E27FC236}">
                    <a16:creationId xmlns:a16="http://schemas.microsoft.com/office/drawing/2014/main" id="{D179AE0A-1589-43CE-B450-8F31BD39A7B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329115" y="5309095"/>
                <a:ext cx="96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874" name="Ink 873">
                <a:extLst>
                  <a:ext uri="{FF2B5EF4-FFF2-40B4-BE49-F238E27FC236}">
                    <a16:creationId xmlns:a16="http://schemas.microsoft.com/office/drawing/2014/main" id="{4BAC269F-5DC0-4E07-B406-AB403D6507B2}"/>
                  </a:ext>
                </a:extLst>
              </p14:cNvPr>
              <p14:cNvContentPartPr/>
              <p14:nvPr/>
            </p14:nvContentPartPr>
            <p14:xfrm>
              <a:off x="1495075" y="5348695"/>
              <a:ext cx="13320" cy="187200"/>
            </p14:xfrm>
          </p:contentPart>
        </mc:Choice>
        <mc:Fallback>
          <p:pic>
            <p:nvPicPr>
              <p:cNvPr id="874" name="Ink 873">
                <a:extLst>
                  <a:ext uri="{FF2B5EF4-FFF2-40B4-BE49-F238E27FC236}">
                    <a16:creationId xmlns:a16="http://schemas.microsoft.com/office/drawing/2014/main" id="{4BAC269F-5DC0-4E07-B406-AB403D6507B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486435" y="5339695"/>
                <a:ext cx="30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875" name="Ink 874">
                <a:extLst>
                  <a:ext uri="{FF2B5EF4-FFF2-40B4-BE49-F238E27FC236}">
                    <a16:creationId xmlns:a16="http://schemas.microsoft.com/office/drawing/2014/main" id="{33FB50FB-3299-4F93-86A4-5ACE3721F0D4}"/>
                  </a:ext>
                </a:extLst>
              </p14:cNvPr>
              <p14:cNvContentPartPr/>
              <p14:nvPr/>
            </p14:nvContentPartPr>
            <p14:xfrm>
              <a:off x="1559155" y="5222695"/>
              <a:ext cx="67680" cy="161640"/>
            </p14:xfrm>
          </p:contentPart>
        </mc:Choice>
        <mc:Fallback>
          <p:pic>
            <p:nvPicPr>
              <p:cNvPr id="875" name="Ink 874">
                <a:extLst>
                  <a:ext uri="{FF2B5EF4-FFF2-40B4-BE49-F238E27FC236}">
                    <a16:creationId xmlns:a16="http://schemas.microsoft.com/office/drawing/2014/main" id="{33FB50FB-3299-4F93-86A4-5ACE3721F0D4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550515" y="5213695"/>
                <a:ext cx="85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876" name="Ink 875">
                <a:extLst>
                  <a:ext uri="{FF2B5EF4-FFF2-40B4-BE49-F238E27FC236}">
                    <a16:creationId xmlns:a16="http://schemas.microsoft.com/office/drawing/2014/main" id="{46467948-2484-44CC-8A0D-9D75C01B2C0F}"/>
                  </a:ext>
                </a:extLst>
              </p14:cNvPr>
              <p14:cNvContentPartPr/>
              <p14:nvPr/>
            </p14:nvContentPartPr>
            <p14:xfrm>
              <a:off x="1865515" y="5251495"/>
              <a:ext cx="81360" cy="351360"/>
            </p14:xfrm>
          </p:contentPart>
        </mc:Choice>
        <mc:Fallback>
          <p:pic>
            <p:nvPicPr>
              <p:cNvPr id="876" name="Ink 875">
                <a:extLst>
                  <a:ext uri="{FF2B5EF4-FFF2-40B4-BE49-F238E27FC236}">
                    <a16:creationId xmlns:a16="http://schemas.microsoft.com/office/drawing/2014/main" id="{46467948-2484-44CC-8A0D-9D75C01B2C0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856515" y="5242495"/>
                <a:ext cx="990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879" name="Ink 878">
                <a:extLst>
                  <a:ext uri="{FF2B5EF4-FFF2-40B4-BE49-F238E27FC236}">
                    <a16:creationId xmlns:a16="http://schemas.microsoft.com/office/drawing/2014/main" id="{C57294B3-CA27-43E5-B3FF-8B61FCAD69BA}"/>
                  </a:ext>
                </a:extLst>
              </p14:cNvPr>
              <p14:cNvContentPartPr/>
              <p14:nvPr/>
            </p14:nvContentPartPr>
            <p14:xfrm>
              <a:off x="2321995" y="5282455"/>
              <a:ext cx="55440" cy="159120"/>
            </p14:xfrm>
          </p:contentPart>
        </mc:Choice>
        <mc:Fallback>
          <p:pic>
            <p:nvPicPr>
              <p:cNvPr id="879" name="Ink 878">
                <a:extLst>
                  <a:ext uri="{FF2B5EF4-FFF2-40B4-BE49-F238E27FC236}">
                    <a16:creationId xmlns:a16="http://schemas.microsoft.com/office/drawing/2014/main" id="{C57294B3-CA27-43E5-B3FF-8B61FCAD69BA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312995" y="5273455"/>
                <a:ext cx="730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883" name="Ink 882">
                <a:extLst>
                  <a:ext uri="{FF2B5EF4-FFF2-40B4-BE49-F238E27FC236}">
                    <a16:creationId xmlns:a16="http://schemas.microsoft.com/office/drawing/2014/main" id="{67F1F05A-BBF7-443F-927A-604423E7AD1D}"/>
                  </a:ext>
                </a:extLst>
              </p14:cNvPr>
              <p14:cNvContentPartPr/>
              <p14:nvPr/>
            </p14:nvContentPartPr>
            <p14:xfrm>
              <a:off x="2826715" y="5196055"/>
              <a:ext cx="60840" cy="310680"/>
            </p14:xfrm>
          </p:contentPart>
        </mc:Choice>
        <mc:Fallback>
          <p:pic>
            <p:nvPicPr>
              <p:cNvPr id="883" name="Ink 882">
                <a:extLst>
                  <a:ext uri="{FF2B5EF4-FFF2-40B4-BE49-F238E27FC236}">
                    <a16:creationId xmlns:a16="http://schemas.microsoft.com/office/drawing/2014/main" id="{67F1F05A-BBF7-443F-927A-604423E7AD1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817715" y="5187055"/>
                <a:ext cx="78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889" name="Ink 888">
                <a:extLst>
                  <a:ext uri="{FF2B5EF4-FFF2-40B4-BE49-F238E27FC236}">
                    <a16:creationId xmlns:a16="http://schemas.microsoft.com/office/drawing/2014/main" id="{89D6A96D-A26C-447F-B401-799BF7B6D05C}"/>
                  </a:ext>
                </a:extLst>
              </p14:cNvPr>
              <p14:cNvContentPartPr/>
              <p14:nvPr/>
            </p14:nvContentPartPr>
            <p14:xfrm>
              <a:off x="3498835" y="5297575"/>
              <a:ext cx="57240" cy="164520"/>
            </p14:xfrm>
          </p:contentPart>
        </mc:Choice>
        <mc:Fallback>
          <p:pic>
            <p:nvPicPr>
              <p:cNvPr id="889" name="Ink 888">
                <a:extLst>
                  <a:ext uri="{FF2B5EF4-FFF2-40B4-BE49-F238E27FC236}">
                    <a16:creationId xmlns:a16="http://schemas.microsoft.com/office/drawing/2014/main" id="{89D6A96D-A26C-447F-B401-799BF7B6D05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489835" y="5288575"/>
                <a:ext cx="748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890" name="Ink 889">
                <a:extLst>
                  <a:ext uri="{FF2B5EF4-FFF2-40B4-BE49-F238E27FC236}">
                    <a16:creationId xmlns:a16="http://schemas.microsoft.com/office/drawing/2014/main" id="{5BE40CF3-377E-4070-8C90-4A0ECB0CDED3}"/>
                  </a:ext>
                </a:extLst>
              </p14:cNvPr>
              <p14:cNvContentPartPr/>
              <p14:nvPr/>
            </p14:nvContentPartPr>
            <p14:xfrm>
              <a:off x="3652555" y="5263735"/>
              <a:ext cx="80640" cy="206280"/>
            </p14:xfrm>
          </p:contentPart>
        </mc:Choice>
        <mc:Fallback>
          <p:pic>
            <p:nvPicPr>
              <p:cNvPr id="890" name="Ink 889">
                <a:extLst>
                  <a:ext uri="{FF2B5EF4-FFF2-40B4-BE49-F238E27FC236}">
                    <a16:creationId xmlns:a16="http://schemas.microsoft.com/office/drawing/2014/main" id="{5BE40CF3-377E-4070-8C90-4A0ECB0CDED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643555" y="5254735"/>
                <a:ext cx="98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891" name="Ink 890">
                <a:extLst>
                  <a:ext uri="{FF2B5EF4-FFF2-40B4-BE49-F238E27FC236}">
                    <a16:creationId xmlns:a16="http://schemas.microsoft.com/office/drawing/2014/main" id="{3891D299-2472-4315-8BA8-D83C716B995F}"/>
                  </a:ext>
                </a:extLst>
              </p14:cNvPr>
              <p14:cNvContentPartPr/>
              <p14:nvPr/>
            </p14:nvContentPartPr>
            <p14:xfrm>
              <a:off x="3785755" y="5302975"/>
              <a:ext cx="118080" cy="139320"/>
            </p14:xfrm>
          </p:contentPart>
        </mc:Choice>
        <mc:Fallback>
          <p:pic>
            <p:nvPicPr>
              <p:cNvPr id="891" name="Ink 890">
                <a:extLst>
                  <a:ext uri="{FF2B5EF4-FFF2-40B4-BE49-F238E27FC236}">
                    <a16:creationId xmlns:a16="http://schemas.microsoft.com/office/drawing/2014/main" id="{3891D299-2472-4315-8BA8-D83C716B995F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776755" y="5293975"/>
                <a:ext cx="135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4DDE41E1-8802-4E9F-9698-F0BC5147FAC8}"/>
                  </a:ext>
                </a:extLst>
              </p14:cNvPr>
              <p14:cNvContentPartPr/>
              <p14:nvPr/>
            </p14:nvContentPartPr>
            <p14:xfrm>
              <a:off x="3950275" y="5271655"/>
              <a:ext cx="186840" cy="240120"/>
            </p14:xfrm>
          </p:contentPart>
        </mc:Choice>
        <mc:Fallback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4DDE41E1-8802-4E9F-9698-F0BC5147FAC8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941275" y="5263015"/>
                <a:ext cx="204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896" name="Ink 895">
                <a:extLst>
                  <a:ext uri="{FF2B5EF4-FFF2-40B4-BE49-F238E27FC236}">
                    <a16:creationId xmlns:a16="http://schemas.microsoft.com/office/drawing/2014/main" id="{FD4911ED-812B-4870-8E43-BDF57063CFBD}"/>
                  </a:ext>
                </a:extLst>
              </p14:cNvPr>
              <p14:cNvContentPartPr/>
              <p14:nvPr/>
            </p14:nvContentPartPr>
            <p14:xfrm>
              <a:off x="3261955" y="5302975"/>
              <a:ext cx="185040" cy="167040"/>
            </p14:xfrm>
          </p:contentPart>
        </mc:Choice>
        <mc:Fallback>
          <p:pic>
            <p:nvPicPr>
              <p:cNvPr id="896" name="Ink 895">
                <a:extLst>
                  <a:ext uri="{FF2B5EF4-FFF2-40B4-BE49-F238E27FC236}">
                    <a16:creationId xmlns:a16="http://schemas.microsoft.com/office/drawing/2014/main" id="{FD4911ED-812B-4870-8E43-BDF57063CFB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252955" y="5293975"/>
                <a:ext cx="202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897" name="Ink 896">
                <a:extLst>
                  <a:ext uri="{FF2B5EF4-FFF2-40B4-BE49-F238E27FC236}">
                    <a16:creationId xmlns:a16="http://schemas.microsoft.com/office/drawing/2014/main" id="{ED14F01A-009C-4BC1-99B1-C29052334740}"/>
                  </a:ext>
                </a:extLst>
              </p14:cNvPr>
              <p14:cNvContentPartPr/>
              <p14:nvPr/>
            </p14:nvContentPartPr>
            <p14:xfrm>
              <a:off x="2993035" y="5289295"/>
              <a:ext cx="167760" cy="181800"/>
            </p14:xfrm>
          </p:contentPart>
        </mc:Choice>
        <mc:Fallback>
          <p:pic>
            <p:nvPicPr>
              <p:cNvPr id="897" name="Ink 896">
                <a:extLst>
                  <a:ext uri="{FF2B5EF4-FFF2-40B4-BE49-F238E27FC236}">
                    <a16:creationId xmlns:a16="http://schemas.microsoft.com/office/drawing/2014/main" id="{ED14F01A-009C-4BC1-99B1-C2905233474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984395" y="5280655"/>
                <a:ext cx="185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20F88B2D-F1F9-4F90-9835-F2521F50821D}"/>
                  </a:ext>
                </a:extLst>
              </p14:cNvPr>
              <p14:cNvContentPartPr/>
              <p14:nvPr/>
            </p14:nvContentPartPr>
            <p14:xfrm>
              <a:off x="2486155" y="5279935"/>
              <a:ext cx="186480" cy="222480"/>
            </p14:xfrm>
          </p:contentPart>
        </mc:Choice>
        <mc:Fallback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20F88B2D-F1F9-4F90-9835-F2521F50821D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477155" y="5271295"/>
                <a:ext cx="204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899" name="Ink 898">
                <a:extLst>
                  <a:ext uri="{FF2B5EF4-FFF2-40B4-BE49-F238E27FC236}">
                    <a16:creationId xmlns:a16="http://schemas.microsoft.com/office/drawing/2014/main" id="{6631C2C3-DF5F-41BE-BFC2-F60B7342FF37}"/>
                  </a:ext>
                </a:extLst>
              </p14:cNvPr>
              <p14:cNvContentPartPr/>
              <p14:nvPr/>
            </p14:nvContentPartPr>
            <p14:xfrm>
              <a:off x="2114995" y="5304055"/>
              <a:ext cx="146880" cy="140040"/>
            </p14:xfrm>
          </p:contentPart>
        </mc:Choice>
        <mc:Fallback>
          <p:pic>
            <p:nvPicPr>
              <p:cNvPr id="899" name="Ink 898">
                <a:extLst>
                  <a:ext uri="{FF2B5EF4-FFF2-40B4-BE49-F238E27FC236}">
                    <a16:creationId xmlns:a16="http://schemas.microsoft.com/office/drawing/2014/main" id="{6631C2C3-DF5F-41BE-BFC2-F60B7342FF37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106355" y="5295055"/>
                <a:ext cx="164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8D1CE172-6024-47E8-98D2-1944D66BAEC0}"/>
                  </a:ext>
                </a:extLst>
              </p14:cNvPr>
              <p14:cNvContentPartPr/>
              <p14:nvPr/>
            </p14:nvContentPartPr>
            <p14:xfrm>
              <a:off x="943915" y="5320615"/>
              <a:ext cx="77040" cy="173880"/>
            </p14:xfrm>
          </p:contentPart>
        </mc:Choice>
        <mc:Fallback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8D1CE172-6024-47E8-98D2-1944D66BAEC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935275" y="5311615"/>
                <a:ext cx="94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901" name="Ink 900">
                <a:extLst>
                  <a:ext uri="{FF2B5EF4-FFF2-40B4-BE49-F238E27FC236}">
                    <a16:creationId xmlns:a16="http://schemas.microsoft.com/office/drawing/2014/main" id="{A6E7D86C-6A78-40EA-830A-F58329616D16}"/>
                  </a:ext>
                </a:extLst>
              </p14:cNvPr>
              <p14:cNvContentPartPr/>
              <p14:nvPr/>
            </p14:nvContentPartPr>
            <p14:xfrm>
              <a:off x="4228555" y="5328895"/>
              <a:ext cx="58320" cy="6840"/>
            </p14:xfrm>
          </p:contentPart>
        </mc:Choice>
        <mc:Fallback>
          <p:pic>
            <p:nvPicPr>
              <p:cNvPr id="901" name="Ink 900">
                <a:extLst>
                  <a:ext uri="{FF2B5EF4-FFF2-40B4-BE49-F238E27FC236}">
                    <a16:creationId xmlns:a16="http://schemas.microsoft.com/office/drawing/2014/main" id="{A6E7D86C-6A78-40EA-830A-F58329616D16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4219915" y="5319895"/>
                <a:ext cx="75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47CFB1FB-7CDC-486E-A861-38C88B78D4B7}"/>
                  </a:ext>
                </a:extLst>
              </p14:cNvPr>
              <p14:cNvContentPartPr/>
              <p14:nvPr/>
            </p14:nvContentPartPr>
            <p14:xfrm>
              <a:off x="4533115" y="5296135"/>
              <a:ext cx="111240" cy="137160"/>
            </p14:xfrm>
          </p:contentPart>
        </mc:Choice>
        <mc:Fallback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47CFB1FB-7CDC-486E-A861-38C88B78D4B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4524475" y="5287495"/>
                <a:ext cx="128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0BB9AA74-5664-4462-9D13-C3828674C9EF}"/>
                  </a:ext>
                </a:extLst>
              </p14:cNvPr>
              <p14:cNvContentPartPr/>
              <p14:nvPr/>
            </p14:nvContentPartPr>
            <p14:xfrm>
              <a:off x="4728955" y="5265175"/>
              <a:ext cx="70920" cy="179280"/>
            </p14:xfrm>
          </p:contentPart>
        </mc:Choice>
        <mc:Fallback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0BB9AA74-5664-4462-9D13-C3828674C9EF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4720315" y="5256175"/>
                <a:ext cx="88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907" name="Ink 906">
                <a:extLst>
                  <a:ext uri="{FF2B5EF4-FFF2-40B4-BE49-F238E27FC236}">
                    <a16:creationId xmlns:a16="http://schemas.microsoft.com/office/drawing/2014/main" id="{7667AA5C-942C-467C-BF38-6234B1B736B5}"/>
                  </a:ext>
                </a:extLst>
              </p14:cNvPr>
              <p14:cNvContentPartPr/>
              <p14:nvPr/>
            </p14:nvContentPartPr>
            <p14:xfrm>
              <a:off x="4344115" y="5227015"/>
              <a:ext cx="141120" cy="198720"/>
            </p14:xfrm>
          </p:contentPart>
        </mc:Choice>
        <mc:Fallback>
          <p:pic>
            <p:nvPicPr>
              <p:cNvPr id="907" name="Ink 906">
                <a:extLst>
                  <a:ext uri="{FF2B5EF4-FFF2-40B4-BE49-F238E27FC236}">
                    <a16:creationId xmlns:a16="http://schemas.microsoft.com/office/drawing/2014/main" id="{7667AA5C-942C-467C-BF38-6234B1B736B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335475" y="5218359"/>
                <a:ext cx="158760" cy="216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908" name="Ink 907">
                <a:extLst>
                  <a:ext uri="{FF2B5EF4-FFF2-40B4-BE49-F238E27FC236}">
                    <a16:creationId xmlns:a16="http://schemas.microsoft.com/office/drawing/2014/main" id="{19335E1A-669F-421B-9F0D-94487057610D}"/>
                  </a:ext>
                </a:extLst>
              </p14:cNvPr>
              <p14:cNvContentPartPr/>
              <p14:nvPr/>
            </p14:nvContentPartPr>
            <p14:xfrm>
              <a:off x="4865755" y="5266255"/>
              <a:ext cx="122400" cy="130320"/>
            </p14:xfrm>
          </p:contentPart>
        </mc:Choice>
        <mc:Fallback>
          <p:pic>
            <p:nvPicPr>
              <p:cNvPr id="908" name="Ink 907">
                <a:extLst>
                  <a:ext uri="{FF2B5EF4-FFF2-40B4-BE49-F238E27FC236}">
                    <a16:creationId xmlns:a16="http://schemas.microsoft.com/office/drawing/2014/main" id="{19335E1A-669F-421B-9F0D-94487057610D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4856755" y="5257615"/>
                <a:ext cx="1400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911" name="Ink 910">
                <a:extLst>
                  <a:ext uri="{FF2B5EF4-FFF2-40B4-BE49-F238E27FC236}">
                    <a16:creationId xmlns:a16="http://schemas.microsoft.com/office/drawing/2014/main" id="{1CAC4F19-EA10-4E85-A32A-8D80DBDA7413}"/>
                  </a:ext>
                </a:extLst>
              </p14:cNvPr>
              <p14:cNvContentPartPr/>
              <p14:nvPr/>
            </p14:nvContentPartPr>
            <p14:xfrm>
              <a:off x="5159515" y="5350495"/>
              <a:ext cx="5760" cy="1800"/>
            </p14:xfrm>
          </p:contentPart>
        </mc:Choice>
        <mc:Fallback>
          <p:pic>
            <p:nvPicPr>
              <p:cNvPr id="911" name="Ink 910">
                <a:extLst>
                  <a:ext uri="{FF2B5EF4-FFF2-40B4-BE49-F238E27FC236}">
                    <a16:creationId xmlns:a16="http://schemas.microsoft.com/office/drawing/2014/main" id="{1CAC4F19-EA10-4E85-A32A-8D80DBDA741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50875" y="5341495"/>
                <a:ext cx="23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912" name="Ink 911">
                <a:extLst>
                  <a:ext uri="{FF2B5EF4-FFF2-40B4-BE49-F238E27FC236}">
                    <a16:creationId xmlns:a16="http://schemas.microsoft.com/office/drawing/2014/main" id="{266B4E67-0EE1-4F85-BFD3-487AA5B80F9F}"/>
                  </a:ext>
                </a:extLst>
              </p14:cNvPr>
              <p14:cNvContentPartPr/>
              <p14:nvPr/>
            </p14:nvContentPartPr>
            <p14:xfrm>
              <a:off x="5259955" y="5271655"/>
              <a:ext cx="70920" cy="161640"/>
            </p14:xfrm>
          </p:contentPart>
        </mc:Choice>
        <mc:Fallback>
          <p:pic>
            <p:nvPicPr>
              <p:cNvPr id="912" name="Ink 911">
                <a:extLst>
                  <a:ext uri="{FF2B5EF4-FFF2-40B4-BE49-F238E27FC236}">
                    <a16:creationId xmlns:a16="http://schemas.microsoft.com/office/drawing/2014/main" id="{266B4E67-0EE1-4F85-BFD3-487AA5B80F9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5251315" y="5263015"/>
                <a:ext cx="8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913" name="Ink 912">
                <a:extLst>
                  <a:ext uri="{FF2B5EF4-FFF2-40B4-BE49-F238E27FC236}">
                    <a16:creationId xmlns:a16="http://schemas.microsoft.com/office/drawing/2014/main" id="{85475AAA-DB89-464A-A739-D54F1898DB0A}"/>
                  </a:ext>
                </a:extLst>
              </p14:cNvPr>
              <p14:cNvContentPartPr/>
              <p14:nvPr/>
            </p14:nvContentPartPr>
            <p14:xfrm>
              <a:off x="5387755" y="5294695"/>
              <a:ext cx="19080" cy="122400"/>
            </p14:xfrm>
          </p:contentPart>
        </mc:Choice>
        <mc:Fallback>
          <p:pic>
            <p:nvPicPr>
              <p:cNvPr id="913" name="Ink 912">
                <a:extLst>
                  <a:ext uri="{FF2B5EF4-FFF2-40B4-BE49-F238E27FC236}">
                    <a16:creationId xmlns:a16="http://schemas.microsoft.com/office/drawing/2014/main" id="{85475AAA-DB89-464A-A739-D54F1898DB0A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379115" y="5286055"/>
                <a:ext cx="3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914" name="Ink 913">
                <a:extLst>
                  <a:ext uri="{FF2B5EF4-FFF2-40B4-BE49-F238E27FC236}">
                    <a16:creationId xmlns:a16="http://schemas.microsoft.com/office/drawing/2014/main" id="{A05F41DD-CBBB-4345-AED1-FA7DF51B51F5}"/>
                  </a:ext>
                </a:extLst>
              </p14:cNvPr>
              <p14:cNvContentPartPr/>
              <p14:nvPr/>
            </p14:nvContentPartPr>
            <p14:xfrm>
              <a:off x="5413315" y="5220175"/>
              <a:ext cx="7560" cy="11160"/>
            </p14:xfrm>
          </p:contentPart>
        </mc:Choice>
        <mc:Fallback>
          <p:pic>
            <p:nvPicPr>
              <p:cNvPr id="914" name="Ink 913">
                <a:extLst>
                  <a:ext uri="{FF2B5EF4-FFF2-40B4-BE49-F238E27FC236}">
                    <a16:creationId xmlns:a16="http://schemas.microsoft.com/office/drawing/2014/main" id="{A05F41DD-CBBB-4345-AED1-FA7DF51B51F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404675" y="5211535"/>
                <a:ext cx="25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915" name="Ink 914">
                <a:extLst>
                  <a:ext uri="{FF2B5EF4-FFF2-40B4-BE49-F238E27FC236}">
                    <a16:creationId xmlns:a16="http://schemas.microsoft.com/office/drawing/2014/main" id="{10328C3F-22A3-46E4-932C-B08875EE2D6B}"/>
                  </a:ext>
                </a:extLst>
              </p14:cNvPr>
              <p14:cNvContentPartPr/>
              <p14:nvPr/>
            </p14:nvContentPartPr>
            <p14:xfrm>
              <a:off x="5463355" y="5302615"/>
              <a:ext cx="102240" cy="137520"/>
            </p14:xfrm>
          </p:contentPart>
        </mc:Choice>
        <mc:Fallback>
          <p:pic>
            <p:nvPicPr>
              <p:cNvPr id="915" name="Ink 914">
                <a:extLst>
                  <a:ext uri="{FF2B5EF4-FFF2-40B4-BE49-F238E27FC236}">
                    <a16:creationId xmlns:a16="http://schemas.microsoft.com/office/drawing/2014/main" id="{10328C3F-22A3-46E4-932C-B08875EE2D6B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5454715" y="5293975"/>
                <a:ext cx="119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C531A765-416F-4657-963F-393578966E3A}"/>
                  </a:ext>
                </a:extLst>
              </p14:cNvPr>
              <p14:cNvContentPartPr/>
              <p14:nvPr/>
            </p14:nvContentPartPr>
            <p14:xfrm>
              <a:off x="6033235" y="5210815"/>
              <a:ext cx="104760" cy="287640"/>
            </p14:xfrm>
          </p:contentPart>
        </mc:Choice>
        <mc:Fallback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C531A765-416F-4657-963F-393578966E3A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024235" y="5202175"/>
                <a:ext cx="122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019B0A44-89AE-4251-81F8-0B49A9663698}"/>
                  </a:ext>
                </a:extLst>
              </p14:cNvPr>
              <p14:cNvContentPartPr/>
              <p14:nvPr/>
            </p14:nvContentPartPr>
            <p14:xfrm>
              <a:off x="5730835" y="5236735"/>
              <a:ext cx="211320" cy="213120"/>
            </p14:xfrm>
          </p:contentPart>
        </mc:Choice>
        <mc:Fallback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019B0A44-89AE-4251-81F8-0B49A9663698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5721835" y="5227735"/>
                <a:ext cx="228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921" name="Ink 920">
                <a:extLst>
                  <a:ext uri="{FF2B5EF4-FFF2-40B4-BE49-F238E27FC236}">
                    <a16:creationId xmlns:a16="http://schemas.microsoft.com/office/drawing/2014/main" id="{76052662-19B8-4024-B022-925B6DF79F08}"/>
                  </a:ext>
                </a:extLst>
              </p14:cNvPr>
              <p14:cNvContentPartPr/>
              <p14:nvPr/>
            </p14:nvContentPartPr>
            <p14:xfrm>
              <a:off x="5051155" y="5236375"/>
              <a:ext cx="63360" cy="171000"/>
            </p14:xfrm>
          </p:contentPart>
        </mc:Choice>
        <mc:Fallback>
          <p:pic>
            <p:nvPicPr>
              <p:cNvPr id="921" name="Ink 920">
                <a:extLst>
                  <a:ext uri="{FF2B5EF4-FFF2-40B4-BE49-F238E27FC236}">
                    <a16:creationId xmlns:a16="http://schemas.microsoft.com/office/drawing/2014/main" id="{76052662-19B8-4024-B022-925B6DF79F08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5042515" y="5227735"/>
                <a:ext cx="81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922" name="Ink 921">
                <a:extLst>
                  <a:ext uri="{FF2B5EF4-FFF2-40B4-BE49-F238E27FC236}">
                    <a16:creationId xmlns:a16="http://schemas.microsoft.com/office/drawing/2014/main" id="{8E0F890C-81DA-43BE-839F-486764B4FB76}"/>
                  </a:ext>
                </a:extLst>
              </p14:cNvPr>
              <p14:cNvContentPartPr/>
              <p14:nvPr/>
            </p14:nvContentPartPr>
            <p14:xfrm>
              <a:off x="6281275" y="5285335"/>
              <a:ext cx="66240" cy="360"/>
            </p14:xfrm>
          </p:contentPart>
        </mc:Choice>
        <mc:Fallback>
          <p:pic>
            <p:nvPicPr>
              <p:cNvPr id="922" name="Ink 921">
                <a:extLst>
                  <a:ext uri="{FF2B5EF4-FFF2-40B4-BE49-F238E27FC236}">
                    <a16:creationId xmlns:a16="http://schemas.microsoft.com/office/drawing/2014/main" id="{8E0F890C-81DA-43BE-839F-486764B4FB7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6272635" y="5276695"/>
                <a:ext cx="8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923" name="Ink 922">
                <a:extLst>
                  <a:ext uri="{FF2B5EF4-FFF2-40B4-BE49-F238E27FC236}">
                    <a16:creationId xmlns:a16="http://schemas.microsoft.com/office/drawing/2014/main" id="{FD2CB2C2-F2FA-457F-AE31-72554A4AA7D4}"/>
                  </a:ext>
                </a:extLst>
              </p14:cNvPr>
              <p14:cNvContentPartPr/>
              <p14:nvPr/>
            </p14:nvContentPartPr>
            <p14:xfrm>
              <a:off x="6310795" y="5328535"/>
              <a:ext cx="69840" cy="21960"/>
            </p14:xfrm>
          </p:contentPart>
        </mc:Choice>
        <mc:Fallback>
          <p:pic>
            <p:nvPicPr>
              <p:cNvPr id="923" name="Ink 922">
                <a:extLst>
                  <a:ext uri="{FF2B5EF4-FFF2-40B4-BE49-F238E27FC236}">
                    <a16:creationId xmlns:a16="http://schemas.microsoft.com/office/drawing/2014/main" id="{FD2CB2C2-F2FA-457F-AE31-72554A4AA7D4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302155" y="5319895"/>
                <a:ext cx="87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924" name="Ink 923">
                <a:extLst>
                  <a:ext uri="{FF2B5EF4-FFF2-40B4-BE49-F238E27FC236}">
                    <a16:creationId xmlns:a16="http://schemas.microsoft.com/office/drawing/2014/main" id="{342EDBC5-90ED-493F-A932-02042BB6FF13}"/>
                  </a:ext>
                </a:extLst>
              </p14:cNvPr>
              <p14:cNvContentPartPr/>
              <p14:nvPr/>
            </p14:nvContentPartPr>
            <p14:xfrm>
              <a:off x="6578275" y="5206855"/>
              <a:ext cx="13320" cy="299880"/>
            </p14:xfrm>
          </p:contentPart>
        </mc:Choice>
        <mc:Fallback>
          <p:pic>
            <p:nvPicPr>
              <p:cNvPr id="924" name="Ink 923">
                <a:extLst>
                  <a:ext uri="{FF2B5EF4-FFF2-40B4-BE49-F238E27FC236}">
                    <a16:creationId xmlns:a16="http://schemas.microsoft.com/office/drawing/2014/main" id="{342EDBC5-90ED-493F-A932-02042BB6FF13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6569275" y="5197855"/>
                <a:ext cx="30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723E9327-0D4E-4F8E-99ED-50193A47180A}"/>
                  </a:ext>
                </a:extLst>
              </p14:cNvPr>
              <p14:cNvContentPartPr/>
              <p14:nvPr/>
            </p14:nvContentPartPr>
            <p14:xfrm>
              <a:off x="6889315" y="5231335"/>
              <a:ext cx="15840" cy="28368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723E9327-0D4E-4F8E-99ED-50193A47180A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880675" y="5222335"/>
                <a:ext cx="334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60EBC34-76F9-45FF-95ED-DFEE80AB1399}"/>
                  </a:ext>
                </a:extLst>
              </p14:cNvPr>
              <p14:cNvContentPartPr/>
              <p14:nvPr/>
            </p14:nvContentPartPr>
            <p14:xfrm>
              <a:off x="7026835" y="5258335"/>
              <a:ext cx="18000" cy="21564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60EBC34-76F9-45FF-95ED-DFEE80AB1399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017835" y="5249335"/>
                <a:ext cx="356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C74B7ACA-9397-40A2-BDF4-F7A240D0A244}"/>
                  </a:ext>
                </a:extLst>
              </p14:cNvPr>
              <p14:cNvContentPartPr/>
              <p14:nvPr/>
            </p14:nvContentPartPr>
            <p14:xfrm>
              <a:off x="7120075" y="5277055"/>
              <a:ext cx="83880" cy="159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C74B7ACA-9397-40A2-BDF4-F7A240D0A244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111075" y="5268415"/>
                <a:ext cx="101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930" name="Ink 929">
                <a:extLst>
                  <a:ext uri="{FF2B5EF4-FFF2-40B4-BE49-F238E27FC236}">
                    <a16:creationId xmlns:a16="http://schemas.microsoft.com/office/drawing/2014/main" id="{47CE0EF9-223B-42EE-ACF5-B29FB2B89371}"/>
                  </a:ext>
                </a:extLst>
              </p14:cNvPr>
              <p14:cNvContentPartPr/>
              <p14:nvPr/>
            </p14:nvContentPartPr>
            <p14:xfrm>
              <a:off x="7278115" y="5269135"/>
              <a:ext cx="21240" cy="219600"/>
            </p14:xfrm>
          </p:contentPart>
        </mc:Choice>
        <mc:Fallback>
          <p:pic>
            <p:nvPicPr>
              <p:cNvPr id="930" name="Ink 929">
                <a:extLst>
                  <a:ext uri="{FF2B5EF4-FFF2-40B4-BE49-F238E27FC236}">
                    <a16:creationId xmlns:a16="http://schemas.microsoft.com/office/drawing/2014/main" id="{47CE0EF9-223B-42EE-ACF5-B29FB2B89371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269475" y="5260135"/>
                <a:ext cx="38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931" name="Ink 930">
                <a:extLst>
                  <a:ext uri="{FF2B5EF4-FFF2-40B4-BE49-F238E27FC236}">
                    <a16:creationId xmlns:a16="http://schemas.microsoft.com/office/drawing/2014/main" id="{149A0AF6-32AB-4E73-BE48-7D71F2534828}"/>
                  </a:ext>
                </a:extLst>
              </p14:cNvPr>
              <p14:cNvContentPartPr/>
              <p14:nvPr/>
            </p14:nvContentPartPr>
            <p14:xfrm>
              <a:off x="7361995" y="5155735"/>
              <a:ext cx="73440" cy="157320"/>
            </p14:xfrm>
          </p:contentPart>
        </mc:Choice>
        <mc:Fallback>
          <p:pic>
            <p:nvPicPr>
              <p:cNvPr id="931" name="Ink 930">
                <a:extLst>
                  <a:ext uri="{FF2B5EF4-FFF2-40B4-BE49-F238E27FC236}">
                    <a16:creationId xmlns:a16="http://schemas.microsoft.com/office/drawing/2014/main" id="{149A0AF6-32AB-4E73-BE48-7D71F253482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352995" y="5146735"/>
                <a:ext cx="91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933" name="Ink 932">
                <a:extLst>
                  <a:ext uri="{FF2B5EF4-FFF2-40B4-BE49-F238E27FC236}">
                    <a16:creationId xmlns:a16="http://schemas.microsoft.com/office/drawing/2014/main" id="{8BB2D0CF-9EE8-443C-A8FA-A450E45F727A}"/>
                  </a:ext>
                </a:extLst>
              </p14:cNvPr>
              <p14:cNvContentPartPr/>
              <p14:nvPr/>
            </p14:nvContentPartPr>
            <p14:xfrm>
              <a:off x="6668275" y="5255455"/>
              <a:ext cx="116640" cy="187200"/>
            </p14:xfrm>
          </p:contentPart>
        </mc:Choice>
        <mc:Fallback>
          <p:pic>
            <p:nvPicPr>
              <p:cNvPr id="933" name="Ink 932">
                <a:extLst>
                  <a:ext uri="{FF2B5EF4-FFF2-40B4-BE49-F238E27FC236}">
                    <a16:creationId xmlns:a16="http://schemas.microsoft.com/office/drawing/2014/main" id="{8BB2D0CF-9EE8-443C-A8FA-A450E45F727A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6659275" y="5246815"/>
                <a:ext cx="134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940" name="Ink 939">
                <a:extLst>
                  <a:ext uri="{FF2B5EF4-FFF2-40B4-BE49-F238E27FC236}">
                    <a16:creationId xmlns:a16="http://schemas.microsoft.com/office/drawing/2014/main" id="{DA387AED-2F69-4DC5-9F76-881B9C5D683E}"/>
                  </a:ext>
                </a:extLst>
              </p14:cNvPr>
              <p14:cNvContentPartPr/>
              <p14:nvPr/>
            </p14:nvContentPartPr>
            <p14:xfrm>
              <a:off x="7955635" y="5305855"/>
              <a:ext cx="61200" cy="153360"/>
            </p14:xfrm>
          </p:contentPart>
        </mc:Choice>
        <mc:Fallback>
          <p:pic>
            <p:nvPicPr>
              <p:cNvPr id="940" name="Ink 939">
                <a:extLst>
                  <a:ext uri="{FF2B5EF4-FFF2-40B4-BE49-F238E27FC236}">
                    <a16:creationId xmlns:a16="http://schemas.microsoft.com/office/drawing/2014/main" id="{DA387AED-2F69-4DC5-9F76-881B9C5D683E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7946635" y="5296855"/>
                <a:ext cx="78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944" name="Ink 943">
                <a:extLst>
                  <a:ext uri="{FF2B5EF4-FFF2-40B4-BE49-F238E27FC236}">
                    <a16:creationId xmlns:a16="http://schemas.microsoft.com/office/drawing/2014/main" id="{7FF07D1E-1C23-45C5-BED8-181DB43F8883}"/>
                  </a:ext>
                </a:extLst>
              </p14:cNvPr>
              <p14:cNvContentPartPr/>
              <p14:nvPr/>
            </p14:nvContentPartPr>
            <p14:xfrm>
              <a:off x="8095675" y="5274175"/>
              <a:ext cx="201600" cy="202680"/>
            </p14:xfrm>
          </p:contentPart>
        </mc:Choice>
        <mc:Fallback>
          <p:pic>
            <p:nvPicPr>
              <p:cNvPr id="944" name="Ink 943">
                <a:extLst>
                  <a:ext uri="{FF2B5EF4-FFF2-40B4-BE49-F238E27FC236}">
                    <a16:creationId xmlns:a16="http://schemas.microsoft.com/office/drawing/2014/main" id="{7FF07D1E-1C23-45C5-BED8-181DB43F8883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087035" y="5265520"/>
                <a:ext cx="219240" cy="22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945" name="Ink 944">
                <a:extLst>
                  <a:ext uri="{FF2B5EF4-FFF2-40B4-BE49-F238E27FC236}">
                    <a16:creationId xmlns:a16="http://schemas.microsoft.com/office/drawing/2014/main" id="{8E8F7683-E379-443E-9ABC-BDD689DE8562}"/>
                  </a:ext>
                </a:extLst>
              </p14:cNvPr>
              <p14:cNvContentPartPr/>
              <p14:nvPr/>
            </p14:nvContentPartPr>
            <p14:xfrm>
              <a:off x="7727755" y="5319535"/>
              <a:ext cx="174960" cy="143640"/>
            </p14:xfrm>
          </p:contentPart>
        </mc:Choice>
        <mc:Fallback>
          <p:pic>
            <p:nvPicPr>
              <p:cNvPr id="945" name="Ink 944">
                <a:extLst>
                  <a:ext uri="{FF2B5EF4-FFF2-40B4-BE49-F238E27FC236}">
                    <a16:creationId xmlns:a16="http://schemas.microsoft.com/office/drawing/2014/main" id="{8E8F7683-E379-443E-9ABC-BDD689DE856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7719115" y="5310535"/>
                <a:ext cx="192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946" name="Ink 945">
                <a:extLst>
                  <a:ext uri="{FF2B5EF4-FFF2-40B4-BE49-F238E27FC236}">
                    <a16:creationId xmlns:a16="http://schemas.microsoft.com/office/drawing/2014/main" id="{34B8BD2A-425A-407B-B4B3-D76A8F7023A6}"/>
                  </a:ext>
                </a:extLst>
              </p14:cNvPr>
              <p14:cNvContentPartPr/>
              <p14:nvPr/>
            </p14:nvContentPartPr>
            <p14:xfrm>
              <a:off x="8430475" y="5316655"/>
              <a:ext cx="4320" cy="14040"/>
            </p14:xfrm>
          </p:contentPart>
        </mc:Choice>
        <mc:Fallback>
          <p:pic>
            <p:nvPicPr>
              <p:cNvPr id="946" name="Ink 945">
                <a:extLst>
                  <a:ext uri="{FF2B5EF4-FFF2-40B4-BE49-F238E27FC236}">
                    <a16:creationId xmlns:a16="http://schemas.microsoft.com/office/drawing/2014/main" id="{34B8BD2A-425A-407B-B4B3-D76A8F7023A6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421835" y="5307655"/>
                <a:ext cx="21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947" name="Ink 946">
                <a:extLst>
                  <a:ext uri="{FF2B5EF4-FFF2-40B4-BE49-F238E27FC236}">
                    <a16:creationId xmlns:a16="http://schemas.microsoft.com/office/drawing/2014/main" id="{9EB53DDB-18C9-4126-93D8-F776C394B2FD}"/>
                  </a:ext>
                </a:extLst>
              </p14:cNvPr>
              <p14:cNvContentPartPr/>
              <p14:nvPr/>
            </p14:nvContentPartPr>
            <p14:xfrm>
              <a:off x="8531995" y="5197495"/>
              <a:ext cx="75600" cy="338760"/>
            </p14:xfrm>
          </p:contentPart>
        </mc:Choice>
        <mc:Fallback>
          <p:pic>
            <p:nvPicPr>
              <p:cNvPr id="947" name="Ink 946">
                <a:extLst>
                  <a:ext uri="{FF2B5EF4-FFF2-40B4-BE49-F238E27FC236}">
                    <a16:creationId xmlns:a16="http://schemas.microsoft.com/office/drawing/2014/main" id="{9EB53DDB-18C9-4126-93D8-F776C394B2FD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8523355" y="5188855"/>
                <a:ext cx="93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948" name="Ink 947">
                <a:extLst>
                  <a:ext uri="{FF2B5EF4-FFF2-40B4-BE49-F238E27FC236}">
                    <a16:creationId xmlns:a16="http://schemas.microsoft.com/office/drawing/2014/main" id="{6832F184-F72B-462C-BFCB-39244891EA4D}"/>
                  </a:ext>
                </a:extLst>
              </p14:cNvPr>
              <p14:cNvContentPartPr/>
              <p14:nvPr/>
            </p14:nvContentPartPr>
            <p14:xfrm>
              <a:off x="8675275" y="5277055"/>
              <a:ext cx="23760" cy="168480"/>
            </p14:xfrm>
          </p:contentPart>
        </mc:Choice>
        <mc:Fallback>
          <p:pic>
            <p:nvPicPr>
              <p:cNvPr id="948" name="Ink 947">
                <a:extLst>
                  <a:ext uri="{FF2B5EF4-FFF2-40B4-BE49-F238E27FC236}">
                    <a16:creationId xmlns:a16="http://schemas.microsoft.com/office/drawing/2014/main" id="{6832F184-F72B-462C-BFCB-39244891EA4D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8666635" y="5268055"/>
                <a:ext cx="41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953" name="Ink 952">
                <a:extLst>
                  <a:ext uri="{FF2B5EF4-FFF2-40B4-BE49-F238E27FC236}">
                    <a16:creationId xmlns:a16="http://schemas.microsoft.com/office/drawing/2014/main" id="{4EB9A72E-330E-4CC9-89B0-4405992D5A2B}"/>
                  </a:ext>
                </a:extLst>
              </p14:cNvPr>
              <p14:cNvContentPartPr/>
              <p14:nvPr/>
            </p14:nvContentPartPr>
            <p14:xfrm>
              <a:off x="9164515" y="5236735"/>
              <a:ext cx="59760" cy="167040"/>
            </p14:xfrm>
          </p:contentPart>
        </mc:Choice>
        <mc:Fallback>
          <p:pic>
            <p:nvPicPr>
              <p:cNvPr id="953" name="Ink 952">
                <a:extLst>
                  <a:ext uri="{FF2B5EF4-FFF2-40B4-BE49-F238E27FC236}">
                    <a16:creationId xmlns:a16="http://schemas.microsoft.com/office/drawing/2014/main" id="{4EB9A72E-330E-4CC9-89B0-4405992D5A2B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155515" y="5227735"/>
                <a:ext cx="77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954" name="Ink 953">
                <a:extLst>
                  <a:ext uri="{FF2B5EF4-FFF2-40B4-BE49-F238E27FC236}">
                    <a16:creationId xmlns:a16="http://schemas.microsoft.com/office/drawing/2014/main" id="{32CF9B01-C26D-4431-A369-AA2D1248E5B4}"/>
                  </a:ext>
                </a:extLst>
              </p14:cNvPr>
              <p14:cNvContentPartPr/>
              <p14:nvPr/>
            </p14:nvContentPartPr>
            <p14:xfrm>
              <a:off x="8897395" y="5274535"/>
              <a:ext cx="194040" cy="167040"/>
            </p14:xfrm>
          </p:contentPart>
        </mc:Choice>
        <mc:Fallback>
          <p:pic>
            <p:nvPicPr>
              <p:cNvPr id="954" name="Ink 953">
                <a:extLst>
                  <a:ext uri="{FF2B5EF4-FFF2-40B4-BE49-F238E27FC236}">
                    <a16:creationId xmlns:a16="http://schemas.microsoft.com/office/drawing/2014/main" id="{32CF9B01-C26D-4431-A369-AA2D1248E5B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8888739" y="5265535"/>
                <a:ext cx="211713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955" name="Ink 954">
                <a:extLst>
                  <a:ext uri="{FF2B5EF4-FFF2-40B4-BE49-F238E27FC236}">
                    <a16:creationId xmlns:a16="http://schemas.microsoft.com/office/drawing/2014/main" id="{CE5D4B24-2F13-42AD-8515-0D3E26C90EF4}"/>
                  </a:ext>
                </a:extLst>
              </p14:cNvPr>
              <p14:cNvContentPartPr/>
              <p14:nvPr/>
            </p14:nvContentPartPr>
            <p14:xfrm>
              <a:off x="8740795" y="5256895"/>
              <a:ext cx="88200" cy="187560"/>
            </p14:xfrm>
          </p:contentPart>
        </mc:Choice>
        <mc:Fallback>
          <p:pic>
            <p:nvPicPr>
              <p:cNvPr id="955" name="Ink 954">
                <a:extLst>
                  <a:ext uri="{FF2B5EF4-FFF2-40B4-BE49-F238E27FC236}">
                    <a16:creationId xmlns:a16="http://schemas.microsoft.com/office/drawing/2014/main" id="{CE5D4B24-2F13-42AD-8515-0D3E26C90EF4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732155" y="5248255"/>
                <a:ext cx="1058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960" name="Ink 959">
                <a:extLst>
                  <a:ext uri="{FF2B5EF4-FFF2-40B4-BE49-F238E27FC236}">
                    <a16:creationId xmlns:a16="http://schemas.microsoft.com/office/drawing/2014/main" id="{30E24055-8EA4-4C43-9589-682A7751C025}"/>
                  </a:ext>
                </a:extLst>
              </p14:cNvPr>
              <p14:cNvContentPartPr/>
              <p14:nvPr/>
            </p14:nvContentPartPr>
            <p14:xfrm>
              <a:off x="9772195" y="5220175"/>
              <a:ext cx="83160" cy="258480"/>
            </p14:xfrm>
          </p:contentPart>
        </mc:Choice>
        <mc:Fallback>
          <p:pic>
            <p:nvPicPr>
              <p:cNvPr id="960" name="Ink 959">
                <a:extLst>
                  <a:ext uri="{FF2B5EF4-FFF2-40B4-BE49-F238E27FC236}">
                    <a16:creationId xmlns:a16="http://schemas.microsoft.com/office/drawing/2014/main" id="{30E24055-8EA4-4C43-9589-682A7751C025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763195" y="5211535"/>
                <a:ext cx="1008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961" name="Ink 960">
                <a:extLst>
                  <a:ext uri="{FF2B5EF4-FFF2-40B4-BE49-F238E27FC236}">
                    <a16:creationId xmlns:a16="http://schemas.microsoft.com/office/drawing/2014/main" id="{45C425EE-1B59-4BCD-881A-104F4A22F834}"/>
                  </a:ext>
                </a:extLst>
              </p14:cNvPr>
              <p14:cNvContentPartPr/>
              <p14:nvPr/>
            </p14:nvContentPartPr>
            <p14:xfrm>
              <a:off x="9636115" y="5223055"/>
              <a:ext cx="63000" cy="172440"/>
            </p14:xfrm>
          </p:contentPart>
        </mc:Choice>
        <mc:Fallback>
          <p:pic>
            <p:nvPicPr>
              <p:cNvPr id="961" name="Ink 960">
                <a:extLst>
                  <a:ext uri="{FF2B5EF4-FFF2-40B4-BE49-F238E27FC236}">
                    <a16:creationId xmlns:a16="http://schemas.microsoft.com/office/drawing/2014/main" id="{45C425EE-1B59-4BCD-881A-104F4A22F834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9627475" y="5214055"/>
                <a:ext cx="80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962" name="Ink 961">
                <a:extLst>
                  <a:ext uri="{FF2B5EF4-FFF2-40B4-BE49-F238E27FC236}">
                    <a16:creationId xmlns:a16="http://schemas.microsoft.com/office/drawing/2014/main" id="{AA1B2F10-03A0-4BA5-B346-AC0549D19280}"/>
                  </a:ext>
                </a:extLst>
              </p14:cNvPr>
              <p14:cNvContentPartPr/>
              <p14:nvPr/>
            </p14:nvContentPartPr>
            <p14:xfrm>
              <a:off x="9330475" y="5225575"/>
              <a:ext cx="262800" cy="217080"/>
            </p14:xfrm>
          </p:contentPart>
        </mc:Choice>
        <mc:Fallback>
          <p:pic>
            <p:nvPicPr>
              <p:cNvPr id="962" name="Ink 961">
                <a:extLst>
                  <a:ext uri="{FF2B5EF4-FFF2-40B4-BE49-F238E27FC236}">
                    <a16:creationId xmlns:a16="http://schemas.microsoft.com/office/drawing/2014/main" id="{AA1B2F10-03A0-4BA5-B346-AC0549D19280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9321475" y="5216935"/>
                <a:ext cx="28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963" name="Ink 962">
                <a:extLst>
                  <a:ext uri="{FF2B5EF4-FFF2-40B4-BE49-F238E27FC236}">
                    <a16:creationId xmlns:a16="http://schemas.microsoft.com/office/drawing/2014/main" id="{82164A93-0925-4D45-B03B-EC0BA722BBDF}"/>
                  </a:ext>
                </a:extLst>
              </p14:cNvPr>
              <p14:cNvContentPartPr/>
              <p14:nvPr/>
            </p14:nvContentPartPr>
            <p14:xfrm>
              <a:off x="10002955" y="5328535"/>
              <a:ext cx="67680" cy="32760"/>
            </p14:xfrm>
          </p:contentPart>
        </mc:Choice>
        <mc:Fallback>
          <p:pic>
            <p:nvPicPr>
              <p:cNvPr id="963" name="Ink 962">
                <a:extLst>
                  <a:ext uri="{FF2B5EF4-FFF2-40B4-BE49-F238E27FC236}">
                    <a16:creationId xmlns:a16="http://schemas.microsoft.com/office/drawing/2014/main" id="{82164A93-0925-4D45-B03B-EC0BA722BBD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9993955" y="5319895"/>
                <a:ext cx="85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D58F30ED-AAB0-4D1C-A343-BDC7669E1800}"/>
                  </a:ext>
                </a:extLst>
              </p14:cNvPr>
              <p14:cNvContentPartPr/>
              <p14:nvPr/>
            </p14:nvContentPartPr>
            <p14:xfrm>
              <a:off x="10120675" y="5259775"/>
              <a:ext cx="19440" cy="299520"/>
            </p14:xfrm>
          </p:contentPart>
        </mc:Choice>
        <mc:Fallback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D58F30ED-AAB0-4D1C-A343-BDC7669E1800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0111675" y="5250775"/>
                <a:ext cx="37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B2846F2B-D7EC-4A4F-8CB4-EAB8C4272D21}"/>
                  </a:ext>
                </a:extLst>
              </p14:cNvPr>
              <p14:cNvContentPartPr/>
              <p14:nvPr/>
            </p14:nvContentPartPr>
            <p14:xfrm>
              <a:off x="10377715" y="5272375"/>
              <a:ext cx="27360" cy="251280"/>
            </p14:xfrm>
          </p:contentPart>
        </mc:Choice>
        <mc:Fallback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B2846F2B-D7EC-4A4F-8CB4-EAB8C4272D21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0368715" y="5263735"/>
                <a:ext cx="45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AA1AE66D-FBEB-4AE7-A8E8-361A0C5A85D3}"/>
                  </a:ext>
                </a:extLst>
              </p14:cNvPr>
              <p14:cNvContentPartPr/>
              <p14:nvPr/>
            </p14:nvContentPartPr>
            <p14:xfrm>
              <a:off x="10203475" y="5277055"/>
              <a:ext cx="105120" cy="222480"/>
            </p14:xfrm>
          </p:contentPart>
        </mc:Choice>
        <mc:Fallback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AA1AE66D-FBEB-4AE7-A8E8-361A0C5A85D3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194506" y="5268415"/>
                <a:ext cx="1227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982" name="Ink 981">
                <a:extLst>
                  <a:ext uri="{FF2B5EF4-FFF2-40B4-BE49-F238E27FC236}">
                    <a16:creationId xmlns:a16="http://schemas.microsoft.com/office/drawing/2014/main" id="{63EA611C-6E6D-4E8F-8337-18406D2918AD}"/>
                  </a:ext>
                </a:extLst>
              </p14:cNvPr>
              <p14:cNvContentPartPr/>
              <p14:nvPr/>
            </p14:nvContentPartPr>
            <p14:xfrm>
              <a:off x="11556715" y="5274535"/>
              <a:ext cx="73440" cy="167040"/>
            </p14:xfrm>
          </p:contentPart>
        </mc:Choice>
        <mc:Fallback>
          <p:pic>
            <p:nvPicPr>
              <p:cNvPr id="982" name="Ink 981">
                <a:extLst>
                  <a:ext uri="{FF2B5EF4-FFF2-40B4-BE49-F238E27FC236}">
                    <a16:creationId xmlns:a16="http://schemas.microsoft.com/office/drawing/2014/main" id="{63EA611C-6E6D-4E8F-8337-18406D2918AD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548075" y="5265535"/>
                <a:ext cx="91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992" name="Ink 991">
                <a:extLst>
                  <a:ext uri="{FF2B5EF4-FFF2-40B4-BE49-F238E27FC236}">
                    <a16:creationId xmlns:a16="http://schemas.microsoft.com/office/drawing/2014/main" id="{297ADA33-A9E5-4BFA-A820-DA493F6BE3CD}"/>
                  </a:ext>
                </a:extLst>
              </p14:cNvPr>
              <p14:cNvContentPartPr/>
              <p14:nvPr/>
            </p14:nvContentPartPr>
            <p14:xfrm>
              <a:off x="10488955" y="5198215"/>
              <a:ext cx="1009440" cy="533160"/>
            </p14:xfrm>
          </p:contentPart>
        </mc:Choice>
        <mc:Fallback>
          <p:pic>
            <p:nvPicPr>
              <p:cNvPr id="992" name="Ink 991">
                <a:extLst>
                  <a:ext uri="{FF2B5EF4-FFF2-40B4-BE49-F238E27FC236}">
                    <a16:creationId xmlns:a16="http://schemas.microsoft.com/office/drawing/2014/main" id="{297ADA33-A9E5-4BFA-A820-DA493F6BE3CD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0479955" y="5189575"/>
                <a:ext cx="10270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993" name="Ink 992">
                <a:extLst>
                  <a:ext uri="{FF2B5EF4-FFF2-40B4-BE49-F238E27FC236}">
                    <a16:creationId xmlns:a16="http://schemas.microsoft.com/office/drawing/2014/main" id="{0726479A-AD1C-452C-A47D-3E29CA7425E8}"/>
                  </a:ext>
                </a:extLst>
              </p14:cNvPr>
              <p14:cNvContentPartPr/>
              <p14:nvPr/>
            </p14:nvContentPartPr>
            <p14:xfrm>
              <a:off x="635395" y="6177055"/>
              <a:ext cx="96480" cy="9720"/>
            </p14:xfrm>
          </p:contentPart>
        </mc:Choice>
        <mc:Fallback>
          <p:pic>
            <p:nvPicPr>
              <p:cNvPr id="993" name="Ink 992">
                <a:extLst>
                  <a:ext uri="{FF2B5EF4-FFF2-40B4-BE49-F238E27FC236}">
                    <a16:creationId xmlns:a16="http://schemas.microsoft.com/office/drawing/2014/main" id="{0726479A-AD1C-452C-A47D-3E29CA7425E8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26395" y="6168055"/>
                <a:ext cx="11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994" name="Ink 993">
                <a:extLst>
                  <a:ext uri="{FF2B5EF4-FFF2-40B4-BE49-F238E27FC236}">
                    <a16:creationId xmlns:a16="http://schemas.microsoft.com/office/drawing/2014/main" id="{F6DB7BE4-2196-4AE6-ACAD-31BBDAC08B38}"/>
                  </a:ext>
                </a:extLst>
              </p14:cNvPr>
              <p14:cNvContentPartPr/>
              <p14:nvPr/>
            </p14:nvContentPartPr>
            <p14:xfrm>
              <a:off x="628915" y="6239335"/>
              <a:ext cx="103680" cy="20880"/>
            </p14:xfrm>
          </p:contentPart>
        </mc:Choice>
        <mc:Fallback>
          <p:pic>
            <p:nvPicPr>
              <p:cNvPr id="994" name="Ink 993">
                <a:extLst>
                  <a:ext uri="{FF2B5EF4-FFF2-40B4-BE49-F238E27FC236}">
                    <a16:creationId xmlns:a16="http://schemas.microsoft.com/office/drawing/2014/main" id="{F6DB7BE4-2196-4AE6-ACAD-31BBDAC08B38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619915" y="6230335"/>
                <a:ext cx="121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995" name="Ink 994">
                <a:extLst>
                  <a:ext uri="{FF2B5EF4-FFF2-40B4-BE49-F238E27FC236}">
                    <a16:creationId xmlns:a16="http://schemas.microsoft.com/office/drawing/2014/main" id="{1EF45B46-4CAC-4889-8495-D96647C3DD16}"/>
                  </a:ext>
                </a:extLst>
              </p14:cNvPr>
              <p14:cNvContentPartPr/>
              <p14:nvPr/>
            </p14:nvContentPartPr>
            <p14:xfrm>
              <a:off x="6655315" y="4868455"/>
              <a:ext cx="1752480" cy="229680"/>
            </p14:xfrm>
          </p:contentPart>
        </mc:Choice>
        <mc:Fallback>
          <p:pic>
            <p:nvPicPr>
              <p:cNvPr id="995" name="Ink 994">
                <a:extLst>
                  <a:ext uri="{FF2B5EF4-FFF2-40B4-BE49-F238E27FC236}">
                    <a16:creationId xmlns:a16="http://schemas.microsoft.com/office/drawing/2014/main" id="{1EF45B46-4CAC-4889-8495-D96647C3DD1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646315" y="4859455"/>
                <a:ext cx="1770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996" name="Ink 995">
                <a:extLst>
                  <a:ext uri="{FF2B5EF4-FFF2-40B4-BE49-F238E27FC236}">
                    <a16:creationId xmlns:a16="http://schemas.microsoft.com/office/drawing/2014/main" id="{4CE4DE95-F8EB-4FC2-A94B-F05E4636DD1B}"/>
                  </a:ext>
                </a:extLst>
              </p14:cNvPr>
              <p14:cNvContentPartPr/>
              <p14:nvPr/>
            </p14:nvContentPartPr>
            <p14:xfrm>
              <a:off x="1018075" y="6051055"/>
              <a:ext cx="108720" cy="231480"/>
            </p14:xfrm>
          </p:contentPart>
        </mc:Choice>
        <mc:Fallback>
          <p:pic>
            <p:nvPicPr>
              <p:cNvPr id="996" name="Ink 995">
                <a:extLst>
                  <a:ext uri="{FF2B5EF4-FFF2-40B4-BE49-F238E27FC236}">
                    <a16:creationId xmlns:a16="http://schemas.microsoft.com/office/drawing/2014/main" id="{4CE4DE95-F8EB-4FC2-A94B-F05E4636DD1B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009075" y="6042055"/>
                <a:ext cx="1263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997" name="Ink 996">
                <a:extLst>
                  <a:ext uri="{FF2B5EF4-FFF2-40B4-BE49-F238E27FC236}">
                    <a16:creationId xmlns:a16="http://schemas.microsoft.com/office/drawing/2014/main" id="{BF7D2A11-1112-4C30-ADAA-D0C7D7ECABBC}"/>
                  </a:ext>
                </a:extLst>
              </p14:cNvPr>
              <p14:cNvContentPartPr/>
              <p14:nvPr/>
            </p14:nvContentPartPr>
            <p14:xfrm>
              <a:off x="1230115" y="5987335"/>
              <a:ext cx="88200" cy="356400"/>
            </p14:xfrm>
          </p:contentPart>
        </mc:Choice>
        <mc:Fallback>
          <p:pic>
            <p:nvPicPr>
              <p:cNvPr id="997" name="Ink 996">
                <a:extLst>
                  <a:ext uri="{FF2B5EF4-FFF2-40B4-BE49-F238E27FC236}">
                    <a16:creationId xmlns:a16="http://schemas.microsoft.com/office/drawing/2014/main" id="{BF7D2A11-1112-4C30-ADAA-D0C7D7ECABBC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221475" y="5978335"/>
                <a:ext cx="105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998" name="Ink 997">
                <a:extLst>
                  <a:ext uri="{FF2B5EF4-FFF2-40B4-BE49-F238E27FC236}">
                    <a16:creationId xmlns:a16="http://schemas.microsoft.com/office/drawing/2014/main" id="{391B01A9-3184-4D42-AB86-9CE39086E0BD}"/>
                  </a:ext>
                </a:extLst>
              </p14:cNvPr>
              <p14:cNvContentPartPr/>
              <p14:nvPr/>
            </p14:nvContentPartPr>
            <p14:xfrm>
              <a:off x="1362595" y="6080575"/>
              <a:ext cx="26640" cy="171000"/>
            </p14:xfrm>
          </p:contentPart>
        </mc:Choice>
        <mc:Fallback>
          <p:pic>
            <p:nvPicPr>
              <p:cNvPr id="998" name="Ink 997">
                <a:extLst>
                  <a:ext uri="{FF2B5EF4-FFF2-40B4-BE49-F238E27FC236}">
                    <a16:creationId xmlns:a16="http://schemas.microsoft.com/office/drawing/2014/main" id="{391B01A9-3184-4D42-AB86-9CE39086E0B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353595" y="6071935"/>
                <a:ext cx="44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1003" name="Ink 1002">
                <a:extLst>
                  <a:ext uri="{FF2B5EF4-FFF2-40B4-BE49-F238E27FC236}">
                    <a16:creationId xmlns:a16="http://schemas.microsoft.com/office/drawing/2014/main" id="{DDA0483F-688E-4B89-A46E-480FE3093D3E}"/>
                  </a:ext>
                </a:extLst>
              </p14:cNvPr>
              <p14:cNvContentPartPr/>
              <p14:nvPr/>
            </p14:nvContentPartPr>
            <p14:xfrm>
              <a:off x="1924915" y="6078415"/>
              <a:ext cx="58320" cy="162720"/>
            </p14:xfrm>
          </p:contentPart>
        </mc:Choice>
        <mc:Fallback>
          <p:pic>
            <p:nvPicPr>
              <p:cNvPr id="1003" name="Ink 1002">
                <a:extLst>
                  <a:ext uri="{FF2B5EF4-FFF2-40B4-BE49-F238E27FC236}">
                    <a16:creationId xmlns:a16="http://schemas.microsoft.com/office/drawing/2014/main" id="{DDA0483F-688E-4B89-A46E-480FE3093D3E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916275" y="6069415"/>
                <a:ext cx="75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B755F4FB-0CCA-412B-925E-2FB6E39A5117}"/>
                  </a:ext>
                </a:extLst>
              </p14:cNvPr>
              <p14:cNvContentPartPr/>
              <p14:nvPr/>
            </p14:nvContentPartPr>
            <p14:xfrm>
              <a:off x="2081875" y="6034495"/>
              <a:ext cx="76320" cy="199440"/>
            </p14:xfrm>
          </p:contentPart>
        </mc:Choice>
        <mc:Fallback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B755F4FB-0CCA-412B-925E-2FB6E39A5117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2072875" y="6025855"/>
                <a:ext cx="939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1005" name="Ink 1004">
                <a:extLst>
                  <a:ext uri="{FF2B5EF4-FFF2-40B4-BE49-F238E27FC236}">
                    <a16:creationId xmlns:a16="http://schemas.microsoft.com/office/drawing/2014/main" id="{140301CE-808F-4FD3-A4AF-0E2842BA2BA5}"/>
                  </a:ext>
                </a:extLst>
              </p14:cNvPr>
              <p14:cNvContentPartPr/>
              <p14:nvPr/>
            </p14:nvContentPartPr>
            <p14:xfrm>
              <a:off x="2213275" y="6076615"/>
              <a:ext cx="147600" cy="128520"/>
            </p14:xfrm>
          </p:contentPart>
        </mc:Choice>
        <mc:Fallback>
          <p:pic>
            <p:nvPicPr>
              <p:cNvPr id="1005" name="Ink 1004">
                <a:extLst>
                  <a:ext uri="{FF2B5EF4-FFF2-40B4-BE49-F238E27FC236}">
                    <a16:creationId xmlns:a16="http://schemas.microsoft.com/office/drawing/2014/main" id="{140301CE-808F-4FD3-A4AF-0E2842BA2BA5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2204635" y="6067975"/>
                <a:ext cx="165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1008" name="Ink 1007">
                <a:extLst>
                  <a:ext uri="{FF2B5EF4-FFF2-40B4-BE49-F238E27FC236}">
                    <a16:creationId xmlns:a16="http://schemas.microsoft.com/office/drawing/2014/main" id="{1732B78E-5B99-4AD8-91D9-B5A7E03B44B9}"/>
                  </a:ext>
                </a:extLst>
              </p14:cNvPr>
              <p14:cNvContentPartPr/>
              <p14:nvPr/>
            </p14:nvContentPartPr>
            <p14:xfrm>
              <a:off x="2528275" y="6037375"/>
              <a:ext cx="120240" cy="259200"/>
            </p14:xfrm>
          </p:contentPart>
        </mc:Choice>
        <mc:Fallback>
          <p:pic>
            <p:nvPicPr>
              <p:cNvPr id="1008" name="Ink 1007">
                <a:extLst>
                  <a:ext uri="{FF2B5EF4-FFF2-40B4-BE49-F238E27FC236}">
                    <a16:creationId xmlns:a16="http://schemas.microsoft.com/office/drawing/2014/main" id="{1732B78E-5B99-4AD8-91D9-B5A7E03B44B9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519275" y="6028375"/>
                <a:ext cx="137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1009" name="Ink 1008">
                <a:extLst>
                  <a:ext uri="{FF2B5EF4-FFF2-40B4-BE49-F238E27FC236}">
                    <a16:creationId xmlns:a16="http://schemas.microsoft.com/office/drawing/2014/main" id="{7A589AB1-D2F3-4942-A0C3-7AE9938056C0}"/>
                  </a:ext>
                </a:extLst>
              </p14:cNvPr>
              <p14:cNvContentPartPr/>
              <p14:nvPr/>
            </p14:nvContentPartPr>
            <p14:xfrm>
              <a:off x="2417395" y="6049615"/>
              <a:ext cx="67320" cy="188640"/>
            </p14:xfrm>
          </p:contentPart>
        </mc:Choice>
        <mc:Fallback>
          <p:pic>
            <p:nvPicPr>
              <p:cNvPr id="1009" name="Ink 1008">
                <a:extLst>
                  <a:ext uri="{FF2B5EF4-FFF2-40B4-BE49-F238E27FC236}">
                    <a16:creationId xmlns:a16="http://schemas.microsoft.com/office/drawing/2014/main" id="{7A589AB1-D2F3-4942-A0C3-7AE9938056C0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2408755" y="6040615"/>
                <a:ext cx="84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1010" name="Ink 1009">
                <a:extLst>
                  <a:ext uri="{FF2B5EF4-FFF2-40B4-BE49-F238E27FC236}">
                    <a16:creationId xmlns:a16="http://schemas.microsoft.com/office/drawing/2014/main" id="{DC894559-680E-4B18-A879-86789FBA55F3}"/>
                  </a:ext>
                </a:extLst>
              </p14:cNvPr>
              <p14:cNvContentPartPr/>
              <p14:nvPr/>
            </p14:nvContentPartPr>
            <p14:xfrm>
              <a:off x="1671115" y="6065815"/>
              <a:ext cx="198360" cy="169920"/>
            </p14:xfrm>
          </p:contentPart>
        </mc:Choice>
        <mc:Fallback>
          <p:pic>
            <p:nvPicPr>
              <p:cNvPr id="1010" name="Ink 1009">
                <a:extLst>
                  <a:ext uri="{FF2B5EF4-FFF2-40B4-BE49-F238E27FC236}">
                    <a16:creationId xmlns:a16="http://schemas.microsoft.com/office/drawing/2014/main" id="{DC894559-680E-4B18-A879-86789FBA55F3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662131" y="6056815"/>
                <a:ext cx="215968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1011" name="Ink 1010">
                <a:extLst>
                  <a:ext uri="{FF2B5EF4-FFF2-40B4-BE49-F238E27FC236}">
                    <a16:creationId xmlns:a16="http://schemas.microsoft.com/office/drawing/2014/main" id="{F50137DF-3925-4E3D-9551-CEFA9A94FC17}"/>
                  </a:ext>
                </a:extLst>
              </p14:cNvPr>
              <p14:cNvContentPartPr/>
              <p14:nvPr/>
            </p14:nvContentPartPr>
            <p14:xfrm>
              <a:off x="1446115" y="6067255"/>
              <a:ext cx="88920" cy="150840"/>
            </p14:xfrm>
          </p:contentPart>
        </mc:Choice>
        <mc:Fallback>
          <p:pic>
            <p:nvPicPr>
              <p:cNvPr id="1011" name="Ink 1010">
                <a:extLst>
                  <a:ext uri="{FF2B5EF4-FFF2-40B4-BE49-F238E27FC236}">
                    <a16:creationId xmlns:a16="http://schemas.microsoft.com/office/drawing/2014/main" id="{F50137DF-3925-4E3D-9551-CEFA9A94FC17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437115" y="6058255"/>
                <a:ext cx="106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1012" name="Ink 1011">
                <a:extLst>
                  <a:ext uri="{FF2B5EF4-FFF2-40B4-BE49-F238E27FC236}">
                    <a16:creationId xmlns:a16="http://schemas.microsoft.com/office/drawing/2014/main" id="{1BE17E2A-6197-4D2B-BD3A-B4F8BE5A754E}"/>
                  </a:ext>
                </a:extLst>
              </p14:cNvPr>
              <p14:cNvContentPartPr/>
              <p14:nvPr/>
            </p14:nvContentPartPr>
            <p14:xfrm>
              <a:off x="2730955" y="6103615"/>
              <a:ext cx="61200" cy="23040"/>
            </p14:xfrm>
          </p:contentPart>
        </mc:Choice>
        <mc:Fallback>
          <p:pic>
            <p:nvPicPr>
              <p:cNvPr id="1012" name="Ink 1011">
                <a:extLst>
                  <a:ext uri="{FF2B5EF4-FFF2-40B4-BE49-F238E27FC236}">
                    <a16:creationId xmlns:a16="http://schemas.microsoft.com/office/drawing/2014/main" id="{1BE17E2A-6197-4D2B-BD3A-B4F8BE5A754E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2722315" y="6094975"/>
                <a:ext cx="78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1015" name="Ink 1014">
                <a:extLst>
                  <a:ext uri="{FF2B5EF4-FFF2-40B4-BE49-F238E27FC236}">
                    <a16:creationId xmlns:a16="http://schemas.microsoft.com/office/drawing/2014/main" id="{A423911C-7C66-41F8-8256-0219CC3C6918}"/>
                  </a:ext>
                </a:extLst>
              </p14:cNvPr>
              <p14:cNvContentPartPr/>
              <p14:nvPr/>
            </p14:nvContentPartPr>
            <p14:xfrm>
              <a:off x="2913115" y="5994175"/>
              <a:ext cx="136440" cy="190440"/>
            </p14:xfrm>
          </p:contentPart>
        </mc:Choice>
        <mc:Fallback>
          <p:pic>
            <p:nvPicPr>
              <p:cNvPr id="1015" name="Ink 1014">
                <a:extLst>
                  <a:ext uri="{FF2B5EF4-FFF2-40B4-BE49-F238E27FC236}">
                    <a16:creationId xmlns:a16="http://schemas.microsoft.com/office/drawing/2014/main" id="{A423911C-7C66-41F8-8256-0219CC3C6918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2904452" y="5985175"/>
                <a:ext cx="154127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1022" name="Ink 1021">
                <a:extLst>
                  <a:ext uri="{FF2B5EF4-FFF2-40B4-BE49-F238E27FC236}">
                    <a16:creationId xmlns:a16="http://schemas.microsoft.com/office/drawing/2014/main" id="{04719E83-D906-474E-96F9-0845D2E0A2F7}"/>
                  </a:ext>
                </a:extLst>
              </p14:cNvPr>
              <p14:cNvContentPartPr/>
              <p14:nvPr/>
            </p14:nvContentPartPr>
            <p14:xfrm>
              <a:off x="3776035" y="6064375"/>
              <a:ext cx="161640" cy="142920"/>
            </p14:xfrm>
          </p:contentPart>
        </mc:Choice>
        <mc:Fallback>
          <p:pic>
            <p:nvPicPr>
              <p:cNvPr id="1022" name="Ink 1021">
                <a:extLst>
                  <a:ext uri="{FF2B5EF4-FFF2-40B4-BE49-F238E27FC236}">
                    <a16:creationId xmlns:a16="http://schemas.microsoft.com/office/drawing/2014/main" id="{04719E83-D906-474E-96F9-0845D2E0A2F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3767035" y="6055735"/>
                <a:ext cx="1792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36BE0B07-AD80-444C-BA54-5B9EC2A91F35}"/>
                  </a:ext>
                </a:extLst>
              </p14:cNvPr>
              <p14:cNvContentPartPr/>
              <p14:nvPr/>
            </p14:nvContentPartPr>
            <p14:xfrm>
              <a:off x="4107595" y="6011455"/>
              <a:ext cx="107280" cy="24408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36BE0B07-AD80-444C-BA54-5B9EC2A91F3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4098595" y="6002815"/>
                <a:ext cx="124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16672068-2709-48D6-8395-418B66242941}"/>
                  </a:ext>
                </a:extLst>
              </p14:cNvPr>
              <p14:cNvContentPartPr/>
              <p14:nvPr/>
            </p14:nvContentPartPr>
            <p14:xfrm>
              <a:off x="3988075" y="6034495"/>
              <a:ext cx="76680" cy="200160"/>
            </p14:xfrm>
          </p:contentPart>
        </mc:Choice>
        <mc:Fallback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16672068-2709-48D6-8395-418B6624294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3979435" y="6025855"/>
                <a:ext cx="943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CAA37426-6596-4EF8-A223-07AAB05FA9E1}"/>
                  </a:ext>
                </a:extLst>
              </p14:cNvPr>
              <p14:cNvContentPartPr/>
              <p14:nvPr/>
            </p14:nvContentPartPr>
            <p14:xfrm>
              <a:off x="3527275" y="6006055"/>
              <a:ext cx="182160" cy="26712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CAA37426-6596-4EF8-A223-07AAB05FA9E1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3518618" y="5997415"/>
                <a:ext cx="199835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37A7BBAD-9A32-4DF7-B598-FC8636A36FC6}"/>
                  </a:ext>
                </a:extLst>
              </p14:cNvPr>
              <p14:cNvContentPartPr/>
              <p14:nvPr/>
            </p14:nvContentPartPr>
            <p14:xfrm>
              <a:off x="3149275" y="6008935"/>
              <a:ext cx="292680" cy="1954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37A7BBAD-9A32-4DF7-B598-FC8636A36FC6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3140286" y="5999935"/>
                <a:ext cx="310298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7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BD86F51-F99C-4890-955A-C6EB6F61F9D8}"/>
                  </a:ext>
                </a:extLst>
              </p14:cNvPr>
              <p14:cNvContentPartPr/>
              <p14:nvPr/>
            </p14:nvContentPartPr>
            <p14:xfrm>
              <a:off x="7210075" y="302575"/>
              <a:ext cx="58680" cy="18324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BD86F51-F99C-4890-955A-C6EB6F61F9D8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201435" y="293935"/>
                <a:ext cx="76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9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D2FCE447-C76E-48C1-BEA8-E790A9D76DFC}"/>
                  </a:ext>
                </a:extLst>
              </p14:cNvPr>
              <p14:cNvContentPartPr/>
              <p14:nvPr/>
            </p14:nvContentPartPr>
            <p14:xfrm>
              <a:off x="7234195" y="575095"/>
              <a:ext cx="2160" cy="468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D2FCE447-C76E-48C1-BEA8-E790A9D76DFC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7225555" y="566095"/>
                <a:ext cx="19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1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AD3D9F2E-0F1E-4795-80A6-A04DD9DE980A}"/>
                  </a:ext>
                </a:extLst>
              </p14:cNvPr>
              <p14:cNvContentPartPr/>
              <p14:nvPr/>
            </p14:nvContentPartPr>
            <p14:xfrm>
              <a:off x="6566035" y="252535"/>
              <a:ext cx="539280" cy="23544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AD3D9F2E-0F1E-4795-80A6-A04DD9DE980A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6557395" y="243535"/>
                <a:ext cx="556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3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2F7F4F92-12C6-40E9-9589-1FD0BFFE5C24}"/>
                  </a:ext>
                </a:extLst>
              </p14:cNvPr>
              <p14:cNvContentPartPr/>
              <p14:nvPr/>
            </p14:nvContentPartPr>
            <p14:xfrm>
              <a:off x="6156355" y="314815"/>
              <a:ext cx="286560" cy="13752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2F7F4F92-12C6-40E9-9589-1FD0BFFE5C24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6147704" y="306175"/>
                <a:ext cx="30422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5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EC10B57B-3BD5-4D4E-BA50-D6423D2F33A4}"/>
                  </a:ext>
                </a:extLst>
              </p14:cNvPr>
              <p14:cNvContentPartPr/>
              <p14:nvPr/>
            </p14:nvContentPartPr>
            <p14:xfrm>
              <a:off x="5765035" y="284575"/>
              <a:ext cx="221040" cy="15768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EC10B57B-3BD5-4D4E-BA50-D6423D2F33A4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5756050" y="275575"/>
                <a:ext cx="238651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D079FB23-D1F1-43E2-B4B0-745D39F43452}"/>
                  </a:ext>
                </a:extLst>
              </p14:cNvPr>
              <p14:cNvContentPartPr/>
              <p14:nvPr/>
            </p14:nvContentPartPr>
            <p14:xfrm>
              <a:off x="5168875" y="266215"/>
              <a:ext cx="480240" cy="2070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D079FB23-D1F1-43E2-B4B0-745D39F43452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5160229" y="257215"/>
                <a:ext cx="497893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9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0D0F150-CDED-488D-9185-4414CC378470}"/>
                  </a:ext>
                </a:extLst>
              </p14:cNvPr>
              <p14:cNvContentPartPr/>
              <p14:nvPr/>
            </p14:nvContentPartPr>
            <p14:xfrm>
              <a:off x="4494235" y="322015"/>
              <a:ext cx="527040" cy="98100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0D0F150-CDED-488D-9185-4414CC378470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485589" y="313375"/>
                <a:ext cx="544692" cy="9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8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54C10E-B248-46F9-87E5-2E56ADA04905}"/>
                  </a:ext>
                </a:extLst>
              </p14:cNvPr>
              <p14:cNvContentPartPr/>
              <p14:nvPr/>
            </p14:nvContentPartPr>
            <p14:xfrm>
              <a:off x="321115" y="359455"/>
              <a:ext cx="61560" cy="2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54C10E-B248-46F9-87E5-2E56ADA04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15" y="350455"/>
                <a:ext cx="792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9A4F4A-B381-4656-BCDA-CFD9D3D3E442}"/>
                  </a:ext>
                </a:extLst>
              </p14:cNvPr>
              <p14:cNvContentPartPr/>
              <p14:nvPr/>
            </p14:nvContentPartPr>
            <p14:xfrm>
              <a:off x="433075" y="372775"/>
              <a:ext cx="68040" cy="15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9A4F4A-B381-4656-BCDA-CFD9D3D3E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435" y="363775"/>
                <a:ext cx="85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EDE274-7493-47A3-BFAA-8820C07113EC}"/>
                  </a:ext>
                </a:extLst>
              </p14:cNvPr>
              <p14:cNvContentPartPr/>
              <p14:nvPr/>
            </p14:nvContentPartPr>
            <p14:xfrm>
              <a:off x="546115" y="399055"/>
              <a:ext cx="79920" cy="18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EDE274-7493-47A3-BFAA-8820C07113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475" y="390415"/>
                <a:ext cx="97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8D2D09-8CAE-4EDA-AB1E-C54BC982E1F9}"/>
                  </a:ext>
                </a:extLst>
              </p14:cNvPr>
              <p14:cNvContentPartPr/>
              <p14:nvPr/>
            </p14:nvContentPartPr>
            <p14:xfrm>
              <a:off x="1481035" y="503095"/>
              <a:ext cx="67320" cy="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8D2D09-8CAE-4EDA-AB1E-C54BC982E1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2395" y="494455"/>
                <a:ext cx="84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D58BD-D7B0-4948-AE1C-6749563B6EBB}"/>
                  </a:ext>
                </a:extLst>
              </p14:cNvPr>
              <p14:cNvContentPartPr/>
              <p14:nvPr/>
            </p14:nvContentPartPr>
            <p14:xfrm>
              <a:off x="1505875" y="575095"/>
              <a:ext cx="73440" cy="3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D58BD-D7B0-4948-AE1C-6749563B6E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6875" y="566095"/>
                <a:ext cx="91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FFB020-F0B1-43F1-A872-A4A395114D00}"/>
                  </a:ext>
                </a:extLst>
              </p14:cNvPr>
              <p14:cNvContentPartPr/>
              <p14:nvPr/>
            </p14:nvContentPartPr>
            <p14:xfrm>
              <a:off x="1246315" y="440815"/>
              <a:ext cx="110160" cy="264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FFB020-F0B1-43F1-A872-A4A395114D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7675" y="432175"/>
                <a:ext cx="127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15AF17-5CC5-4E28-824B-2EB3F31D4090}"/>
                  </a:ext>
                </a:extLst>
              </p14:cNvPr>
              <p14:cNvContentPartPr/>
              <p14:nvPr/>
            </p14:nvContentPartPr>
            <p14:xfrm>
              <a:off x="1775515" y="427495"/>
              <a:ext cx="105480" cy="22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15AF17-5CC5-4E28-824B-2EB3F31D40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6515" y="418855"/>
                <a:ext cx="1231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BFB9AF-AA94-4418-9595-5D1F8C43057A}"/>
                  </a:ext>
                </a:extLst>
              </p14:cNvPr>
              <p14:cNvContentPartPr/>
              <p14:nvPr/>
            </p14:nvContentPartPr>
            <p14:xfrm>
              <a:off x="2222995" y="492295"/>
              <a:ext cx="72720" cy="19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BFB9AF-AA94-4418-9595-5D1F8C4305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3995" y="483655"/>
                <a:ext cx="90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51DB7A3-3E78-4E66-8E5F-EC16FB7518D9}"/>
                  </a:ext>
                </a:extLst>
              </p14:cNvPr>
              <p14:cNvContentPartPr/>
              <p14:nvPr/>
            </p14:nvContentPartPr>
            <p14:xfrm>
              <a:off x="2260795" y="417775"/>
              <a:ext cx="14760" cy="5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51DB7A3-3E78-4E66-8E5F-EC16FB7518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52155" y="409135"/>
                <a:ext cx="32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A9AD5A-BA4A-4C48-8734-6493DD70234C}"/>
                  </a:ext>
                </a:extLst>
              </p14:cNvPr>
              <p14:cNvContentPartPr/>
              <p14:nvPr/>
            </p14:nvContentPartPr>
            <p14:xfrm>
              <a:off x="2345035" y="474655"/>
              <a:ext cx="185400" cy="178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A9AD5A-BA4A-4C48-8734-6493DD702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6035" y="466015"/>
                <a:ext cx="203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F0ED38-2912-4CA8-94ED-48B5C388293F}"/>
                  </a:ext>
                </a:extLst>
              </p14:cNvPr>
              <p14:cNvContentPartPr/>
              <p14:nvPr/>
            </p14:nvContentPartPr>
            <p14:xfrm>
              <a:off x="2586235" y="442255"/>
              <a:ext cx="69480" cy="20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F0ED38-2912-4CA8-94ED-48B5C38829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7235" y="433255"/>
                <a:ext cx="87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952ED91-1874-4C02-B75F-76551624242D}"/>
                  </a:ext>
                </a:extLst>
              </p14:cNvPr>
              <p14:cNvContentPartPr/>
              <p14:nvPr/>
            </p14:nvContentPartPr>
            <p14:xfrm>
              <a:off x="2820235" y="442255"/>
              <a:ext cx="97200" cy="17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952ED91-1874-4C02-B75F-7655162424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1235" y="433255"/>
                <a:ext cx="114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4A6362-6B6E-4FA8-8FFB-398A160FF666}"/>
                  </a:ext>
                </a:extLst>
              </p14:cNvPr>
              <p14:cNvContentPartPr/>
              <p14:nvPr/>
            </p14:nvContentPartPr>
            <p14:xfrm>
              <a:off x="2001595" y="465295"/>
              <a:ext cx="92160" cy="157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4A6362-6B6E-4FA8-8FFB-398A160FF6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2595" y="456295"/>
                <a:ext cx="109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811C6F-9831-4C81-8394-A233E550094C}"/>
                  </a:ext>
                </a:extLst>
              </p14:cNvPr>
              <p14:cNvContentPartPr/>
              <p14:nvPr/>
            </p14:nvContentPartPr>
            <p14:xfrm>
              <a:off x="3248995" y="298615"/>
              <a:ext cx="6840" cy="12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811C6F-9831-4C81-8394-A233E55009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0355" y="289615"/>
                <a:ext cx="24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143E18-01C3-425F-9D09-E2273CFB350D}"/>
                  </a:ext>
                </a:extLst>
              </p14:cNvPr>
              <p14:cNvContentPartPr/>
              <p14:nvPr/>
            </p14:nvContentPartPr>
            <p14:xfrm>
              <a:off x="3076195" y="531535"/>
              <a:ext cx="356760" cy="2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143E18-01C3-425F-9D09-E2273CFB35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67555" y="522895"/>
                <a:ext cx="374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E61711-8516-4092-A589-44329E2AA8C2}"/>
                  </a:ext>
                </a:extLst>
              </p14:cNvPr>
              <p14:cNvContentPartPr/>
              <p14:nvPr/>
            </p14:nvContentPartPr>
            <p14:xfrm>
              <a:off x="3052435" y="662215"/>
              <a:ext cx="432720" cy="22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E61711-8516-4092-A589-44329E2AA8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3788" y="653230"/>
                <a:ext cx="450375" cy="23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3E1B40-40B3-428F-85CD-3FCDD6F044AF}"/>
                  </a:ext>
                </a:extLst>
              </p14:cNvPr>
              <p14:cNvContentPartPr/>
              <p14:nvPr/>
            </p14:nvContentPartPr>
            <p14:xfrm>
              <a:off x="5040715" y="481495"/>
              <a:ext cx="3318120" cy="1459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3E1B40-40B3-428F-85CD-3FCDD6F044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32075" y="472495"/>
                <a:ext cx="3335760" cy="14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4693635-C2A0-443F-817E-CD32C6537980}"/>
                  </a:ext>
                </a:extLst>
              </p14:cNvPr>
              <p14:cNvContentPartPr/>
              <p14:nvPr/>
            </p14:nvContentPartPr>
            <p14:xfrm>
              <a:off x="665275" y="2290135"/>
              <a:ext cx="189000" cy="164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4693635-C2A0-443F-817E-CD32C65379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6635" y="2281135"/>
                <a:ext cx="2066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AABC64-D257-4F46-BB51-DB6C1EBBD7E5}"/>
                  </a:ext>
                </a:extLst>
              </p14:cNvPr>
              <p14:cNvContentPartPr/>
              <p14:nvPr/>
            </p14:nvContentPartPr>
            <p14:xfrm>
              <a:off x="2355475" y="2299495"/>
              <a:ext cx="1800" cy="1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AABC64-D257-4F46-BB51-DB6C1EBBD7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6835" y="2290855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64DBE0A-160B-4471-8F36-F06A78A2865C}"/>
                  </a:ext>
                </a:extLst>
              </p14:cNvPr>
              <p14:cNvContentPartPr/>
              <p14:nvPr/>
            </p14:nvContentPartPr>
            <p14:xfrm>
              <a:off x="2350795" y="2449975"/>
              <a:ext cx="18720" cy="25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64DBE0A-160B-4471-8F36-F06A78A286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1795" y="2440975"/>
                <a:ext cx="36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503E5AD-16D5-45D4-A04A-9264A23538F6}"/>
                  </a:ext>
                </a:extLst>
              </p14:cNvPr>
              <p14:cNvContentPartPr/>
              <p14:nvPr/>
            </p14:nvContentPartPr>
            <p14:xfrm>
              <a:off x="1826635" y="2321095"/>
              <a:ext cx="349200" cy="1926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503E5AD-16D5-45D4-A04A-9264A23538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7644" y="2312112"/>
                <a:ext cx="366822" cy="210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AA2662-B82B-4E91-B4C3-795E108D2570}"/>
                  </a:ext>
                </a:extLst>
              </p14:cNvPr>
              <p14:cNvContentPartPr/>
              <p14:nvPr/>
            </p14:nvContentPartPr>
            <p14:xfrm>
              <a:off x="1540795" y="2309575"/>
              <a:ext cx="225720" cy="214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AA2662-B82B-4E91-B4C3-795E108D25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31781" y="2300575"/>
                <a:ext cx="243388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11D64DA-36B7-4C9F-9CB0-7B56D38FB4A7}"/>
                  </a:ext>
                </a:extLst>
              </p14:cNvPr>
              <p14:cNvContentPartPr/>
              <p14:nvPr/>
            </p14:nvContentPartPr>
            <p14:xfrm>
              <a:off x="911515" y="2254855"/>
              <a:ext cx="429480" cy="221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11D64DA-36B7-4C9F-9CB0-7B56D38FB4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868" y="2246215"/>
                <a:ext cx="447135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596263B-356F-4C47-8398-21E8C43C6367}"/>
                  </a:ext>
                </a:extLst>
              </p14:cNvPr>
              <p14:cNvContentPartPr/>
              <p14:nvPr/>
            </p14:nvContentPartPr>
            <p14:xfrm>
              <a:off x="408955" y="2265655"/>
              <a:ext cx="197640" cy="195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596263B-356F-4C47-8398-21E8C43C63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9971" y="2256655"/>
                <a:ext cx="215248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E11136-1FDC-4E37-B2B2-A4D0A027579D}"/>
                  </a:ext>
                </a:extLst>
              </p14:cNvPr>
              <p14:cNvContentPartPr/>
              <p14:nvPr/>
            </p14:nvContentPartPr>
            <p14:xfrm>
              <a:off x="2836435" y="2299495"/>
              <a:ext cx="58680" cy="213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E11136-1FDC-4E37-B2B2-A4D0A02757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7435" y="2290495"/>
                <a:ext cx="763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883B51-1AF2-4B5C-94BE-4558A1C5FD03}"/>
                  </a:ext>
                </a:extLst>
              </p14:cNvPr>
              <p14:cNvContentPartPr/>
              <p14:nvPr/>
            </p14:nvContentPartPr>
            <p14:xfrm>
              <a:off x="2990515" y="2374015"/>
              <a:ext cx="67680" cy="7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883B51-1AF2-4B5C-94BE-4558A1C5FD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81515" y="2365015"/>
                <a:ext cx="85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03F7A28-D9C8-4940-AB4E-7EE8CF90CC5A}"/>
                  </a:ext>
                </a:extLst>
              </p14:cNvPr>
              <p14:cNvContentPartPr/>
              <p14:nvPr/>
            </p14:nvContentPartPr>
            <p14:xfrm>
              <a:off x="3009595" y="2437735"/>
              <a:ext cx="66960" cy="18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03F7A28-D9C8-4940-AB4E-7EE8CF90CC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00595" y="2429095"/>
                <a:ext cx="84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05E65D-68C7-42F7-9EC0-15FE787F5F58}"/>
                  </a:ext>
                </a:extLst>
              </p14:cNvPr>
              <p14:cNvContentPartPr/>
              <p14:nvPr/>
            </p14:nvContentPartPr>
            <p14:xfrm>
              <a:off x="3248275" y="2326495"/>
              <a:ext cx="138240" cy="223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05E65D-68C7-42F7-9EC0-15FE787F5F5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39275" y="2317855"/>
                <a:ext cx="155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0207526-8197-478B-B0BC-E72E9567529E}"/>
                  </a:ext>
                </a:extLst>
              </p14:cNvPr>
              <p14:cNvContentPartPr/>
              <p14:nvPr/>
            </p14:nvContentPartPr>
            <p14:xfrm>
              <a:off x="3497395" y="2319655"/>
              <a:ext cx="97560" cy="216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0207526-8197-478B-B0BC-E72E9567529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88395" y="2311015"/>
                <a:ext cx="115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86A7B63-E786-4F8A-BC88-07A539A84ED7}"/>
                  </a:ext>
                </a:extLst>
              </p14:cNvPr>
              <p14:cNvContentPartPr/>
              <p14:nvPr/>
            </p14:nvContentPartPr>
            <p14:xfrm>
              <a:off x="3799795" y="2360695"/>
              <a:ext cx="74880" cy="2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86A7B63-E786-4F8A-BC88-07A539A84E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0795" y="2351695"/>
                <a:ext cx="92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9148C6A-7A3A-424D-9BDA-9BFDEB3B976F}"/>
                  </a:ext>
                </a:extLst>
              </p14:cNvPr>
              <p14:cNvContentPartPr/>
              <p14:nvPr/>
            </p14:nvContentPartPr>
            <p14:xfrm>
              <a:off x="3799795" y="2428375"/>
              <a:ext cx="84240" cy="13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9148C6A-7A3A-424D-9BDA-9BFDEB3B97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90795" y="2419375"/>
                <a:ext cx="101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F258F4C-A3F2-4E76-8AA7-3C04AB0319E1}"/>
                  </a:ext>
                </a:extLst>
              </p14:cNvPr>
              <p14:cNvContentPartPr/>
              <p14:nvPr/>
            </p14:nvContentPartPr>
            <p14:xfrm>
              <a:off x="3633115" y="2084215"/>
              <a:ext cx="100080" cy="152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F258F4C-A3F2-4E76-8AA7-3C04AB0319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24115" y="2075236"/>
                <a:ext cx="117720" cy="16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C1AB72D-3861-4CEE-938D-0CC080BBF72B}"/>
                  </a:ext>
                </a:extLst>
              </p14:cNvPr>
              <p14:cNvContentPartPr/>
              <p14:nvPr/>
            </p14:nvContentPartPr>
            <p14:xfrm>
              <a:off x="4467955" y="2374015"/>
              <a:ext cx="100080" cy="184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C1AB72D-3861-4CEE-938D-0CC080BBF7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59315" y="2365375"/>
                <a:ext cx="117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D379E8E-3B9D-4954-BAFE-CAF46304ED1A}"/>
                  </a:ext>
                </a:extLst>
              </p14:cNvPr>
              <p14:cNvContentPartPr/>
              <p14:nvPr/>
            </p14:nvContentPartPr>
            <p14:xfrm>
              <a:off x="4664515" y="2392735"/>
              <a:ext cx="91800" cy="183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D379E8E-3B9D-4954-BAFE-CAF46304ED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55875" y="2384095"/>
                <a:ext cx="109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8CA586A-B4F1-40EE-A9D0-F567D475E37F}"/>
                  </a:ext>
                </a:extLst>
              </p14:cNvPr>
              <p14:cNvContentPartPr/>
              <p14:nvPr/>
            </p14:nvContentPartPr>
            <p14:xfrm>
              <a:off x="4970155" y="2422975"/>
              <a:ext cx="91440" cy="19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8CA586A-B4F1-40EE-A9D0-F567D475E3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61155" y="2413975"/>
                <a:ext cx="109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E80637F-7ACB-492D-840B-3DEB1127AB71}"/>
                  </a:ext>
                </a:extLst>
              </p14:cNvPr>
              <p14:cNvContentPartPr/>
              <p14:nvPr/>
            </p14:nvContentPartPr>
            <p14:xfrm>
              <a:off x="4980235" y="2493175"/>
              <a:ext cx="81000" cy="27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E80637F-7ACB-492D-840B-3DEB1127AB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71595" y="2484535"/>
                <a:ext cx="98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9866E8-09F7-443E-9CC5-925DA2AE77B3}"/>
                  </a:ext>
                </a:extLst>
              </p14:cNvPr>
              <p14:cNvContentPartPr/>
              <p14:nvPr/>
            </p14:nvContentPartPr>
            <p14:xfrm>
              <a:off x="4833355" y="2215255"/>
              <a:ext cx="90360" cy="147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9866E8-09F7-443E-9CC5-925DA2AE77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24355" y="2206615"/>
                <a:ext cx="108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1586F01-CD36-4D39-99FC-751B93729981}"/>
                  </a:ext>
                </a:extLst>
              </p14:cNvPr>
              <p14:cNvContentPartPr/>
              <p14:nvPr/>
            </p14:nvContentPartPr>
            <p14:xfrm>
              <a:off x="4141795" y="2323255"/>
              <a:ext cx="124560" cy="245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1586F01-CD36-4D39-99FC-751B9372998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32821" y="2314615"/>
                <a:ext cx="142149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27DFBC3-3DE5-4A88-8A75-6651C602F045}"/>
                  </a:ext>
                </a:extLst>
              </p14:cNvPr>
              <p14:cNvContentPartPr/>
              <p14:nvPr/>
            </p14:nvContentPartPr>
            <p14:xfrm>
              <a:off x="4436995" y="2686855"/>
              <a:ext cx="475920" cy="167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27DFBC3-3DE5-4A88-8A75-6651C602F0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28355" y="2677855"/>
                <a:ext cx="493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C0F48E2-7531-4EB9-8E65-279B3FC7ADD8}"/>
                  </a:ext>
                </a:extLst>
              </p14:cNvPr>
              <p14:cNvContentPartPr/>
              <p14:nvPr/>
            </p14:nvContentPartPr>
            <p14:xfrm>
              <a:off x="4636075" y="2924095"/>
              <a:ext cx="12240" cy="227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C0F48E2-7531-4EB9-8E65-279B3FC7AD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27075" y="2915455"/>
                <a:ext cx="29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AE8CC49-6B3F-409A-92FB-31CC5A17101A}"/>
                  </a:ext>
                </a:extLst>
              </p14:cNvPr>
              <p14:cNvContentPartPr/>
              <p14:nvPr/>
            </p14:nvContentPartPr>
            <p14:xfrm>
              <a:off x="4746595" y="2941375"/>
              <a:ext cx="99720" cy="212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AE8CC49-6B3F-409A-92FB-31CC5A17101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37595" y="2932375"/>
                <a:ext cx="117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465AA50-271D-4DED-877F-B58C53627EF7}"/>
                  </a:ext>
                </a:extLst>
              </p14:cNvPr>
              <p14:cNvContentPartPr/>
              <p14:nvPr/>
            </p14:nvContentPartPr>
            <p14:xfrm>
              <a:off x="4921915" y="2962255"/>
              <a:ext cx="29520" cy="215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465AA50-271D-4DED-877F-B58C53627E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13275" y="2953255"/>
                <a:ext cx="47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A43DC46-A14A-4ED2-8CF7-5EEC3DDC77A1}"/>
                  </a:ext>
                </a:extLst>
              </p14:cNvPr>
              <p14:cNvContentPartPr/>
              <p14:nvPr/>
            </p14:nvContentPartPr>
            <p14:xfrm>
              <a:off x="5022715" y="2861815"/>
              <a:ext cx="78840" cy="171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A43DC46-A14A-4ED2-8CF7-5EEC3DDC77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13715" y="2852815"/>
                <a:ext cx="96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FAF9D79-D324-4DEE-81C8-1495249CBF5A}"/>
                  </a:ext>
                </a:extLst>
              </p14:cNvPr>
              <p14:cNvContentPartPr/>
              <p14:nvPr/>
            </p14:nvContentPartPr>
            <p14:xfrm>
              <a:off x="5294515" y="2322535"/>
              <a:ext cx="93240" cy="387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FAF9D79-D324-4DEE-81C8-1495249CBF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5515" y="2313895"/>
                <a:ext cx="110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7D703D2-B145-48AC-9516-80ABE1E4DFA2}"/>
                  </a:ext>
                </a:extLst>
              </p14:cNvPr>
              <p14:cNvContentPartPr/>
              <p14:nvPr/>
            </p14:nvContentPartPr>
            <p14:xfrm>
              <a:off x="5458315" y="2336575"/>
              <a:ext cx="111240" cy="205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7D703D2-B145-48AC-9516-80ABE1E4DFA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49315" y="2327935"/>
                <a:ext cx="128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16E1069-B749-4D47-83BD-1A506CFEF510}"/>
                  </a:ext>
                </a:extLst>
              </p14:cNvPr>
              <p14:cNvContentPartPr/>
              <p14:nvPr/>
            </p14:nvContentPartPr>
            <p14:xfrm>
              <a:off x="5696635" y="2368615"/>
              <a:ext cx="92160" cy="169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16E1069-B749-4D47-83BD-1A506CFEF5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87635" y="2359975"/>
                <a:ext cx="109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4AA567B-4DB7-4965-AE9E-B8BCE18B20DA}"/>
                  </a:ext>
                </a:extLst>
              </p14:cNvPr>
              <p14:cNvContentPartPr/>
              <p14:nvPr/>
            </p14:nvContentPartPr>
            <p14:xfrm>
              <a:off x="5956555" y="2352415"/>
              <a:ext cx="78480" cy="210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4AA567B-4DB7-4965-AE9E-B8BCE18B20D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47915" y="2343415"/>
                <a:ext cx="96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F836A69-EDC5-4AF4-83CB-9C8C7FE25E0C}"/>
                  </a:ext>
                </a:extLst>
              </p14:cNvPr>
              <p14:cNvContentPartPr/>
              <p14:nvPr/>
            </p14:nvContentPartPr>
            <p14:xfrm>
              <a:off x="6002995" y="2272135"/>
              <a:ext cx="5760" cy="5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F836A69-EDC5-4AF4-83CB-9C8C7FE25E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93995" y="2263495"/>
                <a:ext cx="23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6715634-D51A-49AD-B829-0C8B0C2CA087}"/>
                  </a:ext>
                </a:extLst>
              </p14:cNvPr>
              <p14:cNvContentPartPr/>
              <p14:nvPr/>
            </p14:nvContentPartPr>
            <p14:xfrm>
              <a:off x="6486475" y="2329375"/>
              <a:ext cx="51480" cy="179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6715634-D51A-49AD-B829-0C8B0C2CA0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77835" y="2320375"/>
                <a:ext cx="69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A80492-DBD7-41A5-B4DB-939CC33A9FF5}"/>
                  </a:ext>
                </a:extLst>
              </p14:cNvPr>
              <p14:cNvContentPartPr/>
              <p14:nvPr/>
            </p14:nvContentPartPr>
            <p14:xfrm>
              <a:off x="6601315" y="2420095"/>
              <a:ext cx="74520" cy="19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A80492-DBD7-41A5-B4DB-939CC33A9F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2315" y="2411455"/>
                <a:ext cx="92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00213CA-47CB-4DB7-81C4-0965FA685A0C}"/>
                  </a:ext>
                </a:extLst>
              </p14:cNvPr>
              <p14:cNvContentPartPr/>
              <p14:nvPr/>
            </p14:nvContentPartPr>
            <p14:xfrm>
              <a:off x="6866275" y="2224975"/>
              <a:ext cx="18000" cy="136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00213CA-47CB-4DB7-81C4-0965FA685A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57275" y="2216335"/>
                <a:ext cx="35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36273B3-F4A6-43D7-912C-E75D9F390391}"/>
                  </a:ext>
                </a:extLst>
              </p14:cNvPr>
              <p14:cNvContentPartPr/>
              <p14:nvPr/>
            </p14:nvContentPartPr>
            <p14:xfrm>
              <a:off x="6846115" y="2429455"/>
              <a:ext cx="103320" cy="21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36273B3-F4A6-43D7-912C-E75D9F39039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37475" y="2420815"/>
                <a:ext cx="120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FC290C1-4424-4824-BF7D-1D82325CA7B5}"/>
                  </a:ext>
                </a:extLst>
              </p14:cNvPr>
              <p14:cNvContentPartPr/>
              <p14:nvPr/>
            </p14:nvContentPartPr>
            <p14:xfrm>
              <a:off x="6126475" y="2292655"/>
              <a:ext cx="290880" cy="284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FC290C1-4424-4824-BF7D-1D82325CA7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17824" y="2284015"/>
                <a:ext cx="308542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CBB20A8-A8C4-4EF6-A45E-97F3C277FE71}"/>
                  </a:ext>
                </a:extLst>
              </p14:cNvPr>
              <p14:cNvContentPartPr/>
              <p14:nvPr/>
            </p14:nvContentPartPr>
            <p14:xfrm>
              <a:off x="7660075" y="2321095"/>
              <a:ext cx="15120" cy="303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CBB20A8-A8C4-4EF6-A45E-97F3C277FE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51435" y="2312455"/>
                <a:ext cx="327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0A5668B-B60D-4886-8EFE-98B56FA22A6A}"/>
                  </a:ext>
                </a:extLst>
              </p14:cNvPr>
              <p14:cNvContentPartPr/>
              <p14:nvPr/>
            </p14:nvContentPartPr>
            <p14:xfrm>
              <a:off x="7748635" y="2398135"/>
              <a:ext cx="82080" cy="2095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0A5668B-B60D-4886-8EFE-98B56FA22A6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39635" y="2389135"/>
                <a:ext cx="99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AC2A40F-4FEE-42E8-8901-15A4E4AF65A6}"/>
                  </a:ext>
                </a:extLst>
              </p14:cNvPr>
              <p14:cNvContentPartPr/>
              <p14:nvPr/>
            </p14:nvContentPartPr>
            <p14:xfrm>
              <a:off x="7930795" y="2402455"/>
              <a:ext cx="20160" cy="273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AC2A40F-4FEE-42E8-8901-15A4E4AF65A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21795" y="2393815"/>
                <a:ext cx="378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ECA26E1-4C43-457B-AA04-913A1B2DE555}"/>
                  </a:ext>
                </a:extLst>
              </p14:cNvPr>
              <p14:cNvContentPartPr/>
              <p14:nvPr/>
            </p14:nvContentPartPr>
            <p14:xfrm>
              <a:off x="8033395" y="2294095"/>
              <a:ext cx="63000" cy="144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ECA26E1-4C43-457B-AA04-913A1B2DE5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24395" y="2285455"/>
                <a:ext cx="80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E11D36D-8A15-4A77-BBF8-B54DB61E94C7}"/>
                  </a:ext>
                </a:extLst>
              </p14:cNvPr>
              <p14:cNvContentPartPr/>
              <p14:nvPr/>
            </p14:nvContentPartPr>
            <p14:xfrm>
              <a:off x="8174875" y="2460775"/>
              <a:ext cx="67320" cy="1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E11D36D-8A15-4A77-BBF8-B54DB61E94C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66235" y="2451775"/>
                <a:ext cx="849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5376B42-0678-4193-8C27-332A6B52236F}"/>
                  </a:ext>
                </a:extLst>
              </p14:cNvPr>
              <p14:cNvContentPartPr/>
              <p14:nvPr/>
            </p14:nvContentPartPr>
            <p14:xfrm>
              <a:off x="8173435" y="2516215"/>
              <a:ext cx="59760" cy="15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5376B42-0678-4193-8C27-332A6B5223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64795" y="2507575"/>
                <a:ext cx="774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E3A0340-82B1-4D60-97D6-CC220A2247E3}"/>
                  </a:ext>
                </a:extLst>
              </p14:cNvPr>
              <p14:cNvContentPartPr/>
              <p14:nvPr/>
            </p14:nvContentPartPr>
            <p14:xfrm>
              <a:off x="7182715" y="2300935"/>
              <a:ext cx="298440" cy="444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E3A0340-82B1-4D60-97D6-CC220A2247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74075" y="2291935"/>
                <a:ext cx="3160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3A1D7F9-CE40-4BF2-811C-8FD93A855F4C}"/>
                  </a:ext>
                </a:extLst>
              </p14:cNvPr>
              <p14:cNvContentPartPr/>
              <p14:nvPr/>
            </p14:nvContentPartPr>
            <p14:xfrm>
              <a:off x="6834235" y="2532055"/>
              <a:ext cx="291960" cy="180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3A1D7F9-CE40-4BF2-811C-8FD93A855F4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25235" y="2523055"/>
                <a:ext cx="309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5606268-6DCA-4440-BC3C-0487E3A4512C}"/>
                  </a:ext>
                </a:extLst>
              </p14:cNvPr>
              <p14:cNvContentPartPr/>
              <p14:nvPr/>
            </p14:nvContentPartPr>
            <p14:xfrm>
              <a:off x="8454955" y="2404975"/>
              <a:ext cx="112680" cy="198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5606268-6DCA-4440-BC3C-0487E3A451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46315" y="2396335"/>
                <a:ext cx="13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2679726-0680-40D2-98FB-C590AB7911C4}"/>
                  </a:ext>
                </a:extLst>
              </p14:cNvPr>
              <p14:cNvContentPartPr/>
              <p14:nvPr/>
            </p14:nvContentPartPr>
            <p14:xfrm>
              <a:off x="8654755" y="2407855"/>
              <a:ext cx="25920" cy="2728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2679726-0680-40D2-98FB-C590AB7911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46115" y="2399215"/>
                <a:ext cx="43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90CD141-94DF-4EAB-80CE-1EB8D0C154E4}"/>
                  </a:ext>
                </a:extLst>
              </p14:cNvPr>
              <p14:cNvContentPartPr/>
              <p14:nvPr/>
            </p14:nvContentPartPr>
            <p14:xfrm>
              <a:off x="8766355" y="2460775"/>
              <a:ext cx="72000" cy="186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90CD141-94DF-4EAB-80CE-1EB8D0C154E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57355" y="2451775"/>
                <a:ext cx="896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FEE4D59-3A10-42BE-856D-71C729E80707}"/>
                  </a:ext>
                </a:extLst>
              </p14:cNvPr>
              <p14:cNvContentPartPr/>
              <p14:nvPr/>
            </p14:nvContentPartPr>
            <p14:xfrm>
              <a:off x="8907115" y="2436295"/>
              <a:ext cx="42840" cy="281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FEE4D59-3A10-42BE-856D-71C729E8070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8115" y="2427655"/>
                <a:ext cx="604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557221F-9C6C-4103-969C-C14B020E6854}"/>
                  </a:ext>
                </a:extLst>
              </p14:cNvPr>
              <p14:cNvContentPartPr/>
              <p14:nvPr/>
            </p14:nvContentPartPr>
            <p14:xfrm>
              <a:off x="9020875" y="2333335"/>
              <a:ext cx="91080" cy="1472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557221F-9C6C-4103-969C-C14B020E685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11875" y="2324695"/>
                <a:ext cx="108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FDF9DEA-A256-4F62-96E7-325BF0BE7DF5}"/>
                  </a:ext>
                </a:extLst>
              </p14:cNvPr>
              <p14:cNvContentPartPr/>
              <p14:nvPr/>
            </p14:nvContentPartPr>
            <p14:xfrm>
              <a:off x="9203755" y="2486695"/>
              <a:ext cx="92160" cy="139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FDF9DEA-A256-4F62-96E7-325BF0BE7DF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95115" y="2477695"/>
                <a:ext cx="109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7A3D9BB-003B-4D05-8801-EC4D16F54F42}"/>
                  </a:ext>
                </a:extLst>
              </p14:cNvPr>
              <p14:cNvContentPartPr/>
              <p14:nvPr/>
            </p14:nvContentPartPr>
            <p14:xfrm>
              <a:off x="9498235" y="2479855"/>
              <a:ext cx="76320" cy="192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7A3D9BB-003B-4D05-8801-EC4D16F54F4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89595" y="2470855"/>
                <a:ext cx="93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4FA29DF-7347-4A76-BFB2-DBBFC5883458}"/>
                  </a:ext>
                </a:extLst>
              </p14:cNvPr>
              <p14:cNvContentPartPr/>
              <p14:nvPr/>
            </p14:nvContentPartPr>
            <p14:xfrm>
              <a:off x="9557275" y="2350975"/>
              <a:ext cx="3600" cy="8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4FA29DF-7347-4A76-BFB2-DBBFC588345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48275" y="2341975"/>
                <a:ext cx="21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D33D403-EF63-45EF-B529-0084D8827BC7}"/>
                  </a:ext>
                </a:extLst>
              </p14:cNvPr>
              <p14:cNvContentPartPr/>
              <p14:nvPr/>
            </p14:nvContentPartPr>
            <p14:xfrm>
              <a:off x="9744835" y="2424055"/>
              <a:ext cx="52560" cy="2844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D33D403-EF63-45EF-B529-0084D8827BC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36195" y="2415415"/>
                <a:ext cx="7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C498323-E2BD-4034-9B18-F0C16D7AB411}"/>
                  </a:ext>
                </a:extLst>
              </p14:cNvPr>
              <p14:cNvContentPartPr/>
              <p14:nvPr/>
            </p14:nvContentPartPr>
            <p14:xfrm>
              <a:off x="9853195" y="2475175"/>
              <a:ext cx="181440" cy="1562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C498323-E2BD-4034-9B18-F0C16D7AB41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4195" y="2466175"/>
                <a:ext cx="199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2642D7A-7BA8-47B3-9512-DC7EF03C640E}"/>
                  </a:ext>
                </a:extLst>
              </p14:cNvPr>
              <p14:cNvContentPartPr/>
              <p14:nvPr/>
            </p14:nvContentPartPr>
            <p14:xfrm>
              <a:off x="10377355" y="2367175"/>
              <a:ext cx="28440" cy="108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2642D7A-7BA8-47B3-9512-DC7EF03C640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68715" y="2358535"/>
                <a:ext cx="46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F1AA0EC-BE82-4FF0-91EA-7620DFA27289}"/>
                  </a:ext>
                </a:extLst>
              </p14:cNvPr>
              <p14:cNvContentPartPr/>
              <p14:nvPr/>
            </p14:nvContentPartPr>
            <p14:xfrm>
              <a:off x="10375915" y="2558335"/>
              <a:ext cx="91080" cy="32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F1AA0EC-BE82-4FF0-91EA-7620DFA2728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366915" y="2549335"/>
                <a:ext cx="1087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D96BBA9-2126-4206-B54B-FA1EA21DDA7D}"/>
                  </a:ext>
                </a:extLst>
              </p14:cNvPr>
              <p14:cNvContentPartPr/>
              <p14:nvPr/>
            </p14:nvContentPartPr>
            <p14:xfrm>
              <a:off x="10351075" y="2629975"/>
              <a:ext cx="161280" cy="153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D96BBA9-2126-4206-B54B-FA1EA21DDA7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342435" y="2621335"/>
                <a:ext cx="1789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8B28F64-64E8-4419-B941-691B6893FB35}"/>
                  </a:ext>
                </a:extLst>
              </p14:cNvPr>
              <p14:cNvContentPartPr/>
              <p14:nvPr/>
            </p14:nvContentPartPr>
            <p14:xfrm>
              <a:off x="10584355" y="2548975"/>
              <a:ext cx="108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8B28F64-64E8-4419-B941-691B6893FB3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75355" y="2539975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824AD7E-9BB6-4114-831D-5FB646E5EDAD}"/>
                  </a:ext>
                </a:extLst>
              </p14:cNvPr>
              <p14:cNvContentPartPr/>
              <p14:nvPr/>
            </p14:nvContentPartPr>
            <p14:xfrm>
              <a:off x="10683715" y="2434855"/>
              <a:ext cx="15480" cy="1436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824AD7E-9BB6-4114-831D-5FB646E5EDA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75075" y="2426215"/>
                <a:ext cx="33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7448ADE-241C-4ED2-95B1-6E9D7A6C5DF9}"/>
                  </a:ext>
                </a:extLst>
              </p14:cNvPr>
              <p14:cNvContentPartPr/>
              <p14:nvPr/>
            </p14:nvContentPartPr>
            <p14:xfrm>
              <a:off x="10682275" y="2626015"/>
              <a:ext cx="69120" cy="72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7448ADE-241C-4ED2-95B1-6E9D7A6C5DF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73275" y="2617015"/>
                <a:ext cx="86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6387E73-0499-4B78-AAE9-774B4CFC23F9}"/>
                  </a:ext>
                </a:extLst>
              </p14:cNvPr>
              <p14:cNvContentPartPr/>
              <p14:nvPr/>
            </p14:nvContentPartPr>
            <p14:xfrm>
              <a:off x="10693795" y="2707375"/>
              <a:ext cx="82440" cy="176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6387E73-0499-4B78-AAE9-774B4CFC23F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685155" y="2698375"/>
                <a:ext cx="100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58A3F60-4FFE-4B31-9730-D2967A1C9D72}"/>
                  </a:ext>
                </a:extLst>
              </p14:cNvPr>
              <p14:cNvContentPartPr/>
              <p14:nvPr/>
            </p14:nvContentPartPr>
            <p14:xfrm>
              <a:off x="10861195" y="2387695"/>
              <a:ext cx="121320" cy="336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58A3F60-4FFE-4B31-9730-D2967A1C9D7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852555" y="2378695"/>
                <a:ext cx="1389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38CE8AE-1206-43D2-BD03-56183434A585}"/>
                  </a:ext>
                </a:extLst>
              </p14:cNvPr>
              <p14:cNvContentPartPr/>
              <p14:nvPr/>
            </p14:nvContentPartPr>
            <p14:xfrm>
              <a:off x="10103035" y="2460775"/>
              <a:ext cx="162720" cy="184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38CE8AE-1206-43D2-BD03-56183434A58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094035" y="2452135"/>
                <a:ext cx="180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1F92AA2-328A-48EA-A4CC-0EE1CBFFE010}"/>
                  </a:ext>
                </a:extLst>
              </p14:cNvPr>
              <p14:cNvContentPartPr/>
              <p14:nvPr/>
            </p14:nvContentPartPr>
            <p14:xfrm>
              <a:off x="11095195" y="2444575"/>
              <a:ext cx="5760" cy="263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1F92AA2-328A-48EA-A4CC-0EE1CBFFE01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86195" y="2435575"/>
                <a:ext cx="23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950E3B0-6581-497B-A8BA-228EF0AFDF6E}"/>
                  </a:ext>
                </a:extLst>
              </p14:cNvPr>
              <p14:cNvContentPartPr/>
              <p14:nvPr/>
            </p14:nvContentPartPr>
            <p14:xfrm>
              <a:off x="11181955" y="2486335"/>
              <a:ext cx="84240" cy="187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950E3B0-6581-497B-A8BA-228EF0AFDF6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172955" y="2477335"/>
                <a:ext cx="1018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1392B97-F7EB-45B1-A6DB-E4D664218F80}"/>
                  </a:ext>
                </a:extLst>
              </p14:cNvPr>
              <p14:cNvContentPartPr/>
              <p14:nvPr/>
            </p14:nvContentPartPr>
            <p14:xfrm>
              <a:off x="11366995" y="2491735"/>
              <a:ext cx="18360" cy="226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1392B97-F7EB-45B1-A6DB-E4D664218F8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358355" y="2483095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25D7347-AD7B-4F40-AB3C-1C453031E583}"/>
                  </a:ext>
                </a:extLst>
              </p14:cNvPr>
              <p14:cNvContentPartPr/>
              <p14:nvPr/>
            </p14:nvContentPartPr>
            <p14:xfrm>
              <a:off x="11456275" y="2387695"/>
              <a:ext cx="65520" cy="145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25D7347-AD7B-4F40-AB3C-1C453031E58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447635" y="2378695"/>
                <a:ext cx="83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E483A56-4A41-46D8-99E8-24C0010256C9}"/>
                  </a:ext>
                </a:extLst>
              </p14:cNvPr>
              <p14:cNvContentPartPr/>
              <p14:nvPr/>
            </p14:nvContentPartPr>
            <p14:xfrm>
              <a:off x="8283235" y="2837335"/>
              <a:ext cx="938520" cy="5778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E483A56-4A41-46D8-99E8-24C0010256C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74595" y="2828695"/>
                <a:ext cx="956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8E75EFD-1AEE-47F1-A18D-CCCD2EA3D794}"/>
                  </a:ext>
                </a:extLst>
              </p14:cNvPr>
              <p14:cNvContentPartPr/>
              <p14:nvPr/>
            </p14:nvContentPartPr>
            <p14:xfrm>
              <a:off x="8843755" y="3763975"/>
              <a:ext cx="37440" cy="74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8E75EFD-1AEE-47F1-A18D-CCCD2EA3D7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35115" y="3755335"/>
                <a:ext cx="550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B390D29-F297-433A-8DAE-76C7FBF46086}"/>
                  </a:ext>
                </a:extLst>
              </p14:cNvPr>
              <p14:cNvContentPartPr/>
              <p14:nvPr/>
            </p14:nvContentPartPr>
            <p14:xfrm>
              <a:off x="9045355" y="3564535"/>
              <a:ext cx="86760" cy="248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B390D29-F297-433A-8DAE-76C7FBF4608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36355" y="3555535"/>
                <a:ext cx="104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AC46760-9D77-43AB-AB11-49AD19E90FD7}"/>
                  </a:ext>
                </a:extLst>
              </p14:cNvPr>
              <p14:cNvContentPartPr/>
              <p14:nvPr/>
            </p14:nvContentPartPr>
            <p14:xfrm>
              <a:off x="8411395" y="3635455"/>
              <a:ext cx="373320" cy="164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AC46760-9D77-43AB-AB11-49AD19E90FD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02755" y="3626455"/>
                <a:ext cx="390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212FF6B-D09D-4008-9948-A5164C252887}"/>
                  </a:ext>
                </a:extLst>
              </p14:cNvPr>
              <p14:cNvContentPartPr/>
              <p14:nvPr/>
            </p14:nvContentPartPr>
            <p14:xfrm>
              <a:off x="8189995" y="3643015"/>
              <a:ext cx="168480" cy="232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212FF6B-D09D-4008-9948-A5164C2528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81355" y="3634001"/>
                <a:ext cx="186120" cy="249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E7EAECC-C665-413C-9960-94590F6C6668}"/>
                  </a:ext>
                </a:extLst>
              </p14:cNvPr>
              <p14:cNvContentPartPr/>
              <p14:nvPr/>
            </p14:nvContentPartPr>
            <p14:xfrm>
              <a:off x="7680955" y="3587935"/>
              <a:ext cx="403920" cy="204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E7EAECC-C665-413C-9960-94590F6C66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71955" y="3578951"/>
                <a:ext cx="421560" cy="2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141E62F-03C8-4936-8FB9-4F21FE9FD695}"/>
                  </a:ext>
                </a:extLst>
              </p14:cNvPr>
              <p14:cNvContentPartPr/>
              <p14:nvPr/>
            </p14:nvContentPartPr>
            <p14:xfrm>
              <a:off x="9703435" y="2956495"/>
              <a:ext cx="1685880" cy="3906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141E62F-03C8-4936-8FB9-4F21FE9FD69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94795" y="2947855"/>
                <a:ext cx="1703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C4251A1-3C96-49F9-AA5B-7FBF0D317A3D}"/>
                  </a:ext>
                </a:extLst>
              </p14:cNvPr>
              <p14:cNvContentPartPr/>
              <p14:nvPr/>
            </p14:nvContentPartPr>
            <p14:xfrm>
              <a:off x="10842835" y="3463375"/>
              <a:ext cx="675720" cy="1908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C4251A1-3C96-49F9-AA5B-7FBF0D317A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834195" y="3454375"/>
                <a:ext cx="69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0080B27-AAE2-4B62-975A-8348B853793A}"/>
                  </a:ext>
                </a:extLst>
              </p14:cNvPr>
              <p14:cNvContentPartPr/>
              <p14:nvPr/>
            </p14:nvContentPartPr>
            <p14:xfrm>
              <a:off x="9858595" y="3411895"/>
              <a:ext cx="847800" cy="230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0080B27-AAE2-4B62-975A-8348B853793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49951" y="3402895"/>
                <a:ext cx="865447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38D952B-0892-4753-8BCF-F76D90D69AF3}"/>
                  </a:ext>
                </a:extLst>
              </p14:cNvPr>
              <p14:cNvContentPartPr/>
              <p14:nvPr/>
            </p14:nvContentPartPr>
            <p14:xfrm>
              <a:off x="11638435" y="3420895"/>
              <a:ext cx="150480" cy="211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38D952B-0892-4753-8BCF-F76D90D69AF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629795" y="3412255"/>
                <a:ext cx="168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F0292CC-5AE4-4547-A742-D7298EA6548B}"/>
                  </a:ext>
                </a:extLst>
              </p14:cNvPr>
              <p14:cNvContentPartPr/>
              <p14:nvPr/>
            </p14:nvContentPartPr>
            <p14:xfrm>
              <a:off x="9561955" y="3708535"/>
              <a:ext cx="1101600" cy="6260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F0292CC-5AE4-4547-A742-D7298EA6548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53315" y="3699535"/>
                <a:ext cx="111924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C1F9EF0-F7C9-46B8-8557-335B47E431F2}"/>
                  </a:ext>
                </a:extLst>
              </p14:cNvPr>
              <p14:cNvContentPartPr/>
              <p14:nvPr/>
            </p14:nvContentPartPr>
            <p14:xfrm>
              <a:off x="8709835" y="4998055"/>
              <a:ext cx="100080" cy="100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C1F9EF0-F7C9-46B8-8557-335B47E431F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00835" y="4989415"/>
                <a:ext cx="117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3BAC665-2424-4ABE-9B30-9FD4C8855A0B}"/>
                  </a:ext>
                </a:extLst>
              </p14:cNvPr>
              <p14:cNvContentPartPr/>
              <p14:nvPr/>
            </p14:nvContentPartPr>
            <p14:xfrm>
              <a:off x="8717035" y="5080855"/>
              <a:ext cx="81720" cy="237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3BAC665-2424-4ABE-9B30-9FD4C8855A0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08035" y="5072215"/>
                <a:ext cx="9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235B5EC-0F5C-4DBE-8ECF-BBFF47A86338}"/>
                  </a:ext>
                </a:extLst>
              </p14:cNvPr>
              <p14:cNvContentPartPr/>
              <p14:nvPr/>
            </p14:nvContentPartPr>
            <p14:xfrm>
              <a:off x="9097195" y="4431415"/>
              <a:ext cx="266040" cy="3085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235B5EC-0F5C-4DBE-8ECF-BBFF47A8633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8207" y="4422415"/>
                <a:ext cx="283656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C4425EC-C4B8-4B59-9664-B95B48ACD84A}"/>
                  </a:ext>
                </a:extLst>
              </p14:cNvPr>
              <p14:cNvContentPartPr/>
              <p14:nvPr/>
            </p14:nvContentPartPr>
            <p14:xfrm>
              <a:off x="8996755" y="4950895"/>
              <a:ext cx="312480" cy="183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C4425EC-C4B8-4B59-9664-B95B48ACD84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987765" y="4941895"/>
                <a:ext cx="3301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36499B7-C28D-4D13-AD2E-08D17658BDF0}"/>
                  </a:ext>
                </a:extLst>
              </p14:cNvPr>
              <p14:cNvContentPartPr/>
              <p14:nvPr/>
            </p14:nvContentPartPr>
            <p14:xfrm>
              <a:off x="9401035" y="4922455"/>
              <a:ext cx="9720" cy="2394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36499B7-C28D-4D13-AD2E-08D17658BDF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92395" y="4913455"/>
                <a:ext cx="27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ECA2C0C-45D0-49D2-B526-33B3BEEF2F9F}"/>
                  </a:ext>
                </a:extLst>
              </p14:cNvPr>
              <p14:cNvContentPartPr/>
              <p14:nvPr/>
            </p14:nvContentPartPr>
            <p14:xfrm>
              <a:off x="9734395" y="4894015"/>
              <a:ext cx="93240" cy="1540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ECA2C0C-45D0-49D2-B526-33B3BEEF2F9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725755" y="4885015"/>
                <a:ext cx="110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65D5525-612F-4690-8960-B6C1C2448745}"/>
                  </a:ext>
                </a:extLst>
              </p14:cNvPr>
              <p14:cNvContentPartPr/>
              <p14:nvPr/>
            </p14:nvContentPartPr>
            <p14:xfrm>
              <a:off x="9486355" y="4958815"/>
              <a:ext cx="173160" cy="2314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65D5525-612F-4690-8960-B6C1C24487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77355" y="4949829"/>
                <a:ext cx="190800" cy="24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238AE2E-CF0E-458B-9795-1168B154AB25}"/>
                  </a:ext>
                </a:extLst>
              </p14:cNvPr>
              <p14:cNvContentPartPr/>
              <p14:nvPr/>
            </p14:nvContentPartPr>
            <p14:xfrm>
              <a:off x="10546195" y="4949455"/>
              <a:ext cx="70560" cy="100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238AE2E-CF0E-458B-9795-1168B154AB2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537195" y="4940455"/>
                <a:ext cx="88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7EBF7D6-CD86-48C8-AA08-640F4E73613C}"/>
                  </a:ext>
                </a:extLst>
              </p14:cNvPr>
              <p14:cNvContentPartPr/>
              <p14:nvPr/>
            </p14:nvContentPartPr>
            <p14:xfrm>
              <a:off x="10556635" y="5010295"/>
              <a:ext cx="55080" cy="108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7EBF7D6-CD86-48C8-AA08-640F4E73613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547635" y="5001655"/>
                <a:ext cx="72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3803183-BF73-46D7-B706-AC0261816A78}"/>
                  </a:ext>
                </a:extLst>
              </p14:cNvPr>
              <p14:cNvContentPartPr/>
              <p14:nvPr/>
            </p14:nvContentPartPr>
            <p14:xfrm>
              <a:off x="10628995" y="4406935"/>
              <a:ext cx="237240" cy="294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3803183-BF73-46D7-B706-AC0261816A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20355" y="4397935"/>
                <a:ext cx="254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DE7E8CC-F4D7-46F9-9946-F6286A39FDD0}"/>
                  </a:ext>
                </a:extLst>
              </p14:cNvPr>
              <p14:cNvContentPartPr/>
              <p14:nvPr/>
            </p14:nvContentPartPr>
            <p14:xfrm>
              <a:off x="10716475" y="4948015"/>
              <a:ext cx="68040" cy="316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DE7E8CC-F4D7-46F9-9946-F6286A39FDD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707835" y="4939375"/>
                <a:ext cx="85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FC93205-8B56-43F9-AB9F-0B149AC84586}"/>
                  </a:ext>
                </a:extLst>
              </p14:cNvPr>
              <p14:cNvContentPartPr/>
              <p14:nvPr/>
            </p14:nvContentPartPr>
            <p14:xfrm>
              <a:off x="10936075" y="4805815"/>
              <a:ext cx="12600" cy="1144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FC93205-8B56-43F9-AB9F-0B149AC8458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27075" y="4797175"/>
                <a:ext cx="30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D2EC910-591A-4D29-8F26-57590F85C14A}"/>
                  </a:ext>
                </a:extLst>
              </p14:cNvPr>
              <p14:cNvContentPartPr/>
              <p14:nvPr/>
            </p14:nvContentPartPr>
            <p14:xfrm>
              <a:off x="10901155" y="4979335"/>
              <a:ext cx="76680" cy="3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D2EC910-591A-4D29-8F26-57590F85C14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892155" y="4970335"/>
                <a:ext cx="943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2934026-F9B5-4890-8AA0-2F9A4FA12103}"/>
                  </a:ext>
                </a:extLst>
              </p14:cNvPr>
              <p14:cNvContentPartPr/>
              <p14:nvPr/>
            </p14:nvContentPartPr>
            <p14:xfrm>
              <a:off x="10831675" y="5066455"/>
              <a:ext cx="281520" cy="1987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2934026-F9B5-4890-8AA0-2F9A4FA1210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822675" y="5057815"/>
                <a:ext cx="299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46C0B91-CDB2-459B-A95B-F4BD49BAC347}"/>
                  </a:ext>
                </a:extLst>
              </p14:cNvPr>
              <p14:cNvContentPartPr/>
              <p14:nvPr/>
            </p14:nvContentPartPr>
            <p14:xfrm>
              <a:off x="11496235" y="4838215"/>
              <a:ext cx="151560" cy="2721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46C0B91-CDB2-459B-A95B-F4BD49BAC34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487235" y="4829564"/>
                <a:ext cx="169200" cy="289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2E619D4-FAA5-4078-9AB9-B2A72FAF59B8}"/>
                  </a:ext>
                </a:extLst>
              </p14:cNvPr>
              <p14:cNvContentPartPr/>
              <p14:nvPr/>
            </p14:nvContentPartPr>
            <p14:xfrm>
              <a:off x="11239915" y="4907335"/>
              <a:ext cx="175680" cy="1929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2E619D4-FAA5-4078-9AB9-B2A72FAF59B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30915" y="4898335"/>
                <a:ext cx="193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238FB1A-778A-4BA9-BE18-45BCA6BE6C06}"/>
                  </a:ext>
                </a:extLst>
              </p14:cNvPr>
              <p14:cNvContentPartPr/>
              <p14:nvPr/>
            </p14:nvContentPartPr>
            <p14:xfrm>
              <a:off x="1412635" y="5368135"/>
              <a:ext cx="74520" cy="23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238FB1A-778A-4BA9-BE18-45BCA6BE6C0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403635" y="5359495"/>
                <a:ext cx="92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BCF4A0C-0238-4BCA-A6A9-06631CFEE5F6}"/>
                  </a:ext>
                </a:extLst>
              </p14:cNvPr>
              <p14:cNvContentPartPr/>
              <p14:nvPr/>
            </p14:nvContentPartPr>
            <p14:xfrm>
              <a:off x="1439635" y="5432935"/>
              <a:ext cx="64080" cy="32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BCF4A0C-0238-4BCA-A6A9-06631CFEE5F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30995" y="5424295"/>
                <a:ext cx="817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EE11C7B-4607-43F7-B663-C627D36BE607}"/>
                  </a:ext>
                </a:extLst>
              </p14:cNvPr>
              <p14:cNvContentPartPr/>
              <p14:nvPr/>
            </p14:nvContentPartPr>
            <p14:xfrm>
              <a:off x="960835" y="5251135"/>
              <a:ext cx="390960" cy="285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EE11C7B-4607-43F7-B663-C627D36BE60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52195" y="5242146"/>
                <a:ext cx="408600" cy="303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FB1A832F-9C42-4684-9A1E-42E9052E7C19}"/>
                  </a:ext>
                </a:extLst>
              </p14:cNvPr>
              <p14:cNvContentPartPr/>
              <p14:nvPr/>
            </p14:nvContentPartPr>
            <p14:xfrm>
              <a:off x="1457995" y="5968255"/>
              <a:ext cx="90720" cy="108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FB1A832F-9C42-4684-9A1E-42E9052E7C1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48995" y="5959255"/>
                <a:ext cx="108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E6E826D-5D81-41D9-A5F2-0D9EC900BC8C}"/>
                  </a:ext>
                </a:extLst>
              </p14:cNvPr>
              <p14:cNvContentPartPr/>
              <p14:nvPr/>
            </p14:nvContentPartPr>
            <p14:xfrm>
              <a:off x="1473835" y="6039895"/>
              <a:ext cx="75240" cy="61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E6E826D-5D81-41D9-A5F2-0D9EC900BC8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465195" y="6030895"/>
                <a:ext cx="92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4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91A7195-0794-4856-87B2-DA13DBB97114}"/>
                  </a:ext>
                </a:extLst>
              </p14:cNvPr>
              <p14:cNvContentPartPr/>
              <p14:nvPr/>
            </p14:nvContentPartPr>
            <p14:xfrm>
              <a:off x="5636875" y="4701415"/>
              <a:ext cx="1549440" cy="28368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91A7195-0794-4856-87B2-DA13DBB9711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627873" y="4692775"/>
                <a:ext cx="1567084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502AE3F0-D05A-4795-A70B-8998D7E0E3E8}"/>
                  </a:ext>
                </a:extLst>
              </p14:cNvPr>
              <p14:cNvContentPartPr/>
              <p14:nvPr/>
            </p14:nvContentPartPr>
            <p14:xfrm>
              <a:off x="1636915" y="5037655"/>
              <a:ext cx="5872320" cy="170388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502AE3F0-D05A-4795-A70B-8998D7E0E3E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627916" y="5028655"/>
                <a:ext cx="5889959" cy="17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37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42AC-F612-463E-8FC8-684651E0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Delta-</a:t>
            </a:r>
            <a:r>
              <a:rPr lang="en-US" dirty="0" err="1"/>
              <a:t>Wye</a:t>
            </a:r>
            <a:r>
              <a:rPr lang="en-US" dirty="0"/>
              <a:t> Source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55EB-7EF7-4F3E-9169-E8D53673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balanced source is connected in a Delta</a:t>
            </a:r>
          </a:p>
          <a:p>
            <a:r>
              <a:rPr lang="en-US" dirty="0"/>
              <a:t>How to transform it to an equivalent </a:t>
            </a:r>
            <a:r>
              <a:rPr lang="en-US" dirty="0" err="1"/>
              <a:t>Wye</a:t>
            </a:r>
            <a:r>
              <a:rPr lang="en-US" dirty="0"/>
              <a:t> connected source?</a:t>
            </a:r>
          </a:p>
          <a:p>
            <a:r>
              <a:rPr lang="en-US" dirty="0"/>
              <a:t>Yes, we have just computed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0DA0C-C212-4F9B-994B-BFEE8980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29" y="3669589"/>
            <a:ext cx="7685979" cy="25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73.9408"/>
  <p:tag name="OUTPUTTYPE" val="PNG"/>
  <p:tag name="IGUANATEXVERSION" val="159"/>
  <p:tag name="LATEXADDIN" val="\documentclass{article}&#10;\usepackage{amsmath}&#10;\pagestyle{empty}&#10;\begin{document}&#10;&#10;&#10;$Z = j \omega L$&#10;&#10;\end{document}"/>
  <p:tag name="IGUANATEXSIZE" val="18"/>
  <p:tag name="IGUANATEXCURSOR" val="97"/>
  <p:tag name="TRANSPARENCY" val="True"/>
  <p:tag name="FILENAME" val="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OUTPUTTYPE" val="PNG"/>
  <p:tag name="IGUANATEXVERSION" val="159"/>
  <p:tag name="LATEXADDIN" val="\documentclass{article}&#10;\usepackage{amsmath}&#10;\pagestyle{empty}&#10;\begin{document}&#10;&#10;&#10;$Q$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73.9408"/>
  <p:tag name="OUTPUTTYPE" val="PNG"/>
  <p:tag name="IGUANATEXVERSION" val="159"/>
  <p:tag name="LATEXADDIN" val="\documentclass{article}&#10;\usepackage{amsmath}&#10;\pagestyle{empty}&#10;\begin{document}&#10;&#10;&#10;$Z = j \omega L$&#10;&#10;\end{document}"/>
  <p:tag name="IGUANATEXSIZE" val="18"/>
  <p:tag name="IGUANATEXCURSOR" val="97"/>
  <p:tag name="TRANSPARENCY" val="True"/>
  <p:tag name="FILENAME" val="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OUTPUTTYPE" val="PNG"/>
  <p:tag name="IGUANATEXVERSION" val="159"/>
  <p:tag name="LATEXADDIN" val="\documentclass{article}&#10;\usepackage{amsmath}&#10;\pagestyle{empty}&#10;\begin{document}&#10;&#10;&#10;$Q$&#10;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877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15.S08 Recitation 3</vt:lpstr>
      <vt:lpstr>Complex power into a on-port</vt:lpstr>
      <vt:lpstr>PowerPoint Presentation</vt:lpstr>
      <vt:lpstr>Reactive power</vt:lpstr>
      <vt:lpstr>PowerPoint Presentation</vt:lpstr>
      <vt:lpstr>PowerPoint Presentation</vt:lpstr>
      <vt:lpstr>PowerPoint Presentation</vt:lpstr>
      <vt:lpstr>PowerPoint Presentation</vt:lpstr>
      <vt:lpstr>Delta-Wye Source Transformation</vt:lpstr>
      <vt:lpstr>Derive: Delta-Wye Load Transformation</vt:lpstr>
      <vt:lpstr>PowerPoint Presentation</vt:lpstr>
      <vt:lpstr>Per-Phase Analysis using Delta-Wye (Example 2.12)</vt:lpstr>
      <vt:lpstr>PowerPoint Presentation</vt:lpstr>
      <vt:lpstr>PowerPoint Presentation</vt:lpstr>
      <vt:lpstr>PowerPoint Presentation</vt:lpstr>
      <vt:lpstr>PowerPoint Presentation</vt:lpstr>
      <vt:lpstr>A realistic transmission line’s parameters</vt:lpstr>
      <vt:lpstr>Admittance Matrix and Nodal Analysis </vt:lpstr>
      <vt:lpstr>Example (cont.)</vt:lpstr>
      <vt:lpstr>Power transmission in a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24’s Recitation </dc:title>
  <dc:creator>Andy Sun</dc:creator>
  <cp:lastModifiedBy>Shuvomoy Das Gupta</cp:lastModifiedBy>
  <cp:revision>31</cp:revision>
  <dcterms:created xsi:type="dcterms:W3CDTF">2022-02-23T03:52:25Z</dcterms:created>
  <dcterms:modified xsi:type="dcterms:W3CDTF">2022-02-24T17:15:38Z</dcterms:modified>
</cp:coreProperties>
</file>