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4" r:id="rId1"/>
  </p:sldMasterIdLst>
  <p:sldIdLst>
    <p:sldId id="266" r:id="rId2"/>
    <p:sldId id="256" r:id="rId3"/>
    <p:sldId id="257" r:id="rId4"/>
    <p:sldId id="260" r:id="rId5"/>
    <p:sldId id="261" r:id="rId6"/>
    <p:sldId id="258" r:id="rId7"/>
    <p:sldId id="259" r:id="rId8"/>
    <p:sldId id="262" r:id="rId9"/>
    <p:sldId id="264" r:id="rId10"/>
    <p:sldId id="265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8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2A387-B29E-407A-9C31-AD00DC9D0CAD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73A6-F11C-4D2B-A189-0FA9071DD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46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2A387-B29E-407A-9C31-AD00DC9D0CAD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73A6-F11C-4D2B-A189-0FA9071DD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664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2A387-B29E-407A-9C31-AD00DC9D0CAD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73A6-F11C-4D2B-A189-0FA9071DD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1482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2A387-B29E-407A-9C31-AD00DC9D0CAD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73A6-F11C-4D2B-A189-0FA9071DDC5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015366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2A387-B29E-407A-9C31-AD00DC9D0CAD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73A6-F11C-4D2B-A189-0FA9071DD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9881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2A387-B29E-407A-9C31-AD00DC9D0CAD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73A6-F11C-4D2B-A189-0FA9071DDC5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155839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2A387-B29E-407A-9C31-AD00DC9D0CAD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73A6-F11C-4D2B-A189-0FA9071DD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0860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2A387-B29E-407A-9C31-AD00DC9D0CAD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73A6-F11C-4D2B-A189-0FA9071DD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4379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2A387-B29E-407A-9C31-AD00DC9D0CAD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73A6-F11C-4D2B-A189-0FA9071DD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026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2A387-B29E-407A-9C31-AD00DC9D0CAD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73A6-F11C-4D2B-A189-0FA9071DD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48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2A387-B29E-407A-9C31-AD00DC9D0CAD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73A6-F11C-4D2B-A189-0FA9071DD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48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2A387-B29E-407A-9C31-AD00DC9D0CAD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73A6-F11C-4D2B-A189-0FA9071DD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5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2A387-B29E-407A-9C31-AD00DC9D0CAD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73A6-F11C-4D2B-A189-0FA9071DD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566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2A387-B29E-407A-9C31-AD00DC9D0CAD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73A6-F11C-4D2B-A189-0FA9071DD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839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2A387-B29E-407A-9C31-AD00DC9D0CAD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73A6-F11C-4D2B-A189-0FA9071DD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137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2A387-B29E-407A-9C31-AD00DC9D0CAD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73A6-F11C-4D2B-A189-0FA9071DD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35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2A387-B29E-407A-9C31-AD00DC9D0CAD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73A6-F11C-4D2B-A189-0FA9071DD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156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4C2A387-B29E-407A-9C31-AD00DC9D0CAD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5AC73A6-F11C-4D2B-A189-0FA9071DD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9101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  <p:sldLayoutId id="2147483996" r:id="rId12"/>
    <p:sldLayoutId id="2147483997" r:id="rId13"/>
    <p:sldLayoutId id="2147483998" r:id="rId14"/>
    <p:sldLayoutId id="2147483999" r:id="rId15"/>
    <p:sldLayoutId id="2147484000" r:id="rId16"/>
    <p:sldLayoutId id="21474840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ocheton.com/" TargetMode="External"/><Relationship Id="rId2" Type="http://schemas.openxmlformats.org/officeDocument/2006/relationships/hyperlink" Target="mailto:sochetonacademy@gmail.com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jpeg"/><Relationship Id="rId4" Type="http://schemas.openxmlformats.org/officeDocument/2006/relationships/hyperlink" Target="mailto:borhan.vcampus2@socheton.com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41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7530" y="4162408"/>
            <a:ext cx="2710764" cy="1524000"/>
          </a:xfrm>
        </p:spPr>
        <p:txBody>
          <a:bodyPr/>
          <a:lstStyle/>
          <a:p>
            <a:r>
              <a:rPr lang="en-US" b="1" dirty="0" smtClean="0"/>
              <a:t>Contact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u="sng" dirty="0" smtClean="0"/>
              <a:t>Head Office</a:t>
            </a:r>
            <a:endParaRPr lang="en-US" b="1" u="sng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5321491" cy="199598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smtClean="0">
                <a:solidFill>
                  <a:schemeClr val="bg1"/>
                </a:solidFill>
              </a:rPr>
              <a:t>Abu Jubayer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smtClean="0">
                <a:solidFill>
                  <a:schemeClr val="bg1"/>
                </a:solidFill>
              </a:rPr>
              <a:t>CEO, </a:t>
            </a:r>
            <a:r>
              <a:rPr lang="en-US" sz="1800" b="1" dirty="0" err="1" smtClean="0">
                <a:solidFill>
                  <a:schemeClr val="bg1"/>
                </a:solidFill>
              </a:rPr>
              <a:t>Socheton</a:t>
            </a:r>
            <a:r>
              <a:rPr lang="en-US" sz="1800" b="1" dirty="0" smtClean="0">
                <a:solidFill>
                  <a:schemeClr val="bg1"/>
                </a:solidFill>
              </a:rPr>
              <a:t> Academic Care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bg1"/>
                </a:solidFill>
              </a:rPr>
              <a:t>28, </a:t>
            </a:r>
            <a:r>
              <a:rPr lang="en-US" sz="1800" b="1" dirty="0" err="1">
                <a:solidFill>
                  <a:schemeClr val="bg1"/>
                </a:solidFill>
              </a:rPr>
              <a:t>Kawran</a:t>
            </a:r>
            <a:r>
              <a:rPr lang="en-US" sz="1800" b="1" dirty="0">
                <a:solidFill>
                  <a:schemeClr val="bg1"/>
                </a:solidFill>
              </a:rPr>
              <a:t> Bazar, </a:t>
            </a:r>
            <a:r>
              <a:rPr lang="en-US" sz="1800" b="1" dirty="0" smtClean="0">
                <a:solidFill>
                  <a:schemeClr val="bg1"/>
                </a:solidFill>
              </a:rPr>
              <a:t>Dhaka-1215.</a:t>
            </a:r>
            <a:endParaRPr lang="en-US" sz="1800" b="1" dirty="0">
              <a:solidFill>
                <a:schemeClr val="bg1"/>
              </a:solidFill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smtClean="0">
                <a:solidFill>
                  <a:schemeClr val="bg1"/>
                </a:solidFill>
              </a:rPr>
              <a:t>Mobile : 01711 459 532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smtClean="0">
                <a:solidFill>
                  <a:schemeClr val="bg1"/>
                </a:solidFill>
              </a:rPr>
              <a:t>Email: </a:t>
            </a:r>
            <a:r>
              <a:rPr lang="en-US" sz="1800" b="1" u="sng" dirty="0">
                <a:solidFill>
                  <a:schemeClr val="bg1"/>
                </a:solidFill>
              </a:rPr>
              <a:t>j</a:t>
            </a:r>
            <a:r>
              <a:rPr lang="en-US" sz="1800" b="1" u="sng" dirty="0" smtClean="0">
                <a:solidFill>
                  <a:schemeClr val="bg1"/>
                </a:solidFill>
                <a:hlinkClick r:id="rId2"/>
              </a:rPr>
              <a:t>ubayer.ceo@socheton.com</a:t>
            </a:r>
            <a:endParaRPr lang="en-US" sz="1800" b="1" u="sng" dirty="0" smtClean="0">
              <a:solidFill>
                <a:schemeClr val="bg1"/>
              </a:solidFill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smtClean="0">
                <a:solidFill>
                  <a:schemeClr val="bg1"/>
                </a:solidFill>
              </a:rPr>
              <a:t>Web: </a:t>
            </a:r>
            <a:r>
              <a:rPr lang="en-US" sz="1800" b="1" dirty="0" smtClean="0">
                <a:solidFill>
                  <a:schemeClr val="bg1"/>
                </a:solidFill>
                <a:hlinkClick r:id="rId3"/>
              </a:rPr>
              <a:t>www.socheton.com</a:t>
            </a:r>
            <a:r>
              <a:rPr lang="en-US" sz="1800" b="1" dirty="0" smtClean="0">
                <a:solidFill>
                  <a:schemeClr val="bg1"/>
                </a:solidFill>
              </a:rPr>
              <a:t> </a:t>
            </a:r>
            <a:endParaRPr lang="en-US" sz="1800" b="1" dirty="0">
              <a:solidFill>
                <a:schemeClr val="bg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830" y="3748585"/>
            <a:ext cx="5351060" cy="270203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u="sng" dirty="0" smtClean="0">
                <a:solidFill>
                  <a:schemeClr val="bg1"/>
                </a:solidFill>
              </a:rPr>
              <a:t>Virtual Campus (</a:t>
            </a:r>
            <a:r>
              <a:rPr lang="en-US" sz="2400" b="1" u="sng" dirty="0" err="1" smtClean="0">
                <a:solidFill>
                  <a:schemeClr val="bg1"/>
                </a:solidFill>
              </a:rPr>
              <a:t>Dhanmondi</a:t>
            </a:r>
            <a:r>
              <a:rPr lang="en-US" sz="2400" b="1" u="sng" dirty="0" smtClean="0">
                <a:solidFill>
                  <a:schemeClr val="bg1"/>
                </a:solidFill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chemeClr val="bg1"/>
                </a:solidFill>
              </a:rPr>
              <a:t>Md. </a:t>
            </a:r>
            <a:r>
              <a:rPr lang="en-US" b="1" dirty="0" err="1" smtClean="0">
                <a:solidFill>
                  <a:schemeClr val="bg1"/>
                </a:solidFill>
              </a:rPr>
              <a:t>Borhan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Udding</a:t>
            </a:r>
            <a:endParaRPr lang="en-US" b="1" dirty="0" smtClean="0">
              <a:solidFill>
                <a:schemeClr val="bg1"/>
              </a:solidFill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chemeClr val="bg1"/>
                </a:solidFill>
              </a:rPr>
              <a:t>Campus President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 smtClean="0">
                <a:solidFill>
                  <a:schemeClr val="bg1"/>
                </a:solidFill>
              </a:rPr>
              <a:t>Dhanmondi</a:t>
            </a:r>
            <a:r>
              <a:rPr lang="en-US" b="1" dirty="0" smtClean="0">
                <a:solidFill>
                  <a:schemeClr val="bg1"/>
                </a:solidFill>
              </a:rPr>
              <a:t> Virtual Campus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chemeClr val="bg1"/>
                </a:solidFill>
              </a:rPr>
              <a:t>M: +88 01711 978 658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chemeClr val="bg1"/>
                </a:solidFill>
              </a:rPr>
              <a:t>Email: </a:t>
            </a:r>
            <a:r>
              <a:rPr lang="en-US" b="1" dirty="0" smtClean="0">
                <a:solidFill>
                  <a:schemeClr val="bg1"/>
                </a:solidFill>
                <a:hlinkClick r:id="rId4"/>
              </a:rPr>
              <a:t>borhan.vcampus2@socheton.com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chemeClr val="bg1"/>
                </a:solidFill>
              </a:rPr>
              <a:t>Web: </a:t>
            </a:r>
            <a:r>
              <a:rPr lang="en-US" b="1" dirty="0" smtClean="0">
                <a:solidFill>
                  <a:schemeClr val="bg1"/>
                </a:solidFill>
                <a:hlinkClick r:id="rId3"/>
              </a:rPr>
              <a:t>www.socheton.com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</a:p>
          <a:p>
            <a:pPr marL="0" indent="0">
              <a:buNone/>
            </a:pPr>
            <a:endParaRPr lang="en-US" b="1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492" y="153984"/>
            <a:ext cx="2918840" cy="1159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10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700012" y="1970467"/>
            <a:ext cx="5962918" cy="283335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0" b="1" dirty="0" smtClean="0"/>
              <a:t>Thank You</a:t>
            </a:r>
            <a:endParaRPr lang="en-US" sz="8000" b="1" dirty="0"/>
          </a:p>
        </p:txBody>
      </p:sp>
    </p:spTree>
    <p:extLst>
      <p:ext uri="{BB962C8B-B14F-4D97-AF65-F5344CB8AC3E}">
        <p14:creationId xmlns:p14="http://schemas.microsoft.com/office/powerpoint/2010/main" val="3770054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50058" y="685799"/>
            <a:ext cx="4366146" cy="169118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Real Education Online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Common Features and Benefits of </a:t>
            </a:r>
            <a:r>
              <a:rPr lang="en-US" sz="3600" b="1" dirty="0" err="1" smtClean="0">
                <a:solidFill>
                  <a:schemeClr val="bg1"/>
                </a:solidFill>
              </a:rPr>
              <a:t>Socheton</a:t>
            </a:r>
            <a:r>
              <a:rPr lang="en-US" sz="3600" b="1" dirty="0" smtClean="0">
                <a:solidFill>
                  <a:schemeClr val="bg1"/>
                </a:solidFill>
              </a:rPr>
              <a:t> Academic care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85801" y="685800"/>
            <a:ext cx="4366146" cy="1691185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 smtClean="0">
                <a:solidFill>
                  <a:schemeClr val="bg1"/>
                </a:solidFill>
              </a:rPr>
              <a:t>Socheton</a:t>
            </a:r>
            <a:r>
              <a:rPr lang="en-US" dirty="0" smtClean="0">
                <a:solidFill>
                  <a:schemeClr val="bg1"/>
                </a:solidFill>
              </a:rPr>
              <a:t> Academic CARE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7774" y="5399467"/>
            <a:ext cx="1841680" cy="1368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40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vvv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1145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smtClean="0"/>
              <a:t>Our Service Area</a:t>
            </a:r>
            <a:endParaRPr lang="en-US" sz="32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0"/>
            <a:ext cx="8775510" cy="25077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65" y="4410075"/>
            <a:ext cx="3611752" cy="22363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602" y="4457699"/>
            <a:ext cx="4261908" cy="198404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8267" y="0"/>
            <a:ext cx="1841680" cy="1368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396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57" y="642582"/>
            <a:ext cx="3789606" cy="283686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1925" y="800099"/>
            <a:ext cx="4021824" cy="26793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20" y="3825513"/>
            <a:ext cx="3795443" cy="26435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1136" y="3825513"/>
            <a:ext cx="3895463" cy="264352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414" y="-57150"/>
            <a:ext cx="1532586" cy="1138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534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6607" y="163772"/>
            <a:ext cx="6554867" cy="99514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b="1" dirty="0" smtClean="0"/>
              <a:t>What We Serve</a:t>
            </a:r>
            <a:endParaRPr lang="en-US" sz="4000" b="1" dirty="0"/>
          </a:p>
        </p:txBody>
      </p:sp>
      <p:sp>
        <p:nvSpPr>
          <p:cNvPr id="5" name="Rounded Rectangle 4"/>
          <p:cNvSpPr/>
          <p:nvPr/>
        </p:nvSpPr>
        <p:spPr>
          <a:xfrm>
            <a:off x="709683" y="1543335"/>
            <a:ext cx="7792871" cy="5311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Full Online Classroom Set Up for Technical Training and Academic Teachers (Hardware Infrastructure)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709682" y="2458874"/>
            <a:ext cx="7792871" cy="7352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 automated online live classroom activities like real time set up (Software)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709681" y="5371488"/>
            <a:ext cx="7792871" cy="42248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Smooth internet service for class conduct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709681" y="4622612"/>
            <a:ext cx="7792871" cy="59647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Easy Platform based Payment Service for Technical Training Centers, school, college, university, organizations, NGOs and others 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709681" y="6082321"/>
            <a:ext cx="7792871" cy="40863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Low frequency internet class service for students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709681" y="3547545"/>
            <a:ext cx="7792871" cy="92266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Feasibility Study for Academic class, Training, Technical </a:t>
            </a:r>
            <a:r>
              <a:rPr lang="en-US" smtClean="0"/>
              <a:t>session context of </a:t>
            </a:r>
            <a:r>
              <a:rPr lang="en-US" dirty="0" smtClean="0"/>
              <a:t>Virtual Live Exam, Class, Homework and result publications like as real time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320" y="30731"/>
            <a:ext cx="1841680" cy="1368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452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0" y="533400"/>
            <a:ext cx="2790967" cy="15240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Why </a:t>
            </a:r>
            <a:r>
              <a:rPr lang="en-US" sz="3200" b="1" dirty="0" err="1" smtClean="0"/>
              <a:t>Socheton</a:t>
            </a:r>
            <a:r>
              <a:rPr lang="en-US" sz="3200" b="1" dirty="0" smtClean="0"/>
              <a:t> ?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5307843" cy="5486400"/>
          </a:xfrm>
        </p:spPr>
        <p:txBody>
          <a:bodyPr>
            <a:normAutofit fontScale="850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Comfort at home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Only 80 MB- 120 MB costing Per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120 </a:t>
            </a:r>
            <a:r>
              <a:rPr lang="en-US" dirty="0">
                <a:solidFill>
                  <a:schemeClr val="bg1"/>
                </a:solidFill>
              </a:rPr>
              <a:t>min continuous </a:t>
            </a:r>
            <a:r>
              <a:rPr lang="en-US" dirty="0" smtClean="0">
                <a:solidFill>
                  <a:schemeClr val="bg1"/>
                </a:solidFill>
              </a:rPr>
              <a:t>class and </a:t>
            </a:r>
            <a:r>
              <a:rPr lang="en-US" dirty="0">
                <a:solidFill>
                  <a:schemeClr val="bg1"/>
                </a:solidFill>
              </a:rPr>
              <a:t>Easy to connect </a:t>
            </a:r>
            <a:r>
              <a:rPr lang="en-US" dirty="0" smtClean="0">
                <a:solidFill>
                  <a:schemeClr val="bg1"/>
                </a:solidFill>
              </a:rPr>
              <a:t>like live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Comfortable with 2G, 3G and 4G from any place of </a:t>
            </a:r>
            <a:r>
              <a:rPr lang="en-US" dirty="0">
                <a:solidFill>
                  <a:schemeClr val="bg1"/>
                </a:solidFill>
              </a:rPr>
              <a:t>Bangladesh. </a:t>
            </a:r>
            <a:endParaRPr lang="en-US" dirty="0" smtClean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Comfortable </a:t>
            </a:r>
            <a:r>
              <a:rPr lang="en-US" dirty="0">
                <a:solidFill>
                  <a:schemeClr val="bg1"/>
                </a:solidFill>
              </a:rPr>
              <a:t>Home work and classwork submission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Online exam and immediate </a:t>
            </a:r>
            <a:r>
              <a:rPr lang="en-US" dirty="0" smtClean="0">
                <a:solidFill>
                  <a:schemeClr val="bg1"/>
                </a:solidFill>
              </a:rPr>
              <a:t>result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Clear sound and teacher live communication like real classroom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Not </a:t>
            </a:r>
            <a:r>
              <a:rPr lang="en-US" dirty="0">
                <a:solidFill>
                  <a:schemeClr val="bg1"/>
                </a:solidFill>
              </a:rPr>
              <a:t>to face </a:t>
            </a:r>
            <a:r>
              <a:rPr lang="en-US" dirty="0" smtClean="0">
                <a:solidFill>
                  <a:schemeClr val="bg1"/>
                </a:solidFill>
              </a:rPr>
              <a:t>Traffic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in COVID-19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Standard course fees and institution charge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Different Trainers Teachers from renowned institutes, colleges and schools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Advance with study at lockdown time..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0" y="2057400"/>
            <a:ext cx="3200400" cy="1447798"/>
          </a:xfrm>
        </p:spPr>
        <p:txBody>
          <a:bodyPr/>
          <a:lstStyle/>
          <a:p>
            <a:r>
              <a:rPr lang="en-US" sz="4000" b="1" dirty="0" smtClean="0">
                <a:solidFill>
                  <a:schemeClr val="bg1"/>
                </a:solidFill>
              </a:rPr>
              <a:t>Benefits</a:t>
            </a:r>
            <a:r>
              <a:rPr lang="en-US" sz="4000" b="1" dirty="0">
                <a:solidFill>
                  <a:schemeClr val="bg1"/>
                </a:solidFill>
              </a:rPr>
              <a:t> </a:t>
            </a:r>
            <a:r>
              <a:rPr lang="en-US" sz="4000" b="1" dirty="0" smtClean="0">
                <a:solidFill>
                  <a:schemeClr val="bg1"/>
                </a:solidFill>
              </a:rPr>
              <a:t>for Students</a:t>
            </a:r>
            <a:endParaRPr lang="en-US" sz="4000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7774" y="3505198"/>
            <a:ext cx="1841680" cy="3262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357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Why </a:t>
            </a:r>
            <a:r>
              <a:rPr lang="en-US" sz="3200" b="1" dirty="0" err="1"/>
              <a:t>Socheton</a:t>
            </a:r>
            <a:r>
              <a:rPr lang="en-US" sz="3200" b="1" dirty="0"/>
              <a:t> ?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100" dirty="0">
                <a:solidFill>
                  <a:schemeClr val="bg1"/>
                </a:solidFill>
              </a:rPr>
              <a:t>50 student batch at a time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100" dirty="0">
                <a:solidFill>
                  <a:schemeClr val="bg1"/>
                </a:solidFill>
              </a:rPr>
              <a:t>1000’s of students in one platform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100" dirty="0" smtClean="0">
                <a:solidFill>
                  <a:schemeClr val="bg1"/>
                </a:solidFill>
              </a:rPr>
              <a:t>Easy to start class and No interruptions during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100" dirty="0" smtClean="0">
                <a:solidFill>
                  <a:schemeClr val="bg1"/>
                </a:solidFill>
              </a:rPr>
              <a:t>Clear student voice and their communication sound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100" dirty="0" smtClean="0">
                <a:solidFill>
                  <a:schemeClr val="bg1"/>
                </a:solidFill>
              </a:rPr>
              <a:t>Standard online classroom set up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100" dirty="0" smtClean="0">
                <a:solidFill>
                  <a:schemeClr val="bg1"/>
                </a:solidFill>
              </a:rPr>
              <a:t>No hassle for class conduction like real-time.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100" dirty="0" smtClean="0">
                <a:solidFill>
                  <a:schemeClr val="bg1"/>
                </a:solidFill>
              </a:rPr>
              <a:t>Automated recording for You tube and </a:t>
            </a:r>
            <a:r>
              <a:rPr lang="en-US" sz="2100" dirty="0" err="1" smtClean="0">
                <a:solidFill>
                  <a:schemeClr val="bg1"/>
                </a:solidFill>
              </a:rPr>
              <a:t>facebook</a:t>
            </a:r>
            <a:r>
              <a:rPr lang="en-US" sz="2100" dirty="0">
                <a:solidFill>
                  <a:schemeClr val="bg1"/>
                </a:solidFill>
              </a:rPr>
              <a:t> </a:t>
            </a:r>
            <a:r>
              <a:rPr lang="en-US" sz="2100" dirty="0" smtClean="0">
                <a:solidFill>
                  <a:schemeClr val="bg1"/>
                </a:solidFill>
              </a:rPr>
              <a:t>group.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100" dirty="0" smtClean="0">
                <a:solidFill>
                  <a:schemeClr val="bg1"/>
                </a:solidFill>
              </a:rPr>
              <a:t>Smooth payment from student and teachers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100" dirty="0" smtClean="0">
                <a:solidFill>
                  <a:schemeClr val="bg1"/>
                </a:solidFill>
              </a:rPr>
              <a:t>Not like other online based free services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100" dirty="0" smtClean="0">
                <a:solidFill>
                  <a:schemeClr val="bg1"/>
                </a:solidFill>
              </a:rPr>
              <a:t>Easy to handle homework and exam online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100" dirty="0" smtClean="0">
                <a:solidFill>
                  <a:schemeClr val="bg1"/>
                </a:solidFill>
              </a:rPr>
              <a:t>5-10 batch in a day and No time limit for batch start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100" dirty="0" smtClean="0">
                <a:solidFill>
                  <a:schemeClr val="bg1"/>
                </a:solidFill>
              </a:rPr>
              <a:t>Comfortable for CORONA  lockdown time in Bangladesh.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bg1"/>
                </a:solidFill>
              </a:rPr>
              <a:t>Benefits for </a:t>
            </a:r>
            <a:r>
              <a:rPr lang="en-US" sz="4400" b="1" dirty="0" smtClean="0">
                <a:solidFill>
                  <a:schemeClr val="bg1"/>
                </a:solidFill>
              </a:rPr>
              <a:t>Teachers</a:t>
            </a:r>
            <a:endParaRPr lang="en-US" sz="4400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7774" y="5399467"/>
            <a:ext cx="1841680" cy="1368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58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9739" y="3913364"/>
            <a:ext cx="3200400" cy="719920"/>
          </a:xfrm>
        </p:spPr>
        <p:txBody>
          <a:bodyPr>
            <a:normAutofit/>
          </a:bodyPr>
          <a:lstStyle/>
          <a:p>
            <a:r>
              <a:rPr lang="en-US" sz="1600" cap="none" dirty="0" err="1" smtClean="0"/>
              <a:t>Jessore</a:t>
            </a:r>
            <a:r>
              <a:rPr lang="en-US" sz="1600" cap="none" dirty="0" smtClean="0"/>
              <a:t>, </a:t>
            </a:r>
            <a:r>
              <a:rPr lang="en-US" sz="1600" cap="none" dirty="0" err="1" smtClean="0"/>
              <a:t>Rangpur</a:t>
            </a:r>
            <a:r>
              <a:rPr lang="en-US" sz="1600" cap="none" dirty="0" smtClean="0"/>
              <a:t>, Dhaka And CTG Combined Class</a:t>
            </a:r>
            <a:endParaRPr lang="en-US" sz="1600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456" y="296839"/>
            <a:ext cx="6154004" cy="10754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 smtClean="0">
                <a:solidFill>
                  <a:schemeClr val="bg1"/>
                </a:solidFill>
              </a:rPr>
              <a:t>Our Ongoing Class Project 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7739" y="4146079"/>
            <a:ext cx="4572000" cy="587989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tx1"/>
                </a:solidFill>
              </a:rPr>
              <a:t>Sylhet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Barishal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Mymensing</a:t>
            </a:r>
            <a:r>
              <a:rPr lang="en-US" dirty="0" smtClean="0">
                <a:solidFill>
                  <a:schemeClr val="tx1"/>
                </a:solidFill>
              </a:rPr>
              <a:t> and </a:t>
            </a:r>
            <a:r>
              <a:rPr lang="en-US" dirty="0" err="1" smtClean="0">
                <a:solidFill>
                  <a:schemeClr val="tx1"/>
                </a:solidFill>
              </a:rPr>
              <a:t>Sherpur</a:t>
            </a:r>
            <a:r>
              <a:rPr lang="en-US" dirty="0" smtClean="0">
                <a:solidFill>
                  <a:schemeClr val="tx1"/>
                </a:solidFill>
              </a:rPr>
              <a:t> District Student Teaching (Math) Transmission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39" y="1823683"/>
            <a:ext cx="3670112" cy="21075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738" y="1823683"/>
            <a:ext cx="4635262" cy="18748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7774" y="5399467"/>
            <a:ext cx="1841680" cy="1368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90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70601" y="2904992"/>
            <a:ext cx="5148447" cy="152400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How We works?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1651" y="827575"/>
            <a:ext cx="5867770" cy="609600"/>
          </a:xfrm>
        </p:spPr>
        <p:txBody>
          <a:bodyPr/>
          <a:lstStyle/>
          <a:p>
            <a:r>
              <a:rPr lang="en-US" sz="1800" cap="none" dirty="0" smtClean="0"/>
              <a:t>Equipment And System Installation by Teachers/Institutions</a:t>
            </a:r>
            <a:endParaRPr lang="en-US" sz="1800" cap="non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651" y="1538786"/>
            <a:ext cx="3945467" cy="112090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chemeClr val="bg1"/>
                </a:solidFill>
              </a:rPr>
              <a:t>Teacher’s Personal Students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bg1"/>
                </a:solidFill>
              </a:rPr>
              <a:t>Only Monthly Service Charge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067" y="4386161"/>
            <a:ext cx="3764051" cy="576262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Monthly Charge for Per student per class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0863" y="5241814"/>
            <a:ext cx="3956705" cy="124946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chemeClr val="bg1"/>
                </a:solidFill>
              </a:rPr>
              <a:t>All function conducted by </a:t>
            </a:r>
            <a:r>
              <a:rPr lang="en-US" b="1" dirty="0" err="1" smtClean="0">
                <a:solidFill>
                  <a:schemeClr val="bg1"/>
                </a:solidFill>
              </a:rPr>
              <a:t>Socheton</a:t>
            </a:r>
            <a:r>
              <a:rPr lang="en-US" b="1" dirty="0" smtClean="0">
                <a:solidFill>
                  <a:schemeClr val="bg1"/>
                </a:solidFill>
              </a:rPr>
              <a:t> and pay teacher per student basis as other coaching centers (Condition Applied)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7774" y="875763"/>
            <a:ext cx="1841680" cy="589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59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D06F1E"/>
      </a:dk2>
      <a:lt2>
        <a:srgbClr val="F0BE21"/>
      </a:lt2>
      <a:accent1>
        <a:srgbClr val="760603"/>
      </a:accent1>
      <a:accent2>
        <a:srgbClr val="9F761A"/>
      </a:accent2>
      <a:accent3>
        <a:srgbClr val="92A200"/>
      </a:accent3>
      <a:accent4>
        <a:srgbClr val="4AA157"/>
      </a:accent4>
      <a:accent5>
        <a:srgbClr val="46788D"/>
      </a:accent5>
      <a:accent6>
        <a:srgbClr val="A848A8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82EB108-EDE6-4B8E-957B-D4A69BF580E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2681</TotalTime>
  <Words>423</Words>
  <Application>Microsoft Office PowerPoint</Application>
  <PresentationFormat>On-screen Show (4:3)</PresentationFormat>
  <Paragraphs>64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Century Gothic</vt:lpstr>
      <vt:lpstr>Wingdings 3</vt:lpstr>
      <vt:lpstr>Slice</vt:lpstr>
      <vt:lpstr>PowerPoint Presentation</vt:lpstr>
      <vt:lpstr>Real Education Online</vt:lpstr>
      <vt:lpstr>vvv</vt:lpstr>
      <vt:lpstr>PowerPoint Presentation</vt:lpstr>
      <vt:lpstr>PowerPoint Presentation</vt:lpstr>
      <vt:lpstr>Why Socheton ?</vt:lpstr>
      <vt:lpstr>Why Socheton ?</vt:lpstr>
      <vt:lpstr>Jessore, Rangpur, Dhaka And CTG Combined Class</vt:lpstr>
      <vt:lpstr>How We works?</vt:lpstr>
      <vt:lpstr>Contact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Class Online</dc:title>
  <dc:creator>Abu Jubayer</dc:creator>
  <cp:lastModifiedBy>Abu Jubayer</cp:lastModifiedBy>
  <cp:revision>32</cp:revision>
  <dcterms:created xsi:type="dcterms:W3CDTF">2020-06-08T12:46:01Z</dcterms:created>
  <dcterms:modified xsi:type="dcterms:W3CDTF">2020-08-08T13:06:02Z</dcterms:modified>
</cp:coreProperties>
</file>