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66" r:id="rId2"/>
    <p:sldId id="256" r:id="rId3"/>
    <p:sldId id="257" r:id="rId4"/>
    <p:sldId id="260" r:id="rId5"/>
    <p:sldId id="261" r:id="rId6"/>
    <p:sldId id="258" r:id="rId7"/>
    <p:sldId id="259" r:id="rId8"/>
    <p:sldId id="262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6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48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1536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88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58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86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37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2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4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6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3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3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5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10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cheton.com/" TargetMode="External"/><Relationship Id="rId2" Type="http://schemas.openxmlformats.org/officeDocument/2006/relationships/hyperlink" Target="mailto:sochetonacademy@gmail.com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eg"/><Relationship Id="rId4" Type="http://schemas.openxmlformats.org/officeDocument/2006/relationships/hyperlink" Target="mailto:.vcampus2@socheton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1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4681" y="5866296"/>
            <a:ext cx="1927651" cy="66383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যোগাযোগ</a:t>
            </a:r>
            <a:endParaRPr lang="en-US" sz="4000" b="1" dirty="0">
              <a:solidFill>
                <a:schemeClr val="bg1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436954"/>
            <a:ext cx="5321491" cy="3114629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</a:t>
            </a:r>
            <a:r>
              <a:rPr lang="en-US" sz="2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nW</a:t>
            </a:r>
            <a:r>
              <a:rPr lang="en-US" sz="2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Awdmt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Avey</a:t>
            </a:r>
            <a:r>
              <a:rPr lang="en-US" sz="24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24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Ryev‡qi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wmBI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,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m‡PZb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GKv‡WwgK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Kqvi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28,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KvIivb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evRvi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, XvKv-1215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gvevBj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: 01711 459 532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B‡gBj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: 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18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ubayer.ceo@socheton.com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Calibri" panose="020F0502020204030204" pitchFamily="34" charset="0"/>
              </a:rPr>
              <a:t>I‡qemvBU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www.socheton.com</a:t>
            </a:r>
            <a:endParaRPr lang="en-US" sz="1800" b="1" dirty="0">
              <a:solidFill>
                <a:schemeClr val="bg1"/>
              </a:solidFill>
              <a:latin typeface="SutonnyMJ" pitchFamily="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85391" y="3551583"/>
            <a:ext cx="4015408" cy="2978547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 err="1">
                <a:solidFill>
                  <a:schemeClr val="bg1"/>
                </a:solidFill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ভার্চ্যুয়াল</a:t>
            </a:r>
            <a:r>
              <a:rPr lang="en-US" sz="2800" dirty="0">
                <a:solidFill>
                  <a:schemeClr val="bg1"/>
                </a:solidFill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ক্যাম্পাস</a:t>
            </a:r>
            <a:r>
              <a:rPr lang="en-US" sz="2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(</a:t>
            </a:r>
            <a:r>
              <a:rPr lang="en-US" sz="2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avbgwÛ</a:t>
            </a:r>
            <a:r>
              <a:rPr lang="en-US" sz="2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)t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gvt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evinvb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DwÏb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ক্যাম্পাস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cÖwm‡W›U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avbgwÛ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ভার্চ্যুয়াল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ক্যাম্পাস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gvevBj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: 01711 978 658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B‡gBj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: 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borhan</a:t>
            </a:r>
            <a:r>
              <a:rPr lang="en-US" sz="18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.v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  <a:hlinkClick r:id="rId4"/>
              </a:rPr>
              <a:t>campus2</a:t>
            </a:r>
            <a:r>
              <a:rPr lang="en-US" sz="18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@socheton.com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Calibri" panose="020F0502020204030204" pitchFamily="34" charset="0"/>
              </a:rPr>
              <a:t>I‡qemvBU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www.socheton.com</a:t>
            </a:r>
            <a:endParaRPr lang="en-US" b="1" dirty="0">
              <a:solidFill>
                <a:schemeClr val="bg1"/>
              </a:solidFill>
              <a:latin typeface="SutonnyMJ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492" y="153984"/>
            <a:ext cx="2918840" cy="115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0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00012" y="1970467"/>
            <a:ext cx="5962918" cy="28333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b="1" dirty="0" err="1">
                <a:latin typeface="SutonnyOMJ" panose="01010600010101010101" pitchFamily="2" charset="0"/>
                <a:cs typeface="SutonnyOMJ" panose="01010600010101010101" pitchFamily="2" charset="0"/>
              </a:rPr>
              <a:t>ধন্যবাদ</a:t>
            </a:r>
            <a:endParaRPr lang="en-US" sz="8000" b="1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5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1983" y="1605700"/>
            <a:ext cx="6041770" cy="830997"/>
          </a:xfrm>
        </p:spPr>
        <p:txBody>
          <a:bodyPr>
            <a:normAutofit/>
          </a:bodyPr>
          <a:lstStyle/>
          <a:p>
            <a:r>
              <a:rPr lang="en-US" sz="3600" b="1" dirty="0"/>
              <a:t>Real Education Online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644" y="5020129"/>
            <a:ext cx="4954250" cy="758675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বৈশিষ্ট্য</a:t>
            </a:r>
            <a:r>
              <a:rPr lang="en-US" sz="3200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এবং</a:t>
            </a:r>
            <a:r>
              <a:rPr lang="en-US" sz="3200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সুযোগ-সুবিধাসমূহ</a:t>
            </a:r>
            <a:endParaRPr lang="en-US" sz="7200" b="1" dirty="0">
              <a:solidFill>
                <a:schemeClr val="bg1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1" y="685800"/>
            <a:ext cx="4366146" cy="169118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74" y="5399467"/>
            <a:ext cx="1841680" cy="13684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614044-7BAE-41F7-8766-F926CEAA66A2}"/>
              </a:ext>
            </a:extLst>
          </p:cNvPr>
          <p:cNvSpPr txBox="1"/>
          <p:nvPr/>
        </p:nvSpPr>
        <p:spPr>
          <a:xfrm>
            <a:off x="627796" y="685798"/>
            <a:ext cx="6519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 err="1">
                <a:latin typeface="SutonnyMJ" pitchFamily="2" charset="0"/>
              </a:rPr>
              <a:t>m‡PZb</a:t>
            </a:r>
            <a:r>
              <a:rPr lang="en-US" sz="5400" dirty="0">
                <a:latin typeface="SutonnyMJ" pitchFamily="2" charset="0"/>
              </a:rPr>
              <a:t> </a:t>
            </a:r>
            <a:r>
              <a:rPr lang="en-US" sz="5400" dirty="0" err="1">
                <a:latin typeface="SutonnyMJ" pitchFamily="2" charset="0"/>
              </a:rPr>
              <a:t>GKv‡WwgK</a:t>
            </a:r>
            <a:r>
              <a:rPr lang="en-US" sz="5400" dirty="0">
                <a:latin typeface="SutonnyMJ" pitchFamily="2" charset="0"/>
              </a:rPr>
              <a:t> ‡</a:t>
            </a:r>
            <a:r>
              <a:rPr lang="en-US" sz="5400" dirty="0" err="1">
                <a:latin typeface="SutonnyMJ" pitchFamily="2" charset="0"/>
              </a:rPr>
              <a:t>Kqvi</a:t>
            </a:r>
            <a:endParaRPr lang="en-US" sz="5400" dirty="0">
              <a:latin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4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vvv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1"/>
            <a:ext cx="6554867" cy="835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Avgv</a:t>
            </a:r>
            <a:r>
              <a:rPr lang="en-US" sz="32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‡`</a:t>
            </a:r>
            <a:r>
              <a:rPr lang="en-US" sz="32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32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32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cwi‡levi</a:t>
            </a:r>
            <a:r>
              <a:rPr lang="en-US" sz="32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32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ÿÎ</a:t>
            </a:r>
            <a:r>
              <a:rPr lang="en-US" sz="32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/ </a:t>
            </a:r>
            <a:r>
              <a:rPr lang="en-US" sz="32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we¯Í</a:t>
            </a:r>
            <a:r>
              <a:rPr lang="en-US" sz="32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…</a:t>
            </a:r>
            <a:r>
              <a:rPr lang="en-US" sz="32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wZ</a:t>
            </a:r>
            <a:endParaRPr lang="en-US" sz="4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775510" cy="2507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65" y="4410075"/>
            <a:ext cx="3611752" cy="22363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02" y="4457699"/>
            <a:ext cx="4261908" cy="19840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267" y="0"/>
            <a:ext cx="1841680" cy="13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9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57" y="642582"/>
            <a:ext cx="3789606" cy="28368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925" y="800099"/>
            <a:ext cx="4021824" cy="2679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20" y="3825513"/>
            <a:ext cx="3795443" cy="2643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136" y="3825513"/>
            <a:ext cx="3895463" cy="26435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14" y="-57150"/>
            <a:ext cx="1532586" cy="113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3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607" y="163772"/>
            <a:ext cx="6195713" cy="9951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cwi‡levmg~nt</a:t>
            </a:r>
            <a:endParaRPr lang="en-US" sz="9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9683" y="1543335"/>
            <a:ext cx="7792871" cy="531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KvwiMwi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cÖwkÿY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Ges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GKv‡WwgK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wkÿK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‡`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জন্য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m¤ú~Y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AbjvBb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K¬vmiæg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‡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mUAvc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cÖ`vb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(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হার্ডওয়্যার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ইনফ্রাস্ট্রাকচার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)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9682" y="2458874"/>
            <a:ext cx="7792871" cy="735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ev¯ÍweK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/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wi‡qjUvBg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mUAv‡ci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g‡Zv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GKwU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¯^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qswµq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AbjvBb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jvBf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K¬vmiæ‡gi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hveZxq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Kvh©Kjvc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m¤úv`b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(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সফট্ওয়্যার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)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9681" y="5371488"/>
            <a:ext cx="7792871" cy="4224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Køvm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cwiPvjbvi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dirty="0" err="1"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জন্য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mylg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(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স্মুথ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)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B›Uvi‡bU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mieivn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09681" y="4622612"/>
            <a:ext cx="7792871" cy="5964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KvwiMwi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cÖwkÿY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†K›`ª, ¯‹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zj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,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K‡jR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,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বিশ্ববিদ্যালয়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,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wewfbœ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ms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¯’v,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GbwRI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dirty="0" err="1"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ইত্যাদির</a:t>
            </a:r>
            <a:r>
              <a:rPr lang="en-US" dirty="0"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 </a:t>
            </a:r>
            <a:r>
              <a:rPr lang="en-US" dirty="0" err="1"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জন্য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mnR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I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wbivc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`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প্ল্যাটফর্ম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wfwËK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c‡g›U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m¤úwK©Z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mev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cÖ`vb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9681" y="6082321"/>
            <a:ext cx="7792871" cy="4086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wkÿv_x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©‡`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dirty="0" err="1"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জন্য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jv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-wd«‡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Kv‡qwÝ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B›Uvi‡bU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cwiPvjb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09681" y="3547545"/>
            <a:ext cx="7792871" cy="9226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GKv‡WwgK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,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cÖwkÿY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,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ভার্চ্যুয়াল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jvBf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cixÿvi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dirty="0" err="1"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টেকনিক্যাল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mkb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Kb‡U·U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&amp;,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,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nvgIqvK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Ges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djvdj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cÖKv‡ki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জন্য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সম্ভাব্যতা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অধ্যয়ন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 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(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wdwRwewjwU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স্টাডি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20" y="30731"/>
            <a:ext cx="1841680" cy="13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5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0" y="1060174"/>
            <a:ext cx="2922104" cy="997226"/>
          </a:xfrm>
        </p:spPr>
        <p:txBody>
          <a:bodyPr>
            <a:normAutofit fontScale="90000"/>
          </a:bodyPr>
          <a:lstStyle/>
          <a:p>
            <a:r>
              <a:rPr lang="en-US" sz="4400" b="1" dirty="0" err="1">
                <a:latin typeface="SutonnyOMJ" panose="01010600010101010101" pitchFamily="2" charset="0"/>
                <a:cs typeface="SutonnyOMJ" panose="01010600010101010101" pitchFamily="2" charset="0"/>
              </a:rPr>
              <a:t>কেন</a:t>
            </a:r>
            <a:r>
              <a:rPr lang="en-US" sz="4400" b="1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4400" b="1" dirty="0" err="1">
                <a:latin typeface="SutonnyOMJ" panose="01010600010101010101" pitchFamily="2" charset="0"/>
                <a:cs typeface="SutonnyOMJ" panose="01010600010101010101" pitchFamily="2" charset="0"/>
              </a:rPr>
              <a:t>সচেতন</a:t>
            </a:r>
            <a:r>
              <a:rPr lang="en-US" sz="4400" b="1" dirty="0">
                <a:latin typeface="SutonnyOMJ" panose="01010600010101010101" pitchFamily="2" charset="0"/>
                <a:cs typeface="SutonnyOMJ" panose="01010600010101010101" pitchFamily="2" charset="0"/>
              </a:rPr>
              <a:t>???</a:t>
            </a:r>
            <a:endParaRPr lang="en-US" sz="6000" b="1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5307843" cy="5486400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1.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evwo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†_‡K ¯^v”Q‡›`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mv‡_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Kivi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myweav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2.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KøvmcÖwZ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gvÎ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80 - 120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Ggwe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WvUv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LiP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3. 120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wgwbU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Awew”Qbœ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Ges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GK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wK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¬‡K mshy³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nIqvi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myweav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4.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evsjv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‡`‡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ki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h‡Kvb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RvqMv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†_‡K 2wR, 3wR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Ges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4wR †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mevi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mv‡_ </a:t>
            </a:r>
            <a:r>
              <a:rPr lang="en-US" sz="1800" dirty="0" err="1">
                <a:solidFill>
                  <a:schemeClr val="bg1"/>
                </a:solidFill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সামঞ্জস্যপূর্ণ</a:t>
            </a:r>
            <a:endParaRPr lang="en-US" sz="1800" dirty="0">
              <a:solidFill>
                <a:schemeClr val="bg1"/>
              </a:solidFill>
              <a:effectLst/>
              <a:latin typeface="SutonnyOMJ" panose="01010600010101010101" pitchFamily="2" charset="0"/>
              <a:ea typeface="Calibri" panose="020F0502020204030204" pitchFamily="34" charset="0"/>
              <a:cs typeface="SutonnyOMJ" panose="01010600010101010101" pitchFamily="2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5.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AvivgcÖ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` †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nvgIqvK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Ges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K¬vmIqvK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mvewgkb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সিস্টেম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6.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AbjvBb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cixÿv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Ges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ZvrÿwYK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djvdj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7.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my¯úó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mvDÛ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সিস্টেম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Ges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ev¯Íe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K¬vmiæ‡gi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ন্যায়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wkÿK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‡`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mv‡_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mivmwi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hvMv‡hvM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8.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K‡ivbv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gnvgvwi‡Z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evwn‡i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hvevi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SzuwKgy³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9.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স্ট্যান্ডার্ড</a:t>
            </a:r>
            <a:r>
              <a:rPr lang="en-US" sz="1800" dirty="0">
                <a:solidFill>
                  <a:schemeClr val="bg1"/>
                </a:solidFill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†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Kvm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 wd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Ges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cÖvwZôvwbK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PvR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10.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wewfbœ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bvgx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cÖwZôvb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, ¯‹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zj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Ges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K‡j‡Ri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cÖwkwÿZ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wkÿK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‡`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Køvm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Kivi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myweav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11.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jKWvDb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Ae¯’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v‡ZI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jLvcovq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AMÖMwZ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jv‡fi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my‡hvM</a:t>
            </a:r>
            <a:endParaRPr lang="en-US" dirty="0">
              <a:solidFill>
                <a:schemeClr val="bg1"/>
              </a:solidFill>
              <a:latin typeface="SutonnyMJ" pitchFamily="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0" y="2057400"/>
            <a:ext cx="3200400" cy="1447798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wkÿv_x</a:t>
            </a:r>
            <a:r>
              <a:rPr lang="en-US" sz="2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©‡`</a:t>
            </a:r>
            <a:r>
              <a:rPr lang="en-US" sz="2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জন্য</a:t>
            </a:r>
            <a:r>
              <a:rPr lang="en-US" sz="2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my‡hvM-myweavmg~n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530" y="5797826"/>
            <a:ext cx="1232453" cy="97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5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SutonnyOMJ" panose="01010600010101010101" pitchFamily="2" charset="0"/>
                <a:cs typeface="SutonnyOMJ" panose="01010600010101010101" pitchFamily="2" charset="0"/>
              </a:rPr>
              <a:t>কেন</a:t>
            </a:r>
            <a:r>
              <a:rPr lang="en-US" sz="4000" b="1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4000" b="1" dirty="0" err="1">
                <a:latin typeface="SutonnyOMJ" panose="01010600010101010101" pitchFamily="2" charset="0"/>
                <a:cs typeface="SutonnyOMJ" panose="01010600010101010101" pitchFamily="2" charset="0"/>
              </a:rPr>
              <a:t>সচেতন</a:t>
            </a:r>
            <a:r>
              <a:rPr lang="en-US" sz="4000" b="1" dirty="0">
                <a:latin typeface="SutonnyOMJ" panose="01010600010101010101" pitchFamily="2" charset="0"/>
                <a:cs typeface="SutonnyOMJ" panose="01010600010101010101" pitchFamily="2" charset="0"/>
              </a:rPr>
              <a:t>???</a:t>
            </a:r>
            <a:endParaRPr lang="en-US" sz="4000" dirty="0">
              <a:latin typeface="SutonnyMJ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1.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GKmv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‡_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cÖwZ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ব্যাচে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50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জন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wkÿv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_©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x‡K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Kiv‡bvi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myweav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2. GK </a:t>
            </a:r>
            <a:r>
              <a:rPr lang="en-US" sz="1800" dirty="0" err="1">
                <a:solidFill>
                  <a:schemeClr val="bg1"/>
                </a:solidFill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প্ল্যাটফর্মে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nvRv‡iv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wkÿv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_©x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3.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Abvqv‡m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ïiæ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Kiv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Ges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evavnxb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cwiPvjbv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4. ¯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úó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Ges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cwi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®‹vi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mvD‡Û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wkÿv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_©x‡`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mv‡_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বাক্য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wewbgq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5.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স্ট্যান্ডার্ড</a:t>
            </a:r>
            <a:r>
              <a:rPr lang="en-US" sz="1800" dirty="0">
                <a:solidFill>
                  <a:schemeClr val="bg1"/>
                </a:solidFill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AbjvBb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K¬vmiæg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‡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mUAvc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6. Sv‡gjvgy³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cwiPvjbv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7.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BDwUDe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Ges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dmeyK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MÖæ‡ci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জন্য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¯^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qswµq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iKwW©s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ব্যবস্থা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8. ¯^”Q I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wbivc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` †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c‡g›U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সিস্টেম</a:t>
            </a:r>
            <a:endParaRPr lang="en-US" sz="1800" dirty="0">
              <a:solidFill>
                <a:schemeClr val="bg1"/>
              </a:solidFill>
              <a:effectLst/>
              <a:latin typeface="SutonnyMJ" pitchFamily="2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9.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AbjvBb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wfwËK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অন্যান্য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mevcÖ`vbKvix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Mvôx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†_‡K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m¤ú~Y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ব্যতিক্রম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10.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mnR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পরিচালনযোগ্য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AbjvBb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wfwËK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nvgIqvK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 I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cixÿv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পদ্ধতি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11.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cÖwZw`b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5 - 10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wU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ব্যাচ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cov‡bvi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myweav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12.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mg‡qi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Kvb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বাধ্যবাধকতা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bvB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13.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K‡ivbv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gnvgvwi‡Z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jKWvDb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wcwiqW‡K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Kv‡R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jvMv‡bvi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h‡_vchy³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মাধ্যম</a:t>
            </a:r>
            <a:endParaRPr lang="en-US" dirty="0">
              <a:solidFill>
                <a:schemeClr val="bg1"/>
              </a:solidFill>
              <a:latin typeface="SutonnyMJ" pitchFamily="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wkÿK</a:t>
            </a:r>
            <a:r>
              <a:rPr lang="en-US" sz="2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‡`</a:t>
            </a:r>
            <a:r>
              <a:rPr lang="en-US" sz="2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জন্য</a:t>
            </a:r>
            <a:r>
              <a:rPr lang="en-US" sz="2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my‡hvM-myweavmg~n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69" y="5671929"/>
            <a:ext cx="1311965" cy="10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1026" y="3931258"/>
            <a:ext cx="3243470" cy="802810"/>
          </a:xfrm>
        </p:spPr>
        <p:txBody>
          <a:bodyPr>
            <a:normAutofit/>
          </a:bodyPr>
          <a:lstStyle/>
          <a:p>
            <a:r>
              <a:rPr lang="en-US" sz="1800" cap="none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যশোর</a:t>
            </a:r>
            <a:r>
              <a:rPr lang="en-US" sz="1800" cap="none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, </a:t>
            </a:r>
            <a:r>
              <a:rPr lang="en-US" sz="1800" cap="none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রংপুর</a:t>
            </a:r>
            <a:r>
              <a:rPr lang="en-US" sz="1800" cap="none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, </a:t>
            </a:r>
            <a:r>
              <a:rPr lang="en-US" sz="1800" cap="none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ঢাকা</a:t>
            </a:r>
            <a:r>
              <a:rPr lang="en-US" sz="1800" cap="none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1800" cap="none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এবং</a:t>
            </a:r>
            <a:r>
              <a:rPr lang="en-US" sz="1800" cap="none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1800" cap="none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চট্রগ্রাম</a:t>
            </a:r>
            <a:r>
              <a:rPr lang="en-US" sz="1800" cap="none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1800" cap="none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অঞ্চলের</a:t>
            </a:r>
            <a:r>
              <a:rPr lang="en-US" sz="1800" cap="none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1800" cap="none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সমন্বিত</a:t>
            </a:r>
            <a:r>
              <a:rPr lang="en-US" sz="1800" cap="none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1800" cap="none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ক্লাস</a:t>
            </a:r>
            <a:r>
              <a:rPr lang="en-US" sz="1800" cap="none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1800" cap="none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প্রকল্প</a:t>
            </a:r>
            <a:endParaRPr lang="en-US" sz="1800" cap="none" dirty="0">
              <a:solidFill>
                <a:schemeClr val="bg1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56" y="296839"/>
            <a:ext cx="5881840" cy="10754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Avgv</a:t>
            </a:r>
            <a:r>
              <a:rPr lang="en-US" sz="40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‡`</a:t>
            </a:r>
            <a:r>
              <a:rPr lang="en-US" sz="40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40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40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Pjgvb</a:t>
            </a:r>
            <a:r>
              <a:rPr lang="en-US" sz="40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40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</a:t>
            </a:r>
            <a:r>
              <a:rPr lang="en-US" sz="40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40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cÖKí</a:t>
            </a:r>
            <a:r>
              <a:rPr lang="en-US" sz="40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:</a:t>
            </a:r>
            <a:endParaRPr lang="en-US" sz="6600" b="1" dirty="0">
              <a:solidFill>
                <a:schemeClr val="bg1"/>
              </a:solidFill>
              <a:latin typeface="SutonnyMJ" pitchFamily="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7739" y="4146079"/>
            <a:ext cx="4572000" cy="587989"/>
          </a:xfrm>
        </p:spPr>
        <p:txBody>
          <a:bodyPr>
            <a:noAutofit/>
          </a:bodyPr>
          <a:lstStyle/>
          <a:p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wm‡jU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ewikvj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gqgbwmsn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Ges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kicyi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Rjvi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wkÿv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_©x‡`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cvV`vb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MwYZ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)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Kvh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©µg</a:t>
            </a:r>
            <a:endParaRPr lang="en-US" sz="1800" dirty="0">
              <a:solidFill>
                <a:schemeClr val="bg1"/>
              </a:solidFill>
              <a:latin typeface="SutonnyMJ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9" y="1823683"/>
            <a:ext cx="3670112" cy="2107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738" y="1823683"/>
            <a:ext cx="4635262" cy="1874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74" y="5399467"/>
            <a:ext cx="1841680" cy="13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0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04992"/>
            <a:ext cx="4977846" cy="120177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আমরা</a:t>
            </a:r>
            <a:r>
              <a:rPr lang="en-US" sz="3600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যেভাবে</a:t>
            </a:r>
            <a:r>
              <a:rPr lang="en-US" sz="3600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কাজ</a:t>
            </a:r>
            <a:r>
              <a:rPr lang="en-US" sz="3600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করি</a:t>
            </a:r>
            <a:r>
              <a:rPr lang="en-US" sz="3600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???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651" y="827575"/>
            <a:ext cx="5867770" cy="609600"/>
          </a:xfrm>
        </p:spPr>
        <p:txBody>
          <a:bodyPr/>
          <a:lstStyle/>
          <a:p>
            <a:r>
              <a:rPr lang="en-US" cap="none" dirty="0" err="1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wkÿK</a:t>
            </a:r>
            <a:r>
              <a:rPr lang="en-US" cap="none" dirty="0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 / </a:t>
            </a:r>
            <a:r>
              <a:rPr lang="en-US" cap="none" dirty="0" err="1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cÖwZôvb</a:t>
            </a:r>
            <a:r>
              <a:rPr lang="en-US" cap="none" dirty="0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Øviv</a:t>
            </a:r>
            <a:r>
              <a:rPr lang="en-US" cap="none" dirty="0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miÄvgvw</a:t>
            </a:r>
            <a:r>
              <a:rPr lang="en-US" cap="none" dirty="0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` </a:t>
            </a:r>
            <a:r>
              <a:rPr lang="en-US" cap="none" dirty="0" err="1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Ges</a:t>
            </a:r>
            <a:r>
              <a:rPr lang="en-US" cap="none" dirty="0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সিস্টেম</a:t>
            </a:r>
            <a:r>
              <a:rPr lang="en-US" cap="none" dirty="0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Bb›U‡jkb</a:t>
            </a:r>
            <a:endParaRPr lang="en-US" cap="none" dirty="0">
              <a:solidFill>
                <a:schemeClr val="bg1"/>
              </a:solidFill>
              <a:latin typeface="SutonnyMJ" pitchFamily="2" charset="0"/>
              <a:cs typeface="SutonnyOMJ" panose="01010600010101010101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1" y="1538786"/>
            <a:ext cx="3945467" cy="7112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wkÿK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‡`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ব্যক্তিগত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wkÿv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_©x‡`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জন্য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ïaygvÎ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gvwmK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mvwf©m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PvR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</a:t>
            </a:r>
            <a:endParaRPr lang="en-US" b="1" dirty="0">
              <a:solidFill>
                <a:schemeClr val="bg1"/>
              </a:solidFill>
              <a:latin typeface="SutonnyMJ" pitchFamily="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067" y="4386161"/>
            <a:ext cx="4187472" cy="576262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প্রতি</a:t>
            </a:r>
            <a:r>
              <a:rPr lang="en-US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ক্লাসের</a:t>
            </a:r>
            <a:r>
              <a:rPr lang="en-US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জন্য</a:t>
            </a:r>
            <a:r>
              <a:rPr lang="en-US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শিক্ষার্থী</a:t>
            </a:r>
            <a:r>
              <a:rPr lang="en-US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প্রতি</a:t>
            </a:r>
            <a:r>
              <a:rPr lang="en-US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মাসিক</a:t>
            </a:r>
            <a:r>
              <a:rPr lang="en-US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চার্জ</a:t>
            </a:r>
            <a:endParaRPr lang="en-US" b="1" dirty="0">
              <a:solidFill>
                <a:schemeClr val="bg1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0863" y="5241814"/>
            <a:ext cx="3956705" cy="1249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mKj</a:t>
            </a:r>
            <a:r>
              <a:rPr lang="en-US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Kvh</a:t>
            </a:r>
            <a:r>
              <a:rPr lang="en-US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©µg </a:t>
            </a:r>
            <a:r>
              <a:rPr lang="en-US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m‡PZb</a:t>
            </a:r>
            <a:r>
              <a:rPr lang="en-US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GKv‡Wwg</a:t>
            </a:r>
            <a:r>
              <a:rPr lang="en-US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KZ…©K </a:t>
            </a:r>
            <a:r>
              <a:rPr lang="en-US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cwiPvwjZ</a:t>
            </a:r>
            <a:r>
              <a:rPr lang="en-US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(</a:t>
            </a:r>
            <a:r>
              <a:rPr lang="en-US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kZ</a:t>
            </a:r>
            <a:r>
              <a:rPr lang="en-US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 </a:t>
            </a:r>
            <a:r>
              <a:rPr lang="en-US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প্রযোজ্য</a:t>
            </a:r>
            <a:r>
              <a:rPr lang="en-US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SutonnyMJ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74" y="875763"/>
            <a:ext cx="1841680" cy="58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9260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2746</TotalTime>
  <Words>820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Century Gothic</vt:lpstr>
      <vt:lpstr>SutonnyMJ</vt:lpstr>
      <vt:lpstr>SutonnyOMJ</vt:lpstr>
      <vt:lpstr>Wingdings 3</vt:lpstr>
      <vt:lpstr>Slice</vt:lpstr>
      <vt:lpstr>PowerPoint Presentation</vt:lpstr>
      <vt:lpstr>Real Education Online</vt:lpstr>
      <vt:lpstr>vvv</vt:lpstr>
      <vt:lpstr>PowerPoint Presentation</vt:lpstr>
      <vt:lpstr>PowerPoint Presentation</vt:lpstr>
      <vt:lpstr>কেন সচেতন???</vt:lpstr>
      <vt:lpstr>কেন সচেতন???</vt:lpstr>
      <vt:lpstr>যশোর, রংপুর, ঢাকা এবং চট্রগ্রাম অঞ্চলের সমন্বিত ক্লাস প্রকল্প</vt:lpstr>
      <vt:lpstr>আমরা যেভাবে কাজ করি???</vt:lpstr>
      <vt:lpstr>যোগাযোগ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Class Online</dc:title>
  <dc:creator>Abu Jubayer</dc:creator>
  <cp:lastModifiedBy>Jubayer</cp:lastModifiedBy>
  <cp:revision>44</cp:revision>
  <dcterms:created xsi:type="dcterms:W3CDTF">2020-06-08T12:46:01Z</dcterms:created>
  <dcterms:modified xsi:type="dcterms:W3CDTF">2020-09-01T10:42:31Z</dcterms:modified>
</cp:coreProperties>
</file>