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6" r:id="rId4"/>
    <p:sldId id="305" r:id="rId5"/>
    <p:sldId id="302" r:id="rId6"/>
    <p:sldId id="303" r:id="rId7"/>
    <p:sldId id="307" r:id="rId8"/>
    <p:sldId id="262" r:id="rId9"/>
    <p:sldId id="280" r:id="rId10"/>
    <p:sldId id="310" r:id="rId11"/>
    <p:sldId id="259" r:id="rId12"/>
    <p:sldId id="281" r:id="rId13"/>
    <p:sldId id="285" r:id="rId14"/>
    <p:sldId id="282" r:id="rId15"/>
    <p:sldId id="308" r:id="rId16"/>
    <p:sldId id="288" r:id="rId17"/>
    <p:sldId id="289" r:id="rId18"/>
    <p:sldId id="30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98" r:id="rId28"/>
    <p:sldId id="299" r:id="rId29"/>
    <p:sldId id="278" r:id="rId30"/>
    <p:sldId id="300" r:id="rId31"/>
    <p:sldId id="301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8AF0-10E0-4EB8-AC51-B5EE380E4D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159F0-3D4F-429D-80F8-228ABC7798F5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gm:t>
    </dgm:pt>
    <dgm:pt modelId="{3DD04F64-0C06-4BA6-9D1B-60FE68FA4A1F}" type="parTrans" cxnId="{CF875EEB-A2ED-411C-833F-A0A721C8CC7A}">
      <dgm:prSet/>
      <dgm:spPr/>
      <dgm:t>
        <a:bodyPr/>
        <a:lstStyle/>
        <a:p>
          <a:endParaRPr lang="en-US"/>
        </a:p>
      </dgm:t>
    </dgm:pt>
    <dgm:pt modelId="{6828D0F8-A6BF-4BA9-8E58-194EF9A14F3A}" type="sibTrans" cxnId="{CF875EEB-A2ED-411C-833F-A0A721C8CC7A}">
      <dgm:prSet/>
      <dgm:spPr/>
      <dgm:t>
        <a:bodyPr/>
        <a:lstStyle/>
        <a:p>
          <a:endParaRPr lang="en-US"/>
        </a:p>
      </dgm:t>
    </dgm:pt>
    <dgm:pt modelId="{3E6E83C8-1B6A-4525-BAEB-4BE901437C9A}">
      <dgm:prSet phldrT="[Text]" custT="1"/>
      <dgm:spPr/>
      <dgm:t>
        <a:bodyPr/>
        <a:lstStyle/>
        <a:p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gm:t>
    </dgm:pt>
    <dgm:pt modelId="{55128CD5-11D4-4028-A3B6-116B3B6B113B}" type="parTrans" cxnId="{5E206762-5F46-4DE2-92F7-47C8E4036ED0}">
      <dgm:prSet/>
      <dgm:spPr/>
      <dgm:t>
        <a:bodyPr/>
        <a:lstStyle/>
        <a:p>
          <a:endParaRPr lang="en-US"/>
        </a:p>
      </dgm:t>
    </dgm:pt>
    <dgm:pt modelId="{3E2116CF-8558-4BCD-9519-B66D1C624854}" type="sibTrans" cxnId="{5E206762-5F46-4DE2-92F7-47C8E4036ED0}">
      <dgm:prSet/>
      <dgm:spPr/>
      <dgm:t>
        <a:bodyPr/>
        <a:lstStyle/>
        <a:p>
          <a:endParaRPr lang="en-US"/>
        </a:p>
      </dgm:t>
    </dgm:pt>
    <dgm:pt modelId="{AC2D7270-038E-480F-97DC-2E534CBA20B3}">
      <dgm:prSet phldrT="[Text]"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gm:t>
    </dgm:pt>
    <dgm:pt modelId="{75D4FC2A-83C1-46F4-B950-64D6F4781BF9}" type="parTrans" cxnId="{C0E9387A-1641-412A-8252-7BC13EEB66B7}">
      <dgm:prSet/>
      <dgm:spPr/>
      <dgm:t>
        <a:bodyPr/>
        <a:lstStyle/>
        <a:p>
          <a:endParaRPr lang="en-US"/>
        </a:p>
      </dgm:t>
    </dgm:pt>
    <dgm:pt modelId="{12045ADC-4D2E-4EEB-9C42-C6D036A101C6}" type="sibTrans" cxnId="{C0E9387A-1641-412A-8252-7BC13EEB66B7}">
      <dgm:prSet/>
      <dgm:spPr/>
      <dgm:t>
        <a:bodyPr/>
        <a:lstStyle/>
        <a:p>
          <a:endParaRPr lang="en-US"/>
        </a:p>
      </dgm:t>
    </dgm:pt>
    <dgm:pt modelId="{C9BCBDD7-9809-42BB-B144-FDCE902CEC47}">
      <dgm:prSet phldrT="[Text]"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gm:t>
    </dgm:pt>
    <dgm:pt modelId="{93E0B724-D22E-4532-BE23-33191B4C4CBB}" type="parTrans" cxnId="{B760D8F9-CB90-45CA-B206-A3513E5C2254}">
      <dgm:prSet/>
      <dgm:spPr/>
      <dgm:t>
        <a:bodyPr/>
        <a:lstStyle/>
        <a:p>
          <a:endParaRPr lang="en-US"/>
        </a:p>
      </dgm:t>
    </dgm:pt>
    <dgm:pt modelId="{ED97D567-4EF6-491F-8CAB-0B387157E6D1}" type="sibTrans" cxnId="{B760D8F9-CB90-45CA-B206-A3513E5C2254}">
      <dgm:prSet/>
      <dgm:spPr/>
      <dgm:t>
        <a:bodyPr/>
        <a:lstStyle/>
        <a:p>
          <a:endParaRPr lang="en-US"/>
        </a:p>
      </dgm:t>
    </dgm:pt>
    <dgm:pt modelId="{87A2B58E-4927-4979-92F9-2126AD8FED00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gm:t>
    </dgm:pt>
    <dgm:pt modelId="{DDD555EC-1E60-499C-BA76-6E4D08FA3970}" type="parTrans" cxnId="{A63576D4-7F93-41DE-A0D7-C69188DF02C7}">
      <dgm:prSet/>
      <dgm:spPr/>
      <dgm:t>
        <a:bodyPr/>
        <a:lstStyle/>
        <a:p>
          <a:endParaRPr lang="en-US"/>
        </a:p>
      </dgm:t>
    </dgm:pt>
    <dgm:pt modelId="{7EC914CB-6D1D-4A0A-A0FE-DFE6937708C6}" type="sibTrans" cxnId="{A63576D4-7F93-41DE-A0D7-C69188DF02C7}">
      <dgm:prSet/>
      <dgm:spPr/>
      <dgm:t>
        <a:bodyPr/>
        <a:lstStyle/>
        <a:p>
          <a:endParaRPr lang="en-US"/>
        </a:p>
      </dgm:t>
    </dgm:pt>
    <dgm:pt modelId="{A54D627E-8C0B-4C23-9DB2-C71D8643950E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gm:t>
    </dgm:pt>
    <dgm:pt modelId="{021EEBF1-3F2B-4910-B2FC-6756889CF212}" type="parTrans" cxnId="{26519CB9-0920-4D6D-8245-C2FF0C41B1D5}">
      <dgm:prSet/>
      <dgm:spPr/>
      <dgm:t>
        <a:bodyPr/>
        <a:lstStyle/>
        <a:p>
          <a:endParaRPr lang="en-US"/>
        </a:p>
      </dgm:t>
    </dgm:pt>
    <dgm:pt modelId="{5FEBBE93-127E-40DB-872A-30DF51AF12E4}" type="sibTrans" cxnId="{26519CB9-0920-4D6D-8245-C2FF0C41B1D5}">
      <dgm:prSet/>
      <dgm:spPr/>
      <dgm:t>
        <a:bodyPr/>
        <a:lstStyle/>
        <a:p>
          <a:endParaRPr lang="en-US"/>
        </a:p>
      </dgm:t>
    </dgm:pt>
    <dgm:pt modelId="{0A8E457D-281A-4F5B-9544-C78FCF775536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gm:t>
    </dgm:pt>
    <dgm:pt modelId="{5FE959F2-FC41-4473-A11D-4F18574BE556}" type="parTrans" cxnId="{129BE4E4-8E43-4033-BC8F-EE760BC97603}">
      <dgm:prSet/>
      <dgm:spPr/>
      <dgm:t>
        <a:bodyPr/>
        <a:lstStyle/>
        <a:p>
          <a:endParaRPr lang="en-US"/>
        </a:p>
      </dgm:t>
    </dgm:pt>
    <dgm:pt modelId="{4AF3A553-0B66-4868-A9FC-F3C9EB9371D7}" type="sibTrans" cxnId="{129BE4E4-8E43-4033-BC8F-EE760BC97603}">
      <dgm:prSet/>
      <dgm:spPr/>
      <dgm:t>
        <a:bodyPr/>
        <a:lstStyle/>
        <a:p>
          <a:endParaRPr lang="en-US"/>
        </a:p>
      </dgm:t>
    </dgm:pt>
    <dgm:pt modelId="{213BDCE5-3F6D-4B5C-9A06-224C0C0A8289}" type="pres">
      <dgm:prSet presAssocID="{2E368AF0-10E0-4EB8-AC51-B5EE380E4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F10708-5F01-4DCF-8242-EF2639070B31}" type="pres">
      <dgm:prSet presAssocID="{CB5159F0-3D4F-429D-80F8-228ABC7798F5}" presName="hierRoot1" presStyleCnt="0"/>
      <dgm:spPr/>
    </dgm:pt>
    <dgm:pt modelId="{9A2747F3-1C1D-4BC1-99D8-1064F4061C84}" type="pres">
      <dgm:prSet presAssocID="{CB5159F0-3D4F-429D-80F8-228ABC7798F5}" presName="composite" presStyleCnt="0"/>
      <dgm:spPr/>
    </dgm:pt>
    <dgm:pt modelId="{9635D49D-2812-466C-84AB-185917FBC5B9}" type="pres">
      <dgm:prSet presAssocID="{CB5159F0-3D4F-429D-80F8-228ABC7798F5}" presName="background" presStyleLbl="node0" presStyleIdx="0" presStyleCnt="1"/>
      <dgm:spPr/>
    </dgm:pt>
    <dgm:pt modelId="{27A85491-2A19-4D0E-BF4C-6F8B70D97B1E}" type="pres">
      <dgm:prSet presAssocID="{CB5159F0-3D4F-429D-80F8-228ABC7798F5}" presName="text" presStyleLbl="fgAcc0" presStyleIdx="0" presStyleCnt="1" custLinFactNeighborX="1039" custLinFactNeighborY="-2371">
        <dgm:presLayoutVars>
          <dgm:chPref val="3"/>
        </dgm:presLayoutVars>
      </dgm:prSet>
      <dgm:spPr/>
    </dgm:pt>
    <dgm:pt modelId="{172B2BE8-DF73-4265-A9BE-8D2E16464F44}" type="pres">
      <dgm:prSet presAssocID="{CB5159F0-3D4F-429D-80F8-228ABC7798F5}" presName="hierChild2" presStyleCnt="0"/>
      <dgm:spPr/>
    </dgm:pt>
    <dgm:pt modelId="{23BDD362-27C8-4889-B47B-1D8ED5BAF483}" type="pres">
      <dgm:prSet presAssocID="{55128CD5-11D4-4028-A3B6-116B3B6B113B}" presName="Name10" presStyleLbl="parChTrans1D2" presStyleIdx="0" presStyleCnt="2"/>
      <dgm:spPr/>
    </dgm:pt>
    <dgm:pt modelId="{3DC96EA5-4899-4A89-8543-2CF723332AF4}" type="pres">
      <dgm:prSet presAssocID="{3E6E83C8-1B6A-4525-BAEB-4BE901437C9A}" presName="hierRoot2" presStyleCnt="0"/>
      <dgm:spPr/>
    </dgm:pt>
    <dgm:pt modelId="{1E5E4D3A-2636-4FEB-8456-2950D2EC8B70}" type="pres">
      <dgm:prSet presAssocID="{3E6E83C8-1B6A-4525-BAEB-4BE901437C9A}" presName="composite2" presStyleCnt="0"/>
      <dgm:spPr/>
    </dgm:pt>
    <dgm:pt modelId="{633B32B1-2DF1-4826-8B01-E4D07DD86996}" type="pres">
      <dgm:prSet presAssocID="{3E6E83C8-1B6A-4525-BAEB-4BE901437C9A}" presName="background2" presStyleLbl="node2" presStyleIdx="0" presStyleCnt="2"/>
      <dgm:spPr/>
    </dgm:pt>
    <dgm:pt modelId="{CC16EA3D-7148-4CBD-BB38-D9E8E34B4B6B}" type="pres">
      <dgm:prSet presAssocID="{3E6E83C8-1B6A-4525-BAEB-4BE901437C9A}" presName="text2" presStyleLbl="fgAcc2" presStyleIdx="0" presStyleCnt="2">
        <dgm:presLayoutVars>
          <dgm:chPref val="3"/>
        </dgm:presLayoutVars>
      </dgm:prSet>
      <dgm:spPr/>
    </dgm:pt>
    <dgm:pt modelId="{D6485B3D-7CD6-45A2-96F1-DA77D9FDAF94}" type="pres">
      <dgm:prSet presAssocID="{3E6E83C8-1B6A-4525-BAEB-4BE901437C9A}" presName="hierChild3" presStyleCnt="0"/>
      <dgm:spPr/>
    </dgm:pt>
    <dgm:pt modelId="{5864E2C5-D7BC-4004-B6C1-670BAECB8CA6}" type="pres">
      <dgm:prSet presAssocID="{75D4FC2A-83C1-46F4-B950-64D6F4781BF9}" presName="Name17" presStyleLbl="parChTrans1D3" presStyleIdx="0" presStyleCnt="4"/>
      <dgm:spPr/>
    </dgm:pt>
    <dgm:pt modelId="{3C8CDDEC-E834-44D0-B90D-E5C4D771E618}" type="pres">
      <dgm:prSet presAssocID="{AC2D7270-038E-480F-97DC-2E534CBA20B3}" presName="hierRoot3" presStyleCnt="0"/>
      <dgm:spPr/>
    </dgm:pt>
    <dgm:pt modelId="{6A0668D2-5E0E-42E2-BFEF-41A5D41EBE93}" type="pres">
      <dgm:prSet presAssocID="{AC2D7270-038E-480F-97DC-2E534CBA20B3}" presName="composite3" presStyleCnt="0"/>
      <dgm:spPr/>
    </dgm:pt>
    <dgm:pt modelId="{D69CBDE3-0384-44B3-80C0-720167E03911}" type="pres">
      <dgm:prSet presAssocID="{AC2D7270-038E-480F-97DC-2E534CBA20B3}" presName="background3" presStyleLbl="node3" presStyleIdx="0" presStyleCnt="4"/>
      <dgm:spPr/>
    </dgm:pt>
    <dgm:pt modelId="{BE08AAE3-FE83-4531-A645-EEB05FB5166F}" type="pres">
      <dgm:prSet presAssocID="{AC2D7270-038E-480F-97DC-2E534CBA20B3}" presName="text3" presStyleLbl="fgAcc3" presStyleIdx="0" presStyleCnt="4">
        <dgm:presLayoutVars>
          <dgm:chPref val="3"/>
        </dgm:presLayoutVars>
      </dgm:prSet>
      <dgm:spPr/>
    </dgm:pt>
    <dgm:pt modelId="{EF195411-D395-4882-AEF3-34F0542C0C90}" type="pres">
      <dgm:prSet presAssocID="{AC2D7270-038E-480F-97DC-2E534CBA20B3}" presName="hierChild4" presStyleCnt="0"/>
      <dgm:spPr/>
    </dgm:pt>
    <dgm:pt modelId="{95AFE9D0-B1E4-46B9-B242-C8344F616C86}" type="pres">
      <dgm:prSet presAssocID="{93E0B724-D22E-4532-BE23-33191B4C4CBB}" presName="Name17" presStyleLbl="parChTrans1D3" presStyleIdx="1" presStyleCnt="4"/>
      <dgm:spPr/>
    </dgm:pt>
    <dgm:pt modelId="{F1C146EE-1DFF-431B-B115-8A6350A98EEB}" type="pres">
      <dgm:prSet presAssocID="{C9BCBDD7-9809-42BB-B144-FDCE902CEC47}" presName="hierRoot3" presStyleCnt="0"/>
      <dgm:spPr/>
    </dgm:pt>
    <dgm:pt modelId="{F9A8F2FF-F107-4B3F-91AE-C90653B7191E}" type="pres">
      <dgm:prSet presAssocID="{C9BCBDD7-9809-42BB-B144-FDCE902CEC47}" presName="composite3" presStyleCnt="0"/>
      <dgm:spPr/>
    </dgm:pt>
    <dgm:pt modelId="{EDEB47FF-7694-4F2F-A719-9E6C54161CEB}" type="pres">
      <dgm:prSet presAssocID="{C9BCBDD7-9809-42BB-B144-FDCE902CEC47}" presName="background3" presStyleLbl="node3" presStyleIdx="1" presStyleCnt="4"/>
      <dgm:spPr/>
    </dgm:pt>
    <dgm:pt modelId="{D796E0E6-503C-43E2-BB0A-D1454446A8C1}" type="pres">
      <dgm:prSet presAssocID="{C9BCBDD7-9809-42BB-B144-FDCE902CEC47}" presName="text3" presStyleLbl="fgAcc3" presStyleIdx="1" presStyleCnt="4">
        <dgm:presLayoutVars>
          <dgm:chPref val="3"/>
        </dgm:presLayoutVars>
      </dgm:prSet>
      <dgm:spPr/>
    </dgm:pt>
    <dgm:pt modelId="{71FCB567-2CF0-4917-B2E2-C1C0CB176275}" type="pres">
      <dgm:prSet presAssocID="{C9BCBDD7-9809-42BB-B144-FDCE902CEC47}" presName="hierChild4" presStyleCnt="0"/>
      <dgm:spPr/>
    </dgm:pt>
    <dgm:pt modelId="{B7F4C0C7-7611-4D3B-83A3-2D51EEBCFB1C}" type="pres">
      <dgm:prSet presAssocID="{021EEBF1-3F2B-4910-B2FC-6756889CF212}" presName="Name17" presStyleLbl="parChTrans1D3" presStyleIdx="2" presStyleCnt="4"/>
      <dgm:spPr/>
    </dgm:pt>
    <dgm:pt modelId="{1C37C2ED-9924-43F6-B113-E495BD021628}" type="pres">
      <dgm:prSet presAssocID="{A54D627E-8C0B-4C23-9DB2-C71D8643950E}" presName="hierRoot3" presStyleCnt="0"/>
      <dgm:spPr/>
    </dgm:pt>
    <dgm:pt modelId="{2B2A0679-1749-4181-8B01-E3D4B487DE5E}" type="pres">
      <dgm:prSet presAssocID="{A54D627E-8C0B-4C23-9DB2-C71D8643950E}" presName="composite3" presStyleCnt="0"/>
      <dgm:spPr/>
    </dgm:pt>
    <dgm:pt modelId="{A08EC6C7-2746-445B-957E-D7DA30587128}" type="pres">
      <dgm:prSet presAssocID="{A54D627E-8C0B-4C23-9DB2-C71D8643950E}" presName="background3" presStyleLbl="node3" presStyleIdx="2" presStyleCnt="4"/>
      <dgm:spPr/>
    </dgm:pt>
    <dgm:pt modelId="{64349CD4-48A1-47EA-B148-C856749AD24B}" type="pres">
      <dgm:prSet presAssocID="{A54D627E-8C0B-4C23-9DB2-C71D8643950E}" presName="text3" presStyleLbl="fgAcc3" presStyleIdx="2" presStyleCnt="4">
        <dgm:presLayoutVars>
          <dgm:chPref val="3"/>
        </dgm:presLayoutVars>
      </dgm:prSet>
      <dgm:spPr/>
    </dgm:pt>
    <dgm:pt modelId="{F722D3A8-CB48-4F87-A1E8-089D4B029079}" type="pres">
      <dgm:prSet presAssocID="{A54D627E-8C0B-4C23-9DB2-C71D8643950E}" presName="hierChild4" presStyleCnt="0"/>
      <dgm:spPr/>
    </dgm:pt>
    <dgm:pt modelId="{27D7B1BC-C5CC-480C-994E-0F7B2B3843EC}" type="pres">
      <dgm:prSet presAssocID="{5FE959F2-FC41-4473-A11D-4F18574BE556}" presName="Name17" presStyleLbl="parChTrans1D3" presStyleIdx="3" presStyleCnt="4"/>
      <dgm:spPr/>
    </dgm:pt>
    <dgm:pt modelId="{4AB10D6E-E0B5-4222-9347-E4128760292D}" type="pres">
      <dgm:prSet presAssocID="{0A8E457D-281A-4F5B-9544-C78FCF775536}" presName="hierRoot3" presStyleCnt="0"/>
      <dgm:spPr/>
    </dgm:pt>
    <dgm:pt modelId="{162B2841-1230-4BAA-8D77-B442EDED3D00}" type="pres">
      <dgm:prSet presAssocID="{0A8E457D-281A-4F5B-9544-C78FCF775536}" presName="composite3" presStyleCnt="0"/>
      <dgm:spPr/>
    </dgm:pt>
    <dgm:pt modelId="{B59ACD7B-32B5-4A61-9CB7-37943B130E18}" type="pres">
      <dgm:prSet presAssocID="{0A8E457D-281A-4F5B-9544-C78FCF775536}" presName="background3" presStyleLbl="node3" presStyleIdx="3" presStyleCnt="4"/>
      <dgm:spPr/>
    </dgm:pt>
    <dgm:pt modelId="{02E5F7FD-A3D8-409A-A2BC-64A64A834311}" type="pres">
      <dgm:prSet presAssocID="{0A8E457D-281A-4F5B-9544-C78FCF775536}" presName="text3" presStyleLbl="fgAcc3" presStyleIdx="3" presStyleCnt="4">
        <dgm:presLayoutVars>
          <dgm:chPref val="3"/>
        </dgm:presLayoutVars>
      </dgm:prSet>
      <dgm:spPr/>
    </dgm:pt>
    <dgm:pt modelId="{901C3559-1CC2-4EDC-B06C-B33028F9D481}" type="pres">
      <dgm:prSet presAssocID="{0A8E457D-281A-4F5B-9544-C78FCF775536}" presName="hierChild4" presStyleCnt="0"/>
      <dgm:spPr/>
    </dgm:pt>
    <dgm:pt modelId="{60DD95AB-490C-4082-AC2B-EC2F214550AF}" type="pres">
      <dgm:prSet presAssocID="{DDD555EC-1E60-499C-BA76-6E4D08FA3970}" presName="Name10" presStyleLbl="parChTrans1D2" presStyleIdx="1" presStyleCnt="2"/>
      <dgm:spPr/>
    </dgm:pt>
    <dgm:pt modelId="{A7B569E4-C619-4FBF-9105-ED47D30C424B}" type="pres">
      <dgm:prSet presAssocID="{87A2B58E-4927-4979-92F9-2126AD8FED00}" presName="hierRoot2" presStyleCnt="0"/>
      <dgm:spPr/>
    </dgm:pt>
    <dgm:pt modelId="{64BA1255-836B-4AA4-AE75-73ECAA9E991A}" type="pres">
      <dgm:prSet presAssocID="{87A2B58E-4927-4979-92F9-2126AD8FED00}" presName="composite2" presStyleCnt="0"/>
      <dgm:spPr/>
    </dgm:pt>
    <dgm:pt modelId="{934DD708-9203-48D0-9166-83864D11B26F}" type="pres">
      <dgm:prSet presAssocID="{87A2B58E-4927-4979-92F9-2126AD8FED00}" presName="background2" presStyleLbl="node2" presStyleIdx="1" presStyleCnt="2"/>
      <dgm:spPr/>
    </dgm:pt>
    <dgm:pt modelId="{303B211E-C09E-467F-9284-F35F1D1B4353}" type="pres">
      <dgm:prSet presAssocID="{87A2B58E-4927-4979-92F9-2126AD8FED00}" presName="text2" presStyleLbl="fgAcc2" presStyleIdx="1" presStyleCnt="2">
        <dgm:presLayoutVars>
          <dgm:chPref val="3"/>
        </dgm:presLayoutVars>
      </dgm:prSet>
      <dgm:spPr/>
    </dgm:pt>
    <dgm:pt modelId="{00B7604B-A2AD-48F8-A391-155A422124D2}" type="pres">
      <dgm:prSet presAssocID="{87A2B58E-4927-4979-92F9-2126AD8FED00}" presName="hierChild3" presStyleCnt="0"/>
      <dgm:spPr/>
    </dgm:pt>
  </dgm:ptLst>
  <dgm:cxnLst>
    <dgm:cxn modelId="{FA92AF00-4EC8-42D1-8324-44E2EED21B29}" type="presOf" srcId="{021EEBF1-3F2B-4910-B2FC-6756889CF212}" destId="{B7F4C0C7-7611-4D3B-83A3-2D51EEBCFB1C}" srcOrd="0" destOrd="0" presId="urn:microsoft.com/office/officeart/2005/8/layout/hierarchy1"/>
    <dgm:cxn modelId="{648CD509-DBBF-4430-B235-0B2851117305}" type="presOf" srcId="{75D4FC2A-83C1-46F4-B950-64D6F4781BF9}" destId="{5864E2C5-D7BC-4004-B6C1-670BAECB8CA6}" srcOrd="0" destOrd="0" presId="urn:microsoft.com/office/officeart/2005/8/layout/hierarchy1"/>
    <dgm:cxn modelId="{3A03770F-B3B7-4B91-B061-EEA46AACC565}" type="presOf" srcId="{AC2D7270-038E-480F-97DC-2E534CBA20B3}" destId="{BE08AAE3-FE83-4531-A645-EEB05FB5166F}" srcOrd="0" destOrd="0" presId="urn:microsoft.com/office/officeart/2005/8/layout/hierarchy1"/>
    <dgm:cxn modelId="{53649A5C-1ECF-4E3E-80BF-DE110D61E979}" type="presOf" srcId="{2E368AF0-10E0-4EB8-AC51-B5EE380E4D40}" destId="{213BDCE5-3F6D-4B5C-9A06-224C0C0A8289}" srcOrd="0" destOrd="0" presId="urn:microsoft.com/office/officeart/2005/8/layout/hierarchy1"/>
    <dgm:cxn modelId="{5E206762-5F46-4DE2-92F7-47C8E4036ED0}" srcId="{CB5159F0-3D4F-429D-80F8-228ABC7798F5}" destId="{3E6E83C8-1B6A-4525-BAEB-4BE901437C9A}" srcOrd="0" destOrd="0" parTransId="{55128CD5-11D4-4028-A3B6-116B3B6B113B}" sibTransId="{3E2116CF-8558-4BCD-9519-B66D1C624854}"/>
    <dgm:cxn modelId="{376A8C43-8DBD-4B9B-85EC-0B83113F218C}" type="presOf" srcId="{55128CD5-11D4-4028-A3B6-116B3B6B113B}" destId="{23BDD362-27C8-4889-B47B-1D8ED5BAF483}" srcOrd="0" destOrd="0" presId="urn:microsoft.com/office/officeart/2005/8/layout/hierarchy1"/>
    <dgm:cxn modelId="{A16B9747-CE37-4EF9-99FF-685762C7A966}" type="presOf" srcId="{3E6E83C8-1B6A-4525-BAEB-4BE901437C9A}" destId="{CC16EA3D-7148-4CBD-BB38-D9E8E34B4B6B}" srcOrd="0" destOrd="0" presId="urn:microsoft.com/office/officeart/2005/8/layout/hierarchy1"/>
    <dgm:cxn modelId="{C0E9387A-1641-412A-8252-7BC13EEB66B7}" srcId="{3E6E83C8-1B6A-4525-BAEB-4BE901437C9A}" destId="{AC2D7270-038E-480F-97DC-2E534CBA20B3}" srcOrd="0" destOrd="0" parTransId="{75D4FC2A-83C1-46F4-B950-64D6F4781BF9}" sibTransId="{12045ADC-4D2E-4EEB-9C42-C6D036A101C6}"/>
    <dgm:cxn modelId="{A0FC0B7C-801C-47EC-9B00-93AE55990ACF}" type="presOf" srcId="{0A8E457D-281A-4F5B-9544-C78FCF775536}" destId="{02E5F7FD-A3D8-409A-A2BC-64A64A834311}" srcOrd="0" destOrd="0" presId="urn:microsoft.com/office/officeart/2005/8/layout/hierarchy1"/>
    <dgm:cxn modelId="{B6275C90-40D2-4F37-BC8D-7F0535C6DE51}" type="presOf" srcId="{A54D627E-8C0B-4C23-9DB2-C71D8643950E}" destId="{64349CD4-48A1-47EA-B148-C856749AD24B}" srcOrd="0" destOrd="0" presId="urn:microsoft.com/office/officeart/2005/8/layout/hierarchy1"/>
    <dgm:cxn modelId="{2E0FD6A6-CBE1-4304-A37E-84120B2A20DF}" type="presOf" srcId="{93E0B724-D22E-4532-BE23-33191B4C4CBB}" destId="{95AFE9D0-B1E4-46B9-B242-C8344F616C86}" srcOrd="0" destOrd="0" presId="urn:microsoft.com/office/officeart/2005/8/layout/hierarchy1"/>
    <dgm:cxn modelId="{911D96B3-479F-4BB3-94F5-9263778CCADB}" type="presOf" srcId="{CB5159F0-3D4F-429D-80F8-228ABC7798F5}" destId="{27A85491-2A19-4D0E-BF4C-6F8B70D97B1E}" srcOrd="0" destOrd="0" presId="urn:microsoft.com/office/officeart/2005/8/layout/hierarchy1"/>
    <dgm:cxn modelId="{6BD727B4-F21C-4786-9F84-C5F8E8F91577}" type="presOf" srcId="{5FE959F2-FC41-4473-A11D-4F18574BE556}" destId="{27D7B1BC-C5CC-480C-994E-0F7B2B3843EC}" srcOrd="0" destOrd="0" presId="urn:microsoft.com/office/officeart/2005/8/layout/hierarchy1"/>
    <dgm:cxn modelId="{0EF272B4-3C24-465D-84C8-352DEA867B8B}" type="presOf" srcId="{DDD555EC-1E60-499C-BA76-6E4D08FA3970}" destId="{60DD95AB-490C-4082-AC2B-EC2F214550AF}" srcOrd="0" destOrd="0" presId="urn:microsoft.com/office/officeart/2005/8/layout/hierarchy1"/>
    <dgm:cxn modelId="{26519CB9-0920-4D6D-8245-C2FF0C41B1D5}" srcId="{3E6E83C8-1B6A-4525-BAEB-4BE901437C9A}" destId="{A54D627E-8C0B-4C23-9DB2-C71D8643950E}" srcOrd="2" destOrd="0" parTransId="{021EEBF1-3F2B-4910-B2FC-6756889CF212}" sibTransId="{5FEBBE93-127E-40DB-872A-30DF51AF12E4}"/>
    <dgm:cxn modelId="{C024E2C0-E669-4A9D-9682-773C029B38FF}" type="presOf" srcId="{87A2B58E-4927-4979-92F9-2126AD8FED00}" destId="{303B211E-C09E-467F-9284-F35F1D1B4353}" srcOrd="0" destOrd="0" presId="urn:microsoft.com/office/officeart/2005/8/layout/hierarchy1"/>
    <dgm:cxn modelId="{A63576D4-7F93-41DE-A0D7-C69188DF02C7}" srcId="{CB5159F0-3D4F-429D-80F8-228ABC7798F5}" destId="{87A2B58E-4927-4979-92F9-2126AD8FED00}" srcOrd="1" destOrd="0" parTransId="{DDD555EC-1E60-499C-BA76-6E4D08FA3970}" sibTransId="{7EC914CB-6D1D-4A0A-A0FE-DFE6937708C6}"/>
    <dgm:cxn modelId="{129BE4E4-8E43-4033-BC8F-EE760BC97603}" srcId="{3E6E83C8-1B6A-4525-BAEB-4BE901437C9A}" destId="{0A8E457D-281A-4F5B-9544-C78FCF775536}" srcOrd="3" destOrd="0" parTransId="{5FE959F2-FC41-4473-A11D-4F18574BE556}" sibTransId="{4AF3A553-0B66-4868-A9FC-F3C9EB9371D7}"/>
    <dgm:cxn modelId="{CF875EEB-A2ED-411C-833F-A0A721C8CC7A}" srcId="{2E368AF0-10E0-4EB8-AC51-B5EE380E4D40}" destId="{CB5159F0-3D4F-429D-80F8-228ABC7798F5}" srcOrd="0" destOrd="0" parTransId="{3DD04F64-0C06-4BA6-9D1B-60FE68FA4A1F}" sibTransId="{6828D0F8-A6BF-4BA9-8E58-194EF9A14F3A}"/>
    <dgm:cxn modelId="{C38E94F3-076F-43C0-8684-74C8FC495C1E}" type="presOf" srcId="{C9BCBDD7-9809-42BB-B144-FDCE902CEC47}" destId="{D796E0E6-503C-43E2-BB0A-D1454446A8C1}" srcOrd="0" destOrd="0" presId="urn:microsoft.com/office/officeart/2005/8/layout/hierarchy1"/>
    <dgm:cxn modelId="{B760D8F9-CB90-45CA-B206-A3513E5C2254}" srcId="{3E6E83C8-1B6A-4525-BAEB-4BE901437C9A}" destId="{C9BCBDD7-9809-42BB-B144-FDCE902CEC47}" srcOrd="1" destOrd="0" parTransId="{93E0B724-D22E-4532-BE23-33191B4C4CBB}" sibTransId="{ED97D567-4EF6-491F-8CAB-0B387157E6D1}"/>
    <dgm:cxn modelId="{A3C78A67-ED45-44DF-AFCF-DA3B0D43C420}" type="presParOf" srcId="{213BDCE5-3F6D-4B5C-9A06-224C0C0A8289}" destId="{B5F10708-5F01-4DCF-8242-EF2639070B31}" srcOrd="0" destOrd="0" presId="urn:microsoft.com/office/officeart/2005/8/layout/hierarchy1"/>
    <dgm:cxn modelId="{BCB197A6-AA15-435A-A874-2441BA3FBC22}" type="presParOf" srcId="{B5F10708-5F01-4DCF-8242-EF2639070B31}" destId="{9A2747F3-1C1D-4BC1-99D8-1064F4061C84}" srcOrd="0" destOrd="0" presId="urn:microsoft.com/office/officeart/2005/8/layout/hierarchy1"/>
    <dgm:cxn modelId="{404716D8-382B-4645-B0A1-6FDFB0FE53C4}" type="presParOf" srcId="{9A2747F3-1C1D-4BC1-99D8-1064F4061C84}" destId="{9635D49D-2812-466C-84AB-185917FBC5B9}" srcOrd="0" destOrd="0" presId="urn:microsoft.com/office/officeart/2005/8/layout/hierarchy1"/>
    <dgm:cxn modelId="{6F5155B4-DC1B-427C-8447-B31B5C9BF8D1}" type="presParOf" srcId="{9A2747F3-1C1D-4BC1-99D8-1064F4061C84}" destId="{27A85491-2A19-4D0E-BF4C-6F8B70D97B1E}" srcOrd="1" destOrd="0" presId="urn:microsoft.com/office/officeart/2005/8/layout/hierarchy1"/>
    <dgm:cxn modelId="{F7F37931-4356-4E7F-96CF-3FD0EC3B173B}" type="presParOf" srcId="{B5F10708-5F01-4DCF-8242-EF2639070B31}" destId="{172B2BE8-DF73-4265-A9BE-8D2E16464F44}" srcOrd="1" destOrd="0" presId="urn:microsoft.com/office/officeart/2005/8/layout/hierarchy1"/>
    <dgm:cxn modelId="{5808D044-E367-41EF-A880-1D208D307945}" type="presParOf" srcId="{172B2BE8-DF73-4265-A9BE-8D2E16464F44}" destId="{23BDD362-27C8-4889-B47B-1D8ED5BAF483}" srcOrd="0" destOrd="0" presId="urn:microsoft.com/office/officeart/2005/8/layout/hierarchy1"/>
    <dgm:cxn modelId="{8705038F-0629-40D2-8A4D-BF9FCA5F3D26}" type="presParOf" srcId="{172B2BE8-DF73-4265-A9BE-8D2E16464F44}" destId="{3DC96EA5-4899-4A89-8543-2CF723332AF4}" srcOrd="1" destOrd="0" presId="urn:microsoft.com/office/officeart/2005/8/layout/hierarchy1"/>
    <dgm:cxn modelId="{A2B87970-0140-4D69-BD6E-B6F017BE2AFF}" type="presParOf" srcId="{3DC96EA5-4899-4A89-8543-2CF723332AF4}" destId="{1E5E4D3A-2636-4FEB-8456-2950D2EC8B70}" srcOrd="0" destOrd="0" presId="urn:microsoft.com/office/officeart/2005/8/layout/hierarchy1"/>
    <dgm:cxn modelId="{50E758D3-FC5A-4BA7-AAB3-6773996FA8F3}" type="presParOf" srcId="{1E5E4D3A-2636-4FEB-8456-2950D2EC8B70}" destId="{633B32B1-2DF1-4826-8B01-E4D07DD86996}" srcOrd="0" destOrd="0" presId="urn:microsoft.com/office/officeart/2005/8/layout/hierarchy1"/>
    <dgm:cxn modelId="{4A243A4E-F59C-4E36-AD81-0E0AAF643300}" type="presParOf" srcId="{1E5E4D3A-2636-4FEB-8456-2950D2EC8B70}" destId="{CC16EA3D-7148-4CBD-BB38-D9E8E34B4B6B}" srcOrd="1" destOrd="0" presId="urn:microsoft.com/office/officeart/2005/8/layout/hierarchy1"/>
    <dgm:cxn modelId="{0C3FB856-B922-407F-A6EE-B7F625240FDD}" type="presParOf" srcId="{3DC96EA5-4899-4A89-8543-2CF723332AF4}" destId="{D6485B3D-7CD6-45A2-96F1-DA77D9FDAF94}" srcOrd="1" destOrd="0" presId="urn:microsoft.com/office/officeart/2005/8/layout/hierarchy1"/>
    <dgm:cxn modelId="{CD71E262-0ED9-4C38-BBBD-71F9DCAAF6AE}" type="presParOf" srcId="{D6485B3D-7CD6-45A2-96F1-DA77D9FDAF94}" destId="{5864E2C5-D7BC-4004-B6C1-670BAECB8CA6}" srcOrd="0" destOrd="0" presId="urn:microsoft.com/office/officeart/2005/8/layout/hierarchy1"/>
    <dgm:cxn modelId="{93F19DEB-1E11-427A-A200-29619122CF46}" type="presParOf" srcId="{D6485B3D-7CD6-45A2-96F1-DA77D9FDAF94}" destId="{3C8CDDEC-E834-44D0-B90D-E5C4D771E618}" srcOrd="1" destOrd="0" presId="urn:microsoft.com/office/officeart/2005/8/layout/hierarchy1"/>
    <dgm:cxn modelId="{C69597C0-C18D-46C4-A39D-007E01A4A236}" type="presParOf" srcId="{3C8CDDEC-E834-44D0-B90D-E5C4D771E618}" destId="{6A0668D2-5E0E-42E2-BFEF-41A5D41EBE93}" srcOrd="0" destOrd="0" presId="urn:microsoft.com/office/officeart/2005/8/layout/hierarchy1"/>
    <dgm:cxn modelId="{DCFEC35F-AEDA-44E8-B72F-A2DCCC14C0FA}" type="presParOf" srcId="{6A0668D2-5E0E-42E2-BFEF-41A5D41EBE93}" destId="{D69CBDE3-0384-44B3-80C0-720167E03911}" srcOrd="0" destOrd="0" presId="urn:microsoft.com/office/officeart/2005/8/layout/hierarchy1"/>
    <dgm:cxn modelId="{838D8041-E019-4CBD-A977-8910D879BACA}" type="presParOf" srcId="{6A0668D2-5E0E-42E2-BFEF-41A5D41EBE93}" destId="{BE08AAE3-FE83-4531-A645-EEB05FB5166F}" srcOrd="1" destOrd="0" presId="urn:microsoft.com/office/officeart/2005/8/layout/hierarchy1"/>
    <dgm:cxn modelId="{ABC0050A-1BC3-4576-90AF-67DDF94E5436}" type="presParOf" srcId="{3C8CDDEC-E834-44D0-B90D-E5C4D771E618}" destId="{EF195411-D395-4882-AEF3-34F0542C0C90}" srcOrd="1" destOrd="0" presId="urn:microsoft.com/office/officeart/2005/8/layout/hierarchy1"/>
    <dgm:cxn modelId="{E358A417-679D-44DC-BDF2-806F98742E5D}" type="presParOf" srcId="{D6485B3D-7CD6-45A2-96F1-DA77D9FDAF94}" destId="{95AFE9D0-B1E4-46B9-B242-C8344F616C86}" srcOrd="2" destOrd="0" presId="urn:microsoft.com/office/officeart/2005/8/layout/hierarchy1"/>
    <dgm:cxn modelId="{099745F4-26A5-444B-A40B-988C4E8B6DCE}" type="presParOf" srcId="{D6485B3D-7CD6-45A2-96F1-DA77D9FDAF94}" destId="{F1C146EE-1DFF-431B-B115-8A6350A98EEB}" srcOrd="3" destOrd="0" presId="urn:microsoft.com/office/officeart/2005/8/layout/hierarchy1"/>
    <dgm:cxn modelId="{71D2B9B5-F401-49B0-ACA3-5CF939EB5452}" type="presParOf" srcId="{F1C146EE-1DFF-431B-B115-8A6350A98EEB}" destId="{F9A8F2FF-F107-4B3F-91AE-C90653B7191E}" srcOrd="0" destOrd="0" presId="urn:microsoft.com/office/officeart/2005/8/layout/hierarchy1"/>
    <dgm:cxn modelId="{AC70A48E-0D8A-466F-9E3E-A507A24E5376}" type="presParOf" srcId="{F9A8F2FF-F107-4B3F-91AE-C90653B7191E}" destId="{EDEB47FF-7694-4F2F-A719-9E6C54161CEB}" srcOrd="0" destOrd="0" presId="urn:microsoft.com/office/officeart/2005/8/layout/hierarchy1"/>
    <dgm:cxn modelId="{FB249048-023A-40D5-B6D1-61BA894154B2}" type="presParOf" srcId="{F9A8F2FF-F107-4B3F-91AE-C90653B7191E}" destId="{D796E0E6-503C-43E2-BB0A-D1454446A8C1}" srcOrd="1" destOrd="0" presId="urn:microsoft.com/office/officeart/2005/8/layout/hierarchy1"/>
    <dgm:cxn modelId="{16274A44-8431-4C85-A4B5-D844A6FCEAE4}" type="presParOf" srcId="{F1C146EE-1DFF-431B-B115-8A6350A98EEB}" destId="{71FCB567-2CF0-4917-B2E2-C1C0CB176275}" srcOrd="1" destOrd="0" presId="urn:microsoft.com/office/officeart/2005/8/layout/hierarchy1"/>
    <dgm:cxn modelId="{01E2DCC8-D693-4BFE-9231-3572CB021E69}" type="presParOf" srcId="{D6485B3D-7CD6-45A2-96F1-DA77D9FDAF94}" destId="{B7F4C0C7-7611-4D3B-83A3-2D51EEBCFB1C}" srcOrd="4" destOrd="0" presId="urn:microsoft.com/office/officeart/2005/8/layout/hierarchy1"/>
    <dgm:cxn modelId="{761E7E78-DA17-48D9-8F64-A5348D3216AF}" type="presParOf" srcId="{D6485B3D-7CD6-45A2-96F1-DA77D9FDAF94}" destId="{1C37C2ED-9924-43F6-B113-E495BD021628}" srcOrd="5" destOrd="0" presId="urn:microsoft.com/office/officeart/2005/8/layout/hierarchy1"/>
    <dgm:cxn modelId="{B85B6CF9-0D75-4DB6-A39E-AF5913FA8629}" type="presParOf" srcId="{1C37C2ED-9924-43F6-B113-E495BD021628}" destId="{2B2A0679-1749-4181-8B01-E3D4B487DE5E}" srcOrd="0" destOrd="0" presId="urn:microsoft.com/office/officeart/2005/8/layout/hierarchy1"/>
    <dgm:cxn modelId="{7C684E46-AC9D-4470-9329-3F56E59E4DB2}" type="presParOf" srcId="{2B2A0679-1749-4181-8B01-E3D4B487DE5E}" destId="{A08EC6C7-2746-445B-957E-D7DA30587128}" srcOrd="0" destOrd="0" presId="urn:microsoft.com/office/officeart/2005/8/layout/hierarchy1"/>
    <dgm:cxn modelId="{6EDF780D-29CB-448F-8C72-93C473709386}" type="presParOf" srcId="{2B2A0679-1749-4181-8B01-E3D4B487DE5E}" destId="{64349CD4-48A1-47EA-B148-C856749AD24B}" srcOrd="1" destOrd="0" presId="urn:microsoft.com/office/officeart/2005/8/layout/hierarchy1"/>
    <dgm:cxn modelId="{FECFC329-494B-434B-96D3-62A09419A740}" type="presParOf" srcId="{1C37C2ED-9924-43F6-B113-E495BD021628}" destId="{F722D3A8-CB48-4F87-A1E8-089D4B029079}" srcOrd="1" destOrd="0" presId="urn:microsoft.com/office/officeart/2005/8/layout/hierarchy1"/>
    <dgm:cxn modelId="{BB742BA5-F199-401B-9179-641C46605F69}" type="presParOf" srcId="{D6485B3D-7CD6-45A2-96F1-DA77D9FDAF94}" destId="{27D7B1BC-C5CC-480C-994E-0F7B2B3843EC}" srcOrd="6" destOrd="0" presId="urn:microsoft.com/office/officeart/2005/8/layout/hierarchy1"/>
    <dgm:cxn modelId="{F20CEE90-5B04-4073-B85C-E71C2A022825}" type="presParOf" srcId="{D6485B3D-7CD6-45A2-96F1-DA77D9FDAF94}" destId="{4AB10D6E-E0B5-4222-9347-E4128760292D}" srcOrd="7" destOrd="0" presId="urn:microsoft.com/office/officeart/2005/8/layout/hierarchy1"/>
    <dgm:cxn modelId="{49831439-2086-46E6-A08A-EB6E683E72DA}" type="presParOf" srcId="{4AB10D6E-E0B5-4222-9347-E4128760292D}" destId="{162B2841-1230-4BAA-8D77-B442EDED3D00}" srcOrd="0" destOrd="0" presId="urn:microsoft.com/office/officeart/2005/8/layout/hierarchy1"/>
    <dgm:cxn modelId="{99FE29A7-8720-477E-93E9-9B634181E710}" type="presParOf" srcId="{162B2841-1230-4BAA-8D77-B442EDED3D00}" destId="{B59ACD7B-32B5-4A61-9CB7-37943B130E18}" srcOrd="0" destOrd="0" presId="urn:microsoft.com/office/officeart/2005/8/layout/hierarchy1"/>
    <dgm:cxn modelId="{2BBCDDAB-DBC5-4CD0-AD03-97500EC2670F}" type="presParOf" srcId="{162B2841-1230-4BAA-8D77-B442EDED3D00}" destId="{02E5F7FD-A3D8-409A-A2BC-64A64A834311}" srcOrd="1" destOrd="0" presId="urn:microsoft.com/office/officeart/2005/8/layout/hierarchy1"/>
    <dgm:cxn modelId="{68B1FF1C-667E-4668-9D4D-48641C294E5B}" type="presParOf" srcId="{4AB10D6E-E0B5-4222-9347-E4128760292D}" destId="{901C3559-1CC2-4EDC-B06C-B33028F9D481}" srcOrd="1" destOrd="0" presId="urn:microsoft.com/office/officeart/2005/8/layout/hierarchy1"/>
    <dgm:cxn modelId="{820501BB-F1E8-403A-86E2-609517097F71}" type="presParOf" srcId="{172B2BE8-DF73-4265-A9BE-8D2E16464F44}" destId="{60DD95AB-490C-4082-AC2B-EC2F214550AF}" srcOrd="2" destOrd="0" presId="urn:microsoft.com/office/officeart/2005/8/layout/hierarchy1"/>
    <dgm:cxn modelId="{DAA49BC8-09B4-45C6-B918-41DFA6FFAD90}" type="presParOf" srcId="{172B2BE8-DF73-4265-A9BE-8D2E16464F44}" destId="{A7B569E4-C619-4FBF-9105-ED47D30C424B}" srcOrd="3" destOrd="0" presId="urn:microsoft.com/office/officeart/2005/8/layout/hierarchy1"/>
    <dgm:cxn modelId="{B01D62B2-ADA0-4FD7-8CFE-32F0637CCC53}" type="presParOf" srcId="{A7B569E4-C619-4FBF-9105-ED47D30C424B}" destId="{64BA1255-836B-4AA4-AE75-73ECAA9E991A}" srcOrd="0" destOrd="0" presId="urn:microsoft.com/office/officeart/2005/8/layout/hierarchy1"/>
    <dgm:cxn modelId="{22F480E2-2432-4EA4-9930-F10200E2A312}" type="presParOf" srcId="{64BA1255-836B-4AA4-AE75-73ECAA9E991A}" destId="{934DD708-9203-48D0-9166-83864D11B26F}" srcOrd="0" destOrd="0" presId="urn:microsoft.com/office/officeart/2005/8/layout/hierarchy1"/>
    <dgm:cxn modelId="{4C6B8D27-1860-4B6A-B9D2-690B30E5FBF1}" type="presParOf" srcId="{64BA1255-836B-4AA4-AE75-73ECAA9E991A}" destId="{303B211E-C09E-467F-9284-F35F1D1B4353}" srcOrd="1" destOrd="0" presId="urn:microsoft.com/office/officeart/2005/8/layout/hierarchy1"/>
    <dgm:cxn modelId="{A1EFA272-919D-4858-978F-8D4051CF82E5}" type="presParOf" srcId="{A7B569E4-C619-4FBF-9105-ED47D30C424B}" destId="{00B7604B-A2AD-48F8-A391-155A42212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D47-7C52-4C4D-A11B-DFDD1A6553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EA3D8-BDF2-46E0-B800-C041C2585B4B}">
      <dgm:prSet phldrT="[Text]" custT="1"/>
      <dgm:spPr/>
      <dgm:t>
        <a:bodyPr/>
        <a:lstStyle/>
        <a:p>
          <a:pPr algn="ctr"/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gm:t>
    </dgm:pt>
    <dgm:pt modelId="{A13EFD0B-2690-4FB4-8AAC-63DF45923AD6}" type="par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9E77A90D-9EB7-4FB5-84F0-0E0B174CCB07}" type="sib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879E2A2B-4958-45D2-92AF-F28AAEAA5F1F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</dgm:t>
    </dgm:pt>
    <dgm:pt modelId="{68889F5F-F995-4D17-BD6D-F6B2C951C949}" type="par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4B8371B5-07AF-4C60-9D6E-76EAF0518137}" type="sib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2D20AB39-636B-405B-9BA9-D57CD5A85D3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</dgm:t>
    </dgm:pt>
    <dgm:pt modelId="{5D0CB9EA-61DA-4291-968C-465D18013344}" type="par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153196CE-6D56-4A05-B7E5-865D6977737C}" type="sib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E1623A83-C88A-479D-980E-F9049F588974}">
      <dgm:prSet phldrT="[Text]" custT="1"/>
      <dgm:spPr/>
      <dgm:t>
        <a:bodyPr/>
        <a:lstStyle/>
        <a:p>
          <a:pPr algn="ctr"/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gm:t>
    </dgm:pt>
    <dgm:pt modelId="{1AE858E5-7B01-44D5-83B5-FC076BEEA169}" type="par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FDF7C513-B3C1-4008-A953-63788CAEF3E3}" type="sib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012A00F0-0C00-4B43-AD39-82F2C692377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</dgm:t>
    </dgm:pt>
    <dgm:pt modelId="{D11863BE-7465-4DF8-A0C6-B6D95C3D3547}" type="par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64CEF4D1-84FE-48D6-8A79-EA5B40A9D10B}" type="sib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F4E99ABC-1C8D-4F95-97DD-B4E439254A5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</dgm:t>
    </dgm:pt>
    <dgm:pt modelId="{A7007984-EF49-4248-84EF-8556B5C80C33}" type="par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67614A9F-21E6-4DAE-A1E8-E5EBB4AB76BE}" type="sib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E9547AEF-38A3-4ECC-91DD-273153C55815}">
      <dgm:prSet phldrT="[Text]" custT="1"/>
      <dgm:spPr/>
      <dgm:t>
        <a:bodyPr/>
        <a:lstStyle/>
        <a:p>
          <a:pPr algn="ctr"/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gm:t>
    </dgm:pt>
    <dgm:pt modelId="{C2EE3604-9817-454E-8DE2-30B12B81BA7B}" type="par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568A1E97-089A-45CB-848E-9383A3F9F8C4}" type="sib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F5D05CB3-EF88-4863-A22A-0AD57D43AC36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 with payment and get username and password</a:t>
          </a:r>
        </a:p>
      </dgm:t>
    </dgm:pt>
    <dgm:pt modelId="{6A56774E-7661-485E-AA31-713695E7D6C9}" type="par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4BB9F2BD-EA0D-4D36-AA43-6CC8F666F4DB}" type="sib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BDAB45A0-0B5E-4A88-B06B-93C068B4A1A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</dgm:t>
    </dgm:pt>
    <dgm:pt modelId="{FABC3EAC-667D-41AE-A71A-C59C647A94B2}" type="par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FC5BBEFC-ABEB-4EB0-8FD5-413656589FEC}" type="sib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2F7FE826-2783-4B9A-BE8E-0B3E962D376D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gm:t>
    </dgm:pt>
    <dgm:pt modelId="{5AAD4A95-EDB8-422C-8B01-63FDC19FE54C}" type="par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26FF3ACC-B2DD-44F6-8164-81CC97C54FDC}" type="sib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9421B519-AC39-453A-8C12-82D10408DC48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gm:t>
    </dgm:pt>
    <dgm:pt modelId="{D1C61447-FA79-40EF-96F3-A18AD2D22B1D}" type="par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6CE87D0-584A-4843-A4E1-E166FE87EBE3}" type="sib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4A36379-CA3E-4D74-B28E-5EE25B16F959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username and password no one can enter the webpage</a:t>
          </a:r>
        </a:p>
      </dgm:t>
    </dgm:pt>
    <dgm:pt modelId="{61779054-E2E0-40F3-8BB4-144A0B64C2CD}" type="parTrans" cxnId="{1D1DEC46-08C0-4235-A29D-CBC9845C015A}">
      <dgm:prSet/>
      <dgm:spPr/>
      <dgm:t>
        <a:bodyPr/>
        <a:lstStyle/>
        <a:p>
          <a:endParaRPr lang="en-US"/>
        </a:p>
      </dgm:t>
    </dgm:pt>
    <dgm:pt modelId="{20933DC5-8E9F-497F-87AF-32B7714D9B8E}" type="sibTrans" cxnId="{1D1DEC46-08C0-4235-A29D-CBC9845C015A}">
      <dgm:prSet/>
      <dgm:spPr/>
      <dgm:t>
        <a:bodyPr/>
        <a:lstStyle/>
        <a:p>
          <a:endParaRPr lang="en-US"/>
        </a:p>
      </dgm:t>
    </dgm:pt>
    <dgm:pt modelId="{CFE90F19-DEE6-4FAF-9D6D-C37EB1C4E52C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monthly payment studentship will be terminated from webpage</a:t>
          </a:r>
        </a:p>
      </dgm:t>
    </dgm:pt>
    <dgm:pt modelId="{E197059F-F3A2-464F-87AC-8A82503EFFA9}" type="parTrans" cxnId="{67BF4032-903E-4B3C-9D96-74BD6BC86B47}">
      <dgm:prSet/>
      <dgm:spPr/>
      <dgm:t>
        <a:bodyPr/>
        <a:lstStyle/>
        <a:p>
          <a:endParaRPr lang="en-US"/>
        </a:p>
      </dgm:t>
    </dgm:pt>
    <dgm:pt modelId="{DFB1ACEA-D170-43FE-A48D-F97CEF2653C5}" type="sibTrans" cxnId="{67BF4032-903E-4B3C-9D96-74BD6BC86B47}">
      <dgm:prSet/>
      <dgm:spPr/>
      <dgm:t>
        <a:bodyPr/>
        <a:lstStyle/>
        <a:p>
          <a:endParaRPr lang="en-US"/>
        </a:p>
      </dgm:t>
    </dgm:pt>
    <dgm:pt modelId="{AA83F903-BC37-418E-B9DD-0CB9F5C4E1F5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direct transfer to institute account at specific time. </a:t>
          </a:r>
        </a:p>
      </dgm:t>
    </dgm:pt>
    <dgm:pt modelId="{737EDE52-C31C-4AAA-8C75-660A09CE6037}" type="parTrans" cxnId="{BBFEA01B-5469-45C9-B897-F98A1BF193F0}">
      <dgm:prSet/>
      <dgm:spPr/>
      <dgm:t>
        <a:bodyPr/>
        <a:lstStyle/>
        <a:p>
          <a:endParaRPr lang="en-US"/>
        </a:p>
      </dgm:t>
    </dgm:pt>
    <dgm:pt modelId="{067A99D8-EC1B-45EC-AF45-AEE6792FEAA4}" type="sibTrans" cxnId="{BBFEA01B-5469-45C9-B897-F98A1BF193F0}">
      <dgm:prSet/>
      <dgm:spPr/>
      <dgm:t>
        <a:bodyPr/>
        <a:lstStyle/>
        <a:p>
          <a:endParaRPr lang="en-US"/>
        </a:p>
      </dgm:t>
    </dgm:pt>
    <dgm:pt modelId="{C6494E78-AFDD-4BAD-AD9C-960D6E875106}" type="pres">
      <dgm:prSet presAssocID="{C0270D47-7C52-4C4D-A11B-DFDD1A655383}" presName="linearFlow" presStyleCnt="0">
        <dgm:presLayoutVars>
          <dgm:dir/>
          <dgm:animLvl val="lvl"/>
          <dgm:resizeHandles val="exact"/>
        </dgm:presLayoutVars>
      </dgm:prSet>
      <dgm:spPr/>
    </dgm:pt>
    <dgm:pt modelId="{C83DB277-AC42-4A47-9172-CEB85AEBDD0E}" type="pres">
      <dgm:prSet presAssocID="{089EA3D8-BDF2-46E0-B800-C041C2585B4B}" presName="composite" presStyleCnt="0"/>
      <dgm:spPr/>
    </dgm:pt>
    <dgm:pt modelId="{46764EB8-836B-4209-A8E9-277C026E793D}" type="pres">
      <dgm:prSet presAssocID="{089EA3D8-BDF2-46E0-B800-C041C2585B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E8797E-8C84-46CC-9F0E-0D50A60BD085}" type="pres">
      <dgm:prSet presAssocID="{089EA3D8-BDF2-46E0-B800-C041C2585B4B}" presName="descendantText" presStyleLbl="alignAcc1" presStyleIdx="0" presStyleCnt="3" custScaleY="100000" custLinFactNeighborX="-81" custLinFactNeighborY="-455">
        <dgm:presLayoutVars>
          <dgm:bulletEnabled val="1"/>
        </dgm:presLayoutVars>
      </dgm:prSet>
      <dgm:spPr/>
    </dgm:pt>
    <dgm:pt modelId="{2DA9DC77-A11D-443A-B359-6B60E4E953DF}" type="pres">
      <dgm:prSet presAssocID="{9E77A90D-9EB7-4FB5-84F0-0E0B174CCB07}" presName="sp" presStyleCnt="0"/>
      <dgm:spPr/>
    </dgm:pt>
    <dgm:pt modelId="{3058AE86-0433-4BBC-86BE-BE540A89C80B}" type="pres">
      <dgm:prSet presAssocID="{E1623A83-C88A-479D-980E-F9049F588974}" presName="composite" presStyleCnt="0"/>
      <dgm:spPr/>
    </dgm:pt>
    <dgm:pt modelId="{9AF23D0F-21F2-4566-AD66-4B20A9BE2B6E}" type="pres">
      <dgm:prSet presAssocID="{E1623A83-C88A-479D-980E-F9049F5889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002781-99DF-4BC0-B6A4-70859C3B65C9}" type="pres">
      <dgm:prSet presAssocID="{E1623A83-C88A-479D-980E-F9049F588974}" presName="descendantText" presStyleLbl="alignAcc1" presStyleIdx="1" presStyleCnt="3" custScaleY="107593">
        <dgm:presLayoutVars>
          <dgm:bulletEnabled val="1"/>
        </dgm:presLayoutVars>
      </dgm:prSet>
      <dgm:spPr/>
    </dgm:pt>
    <dgm:pt modelId="{6E15538A-9984-4387-9566-FE5FC7CE0B3D}" type="pres">
      <dgm:prSet presAssocID="{FDF7C513-B3C1-4008-A953-63788CAEF3E3}" presName="sp" presStyleCnt="0"/>
      <dgm:spPr/>
    </dgm:pt>
    <dgm:pt modelId="{9C76C37E-AA35-4AD1-B4B5-440BEDE17965}" type="pres">
      <dgm:prSet presAssocID="{E9547AEF-38A3-4ECC-91DD-273153C55815}" presName="composite" presStyleCnt="0"/>
      <dgm:spPr/>
    </dgm:pt>
    <dgm:pt modelId="{80218641-E6E0-42A9-8BE7-DE8152220D28}" type="pres">
      <dgm:prSet presAssocID="{E9547AEF-38A3-4ECC-91DD-273153C5581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E9353B-9F86-4C08-A79E-1E0D912504FE}" type="pres">
      <dgm:prSet presAssocID="{E9547AEF-38A3-4ECC-91DD-273153C55815}" presName="descendantText" presStyleLbl="alignAcc1" presStyleIdx="2" presStyleCnt="3" custScaleY="100025">
        <dgm:presLayoutVars>
          <dgm:bulletEnabled val="1"/>
        </dgm:presLayoutVars>
      </dgm:prSet>
      <dgm:spPr/>
    </dgm:pt>
  </dgm:ptLst>
  <dgm:cxnLst>
    <dgm:cxn modelId="{D4E18709-E51D-4A98-AE96-39E3C77B4364}" type="presOf" srcId="{F5D05CB3-EF88-4863-A22A-0AD57D43AC36}" destId="{69E9353B-9F86-4C08-A79E-1E0D912504FE}" srcOrd="0" destOrd="0" presId="urn:microsoft.com/office/officeart/2005/8/layout/chevron2"/>
    <dgm:cxn modelId="{87D3A209-AD4F-4A36-A515-1F10E715B0AA}" type="presOf" srcId="{E9547AEF-38A3-4ECC-91DD-273153C55815}" destId="{80218641-E6E0-42A9-8BE7-DE8152220D28}" srcOrd="0" destOrd="0" presId="urn:microsoft.com/office/officeart/2005/8/layout/chevron2"/>
    <dgm:cxn modelId="{912A9B0D-1ED7-42FF-83C6-EAC7E62F3B8E}" type="presOf" srcId="{BDAB45A0-0B5E-4A88-B06B-93C068B4A1AA}" destId="{84002781-99DF-4BC0-B6A4-70859C3B65C9}" srcOrd="0" destOrd="1" presId="urn:microsoft.com/office/officeart/2005/8/layout/chevron2"/>
    <dgm:cxn modelId="{1892B814-1666-4B36-BEBF-74F1FC0736BC}" srcId="{C0270D47-7C52-4C4D-A11B-DFDD1A655383}" destId="{E9547AEF-38A3-4ECC-91DD-273153C55815}" srcOrd="2" destOrd="0" parTransId="{C2EE3604-9817-454E-8DE2-30B12B81BA7B}" sibTransId="{568A1E97-089A-45CB-848E-9383A3F9F8C4}"/>
    <dgm:cxn modelId="{BBFEA01B-5469-45C9-B897-F98A1BF193F0}" srcId="{E9547AEF-38A3-4ECC-91DD-273153C55815}" destId="{AA83F903-BC37-418E-B9DD-0CB9F5C4E1F5}" srcOrd="3" destOrd="0" parTransId="{737EDE52-C31C-4AAA-8C75-660A09CE6037}" sibTransId="{067A99D8-EC1B-45EC-AF45-AEE6792FEAA4}"/>
    <dgm:cxn modelId="{8078A21E-ECD5-46CC-91F0-46F3AE3AF4D2}" type="presOf" srcId="{F4E99ABC-1C8D-4F95-97DD-B4E439254A54}" destId="{84002781-99DF-4BC0-B6A4-70859C3B65C9}" srcOrd="0" destOrd="2" presId="urn:microsoft.com/office/officeart/2005/8/layout/chevron2"/>
    <dgm:cxn modelId="{E214C426-1211-4B34-80EB-0812691EF725}" type="presOf" srcId="{2D20AB39-636B-405B-9BA9-D57CD5A85D34}" destId="{60E8797E-8C84-46CC-9F0E-0D50A60BD085}" srcOrd="0" destOrd="1" presId="urn:microsoft.com/office/officeart/2005/8/layout/chevron2"/>
    <dgm:cxn modelId="{32F0EB2D-3AF0-4343-BDD8-ACDFB61963E9}" srcId="{E9547AEF-38A3-4ECC-91DD-273153C55815}" destId="{F5D05CB3-EF88-4863-A22A-0AD57D43AC36}" srcOrd="0" destOrd="0" parTransId="{6A56774E-7661-485E-AA31-713695E7D6C9}" sibTransId="{4BB9F2BD-EA0D-4D36-AA43-6CC8F666F4DB}"/>
    <dgm:cxn modelId="{8A70802F-51A6-49DC-8A26-0AEDD5DBE37F}" type="presOf" srcId="{9421B519-AC39-453A-8C12-82D10408DC48}" destId="{84002781-99DF-4BC0-B6A4-70859C3B65C9}" srcOrd="0" destOrd="3" presId="urn:microsoft.com/office/officeart/2005/8/layout/chevron2"/>
    <dgm:cxn modelId="{67BF4032-903E-4B3C-9D96-74BD6BC86B47}" srcId="{E9547AEF-38A3-4ECC-91DD-273153C55815}" destId="{CFE90F19-DEE6-4FAF-9D6D-C37EB1C4E52C}" srcOrd="2" destOrd="0" parTransId="{E197059F-F3A2-464F-87AC-8A82503EFFA9}" sibTransId="{DFB1ACEA-D170-43FE-A48D-F97CEF2653C5}"/>
    <dgm:cxn modelId="{1D90E13E-60EA-45F2-85F2-61B3BEC344E2}" type="presOf" srcId="{CFE90F19-DEE6-4FAF-9D6D-C37EB1C4E52C}" destId="{69E9353B-9F86-4C08-A79E-1E0D912504FE}" srcOrd="0" destOrd="2" presId="urn:microsoft.com/office/officeart/2005/8/layout/chevron2"/>
    <dgm:cxn modelId="{7163D23F-8275-4A4D-8ACD-93693E13A279}" type="presOf" srcId="{879E2A2B-4958-45D2-92AF-F28AAEAA5F1F}" destId="{60E8797E-8C84-46CC-9F0E-0D50A60BD085}" srcOrd="0" destOrd="0" presId="urn:microsoft.com/office/officeart/2005/8/layout/chevron2"/>
    <dgm:cxn modelId="{01B7CA41-7B5A-45FD-BD5E-B4143885CB37}" srcId="{089EA3D8-BDF2-46E0-B800-C041C2585B4B}" destId="{2F7FE826-2783-4B9A-BE8E-0B3E962D376D}" srcOrd="2" destOrd="0" parTransId="{5AAD4A95-EDB8-422C-8B01-63FDC19FE54C}" sibTransId="{26FF3ACC-B2DD-44F6-8164-81CC97C54FDC}"/>
    <dgm:cxn modelId="{1D1DEC46-08C0-4235-A29D-CBC9845C015A}" srcId="{E9547AEF-38A3-4ECC-91DD-273153C55815}" destId="{74A36379-CA3E-4D74-B28E-5EE25B16F959}" srcOrd="1" destOrd="0" parTransId="{61779054-E2E0-40F3-8BB4-144A0B64C2CD}" sibTransId="{20933DC5-8E9F-497F-87AF-32B7714D9B8E}"/>
    <dgm:cxn modelId="{6104AA78-9FDE-4075-B3BA-E3B169362B39}" type="presOf" srcId="{2F7FE826-2783-4B9A-BE8E-0B3E962D376D}" destId="{60E8797E-8C84-46CC-9F0E-0D50A60BD085}" srcOrd="0" destOrd="2" presId="urn:microsoft.com/office/officeart/2005/8/layout/chevron2"/>
    <dgm:cxn modelId="{AA441779-1053-4371-B40D-24667CEE01A2}" srcId="{E1623A83-C88A-479D-980E-F9049F588974}" destId="{9421B519-AC39-453A-8C12-82D10408DC48}" srcOrd="3" destOrd="0" parTransId="{D1C61447-FA79-40EF-96F3-A18AD2D22B1D}" sibTransId="{76CE87D0-584A-4843-A4E1-E166FE87EBE3}"/>
    <dgm:cxn modelId="{0F3E718F-5FB9-4D2B-A942-85F6CBE49AED}" type="presOf" srcId="{012A00F0-0C00-4B43-AD39-82F2C692377A}" destId="{84002781-99DF-4BC0-B6A4-70859C3B65C9}" srcOrd="0" destOrd="0" presId="urn:microsoft.com/office/officeart/2005/8/layout/chevron2"/>
    <dgm:cxn modelId="{BB479296-77D1-47C1-A3C7-1B7E7A1CD671}" srcId="{E1623A83-C88A-479D-980E-F9049F588974}" destId="{012A00F0-0C00-4B43-AD39-82F2C692377A}" srcOrd="0" destOrd="0" parTransId="{D11863BE-7465-4DF8-A0C6-B6D95C3D3547}" sibTransId="{64CEF4D1-84FE-48D6-8A79-EA5B40A9D10B}"/>
    <dgm:cxn modelId="{F0AFED97-B33A-46DF-B881-15483746C7AB}" type="presOf" srcId="{74A36379-CA3E-4D74-B28E-5EE25B16F959}" destId="{69E9353B-9F86-4C08-A79E-1E0D912504FE}" srcOrd="0" destOrd="1" presId="urn:microsoft.com/office/officeart/2005/8/layout/chevron2"/>
    <dgm:cxn modelId="{7288249B-A7E9-43A6-92AB-36C04CDF21CB}" srcId="{C0270D47-7C52-4C4D-A11B-DFDD1A655383}" destId="{E1623A83-C88A-479D-980E-F9049F588974}" srcOrd="1" destOrd="0" parTransId="{1AE858E5-7B01-44D5-83B5-FC076BEEA169}" sibTransId="{FDF7C513-B3C1-4008-A953-63788CAEF3E3}"/>
    <dgm:cxn modelId="{D13F479D-FB73-46C5-8D64-1DCEEC4ACF43}" srcId="{E1623A83-C88A-479D-980E-F9049F588974}" destId="{BDAB45A0-0B5E-4A88-B06B-93C068B4A1AA}" srcOrd="1" destOrd="0" parTransId="{FABC3EAC-667D-41AE-A71A-C59C647A94B2}" sibTransId="{FC5BBEFC-ABEB-4EB0-8FD5-413656589FEC}"/>
    <dgm:cxn modelId="{F4D1BAAA-CEDB-408B-BB3D-4BE56E596690}" srcId="{089EA3D8-BDF2-46E0-B800-C041C2585B4B}" destId="{2D20AB39-636B-405B-9BA9-D57CD5A85D34}" srcOrd="1" destOrd="0" parTransId="{5D0CB9EA-61DA-4291-968C-465D18013344}" sibTransId="{153196CE-6D56-4A05-B7E5-865D6977737C}"/>
    <dgm:cxn modelId="{2A68A2AC-7B6F-47ED-B513-2C14E82E54C7}" type="presOf" srcId="{E1623A83-C88A-479D-980E-F9049F588974}" destId="{9AF23D0F-21F2-4566-AD66-4B20A9BE2B6E}" srcOrd="0" destOrd="0" presId="urn:microsoft.com/office/officeart/2005/8/layout/chevron2"/>
    <dgm:cxn modelId="{7320E6B8-99E9-4984-9882-FF586A8C58B3}" srcId="{089EA3D8-BDF2-46E0-B800-C041C2585B4B}" destId="{879E2A2B-4958-45D2-92AF-F28AAEAA5F1F}" srcOrd="0" destOrd="0" parTransId="{68889F5F-F995-4D17-BD6D-F6B2C951C949}" sibTransId="{4B8371B5-07AF-4C60-9D6E-76EAF0518137}"/>
    <dgm:cxn modelId="{15B485E4-FE2D-4054-8F0A-F911F2DC1D11}" type="presOf" srcId="{C0270D47-7C52-4C4D-A11B-DFDD1A655383}" destId="{C6494E78-AFDD-4BAD-AD9C-960D6E875106}" srcOrd="0" destOrd="0" presId="urn:microsoft.com/office/officeart/2005/8/layout/chevron2"/>
    <dgm:cxn modelId="{17A4D4E5-7342-480A-8191-6E466A4FB21B}" type="presOf" srcId="{AA83F903-BC37-418E-B9DD-0CB9F5C4E1F5}" destId="{69E9353B-9F86-4C08-A79E-1E0D912504FE}" srcOrd="0" destOrd="3" presId="urn:microsoft.com/office/officeart/2005/8/layout/chevron2"/>
    <dgm:cxn modelId="{B53394ED-30D8-442B-8EDF-70C1B13814B4}" type="presOf" srcId="{089EA3D8-BDF2-46E0-B800-C041C2585B4B}" destId="{46764EB8-836B-4209-A8E9-277C026E793D}" srcOrd="0" destOrd="0" presId="urn:microsoft.com/office/officeart/2005/8/layout/chevron2"/>
    <dgm:cxn modelId="{3E0C15EE-3068-4543-95B1-1CDB5F518609}" srcId="{E1623A83-C88A-479D-980E-F9049F588974}" destId="{F4E99ABC-1C8D-4F95-97DD-B4E439254A54}" srcOrd="2" destOrd="0" parTransId="{A7007984-EF49-4248-84EF-8556B5C80C33}" sibTransId="{67614A9F-21E6-4DAE-A1E8-E5EBB4AB76BE}"/>
    <dgm:cxn modelId="{B7D6DBF1-64B5-44D6-A708-120B3C2C1D20}" srcId="{C0270D47-7C52-4C4D-A11B-DFDD1A655383}" destId="{089EA3D8-BDF2-46E0-B800-C041C2585B4B}" srcOrd="0" destOrd="0" parTransId="{A13EFD0B-2690-4FB4-8AAC-63DF45923AD6}" sibTransId="{9E77A90D-9EB7-4FB5-84F0-0E0B174CCB07}"/>
    <dgm:cxn modelId="{C8DF3646-262A-4BC9-91DE-3BBDED3B78BA}" type="presParOf" srcId="{C6494E78-AFDD-4BAD-AD9C-960D6E875106}" destId="{C83DB277-AC42-4A47-9172-CEB85AEBDD0E}" srcOrd="0" destOrd="0" presId="urn:microsoft.com/office/officeart/2005/8/layout/chevron2"/>
    <dgm:cxn modelId="{F5B5C449-F9B5-4A1D-9F2D-81731B427133}" type="presParOf" srcId="{C83DB277-AC42-4A47-9172-CEB85AEBDD0E}" destId="{46764EB8-836B-4209-A8E9-277C026E793D}" srcOrd="0" destOrd="0" presId="urn:microsoft.com/office/officeart/2005/8/layout/chevron2"/>
    <dgm:cxn modelId="{11493F1C-DBF1-47D8-BB51-B72442A5DC36}" type="presParOf" srcId="{C83DB277-AC42-4A47-9172-CEB85AEBDD0E}" destId="{60E8797E-8C84-46CC-9F0E-0D50A60BD085}" srcOrd="1" destOrd="0" presId="urn:microsoft.com/office/officeart/2005/8/layout/chevron2"/>
    <dgm:cxn modelId="{550EAA4E-7603-4C41-A8C6-BCDA40512B17}" type="presParOf" srcId="{C6494E78-AFDD-4BAD-AD9C-960D6E875106}" destId="{2DA9DC77-A11D-443A-B359-6B60E4E953DF}" srcOrd="1" destOrd="0" presId="urn:microsoft.com/office/officeart/2005/8/layout/chevron2"/>
    <dgm:cxn modelId="{7DAAD6E3-1D0E-4725-AA4E-283E3C91EB1F}" type="presParOf" srcId="{C6494E78-AFDD-4BAD-AD9C-960D6E875106}" destId="{3058AE86-0433-4BBC-86BE-BE540A89C80B}" srcOrd="2" destOrd="0" presId="urn:microsoft.com/office/officeart/2005/8/layout/chevron2"/>
    <dgm:cxn modelId="{7566A30A-E93B-4709-877A-9642EC6BF0E9}" type="presParOf" srcId="{3058AE86-0433-4BBC-86BE-BE540A89C80B}" destId="{9AF23D0F-21F2-4566-AD66-4B20A9BE2B6E}" srcOrd="0" destOrd="0" presId="urn:microsoft.com/office/officeart/2005/8/layout/chevron2"/>
    <dgm:cxn modelId="{046D3BF7-6691-44E0-A12A-157000111144}" type="presParOf" srcId="{3058AE86-0433-4BBC-86BE-BE540A89C80B}" destId="{84002781-99DF-4BC0-B6A4-70859C3B65C9}" srcOrd="1" destOrd="0" presId="urn:microsoft.com/office/officeart/2005/8/layout/chevron2"/>
    <dgm:cxn modelId="{59B3C929-D870-4D1C-85F0-3223858DA25A}" type="presParOf" srcId="{C6494E78-AFDD-4BAD-AD9C-960D6E875106}" destId="{6E15538A-9984-4387-9566-FE5FC7CE0B3D}" srcOrd="3" destOrd="0" presId="urn:microsoft.com/office/officeart/2005/8/layout/chevron2"/>
    <dgm:cxn modelId="{F2A6C877-39CF-4B39-96CF-CC90644BEC58}" type="presParOf" srcId="{C6494E78-AFDD-4BAD-AD9C-960D6E875106}" destId="{9C76C37E-AA35-4AD1-B4B5-440BEDE17965}" srcOrd="4" destOrd="0" presId="urn:microsoft.com/office/officeart/2005/8/layout/chevron2"/>
    <dgm:cxn modelId="{C0FFF896-BE2C-42DD-B918-E8442303B4D9}" type="presParOf" srcId="{9C76C37E-AA35-4AD1-B4B5-440BEDE17965}" destId="{80218641-E6E0-42A9-8BE7-DE8152220D28}" srcOrd="0" destOrd="0" presId="urn:microsoft.com/office/officeart/2005/8/layout/chevron2"/>
    <dgm:cxn modelId="{71727F52-E24D-468C-92C8-FD9BAD4AFF27}" type="presParOf" srcId="{9C76C37E-AA35-4AD1-B4B5-440BEDE17965}" destId="{69E9353B-9F86-4C08-A79E-1E0D912504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A3115-2A10-4BF3-A07A-E422527E8C2F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E7BB2-D6F8-409A-9296-01DFE3FE32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gm:t>
    </dgm:pt>
    <dgm:pt modelId="{390F8EE4-AF34-44A3-83D4-BAF6C88F7482}" type="parTrans" cxnId="{8A472F65-5709-4C29-86D1-9FF1454843AD}">
      <dgm:prSet/>
      <dgm:spPr/>
      <dgm:t>
        <a:bodyPr/>
        <a:lstStyle/>
        <a:p>
          <a:endParaRPr lang="en-US"/>
        </a:p>
      </dgm:t>
    </dgm:pt>
    <dgm:pt modelId="{5F0BCE89-1475-4950-9AEB-71526B75C311}" type="sibTrans" cxnId="{8A472F65-5709-4C29-86D1-9FF1454843AD}">
      <dgm:prSet/>
      <dgm:spPr/>
      <dgm:t>
        <a:bodyPr/>
        <a:lstStyle/>
        <a:p>
          <a:endParaRPr lang="en-US"/>
        </a:p>
      </dgm:t>
    </dgm:pt>
    <dgm:pt modelId="{094A4668-E52A-4F6D-9EEE-32170E19357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gm:t>
    </dgm:pt>
    <dgm:pt modelId="{80956F61-985A-420D-B8BB-45F5E8B8F0EC}" type="parTrans" cxnId="{6537BA94-A657-4252-9E4B-6701431B313A}">
      <dgm:prSet/>
      <dgm:spPr/>
      <dgm:t>
        <a:bodyPr/>
        <a:lstStyle/>
        <a:p>
          <a:endParaRPr lang="en-US"/>
        </a:p>
      </dgm:t>
    </dgm:pt>
    <dgm:pt modelId="{1C07C9FD-50F1-48A2-BD7D-0F8084BCE538}" type="sibTrans" cxnId="{6537BA94-A657-4252-9E4B-6701431B313A}">
      <dgm:prSet/>
      <dgm:spPr/>
      <dgm:t>
        <a:bodyPr/>
        <a:lstStyle/>
        <a:p>
          <a:endParaRPr lang="en-US"/>
        </a:p>
      </dgm:t>
    </dgm:pt>
    <dgm:pt modelId="{F701BDC5-0867-495F-A64E-A1C27B59050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gm:t>
    </dgm:pt>
    <dgm:pt modelId="{A312D618-E32D-4AEB-B459-E6DF1D2D9F5C}" type="parTrans" cxnId="{2CB220DA-C725-4061-B652-D794686B990A}">
      <dgm:prSet/>
      <dgm:spPr/>
      <dgm:t>
        <a:bodyPr/>
        <a:lstStyle/>
        <a:p>
          <a:endParaRPr lang="en-US"/>
        </a:p>
      </dgm:t>
    </dgm:pt>
    <dgm:pt modelId="{ECC9C45F-F267-43B0-9A6C-C61FCEFEA798}" type="sibTrans" cxnId="{2CB220DA-C725-4061-B652-D794686B990A}">
      <dgm:prSet/>
      <dgm:spPr/>
      <dgm:t>
        <a:bodyPr/>
        <a:lstStyle/>
        <a:p>
          <a:endParaRPr lang="en-US"/>
        </a:p>
      </dgm:t>
    </dgm:pt>
    <dgm:pt modelId="{9502C5EF-9484-4EC9-9F3E-9D6893D49BB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gm:t>
    </dgm:pt>
    <dgm:pt modelId="{A0801762-7D1D-4B31-98F4-12F940736AA5}" type="parTrans" cxnId="{9A3EC4B7-0AF5-401F-B838-6BC50C7E07B4}">
      <dgm:prSet/>
      <dgm:spPr/>
      <dgm:t>
        <a:bodyPr/>
        <a:lstStyle/>
        <a:p>
          <a:endParaRPr lang="en-US"/>
        </a:p>
      </dgm:t>
    </dgm:pt>
    <dgm:pt modelId="{EE4FA051-9229-4938-9316-658D20B61D50}" type="sibTrans" cxnId="{9A3EC4B7-0AF5-401F-B838-6BC50C7E07B4}">
      <dgm:prSet/>
      <dgm:spPr/>
      <dgm:t>
        <a:bodyPr/>
        <a:lstStyle/>
        <a:p>
          <a:endParaRPr lang="en-US"/>
        </a:p>
      </dgm:t>
    </dgm:pt>
    <dgm:pt modelId="{585170E6-273C-46C0-91A1-966794776D5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gm:t>
    </dgm:pt>
    <dgm:pt modelId="{4ABEF742-57E2-44AA-910D-681B35B23EF8}" type="parTrans" cxnId="{A3119456-8229-4002-A0F0-1B1469BA374A}">
      <dgm:prSet/>
      <dgm:spPr/>
      <dgm:t>
        <a:bodyPr/>
        <a:lstStyle/>
        <a:p>
          <a:endParaRPr lang="en-US"/>
        </a:p>
      </dgm:t>
    </dgm:pt>
    <dgm:pt modelId="{EB13B16B-70FA-47D6-BE40-2C29346EDA26}" type="sibTrans" cxnId="{A3119456-8229-4002-A0F0-1B1469BA374A}">
      <dgm:prSet/>
      <dgm:spPr/>
      <dgm:t>
        <a:bodyPr/>
        <a:lstStyle/>
        <a:p>
          <a:endParaRPr lang="en-US"/>
        </a:p>
      </dgm:t>
    </dgm:pt>
    <dgm:pt modelId="{1DF2FF43-DF4F-4E71-BB24-2FE7996BA9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gm:t>
    </dgm:pt>
    <dgm:pt modelId="{174CAF39-A423-415F-A17A-D9C68B5262D7}" type="parTrans" cxnId="{C7DBDD80-5ACC-46D8-B4DC-DEC6147AB8DC}">
      <dgm:prSet/>
      <dgm:spPr/>
      <dgm:t>
        <a:bodyPr/>
        <a:lstStyle/>
        <a:p>
          <a:endParaRPr lang="en-US"/>
        </a:p>
      </dgm:t>
    </dgm:pt>
    <dgm:pt modelId="{8F3DBE26-C289-41F6-ABBD-88004AAFD1E8}" type="sibTrans" cxnId="{C7DBDD80-5ACC-46D8-B4DC-DEC6147AB8DC}">
      <dgm:prSet/>
      <dgm:spPr/>
      <dgm:t>
        <a:bodyPr/>
        <a:lstStyle/>
        <a:p>
          <a:endParaRPr lang="en-US"/>
        </a:p>
      </dgm:t>
    </dgm:pt>
    <dgm:pt modelId="{5B587B0E-F10F-4AA9-8413-CACF72FCA3CA}" type="pres">
      <dgm:prSet presAssocID="{11EA3115-2A10-4BF3-A07A-E422527E8C2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3FD33AC-E046-4FE4-B930-482E2AE5F1D8}" type="pres">
      <dgm:prSet presAssocID="{02EE7BB2-D6F8-409A-9296-01DFE3FE320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D9FD0B-C728-4B80-8FA8-88D6B65B85BD}" type="pres">
      <dgm:prSet presAssocID="{02EE7BB2-D6F8-409A-9296-01DFE3FE320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603458C-2A35-421D-8E13-911C93E030D8}" type="pres">
      <dgm:prSet presAssocID="{F701BDC5-0867-495F-A64E-A1C27B59050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A689610-2F8C-407E-BF12-AEAA9EBDA0F8}" type="pres">
      <dgm:prSet presAssocID="{F701BDC5-0867-495F-A64E-A1C27B59050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BCCE2EDD-8AFD-494B-9F7B-4949BBA546A1}" type="pres">
      <dgm:prSet presAssocID="{585170E6-273C-46C0-91A1-966794776D5B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770A02-9FF6-47FE-9925-FC05CE107740}" type="pres">
      <dgm:prSet presAssocID="{585170E6-273C-46C0-91A1-966794776D5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314409-D62E-4F1E-9957-55974A15FC3C}" type="presOf" srcId="{02EE7BB2-D6F8-409A-9296-01DFE3FE3202}" destId="{73FD33AC-E046-4FE4-B930-482E2AE5F1D8}" srcOrd="0" destOrd="0" presId="urn:microsoft.com/office/officeart/2009/3/layout/IncreasingArrowsProcess"/>
    <dgm:cxn modelId="{42016624-D65C-4C4E-8A9E-8CBB5C52EB94}" type="presOf" srcId="{9502C5EF-9484-4EC9-9F3E-9D6893D49BBE}" destId="{3A689610-2F8C-407E-BF12-AEAA9EBDA0F8}" srcOrd="0" destOrd="0" presId="urn:microsoft.com/office/officeart/2009/3/layout/IncreasingArrowsProcess"/>
    <dgm:cxn modelId="{0FEA1A42-6E6F-4779-94EB-A2C303803E25}" type="presOf" srcId="{F701BDC5-0867-495F-A64E-A1C27B590501}" destId="{D603458C-2A35-421D-8E13-911C93E030D8}" srcOrd="0" destOrd="0" presId="urn:microsoft.com/office/officeart/2009/3/layout/IncreasingArrowsProcess"/>
    <dgm:cxn modelId="{2D19D644-943C-4D3E-99B2-9B021805655D}" type="presOf" srcId="{585170E6-273C-46C0-91A1-966794776D5B}" destId="{BCCE2EDD-8AFD-494B-9F7B-4949BBA546A1}" srcOrd="0" destOrd="0" presId="urn:microsoft.com/office/officeart/2009/3/layout/IncreasingArrowsProcess"/>
    <dgm:cxn modelId="{8A472F65-5709-4C29-86D1-9FF1454843AD}" srcId="{11EA3115-2A10-4BF3-A07A-E422527E8C2F}" destId="{02EE7BB2-D6F8-409A-9296-01DFE3FE3202}" srcOrd="0" destOrd="0" parTransId="{390F8EE4-AF34-44A3-83D4-BAF6C88F7482}" sibTransId="{5F0BCE89-1475-4950-9AEB-71526B75C311}"/>
    <dgm:cxn modelId="{A3119456-8229-4002-A0F0-1B1469BA374A}" srcId="{11EA3115-2A10-4BF3-A07A-E422527E8C2F}" destId="{585170E6-273C-46C0-91A1-966794776D5B}" srcOrd="2" destOrd="0" parTransId="{4ABEF742-57E2-44AA-910D-681B35B23EF8}" sibTransId="{EB13B16B-70FA-47D6-BE40-2C29346EDA26}"/>
    <dgm:cxn modelId="{C7DBDD80-5ACC-46D8-B4DC-DEC6147AB8DC}" srcId="{585170E6-273C-46C0-91A1-966794776D5B}" destId="{1DF2FF43-DF4F-4E71-BB24-2FE7996BA99F}" srcOrd="0" destOrd="0" parTransId="{174CAF39-A423-415F-A17A-D9C68B5262D7}" sibTransId="{8F3DBE26-C289-41F6-ABBD-88004AAFD1E8}"/>
    <dgm:cxn modelId="{6537BA94-A657-4252-9E4B-6701431B313A}" srcId="{02EE7BB2-D6F8-409A-9296-01DFE3FE3202}" destId="{094A4668-E52A-4F6D-9EEE-32170E193571}" srcOrd="0" destOrd="0" parTransId="{80956F61-985A-420D-B8BB-45F5E8B8F0EC}" sibTransId="{1C07C9FD-50F1-48A2-BD7D-0F8084BCE538}"/>
    <dgm:cxn modelId="{9A3EC4B7-0AF5-401F-B838-6BC50C7E07B4}" srcId="{F701BDC5-0867-495F-A64E-A1C27B590501}" destId="{9502C5EF-9484-4EC9-9F3E-9D6893D49BBE}" srcOrd="0" destOrd="0" parTransId="{A0801762-7D1D-4B31-98F4-12F940736AA5}" sibTransId="{EE4FA051-9229-4938-9316-658D20B61D50}"/>
    <dgm:cxn modelId="{FF920AC9-BB1D-40F6-B527-3E6C838C6453}" type="presOf" srcId="{1DF2FF43-DF4F-4E71-BB24-2FE7996BA99F}" destId="{96770A02-9FF6-47FE-9925-FC05CE107740}" srcOrd="0" destOrd="0" presId="urn:microsoft.com/office/officeart/2009/3/layout/IncreasingArrowsProcess"/>
    <dgm:cxn modelId="{4A2509D9-4C47-4754-A22F-A362B5AC5F3C}" type="presOf" srcId="{11EA3115-2A10-4BF3-A07A-E422527E8C2F}" destId="{5B587B0E-F10F-4AA9-8413-CACF72FCA3CA}" srcOrd="0" destOrd="0" presId="urn:microsoft.com/office/officeart/2009/3/layout/IncreasingArrowsProcess"/>
    <dgm:cxn modelId="{2CB220DA-C725-4061-B652-D794686B990A}" srcId="{11EA3115-2A10-4BF3-A07A-E422527E8C2F}" destId="{F701BDC5-0867-495F-A64E-A1C27B590501}" srcOrd="1" destOrd="0" parTransId="{A312D618-E32D-4AEB-B459-E6DF1D2D9F5C}" sibTransId="{ECC9C45F-F267-43B0-9A6C-C61FCEFEA798}"/>
    <dgm:cxn modelId="{C4ADE3F1-E5EC-4DD1-A632-353708C0D8B9}" type="presOf" srcId="{094A4668-E52A-4F6D-9EEE-32170E193571}" destId="{D4D9FD0B-C728-4B80-8FA8-88D6B65B85BD}" srcOrd="0" destOrd="0" presId="urn:microsoft.com/office/officeart/2009/3/layout/IncreasingArrowsProcess"/>
    <dgm:cxn modelId="{3205C069-D3D4-49CE-AC78-056F32193F8C}" type="presParOf" srcId="{5B587B0E-F10F-4AA9-8413-CACF72FCA3CA}" destId="{73FD33AC-E046-4FE4-B930-482E2AE5F1D8}" srcOrd="0" destOrd="0" presId="urn:microsoft.com/office/officeart/2009/3/layout/IncreasingArrowsProcess"/>
    <dgm:cxn modelId="{761A7ED3-5DA2-43C3-AC0C-BAAA11EBCA72}" type="presParOf" srcId="{5B587B0E-F10F-4AA9-8413-CACF72FCA3CA}" destId="{D4D9FD0B-C728-4B80-8FA8-88D6B65B85BD}" srcOrd="1" destOrd="0" presId="urn:microsoft.com/office/officeart/2009/3/layout/IncreasingArrowsProcess"/>
    <dgm:cxn modelId="{683FB6A9-992C-4284-980E-C8DB84EA7A9E}" type="presParOf" srcId="{5B587B0E-F10F-4AA9-8413-CACF72FCA3CA}" destId="{D603458C-2A35-421D-8E13-911C93E030D8}" srcOrd="2" destOrd="0" presId="urn:microsoft.com/office/officeart/2009/3/layout/IncreasingArrowsProcess"/>
    <dgm:cxn modelId="{1CC0E74A-71CC-42A1-9010-D1B8C5EA5317}" type="presParOf" srcId="{5B587B0E-F10F-4AA9-8413-CACF72FCA3CA}" destId="{3A689610-2F8C-407E-BF12-AEAA9EBDA0F8}" srcOrd="3" destOrd="0" presId="urn:microsoft.com/office/officeart/2009/3/layout/IncreasingArrowsProcess"/>
    <dgm:cxn modelId="{C5B46477-3F42-4356-899F-82E2D42B2DA1}" type="presParOf" srcId="{5B587B0E-F10F-4AA9-8413-CACF72FCA3CA}" destId="{BCCE2EDD-8AFD-494B-9F7B-4949BBA546A1}" srcOrd="4" destOrd="0" presId="urn:microsoft.com/office/officeart/2009/3/layout/IncreasingArrowsProcess"/>
    <dgm:cxn modelId="{A8A95644-90A5-4627-9D0E-4979AA7A76E5}" type="presParOf" srcId="{5B587B0E-F10F-4AA9-8413-CACF72FCA3CA}" destId="{96770A02-9FF6-47FE-9925-FC05CE10774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E2C02-5A6F-435E-811F-708154C743E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3A601-5AA7-429E-AA5A-0F827F41015B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gm:t>
    </dgm:pt>
    <dgm:pt modelId="{F7A95709-8CDB-4C95-A0F6-C8F668AC8121}" type="parTrans" cxnId="{6FEC00F2-99AA-49E2-A18A-8DA5C758E20D}">
      <dgm:prSet/>
      <dgm:spPr/>
      <dgm:t>
        <a:bodyPr/>
        <a:lstStyle/>
        <a:p>
          <a:endParaRPr lang="en-US"/>
        </a:p>
      </dgm:t>
    </dgm:pt>
    <dgm:pt modelId="{5BB5CAB1-2FB5-46B2-AD1E-4F6C0D445B20}" type="sibTrans" cxnId="{6FEC00F2-99AA-49E2-A18A-8DA5C758E20D}">
      <dgm:prSet/>
      <dgm:spPr/>
      <dgm:t>
        <a:bodyPr/>
        <a:lstStyle/>
        <a:p>
          <a:endParaRPr lang="en-US"/>
        </a:p>
      </dgm:t>
    </dgm:pt>
    <dgm:pt modelId="{FEF31C4F-0B84-4F8A-AA23-61083D456416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C5CFEB4-40F7-4CCE-85D6-084F450591DE}" type="parTrans" cxnId="{106E2175-4734-4C7C-B756-23B67627FE47}">
      <dgm:prSet/>
      <dgm:spPr/>
      <dgm:t>
        <a:bodyPr/>
        <a:lstStyle/>
        <a:p>
          <a:endParaRPr lang="en-US"/>
        </a:p>
      </dgm:t>
    </dgm:pt>
    <dgm:pt modelId="{631CD439-ACCD-4897-B552-09FEF52205FF}" type="sibTrans" cxnId="{106E2175-4734-4C7C-B756-23B67627FE47}">
      <dgm:prSet/>
      <dgm:spPr/>
      <dgm:t>
        <a:bodyPr/>
        <a:lstStyle/>
        <a:p>
          <a:endParaRPr lang="en-US"/>
        </a:p>
      </dgm:t>
    </dgm:pt>
    <dgm:pt modelId="{322B2FC1-BB30-42F4-9F9E-1D9BB332F280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gm:t>
    </dgm:pt>
    <dgm:pt modelId="{FBB7DFAD-BE22-475E-8F85-B116AF00FBD5}" type="parTrans" cxnId="{C9678C2A-F557-450A-9E94-E9308F9FA164}">
      <dgm:prSet/>
      <dgm:spPr/>
      <dgm:t>
        <a:bodyPr/>
        <a:lstStyle/>
        <a:p>
          <a:endParaRPr lang="en-US"/>
        </a:p>
      </dgm:t>
    </dgm:pt>
    <dgm:pt modelId="{CF2D31EA-7886-4A66-8E05-108EB3AAFD0B}" type="sibTrans" cxnId="{C9678C2A-F557-450A-9E94-E9308F9FA164}">
      <dgm:prSet/>
      <dgm:spPr/>
      <dgm:t>
        <a:bodyPr/>
        <a:lstStyle/>
        <a:p>
          <a:endParaRPr lang="en-US"/>
        </a:p>
      </dgm:t>
    </dgm:pt>
    <dgm:pt modelId="{78020B0D-EC40-49F7-8484-C164EDD0C0D7}">
      <dgm:prSet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gm:t>
    </dgm:pt>
    <dgm:pt modelId="{6B8EA8DD-730A-47FE-A625-F61EBF5F384B}" type="parTrans" cxnId="{5A95E8BF-2836-40C5-B785-3D72F145A7EE}">
      <dgm:prSet/>
      <dgm:spPr/>
      <dgm:t>
        <a:bodyPr/>
        <a:lstStyle/>
        <a:p>
          <a:endParaRPr lang="en-US"/>
        </a:p>
      </dgm:t>
    </dgm:pt>
    <dgm:pt modelId="{E1E0C24B-F71C-430A-92F0-432F003B833A}" type="sibTrans" cxnId="{5A95E8BF-2836-40C5-B785-3D72F145A7EE}">
      <dgm:prSet/>
      <dgm:spPr/>
      <dgm:t>
        <a:bodyPr/>
        <a:lstStyle/>
        <a:p>
          <a:endParaRPr lang="en-US"/>
        </a:p>
      </dgm:t>
    </dgm:pt>
    <dgm:pt modelId="{12EF29D7-AF35-4EB1-9389-C988A7D6E3CD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gm:t>
    </dgm:pt>
    <dgm:pt modelId="{D0BF1E38-915F-4ECD-99AA-399C377CC07D}" type="sibTrans" cxnId="{7745CBE8-3068-480B-94E5-C05932DD1941}">
      <dgm:prSet/>
      <dgm:spPr/>
      <dgm:t>
        <a:bodyPr/>
        <a:lstStyle/>
        <a:p>
          <a:endParaRPr lang="en-US"/>
        </a:p>
      </dgm:t>
    </dgm:pt>
    <dgm:pt modelId="{F7BE1DE8-1F72-4C17-B966-FDF00FB36A23}" type="parTrans" cxnId="{7745CBE8-3068-480B-94E5-C05932DD1941}">
      <dgm:prSet/>
      <dgm:spPr/>
      <dgm:t>
        <a:bodyPr/>
        <a:lstStyle/>
        <a:p>
          <a:endParaRPr lang="en-US"/>
        </a:p>
      </dgm:t>
    </dgm:pt>
    <dgm:pt modelId="{1DBDBF06-DAF8-493C-98AE-412283202B07}" type="pres">
      <dgm:prSet presAssocID="{57BE2C02-5A6F-435E-811F-708154C743E5}" presName="cycle" presStyleCnt="0">
        <dgm:presLayoutVars>
          <dgm:dir/>
          <dgm:resizeHandles val="exact"/>
        </dgm:presLayoutVars>
      </dgm:prSet>
      <dgm:spPr/>
    </dgm:pt>
    <dgm:pt modelId="{22B48FF5-B52F-42E6-998B-BD44208CE338}" type="pres">
      <dgm:prSet presAssocID="{59C3A601-5AA7-429E-AA5A-0F827F41015B}" presName="node" presStyleLbl="node1" presStyleIdx="0" presStyleCnt="5">
        <dgm:presLayoutVars>
          <dgm:bulletEnabled val="1"/>
        </dgm:presLayoutVars>
      </dgm:prSet>
      <dgm:spPr/>
    </dgm:pt>
    <dgm:pt modelId="{96527139-55EA-4A80-853F-3D6D0318F30A}" type="pres">
      <dgm:prSet presAssocID="{59C3A601-5AA7-429E-AA5A-0F827F41015B}" presName="spNode" presStyleCnt="0"/>
      <dgm:spPr/>
    </dgm:pt>
    <dgm:pt modelId="{EC99378D-1CD5-46E7-89EF-E83BD78BA9DF}" type="pres">
      <dgm:prSet presAssocID="{5BB5CAB1-2FB5-46B2-AD1E-4F6C0D445B20}" presName="sibTrans" presStyleLbl="sibTrans1D1" presStyleIdx="0" presStyleCnt="5"/>
      <dgm:spPr/>
    </dgm:pt>
    <dgm:pt modelId="{B3E5BB03-B51C-4243-9E10-E6AD7B237556}" type="pres">
      <dgm:prSet presAssocID="{FEF31C4F-0B84-4F8A-AA23-61083D456416}" presName="node" presStyleLbl="node1" presStyleIdx="1" presStyleCnt="5" custRadScaleRad="98466" custRadScaleInc="12458">
        <dgm:presLayoutVars>
          <dgm:bulletEnabled val="1"/>
        </dgm:presLayoutVars>
      </dgm:prSet>
      <dgm:spPr/>
    </dgm:pt>
    <dgm:pt modelId="{22313B47-135E-49BB-A7B9-03CF05E8FE21}" type="pres">
      <dgm:prSet presAssocID="{FEF31C4F-0B84-4F8A-AA23-61083D456416}" presName="spNode" presStyleCnt="0"/>
      <dgm:spPr/>
    </dgm:pt>
    <dgm:pt modelId="{E2284D40-90D3-4AB7-9AC6-87E36E2D3E8C}" type="pres">
      <dgm:prSet presAssocID="{631CD439-ACCD-4897-B552-09FEF52205FF}" presName="sibTrans" presStyleLbl="sibTrans1D1" presStyleIdx="1" presStyleCnt="5"/>
      <dgm:spPr/>
    </dgm:pt>
    <dgm:pt modelId="{3E6E4C11-BCCC-4F77-B226-66C5C727A284}" type="pres">
      <dgm:prSet presAssocID="{12EF29D7-AF35-4EB1-9389-C988A7D6E3CD}" presName="node" presStyleLbl="node1" presStyleIdx="2" presStyleCnt="5">
        <dgm:presLayoutVars>
          <dgm:bulletEnabled val="1"/>
        </dgm:presLayoutVars>
      </dgm:prSet>
      <dgm:spPr/>
    </dgm:pt>
    <dgm:pt modelId="{36CC89D7-B9CA-415B-A33C-0BFA4BD3BF09}" type="pres">
      <dgm:prSet presAssocID="{12EF29D7-AF35-4EB1-9389-C988A7D6E3CD}" presName="spNode" presStyleCnt="0"/>
      <dgm:spPr/>
    </dgm:pt>
    <dgm:pt modelId="{9D642DEF-7259-4C72-B1B1-2C936315AEFE}" type="pres">
      <dgm:prSet presAssocID="{D0BF1E38-915F-4ECD-99AA-399C377CC07D}" presName="sibTrans" presStyleLbl="sibTrans1D1" presStyleIdx="2" presStyleCnt="5"/>
      <dgm:spPr/>
    </dgm:pt>
    <dgm:pt modelId="{AE3E26A8-119F-4F9A-B6FB-69913858B4DB}" type="pres">
      <dgm:prSet presAssocID="{78020B0D-EC40-49F7-8484-C164EDD0C0D7}" presName="node" presStyleLbl="node1" presStyleIdx="3" presStyleCnt="5">
        <dgm:presLayoutVars>
          <dgm:bulletEnabled val="1"/>
        </dgm:presLayoutVars>
      </dgm:prSet>
      <dgm:spPr/>
    </dgm:pt>
    <dgm:pt modelId="{7D5A9752-FA43-4C03-8E64-AA24E2FF0FB7}" type="pres">
      <dgm:prSet presAssocID="{78020B0D-EC40-49F7-8484-C164EDD0C0D7}" presName="spNode" presStyleCnt="0"/>
      <dgm:spPr/>
    </dgm:pt>
    <dgm:pt modelId="{CCB46475-68D3-4908-B102-C3E6733DDC3F}" type="pres">
      <dgm:prSet presAssocID="{E1E0C24B-F71C-430A-92F0-432F003B833A}" presName="sibTrans" presStyleLbl="sibTrans1D1" presStyleIdx="3" presStyleCnt="5"/>
      <dgm:spPr/>
    </dgm:pt>
    <dgm:pt modelId="{EB9BD832-3952-4896-930F-6DA71406AC39}" type="pres">
      <dgm:prSet presAssocID="{322B2FC1-BB30-42F4-9F9E-1D9BB332F280}" presName="node" presStyleLbl="node1" presStyleIdx="4" presStyleCnt="5" custRadScaleRad="98547" custRadScaleInc="-11726">
        <dgm:presLayoutVars>
          <dgm:bulletEnabled val="1"/>
        </dgm:presLayoutVars>
      </dgm:prSet>
      <dgm:spPr/>
    </dgm:pt>
    <dgm:pt modelId="{D9F8019D-7C85-4391-A884-804CC3E57848}" type="pres">
      <dgm:prSet presAssocID="{322B2FC1-BB30-42F4-9F9E-1D9BB332F280}" presName="spNode" presStyleCnt="0"/>
      <dgm:spPr/>
    </dgm:pt>
    <dgm:pt modelId="{43EEC9F9-B90E-4574-B73A-C91BB9B5F41A}" type="pres">
      <dgm:prSet presAssocID="{CF2D31EA-7886-4A66-8E05-108EB3AAFD0B}" presName="sibTrans" presStyleLbl="sibTrans1D1" presStyleIdx="4" presStyleCnt="5"/>
      <dgm:spPr/>
    </dgm:pt>
  </dgm:ptLst>
  <dgm:cxnLst>
    <dgm:cxn modelId="{8FF0E503-9835-4C5D-8258-2E92D2547923}" type="presOf" srcId="{59C3A601-5AA7-429E-AA5A-0F827F41015B}" destId="{22B48FF5-B52F-42E6-998B-BD44208CE338}" srcOrd="0" destOrd="0" presId="urn:microsoft.com/office/officeart/2005/8/layout/cycle5"/>
    <dgm:cxn modelId="{B5ECE21D-28B9-4DD5-8A30-AE8E3164CFA8}" type="presOf" srcId="{57BE2C02-5A6F-435E-811F-708154C743E5}" destId="{1DBDBF06-DAF8-493C-98AE-412283202B07}" srcOrd="0" destOrd="0" presId="urn:microsoft.com/office/officeart/2005/8/layout/cycle5"/>
    <dgm:cxn modelId="{98B4FE25-8C80-46E0-8DBC-4242209F72AD}" type="presOf" srcId="{5BB5CAB1-2FB5-46B2-AD1E-4F6C0D445B20}" destId="{EC99378D-1CD5-46E7-89EF-E83BD78BA9DF}" srcOrd="0" destOrd="0" presId="urn:microsoft.com/office/officeart/2005/8/layout/cycle5"/>
    <dgm:cxn modelId="{C9678C2A-F557-450A-9E94-E9308F9FA164}" srcId="{57BE2C02-5A6F-435E-811F-708154C743E5}" destId="{322B2FC1-BB30-42F4-9F9E-1D9BB332F280}" srcOrd="4" destOrd="0" parTransId="{FBB7DFAD-BE22-475E-8F85-B116AF00FBD5}" sibTransId="{CF2D31EA-7886-4A66-8E05-108EB3AAFD0B}"/>
    <dgm:cxn modelId="{99CD325E-0EBD-4D4F-A0AA-2DF23013BB3D}" type="presOf" srcId="{D0BF1E38-915F-4ECD-99AA-399C377CC07D}" destId="{9D642DEF-7259-4C72-B1B1-2C936315AEFE}" srcOrd="0" destOrd="0" presId="urn:microsoft.com/office/officeart/2005/8/layout/cycle5"/>
    <dgm:cxn modelId="{F23E8553-CF0F-4B56-BF0B-67D5DE28B4B6}" type="presOf" srcId="{CF2D31EA-7886-4A66-8E05-108EB3AAFD0B}" destId="{43EEC9F9-B90E-4574-B73A-C91BB9B5F41A}" srcOrd="0" destOrd="0" presId="urn:microsoft.com/office/officeart/2005/8/layout/cycle5"/>
    <dgm:cxn modelId="{106E2175-4734-4C7C-B756-23B67627FE47}" srcId="{57BE2C02-5A6F-435E-811F-708154C743E5}" destId="{FEF31C4F-0B84-4F8A-AA23-61083D456416}" srcOrd="1" destOrd="0" parTransId="{0C5CFEB4-40F7-4CCE-85D6-084F450591DE}" sibTransId="{631CD439-ACCD-4897-B552-09FEF52205FF}"/>
    <dgm:cxn modelId="{5CEA5F7E-E6C2-4943-94F1-C28D11A111CA}" type="presOf" srcId="{78020B0D-EC40-49F7-8484-C164EDD0C0D7}" destId="{AE3E26A8-119F-4F9A-B6FB-69913858B4DB}" srcOrd="0" destOrd="0" presId="urn:microsoft.com/office/officeart/2005/8/layout/cycle5"/>
    <dgm:cxn modelId="{7E15167F-19EF-4CBD-9855-93AF8861A462}" type="presOf" srcId="{E1E0C24B-F71C-430A-92F0-432F003B833A}" destId="{CCB46475-68D3-4908-B102-C3E6733DDC3F}" srcOrd="0" destOrd="0" presId="urn:microsoft.com/office/officeart/2005/8/layout/cycle5"/>
    <dgm:cxn modelId="{5F37A282-5229-47AC-B06E-D95DFEEE1074}" type="presOf" srcId="{631CD439-ACCD-4897-B552-09FEF52205FF}" destId="{E2284D40-90D3-4AB7-9AC6-87E36E2D3E8C}" srcOrd="0" destOrd="0" presId="urn:microsoft.com/office/officeart/2005/8/layout/cycle5"/>
    <dgm:cxn modelId="{0281D2A6-2158-4D63-8C2C-2AAA02952CB7}" type="presOf" srcId="{322B2FC1-BB30-42F4-9F9E-1D9BB332F280}" destId="{EB9BD832-3952-4896-930F-6DA71406AC39}" srcOrd="0" destOrd="0" presId="urn:microsoft.com/office/officeart/2005/8/layout/cycle5"/>
    <dgm:cxn modelId="{5A95E8BF-2836-40C5-B785-3D72F145A7EE}" srcId="{57BE2C02-5A6F-435E-811F-708154C743E5}" destId="{78020B0D-EC40-49F7-8484-C164EDD0C0D7}" srcOrd="3" destOrd="0" parTransId="{6B8EA8DD-730A-47FE-A625-F61EBF5F384B}" sibTransId="{E1E0C24B-F71C-430A-92F0-432F003B833A}"/>
    <dgm:cxn modelId="{0ADA73C3-BE20-4BB5-B5A7-47EB04A7FAEB}" type="presOf" srcId="{FEF31C4F-0B84-4F8A-AA23-61083D456416}" destId="{B3E5BB03-B51C-4243-9E10-E6AD7B237556}" srcOrd="0" destOrd="0" presId="urn:microsoft.com/office/officeart/2005/8/layout/cycle5"/>
    <dgm:cxn modelId="{7745CBE8-3068-480B-94E5-C05932DD1941}" srcId="{57BE2C02-5A6F-435E-811F-708154C743E5}" destId="{12EF29D7-AF35-4EB1-9389-C988A7D6E3CD}" srcOrd="2" destOrd="0" parTransId="{F7BE1DE8-1F72-4C17-B966-FDF00FB36A23}" sibTransId="{D0BF1E38-915F-4ECD-99AA-399C377CC07D}"/>
    <dgm:cxn modelId="{6FEC00F2-99AA-49E2-A18A-8DA5C758E20D}" srcId="{57BE2C02-5A6F-435E-811F-708154C743E5}" destId="{59C3A601-5AA7-429E-AA5A-0F827F41015B}" srcOrd="0" destOrd="0" parTransId="{F7A95709-8CDB-4C95-A0F6-C8F668AC8121}" sibTransId="{5BB5CAB1-2FB5-46B2-AD1E-4F6C0D445B20}"/>
    <dgm:cxn modelId="{D93717FC-FE40-41C8-92C9-1D6960288A50}" type="presOf" srcId="{12EF29D7-AF35-4EB1-9389-C988A7D6E3CD}" destId="{3E6E4C11-BCCC-4F77-B226-66C5C727A284}" srcOrd="0" destOrd="0" presId="urn:microsoft.com/office/officeart/2005/8/layout/cycle5"/>
    <dgm:cxn modelId="{A7D73F58-DF4F-4F7C-A98B-3E151DC9648B}" type="presParOf" srcId="{1DBDBF06-DAF8-493C-98AE-412283202B07}" destId="{22B48FF5-B52F-42E6-998B-BD44208CE338}" srcOrd="0" destOrd="0" presId="urn:microsoft.com/office/officeart/2005/8/layout/cycle5"/>
    <dgm:cxn modelId="{F29FC28D-BF8B-4940-BE48-BBAEDD7AA953}" type="presParOf" srcId="{1DBDBF06-DAF8-493C-98AE-412283202B07}" destId="{96527139-55EA-4A80-853F-3D6D0318F30A}" srcOrd="1" destOrd="0" presId="urn:microsoft.com/office/officeart/2005/8/layout/cycle5"/>
    <dgm:cxn modelId="{60C0ACAE-43F1-4075-82FD-B310B34DB556}" type="presParOf" srcId="{1DBDBF06-DAF8-493C-98AE-412283202B07}" destId="{EC99378D-1CD5-46E7-89EF-E83BD78BA9DF}" srcOrd="2" destOrd="0" presId="urn:microsoft.com/office/officeart/2005/8/layout/cycle5"/>
    <dgm:cxn modelId="{1115FEE0-36E2-415B-9AD1-EF75B303C703}" type="presParOf" srcId="{1DBDBF06-DAF8-493C-98AE-412283202B07}" destId="{B3E5BB03-B51C-4243-9E10-E6AD7B237556}" srcOrd="3" destOrd="0" presId="urn:microsoft.com/office/officeart/2005/8/layout/cycle5"/>
    <dgm:cxn modelId="{D056CDFD-F859-430F-848A-0677794758C1}" type="presParOf" srcId="{1DBDBF06-DAF8-493C-98AE-412283202B07}" destId="{22313B47-135E-49BB-A7B9-03CF05E8FE21}" srcOrd="4" destOrd="0" presId="urn:microsoft.com/office/officeart/2005/8/layout/cycle5"/>
    <dgm:cxn modelId="{E6A8DB5B-CE82-4EE0-854C-DAC467E7D090}" type="presParOf" srcId="{1DBDBF06-DAF8-493C-98AE-412283202B07}" destId="{E2284D40-90D3-4AB7-9AC6-87E36E2D3E8C}" srcOrd="5" destOrd="0" presId="urn:microsoft.com/office/officeart/2005/8/layout/cycle5"/>
    <dgm:cxn modelId="{FE721C56-51B3-4A44-A045-468630A92028}" type="presParOf" srcId="{1DBDBF06-DAF8-493C-98AE-412283202B07}" destId="{3E6E4C11-BCCC-4F77-B226-66C5C727A284}" srcOrd="6" destOrd="0" presId="urn:microsoft.com/office/officeart/2005/8/layout/cycle5"/>
    <dgm:cxn modelId="{6006C55F-FBA7-481F-B891-AFBA3BA65673}" type="presParOf" srcId="{1DBDBF06-DAF8-493C-98AE-412283202B07}" destId="{36CC89D7-B9CA-415B-A33C-0BFA4BD3BF09}" srcOrd="7" destOrd="0" presId="urn:microsoft.com/office/officeart/2005/8/layout/cycle5"/>
    <dgm:cxn modelId="{3B28313F-E372-4A10-9C19-F706C6E3F4B9}" type="presParOf" srcId="{1DBDBF06-DAF8-493C-98AE-412283202B07}" destId="{9D642DEF-7259-4C72-B1B1-2C936315AEFE}" srcOrd="8" destOrd="0" presId="urn:microsoft.com/office/officeart/2005/8/layout/cycle5"/>
    <dgm:cxn modelId="{55B65727-DC99-4659-A8A9-54418C39AC70}" type="presParOf" srcId="{1DBDBF06-DAF8-493C-98AE-412283202B07}" destId="{AE3E26A8-119F-4F9A-B6FB-69913858B4DB}" srcOrd="9" destOrd="0" presId="urn:microsoft.com/office/officeart/2005/8/layout/cycle5"/>
    <dgm:cxn modelId="{E9A96FCF-FEC5-4E86-9E8A-0EAC6DA538D5}" type="presParOf" srcId="{1DBDBF06-DAF8-493C-98AE-412283202B07}" destId="{7D5A9752-FA43-4C03-8E64-AA24E2FF0FB7}" srcOrd="10" destOrd="0" presId="urn:microsoft.com/office/officeart/2005/8/layout/cycle5"/>
    <dgm:cxn modelId="{9F9D2790-B55B-43B8-A16C-075EB2423BF5}" type="presParOf" srcId="{1DBDBF06-DAF8-493C-98AE-412283202B07}" destId="{CCB46475-68D3-4908-B102-C3E6733DDC3F}" srcOrd="11" destOrd="0" presId="urn:microsoft.com/office/officeart/2005/8/layout/cycle5"/>
    <dgm:cxn modelId="{3D8D4F2A-DD39-41C9-85F5-BBFCA2F0B8E9}" type="presParOf" srcId="{1DBDBF06-DAF8-493C-98AE-412283202B07}" destId="{EB9BD832-3952-4896-930F-6DA71406AC39}" srcOrd="12" destOrd="0" presId="urn:microsoft.com/office/officeart/2005/8/layout/cycle5"/>
    <dgm:cxn modelId="{35A2DE15-A72A-4A2E-B664-F6B2D0BBFF2B}" type="presParOf" srcId="{1DBDBF06-DAF8-493C-98AE-412283202B07}" destId="{D9F8019D-7C85-4391-A884-804CC3E57848}" srcOrd="13" destOrd="0" presId="urn:microsoft.com/office/officeart/2005/8/layout/cycle5"/>
    <dgm:cxn modelId="{A1E693E8-2B39-4EC0-A178-DC96B7D44810}" type="presParOf" srcId="{1DBDBF06-DAF8-493C-98AE-412283202B07}" destId="{43EEC9F9-B90E-4574-B73A-C91BB9B5F4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0D7A1-D5D6-449C-8607-E5B26818E7B9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8A752D-6B29-47FA-BFF5-7AC2F75704D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gm:t>
    </dgm:pt>
    <dgm:pt modelId="{800028D9-FA39-451C-8CB1-1F8EB8C7B89F}" type="parTrans" cxnId="{D04D993C-BCF3-4665-B7A0-0EB379D8C473}">
      <dgm:prSet/>
      <dgm:spPr/>
      <dgm:t>
        <a:bodyPr/>
        <a:lstStyle/>
        <a:p>
          <a:endParaRPr lang="en-US"/>
        </a:p>
      </dgm:t>
    </dgm:pt>
    <dgm:pt modelId="{4696BE5F-7A2A-44E4-B27D-BE8DAA3DC94B}" type="sibTrans" cxnId="{D04D993C-BCF3-4665-B7A0-0EB379D8C473}">
      <dgm:prSet/>
      <dgm:spPr/>
      <dgm:t>
        <a:bodyPr/>
        <a:lstStyle/>
        <a:p>
          <a:endParaRPr lang="en-US"/>
        </a:p>
      </dgm:t>
    </dgm:pt>
    <dgm:pt modelId="{D1286237-C642-45CD-89D5-C0482141E88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gm:t>
    </dgm:pt>
    <dgm:pt modelId="{AE005E96-533A-4DA6-BFBE-94B3E2D6E0FB}" type="parTrans" cxnId="{8FCE7217-6D2A-4689-98E3-5C9E4CBF3126}">
      <dgm:prSet/>
      <dgm:spPr/>
      <dgm:t>
        <a:bodyPr/>
        <a:lstStyle/>
        <a:p>
          <a:endParaRPr lang="en-US"/>
        </a:p>
      </dgm:t>
    </dgm:pt>
    <dgm:pt modelId="{728A86D0-69BF-47BD-97FA-048B1F6D21C3}" type="sibTrans" cxnId="{8FCE7217-6D2A-4689-98E3-5C9E4CBF3126}">
      <dgm:prSet/>
      <dgm:spPr/>
      <dgm:t>
        <a:bodyPr/>
        <a:lstStyle/>
        <a:p>
          <a:endParaRPr lang="en-US"/>
        </a:p>
      </dgm:t>
    </dgm:pt>
    <dgm:pt modelId="{D01A0FF9-0867-4E68-B3BF-45780765EAE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C0CA677-C9D3-4048-AFF2-8F1316AF04FE}" type="parTrans" cxnId="{40B31767-E636-4A3E-9155-849B64D3435A}">
      <dgm:prSet/>
      <dgm:spPr/>
      <dgm:t>
        <a:bodyPr/>
        <a:lstStyle/>
        <a:p>
          <a:endParaRPr lang="en-US"/>
        </a:p>
      </dgm:t>
    </dgm:pt>
    <dgm:pt modelId="{4EE662FC-2C54-45CA-AF33-4EE4418833EC}" type="sibTrans" cxnId="{40B31767-E636-4A3E-9155-849B64D3435A}">
      <dgm:prSet/>
      <dgm:spPr/>
      <dgm:t>
        <a:bodyPr/>
        <a:lstStyle/>
        <a:p>
          <a:endParaRPr lang="en-US"/>
        </a:p>
      </dgm:t>
    </dgm:pt>
    <dgm:pt modelId="{9DC26888-809D-4FC8-9FAE-82F95961F59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gm:t>
    </dgm:pt>
    <dgm:pt modelId="{D9986211-33C6-4E9C-8701-199DF8E951F6}" type="parTrans" cxnId="{88D9B5EE-2782-40BF-B180-F5ECAA02F994}">
      <dgm:prSet/>
      <dgm:spPr/>
      <dgm:t>
        <a:bodyPr/>
        <a:lstStyle/>
        <a:p>
          <a:endParaRPr lang="en-US"/>
        </a:p>
      </dgm:t>
    </dgm:pt>
    <dgm:pt modelId="{2F0D85AC-C4A7-4634-BF4F-E5D8F31CDDE8}" type="sibTrans" cxnId="{88D9B5EE-2782-40BF-B180-F5ECAA02F994}">
      <dgm:prSet/>
      <dgm:spPr/>
      <dgm:t>
        <a:bodyPr/>
        <a:lstStyle/>
        <a:p>
          <a:endParaRPr lang="en-US"/>
        </a:p>
      </dgm:t>
    </dgm:pt>
    <dgm:pt modelId="{9E14C4E3-5920-4554-B2BD-35EBFEFC8C5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gm:t>
    </dgm:pt>
    <dgm:pt modelId="{2CDFEB3D-C46E-4728-815A-CEF040769A75}" type="parTrans" cxnId="{1BC66420-1290-46D3-8B4B-9DDED367E6EE}">
      <dgm:prSet/>
      <dgm:spPr/>
      <dgm:t>
        <a:bodyPr/>
        <a:lstStyle/>
        <a:p>
          <a:endParaRPr lang="en-US"/>
        </a:p>
      </dgm:t>
    </dgm:pt>
    <dgm:pt modelId="{6F3FBA08-FA88-4C56-813B-3039D26FCC26}" type="sibTrans" cxnId="{1BC66420-1290-46D3-8B4B-9DDED367E6EE}">
      <dgm:prSet/>
      <dgm:spPr/>
      <dgm:t>
        <a:bodyPr/>
        <a:lstStyle/>
        <a:p>
          <a:endParaRPr lang="en-US"/>
        </a:p>
      </dgm:t>
    </dgm:pt>
    <dgm:pt modelId="{5176DF4E-2B91-438D-A4A3-2FF8BFBD6B62}" type="pres">
      <dgm:prSet presAssocID="{C4F0D7A1-D5D6-449C-8607-E5B26818E7B9}" presName="cycle" presStyleCnt="0">
        <dgm:presLayoutVars>
          <dgm:dir/>
          <dgm:resizeHandles val="exact"/>
        </dgm:presLayoutVars>
      </dgm:prSet>
      <dgm:spPr/>
    </dgm:pt>
    <dgm:pt modelId="{ADD8A94F-00C0-48A4-8C7A-A1CDC00E358D}" type="pres">
      <dgm:prSet presAssocID="{198A752D-6B29-47FA-BFF5-7AC2F75704DA}" presName="node" presStyleLbl="node1" presStyleIdx="0" presStyleCnt="5">
        <dgm:presLayoutVars>
          <dgm:bulletEnabled val="1"/>
        </dgm:presLayoutVars>
      </dgm:prSet>
      <dgm:spPr/>
    </dgm:pt>
    <dgm:pt modelId="{C1395B43-11DF-4559-BAB2-1038F767E615}" type="pres">
      <dgm:prSet presAssocID="{4696BE5F-7A2A-44E4-B27D-BE8DAA3DC94B}" presName="sibTrans" presStyleLbl="sibTrans2D1" presStyleIdx="0" presStyleCnt="5"/>
      <dgm:spPr/>
    </dgm:pt>
    <dgm:pt modelId="{294C047F-2B79-4B4C-B354-D3708FB3D5BF}" type="pres">
      <dgm:prSet presAssocID="{4696BE5F-7A2A-44E4-B27D-BE8DAA3DC94B}" presName="connectorText" presStyleLbl="sibTrans2D1" presStyleIdx="0" presStyleCnt="5"/>
      <dgm:spPr/>
    </dgm:pt>
    <dgm:pt modelId="{E0FC5FC8-C425-43AD-A027-8E12750454CA}" type="pres">
      <dgm:prSet presAssocID="{D1286237-C642-45CD-89D5-C0482141E88A}" presName="node" presStyleLbl="node1" presStyleIdx="1" presStyleCnt="5">
        <dgm:presLayoutVars>
          <dgm:bulletEnabled val="1"/>
        </dgm:presLayoutVars>
      </dgm:prSet>
      <dgm:spPr/>
    </dgm:pt>
    <dgm:pt modelId="{13ABE4D7-067B-4A81-927F-4C04A007F0A6}" type="pres">
      <dgm:prSet presAssocID="{728A86D0-69BF-47BD-97FA-048B1F6D21C3}" presName="sibTrans" presStyleLbl="sibTrans2D1" presStyleIdx="1" presStyleCnt="5"/>
      <dgm:spPr/>
    </dgm:pt>
    <dgm:pt modelId="{0743ACBB-A6EC-4E3D-9DB6-4A822DF7EC22}" type="pres">
      <dgm:prSet presAssocID="{728A86D0-69BF-47BD-97FA-048B1F6D21C3}" presName="connectorText" presStyleLbl="sibTrans2D1" presStyleIdx="1" presStyleCnt="5"/>
      <dgm:spPr/>
    </dgm:pt>
    <dgm:pt modelId="{5011271E-1386-432B-86D3-BEE3FFB9DE2A}" type="pres">
      <dgm:prSet presAssocID="{D01A0FF9-0867-4E68-B3BF-45780765EAE0}" presName="node" presStyleLbl="node1" presStyleIdx="2" presStyleCnt="5" custScaleX="111940" custRadScaleRad="99668" custRadScaleInc="-4680">
        <dgm:presLayoutVars>
          <dgm:bulletEnabled val="1"/>
        </dgm:presLayoutVars>
      </dgm:prSet>
      <dgm:spPr/>
    </dgm:pt>
    <dgm:pt modelId="{042B9D9E-1494-40E0-8289-5860126BA400}" type="pres">
      <dgm:prSet presAssocID="{4EE662FC-2C54-45CA-AF33-4EE4418833EC}" presName="sibTrans" presStyleLbl="sibTrans2D1" presStyleIdx="2" presStyleCnt="5"/>
      <dgm:spPr/>
    </dgm:pt>
    <dgm:pt modelId="{3C9DA937-42DD-4F12-9A3A-410AFB87D6DC}" type="pres">
      <dgm:prSet presAssocID="{4EE662FC-2C54-45CA-AF33-4EE4418833EC}" presName="connectorText" presStyleLbl="sibTrans2D1" presStyleIdx="2" presStyleCnt="5"/>
      <dgm:spPr/>
    </dgm:pt>
    <dgm:pt modelId="{5980F613-36CE-4D10-A0BB-76E262E5230A}" type="pres">
      <dgm:prSet presAssocID="{9DC26888-809D-4FC8-9FAE-82F95961F59C}" presName="node" presStyleLbl="node1" presStyleIdx="3" presStyleCnt="5">
        <dgm:presLayoutVars>
          <dgm:bulletEnabled val="1"/>
        </dgm:presLayoutVars>
      </dgm:prSet>
      <dgm:spPr/>
    </dgm:pt>
    <dgm:pt modelId="{4AE285E2-6833-4A55-8C3D-61BEFC557A91}" type="pres">
      <dgm:prSet presAssocID="{2F0D85AC-C4A7-4634-BF4F-E5D8F31CDDE8}" presName="sibTrans" presStyleLbl="sibTrans2D1" presStyleIdx="3" presStyleCnt="5"/>
      <dgm:spPr/>
    </dgm:pt>
    <dgm:pt modelId="{8918F1D0-1836-4E20-9A6B-FE4A19F0D60E}" type="pres">
      <dgm:prSet presAssocID="{2F0D85AC-C4A7-4634-BF4F-E5D8F31CDDE8}" presName="connectorText" presStyleLbl="sibTrans2D1" presStyleIdx="3" presStyleCnt="5"/>
      <dgm:spPr/>
    </dgm:pt>
    <dgm:pt modelId="{AF2FDEF7-C475-4783-82D4-6C2BE9DB4A7A}" type="pres">
      <dgm:prSet presAssocID="{9E14C4E3-5920-4554-B2BD-35EBFEFC8C59}" presName="node" presStyleLbl="node1" presStyleIdx="4" presStyleCnt="5">
        <dgm:presLayoutVars>
          <dgm:bulletEnabled val="1"/>
        </dgm:presLayoutVars>
      </dgm:prSet>
      <dgm:spPr/>
    </dgm:pt>
    <dgm:pt modelId="{4553ACDA-F547-4000-B4D7-AD9A4ACB239B}" type="pres">
      <dgm:prSet presAssocID="{6F3FBA08-FA88-4C56-813B-3039D26FCC26}" presName="sibTrans" presStyleLbl="sibTrans2D1" presStyleIdx="4" presStyleCnt="5"/>
      <dgm:spPr/>
    </dgm:pt>
    <dgm:pt modelId="{C032B7D1-CDCB-483E-A272-BC31AE4E18E2}" type="pres">
      <dgm:prSet presAssocID="{6F3FBA08-FA88-4C56-813B-3039D26FCC26}" presName="connectorText" presStyleLbl="sibTrans2D1" presStyleIdx="4" presStyleCnt="5"/>
      <dgm:spPr/>
    </dgm:pt>
  </dgm:ptLst>
  <dgm:cxnLst>
    <dgm:cxn modelId="{A592DA0F-54AA-40CE-9EAC-3B9EDD361DE3}" type="presOf" srcId="{2F0D85AC-C4A7-4634-BF4F-E5D8F31CDDE8}" destId="{8918F1D0-1836-4E20-9A6B-FE4A19F0D60E}" srcOrd="1" destOrd="0" presId="urn:microsoft.com/office/officeart/2005/8/layout/cycle2"/>
    <dgm:cxn modelId="{8FCE7217-6D2A-4689-98E3-5C9E4CBF3126}" srcId="{C4F0D7A1-D5D6-449C-8607-E5B26818E7B9}" destId="{D1286237-C642-45CD-89D5-C0482141E88A}" srcOrd="1" destOrd="0" parTransId="{AE005E96-533A-4DA6-BFBE-94B3E2D6E0FB}" sibTransId="{728A86D0-69BF-47BD-97FA-048B1F6D21C3}"/>
    <dgm:cxn modelId="{1BC66420-1290-46D3-8B4B-9DDED367E6EE}" srcId="{C4F0D7A1-D5D6-449C-8607-E5B26818E7B9}" destId="{9E14C4E3-5920-4554-B2BD-35EBFEFC8C59}" srcOrd="4" destOrd="0" parTransId="{2CDFEB3D-C46E-4728-815A-CEF040769A75}" sibTransId="{6F3FBA08-FA88-4C56-813B-3039D26FCC26}"/>
    <dgm:cxn modelId="{7E71D024-D5F4-48E3-A27A-ADB16F98DE18}" type="presOf" srcId="{198A752D-6B29-47FA-BFF5-7AC2F75704DA}" destId="{ADD8A94F-00C0-48A4-8C7A-A1CDC00E358D}" srcOrd="0" destOrd="0" presId="urn:microsoft.com/office/officeart/2005/8/layout/cycle2"/>
    <dgm:cxn modelId="{2523082D-D836-4AD7-93DC-3C9E20070320}" type="presOf" srcId="{C4F0D7A1-D5D6-449C-8607-E5B26818E7B9}" destId="{5176DF4E-2B91-438D-A4A3-2FF8BFBD6B62}" srcOrd="0" destOrd="0" presId="urn:microsoft.com/office/officeart/2005/8/layout/cycle2"/>
    <dgm:cxn modelId="{D04D993C-BCF3-4665-B7A0-0EB379D8C473}" srcId="{C4F0D7A1-D5D6-449C-8607-E5B26818E7B9}" destId="{198A752D-6B29-47FA-BFF5-7AC2F75704DA}" srcOrd="0" destOrd="0" parTransId="{800028D9-FA39-451C-8CB1-1F8EB8C7B89F}" sibTransId="{4696BE5F-7A2A-44E4-B27D-BE8DAA3DC94B}"/>
    <dgm:cxn modelId="{8BCF0567-FA3C-4E14-9422-BCC8F5809F36}" type="presOf" srcId="{D1286237-C642-45CD-89D5-C0482141E88A}" destId="{E0FC5FC8-C425-43AD-A027-8E12750454CA}" srcOrd="0" destOrd="0" presId="urn:microsoft.com/office/officeart/2005/8/layout/cycle2"/>
    <dgm:cxn modelId="{40B31767-E636-4A3E-9155-849B64D3435A}" srcId="{C4F0D7A1-D5D6-449C-8607-E5B26818E7B9}" destId="{D01A0FF9-0867-4E68-B3BF-45780765EAE0}" srcOrd="2" destOrd="0" parTransId="{9C0CA677-C9D3-4048-AFF2-8F1316AF04FE}" sibTransId="{4EE662FC-2C54-45CA-AF33-4EE4418833EC}"/>
    <dgm:cxn modelId="{42581754-6554-4C52-99FF-B24D881022D7}" type="presOf" srcId="{728A86D0-69BF-47BD-97FA-048B1F6D21C3}" destId="{13ABE4D7-067B-4A81-927F-4C04A007F0A6}" srcOrd="0" destOrd="0" presId="urn:microsoft.com/office/officeart/2005/8/layout/cycle2"/>
    <dgm:cxn modelId="{FD7A7383-F1C9-4318-ADC8-044FD2801FC5}" type="presOf" srcId="{4EE662FC-2C54-45CA-AF33-4EE4418833EC}" destId="{042B9D9E-1494-40E0-8289-5860126BA400}" srcOrd="0" destOrd="0" presId="urn:microsoft.com/office/officeart/2005/8/layout/cycle2"/>
    <dgm:cxn modelId="{6AA06191-F5FE-43CE-986B-6CA3D82BE28C}" type="presOf" srcId="{4EE662FC-2C54-45CA-AF33-4EE4418833EC}" destId="{3C9DA937-42DD-4F12-9A3A-410AFB87D6DC}" srcOrd="1" destOrd="0" presId="urn:microsoft.com/office/officeart/2005/8/layout/cycle2"/>
    <dgm:cxn modelId="{8B6DD792-2FA1-4AD0-9F8E-DC48492C069B}" type="presOf" srcId="{728A86D0-69BF-47BD-97FA-048B1F6D21C3}" destId="{0743ACBB-A6EC-4E3D-9DB6-4A822DF7EC22}" srcOrd="1" destOrd="0" presId="urn:microsoft.com/office/officeart/2005/8/layout/cycle2"/>
    <dgm:cxn modelId="{00EC949C-F5FF-4C29-9E9A-6BA66FA28B3A}" type="presOf" srcId="{2F0D85AC-C4A7-4634-BF4F-E5D8F31CDDE8}" destId="{4AE285E2-6833-4A55-8C3D-61BEFC557A91}" srcOrd="0" destOrd="0" presId="urn:microsoft.com/office/officeart/2005/8/layout/cycle2"/>
    <dgm:cxn modelId="{B50365A0-2D68-4796-B38E-F79B45DC47DB}" type="presOf" srcId="{6F3FBA08-FA88-4C56-813B-3039D26FCC26}" destId="{4553ACDA-F547-4000-B4D7-AD9A4ACB239B}" srcOrd="0" destOrd="0" presId="urn:microsoft.com/office/officeart/2005/8/layout/cycle2"/>
    <dgm:cxn modelId="{3FA7C2AE-7775-4C9C-AAB8-24835E3ECB4D}" type="presOf" srcId="{4696BE5F-7A2A-44E4-B27D-BE8DAA3DC94B}" destId="{294C047F-2B79-4B4C-B354-D3708FB3D5BF}" srcOrd="1" destOrd="0" presId="urn:microsoft.com/office/officeart/2005/8/layout/cycle2"/>
    <dgm:cxn modelId="{F34D97AF-FEBE-46C4-9DA1-45A2648C4395}" type="presOf" srcId="{9E14C4E3-5920-4554-B2BD-35EBFEFC8C59}" destId="{AF2FDEF7-C475-4783-82D4-6C2BE9DB4A7A}" srcOrd="0" destOrd="0" presId="urn:microsoft.com/office/officeart/2005/8/layout/cycle2"/>
    <dgm:cxn modelId="{B2AD62ED-ED95-4B8B-81AD-42BFFA36DB9D}" type="presOf" srcId="{6F3FBA08-FA88-4C56-813B-3039D26FCC26}" destId="{C032B7D1-CDCB-483E-A272-BC31AE4E18E2}" srcOrd="1" destOrd="0" presId="urn:microsoft.com/office/officeart/2005/8/layout/cycle2"/>
    <dgm:cxn modelId="{88D9B5EE-2782-40BF-B180-F5ECAA02F994}" srcId="{C4F0D7A1-D5D6-449C-8607-E5B26818E7B9}" destId="{9DC26888-809D-4FC8-9FAE-82F95961F59C}" srcOrd="3" destOrd="0" parTransId="{D9986211-33C6-4E9C-8701-199DF8E951F6}" sibTransId="{2F0D85AC-C4A7-4634-BF4F-E5D8F31CDDE8}"/>
    <dgm:cxn modelId="{A9861CF3-C7F8-4B6C-BA6A-1575574D890B}" type="presOf" srcId="{9DC26888-809D-4FC8-9FAE-82F95961F59C}" destId="{5980F613-36CE-4D10-A0BB-76E262E5230A}" srcOrd="0" destOrd="0" presId="urn:microsoft.com/office/officeart/2005/8/layout/cycle2"/>
    <dgm:cxn modelId="{D626B1F7-86FA-42E5-9F8C-2F688A2E585C}" type="presOf" srcId="{D01A0FF9-0867-4E68-B3BF-45780765EAE0}" destId="{5011271E-1386-432B-86D3-BEE3FFB9DE2A}" srcOrd="0" destOrd="0" presId="urn:microsoft.com/office/officeart/2005/8/layout/cycle2"/>
    <dgm:cxn modelId="{9BEC21FF-6E01-40DD-863B-D8F964270B42}" type="presOf" srcId="{4696BE5F-7A2A-44E4-B27D-BE8DAA3DC94B}" destId="{C1395B43-11DF-4559-BAB2-1038F767E615}" srcOrd="0" destOrd="0" presId="urn:microsoft.com/office/officeart/2005/8/layout/cycle2"/>
    <dgm:cxn modelId="{F1636FCD-DF1F-4F7A-90F2-8BE2C9783B4C}" type="presParOf" srcId="{5176DF4E-2B91-438D-A4A3-2FF8BFBD6B62}" destId="{ADD8A94F-00C0-48A4-8C7A-A1CDC00E358D}" srcOrd="0" destOrd="0" presId="urn:microsoft.com/office/officeart/2005/8/layout/cycle2"/>
    <dgm:cxn modelId="{C5527636-7187-4E1E-B8BE-B74FA6013F3A}" type="presParOf" srcId="{5176DF4E-2B91-438D-A4A3-2FF8BFBD6B62}" destId="{C1395B43-11DF-4559-BAB2-1038F767E615}" srcOrd="1" destOrd="0" presId="urn:microsoft.com/office/officeart/2005/8/layout/cycle2"/>
    <dgm:cxn modelId="{82BF94D3-B5D7-42DE-AF8D-E16B74F222ED}" type="presParOf" srcId="{C1395B43-11DF-4559-BAB2-1038F767E615}" destId="{294C047F-2B79-4B4C-B354-D3708FB3D5BF}" srcOrd="0" destOrd="0" presId="urn:microsoft.com/office/officeart/2005/8/layout/cycle2"/>
    <dgm:cxn modelId="{DFAF2F80-1A32-413F-9948-F61679E9D97F}" type="presParOf" srcId="{5176DF4E-2B91-438D-A4A3-2FF8BFBD6B62}" destId="{E0FC5FC8-C425-43AD-A027-8E12750454CA}" srcOrd="2" destOrd="0" presId="urn:microsoft.com/office/officeart/2005/8/layout/cycle2"/>
    <dgm:cxn modelId="{20A1E4A1-8CA7-4340-A8F7-8BD51E643E9D}" type="presParOf" srcId="{5176DF4E-2B91-438D-A4A3-2FF8BFBD6B62}" destId="{13ABE4D7-067B-4A81-927F-4C04A007F0A6}" srcOrd="3" destOrd="0" presId="urn:microsoft.com/office/officeart/2005/8/layout/cycle2"/>
    <dgm:cxn modelId="{9CCF3D1D-8B7A-469F-9102-4BEDD1A4670C}" type="presParOf" srcId="{13ABE4D7-067B-4A81-927F-4C04A007F0A6}" destId="{0743ACBB-A6EC-4E3D-9DB6-4A822DF7EC22}" srcOrd="0" destOrd="0" presId="urn:microsoft.com/office/officeart/2005/8/layout/cycle2"/>
    <dgm:cxn modelId="{76E0CED8-88A0-4BE8-BC40-AD092C50B309}" type="presParOf" srcId="{5176DF4E-2B91-438D-A4A3-2FF8BFBD6B62}" destId="{5011271E-1386-432B-86D3-BEE3FFB9DE2A}" srcOrd="4" destOrd="0" presId="urn:microsoft.com/office/officeart/2005/8/layout/cycle2"/>
    <dgm:cxn modelId="{6CE802CB-0A25-41B0-AF9F-878FAC8EF09C}" type="presParOf" srcId="{5176DF4E-2B91-438D-A4A3-2FF8BFBD6B62}" destId="{042B9D9E-1494-40E0-8289-5860126BA400}" srcOrd="5" destOrd="0" presId="urn:microsoft.com/office/officeart/2005/8/layout/cycle2"/>
    <dgm:cxn modelId="{5E245885-8CFD-41E7-A060-391AFB71A28D}" type="presParOf" srcId="{042B9D9E-1494-40E0-8289-5860126BA400}" destId="{3C9DA937-42DD-4F12-9A3A-410AFB87D6DC}" srcOrd="0" destOrd="0" presId="urn:microsoft.com/office/officeart/2005/8/layout/cycle2"/>
    <dgm:cxn modelId="{C6AAF39D-F8B7-4E5F-A2FF-B23EE9FECE2B}" type="presParOf" srcId="{5176DF4E-2B91-438D-A4A3-2FF8BFBD6B62}" destId="{5980F613-36CE-4D10-A0BB-76E262E5230A}" srcOrd="6" destOrd="0" presId="urn:microsoft.com/office/officeart/2005/8/layout/cycle2"/>
    <dgm:cxn modelId="{E6D6BB1B-C695-478E-A996-EA5F0BD058AD}" type="presParOf" srcId="{5176DF4E-2B91-438D-A4A3-2FF8BFBD6B62}" destId="{4AE285E2-6833-4A55-8C3D-61BEFC557A91}" srcOrd="7" destOrd="0" presId="urn:microsoft.com/office/officeart/2005/8/layout/cycle2"/>
    <dgm:cxn modelId="{898B18CF-B8C6-4797-B319-6309ED69DD6D}" type="presParOf" srcId="{4AE285E2-6833-4A55-8C3D-61BEFC557A91}" destId="{8918F1D0-1836-4E20-9A6B-FE4A19F0D60E}" srcOrd="0" destOrd="0" presId="urn:microsoft.com/office/officeart/2005/8/layout/cycle2"/>
    <dgm:cxn modelId="{970547FC-14CD-421C-A485-2EA81714F8C4}" type="presParOf" srcId="{5176DF4E-2B91-438D-A4A3-2FF8BFBD6B62}" destId="{AF2FDEF7-C475-4783-82D4-6C2BE9DB4A7A}" srcOrd="8" destOrd="0" presId="urn:microsoft.com/office/officeart/2005/8/layout/cycle2"/>
    <dgm:cxn modelId="{55BB46BA-730F-4A3F-9DBF-EA079D0233E9}" type="presParOf" srcId="{5176DF4E-2B91-438D-A4A3-2FF8BFBD6B62}" destId="{4553ACDA-F547-4000-B4D7-AD9A4ACB239B}" srcOrd="9" destOrd="0" presId="urn:microsoft.com/office/officeart/2005/8/layout/cycle2"/>
    <dgm:cxn modelId="{A3927347-2082-4BF3-99D2-52A0168762E8}" type="presParOf" srcId="{4553ACDA-F547-4000-B4D7-AD9A4ACB239B}" destId="{C032B7D1-CDCB-483E-A272-BC31AE4E18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D95AB-490C-4082-AC2B-EC2F214550AF}">
      <dsp:nvSpPr>
        <dsp:cNvPr id="0" name=""/>
        <dsp:cNvSpPr/>
      </dsp:nvSpPr>
      <dsp:spPr>
        <a:xfrm>
          <a:off x="5089055" y="1098983"/>
          <a:ext cx="1034120" cy="526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102"/>
              </a:lnTo>
              <a:lnTo>
                <a:pt x="1034120" y="367102"/>
              </a:lnTo>
              <a:lnTo>
                <a:pt x="1034120" y="526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B1BC-C5CC-480C-994E-0F7B2B3843EC}">
      <dsp:nvSpPr>
        <dsp:cNvPr id="0" name=""/>
        <dsp:cNvSpPr/>
      </dsp:nvSpPr>
      <dsp:spPr>
        <a:xfrm>
          <a:off x="401916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4C0C7-7611-4D3B-83A3-2D51EEBCFB1C}">
      <dsp:nvSpPr>
        <dsp:cNvPr id="0" name=""/>
        <dsp:cNvSpPr/>
      </dsp:nvSpPr>
      <dsp:spPr>
        <a:xfrm>
          <a:off x="401916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FE9D0-B1E4-46B9-B242-C8344F616C86}">
      <dsp:nvSpPr>
        <dsp:cNvPr id="0" name=""/>
        <dsp:cNvSpPr/>
      </dsp:nvSpPr>
      <dsp:spPr>
        <a:xfrm>
          <a:off x="296715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E2C5-D7BC-4004-B6C1-670BAECB8CA6}">
      <dsp:nvSpPr>
        <dsp:cNvPr id="0" name=""/>
        <dsp:cNvSpPr/>
      </dsp:nvSpPr>
      <dsp:spPr>
        <a:xfrm>
          <a:off x="86314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D362-27C8-4889-B47B-1D8ED5BAF483}">
      <dsp:nvSpPr>
        <dsp:cNvPr id="0" name=""/>
        <dsp:cNvSpPr/>
      </dsp:nvSpPr>
      <dsp:spPr>
        <a:xfrm>
          <a:off x="4019163" y="1098983"/>
          <a:ext cx="1069892" cy="526577"/>
        </a:xfrm>
        <a:custGeom>
          <a:avLst/>
          <a:gdLst/>
          <a:ahLst/>
          <a:cxnLst/>
          <a:rect l="0" t="0" r="0" b="0"/>
          <a:pathLst>
            <a:path>
              <a:moveTo>
                <a:pt x="1069892" y="0"/>
              </a:moveTo>
              <a:lnTo>
                <a:pt x="1069892" y="367102"/>
              </a:lnTo>
              <a:lnTo>
                <a:pt x="0" y="367102"/>
              </a:lnTo>
              <a:lnTo>
                <a:pt x="0" y="526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D49D-2812-466C-84AB-185917FBC5B9}">
      <dsp:nvSpPr>
        <dsp:cNvPr id="0" name=""/>
        <dsp:cNvSpPr/>
      </dsp:nvSpPr>
      <dsp:spPr>
        <a:xfrm>
          <a:off x="4228322" y="585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85491-2A19-4D0E-BF4C-6F8B70D97B1E}">
      <dsp:nvSpPr>
        <dsp:cNvPr id="0" name=""/>
        <dsp:cNvSpPr/>
      </dsp:nvSpPr>
      <dsp:spPr>
        <a:xfrm>
          <a:off x="4419596" y="18756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sp:txBody>
      <dsp:txXfrm>
        <a:off x="4451613" y="219580"/>
        <a:ext cx="1657431" cy="1029096"/>
      </dsp:txXfrm>
    </dsp:sp>
    <dsp:sp modelId="{633B32B1-2DF1-4826-8B01-E4D07DD86996}">
      <dsp:nvSpPr>
        <dsp:cNvPr id="0" name=""/>
        <dsp:cNvSpPr/>
      </dsp:nvSpPr>
      <dsp:spPr>
        <a:xfrm>
          <a:off x="3158430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EA3D-7148-4CBD-BB38-D9E8E34B4B6B}">
      <dsp:nvSpPr>
        <dsp:cNvPr id="0" name=""/>
        <dsp:cNvSpPr/>
      </dsp:nvSpPr>
      <dsp:spPr>
        <a:xfrm>
          <a:off x="334970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sp:txBody>
      <dsp:txXfrm>
        <a:off x="3381721" y="1839288"/>
        <a:ext cx="1657431" cy="1029096"/>
      </dsp:txXfrm>
    </dsp:sp>
    <dsp:sp modelId="{D69CBDE3-0384-44B3-80C0-720167E03911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AAE3-FE83-4531-A645-EEB05FB5166F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sp:txBody>
      <dsp:txXfrm>
        <a:off x="225701" y="3433078"/>
        <a:ext cx="1657431" cy="1029096"/>
      </dsp:txXfrm>
    </dsp:sp>
    <dsp:sp modelId="{EDEB47FF-7694-4F2F-A719-9E6C54161CE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E0E6-503C-43E2-BB0A-D1454446A8C1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sp:txBody>
      <dsp:txXfrm>
        <a:off x="2329714" y="3433078"/>
        <a:ext cx="1657431" cy="1029096"/>
      </dsp:txXfrm>
    </dsp:sp>
    <dsp:sp modelId="{A08EC6C7-2746-445B-957E-D7DA30587128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49CD4-48A1-47EA-B148-C856749AD24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sp:txBody>
      <dsp:txXfrm>
        <a:off x="4433727" y="3433078"/>
        <a:ext cx="1657431" cy="1029096"/>
      </dsp:txXfrm>
    </dsp:sp>
    <dsp:sp modelId="{B59ACD7B-32B5-4A61-9CB7-37943B130E18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F7FD-A3D8-409A-A2BC-64A64A834311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sp:txBody>
      <dsp:txXfrm>
        <a:off x="6537740" y="3433078"/>
        <a:ext cx="1657431" cy="1029096"/>
      </dsp:txXfrm>
    </dsp:sp>
    <dsp:sp modelId="{934DD708-9203-48D0-9166-83864D11B26F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211E-C09E-467F-9284-F35F1D1B4353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sp:txBody>
      <dsp:txXfrm>
        <a:off x="5485734" y="1839288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4EB8-836B-4209-A8E9-277C026E793D}">
      <dsp:nvSpPr>
        <dsp:cNvPr id="0" name=""/>
        <dsp:cNvSpPr/>
      </dsp:nvSpPr>
      <dsp:spPr>
        <a:xfrm rot="5400000">
          <a:off x="-256422" y="262093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sp:txBody>
      <dsp:txXfrm rot="-5400000">
        <a:off x="0" y="603989"/>
        <a:ext cx="1196636" cy="512844"/>
      </dsp:txXfrm>
    </dsp:sp>
    <dsp:sp modelId="{60E8797E-8C84-46CC-9F0E-0D50A60BD085}">
      <dsp:nvSpPr>
        <dsp:cNvPr id="0" name=""/>
        <dsp:cNvSpPr/>
      </dsp:nvSpPr>
      <dsp:spPr>
        <a:xfrm rot="5400000">
          <a:off x="4037433" y="-2845695"/>
          <a:ext cx="1111746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sp:txBody>
      <dsp:txXfrm rot="-5400000">
        <a:off x="1191125" y="54884"/>
        <a:ext cx="6750092" cy="1003204"/>
      </dsp:txXfrm>
    </dsp:sp>
    <dsp:sp modelId="{9AF23D0F-21F2-4566-AD66-4B20A9BE2B6E}">
      <dsp:nvSpPr>
        <dsp:cNvPr id="0" name=""/>
        <dsp:cNvSpPr/>
      </dsp:nvSpPr>
      <dsp:spPr>
        <a:xfrm rot="5400000">
          <a:off x="-256422" y="1823005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sp:txBody>
      <dsp:txXfrm rot="-5400000">
        <a:off x="0" y="2164901"/>
        <a:ext cx="1196636" cy="512844"/>
      </dsp:txXfrm>
    </dsp:sp>
    <dsp:sp modelId="{84002781-99DF-4BC0-B6A4-70859C3B65C9}">
      <dsp:nvSpPr>
        <dsp:cNvPr id="0" name=""/>
        <dsp:cNvSpPr/>
      </dsp:nvSpPr>
      <dsp:spPr>
        <a:xfrm rot="5400000">
          <a:off x="4001051" y="-1280017"/>
          <a:ext cx="1195532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sp:txBody>
      <dsp:txXfrm rot="-5400000">
        <a:off x="1196636" y="1582759"/>
        <a:ext cx="6746002" cy="1078810"/>
      </dsp:txXfrm>
    </dsp:sp>
    <dsp:sp modelId="{80218641-E6E0-42A9-8BE7-DE8152220D28}">
      <dsp:nvSpPr>
        <dsp:cNvPr id="0" name=""/>
        <dsp:cNvSpPr/>
      </dsp:nvSpPr>
      <dsp:spPr>
        <a:xfrm rot="5400000">
          <a:off x="-256422" y="3341870"/>
          <a:ext cx="1709480" cy="1196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sp:txBody>
      <dsp:txXfrm rot="-5400000">
        <a:off x="0" y="3683766"/>
        <a:ext cx="1196636" cy="512844"/>
      </dsp:txXfrm>
    </dsp:sp>
    <dsp:sp modelId="{69E9353B-9F86-4C08-A79E-1E0D912504FE}">
      <dsp:nvSpPr>
        <dsp:cNvPr id="0" name=""/>
        <dsp:cNvSpPr/>
      </dsp:nvSpPr>
      <dsp:spPr>
        <a:xfrm rot="5400000">
          <a:off x="4043098" y="238847"/>
          <a:ext cx="1111439" cy="6804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 with payment and get username and password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username and password no one can enter the webpage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Without monthly payment studentship will be terminated from webpage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direct transfer to institute account at specific time. </a:t>
          </a:r>
        </a:p>
      </dsp:txBody>
      <dsp:txXfrm rot="-5400000">
        <a:off x="1196636" y="3139565"/>
        <a:ext cx="6750107" cy="1002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D33AC-E046-4FE4-B930-482E2AE5F1D8}">
      <dsp:nvSpPr>
        <dsp:cNvPr id="0" name=""/>
        <dsp:cNvSpPr/>
      </dsp:nvSpPr>
      <dsp:spPr>
        <a:xfrm>
          <a:off x="0" y="462256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sp:txBody>
      <dsp:txXfrm>
        <a:off x="0" y="761892"/>
        <a:ext cx="7929964" cy="599271"/>
      </dsp:txXfrm>
    </dsp:sp>
    <dsp:sp modelId="{D4D9FD0B-C728-4B80-8FA8-88D6B65B85BD}">
      <dsp:nvSpPr>
        <dsp:cNvPr id="0" name=""/>
        <dsp:cNvSpPr/>
      </dsp:nvSpPr>
      <dsp:spPr>
        <a:xfrm>
          <a:off x="0" y="1386506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sp:txBody>
      <dsp:txXfrm>
        <a:off x="0" y="1386506"/>
        <a:ext cx="2534716" cy="2308835"/>
      </dsp:txXfrm>
    </dsp:sp>
    <dsp:sp modelId="{D603458C-2A35-421D-8E13-911C93E030D8}">
      <dsp:nvSpPr>
        <dsp:cNvPr id="0" name=""/>
        <dsp:cNvSpPr/>
      </dsp:nvSpPr>
      <dsp:spPr>
        <a:xfrm>
          <a:off x="2534716" y="861771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sp:txBody>
      <dsp:txXfrm>
        <a:off x="2534716" y="1161407"/>
        <a:ext cx="5395247" cy="599271"/>
      </dsp:txXfrm>
    </dsp:sp>
    <dsp:sp modelId="{3A689610-2F8C-407E-BF12-AEAA9EBDA0F8}">
      <dsp:nvSpPr>
        <dsp:cNvPr id="0" name=""/>
        <dsp:cNvSpPr/>
      </dsp:nvSpPr>
      <dsp:spPr>
        <a:xfrm>
          <a:off x="2534716" y="1786020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sp:txBody>
      <dsp:txXfrm>
        <a:off x="2534716" y="1786020"/>
        <a:ext cx="2534716" cy="2308835"/>
      </dsp:txXfrm>
    </dsp:sp>
    <dsp:sp modelId="{BCCE2EDD-8AFD-494B-9F7B-4949BBA546A1}">
      <dsp:nvSpPr>
        <dsp:cNvPr id="0" name=""/>
        <dsp:cNvSpPr/>
      </dsp:nvSpPr>
      <dsp:spPr>
        <a:xfrm>
          <a:off x="5069433" y="1261285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sp:txBody>
      <dsp:txXfrm>
        <a:off x="5069433" y="1560921"/>
        <a:ext cx="2860530" cy="599271"/>
      </dsp:txXfrm>
    </dsp:sp>
    <dsp:sp modelId="{96770A02-9FF6-47FE-9925-FC05CE107740}">
      <dsp:nvSpPr>
        <dsp:cNvPr id="0" name=""/>
        <dsp:cNvSpPr/>
      </dsp:nvSpPr>
      <dsp:spPr>
        <a:xfrm>
          <a:off x="5069433" y="2185535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sp:txBody>
      <dsp:txXfrm>
        <a:off x="5069433" y="2185535"/>
        <a:ext cx="2534716" cy="227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48FF5-B52F-42E6-998B-BD44208CE338}">
      <dsp:nvSpPr>
        <dsp:cNvPr id="0" name=""/>
        <dsp:cNvSpPr/>
      </dsp:nvSpPr>
      <dsp:spPr>
        <a:xfrm>
          <a:off x="3314141" y="3214"/>
          <a:ext cx="1601316" cy="1040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sp:txBody>
      <dsp:txXfrm>
        <a:off x="3364951" y="54024"/>
        <a:ext cx="1499696" cy="939235"/>
      </dsp:txXfrm>
    </dsp:sp>
    <dsp:sp modelId="{EC99378D-1CD5-46E7-89EF-E83BD78BA9DF}">
      <dsp:nvSpPr>
        <dsp:cNvPr id="0" name=""/>
        <dsp:cNvSpPr/>
      </dsp:nvSpPr>
      <dsp:spPr>
        <a:xfrm>
          <a:off x="1986504" y="502269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3157490" y="301697"/>
              </a:moveTo>
              <a:arcTo wR="2078892" hR="2078892" stAng="18075239" swAng="131719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BB03-B51C-4243-9E10-E6AD7B237556}">
      <dsp:nvSpPr>
        <dsp:cNvPr id="0" name=""/>
        <dsp:cNvSpPr/>
      </dsp:nvSpPr>
      <dsp:spPr>
        <a:xfrm>
          <a:off x="5291301" y="1551956"/>
          <a:ext cx="1601316" cy="1040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342111" y="1602766"/>
        <a:ext cx="1499696" cy="939235"/>
      </dsp:txXfrm>
    </dsp:sp>
    <dsp:sp modelId="{E2284D40-90D3-4AB7-9AC6-87E36E2D3E8C}">
      <dsp:nvSpPr>
        <dsp:cNvPr id="0" name=""/>
        <dsp:cNvSpPr/>
      </dsp:nvSpPr>
      <dsp:spPr>
        <a:xfrm>
          <a:off x="2004784" y="571237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49502" y="2264283"/>
              </a:moveTo>
              <a:arcTo wR="2078892" hR="2078892" stAng="21906979" swAng="12350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4C11-BCCC-4F77-B226-66C5C727A284}">
      <dsp:nvSpPr>
        <dsp:cNvPr id="0" name=""/>
        <dsp:cNvSpPr/>
      </dsp:nvSpPr>
      <dsp:spPr>
        <a:xfrm>
          <a:off x="4536084" y="3763966"/>
          <a:ext cx="1601316" cy="10408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sp:txBody>
      <dsp:txXfrm>
        <a:off x="4586894" y="3814776"/>
        <a:ext cx="1499696" cy="939235"/>
      </dsp:txXfrm>
    </dsp:sp>
    <dsp:sp modelId="{9D642DEF-7259-4C72-B1B1-2C936315AEFE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333957" y="4142078"/>
              </a:moveTo>
              <a:arcTo wR="2078892" hR="2078892" stAng="4977149" swAng="84570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E26A8-119F-4F9A-B6FB-69913858B4DB}">
      <dsp:nvSpPr>
        <dsp:cNvPr id="0" name=""/>
        <dsp:cNvSpPr/>
      </dsp:nvSpPr>
      <dsp:spPr>
        <a:xfrm>
          <a:off x="2092199" y="3763966"/>
          <a:ext cx="1601316" cy="10408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sp:txBody>
      <dsp:txXfrm>
        <a:off x="2143009" y="3814776"/>
        <a:ext cx="1499696" cy="939235"/>
      </dsp:txXfrm>
    </dsp:sp>
    <dsp:sp modelId="{CCB46475-68D3-4908-B102-C3E6733DDC3F}">
      <dsp:nvSpPr>
        <dsp:cNvPr id="0" name=""/>
        <dsp:cNvSpPr/>
      </dsp:nvSpPr>
      <dsp:spPr>
        <a:xfrm>
          <a:off x="2065280" y="568485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06496" y="2982179"/>
              </a:moveTo>
              <a:arcTo wR="2078892" hR="2078892" stAng="9254777" swAng="124222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D832-3952-4896-930F-6DA71406AC39}">
      <dsp:nvSpPr>
        <dsp:cNvPr id="0" name=""/>
        <dsp:cNvSpPr/>
      </dsp:nvSpPr>
      <dsp:spPr>
        <a:xfrm>
          <a:off x="1336992" y="1545455"/>
          <a:ext cx="1601316" cy="10408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sp:txBody>
      <dsp:txXfrm>
        <a:off x="1387802" y="1596265"/>
        <a:ext cx="1499696" cy="939235"/>
      </dsp:txXfrm>
    </dsp:sp>
    <dsp:sp modelId="{43EEC9F9-B90E-4574-B73A-C91BB9B5F41A}">
      <dsp:nvSpPr>
        <dsp:cNvPr id="0" name=""/>
        <dsp:cNvSpPr/>
      </dsp:nvSpPr>
      <dsp:spPr>
        <a:xfrm>
          <a:off x="2082910" y="503343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8646" y="827742"/>
              </a:moveTo>
              <a:arcTo wR="2078892" hR="2078892" stAng="13020086" swAng="131093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A94F-00C0-48A4-8C7A-A1CDC00E358D}">
      <dsp:nvSpPr>
        <dsp:cNvPr id="0" name=""/>
        <dsp:cNvSpPr/>
      </dsp:nvSpPr>
      <dsp:spPr>
        <a:xfrm>
          <a:off x="3435697" y="9"/>
          <a:ext cx="1358205" cy="1358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sp:txBody>
      <dsp:txXfrm>
        <a:off x="3634602" y="198914"/>
        <a:ext cx="960395" cy="960395"/>
      </dsp:txXfrm>
    </dsp:sp>
    <dsp:sp modelId="{C1395B43-11DF-4559-BAB2-1038F767E615}">
      <dsp:nvSpPr>
        <dsp:cNvPr id="0" name=""/>
        <dsp:cNvSpPr/>
      </dsp:nvSpPr>
      <dsp:spPr>
        <a:xfrm rot="2160000">
          <a:off x="4750910" y="1043136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1245" y="1103006"/>
        <a:ext cx="252545" cy="275036"/>
      </dsp:txXfrm>
    </dsp:sp>
    <dsp:sp modelId="{E0FC5FC8-C425-43AD-A027-8E12750454CA}">
      <dsp:nvSpPr>
        <dsp:cNvPr id="0" name=""/>
        <dsp:cNvSpPr/>
      </dsp:nvSpPr>
      <dsp:spPr>
        <a:xfrm>
          <a:off x="5085218" y="1198456"/>
          <a:ext cx="1358205" cy="1358205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sp:txBody>
      <dsp:txXfrm>
        <a:off x="5284123" y="1397361"/>
        <a:ext cx="960395" cy="960395"/>
      </dsp:txXfrm>
    </dsp:sp>
    <dsp:sp modelId="{13ABE4D7-067B-4A81-927F-4C04A007F0A6}">
      <dsp:nvSpPr>
        <dsp:cNvPr id="0" name=""/>
        <dsp:cNvSpPr/>
      </dsp:nvSpPr>
      <dsp:spPr>
        <a:xfrm rot="6437572">
          <a:off x="5304765" y="2588406"/>
          <a:ext cx="333785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69715" y="2632281"/>
        <a:ext cx="233650" cy="275036"/>
      </dsp:txXfrm>
    </dsp:sp>
    <dsp:sp modelId="{5011271E-1386-432B-86D3-BEE3FFB9DE2A}">
      <dsp:nvSpPr>
        <dsp:cNvPr id="0" name=""/>
        <dsp:cNvSpPr/>
      </dsp:nvSpPr>
      <dsp:spPr>
        <a:xfrm>
          <a:off x="4411366" y="3102448"/>
          <a:ext cx="1520375" cy="1358205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4634020" y="3301353"/>
        <a:ext cx="1075067" cy="960395"/>
      </dsp:txXfrm>
    </dsp:sp>
    <dsp:sp modelId="{042B9D9E-1494-40E0-8289-5860126BA400}">
      <dsp:nvSpPr>
        <dsp:cNvPr id="0" name=""/>
        <dsp:cNvSpPr/>
      </dsp:nvSpPr>
      <dsp:spPr>
        <a:xfrm rot="10741827">
          <a:off x="3933610" y="3570446"/>
          <a:ext cx="337741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034925" y="3661268"/>
        <a:ext cx="236419" cy="275036"/>
      </dsp:txXfrm>
    </dsp:sp>
    <dsp:sp modelId="{5980F613-36CE-4D10-A0BB-76E262E5230A}">
      <dsp:nvSpPr>
        <dsp:cNvPr id="0" name=""/>
        <dsp:cNvSpPr/>
      </dsp:nvSpPr>
      <dsp:spPr>
        <a:xfrm>
          <a:off x="2416237" y="3137585"/>
          <a:ext cx="1358205" cy="1358205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sp:txBody>
      <dsp:txXfrm>
        <a:off x="2615142" y="3336490"/>
        <a:ext cx="960395" cy="960395"/>
      </dsp:txXfrm>
    </dsp:sp>
    <dsp:sp modelId="{4AE285E2-6833-4A55-8C3D-61BEFC557A91}">
      <dsp:nvSpPr>
        <dsp:cNvPr id="0" name=""/>
        <dsp:cNvSpPr/>
      </dsp:nvSpPr>
      <dsp:spPr>
        <a:xfrm rot="15120000">
          <a:off x="2603075" y="2627637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673914" y="2770784"/>
        <a:ext cx="252545" cy="275036"/>
      </dsp:txXfrm>
    </dsp:sp>
    <dsp:sp modelId="{AF2FDEF7-C475-4783-82D4-6C2BE9DB4A7A}">
      <dsp:nvSpPr>
        <dsp:cNvPr id="0" name=""/>
        <dsp:cNvSpPr/>
      </dsp:nvSpPr>
      <dsp:spPr>
        <a:xfrm>
          <a:off x="1786176" y="1198456"/>
          <a:ext cx="1358205" cy="1358205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sp:txBody>
      <dsp:txXfrm>
        <a:off x="1985081" y="1397361"/>
        <a:ext cx="960395" cy="960395"/>
      </dsp:txXfrm>
    </dsp:sp>
    <dsp:sp modelId="{4553ACDA-F547-4000-B4D7-AD9A4ACB239B}">
      <dsp:nvSpPr>
        <dsp:cNvPr id="0" name=""/>
        <dsp:cNvSpPr/>
      </dsp:nvSpPr>
      <dsp:spPr>
        <a:xfrm rot="19440000">
          <a:off x="3101389" y="1055140"/>
          <a:ext cx="360778" cy="45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11724" y="1178628"/>
        <a:ext cx="252545" cy="275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4628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60B3BC-8B65-42AA-B368-9CD28874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Solutions:</a:t>
            </a:r>
          </a:p>
          <a:p>
            <a:pPr marL="0" indent="0" algn="ctr">
              <a:buNone/>
            </a:pPr>
            <a:endParaRPr lang="en-US" sz="2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Mobile App for Online Education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Feedback as Home Work (VHW)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Exam System and Surveys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Class Schedules Online (SMART Scheduling)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Videos for Teaching (Relevant Different Channels from Online)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Video Tutorials for eLearning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Hit Social Media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Edu-Gamification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9E706-2A1A-45AD-94CE-33991AC0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1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College, University, Madrasah, Polytechnic, Technical Education, Youth development Centers, Govt. Office Training Centers, NGO Training Centers, Corporate Offices and others.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50,000 + Institutes in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15%-20% of Total Market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2261-3F5F-468B-8EA9-161E7AC7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51" y="20573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73540"/>
            <a:ext cx="8229600" cy="504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Competitors: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coaching centers and you tube channels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IT firm working on this issues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project working people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computer shops for school and college advantages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corporate start for SMART classroom setup program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IT and support management team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updated technology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online based complete solution packages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ability of free media for all level users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and paid access for institutes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Economy Payment gateway for teachers, institutes and other (Bank,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program online and offline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24/7, IT support team for any operational management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2C06-A9C7-479D-BBA0-9F2814A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3" y="102283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816553" cy="3344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BDT 1,000,000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and Training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BDT 500,000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to August 2021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Rate:</a:t>
            </a:r>
            <a:r>
              <a:rPr lang="en-US" sz="20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Demand Basis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C6A9-1A43-4508-B4FA-D4CBCB19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-134203"/>
            <a:ext cx="8229600" cy="820003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1B0BF-CA0C-42B3-BAEF-7D3AF194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17143"/>
              </p:ext>
            </p:extLst>
          </p:nvPr>
        </p:nvGraphicFramePr>
        <p:xfrm>
          <a:off x="516340" y="655316"/>
          <a:ext cx="8094260" cy="501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98">
                  <a:extLst>
                    <a:ext uri="{9D8B030D-6E8A-4147-A177-3AD203B41FA5}">
                      <a16:colId xmlns:a16="http://schemas.microsoft.com/office/drawing/2014/main" val="1623935209"/>
                    </a:ext>
                  </a:extLst>
                </a:gridCol>
                <a:gridCol w="2181555">
                  <a:extLst>
                    <a:ext uri="{9D8B030D-6E8A-4147-A177-3AD203B41FA5}">
                      <a16:colId xmlns:a16="http://schemas.microsoft.com/office/drawing/2014/main" val="737022777"/>
                    </a:ext>
                  </a:extLst>
                </a:gridCol>
                <a:gridCol w="4129371">
                  <a:extLst>
                    <a:ext uri="{9D8B030D-6E8A-4147-A177-3AD203B41FA5}">
                      <a16:colId xmlns:a16="http://schemas.microsoft.com/office/drawing/2014/main" val="3332903098"/>
                    </a:ext>
                  </a:extLst>
                </a:gridCol>
                <a:gridCol w="1008536">
                  <a:extLst>
                    <a:ext uri="{9D8B030D-6E8A-4147-A177-3AD203B41FA5}">
                      <a16:colId xmlns:a16="http://schemas.microsoft.com/office/drawing/2014/main" val="2319373273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62755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Mazedul Haque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11588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8982596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Razib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Amirul Islam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2928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5961148"/>
                  </a:ext>
                </a:extLst>
              </a:tr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683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527705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75252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65251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50512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9589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29633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4102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96987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328004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05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1ADFF4-BABE-4219-888B-D9FE06FB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9D4-8D95-4A9D-B7F4-AD7EFAC4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69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Organogram of the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EFD86-3F59-4372-9CFA-1FBD82DB8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94177"/>
              </p:ext>
            </p:extLst>
          </p:nvPr>
        </p:nvGraphicFramePr>
        <p:xfrm>
          <a:off x="457200" y="110783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A8DFB3-F117-42D1-89DB-BED01E01C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3048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91932"/>
              </p:ext>
            </p:extLst>
          </p:nvPr>
        </p:nvGraphicFramePr>
        <p:xfrm>
          <a:off x="457200" y="990601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2A7E5E-C7DD-43A9-A7A6-94AAE996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708"/>
            <a:ext cx="8229600" cy="611283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and Platforms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Media: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Wu-Commerce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e-commerce.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24*7 IT Service for Institutes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 for Teacher and officials (Online and Offline)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2A303-85AE-42BB-87FE-8F6250BD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C762-F552-4EE4-BE26-D9E4D4C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277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Decoration Technology</a:t>
            </a:r>
            <a:endParaRPr lang="en-US" sz="32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7DCFCE1-A1C6-48E8-9675-5A6C26D4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4114800" cy="441960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student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monitoring Screen for student Monitoring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Stands,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Whiteboard, marker and multiplug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Connected, 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and class live equipment (1 Set)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  <a:endParaRPr lang="en-US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90B089F-84B9-40C7-96DE-399CA35AE31E}"/>
              </a:ext>
            </a:extLst>
          </p:cNvPr>
          <p:cNvSpPr txBox="1">
            <a:spLocks/>
          </p:cNvSpPr>
          <p:nvPr/>
        </p:nvSpPr>
        <p:spPr>
          <a:xfrm>
            <a:off x="4572001" y="990601"/>
            <a:ext cx="4114800" cy="441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with multimedia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clear class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 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school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classroom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 facilities from Google</a:t>
            </a:r>
          </a:p>
          <a:p>
            <a:pPr algn="just">
              <a:buFont typeface="+mj-lt"/>
              <a:buAutoNum type="arabicPeriod" startAt="11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019-5831-414A-A47A-E1CDD8E8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191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Around 30,000 Schools and Colleges in Bangladesh (Source: DSHE) and most of them are out of these types of smart facilities. It’s highly scalable project for these institutes. 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pages are secured as built and provide security for institutes.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38600" y="556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3EF5-1E1C-4098-8475-2DB0ACAB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219200"/>
            <a:ext cx="8229600" cy="3733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Research and Consultancy Ltd. (SRCL)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 Learning Hub Project (Socheton Academic Care)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</a:t>
            </a: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15760"/>
            <a:ext cx="2147672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D992-5940-43D0-B129-A35BC5A0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88321"/>
            <a:ext cx="274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92682"/>
              </p:ext>
            </p:extLst>
          </p:nvPr>
        </p:nvGraphicFramePr>
        <p:xfrm>
          <a:off x="420806" y="792162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250649-B881-4815-8432-CC1646294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71600"/>
              </p:ext>
            </p:extLst>
          </p:nvPr>
        </p:nvGraphicFramePr>
        <p:xfrm>
          <a:off x="457200" y="838201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CA1541-CBF1-45D0-8F0B-0BD80982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Package Plan: 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small Class or Private Tuition)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(School/College Classroom)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(English Medium and Kindergarten Classroom)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(University and National Level Training Room)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NGO, Liaison Office, International Training Classroom)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CE520-359B-428E-A216-A054B67C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Partnerships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4648201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Partner: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Directors (07)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Project, A2I Project, ICT ministry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DHSE, DME, DTE, INGOS, BMET, TTC NGOS and Different Training Centers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Operational Partners: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Care,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Partner: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ATN News, ETV, The Daily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Daily Star, The Bangladesh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Protidin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Radio Today,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BBC Bangla.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School, college, madrasah, technical institutes, polytechnic, NGO training centers and others.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Business Expert (b-Ex) Group, UK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USAID, DFID, Swiss Contact, Embassy of Netherland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Certification Partners: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ISO, UKAS, 3 Plum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41FEF-D2F4-4FF9-BFAB-FDE492DA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smart HTML based Integrated Webpage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Boosting (Daily $100), YouTube Branding (Daily $100)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Talk shows, 2 Round Tables, Special Interviews 10, 1 advertisement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Media: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Inauguration Program (Full Page), Daily Advertisement (20 Times in 5 National Dailies)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3B58-8DD7-499D-8D83-D91BCD8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School, College, Madrassa, Technical Institutes, NGO Training Centers, Govt. training centers, Skill Programs in Bangladesh. (Work order collection and implementation)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permission from different departments and according to project cycle implementation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Government, Donors, Foreign Donation, Teachers Associations and others channels will be used as Sales purposes.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951D8-99BB-41E4-AB84-7F45A6BC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1318022"/>
            <a:ext cx="786907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Project, A2I Project, Personal, Directors funds and donors fund</a:t>
            </a:r>
          </a:p>
          <a:p>
            <a:pPr marL="457200" indent="-457200" algn="just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Amount: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Preliminary BDT 1,000,000</a:t>
            </a:r>
          </a:p>
          <a:p>
            <a:pPr marL="457200" indent="-457200" algn="just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Purchase, Demo Setup, Operational Cost, Overhead, Web page development, financial framework development, Mobile App development, Consultancy and others.</a:t>
            </a:r>
          </a:p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2844" y="331649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3318-3391-4FB3-8483-A702FE52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33643"/>
            <a:ext cx="3352800" cy="715962"/>
          </a:xfrm>
        </p:spPr>
        <p:txBody>
          <a:bodyPr>
            <a:normAutofit fontScale="90000"/>
          </a:bodyPr>
          <a:lstStyle/>
          <a:p>
            <a:pPr marL="457200" indent="-457200" defTabSz="685800">
              <a:lnSpc>
                <a:spcPct val="150000"/>
              </a:lnSpc>
              <a:defRPr/>
            </a:pP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21921"/>
              </p:ext>
            </p:extLst>
          </p:nvPr>
        </p:nvGraphicFramePr>
        <p:xfrm>
          <a:off x="457200" y="1066801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41C471-9683-4B3F-83D5-25FE1191D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3500 Class room Set Up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cash flow projected around BDT 454,354,600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20% Increase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15% Increase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D7B23-CD94-48CA-95C7-AE6C273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154835"/>
            <a:ext cx="7869070" cy="4352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  </a:t>
            </a:r>
          </a:p>
          <a:p>
            <a:pPr algn="just"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and Project Submission in Different Authorities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Corrections and Resubmission according to instructions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 Collection, Work Order collection and Start Implementation</a:t>
            </a:r>
          </a:p>
          <a:p>
            <a:pPr marL="342900" indent="-342900" algn="just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Monitoring, Evaluation, Management and Development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338" y="212329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FFC0-B87E-492A-B807-1F8BEBDD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990600"/>
            <a:ext cx="8153400" cy="4730178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Area: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Dhaka North City Corporation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divisions of the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Certificate No.: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127679-2015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License No.: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05-28140 (BNCC)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Certificate No.: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839930663812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objective is to meeting the country's academic, vocational and technical demand for distance learning activities as well as adapting to national and international markets.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22"/>
            <a:ext cx="8229600" cy="743571"/>
          </a:xfrm>
        </p:spPr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1999"/>
          </a:xfrm>
        </p:spPr>
        <p:txBody>
          <a:bodyPr>
            <a:normAutofit fontScale="25000" lnSpcReduction="20000"/>
          </a:bodyPr>
          <a:lstStyle/>
          <a:p>
            <a:pPr marL="0" indent="0"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Technical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Page Development with integrated facilities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Classroom Preparation, Test Class start, Virtual coaching start, Problems identifications and solutions for clear live class productions.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preparation, project running, day-to-day IT problems solutions, Digital revenue generations.</a:t>
            </a:r>
          </a:p>
          <a:p>
            <a:pPr algn="just" defTabSz="685800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88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8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8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 Technology adding, Game Development, Monitoring, Evaluation, Management and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C322-3086-4610-821C-59028669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53000"/>
          </a:xfrm>
        </p:spPr>
        <p:txBody>
          <a:bodyPr>
            <a:noAutofit/>
          </a:bodyPr>
          <a:lstStyle/>
          <a:p>
            <a:pPr marL="0" indent="0"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Financial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fund, contact for personal fund, Collect different source of fund, Prepare a presentation and show to funding authorities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project fund, work order fund, start a live coaching center for regular activities, fund use for different purposed 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collections and fund generation.</a:t>
            </a:r>
          </a:p>
          <a:p>
            <a:pPr algn="just" defTabSz="6858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Technology adding, Research and Development investment, Monitoring, Evaluation, Management and Training program</a:t>
            </a:r>
          </a:p>
          <a:p>
            <a:pPr algn="just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5976-3ECB-4719-B795-8CD72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57500"/>
            <a:ext cx="3657600" cy="1143000"/>
          </a:xfrm>
        </p:spPr>
        <p:txBody>
          <a:bodyPr>
            <a:noAutofit/>
          </a:bodyPr>
          <a:lstStyle/>
          <a:p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8279-07C6-4E04-89E8-C32A928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034"/>
            <a:ext cx="8229600" cy="517525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03" y="9906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new online based education system with a unique and SMART classroom set up.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Online based technical training is essential for teachers, IT personnel, company employee and other worker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with national and international competitions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Work-Training-Work (WTW) practices for industry level and technical level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Pandemic situation like COVID-19, Flood, Storm Surge, Dengue and like others situation all institutes go down off and then E-Learning is the only way.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time flexibility is present here and people can join class any time anywhere.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is going for E-learning platform for every level of education and we need to join this mob as soon as possible for entering the international markets.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98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</a:t>
            </a:r>
            <a:endParaRPr lang="en-US" sz="3200" b="1" i="1" u="sng" dirty="0"/>
          </a:p>
        </p:txBody>
      </p:sp>
      <p:pic>
        <p:nvPicPr>
          <p:cNvPr id="4" name="Content Placeholder 3" descr="F:\My Business\Socheton Academy\Socheton Presentation\1.Socheton Academy Presentation [Autosaved] - Copy\Slide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86294-18E5-48B3-A798-3ECD9EB1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90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pic>
        <p:nvPicPr>
          <p:cNvPr id="4" name="Content Placeholder 3" descr="F:\My Business\Socheton Academy\Socheton Presentation\1.Socheton Academy Presentation [Autosaved] - Copy\Slide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27181"/>
            <a:ext cx="8229600" cy="501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DBCA2-A859-4570-8D08-96A406DB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9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1" y="772236"/>
            <a:ext cx="8915400" cy="49831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classroom preparation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for class operations and maintenance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Exam System (MCQ &amp; Written)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homework submission and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for SMART Class use and operations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for different education based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game preparation for joy full education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live program (You tube channel, Facebook live for classes,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for student education)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different international institute for educational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training (online and offline)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59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597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2B25-55CA-4DD4-B8F0-F9A3ADB9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03AD4-6FA5-49F3-837E-DF24F7D8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7542"/>
              </p:ext>
            </p:extLst>
          </p:nvPr>
        </p:nvGraphicFramePr>
        <p:xfrm>
          <a:off x="762000" y="1112834"/>
          <a:ext cx="7315200" cy="462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368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990199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4466633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</a:tblGrid>
              <a:tr h="315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635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3" y="563563"/>
            <a:ext cx="8229600" cy="102286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 as well as general times. At present it’s a time demand for future development.</a:t>
            </a:r>
          </a:p>
          <a:p>
            <a:pPr marL="0" indent="0" algn="just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Solutions: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7C4FE-12EB-46C1-BE83-F877AFC4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0966"/>
              </p:ext>
            </p:extLst>
          </p:nvPr>
        </p:nvGraphicFramePr>
        <p:xfrm>
          <a:off x="485632" y="1586425"/>
          <a:ext cx="8201168" cy="442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73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3473436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  <a:gridCol w="2442808">
                  <a:extLst>
                    <a:ext uri="{9D8B030D-6E8A-4147-A177-3AD203B41FA5}">
                      <a16:colId xmlns:a16="http://schemas.microsoft.com/office/drawing/2014/main" val="2906909456"/>
                    </a:ext>
                  </a:extLst>
                </a:gridCol>
              </a:tblGrid>
              <a:tr h="346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Socheton Solution Services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up to 120 Min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entry for live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180 MB- 220MB Cost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for 2G, 3G and 4G network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clear sound like as real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online based Live Exam system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Online based home work system is available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55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secured for student payment and entry for live classes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0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IT support from 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3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training support from company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from purchasing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498148-E44B-4BE0-B3A9-9C57E07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2405</Words>
  <Application>Microsoft Office PowerPoint</Application>
  <PresentationFormat>On-screen Show (4:3)</PresentationFormat>
  <Paragraphs>388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Startup Bangladesh  </vt:lpstr>
      <vt:lpstr> Introduction </vt:lpstr>
      <vt:lpstr> Company Information </vt:lpstr>
      <vt:lpstr>Objectives</vt:lpstr>
      <vt:lpstr>Description of Product or Service</vt:lpstr>
      <vt:lpstr>Continue..</vt:lpstr>
      <vt:lpstr>Our Prime Services</vt:lpstr>
      <vt:lpstr>  Problem Statement  </vt:lpstr>
      <vt:lpstr> Solution Statement </vt:lpstr>
      <vt:lpstr>PowerPoint Presentation</vt:lpstr>
      <vt:lpstr> Market Size </vt:lpstr>
      <vt:lpstr> Competitive Advantage </vt:lpstr>
      <vt:lpstr> Funding Request </vt:lpstr>
      <vt:lpstr> Management Team </vt:lpstr>
      <vt:lpstr>Organogram of the Company</vt:lpstr>
      <vt:lpstr> Product Architecture Overview </vt:lpstr>
      <vt:lpstr>Key Technologies and Platforms</vt:lpstr>
      <vt:lpstr>Classroom Decoration Technology</vt:lpstr>
      <vt:lpstr>Scalability/Security/Deployment Plan</vt:lpstr>
      <vt:lpstr> Deployment Plan:  </vt:lpstr>
      <vt:lpstr>Integration with other Products/Services</vt:lpstr>
      <vt:lpstr>Product Plan</vt:lpstr>
      <vt:lpstr>Proposed Partnerships</vt:lpstr>
      <vt:lpstr>Marketing Plan (Web/Social/Electronic/Print)</vt:lpstr>
      <vt:lpstr>Sales Plan (Direct/Indirect/Channels)</vt:lpstr>
      <vt:lpstr>PowerPoint Presentation</vt:lpstr>
      <vt:lpstr>Revenue Model</vt:lpstr>
      <vt:lpstr>Cash Flow Projection</vt:lpstr>
      <vt:lpstr>PowerPoint Presentation</vt:lpstr>
      <vt:lpstr>Implementation Plan</vt:lpstr>
      <vt:lpstr>Implementation Plan</vt:lpstr>
      <vt:lpstr>    Thank You    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259</cp:revision>
  <dcterms:created xsi:type="dcterms:W3CDTF">2016-12-29T12:04:09Z</dcterms:created>
  <dcterms:modified xsi:type="dcterms:W3CDTF">2020-09-27T09:13:18Z</dcterms:modified>
</cp:coreProperties>
</file>