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4" r:id="rId4"/>
    <p:sldId id="262" r:id="rId5"/>
    <p:sldId id="280" r:id="rId6"/>
    <p:sldId id="259" r:id="rId7"/>
    <p:sldId id="281" r:id="rId8"/>
    <p:sldId id="285" r:id="rId9"/>
    <p:sldId id="282" r:id="rId10"/>
    <p:sldId id="275" r:id="rId11"/>
    <p:sldId id="276" r:id="rId12"/>
    <p:sldId id="277" r:id="rId13"/>
    <p:sldId id="278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2FDB-5DD1-4BC3-ABC3-A2B039A0A405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CFAAB-EDF4-4AD8-899E-C80588AF1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6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08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4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9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3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3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Company Logo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C:\Users\CS-User\Desktop\Tina Khala\ict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10200"/>
            <a:ext cx="2581835" cy="14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569259" y="6019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</a:t>
            </a:r>
            <a:r>
              <a:rPr lang="en-US" baseline="0" dirty="0"/>
              <a:t> 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0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6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8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3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1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2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44F6-68C3-400C-8537-CE2E82CF54C2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0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 Bangladesh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Deck Template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609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D-Learning Enhancement Project</a:t>
            </a:r>
          </a:p>
        </p:txBody>
      </p:sp>
    </p:spTree>
    <p:extLst>
      <p:ext uri="{BB962C8B-B14F-4D97-AF65-F5344CB8AC3E}">
        <p14:creationId xmlns:p14="http://schemas.microsoft.com/office/powerpoint/2010/main" val="157643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</a:t>
            </a:r>
            <a:r>
              <a:rPr lang="en-US" sz="2800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architecture overview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technologies &amp; platforms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Scalability/Security/Deployment plan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products/services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D303E-1568-4950-97AC-E7692106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0"/>
            <a:ext cx="3048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1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4600" y="914400"/>
            <a:ext cx="3173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Strategy</a:t>
            </a: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915" y="1437620"/>
            <a:ext cx="8077200" cy="3549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50000"/>
              </a:lnSpc>
              <a:buClr>
                <a:srgbClr val="C00000"/>
              </a:buClr>
            </a:pPr>
            <a:r>
              <a:rPr lang="en-US" spc="-53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pc="-53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Plan 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Partnerships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plan (web/social/electronic/print)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plan (direct/indirect/channels)</a:t>
            </a:r>
            <a:endParaRPr lang="en-US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ct val="150000"/>
              </a:lnSpc>
              <a:buClr>
                <a:srgbClr val="C00000"/>
              </a:buClr>
            </a:pPr>
            <a:r>
              <a:rPr lang="en-US" spc="-53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AADB61-0FCD-4B42-A8E5-956167D90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5" y="6096000"/>
            <a:ext cx="279487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8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9600" y="2057400"/>
            <a:ext cx="7869070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sources &amp; amount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funds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model 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flow projection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914400"/>
            <a:ext cx="334258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Strategy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B68FAD-62A8-4FA8-A9BD-42649947A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96000"/>
            <a:ext cx="2895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7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9600" y="1676400"/>
            <a:ext cx="7869070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1200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z="2400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   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- Business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- Technical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- Financial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914400"/>
            <a:ext cx="376359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CA0FB-1431-48A2-8AB6-7A682297D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96000"/>
            <a:ext cx="2895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6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1D731-E24F-4E21-8F6B-1478C86D8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0"/>
            <a:ext cx="3048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4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524000"/>
            <a:ext cx="8229600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 Name: Socheton Academic Care</a:t>
            </a:r>
          </a:p>
          <a:p>
            <a:pPr marL="0" indent="0" algn="r">
              <a:buClr>
                <a:srgbClr val="C00000"/>
              </a:buClr>
              <a:buNone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of Sustainable Research &amp; Consultancy Ltd.</a:t>
            </a: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logo: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Line: Real Education Online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FA1FE-504F-4089-8663-73742B1BC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2A1D0F-BFB3-473B-8809-E5A0D61F7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28" y="2895601"/>
            <a:ext cx="2147672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6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Information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04" y="1295400"/>
            <a:ext cx="8153400" cy="4425378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operations: 8 divisions of the country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and objectives of the startup: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mission is to establish Socheton as the number one online platform in the country that will be affordable and sustainable.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meeting the country's academic, vocational and technical demand for distance learning activities as well as adapting to national and international markets.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product or service: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2C081-8CCD-4052-AC31-EB43E44F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0"/>
            <a:ext cx="3048000" cy="6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3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1"/>
            <a:ext cx="8229600" cy="220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 you are trying to solve?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appropriate means to conduct training, educational and day-to-day administrative activities of the country in case of epidemics and emergencies.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D6B7-DE10-4FF7-890B-5A7C77DB2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96000"/>
            <a:ext cx="2971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4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Statement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01557"/>
            <a:ext cx="8229600" cy="3261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your solution to the problem?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an affordable and sustainable online platform to meet the demand for conducting training, educational and day-to-day administrative activities smoothly in case of epidemics and emergencies.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7A6D5-1031-456F-917D-F1684E62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0"/>
            <a:ext cx="2819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4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Size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8229600" cy="35814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market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market size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 share that the company will target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A5D28-05B2-403D-BC9E-C86A98045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0"/>
            <a:ext cx="2895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6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1752563"/>
            <a:ext cx="8229600" cy="39624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and indirect competitors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competitive advantage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F2522-47C8-4D03-9F0D-B35B0D4CD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0"/>
            <a:ext cx="2895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6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Request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723" y="1828800"/>
            <a:ext cx="7816553" cy="38560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requested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focus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Venture stage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to achieve profitability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burn rate 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825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3ADD5-CF43-4FAA-906E-6D29DA618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0"/>
            <a:ext cx="2971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1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Team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990600"/>
            <a:ext cx="8229600" cy="456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endParaRPr lang="en-US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– names &amp; titles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knowledge, skills, experience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Advisors, Board members, Investors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EC50B-5F96-4535-A5D8-6B971F6BD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6096000"/>
            <a:ext cx="281822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7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</TotalTime>
  <Words>438</Words>
  <Application>Microsoft Office PowerPoint</Application>
  <PresentationFormat>On-screen Show (4:3)</PresentationFormat>
  <Paragraphs>82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Startup Bangladesh  Pitch Deck Template 2017</vt:lpstr>
      <vt:lpstr> Introduction </vt:lpstr>
      <vt:lpstr> Company Information </vt:lpstr>
      <vt:lpstr> Problem Statement </vt:lpstr>
      <vt:lpstr> Solution Statement </vt:lpstr>
      <vt:lpstr> Market Size </vt:lpstr>
      <vt:lpstr> Competitive Advantage </vt:lpstr>
      <vt:lpstr> Funding Request </vt:lpstr>
      <vt:lpstr> Management Team </vt:lpstr>
      <vt:lpstr>Technology Strategy</vt:lpstr>
      <vt:lpstr>PowerPoint Presentation</vt:lpstr>
      <vt:lpstr>PowerPoint Presentation</vt:lpstr>
      <vt:lpstr>PowerPoint Presentation</vt:lpstr>
      <vt:lpstr>           Thank You</vt:lpstr>
    </vt:vector>
  </TitlesOfParts>
  <Company>Tulsa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CS-User</dc:creator>
  <cp:lastModifiedBy>Jubayer</cp:lastModifiedBy>
  <cp:revision>111</cp:revision>
  <dcterms:created xsi:type="dcterms:W3CDTF">2016-12-29T12:04:09Z</dcterms:created>
  <dcterms:modified xsi:type="dcterms:W3CDTF">2020-09-20T06:41:00Z</dcterms:modified>
</cp:coreProperties>
</file>