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7"/>
  </p:notesMasterIdLst>
  <p:handoutMasterIdLst>
    <p:handoutMasterId r:id="rId38"/>
  </p:handoutMasterIdLst>
  <p:sldIdLst>
    <p:sldId id="267" r:id="rId5"/>
    <p:sldId id="278" r:id="rId6"/>
    <p:sldId id="279" r:id="rId7"/>
    <p:sldId id="283" r:id="rId8"/>
    <p:sldId id="284" r:id="rId9"/>
    <p:sldId id="285" r:id="rId10"/>
    <p:sldId id="286" r:id="rId11"/>
    <p:sldId id="312" r:id="rId12"/>
    <p:sldId id="287" r:id="rId13"/>
    <p:sldId id="289" r:id="rId14"/>
    <p:sldId id="290" r:id="rId15"/>
    <p:sldId id="291" r:id="rId16"/>
    <p:sldId id="292" r:id="rId17"/>
    <p:sldId id="293" r:id="rId18"/>
    <p:sldId id="313" r:id="rId19"/>
    <p:sldId id="294" r:id="rId20"/>
    <p:sldId id="295" r:id="rId21"/>
    <p:sldId id="296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FBD02D-DD9D-4559-99D0-A42B94C475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1C44DE-EDCA-4DC8-AC70-423EBFAA54F5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Location selection</a:t>
          </a:r>
        </a:p>
      </dgm:t>
    </dgm:pt>
    <dgm:pt modelId="{D087C9D8-4A88-4387-A633-C6FACF186102}" type="parTrans" cxnId="{E559C988-B545-4171-84AF-0D7300B08488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B3D968-DC6C-4E48-8257-FCDF419DDB08}" type="sibTrans" cxnId="{E559C988-B545-4171-84AF-0D7300B08488}">
      <dgm:prSet custT="1"/>
      <dgm:spPr/>
      <dgm:t>
        <a:bodyPr/>
        <a:lstStyle/>
        <a:p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713EE-69E5-44C3-9956-9EEC695C373B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 with Franchise</a:t>
          </a:r>
        </a:p>
      </dgm:t>
    </dgm:pt>
    <dgm:pt modelId="{5EF254BC-E39E-42BC-BCE3-2A0A5F022810}" type="parTrans" cxnId="{D3C955AE-2D6D-4AD6-BC3E-644A4F1E9EF1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580E84-E5FA-4A22-BD80-4761D6C7169F}" type="sibTrans" cxnId="{D3C955AE-2D6D-4AD6-BC3E-644A4F1E9EF1}">
      <dgm:prSet custT="1"/>
      <dgm:spPr/>
      <dgm:t>
        <a:bodyPr/>
        <a:lstStyle/>
        <a:p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2BA11-B626-4EA8-AF9C-ED49E82C0C42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Finalize the shop contact </a:t>
          </a:r>
        </a:p>
      </dgm:t>
    </dgm:pt>
    <dgm:pt modelId="{EF710E86-6A07-4553-BA55-7CE271531779}" type="parTrans" cxnId="{B330BE73-7387-4A51-B246-B7654637D334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F8E67-F423-4199-92B8-A74A30A3CEF6}" type="sibTrans" cxnId="{B330BE73-7387-4A51-B246-B7654637D334}">
      <dgm:prSet custT="1"/>
      <dgm:spPr/>
      <dgm:t>
        <a:bodyPr/>
        <a:lstStyle/>
        <a:p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9B672-E0E9-40D0-88FC-945763611E18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loan transfer</a:t>
          </a:r>
        </a:p>
      </dgm:t>
    </dgm:pt>
    <dgm:pt modelId="{A0597555-90FE-4277-A4CC-AD82C3B90557}" type="parTrans" cxnId="{3F009089-2710-421D-BCB3-587CB5B85E3E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D192D2-5A66-4421-A47A-587B1A2D2D4A}" type="sibTrans" cxnId="{3F009089-2710-421D-BCB3-587CB5B85E3E}">
      <dgm:prSet custT="1"/>
      <dgm:spPr/>
      <dgm:t>
        <a:bodyPr/>
        <a:lstStyle/>
        <a:p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A5A2E-5277-4994-89D3-177B705E9EC4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 Marketing </a:t>
          </a:r>
        </a:p>
      </dgm:t>
    </dgm:pt>
    <dgm:pt modelId="{B579C684-D9D5-4F71-AF94-08227D8CAF78}" type="parTrans" cxnId="{CC867EF4-F686-4EDE-BDFC-8F742B7432B2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F5637-ACEE-4DF5-9B15-FF6985D2DCED}" type="sibTrans" cxnId="{CC867EF4-F686-4EDE-BDFC-8F742B7432B2}">
      <dgm:prSet custT="1"/>
      <dgm:spPr/>
      <dgm:t>
        <a:bodyPr/>
        <a:lstStyle/>
        <a:p>
          <a:endParaRPr lang="en-US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B5B79-887A-4194-A2EF-D6BA551171B0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Legal Documentation</a:t>
          </a:r>
        </a:p>
      </dgm:t>
    </dgm:pt>
    <dgm:pt modelId="{882AA2EA-17BB-4894-BC7F-EEE408DF4490}" type="parTrans" cxnId="{DAC3E3FE-5A0D-4C73-AAA0-ACEED7F82950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699D6-0590-4C04-B888-A2A4CE04755C}" type="sibTrans" cxnId="{DAC3E3FE-5A0D-4C73-AAA0-ACEED7F82950}">
      <dgm:prSet/>
      <dgm:spPr/>
      <dgm:t>
        <a:bodyPr/>
        <a:lstStyle/>
        <a:p>
          <a:endParaRPr lang="en-US" sz="9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71A558-DC2B-4B73-8D88-996CE1DB0671}" type="pres">
      <dgm:prSet presAssocID="{7AFBD02D-DD9D-4559-99D0-A42B94C47523}" presName="Name0" presStyleCnt="0">
        <dgm:presLayoutVars>
          <dgm:dir/>
          <dgm:resizeHandles val="exact"/>
        </dgm:presLayoutVars>
      </dgm:prSet>
      <dgm:spPr/>
    </dgm:pt>
    <dgm:pt modelId="{6BF095F3-65AC-4163-8A45-BF694691B8EF}" type="pres">
      <dgm:prSet presAssocID="{5D1C44DE-EDCA-4DC8-AC70-423EBFAA54F5}" presName="node" presStyleLbl="node1" presStyleIdx="0" presStyleCnt="6" custLinFactNeighborX="3658" custLinFactNeighborY="2312">
        <dgm:presLayoutVars>
          <dgm:bulletEnabled val="1"/>
        </dgm:presLayoutVars>
      </dgm:prSet>
      <dgm:spPr/>
    </dgm:pt>
    <dgm:pt modelId="{692E1EA7-4DBE-4AA5-BEB8-62405F1F602F}" type="pres">
      <dgm:prSet presAssocID="{C3B3D968-DC6C-4E48-8257-FCDF419DDB08}" presName="sibTrans" presStyleLbl="sibTrans2D1" presStyleIdx="0" presStyleCnt="5"/>
      <dgm:spPr/>
    </dgm:pt>
    <dgm:pt modelId="{5E30909B-37A4-495F-9E95-1E88DAEFC034}" type="pres">
      <dgm:prSet presAssocID="{C3B3D968-DC6C-4E48-8257-FCDF419DDB08}" presName="connectorText" presStyleLbl="sibTrans2D1" presStyleIdx="0" presStyleCnt="5"/>
      <dgm:spPr/>
    </dgm:pt>
    <dgm:pt modelId="{63B0E6B6-CADC-4707-A2F6-945B546FF4E6}" type="pres">
      <dgm:prSet presAssocID="{1FC713EE-69E5-44C3-9956-9EEC695C373B}" presName="node" presStyleLbl="node1" presStyleIdx="1" presStyleCnt="6" custLinFactNeighborX="3658" custLinFactNeighborY="2312">
        <dgm:presLayoutVars>
          <dgm:bulletEnabled val="1"/>
        </dgm:presLayoutVars>
      </dgm:prSet>
      <dgm:spPr/>
    </dgm:pt>
    <dgm:pt modelId="{E37B4C1C-FDAA-48C8-8FE1-E23B3A1EBCAE}" type="pres">
      <dgm:prSet presAssocID="{1E580E84-E5FA-4A22-BD80-4761D6C7169F}" presName="sibTrans" presStyleLbl="sibTrans2D1" presStyleIdx="1" presStyleCnt="5"/>
      <dgm:spPr/>
    </dgm:pt>
    <dgm:pt modelId="{1E5591B0-E8A2-45B5-8BD0-BA81DE4D1152}" type="pres">
      <dgm:prSet presAssocID="{1E580E84-E5FA-4A22-BD80-4761D6C7169F}" presName="connectorText" presStyleLbl="sibTrans2D1" presStyleIdx="1" presStyleCnt="5"/>
      <dgm:spPr/>
    </dgm:pt>
    <dgm:pt modelId="{30E30465-9072-4C68-9B67-676FA2550776}" type="pres">
      <dgm:prSet presAssocID="{2342BA11-B626-4EA8-AF9C-ED49E82C0C42}" presName="node" presStyleLbl="node1" presStyleIdx="2" presStyleCnt="6" custLinFactNeighborX="3658" custLinFactNeighborY="2312">
        <dgm:presLayoutVars>
          <dgm:bulletEnabled val="1"/>
        </dgm:presLayoutVars>
      </dgm:prSet>
      <dgm:spPr/>
    </dgm:pt>
    <dgm:pt modelId="{92335E8B-07CC-4FFD-943C-5B0BD2E200B0}" type="pres">
      <dgm:prSet presAssocID="{E8CF8E67-F423-4199-92B8-A74A30A3CEF6}" presName="sibTrans" presStyleLbl="sibTrans2D1" presStyleIdx="2" presStyleCnt="5"/>
      <dgm:spPr/>
    </dgm:pt>
    <dgm:pt modelId="{141E0E28-8999-4E38-9ABF-7F271169BA5A}" type="pres">
      <dgm:prSet presAssocID="{E8CF8E67-F423-4199-92B8-A74A30A3CEF6}" presName="connectorText" presStyleLbl="sibTrans2D1" presStyleIdx="2" presStyleCnt="5"/>
      <dgm:spPr/>
    </dgm:pt>
    <dgm:pt modelId="{BA413D4E-90F5-4713-94C1-B73BC20D81EA}" type="pres">
      <dgm:prSet presAssocID="{E2A9B672-E0E9-40D0-88FC-945763611E18}" presName="node" presStyleLbl="node1" presStyleIdx="3" presStyleCnt="6" custLinFactNeighborX="3658" custLinFactNeighborY="2312">
        <dgm:presLayoutVars>
          <dgm:bulletEnabled val="1"/>
        </dgm:presLayoutVars>
      </dgm:prSet>
      <dgm:spPr/>
    </dgm:pt>
    <dgm:pt modelId="{FC68C35C-6624-4646-8B7D-ABDAD2543583}" type="pres">
      <dgm:prSet presAssocID="{EBD192D2-5A66-4421-A47A-587B1A2D2D4A}" presName="sibTrans" presStyleLbl="sibTrans2D1" presStyleIdx="3" presStyleCnt="5"/>
      <dgm:spPr/>
    </dgm:pt>
    <dgm:pt modelId="{E85F0C7F-E98E-4BB6-99DE-BB2A8631AB3E}" type="pres">
      <dgm:prSet presAssocID="{EBD192D2-5A66-4421-A47A-587B1A2D2D4A}" presName="connectorText" presStyleLbl="sibTrans2D1" presStyleIdx="3" presStyleCnt="5"/>
      <dgm:spPr/>
    </dgm:pt>
    <dgm:pt modelId="{D6931105-9B06-4150-AF7E-7333EC5DF964}" type="pres">
      <dgm:prSet presAssocID="{90CA5A2E-5277-4994-89D3-177B705E9EC4}" presName="node" presStyleLbl="node1" presStyleIdx="4" presStyleCnt="6">
        <dgm:presLayoutVars>
          <dgm:bulletEnabled val="1"/>
        </dgm:presLayoutVars>
      </dgm:prSet>
      <dgm:spPr/>
    </dgm:pt>
    <dgm:pt modelId="{514D6E50-E77E-48CE-AE4B-4A98970027F6}" type="pres">
      <dgm:prSet presAssocID="{9F2F5637-ACEE-4DF5-9B15-FF6985D2DCED}" presName="sibTrans" presStyleLbl="sibTrans2D1" presStyleIdx="4" presStyleCnt="5"/>
      <dgm:spPr/>
    </dgm:pt>
    <dgm:pt modelId="{057EE5D7-5467-483D-BA27-34CD51940A03}" type="pres">
      <dgm:prSet presAssocID="{9F2F5637-ACEE-4DF5-9B15-FF6985D2DCED}" presName="connectorText" presStyleLbl="sibTrans2D1" presStyleIdx="4" presStyleCnt="5"/>
      <dgm:spPr/>
    </dgm:pt>
    <dgm:pt modelId="{AA03C52E-9897-4004-9A11-F2CF0B548DAA}" type="pres">
      <dgm:prSet presAssocID="{8D4B5B79-887A-4194-A2EF-D6BA551171B0}" presName="node" presStyleLbl="node1" presStyleIdx="5" presStyleCnt="6">
        <dgm:presLayoutVars>
          <dgm:bulletEnabled val="1"/>
        </dgm:presLayoutVars>
      </dgm:prSet>
      <dgm:spPr/>
    </dgm:pt>
  </dgm:ptLst>
  <dgm:cxnLst>
    <dgm:cxn modelId="{2C876E13-CB3D-4687-94C1-0BDBBC6B37C4}" type="presOf" srcId="{7AFBD02D-DD9D-4559-99D0-A42B94C47523}" destId="{6F71A558-DC2B-4B73-8D88-996CE1DB0671}" srcOrd="0" destOrd="0" presId="urn:microsoft.com/office/officeart/2005/8/layout/process1"/>
    <dgm:cxn modelId="{6B525824-260A-4512-A8C0-5673884BAA4F}" type="presOf" srcId="{1E580E84-E5FA-4A22-BD80-4761D6C7169F}" destId="{E37B4C1C-FDAA-48C8-8FE1-E23B3A1EBCAE}" srcOrd="0" destOrd="0" presId="urn:microsoft.com/office/officeart/2005/8/layout/process1"/>
    <dgm:cxn modelId="{37789034-E0A9-44E6-9907-ECE2990F8CB1}" type="presOf" srcId="{EBD192D2-5A66-4421-A47A-587B1A2D2D4A}" destId="{E85F0C7F-E98E-4BB6-99DE-BB2A8631AB3E}" srcOrd="1" destOrd="0" presId="urn:microsoft.com/office/officeart/2005/8/layout/process1"/>
    <dgm:cxn modelId="{E6538C3A-B9EC-44D1-9CB2-BCD848AE69E5}" type="presOf" srcId="{1FC713EE-69E5-44C3-9956-9EEC695C373B}" destId="{63B0E6B6-CADC-4707-A2F6-945B546FF4E6}" srcOrd="0" destOrd="0" presId="urn:microsoft.com/office/officeart/2005/8/layout/process1"/>
    <dgm:cxn modelId="{9E1D2345-1454-440C-980A-43FD8CCC6DC6}" type="presOf" srcId="{E8CF8E67-F423-4199-92B8-A74A30A3CEF6}" destId="{141E0E28-8999-4E38-9ABF-7F271169BA5A}" srcOrd="1" destOrd="0" presId="urn:microsoft.com/office/officeart/2005/8/layout/process1"/>
    <dgm:cxn modelId="{CBE7304B-90DC-4712-90DB-BDBF0F2D9036}" type="presOf" srcId="{5D1C44DE-EDCA-4DC8-AC70-423EBFAA54F5}" destId="{6BF095F3-65AC-4163-8A45-BF694691B8EF}" srcOrd="0" destOrd="0" presId="urn:microsoft.com/office/officeart/2005/8/layout/process1"/>
    <dgm:cxn modelId="{0637C24D-5C20-43BC-B08A-846FE170BFD9}" type="presOf" srcId="{9F2F5637-ACEE-4DF5-9B15-FF6985D2DCED}" destId="{057EE5D7-5467-483D-BA27-34CD51940A03}" srcOrd="1" destOrd="0" presId="urn:microsoft.com/office/officeart/2005/8/layout/process1"/>
    <dgm:cxn modelId="{B330BE73-7387-4A51-B246-B7654637D334}" srcId="{7AFBD02D-DD9D-4559-99D0-A42B94C47523}" destId="{2342BA11-B626-4EA8-AF9C-ED49E82C0C42}" srcOrd="2" destOrd="0" parTransId="{EF710E86-6A07-4553-BA55-7CE271531779}" sibTransId="{E8CF8E67-F423-4199-92B8-A74A30A3CEF6}"/>
    <dgm:cxn modelId="{4DBB2859-E4DD-4F0B-AD3E-7611E27110EB}" type="presOf" srcId="{8D4B5B79-887A-4194-A2EF-D6BA551171B0}" destId="{AA03C52E-9897-4004-9A11-F2CF0B548DAA}" srcOrd="0" destOrd="0" presId="urn:microsoft.com/office/officeart/2005/8/layout/process1"/>
    <dgm:cxn modelId="{DECB0B5A-02F8-4C61-B3BF-1CE77A77E7A6}" type="presOf" srcId="{9F2F5637-ACEE-4DF5-9B15-FF6985D2DCED}" destId="{514D6E50-E77E-48CE-AE4B-4A98970027F6}" srcOrd="0" destOrd="0" presId="urn:microsoft.com/office/officeart/2005/8/layout/process1"/>
    <dgm:cxn modelId="{E559C988-B545-4171-84AF-0D7300B08488}" srcId="{7AFBD02D-DD9D-4559-99D0-A42B94C47523}" destId="{5D1C44DE-EDCA-4DC8-AC70-423EBFAA54F5}" srcOrd="0" destOrd="0" parTransId="{D087C9D8-4A88-4387-A633-C6FACF186102}" sibTransId="{C3B3D968-DC6C-4E48-8257-FCDF419DDB08}"/>
    <dgm:cxn modelId="{13EC1A89-2819-4A1C-AB85-E0F365031CAD}" type="presOf" srcId="{E8CF8E67-F423-4199-92B8-A74A30A3CEF6}" destId="{92335E8B-07CC-4FFD-943C-5B0BD2E200B0}" srcOrd="0" destOrd="0" presId="urn:microsoft.com/office/officeart/2005/8/layout/process1"/>
    <dgm:cxn modelId="{3F009089-2710-421D-BCB3-587CB5B85E3E}" srcId="{7AFBD02D-DD9D-4559-99D0-A42B94C47523}" destId="{E2A9B672-E0E9-40D0-88FC-945763611E18}" srcOrd="3" destOrd="0" parTransId="{A0597555-90FE-4277-A4CC-AD82C3B90557}" sibTransId="{EBD192D2-5A66-4421-A47A-587B1A2D2D4A}"/>
    <dgm:cxn modelId="{6830328C-948E-446D-8B9B-16648647A992}" type="presOf" srcId="{90CA5A2E-5277-4994-89D3-177B705E9EC4}" destId="{D6931105-9B06-4150-AF7E-7333EC5DF964}" srcOrd="0" destOrd="0" presId="urn:microsoft.com/office/officeart/2005/8/layout/process1"/>
    <dgm:cxn modelId="{FB37AB99-5B70-4AE0-BDAF-CB4973F2EFD1}" type="presOf" srcId="{1E580E84-E5FA-4A22-BD80-4761D6C7169F}" destId="{1E5591B0-E8A2-45B5-8BD0-BA81DE4D1152}" srcOrd="1" destOrd="0" presId="urn:microsoft.com/office/officeart/2005/8/layout/process1"/>
    <dgm:cxn modelId="{D3C955AE-2D6D-4AD6-BC3E-644A4F1E9EF1}" srcId="{7AFBD02D-DD9D-4559-99D0-A42B94C47523}" destId="{1FC713EE-69E5-44C3-9956-9EEC695C373B}" srcOrd="1" destOrd="0" parTransId="{5EF254BC-E39E-42BC-BCE3-2A0A5F022810}" sibTransId="{1E580E84-E5FA-4A22-BD80-4761D6C7169F}"/>
    <dgm:cxn modelId="{A6D906B4-A0CA-4C23-B6EF-6EDF2FC33C8C}" type="presOf" srcId="{2342BA11-B626-4EA8-AF9C-ED49E82C0C42}" destId="{30E30465-9072-4C68-9B67-676FA2550776}" srcOrd="0" destOrd="0" presId="urn:microsoft.com/office/officeart/2005/8/layout/process1"/>
    <dgm:cxn modelId="{A7E27FB5-9A6B-422F-898E-123014997B04}" type="presOf" srcId="{C3B3D968-DC6C-4E48-8257-FCDF419DDB08}" destId="{5E30909B-37A4-495F-9E95-1E88DAEFC034}" srcOrd="1" destOrd="0" presId="urn:microsoft.com/office/officeart/2005/8/layout/process1"/>
    <dgm:cxn modelId="{4DC562BB-630A-4AFB-9040-90DC3C830B6D}" type="presOf" srcId="{EBD192D2-5A66-4421-A47A-587B1A2D2D4A}" destId="{FC68C35C-6624-4646-8B7D-ABDAD2543583}" srcOrd="0" destOrd="0" presId="urn:microsoft.com/office/officeart/2005/8/layout/process1"/>
    <dgm:cxn modelId="{1034F8E7-9CF6-40E4-9623-9DC5F82813C9}" type="presOf" srcId="{E2A9B672-E0E9-40D0-88FC-945763611E18}" destId="{BA413D4E-90F5-4713-94C1-B73BC20D81EA}" srcOrd="0" destOrd="0" presId="urn:microsoft.com/office/officeart/2005/8/layout/process1"/>
    <dgm:cxn modelId="{CC867EF4-F686-4EDE-BDFC-8F742B7432B2}" srcId="{7AFBD02D-DD9D-4559-99D0-A42B94C47523}" destId="{90CA5A2E-5277-4994-89D3-177B705E9EC4}" srcOrd="4" destOrd="0" parTransId="{B579C684-D9D5-4F71-AF94-08227D8CAF78}" sibTransId="{9F2F5637-ACEE-4DF5-9B15-FF6985D2DCED}"/>
    <dgm:cxn modelId="{1D4CD5FB-F088-484B-BB5A-3813FA3EE8A3}" type="presOf" srcId="{C3B3D968-DC6C-4E48-8257-FCDF419DDB08}" destId="{692E1EA7-4DBE-4AA5-BEB8-62405F1F602F}" srcOrd="0" destOrd="0" presId="urn:microsoft.com/office/officeart/2005/8/layout/process1"/>
    <dgm:cxn modelId="{DAC3E3FE-5A0D-4C73-AAA0-ACEED7F82950}" srcId="{7AFBD02D-DD9D-4559-99D0-A42B94C47523}" destId="{8D4B5B79-887A-4194-A2EF-D6BA551171B0}" srcOrd="5" destOrd="0" parTransId="{882AA2EA-17BB-4894-BC7F-EEE408DF4490}" sibTransId="{DEC699D6-0590-4C04-B888-A2A4CE04755C}"/>
    <dgm:cxn modelId="{99422C8D-CC7A-4548-ADCB-F8A20AF138D4}" type="presParOf" srcId="{6F71A558-DC2B-4B73-8D88-996CE1DB0671}" destId="{6BF095F3-65AC-4163-8A45-BF694691B8EF}" srcOrd="0" destOrd="0" presId="urn:microsoft.com/office/officeart/2005/8/layout/process1"/>
    <dgm:cxn modelId="{92AE64B1-E912-42FC-8152-42578D76D737}" type="presParOf" srcId="{6F71A558-DC2B-4B73-8D88-996CE1DB0671}" destId="{692E1EA7-4DBE-4AA5-BEB8-62405F1F602F}" srcOrd="1" destOrd="0" presId="urn:microsoft.com/office/officeart/2005/8/layout/process1"/>
    <dgm:cxn modelId="{E404DB25-F810-4599-9119-B6EE984560BC}" type="presParOf" srcId="{692E1EA7-4DBE-4AA5-BEB8-62405F1F602F}" destId="{5E30909B-37A4-495F-9E95-1E88DAEFC034}" srcOrd="0" destOrd="0" presId="urn:microsoft.com/office/officeart/2005/8/layout/process1"/>
    <dgm:cxn modelId="{8744BEC2-D32E-45C8-B0A6-98858762DF95}" type="presParOf" srcId="{6F71A558-DC2B-4B73-8D88-996CE1DB0671}" destId="{63B0E6B6-CADC-4707-A2F6-945B546FF4E6}" srcOrd="2" destOrd="0" presId="urn:microsoft.com/office/officeart/2005/8/layout/process1"/>
    <dgm:cxn modelId="{8C28BF75-FAE4-460E-BFA8-C174D6A86E89}" type="presParOf" srcId="{6F71A558-DC2B-4B73-8D88-996CE1DB0671}" destId="{E37B4C1C-FDAA-48C8-8FE1-E23B3A1EBCAE}" srcOrd="3" destOrd="0" presId="urn:microsoft.com/office/officeart/2005/8/layout/process1"/>
    <dgm:cxn modelId="{B0C47819-E57B-4AC0-8B60-DC6E8DA82067}" type="presParOf" srcId="{E37B4C1C-FDAA-48C8-8FE1-E23B3A1EBCAE}" destId="{1E5591B0-E8A2-45B5-8BD0-BA81DE4D1152}" srcOrd="0" destOrd="0" presId="urn:microsoft.com/office/officeart/2005/8/layout/process1"/>
    <dgm:cxn modelId="{41B95CD4-4990-420B-9565-9735134B506C}" type="presParOf" srcId="{6F71A558-DC2B-4B73-8D88-996CE1DB0671}" destId="{30E30465-9072-4C68-9B67-676FA2550776}" srcOrd="4" destOrd="0" presId="urn:microsoft.com/office/officeart/2005/8/layout/process1"/>
    <dgm:cxn modelId="{C1642CA4-DE44-4742-832D-B2CFECDAAC1D}" type="presParOf" srcId="{6F71A558-DC2B-4B73-8D88-996CE1DB0671}" destId="{92335E8B-07CC-4FFD-943C-5B0BD2E200B0}" srcOrd="5" destOrd="0" presId="urn:microsoft.com/office/officeart/2005/8/layout/process1"/>
    <dgm:cxn modelId="{A8055C61-DF93-4057-B022-5212810BDFBE}" type="presParOf" srcId="{92335E8B-07CC-4FFD-943C-5B0BD2E200B0}" destId="{141E0E28-8999-4E38-9ABF-7F271169BA5A}" srcOrd="0" destOrd="0" presId="urn:microsoft.com/office/officeart/2005/8/layout/process1"/>
    <dgm:cxn modelId="{5D0A36EB-782A-4F13-8093-8C975DA06007}" type="presParOf" srcId="{6F71A558-DC2B-4B73-8D88-996CE1DB0671}" destId="{BA413D4E-90F5-4713-94C1-B73BC20D81EA}" srcOrd="6" destOrd="0" presId="urn:microsoft.com/office/officeart/2005/8/layout/process1"/>
    <dgm:cxn modelId="{1FBA4528-FAD8-4A8E-BB91-0351987B0D34}" type="presParOf" srcId="{6F71A558-DC2B-4B73-8D88-996CE1DB0671}" destId="{FC68C35C-6624-4646-8B7D-ABDAD2543583}" srcOrd="7" destOrd="0" presId="urn:microsoft.com/office/officeart/2005/8/layout/process1"/>
    <dgm:cxn modelId="{08FFB363-C4FA-43E4-A792-939E14DB7D35}" type="presParOf" srcId="{FC68C35C-6624-4646-8B7D-ABDAD2543583}" destId="{E85F0C7F-E98E-4BB6-99DE-BB2A8631AB3E}" srcOrd="0" destOrd="0" presId="urn:microsoft.com/office/officeart/2005/8/layout/process1"/>
    <dgm:cxn modelId="{6BE85D30-B767-4C67-B3A2-5620FA190636}" type="presParOf" srcId="{6F71A558-DC2B-4B73-8D88-996CE1DB0671}" destId="{D6931105-9B06-4150-AF7E-7333EC5DF964}" srcOrd="8" destOrd="0" presId="urn:microsoft.com/office/officeart/2005/8/layout/process1"/>
    <dgm:cxn modelId="{D2E0FBE6-B416-40CE-B699-C72E4AF35630}" type="presParOf" srcId="{6F71A558-DC2B-4B73-8D88-996CE1DB0671}" destId="{514D6E50-E77E-48CE-AE4B-4A98970027F6}" srcOrd="9" destOrd="0" presId="urn:microsoft.com/office/officeart/2005/8/layout/process1"/>
    <dgm:cxn modelId="{B4D69ABE-E5A4-4B4F-B82D-E95B7A85C304}" type="presParOf" srcId="{514D6E50-E77E-48CE-AE4B-4A98970027F6}" destId="{057EE5D7-5467-483D-BA27-34CD51940A03}" srcOrd="0" destOrd="0" presId="urn:microsoft.com/office/officeart/2005/8/layout/process1"/>
    <dgm:cxn modelId="{7E914C82-5467-421B-BFAC-03741257C46D}" type="presParOf" srcId="{6F71A558-DC2B-4B73-8D88-996CE1DB0671}" destId="{AA03C52E-9897-4004-9A11-F2CF0B548DAA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BD02D-DD9D-4559-99D0-A42B94C475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1C44DE-EDCA-4DC8-AC70-423EBFAA54F5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Decoration of Shop</a:t>
          </a:r>
        </a:p>
      </dgm:t>
    </dgm:pt>
    <dgm:pt modelId="{D087C9D8-4A88-4387-A633-C6FACF186102}" type="parTrans" cxnId="{E559C988-B545-4171-84AF-0D7300B08488}">
      <dgm:prSet/>
      <dgm:spPr/>
      <dgm:t>
        <a:bodyPr/>
        <a:lstStyle/>
        <a:p>
          <a:endParaRPr lang="en-US"/>
        </a:p>
      </dgm:t>
    </dgm:pt>
    <dgm:pt modelId="{C3B3D968-DC6C-4E48-8257-FCDF419DDB08}" type="sibTrans" cxnId="{E559C988-B545-4171-84AF-0D7300B08488}">
      <dgm:prSet/>
      <dgm:spPr/>
      <dgm:t>
        <a:bodyPr/>
        <a:lstStyle/>
        <a:p>
          <a:endParaRPr lang="en-US" dirty="0"/>
        </a:p>
      </dgm:t>
    </dgm:pt>
    <dgm:pt modelId="{1FC713EE-69E5-44C3-9956-9EEC695C373B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Medicine Collection</a:t>
          </a:r>
        </a:p>
      </dgm:t>
    </dgm:pt>
    <dgm:pt modelId="{5EF254BC-E39E-42BC-BCE3-2A0A5F022810}" type="parTrans" cxnId="{D3C955AE-2D6D-4AD6-BC3E-644A4F1E9EF1}">
      <dgm:prSet/>
      <dgm:spPr/>
      <dgm:t>
        <a:bodyPr/>
        <a:lstStyle/>
        <a:p>
          <a:endParaRPr lang="en-US"/>
        </a:p>
      </dgm:t>
    </dgm:pt>
    <dgm:pt modelId="{1E580E84-E5FA-4A22-BD80-4761D6C7169F}" type="sibTrans" cxnId="{D3C955AE-2D6D-4AD6-BC3E-644A4F1E9EF1}">
      <dgm:prSet/>
      <dgm:spPr/>
      <dgm:t>
        <a:bodyPr/>
        <a:lstStyle/>
        <a:p>
          <a:endParaRPr lang="en-US" dirty="0"/>
        </a:p>
      </dgm:t>
    </dgm:pt>
    <dgm:pt modelId="{2342BA11-B626-4EA8-AF9C-ED49E82C0C42}">
      <dgm:prSet phldrT="[Text]"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Sell</a:t>
          </a:r>
        </a:p>
      </dgm:t>
    </dgm:pt>
    <dgm:pt modelId="{EF710E86-6A07-4553-BA55-7CE271531779}" type="parTrans" cxnId="{B330BE73-7387-4A51-B246-B7654637D334}">
      <dgm:prSet/>
      <dgm:spPr/>
      <dgm:t>
        <a:bodyPr/>
        <a:lstStyle/>
        <a:p>
          <a:endParaRPr lang="en-US"/>
        </a:p>
      </dgm:t>
    </dgm:pt>
    <dgm:pt modelId="{E8CF8E67-F423-4199-92B8-A74A30A3CEF6}" type="sibTrans" cxnId="{B330BE73-7387-4A51-B246-B7654637D334}">
      <dgm:prSet/>
      <dgm:spPr/>
      <dgm:t>
        <a:bodyPr/>
        <a:lstStyle/>
        <a:p>
          <a:endParaRPr lang="en-US" dirty="0"/>
        </a:p>
      </dgm:t>
    </dgm:pt>
    <dgm:pt modelId="{E2A9B672-E0E9-40D0-88FC-945763611E18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Transfer</a:t>
          </a:r>
        </a:p>
      </dgm:t>
    </dgm:pt>
    <dgm:pt modelId="{A0597555-90FE-4277-A4CC-AD82C3B90557}" type="parTrans" cxnId="{3F009089-2710-421D-BCB3-587CB5B85E3E}">
      <dgm:prSet/>
      <dgm:spPr/>
      <dgm:t>
        <a:bodyPr/>
        <a:lstStyle/>
        <a:p>
          <a:endParaRPr lang="en-US"/>
        </a:p>
      </dgm:t>
    </dgm:pt>
    <dgm:pt modelId="{EBD192D2-5A66-4421-A47A-587B1A2D2D4A}" type="sibTrans" cxnId="{3F009089-2710-421D-BCB3-587CB5B85E3E}">
      <dgm:prSet/>
      <dgm:spPr/>
      <dgm:t>
        <a:bodyPr/>
        <a:lstStyle/>
        <a:p>
          <a:endParaRPr lang="en-US" dirty="0"/>
        </a:p>
      </dgm:t>
    </dgm:pt>
    <dgm:pt modelId="{90CA5A2E-5277-4994-89D3-177B705E9EC4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Payment</a:t>
          </a:r>
        </a:p>
      </dgm:t>
    </dgm:pt>
    <dgm:pt modelId="{B579C684-D9D5-4F71-AF94-08227D8CAF78}" type="parTrans" cxnId="{CC867EF4-F686-4EDE-BDFC-8F742B7432B2}">
      <dgm:prSet/>
      <dgm:spPr/>
      <dgm:t>
        <a:bodyPr/>
        <a:lstStyle/>
        <a:p>
          <a:endParaRPr lang="en-US"/>
        </a:p>
      </dgm:t>
    </dgm:pt>
    <dgm:pt modelId="{9F2F5637-ACEE-4DF5-9B15-FF6985D2DCED}" type="sibTrans" cxnId="{CC867EF4-F686-4EDE-BDFC-8F742B7432B2}">
      <dgm:prSet/>
      <dgm:spPr/>
      <dgm:t>
        <a:bodyPr/>
        <a:lstStyle/>
        <a:p>
          <a:endParaRPr lang="en-US" dirty="0"/>
        </a:p>
      </dgm:t>
    </dgm:pt>
    <dgm:pt modelId="{8D4B5B79-887A-4194-A2EF-D6BA551171B0}">
      <dgm:prSet custT="1"/>
      <dgm:spPr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</dgm:spPr>
      <dgm:t>
        <a:bodyPr/>
        <a:lstStyle/>
        <a:p>
          <a:r>
            <a: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Profit Collection</a:t>
          </a:r>
        </a:p>
      </dgm:t>
    </dgm:pt>
    <dgm:pt modelId="{882AA2EA-17BB-4894-BC7F-EEE408DF4490}" type="parTrans" cxnId="{DAC3E3FE-5A0D-4C73-AAA0-ACEED7F82950}">
      <dgm:prSet/>
      <dgm:spPr/>
      <dgm:t>
        <a:bodyPr/>
        <a:lstStyle/>
        <a:p>
          <a:endParaRPr lang="en-US"/>
        </a:p>
      </dgm:t>
    </dgm:pt>
    <dgm:pt modelId="{DEC699D6-0590-4C04-B888-A2A4CE04755C}" type="sibTrans" cxnId="{DAC3E3FE-5A0D-4C73-AAA0-ACEED7F82950}">
      <dgm:prSet/>
      <dgm:spPr/>
      <dgm:t>
        <a:bodyPr/>
        <a:lstStyle/>
        <a:p>
          <a:endParaRPr lang="en-US"/>
        </a:p>
      </dgm:t>
    </dgm:pt>
    <dgm:pt modelId="{6F71A558-DC2B-4B73-8D88-996CE1DB0671}" type="pres">
      <dgm:prSet presAssocID="{7AFBD02D-DD9D-4559-99D0-A42B94C47523}" presName="Name0" presStyleCnt="0">
        <dgm:presLayoutVars>
          <dgm:dir/>
          <dgm:resizeHandles val="exact"/>
        </dgm:presLayoutVars>
      </dgm:prSet>
      <dgm:spPr/>
    </dgm:pt>
    <dgm:pt modelId="{6BF095F3-65AC-4163-8A45-BF694691B8EF}" type="pres">
      <dgm:prSet presAssocID="{5D1C44DE-EDCA-4DC8-AC70-423EBFAA54F5}" presName="node" presStyleLbl="node1" presStyleIdx="0" presStyleCnt="6">
        <dgm:presLayoutVars>
          <dgm:bulletEnabled val="1"/>
        </dgm:presLayoutVars>
      </dgm:prSet>
      <dgm:spPr/>
    </dgm:pt>
    <dgm:pt modelId="{692E1EA7-4DBE-4AA5-BEB8-62405F1F602F}" type="pres">
      <dgm:prSet presAssocID="{C3B3D968-DC6C-4E48-8257-FCDF419DDB08}" presName="sibTrans" presStyleLbl="sibTrans2D1" presStyleIdx="0" presStyleCnt="5"/>
      <dgm:spPr/>
    </dgm:pt>
    <dgm:pt modelId="{5E30909B-37A4-495F-9E95-1E88DAEFC034}" type="pres">
      <dgm:prSet presAssocID="{C3B3D968-DC6C-4E48-8257-FCDF419DDB08}" presName="connectorText" presStyleLbl="sibTrans2D1" presStyleIdx="0" presStyleCnt="5"/>
      <dgm:spPr/>
    </dgm:pt>
    <dgm:pt modelId="{63B0E6B6-CADC-4707-A2F6-945B546FF4E6}" type="pres">
      <dgm:prSet presAssocID="{1FC713EE-69E5-44C3-9956-9EEC695C373B}" presName="node" presStyleLbl="node1" presStyleIdx="1" presStyleCnt="6">
        <dgm:presLayoutVars>
          <dgm:bulletEnabled val="1"/>
        </dgm:presLayoutVars>
      </dgm:prSet>
      <dgm:spPr/>
    </dgm:pt>
    <dgm:pt modelId="{E37B4C1C-FDAA-48C8-8FE1-E23B3A1EBCAE}" type="pres">
      <dgm:prSet presAssocID="{1E580E84-E5FA-4A22-BD80-4761D6C7169F}" presName="sibTrans" presStyleLbl="sibTrans2D1" presStyleIdx="1" presStyleCnt="5"/>
      <dgm:spPr/>
    </dgm:pt>
    <dgm:pt modelId="{1E5591B0-E8A2-45B5-8BD0-BA81DE4D1152}" type="pres">
      <dgm:prSet presAssocID="{1E580E84-E5FA-4A22-BD80-4761D6C7169F}" presName="connectorText" presStyleLbl="sibTrans2D1" presStyleIdx="1" presStyleCnt="5"/>
      <dgm:spPr/>
    </dgm:pt>
    <dgm:pt modelId="{30E30465-9072-4C68-9B67-676FA2550776}" type="pres">
      <dgm:prSet presAssocID="{2342BA11-B626-4EA8-AF9C-ED49E82C0C42}" presName="node" presStyleLbl="node1" presStyleIdx="2" presStyleCnt="6">
        <dgm:presLayoutVars>
          <dgm:bulletEnabled val="1"/>
        </dgm:presLayoutVars>
      </dgm:prSet>
      <dgm:spPr/>
    </dgm:pt>
    <dgm:pt modelId="{92335E8B-07CC-4FFD-943C-5B0BD2E200B0}" type="pres">
      <dgm:prSet presAssocID="{E8CF8E67-F423-4199-92B8-A74A30A3CEF6}" presName="sibTrans" presStyleLbl="sibTrans2D1" presStyleIdx="2" presStyleCnt="5"/>
      <dgm:spPr/>
    </dgm:pt>
    <dgm:pt modelId="{141E0E28-8999-4E38-9ABF-7F271169BA5A}" type="pres">
      <dgm:prSet presAssocID="{E8CF8E67-F423-4199-92B8-A74A30A3CEF6}" presName="connectorText" presStyleLbl="sibTrans2D1" presStyleIdx="2" presStyleCnt="5"/>
      <dgm:spPr/>
    </dgm:pt>
    <dgm:pt modelId="{BA413D4E-90F5-4713-94C1-B73BC20D81EA}" type="pres">
      <dgm:prSet presAssocID="{E2A9B672-E0E9-40D0-88FC-945763611E18}" presName="node" presStyleLbl="node1" presStyleIdx="3" presStyleCnt="6">
        <dgm:presLayoutVars>
          <dgm:bulletEnabled val="1"/>
        </dgm:presLayoutVars>
      </dgm:prSet>
      <dgm:spPr/>
    </dgm:pt>
    <dgm:pt modelId="{FC68C35C-6624-4646-8B7D-ABDAD2543583}" type="pres">
      <dgm:prSet presAssocID="{EBD192D2-5A66-4421-A47A-587B1A2D2D4A}" presName="sibTrans" presStyleLbl="sibTrans2D1" presStyleIdx="3" presStyleCnt="5"/>
      <dgm:spPr/>
    </dgm:pt>
    <dgm:pt modelId="{E85F0C7F-E98E-4BB6-99DE-BB2A8631AB3E}" type="pres">
      <dgm:prSet presAssocID="{EBD192D2-5A66-4421-A47A-587B1A2D2D4A}" presName="connectorText" presStyleLbl="sibTrans2D1" presStyleIdx="3" presStyleCnt="5"/>
      <dgm:spPr/>
    </dgm:pt>
    <dgm:pt modelId="{D6931105-9B06-4150-AF7E-7333EC5DF964}" type="pres">
      <dgm:prSet presAssocID="{90CA5A2E-5277-4994-89D3-177B705E9EC4}" presName="node" presStyleLbl="node1" presStyleIdx="4" presStyleCnt="6">
        <dgm:presLayoutVars>
          <dgm:bulletEnabled val="1"/>
        </dgm:presLayoutVars>
      </dgm:prSet>
      <dgm:spPr/>
    </dgm:pt>
    <dgm:pt modelId="{514D6E50-E77E-48CE-AE4B-4A98970027F6}" type="pres">
      <dgm:prSet presAssocID="{9F2F5637-ACEE-4DF5-9B15-FF6985D2DCED}" presName="sibTrans" presStyleLbl="sibTrans2D1" presStyleIdx="4" presStyleCnt="5"/>
      <dgm:spPr/>
    </dgm:pt>
    <dgm:pt modelId="{057EE5D7-5467-483D-BA27-34CD51940A03}" type="pres">
      <dgm:prSet presAssocID="{9F2F5637-ACEE-4DF5-9B15-FF6985D2DCED}" presName="connectorText" presStyleLbl="sibTrans2D1" presStyleIdx="4" presStyleCnt="5"/>
      <dgm:spPr/>
    </dgm:pt>
    <dgm:pt modelId="{AA03C52E-9897-4004-9A11-F2CF0B548DAA}" type="pres">
      <dgm:prSet presAssocID="{8D4B5B79-887A-4194-A2EF-D6BA551171B0}" presName="node" presStyleLbl="node1" presStyleIdx="5" presStyleCnt="6">
        <dgm:presLayoutVars>
          <dgm:bulletEnabled val="1"/>
        </dgm:presLayoutVars>
      </dgm:prSet>
      <dgm:spPr/>
    </dgm:pt>
  </dgm:ptLst>
  <dgm:cxnLst>
    <dgm:cxn modelId="{1BD9E501-52A8-44D7-8FC3-98FFCC23A594}" type="presOf" srcId="{EBD192D2-5A66-4421-A47A-587B1A2D2D4A}" destId="{E85F0C7F-E98E-4BB6-99DE-BB2A8631AB3E}" srcOrd="1" destOrd="0" presId="urn:microsoft.com/office/officeart/2005/8/layout/process1"/>
    <dgm:cxn modelId="{F552F003-029D-4D65-B4C4-92F358132B40}" type="presOf" srcId="{1FC713EE-69E5-44C3-9956-9EEC695C373B}" destId="{63B0E6B6-CADC-4707-A2F6-945B546FF4E6}" srcOrd="0" destOrd="0" presId="urn:microsoft.com/office/officeart/2005/8/layout/process1"/>
    <dgm:cxn modelId="{3D3AD50C-8BB2-4ACC-B35D-0BFE74DB6782}" type="presOf" srcId="{90CA5A2E-5277-4994-89D3-177B705E9EC4}" destId="{D6931105-9B06-4150-AF7E-7333EC5DF964}" srcOrd="0" destOrd="0" presId="urn:microsoft.com/office/officeart/2005/8/layout/process1"/>
    <dgm:cxn modelId="{0B2CC20D-B17F-439C-B80E-A238BAC200D2}" type="presOf" srcId="{C3B3D968-DC6C-4E48-8257-FCDF419DDB08}" destId="{692E1EA7-4DBE-4AA5-BEB8-62405F1F602F}" srcOrd="0" destOrd="0" presId="urn:microsoft.com/office/officeart/2005/8/layout/process1"/>
    <dgm:cxn modelId="{82A5EC21-DF69-48E3-8FB8-129E76983696}" type="presOf" srcId="{C3B3D968-DC6C-4E48-8257-FCDF419DDB08}" destId="{5E30909B-37A4-495F-9E95-1E88DAEFC034}" srcOrd="1" destOrd="0" presId="urn:microsoft.com/office/officeart/2005/8/layout/process1"/>
    <dgm:cxn modelId="{1F086133-43C3-485A-8ADC-4E9B517EE5D7}" type="presOf" srcId="{1E580E84-E5FA-4A22-BD80-4761D6C7169F}" destId="{E37B4C1C-FDAA-48C8-8FE1-E23B3A1EBCAE}" srcOrd="0" destOrd="0" presId="urn:microsoft.com/office/officeart/2005/8/layout/process1"/>
    <dgm:cxn modelId="{3B26CE46-A545-4AE6-924E-21BB5FA5426E}" type="presOf" srcId="{5D1C44DE-EDCA-4DC8-AC70-423EBFAA54F5}" destId="{6BF095F3-65AC-4163-8A45-BF694691B8EF}" srcOrd="0" destOrd="0" presId="urn:microsoft.com/office/officeart/2005/8/layout/process1"/>
    <dgm:cxn modelId="{B330BE73-7387-4A51-B246-B7654637D334}" srcId="{7AFBD02D-DD9D-4559-99D0-A42B94C47523}" destId="{2342BA11-B626-4EA8-AF9C-ED49E82C0C42}" srcOrd="2" destOrd="0" parTransId="{EF710E86-6A07-4553-BA55-7CE271531779}" sibTransId="{E8CF8E67-F423-4199-92B8-A74A30A3CEF6}"/>
    <dgm:cxn modelId="{B4113D7A-C1D8-4550-9080-3577E59AF46A}" type="presOf" srcId="{9F2F5637-ACEE-4DF5-9B15-FF6985D2DCED}" destId="{057EE5D7-5467-483D-BA27-34CD51940A03}" srcOrd="1" destOrd="0" presId="urn:microsoft.com/office/officeart/2005/8/layout/process1"/>
    <dgm:cxn modelId="{E559C988-B545-4171-84AF-0D7300B08488}" srcId="{7AFBD02D-DD9D-4559-99D0-A42B94C47523}" destId="{5D1C44DE-EDCA-4DC8-AC70-423EBFAA54F5}" srcOrd="0" destOrd="0" parTransId="{D087C9D8-4A88-4387-A633-C6FACF186102}" sibTransId="{C3B3D968-DC6C-4E48-8257-FCDF419DDB08}"/>
    <dgm:cxn modelId="{3F009089-2710-421D-BCB3-587CB5B85E3E}" srcId="{7AFBD02D-DD9D-4559-99D0-A42B94C47523}" destId="{E2A9B672-E0E9-40D0-88FC-945763611E18}" srcOrd="3" destOrd="0" parTransId="{A0597555-90FE-4277-A4CC-AD82C3B90557}" sibTransId="{EBD192D2-5A66-4421-A47A-587B1A2D2D4A}"/>
    <dgm:cxn modelId="{9738908E-01C1-439F-8473-419701E239E3}" type="presOf" srcId="{E2A9B672-E0E9-40D0-88FC-945763611E18}" destId="{BA413D4E-90F5-4713-94C1-B73BC20D81EA}" srcOrd="0" destOrd="0" presId="urn:microsoft.com/office/officeart/2005/8/layout/process1"/>
    <dgm:cxn modelId="{0A02CB97-C7F6-4769-8DD7-29E140BA9928}" type="presOf" srcId="{2342BA11-B626-4EA8-AF9C-ED49E82C0C42}" destId="{30E30465-9072-4C68-9B67-676FA2550776}" srcOrd="0" destOrd="0" presId="urn:microsoft.com/office/officeart/2005/8/layout/process1"/>
    <dgm:cxn modelId="{4ACFADA3-0537-4FFB-98CF-E2231BFACD04}" type="presOf" srcId="{E8CF8E67-F423-4199-92B8-A74A30A3CEF6}" destId="{92335E8B-07CC-4FFD-943C-5B0BD2E200B0}" srcOrd="0" destOrd="0" presId="urn:microsoft.com/office/officeart/2005/8/layout/process1"/>
    <dgm:cxn modelId="{D3C955AE-2D6D-4AD6-BC3E-644A4F1E9EF1}" srcId="{7AFBD02D-DD9D-4559-99D0-A42B94C47523}" destId="{1FC713EE-69E5-44C3-9956-9EEC695C373B}" srcOrd="1" destOrd="0" parTransId="{5EF254BC-E39E-42BC-BCE3-2A0A5F022810}" sibTransId="{1E580E84-E5FA-4A22-BD80-4761D6C7169F}"/>
    <dgm:cxn modelId="{36FAFAB7-9448-4B45-A74E-C8380D38B6F5}" type="presOf" srcId="{8D4B5B79-887A-4194-A2EF-D6BA551171B0}" destId="{AA03C52E-9897-4004-9A11-F2CF0B548DAA}" srcOrd="0" destOrd="0" presId="urn:microsoft.com/office/officeart/2005/8/layout/process1"/>
    <dgm:cxn modelId="{02A750C0-9EE3-4431-9970-004E4073AC9E}" type="presOf" srcId="{EBD192D2-5A66-4421-A47A-587B1A2D2D4A}" destId="{FC68C35C-6624-4646-8B7D-ABDAD2543583}" srcOrd="0" destOrd="0" presId="urn:microsoft.com/office/officeart/2005/8/layout/process1"/>
    <dgm:cxn modelId="{A6F773D1-9A1F-4AA9-A80E-D9F9ECD72FF9}" type="presOf" srcId="{7AFBD02D-DD9D-4559-99D0-A42B94C47523}" destId="{6F71A558-DC2B-4B73-8D88-996CE1DB0671}" srcOrd="0" destOrd="0" presId="urn:microsoft.com/office/officeart/2005/8/layout/process1"/>
    <dgm:cxn modelId="{435F4BD9-2196-4160-AABD-955B629D1DED}" type="presOf" srcId="{1E580E84-E5FA-4A22-BD80-4761D6C7169F}" destId="{1E5591B0-E8A2-45B5-8BD0-BA81DE4D1152}" srcOrd="1" destOrd="0" presId="urn:microsoft.com/office/officeart/2005/8/layout/process1"/>
    <dgm:cxn modelId="{D885CEDC-CEBD-477A-9DE5-35F7C8298627}" type="presOf" srcId="{9F2F5637-ACEE-4DF5-9B15-FF6985D2DCED}" destId="{514D6E50-E77E-48CE-AE4B-4A98970027F6}" srcOrd="0" destOrd="0" presId="urn:microsoft.com/office/officeart/2005/8/layout/process1"/>
    <dgm:cxn modelId="{8348DEEB-50CD-45A2-B19D-699636000050}" type="presOf" srcId="{E8CF8E67-F423-4199-92B8-A74A30A3CEF6}" destId="{141E0E28-8999-4E38-9ABF-7F271169BA5A}" srcOrd="1" destOrd="0" presId="urn:microsoft.com/office/officeart/2005/8/layout/process1"/>
    <dgm:cxn modelId="{CC867EF4-F686-4EDE-BDFC-8F742B7432B2}" srcId="{7AFBD02D-DD9D-4559-99D0-A42B94C47523}" destId="{90CA5A2E-5277-4994-89D3-177B705E9EC4}" srcOrd="4" destOrd="0" parTransId="{B579C684-D9D5-4F71-AF94-08227D8CAF78}" sibTransId="{9F2F5637-ACEE-4DF5-9B15-FF6985D2DCED}"/>
    <dgm:cxn modelId="{DAC3E3FE-5A0D-4C73-AAA0-ACEED7F82950}" srcId="{7AFBD02D-DD9D-4559-99D0-A42B94C47523}" destId="{8D4B5B79-887A-4194-A2EF-D6BA551171B0}" srcOrd="5" destOrd="0" parTransId="{882AA2EA-17BB-4894-BC7F-EEE408DF4490}" sibTransId="{DEC699D6-0590-4C04-B888-A2A4CE04755C}"/>
    <dgm:cxn modelId="{726155EB-E032-430D-8800-29C3AB3B4281}" type="presParOf" srcId="{6F71A558-DC2B-4B73-8D88-996CE1DB0671}" destId="{6BF095F3-65AC-4163-8A45-BF694691B8EF}" srcOrd="0" destOrd="0" presId="urn:microsoft.com/office/officeart/2005/8/layout/process1"/>
    <dgm:cxn modelId="{E5213633-BBFB-4E08-886B-8DB727D5A77A}" type="presParOf" srcId="{6F71A558-DC2B-4B73-8D88-996CE1DB0671}" destId="{692E1EA7-4DBE-4AA5-BEB8-62405F1F602F}" srcOrd="1" destOrd="0" presId="urn:microsoft.com/office/officeart/2005/8/layout/process1"/>
    <dgm:cxn modelId="{4EFAA258-C003-4406-85B0-FC57FFA826B9}" type="presParOf" srcId="{692E1EA7-4DBE-4AA5-BEB8-62405F1F602F}" destId="{5E30909B-37A4-495F-9E95-1E88DAEFC034}" srcOrd="0" destOrd="0" presId="urn:microsoft.com/office/officeart/2005/8/layout/process1"/>
    <dgm:cxn modelId="{96850BC9-E078-49DA-BAEA-5C3CAE5C0E14}" type="presParOf" srcId="{6F71A558-DC2B-4B73-8D88-996CE1DB0671}" destId="{63B0E6B6-CADC-4707-A2F6-945B546FF4E6}" srcOrd="2" destOrd="0" presId="urn:microsoft.com/office/officeart/2005/8/layout/process1"/>
    <dgm:cxn modelId="{8E5E454D-6178-4E4B-8658-360057D340E5}" type="presParOf" srcId="{6F71A558-DC2B-4B73-8D88-996CE1DB0671}" destId="{E37B4C1C-FDAA-48C8-8FE1-E23B3A1EBCAE}" srcOrd="3" destOrd="0" presId="urn:microsoft.com/office/officeart/2005/8/layout/process1"/>
    <dgm:cxn modelId="{118E2176-AFFD-4F25-8BBE-3E6CFB9CEE82}" type="presParOf" srcId="{E37B4C1C-FDAA-48C8-8FE1-E23B3A1EBCAE}" destId="{1E5591B0-E8A2-45B5-8BD0-BA81DE4D1152}" srcOrd="0" destOrd="0" presId="urn:microsoft.com/office/officeart/2005/8/layout/process1"/>
    <dgm:cxn modelId="{AB8190A7-0439-494F-8F1A-CB92C710A296}" type="presParOf" srcId="{6F71A558-DC2B-4B73-8D88-996CE1DB0671}" destId="{30E30465-9072-4C68-9B67-676FA2550776}" srcOrd="4" destOrd="0" presId="urn:microsoft.com/office/officeart/2005/8/layout/process1"/>
    <dgm:cxn modelId="{E1D43161-D3AE-46FE-B308-034986334925}" type="presParOf" srcId="{6F71A558-DC2B-4B73-8D88-996CE1DB0671}" destId="{92335E8B-07CC-4FFD-943C-5B0BD2E200B0}" srcOrd="5" destOrd="0" presId="urn:microsoft.com/office/officeart/2005/8/layout/process1"/>
    <dgm:cxn modelId="{B5571CA2-B40A-428A-90AB-9BA002F3C5ED}" type="presParOf" srcId="{92335E8B-07CC-4FFD-943C-5B0BD2E200B0}" destId="{141E0E28-8999-4E38-9ABF-7F271169BA5A}" srcOrd="0" destOrd="0" presId="urn:microsoft.com/office/officeart/2005/8/layout/process1"/>
    <dgm:cxn modelId="{2EC59795-F7A1-433C-9572-255BACB50A5C}" type="presParOf" srcId="{6F71A558-DC2B-4B73-8D88-996CE1DB0671}" destId="{BA413D4E-90F5-4713-94C1-B73BC20D81EA}" srcOrd="6" destOrd="0" presId="urn:microsoft.com/office/officeart/2005/8/layout/process1"/>
    <dgm:cxn modelId="{57CA6A95-19EB-4103-BC80-DC3446AD1720}" type="presParOf" srcId="{6F71A558-DC2B-4B73-8D88-996CE1DB0671}" destId="{FC68C35C-6624-4646-8B7D-ABDAD2543583}" srcOrd="7" destOrd="0" presId="urn:microsoft.com/office/officeart/2005/8/layout/process1"/>
    <dgm:cxn modelId="{1FEDFB61-A7DD-4B19-A0AA-C3CA623FE440}" type="presParOf" srcId="{FC68C35C-6624-4646-8B7D-ABDAD2543583}" destId="{E85F0C7F-E98E-4BB6-99DE-BB2A8631AB3E}" srcOrd="0" destOrd="0" presId="urn:microsoft.com/office/officeart/2005/8/layout/process1"/>
    <dgm:cxn modelId="{901C0FE6-3BC7-412F-821B-ABC0FB2167C8}" type="presParOf" srcId="{6F71A558-DC2B-4B73-8D88-996CE1DB0671}" destId="{D6931105-9B06-4150-AF7E-7333EC5DF964}" srcOrd="8" destOrd="0" presId="urn:microsoft.com/office/officeart/2005/8/layout/process1"/>
    <dgm:cxn modelId="{4A15D72B-D2C0-496B-A291-5ABF8B95CCF8}" type="presParOf" srcId="{6F71A558-DC2B-4B73-8D88-996CE1DB0671}" destId="{514D6E50-E77E-48CE-AE4B-4A98970027F6}" srcOrd="9" destOrd="0" presId="urn:microsoft.com/office/officeart/2005/8/layout/process1"/>
    <dgm:cxn modelId="{85358BA8-B928-468C-A928-F398B4BD6B1D}" type="presParOf" srcId="{514D6E50-E77E-48CE-AE4B-4A98970027F6}" destId="{057EE5D7-5467-483D-BA27-34CD51940A03}" srcOrd="0" destOrd="0" presId="urn:microsoft.com/office/officeart/2005/8/layout/process1"/>
    <dgm:cxn modelId="{173E4A06-6F47-4624-9B0F-A553BCB664D9}" type="presParOf" srcId="{6F71A558-DC2B-4B73-8D88-996CE1DB0671}" destId="{AA03C52E-9897-4004-9A11-F2CF0B548DA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12938-E363-4EAE-B176-BBEAF85397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181D3-47A0-4D3A-80CF-958155B10910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Executive Director</a:t>
          </a:r>
        </a:p>
      </dgm:t>
    </dgm:pt>
    <dgm:pt modelId="{6CF80219-7AF8-44BE-B523-DA418C77B167}" type="parTrans" cxnId="{2C0043FA-FB59-4610-82E7-799E0F9124DB}">
      <dgm:prSet/>
      <dgm:spPr/>
      <dgm:t>
        <a:bodyPr/>
        <a:lstStyle/>
        <a:p>
          <a:endParaRPr lang="en-US" sz="1400" b="1"/>
        </a:p>
      </dgm:t>
    </dgm:pt>
    <dgm:pt modelId="{48DAB848-B3DB-4150-9A07-8B0699C7CF84}" type="sibTrans" cxnId="{2C0043FA-FB59-4610-82E7-799E0F9124DB}">
      <dgm:prSet/>
      <dgm:spPr/>
      <dgm:t>
        <a:bodyPr/>
        <a:lstStyle/>
        <a:p>
          <a:endParaRPr lang="en-US" sz="1400" b="1"/>
        </a:p>
      </dgm:t>
    </dgm:pt>
    <dgm:pt modelId="{962C2C28-0AEA-4EB4-857A-AE4A8F186275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Directors 1</a:t>
          </a:r>
        </a:p>
      </dgm:t>
    </dgm:pt>
    <dgm:pt modelId="{B72A23F7-E909-4154-9A26-A447F2356B2D}" type="parTrans" cxnId="{0B4821FF-2546-4C60-8BB5-604641AFA1DA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7DC9B6-DE83-4E96-9F09-E99445B3BF22}" type="sibTrans" cxnId="{0B4821FF-2546-4C60-8BB5-604641AFA1DA}">
      <dgm:prSet/>
      <dgm:spPr/>
      <dgm:t>
        <a:bodyPr/>
        <a:lstStyle/>
        <a:p>
          <a:endParaRPr lang="en-US" sz="1400" b="1"/>
        </a:p>
      </dgm:t>
    </dgm:pt>
    <dgm:pt modelId="{056610CE-AC58-4C05-A263-0F99D525C1AB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Production Manager</a:t>
          </a:r>
        </a:p>
      </dgm:t>
    </dgm:pt>
    <dgm:pt modelId="{2FA74D21-4402-4A3C-9458-B50C2906B17D}" type="parTrans" cxnId="{57D2585D-3D74-4ECA-AF89-CD00320DF492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29F83F-A748-43FA-BC6B-43A566FDCDB0}" type="sibTrans" cxnId="{57D2585D-3D74-4ECA-AF89-CD00320DF492}">
      <dgm:prSet/>
      <dgm:spPr/>
      <dgm:t>
        <a:bodyPr/>
        <a:lstStyle/>
        <a:p>
          <a:endParaRPr lang="en-US" sz="1400" b="1"/>
        </a:p>
      </dgm:t>
    </dgm:pt>
    <dgm:pt modelId="{0853B002-62FB-4D90-826E-27C10C2099DC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Accounts</a:t>
          </a:r>
        </a:p>
      </dgm:t>
    </dgm:pt>
    <dgm:pt modelId="{294589A0-774E-493D-A2D5-DA6186B7C011}" type="parTrans" cxnId="{1180D8D3-662B-4369-ACA6-1BD9D2F8BB67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2870E-F866-4328-AD95-49909D615643}" type="sibTrans" cxnId="{1180D8D3-662B-4369-ACA6-1BD9D2F8BB67}">
      <dgm:prSet/>
      <dgm:spPr/>
      <dgm:t>
        <a:bodyPr/>
        <a:lstStyle/>
        <a:p>
          <a:endParaRPr lang="en-US" sz="1400" b="1"/>
        </a:p>
      </dgm:t>
    </dgm:pt>
    <dgm:pt modelId="{95179C5A-E134-4360-8AFF-7A58E178DC26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2</a:t>
          </a:r>
        </a:p>
      </dgm:t>
    </dgm:pt>
    <dgm:pt modelId="{7D85A51C-F96A-4EE2-B9DE-26C14073FE4D}" type="parTrans" cxnId="{5A3370C5-4A01-4B7A-8E72-DABC2BD26329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5A471C-E50A-4EC0-BE87-295B11682FE7}" type="sibTrans" cxnId="{5A3370C5-4A01-4B7A-8E72-DABC2BD26329}">
      <dgm:prSet/>
      <dgm:spPr/>
      <dgm:t>
        <a:bodyPr/>
        <a:lstStyle/>
        <a:p>
          <a:endParaRPr lang="en-US" sz="1400" b="1"/>
        </a:p>
      </dgm:t>
    </dgm:pt>
    <dgm:pt modelId="{A018ABC5-96A2-4951-8B05-CF6F9B642E7F}">
      <dgm:prSet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4</a:t>
          </a:r>
        </a:p>
      </dgm:t>
    </dgm:pt>
    <dgm:pt modelId="{6605BB92-8479-4299-B6B8-1A61A01194AD}" type="parTrans" cxnId="{CA1E2B47-0EB2-47A1-99CB-882739287639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4A0E89-9EF6-4766-AF64-2232C4E3985A}" type="sibTrans" cxnId="{CA1E2B47-0EB2-47A1-99CB-882739287639}">
      <dgm:prSet/>
      <dgm:spPr/>
      <dgm:t>
        <a:bodyPr/>
        <a:lstStyle/>
        <a:p>
          <a:endParaRPr lang="en-US" sz="1400" b="1"/>
        </a:p>
      </dgm:t>
    </dgm:pt>
    <dgm:pt modelId="{02FEC7DD-3306-479C-B2BF-BB4DD7CD34E1}">
      <dgm:prSet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3</a:t>
          </a:r>
        </a:p>
      </dgm:t>
    </dgm:pt>
    <dgm:pt modelId="{6E9E2524-5264-45EA-88B4-1E9B18184908}" type="parTrans" cxnId="{5ECC6E4A-A245-4B29-B96D-47FE439932E7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3AC4BF-B9AE-4CD8-860C-7FF1C56AE7A5}" type="sibTrans" cxnId="{5ECC6E4A-A245-4B29-B96D-47FE439932E7}">
      <dgm:prSet/>
      <dgm:spPr/>
      <dgm:t>
        <a:bodyPr/>
        <a:lstStyle/>
        <a:p>
          <a:endParaRPr lang="en-US" sz="1400" b="1"/>
        </a:p>
      </dgm:t>
    </dgm:pt>
    <dgm:pt modelId="{6EE5BDE9-11BB-4A7D-B53D-15AC4079554C}">
      <dgm:prSet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5</a:t>
          </a:r>
          <a:endParaRPr lang="en-US" sz="14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4753EB-5574-4A4B-A862-8A5DCE6036AA}" type="parTrans" cxnId="{6BD9D2AC-06D3-41E8-B985-CAD01387857D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FB2FBD-A098-4551-B13D-AC065A3ED03D}" type="sibTrans" cxnId="{6BD9D2AC-06D3-41E8-B985-CAD01387857D}">
      <dgm:prSet/>
      <dgm:spPr/>
      <dgm:t>
        <a:bodyPr/>
        <a:lstStyle/>
        <a:p>
          <a:endParaRPr lang="en-US" sz="1400" b="1"/>
        </a:p>
      </dgm:t>
    </dgm:pt>
    <dgm:pt modelId="{9EBDBC91-708B-440F-A738-E949E633268E}">
      <dgm:prSet phldrT="[Text]"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Supply Management</a:t>
          </a:r>
        </a:p>
      </dgm:t>
    </dgm:pt>
    <dgm:pt modelId="{1F4B6831-8EB6-4F19-B681-DBCC1B3F3031}" type="parTrans" cxnId="{A373B46D-B75A-4D6E-AF0A-D6B74BD7D64C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2B7178-1793-494B-B738-888C4B135782}" type="sibTrans" cxnId="{A373B46D-B75A-4D6E-AF0A-D6B74BD7D64C}">
      <dgm:prSet/>
      <dgm:spPr/>
      <dgm:t>
        <a:bodyPr/>
        <a:lstStyle/>
        <a:p>
          <a:endParaRPr lang="en-US" sz="1400" b="1"/>
        </a:p>
      </dgm:t>
    </dgm:pt>
    <dgm:pt modelId="{4B147FA8-9F50-4219-8DB7-B14655D6E1EA}">
      <dgm:prSet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HR and Office management</a:t>
          </a:r>
        </a:p>
      </dgm:t>
    </dgm:pt>
    <dgm:pt modelId="{FEFE7F8C-E9EB-4182-857B-D95D9462F306}" type="parTrans" cxnId="{7C7CCE3E-E18B-4897-BDCE-F23815139731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E44B78-00E3-4DDB-A4D9-F5C0012B3479}" type="sibTrans" cxnId="{7C7CCE3E-E18B-4897-BDCE-F23815139731}">
      <dgm:prSet/>
      <dgm:spPr/>
      <dgm:t>
        <a:bodyPr/>
        <a:lstStyle/>
        <a:p>
          <a:endParaRPr lang="en-US" sz="1400" b="1"/>
        </a:p>
      </dgm:t>
    </dgm:pt>
    <dgm:pt modelId="{9FF55423-B03F-446F-8DB3-A549B6847568}">
      <dgm:prSet custT="1"/>
      <dgm:spPr/>
      <dgm:t>
        <a:bodyPr/>
        <a:lstStyle/>
        <a:p>
          <a:r>
            <a:rPr lang="en-US" sz="1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officer</a:t>
          </a:r>
        </a:p>
      </dgm:t>
    </dgm:pt>
    <dgm:pt modelId="{0386C354-7D87-4634-9F2B-D1F0ADE6621A}" type="parTrans" cxnId="{81713869-4C82-49AE-85F0-6CF5887FCE7C}">
      <dgm:prSet/>
      <dgm:spPr/>
      <dgm:t>
        <a:bodyPr/>
        <a:lstStyle/>
        <a:p>
          <a:endParaRPr lang="en-US" sz="1400" b="1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BA8BD3-7DE4-48DA-9CA5-A0A8C23D161F}" type="sibTrans" cxnId="{81713869-4C82-49AE-85F0-6CF5887FCE7C}">
      <dgm:prSet/>
      <dgm:spPr/>
      <dgm:t>
        <a:bodyPr/>
        <a:lstStyle/>
        <a:p>
          <a:endParaRPr lang="en-US" sz="1400" b="1"/>
        </a:p>
      </dgm:t>
    </dgm:pt>
    <dgm:pt modelId="{16A8F315-C489-464F-B2DC-87443F20E386}" type="pres">
      <dgm:prSet presAssocID="{6CE12938-E363-4EAE-B176-BBEAF85397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A01F9-FB93-436A-860F-BC09F09DD1DB}" type="pres">
      <dgm:prSet presAssocID="{504181D3-47A0-4D3A-80CF-958155B10910}" presName="hierRoot1" presStyleCnt="0"/>
      <dgm:spPr/>
    </dgm:pt>
    <dgm:pt modelId="{8025DF32-E5ED-43F8-9F02-9BA331FC776F}" type="pres">
      <dgm:prSet presAssocID="{504181D3-47A0-4D3A-80CF-958155B10910}" presName="composite" presStyleCnt="0"/>
      <dgm:spPr/>
    </dgm:pt>
    <dgm:pt modelId="{736346CF-262B-4011-8795-834AE1304E4F}" type="pres">
      <dgm:prSet presAssocID="{504181D3-47A0-4D3A-80CF-958155B10910}" presName="background" presStyleLbl="node0" presStyleIdx="0" presStyleCnt="1"/>
      <dgm:spPr/>
    </dgm:pt>
    <dgm:pt modelId="{93480C77-D638-48B0-813B-A3F29DCA82A7}" type="pres">
      <dgm:prSet presAssocID="{504181D3-47A0-4D3A-80CF-958155B10910}" presName="text" presStyleLbl="fgAcc0" presStyleIdx="0" presStyleCnt="1">
        <dgm:presLayoutVars>
          <dgm:chPref val="3"/>
        </dgm:presLayoutVars>
      </dgm:prSet>
      <dgm:spPr/>
    </dgm:pt>
    <dgm:pt modelId="{5B7B8556-4653-40F4-B53A-979ED1129A20}" type="pres">
      <dgm:prSet presAssocID="{504181D3-47A0-4D3A-80CF-958155B10910}" presName="hierChild2" presStyleCnt="0"/>
      <dgm:spPr/>
    </dgm:pt>
    <dgm:pt modelId="{238000A9-77F8-498B-BB8C-46C8BFAF80CA}" type="pres">
      <dgm:prSet presAssocID="{B72A23F7-E909-4154-9A26-A447F2356B2D}" presName="Name10" presStyleLbl="parChTrans1D2" presStyleIdx="0" presStyleCnt="5"/>
      <dgm:spPr/>
    </dgm:pt>
    <dgm:pt modelId="{44A0F76E-3871-4BE8-A090-C6348AE97EF1}" type="pres">
      <dgm:prSet presAssocID="{962C2C28-0AEA-4EB4-857A-AE4A8F186275}" presName="hierRoot2" presStyleCnt="0"/>
      <dgm:spPr/>
    </dgm:pt>
    <dgm:pt modelId="{70107F69-784F-41F9-B984-2B4958BBBDA5}" type="pres">
      <dgm:prSet presAssocID="{962C2C28-0AEA-4EB4-857A-AE4A8F186275}" presName="composite2" presStyleCnt="0"/>
      <dgm:spPr/>
    </dgm:pt>
    <dgm:pt modelId="{9AEB2E0A-7765-460E-9B30-726ED89684B5}" type="pres">
      <dgm:prSet presAssocID="{962C2C28-0AEA-4EB4-857A-AE4A8F186275}" presName="background2" presStyleLbl="node2" presStyleIdx="0" presStyleCnt="5"/>
      <dgm:spPr/>
    </dgm:pt>
    <dgm:pt modelId="{EB7F8716-8690-4DAA-A0FF-C0E613A6C144}" type="pres">
      <dgm:prSet presAssocID="{962C2C28-0AEA-4EB4-857A-AE4A8F186275}" presName="text2" presStyleLbl="fgAcc2" presStyleIdx="0" presStyleCnt="5">
        <dgm:presLayoutVars>
          <dgm:chPref val="3"/>
        </dgm:presLayoutVars>
      </dgm:prSet>
      <dgm:spPr/>
    </dgm:pt>
    <dgm:pt modelId="{B9094738-15C1-4B7A-BDF5-2FC6682D33C7}" type="pres">
      <dgm:prSet presAssocID="{962C2C28-0AEA-4EB4-857A-AE4A8F186275}" presName="hierChild3" presStyleCnt="0"/>
      <dgm:spPr/>
    </dgm:pt>
    <dgm:pt modelId="{0D980FDB-5074-4166-99A1-227CBCE891EB}" type="pres">
      <dgm:prSet presAssocID="{2FA74D21-4402-4A3C-9458-B50C2906B17D}" presName="Name17" presStyleLbl="parChTrans1D3" presStyleIdx="0" presStyleCnt="5"/>
      <dgm:spPr/>
    </dgm:pt>
    <dgm:pt modelId="{AABF4E38-69A3-47DB-ACAA-387428BCC816}" type="pres">
      <dgm:prSet presAssocID="{056610CE-AC58-4C05-A263-0F99D525C1AB}" presName="hierRoot3" presStyleCnt="0"/>
      <dgm:spPr/>
    </dgm:pt>
    <dgm:pt modelId="{B353C715-0350-4DFF-BC17-FD922B5B2A07}" type="pres">
      <dgm:prSet presAssocID="{056610CE-AC58-4C05-A263-0F99D525C1AB}" presName="composite3" presStyleCnt="0"/>
      <dgm:spPr/>
    </dgm:pt>
    <dgm:pt modelId="{D7FF3255-42F9-4D7B-80FD-1BAA4FD18C38}" type="pres">
      <dgm:prSet presAssocID="{056610CE-AC58-4C05-A263-0F99D525C1AB}" presName="background3" presStyleLbl="node3" presStyleIdx="0" presStyleCnt="5"/>
      <dgm:spPr/>
    </dgm:pt>
    <dgm:pt modelId="{612DBE40-9776-4781-80C7-1E47C7839156}" type="pres">
      <dgm:prSet presAssocID="{056610CE-AC58-4C05-A263-0F99D525C1AB}" presName="text3" presStyleLbl="fgAcc3" presStyleIdx="0" presStyleCnt="5">
        <dgm:presLayoutVars>
          <dgm:chPref val="3"/>
        </dgm:presLayoutVars>
      </dgm:prSet>
      <dgm:spPr/>
    </dgm:pt>
    <dgm:pt modelId="{DFA7A3DC-2F5C-4BB2-B621-0E38CBD0968A}" type="pres">
      <dgm:prSet presAssocID="{056610CE-AC58-4C05-A263-0F99D525C1AB}" presName="hierChild4" presStyleCnt="0"/>
      <dgm:spPr/>
    </dgm:pt>
    <dgm:pt modelId="{529E81DC-AA36-4A27-B3F7-CC474E6944EB}" type="pres">
      <dgm:prSet presAssocID="{294589A0-774E-493D-A2D5-DA6186B7C011}" presName="Name17" presStyleLbl="parChTrans1D3" presStyleIdx="1" presStyleCnt="5"/>
      <dgm:spPr/>
    </dgm:pt>
    <dgm:pt modelId="{C0AFCD32-9472-4477-9282-968157B112F3}" type="pres">
      <dgm:prSet presAssocID="{0853B002-62FB-4D90-826E-27C10C2099DC}" presName="hierRoot3" presStyleCnt="0"/>
      <dgm:spPr/>
    </dgm:pt>
    <dgm:pt modelId="{1FB6EBF0-CF68-448A-B785-819FC622E83C}" type="pres">
      <dgm:prSet presAssocID="{0853B002-62FB-4D90-826E-27C10C2099DC}" presName="composite3" presStyleCnt="0"/>
      <dgm:spPr/>
    </dgm:pt>
    <dgm:pt modelId="{019DBC91-D66B-43C7-8ED4-1B42A453853B}" type="pres">
      <dgm:prSet presAssocID="{0853B002-62FB-4D90-826E-27C10C2099DC}" presName="background3" presStyleLbl="node3" presStyleIdx="1" presStyleCnt="5"/>
      <dgm:spPr/>
    </dgm:pt>
    <dgm:pt modelId="{ACC12533-FF82-4090-8C5F-818FB3C6F3D7}" type="pres">
      <dgm:prSet presAssocID="{0853B002-62FB-4D90-826E-27C10C2099DC}" presName="text3" presStyleLbl="fgAcc3" presStyleIdx="1" presStyleCnt="5">
        <dgm:presLayoutVars>
          <dgm:chPref val="3"/>
        </dgm:presLayoutVars>
      </dgm:prSet>
      <dgm:spPr/>
    </dgm:pt>
    <dgm:pt modelId="{27AFD66A-BE13-48FD-A1CE-F31CA0E732CC}" type="pres">
      <dgm:prSet presAssocID="{0853B002-62FB-4D90-826E-27C10C2099DC}" presName="hierChild4" presStyleCnt="0"/>
      <dgm:spPr/>
    </dgm:pt>
    <dgm:pt modelId="{B0BC4335-F2AF-47A3-91F0-89883D7AE653}" type="pres">
      <dgm:prSet presAssocID="{1F4B6831-8EB6-4F19-B681-DBCC1B3F3031}" presName="Name17" presStyleLbl="parChTrans1D3" presStyleIdx="2" presStyleCnt="5"/>
      <dgm:spPr/>
    </dgm:pt>
    <dgm:pt modelId="{72FB8F92-2F97-48A9-8FDC-287C1BB10CD5}" type="pres">
      <dgm:prSet presAssocID="{9EBDBC91-708B-440F-A738-E949E633268E}" presName="hierRoot3" presStyleCnt="0"/>
      <dgm:spPr/>
    </dgm:pt>
    <dgm:pt modelId="{D5BB832C-7B38-4314-92D5-27D0CC209A04}" type="pres">
      <dgm:prSet presAssocID="{9EBDBC91-708B-440F-A738-E949E633268E}" presName="composite3" presStyleCnt="0"/>
      <dgm:spPr/>
    </dgm:pt>
    <dgm:pt modelId="{80051E3B-7B60-4DDC-830B-ED3E6AF7A2F2}" type="pres">
      <dgm:prSet presAssocID="{9EBDBC91-708B-440F-A738-E949E633268E}" presName="background3" presStyleLbl="node3" presStyleIdx="2" presStyleCnt="5"/>
      <dgm:spPr/>
    </dgm:pt>
    <dgm:pt modelId="{53D6585E-7335-4468-9220-312685319965}" type="pres">
      <dgm:prSet presAssocID="{9EBDBC91-708B-440F-A738-E949E633268E}" presName="text3" presStyleLbl="fgAcc3" presStyleIdx="2" presStyleCnt="5">
        <dgm:presLayoutVars>
          <dgm:chPref val="3"/>
        </dgm:presLayoutVars>
      </dgm:prSet>
      <dgm:spPr/>
    </dgm:pt>
    <dgm:pt modelId="{451016F9-B489-41C2-938B-B58E188B0CBA}" type="pres">
      <dgm:prSet presAssocID="{9EBDBC91-708B-440F-A738-E949E633268E}" presName="hierChild4" presStyleCnt="0"/>
      <dgm:spPr/>
    </dgm:pt>
    <dgm:pt modelId="{3535B309-9D22-445F-88B5-C24CA811D7D0}" type="pres">
      <dgm:prSet presAssocID="{FEFE7F8C-E9EB-4182-857B-D95D9462F306}" presName="Name17" presStyleLbl="parChTrans1D3" presStyleIdx="3" presStyleCnt="5"/>
      <dgm:spPr/>
    </dgm:pt>
    <dgm:pt modelId="{11B2EF18-11DE-41CE-9AD5-E998F0E436F2}" type="pres">
      <dgm:prSet presAssocID="{4B147FA8-9F50-4219-8DB7-B14655D6E1EA}" presName="hierRoot3" presStyleCnt="0"/>
      <dgm:spPr/>
    </dgm:pt>
    <dgm:pt modelId="{E9D9F876-F3A6-4EDE-BB5F-74307D8E774C}" type="pres">
      <dgm:prSet presAssocID="{4B147FA8-9F50-4219-8DB7-B14655D6E1EA}" presName="composite3" presStyleCnt="0"/>
      <dgm:spPr/>
    </dgm:pt>
    <dgm:pt modelId="{CC96B1FF-FC06-4358-825D-799C375A98F7}" type="pres">
      <dgm:prSet presAssocID="{4B147FA8-9F50-4219-8DB7-B14655D6E1EA}" presName="background3" presStyleLbl="node3" presStyleIdx="3" presStyleCnt="5"/>
      <dgm:spPr/>
    </dgm:pt>
    <dgm:pt modelId="{4DE944EB-5071-42FC-8AB5-5B4562B37BD7}" type="pres">
      <dgm:prSet presAssocID="{4B147FA8-9F50-4219-8DB7-B14655D6E1EA}" presName="text3" presStyleLbl="fgAcc3" presStyleIdx="3" presStyleCnt="5">
        <dgm:presLayoutVars>
          <dgm:chPref val="3"/>
        </dgm:presLayoutVars>
      </dgm:prSet>
      <dgm:spPr/>
    </dgm:pt>
    <dgm:pt modelId="{737D37AE-D37F-4146-A522-2998410DC9E6}" type="pres">
      <dgm:prSet presAssocID="{4B147FA8-9F50-4219-8DB7-B14655D6E1EA}" presName="hierChild4" presStyleCnt="0"/>
      <dgm:spPr/>
    </dgm:pt>
    <dgm:pt modelId="{736A1850-DE78-4F9C-B4B7-636ACD2DB3BD}" type="pres">
      <dgm:prSet presAssocID="{0386C354-7D87-4634-9F2B-D1F0ADE6621A}" presName="Name17" presStyleLbl="parChTrans1D3" presStyleIdx="4" presStyleCnt="5"/>
      <dgm:spPr/>
    </dgm:pt>
    <dgm:pt modelId="{2DD3DBE8-29CE-44B0-96EC-37AD27703B06}" type="pres">
      <dgm:prSet presAssocID="{9FF55423-B03F-446F-8DB3-A549B6847568}" presName="hierRoot3" presStyleCnt="0"/>
      <dgm:spPr/>
    </dgm:pt>
    <dgm:pt modelId="{0CFB1161-A342-45FF-9EB6-BB963C8DBCE6}" type="pres">
      <dgm:prSet presAssocID="{9FF55423-B03F-446F-8DB3-A549B6847568}" presName="composite3" presStyleCnt="0"/>
      <dgm:spPr/>
    </dgm:pt>
    <dgm:pt modelId="{D7F26566-CE58-42DE-B753-81112396223C}" type="pres">
      <dgm:prSet presAssocID="{9FF55423-B03F-446F-8DB3-A549B6847568}" presName="background3" presStyleLbl="node3" presStyleIdx="4" presStyleCnt="5"/>
      <dgm:spPr/>
    </dgm:pt>
    <dgm:pt modelId="{99053A67-1D01-4234-BA79-93A9029234C5}" type="pres">
      <dgm:prSet presAssocID="{9FF55423-B03F-446F-8DB3-A549B6847568}" presName="text3" presStyleLbl="fgAcc3" presStyleIdx="4" presStyleCnt="5">
        <dgm:presLayoutVars>
          <dgm:chPref val="3"/>
        </dgm:presLayoutVars>
      </dgm:prSet>
      <dgm:spPr/>
    </dgm:pt>
    <dgm:pt modelId="{945E5C61-6B1E-4BF8-B45B-832D8D91E613}" type="pres">
      <dgm:prSet presAssocID="{9FF55423-B03F-446F-8DB3-A549B6847568}" presName="hierChild4" presStyleCnt="0"/>
      <dgm:spPr/>
    </dgm:pt>
    <dgm:pt modelId="{5D4D0A41-AAA2-48EA-B779-70D4F401000F}" type="pres">
      <dgm:prSet presAssocID="{7D85A51C-F96A-4EE2-B9DE-26C14073FE4D}" presName="Name10" presStyleLbl="parChTrans1D2" presStyleIdx="1" presStyleCnt="5"/>
      <dgm:spPr/>
    </dgm:pt>
    <dgm:pt modelId="{A71564CC-6D29-4399-9B63-E24BACB0AE9A}" type="pres">
      <dgm:prSet presAssocID="{95179C5A-E134-4360-8AFF-7A58E178DC26}" presName="hierRoot2" presStyleCnt="0"/>
      <dgm:spPr/>
    </dgm:pt>
    <dgm:pt modelId="{A8F1947D-DE51-4B42-8A90-056CE29096D9}" type="pres">
      <dgm:prSet presAssocID="{95179C5A-E134-4360-8AFF-7A58E178DC26}" presName="composite2" presStyleCnt="0"/>
      <dgm:spPr/>
    </dgm:pt>
    <dgm:pt modelId="{29A29E0E-B3BA-4441-8F2D-AF9943A918F2}" type="pres">
      <dgm:prSet presAssocID="{95179C5A-E134-4360-8AFF-7A58E178DC26}" presName="background2" presStyleLbl="node2" presStyleIdx="1" presStyleCnt="5"/>
      <dgm:spPr/>
    </dgm:pt>
    <dgm:pt modelId="{6F4667B3-F30E-4218-BE5F-89C21C2CD3B5}" type="pres">
      <dgm:prSet presAssocID="{95179C5A-E134-4360-8AFF-7A58E178DC26}" presName="text2" presStyleLbl="fgAcc2" presStyleIdx="1" presStyleCnt="5">
        <dgm:presLayoutVars>
          <dgm:chPref val="3"/>
        </dgm:presLayoutVars>
      </dgm:prSet>
      <dgm:spPr/>
    </dgm:pt>
    <dgm:pt modelId="{F9522B43-2663-42E0-AFB3-C631882C6979}" type="pres">
      <dgm:prSet presAssocID="{95179C5A-E134-4360-8AFF-7A58E178DC26}" presName="hierChild3" presStyleCnt="0"/>
      <dgm:spPr/>
    </dgm:pt>
    <dgm:pt modelId="{1DBCD6DA-1CB7-4326-834C-D67C39155AA9}" type="pres">
      <dgm:prSet presAssocID="{6E9E2524-5264-45EA-88B4-1E9B18184908}" presName="Name10" presStyleLbl="parChTrans1D2" presStyleIdx="2" presStyleCnt="5"/>
      <dgm:spPr/>
    </dgm:pt>
    <dgm:pt modelId="{72315830-F8B9-4671-A2C5-FDBFBD4B5CDD}" type="pres">
      <dgm:prSet presAssocID="{02FEC7DD-3306-479C-B2BF-BB4DD7CD34E1}" presName="hierRoot2" presStyleCnt="0"/>
      <dgm:spPr/>
    </dgm:pt>
    <dgm:pt modelId="{E7859727-9A9A-479F-AD3F-0652E16C6B8C}" type="pres">
      <dgm:prSet presAssocID="{02FEC7DD-3306-479C-B2BF-BB4DD7CD34E1}" presName="composite2" presStyleCnt="0"/>
      <dgm:spPr/>
    </dgm:pt>
    <dgm:pt modelId="{F3718687-50C5-4C2F-977C-77A22575B682}" type="pres">
      <dgm:prSet presAssocID="{02FEC7DD-3306-479C-B2BF-BB4DD7CD34E1}" presName="background2" presStyleLbl="node2" presStyleIdx="2" presStyleCnt="5"/>
      <dgm:spPr/>
    </dgm:pt>
    <dgm:pt modelId="{3A43087C-167E-4470-8DD0-8AB447044704}" type="pres">
      <dgm:prSet presAssocID="{02FEC7DD-3306-479C-B2BF-BB4DD7CD34E1}" presName="text2" presStyleLbl="fgAcc2" presStyleIdx="2" presStyleCnt="5">
        <dgm:presLayoutVars>
          <dgm:chPref val="3"/>
        </dgm:presLayoutVars>
      </dgm:prSet>
      <dgm:spPr/>
    </dgm:pt>
    <dgm:pt modelId="{298FCD5E-7BFD-4929-B381-2F2966A23ED7}" type="pres">
      <dgm:prSet presAssocID="{02FEC7DD-3306-479C-B2BF-BB4DD7CD34E1}" presName="hierChild3" presStyleCnt="0"/>
      <dgm:spPr/>
    </dgm:pt>
    <dgm:pt modelId="{ACD21972-DF47-41DA-A9DD-59765096745B}" type="pres">
      <dgm:prSet presAssocID="{6605BB92-8479-4299-B6B8-1A61A01194AD}" presName="Name10" presStyleLbl="parChTrans1D2" presStyleIdx="3" presStyleCnt="5"/>
      <dgm:spPr/>
    </dgm:pt>
    <dgm:pt modelId="{79A8EDAD-21D7-4E1A-9E38-CF5ED0C8B81F}" type="pres">
      <dgm:prSet presAssocID="{A018ABC5-96A2-4951-8B05-CF6F9B642E7F}" presName="hierRoot2" presStyleCnt="0"/>
      <dgm:spPr/>
    </dgm:pt>
    <dgm:pt modelId="{8A7F614B-3F7F-4BC4-9D54-66BFF0ADEA26}" type="pres">
      <dgm:prSet presAssocID="{A018ABC5-96A2-4951-8B05-CF6F9B642E7F}" presName="composite2" presStyleCnt="0"/>
      <dgm:spPr/>
    </dgm:pt>
    <dgm:pt modelId="{FF53A97D-3B32-451B-B836-E19090E67634}" type="pres">
      <dgm:prSet presAssocID="{A018ABC5-96A2-4951-8B05-CF6F9B642E7F}" presName="background2" presStyleLbl="node2" presStyleIdx="3" presStyleCnt="5"/>
      <dgm:spPr/>
    </dgm:pt>
    <dgm:pt modelId="{00378413-B05C-4FF9-8E2C-CCB4285CFE02}" type="pres">
      <dgm:prSet presAssocID="{A018ABC5-96A2-4951-8B05-CF6F9B642E7F}" presName="text2" presStyleLbl="fgAcc2" presStyleIdx="3" presStyleCnt="5">
        <dgm:presLayoutVars>
          <dgm:chPref val="3"/>
        </dgm:presLayoutVars>
      </dgm:prSet>
      <dgm:spPr/>
    </dgm:pt>
    <dgm:pt modelId="{7B676792-CDD9-4F54-9C60-482E49E38ABA}" type="pres">
      <dgm:prSet presAssocID="{A018ABC5-96A2-4951-8B05-CF6F9B642E7F}" presName="hierChild3" presStyleCnt="0"/>
      <dgm:spPr/>
    </dgm:pt>
    <dgm:pt modelId="{6DC67C0A-27A6-4526-B785-0D1E0D6832A6}" type="pres">
      <dgm:prSet presAssocID="{B74753EB-5574-4A4B-A862-8A5DCE6036AA}" presName="Name10" presStyleLbl="parChTrans1D2" presStyleIdx="4" presStyleCnt="5"/>
      <dgm:spPr/>
    </dgm:pt>
    <dgm:pt modelId="{8F7928AE-D042-42AF-9CDE-4493A11CE9DA}" type="pres">
      <dgm:prSet presAssocID="{6EE5BDE9-11BB-4A7D-B53D-15AC4079554C}" presName="hierRoot2" presStyleCnt="0"/>
      <dgm:spPr/>
    </dgm:pt>
    <dgm:pt modelId="{9C9CE380-3AC7-4F41-B33F-33C2DDE02FF9}" type="pres">
      <dgm:prSet presAssocID="{6EE5BDE9-11BB-4A7D-B53D-15AC4079554C}" presName="composite2" presStyleCnt="0"/>
      <dgm:spPr/>
    </dgm:pt>
    <dgm:pt modelId="{F9D555BA-FD1F-4215-94B3-05D63553B27E}" type="pres">
      <dgm:prSet presAssocID="{6EE5BDE9-11BB-4A7D-B53D-15AC4079554C}" presName="background2" presStyleLbl="node2" presStyleIdx="4" presStyleCnt="5"/>
      <dgm:spPr/>
    </dgm:pt>
    <dgm:pt modelId="{FFC8C415-ED1D-4211-8D66-E2BB1A98D58E}" type="pres">
      <dgm:prSet presAssocID="{6EE5BDE9-11BB-4A7D-B53D-15AC4079554C}" presName="text2" presStyleLbl="fgAcc2" presStyleIdx="4" presStyleCnt="5" custLinFactNeighborX="-6790" custLinFactNeighborY="-3470">
        <dgm:presLayoutVars>
          <dgm:chPref val="3"/>
        </dgm:presLayoutVars>
      </dgm:prSet>
      <dgm:spPr/>
    </dgm:pt>
    <dgm:pt modelId="{671BE17E-02FE-4C34-98DB-FFB52CA31BF8}" type="pres">
      <dgm:prSet presAssocID="{6EE5BDE9-11BB-4A7D-B53D-15AC4079554C}" presName="hierChild3" presStyleCnt="0"/>
      <dgm:spPr/>
    </dgm:pt>
  </dgm:ptLst>
  <dgm:cxnLst>
    <dgm:cxn modelId="{35B21008-FF0C-42F0-86A1-EF7DA1618BE4}" type="presOf" srcId="{7D85A51C-F96A-4EE2-B9DE-26C14073FE4D}" destId="{5D4D0A41-AAA2-48EA-B779-70D4F401000F}" srcOrd="0" destOrd="0" presId="urn:microsoft.com/office/officeart/2005/8/layout/hierarchy1"/>
    <dgm:cxn modelId="{60508F11-CC93-47BB-9090-7B630498953E}" type="presOf" srcId="{6E9E2524-5264-45EA-88B4-1E9B18184908}" destId="{1DBCD6DA-1CB7-4326-834C-D67C39155AA9}" srcOrd="0" destOrd="0" presId="urn:microsoft.com/office/officeart/2005/8/layout/hierarchy1"/>
    <dgm:cxn modelId="{FBAB391F-D2A0-4EB4-A442-105075A9B15F}" type="presOf" srcId="{0853B002-62FB-4D90-826E-27C10C2099DC}" destId="{ACC12533-FF82-4090-8C5F-818FB3C6F3D7}" srcOrd="0" destOrd="0" presId="urn:microsoft.com/office/officeart/2005/8/layout/hierarchy1"/>
    <dgm:cxn modelId="{7D0B9832-600E-4ACE-B5DD-BE81F93654D8}" type="presOf" srcId="{95179C5A-E134-4360-8AFF-7A58E178DC26}" destId="{6F4667B3-F30E-4218-BE5F-89C21C2CD3B5}" srcOrd="0" destOrd="0" presId="urn:microsoft.com/office/officeart/2005/8/layout/hierarchy1"/>
    <dgm:cxn modelId="{0BA00F36-16CD-4A14-B15F-569BA1B52C8D}" type="presOf" srcId="{1F4B6831-8EB6-4F19-B681-DBCC1B3F3031}" destId="{B0BC4335-F2AF-47A3-91F0-89883D7AE653}" srcOrd="0" destOrd="0" presId="urn:microsoft.com/office/officeart/2005/8/layout/hierarchy1"/>
    <dgm:cxn modelId="{7C7CCE3E-E18B-4897-BDCE-F23815139731}" srcId="{962C2C28-0AEA-4EB4-857A-AE4A8F186275}" destId="{4B147FA8-9F50-4219-8DB7-B14655D6E1EA}" srcOrd="3" destOrd="0" parTransId="{FEFE7F8C-E9EB-4182-857B-D95D9462F306}" sibTransId="{37E44B78-00E3-4DDB-A4D9-F5C0012B3479}"/>
    <dgm:cxn modelId="{57D2585D-3D74-4ECA-AF89-CD00320DF492}" srcId="{962C2C28-0AEA-4EB4-857A-AE4A8F186275}" destId="{056610CE-AC58-4C05-A263-0F99D525C1AB}" srcOrd="0" destOrd="0" parTransId="{2FA74D21-4402-4A3C-9458-B50C2906B17D}" sibTransId="{BE29F83F-A748-43FA-BC6B-43A566FDCDB0}"/>
    <dgm:cxn modelId="{59DCB964-A76E-4F3E-BAC1-763662C9042E}" type="presOf" srcId="{4B147FA8-9F50-4219-8DB7-B14655D6E1EA}" destId="{4DE944EB-5071-42FC-8AB5-5B4562B37BD7}" srcOrd="0" destOrd="0" presId="urn:microsoft.com/office/officeart/2005/8/layout/hierarchy1"/>
    <dgm:cxn modelId="{CA1E2B47-0EB2-47A1-99CB-882739287639}" srcId="{504181D3-47A0-4D3A-80CF-958155B10910}" destId="{A018ABC5-96A2-4951-8B05-CF6F9B642E7F}" srcOrd="3" destOrd="0" parTransId="{6605BB92-8479-4299-B6B8-1A61A01194AD}" sibTransId="{294A0E89-9EF6-4766-AF64-2232C4E3985A}"/>
    <dgm:cxn modelId="{81713869-4C82-49AE-85F0-6CF5887FCE7C}" srcId="{962C2C28-0AEA-4EB4-857A-AE4A8F186275}" destId="{9FF55423-B03F-446F-8DB3-A549B6847568}" srcOrd="4" destOrd="0" parTransId="{0386C354-7D87-4634-9F2B-D1F0ADE6621A}" sibTransId="{14BA8BD3-7DE4-48DA-9CA5-A0A8C23D161F}"/>
    <dgm:cxn modelId="{5ECC6E4A-A245-4B29-B96D-47FE439932E7}" srcId="{504181D3-47A0-4D3A-80CF-958155B10910}" destId="{02FEC7DD-3306-479C-B2BF-BB4DD7CD34E1}" srcOrd="2" destOrd="0" parTransId="{6E9E2524-5264-45EA-88B4-1E9B18184908}" sibTransId="{893AC4BF-B9AE-4CD8-860C-7FF1C56AE7A5}"/>
    <dgm:cxn modelId="{A373B46D-B75A-4D6E-AF0A-D6B74BD7D64C}" srcId="{962C2C28-0AEA-4EB4-857A-AE4A8F186275}" destId="{9EBDBC91-708B-440F-A738-E949E633268E}" srcOrd="2" destOrd="0" parTransId="{1F4B6831-8EB6-4F19-B681-DBCC1B3F3031}" sibTransId="{662B7178-1793-494B-B738-888C4B135782}"/>
    <dgm:cxn modelId="{BE617474-7B29-4A9A-9D37-5FEB47ABEB7B}" type="presOf" srcId="{9FF55423-B03F-446F-8DB3-A549B6847568}" destId="{99053A67-1D01-4234-BA79-93A9029234C5}" srcOrd="0" destOrd="0" presId="urn:microsoft.com/office/officeart/2005/8/layout/hierarchy1"/>
    <dgm:cxn modelId="{04F94E56-ACBA-4A47-994A-A80CE65BD42D}" type="presOf" srcId="{B74753EB-5574-4A4B-A862-8A5DCE6036AA}" destId="{6DC67C0A-27A6-4526-B785-0D1E0D6832A6}" srcOrd="0" destOrd="0" presId="urn:microsoft.com/office/officeart/2005/8/layout/hierarchy1"/>
    <dgm:cxn modelId="{43337590-8F43-429B-8770-360C209D28C0}" type="presOf" srcId="{294589A0-774E-493D-A2D5-DA6186B7C011}" destId="{529E81DC-AA36-4A27-B3F7-CC474E6944EB}" srcOrd="0" destOrd="0" presId="urn:microsoft.com/office/officeart/2005/8/layout/hierarchy1"/>
    <dgm:cxn modelId="{6DBC719E-2E60-4FE5-8EB3-7CFE3D5CBC65}" type="presOf" srcId="{056610CE-AC58-4C05-A263-0F99D525C1AB}" destId="{612DBE40-9776-4781-80C7-1E47C7839156}" srcOrd="0" destOrd="0" presId="urn:microsoft.com/office/officeart/2005/8/layout/hierarchy1"/>
    <dgm:cxn modelId="{5D44C29E-2229-498D-8533-04A9C72F8030}" type="presOf" srcId="{2FA74D21-4402-4A3C-9458-B50C2906B17D}" destId="{0D980FDB-5074-4166-99A1-227CBCE891EB}" srcOrd="0" destOrd="0" presId="urn:microsoft.com/office/officeart/2005/8/layout/hierarchy1"/>
    <dgm:cxn modelId="{015204AB-A1AD-4107-B76E-CAFB643232EA}" type="presOf" srcId="{FEFE7F8C-E9EB-4182-857B-D95D9462F306}" destId="{3535B309-9D22-445F-88B5-C24CA811D7D0}" srcOrd="0" destOrd="0" presId="urn:microsoft.com/office/officeart/2005/8/layout/hierarchy1"/>
    <dgm:cxn modelId="{6BD9D2AC-06D3-41E8-B985-CAD01387857D}" srcId="{504181D3-47A0-4D3A-80CF-958155B10910}" destId="{6EE5BDE9-11BB-4A7D-B53D-15AC4079554C}" srcOrd="4" destOrd="0" parTransId="{B74753EB-5574-4A4B-A862-8A5DCE6036AA}" sibTransId="{68FB2FBD-A098-4551-B13D-AC065A3ED03D}"/>
    <dgm:cxn modelId="{FDDD9BAE-AB00-452F-A640-AE017C469493}" type="presOf" srcId="{504181D3-47A0-4D3A-80CF-958155B10910}" destId="{93480C77-D638-48B0-813B-A3F29DCA82A7}" srcOrd="0" destOrd="0" presId="urn:microsoft.com/office/officeart/2005/8/layout/hierarchy1"/>
    <dgm:cxn modelId="{F3EC3CAF-089C-424D-A18B-A79F375DB3B8}" type="presOf" srcId="{962C2C28-0AEA-4EB4-857A-AE4A8F186275}" destId="{EB7F8716-8690-4DAA-A0FF-C0E613A6C144}" srcOrd="0" destOrd="0" presId="urn:microsoft.com/office/officeart/2005/8/layout/hierarchy1"/>
    <dgm:cxn modelId="{F77784C2-28D0-4F2E-B7B9-D5E5787EDB51}" type="presOf" srcId="{6EE5BDE9-11BB-4A7D-B53D-15AC4079554C}" destId="{FFC8C415-ED1D-4211-8D66-E2BB1A98D58E}" srcOrd="0" destOrd="0" presId="urn:microsoft.com/office/officeart/2005/8/layout/hierarchy1"/>
    <dgm:cxn modelId="{5A3370C5-4A01-4B7A-8E72-DABC2BD26329}" srcId="{504181D3-47A0-4D3A-80CF-958155B10910}" destId="{95179C5A-E134-4360-8AFF-7A58E178DC26}" srcOrd="1" destOrd="0" parTransId="{7D85A51C-F96A-4EE2-B9DE-26C14073FE4D}" sibTransId="{2A5A471C-E50A-4EC0-BE87-295B11682FE7}"/>
    <dgm:cxn modelId="{DDAECFD3-1287-42B9-B22E-8AB3A0F2B335}" type="presOf" srcId="{A018ABC5-96A2-4951-8B05-CF6F9B642E7F}" destId="{00378413-B05C-4FF9-8E2C-CCB4285CFE02}" srcOrd="0" destOrd="0" presId="urn:microsoft.com/office/officeart/2005/8/layout/hierarchy1"/>
    <dgm:cxn modelId="{1180D8D3-662B-4369-ACA6-1BD9D2F8BB67}" srcId="{962C2C28-0AEA-4EB4-857A-AE4A8F186275}" destId="{0853B002-62FB-4D90-826E-27C10C2099DC}" srcOrd="1" destOrd="0" parTransId="{294589A0-774E-493D-A2D5-DA6186B7C011}" sibTransId="{FE42870E-F866-4328-AD95-49909D615643}"/>
    <dgm:cxn modelId="{A30AF0D6-A8F4-4FAE-8CA1-A0AB6C8AF9D9}" type="presOf" srcId="{6605BB92-8479-4299-B6B8-1A61A01194AD}" destId="{ACD21972-DF47-41DA-A9DD-59765096745B}" srcOrd="0" destOrd="0" presId="urn:microsoft.com/office/officeart/2005/8/layout/hierarchy1"/>
    <dgm:cxn modelId="{C1B334D8-EC2F-4E37-9FD1-4AB0B19FCA7F}" type="presOf" srcId="{02FEC7DD-3306-479C-B2BF-BB4DD7CD34E1}" destId="{3A43087C-167E-4470-8DD0-8AB447044704}" srcOrd="0" destOrd="0" presId="urn:microsoft.com/office/officeart/2005/8/layout/hierarchy1"/>
    <dgm:cxn modelId="{B9DD08E5-6F81-4376-B1B5-F8AC69782B59}" type="presOf" srcId="{0386C354-7D87-4634-9F2B-D1F0ADE6621A}" destId="{736A1850-DE78-4F9C-B4B7-636ACD2DB3BD}" srcOrd="0" destOrd="0" presId="urn:microsoft.com/office/officeart/2005/8/layout/hierarchy1"/>
    <dgm:cxn modelId="{78839FE7-842E-4ED7-B178-95B184A55578}" type="presOf" srcId="{B72A23F7-E909-4154-9A26-A447F2356B2D}" destId="{238000A9-77F8-498B-BB8C-46C8BFAF80CA}" srcOrd="0" destOrd="0" presId="urn:microsoft.com/office/officeart/2005/8/layout/hierarchy1"/>
    <dgm:cxn modelId="{2C0043FA-FB59-4610-82E7-799E0F9124DB}" srcId="{6CE12938-E363-4EAE-B176-BBEAF8539775}" destId="{504181D3-47A0-4D3A-80CF-958155B10910}" srcOrd="0" destOrd="0" parTransId="{6CF80219-7AF8-44BE-B523-DA418C77B167}" sibTransId="{48DAB848-B3DB-4150-9A07-8B0699C7CF84}"/>
    <dgm:cxn modelId="{A4C25DFC-662B-4050-98FD-F77B169E6D4B}" type="presOf" srcId="{6CE12938-E363-4EAE-B176-BBEAF8539775}" destId="{16A8F315-C489-464F-B2DC-87443F20E386}" srcOrd="0" destOrd="0" presId="urn:microsoft.com/office/officeart/2005/8/layout/hierarchy1"/>
    <dgm:cxn modelId="{64AEF8FC-9628-4974-89DB-38A8BE90F5D5}" type="presOf" srcId="{9EBDBC91-708B-440F-A738-E949E633268E}" destId="{53D6585E-7335-4468-9220-312685319965}" srcOrd="0" destOrd="0" presId="urn:microsoft.com/office/officeart/2005/8/layout/hierarchy1"/>
    <dgm:cxn modelId="{0B4821FF-2546-4C60-8BB5-604641AFA1DA}" srcId="{504181D3-47A0-4D3A-80CF-958155B10910}" destId="{962C2C28-0AEA-4EB4-857A-AE4A8F186275}" srcOrd="0" destOrd="0" parTransId="{B72A23F7-E909-4154-9A26-A447F2356B2D}" sibTransId="{057DC9B6-DE83-4E96-9F09-E99445B3BF22}"/>
    <dgm:cxn modelId="{364F0497-C487-42B9-BA93-41F090C29BDC}" type="presParOf" srcId="{16A8F315-C489-464F-B2DC-87443F20E386}" destId="{CDAA01F9-FB93-436A-860F-BC09F09DD1DB}" srcOrd="0" destOrd="0" presId="urn:microsoft.com/office/officeart/2005/8/layout/hierarchy1"/>
    <dgm:cxn modelId="{1E86334C-324C-44C3-B418-84D789047616}" type="presParOf" srcId="{CDAA01F9-FB93-436A-860F-BC09F09DD1DB}" destId="{8025DF32-E5ED-43F8-9F02-9BA331FC776F}" srcOrd="0" destOrd="0" presId="urn:microsoft.com/office/officeart/2005/8/layout/hierarchy1"/>
    <dgm:cxn modelId="{C042F20A-A0DF-42D6-B689-7C941586CC2C}" type="presParOf" srcId="{8025DF32-E5ED-43F8-9F02-9BA331FC776F}" destId="{736346CF-262B-4011-8795-834AE1304E4F}" srcOrd="0" destOrd="0" presId="urn:microsoft.com/office/officeart/2005/8/layout/hierarchy1"/>
    <dgm:cxn modelId="{4334D64F-B621-4411-A8E7-E79EB5B5AE47}" type="presParOf" srcId="{8025DF32-E5ED-43F8-9F02-9BA331FC776F}" destId="{93480C77-D638-48B0-813B-A3F29DCA82A7}" srcOrd="1" destOrd="0" presId="urn:microsoft.com/office/officeart/2005/8/layout/hierarchy1"/>
    <dgm:cxn modelId="{D6749602-1175-442D-8C6F-D68F4475BCA8}" type="presParOf" srcId="{CDAA01F9-FB93-436A-860F-BC09F09DD1DB}" destId="{5B7B8556-4653-40F4-B53A-979ED1129A20}" srcOrd="1" destOrd="0" presId="urn:microsoft.com/office/officeart/2005/8/layout/hierarchy1"/>
    <dgm:cxn modelId="{9DD104AD-0D3E-48A4-92FC-DE59F0C55E1A}" type="presParOf" srcId="{5B7B8556-4653-40F4-B53A-979ED1129A20}" destId="{238000A9-77F8-498B-BB8C-46C8BFAF80CA}" srcOrd="0" destOrd="0" presId="urn:microsoft.com/office/officeart/2005/8/layout/hierarchy1"/>
    <dgm:cxn modelId="{73D68479-21F8-4A85-BCD2-3890E5A13577}" type="presParOf" srcId="{5B7B8556-4653-40F4-B53A-979ED1129A20}" destId="{44A0F76E-3871-4BE8-A090-C6348AE97EF1}" srcOrd="1" destOrd="0" presId="urn:microsoft.com/office/officeart/2005/8/layout/hierarchy1"/>
    <dgm:cxn modelId="{353C6C62-C95C-46C7-AA8A-89645B26CE9A}" type="presParOf" srcId="{44A0F76E-3871-4BE8-A090-C6348AE97EF1}" destId="{70107F69-784F-41F9-B984-2B4958BBBDA5}" srcOrd="0" destOrd="0" presId="urn:microsoft.com/office/officeart/2005/8/layout/hierarchy1"/>
    <dgm:cxn modelId="{8771FEC2-07B7-4827-B7F1-640CA93AF542}" type="presParOf" srcId="{70107F69-784F-41F9-B984-2B4958BBBDA5}" destId="{9AEB2E0A-7765-460E-9B30-726ED89684B5}" srcOrd="0" destOrd="0" presId="urn:microsoft.com/office/officeart/2005/8/layout/hierarchy1"/>
    <dgm:cxn modelId="{151DA705-B7A1-4970-9E4B-AB3F8C09ECF4}" type="presParOf" srcId="{70107F69-784F-41F9-B984-2B4958BBBDA5}" destId="{EB7F8716-8690-4DAA-A0FF-C0E613A6C144}" srcOrd="1" destOrd="0" presId="urn:microsoft.com/office/officeart/2005/8/layout/hierarchy1"/>
    <dgm:cxn modelId="{1CC69482-108D-4CC0-8674-81260347F3E3}" type="presParOf" srcId="{44A0F76E-3871-4BE8-A090-C6348AE97EF1}" destId="{B9094738-15C1-4B7A-BDF5-2FC6682D33C7}" srcOrd="1" destOrd="0" presId="urn:microsoft.com/office/officeart/2005/8/layout/hierarchy1"/>
    <dgm:cxn modelId="{62994D6D-9D69-4BDA-A576-9260C93024F3}" type="presParOf" srcId="{B9094738-15C1-4B7A-BDF5-2FC6682D33C7}" destId="{0D980FDB-5074-4166-99A1-227CBCE891EB}" srcOrd="0" destOrd="0" presId="urn:microsoft.com/office/officeart/2005/8/layout/hierarchy1"/>
    <dgm:cxn modelId="{8580FEBF-5F4F-4395-89CB-2A8C8A64E53F}" type="presParOf" srcId="{B9094738-15C1-4B7A-BDF5-2FC6682D33C7}" destId="{AABF4E38-69A3-47DB-ACAA-387428BCC816}" srcOrd="1" destOrd="0" presId="urn:microsoft.com/office/officeart/2005/8/layout/hierarchy1"/>
    <dgm:cxn modelId="{7C94999F-DA40-42E8-9A00-D477491AA72C}" type="presParOf" srcId="{AABF4E38-69A3-47DB-ACAA-387428BCC816}" destId="{B353C715-0350-4DFF-BC17-FD922B5B2A07}" srcOrd="0" destOrd="0" presId="urn:microsoft.com/office/officeart/2005/8/layout/hierarchy1"/>
    <dgm:cxn modelId="{55B1C66B-2F22-46AC-AA14-AB98180DBC1A}" type="presParOf" srcId="{B353C715-0350-4DFF-BC17-FD922B5B2A07}" destId="{D7FF3255-42F9-4D7B-80FD-1BAA4FD18C38}" srcOrd="0" destOrd="0" presId="urn:microsoft.com/office/officeart/2005/8/layout/hierarchy1"/>
    <dgm:cxn modelId="{5C1D2A99-0073-4D5D-94BE-1992E06CDC9A}" type="presParOf" srcId="{B353C715-0350-4DFF-BC17-FD922B5B2A07}" destId="{612DBE40-9776-4781-80C7-1E47C7839156}" srcOrd="1" destOrd="0" presId="urn:microsoft.com/office/officeart/2005/8/layout/hierarchy1"/>
    <dgm:cxn modelId="{734449E4-80CE-47A4-A7BC-0AA9240D3B29}" type="presParOf" srcId="{AABF4E38-69A3-47DB-ACAA-387428BCC816}" destId="{DFA7A3DC-2F5C-4BB2-B621-0E38CBD0968A}" srcOrd="1" destOrd="0" presId="urn:microsoft.com/office/officeart/2005/8/layout/hierarchy1"/>
    <dgm:cxn modelId="{A59E2B6C-9BC8-4978-9F46-EFAA1AF09DC5}" type="presParOf" srcId="{B9094738-15C1-4B7A-BDF5-2FC6682D33C7}" destId="{529E81DC-AA36-4A27-B3F7-CC474E6944EB}" srcOrd="2" destOrd="0" presId="urn:microsoft.com/office/officeart/2005/8/layout/hierarchy1"/>
    <dgm:cxn modelId="{2F81BE22-1407-46FC-BD5F-2D6F50AC88A6}" type="presParOf" srcId="{B9094738-15C1-4B7A-BDF5-2FC6682D33C7}" destId="{C0AFCD32-9472-4477-9282-968157B112F3}" srcOrd="3" destOrd="0" presId="urn:microsoft.com/office/officeart/2005/8/layout/hierarchy1"/>
    <dgm:cxn modelId="{C4C9921A-22B1-4505-AE7C-623A572A41E1}" type="presParOf" srcId="{C0AFCD32-9472-4477-9282-968157B112F3}" destId="{1FB6EBF0-CF68-448A-B785-819FC622E83C}" srcOrd="0" destOrd="0" presId="urn:microsoft.com/office/officeart/2005/8/layout/hierarchy1"/>
    <dgm:cxn modelId="{706AB31E-8629-48E4-BAE8-78F9F6B744E9}" type="presParOf" srcId="{1FB6EBF0-CF68-448A-B785-819FC622E83C}" destId="{019DBC91-D66B-43C7-8ED4-1B42A453853B}" srcOrd="0" destOrd="0" presId="urn:microsoft.com/office/officeart/2005/8/layout/hierarchy1"/>
    <dgm:cxn modelId="{A77B8EAB-BA90-485E-92C0-42A548E1EB61}" type="presParOf" srcId="{1FB6EBF0-CF68-448A-B785-819FC622E83C}" destId="{ACC12533-FF82-4090-8C5F-818FB3C6F3D7}" srcOrd="1" destOrd="0" presId="urn:microsoft.com/office/officeart/2005/8/layout/hierarchy1"/>
    <dgm:cxn modelId="{FD6788E2-3B65-4423-B4F0-04EFA70139CF}" type="presParOf" srcId="{C0AFCD32-9472-4477-9282-968157B112F3}" destId="{27AFD66A-BE13-48FD-A1CE-F31CA0E732CC}" srcOrd="1" destOrd="0" presId="urn:microsoft.com/office/officeart/2005/8/layout/hierarchy1"/>
    <dgm:cxn modelId="{F3D521E0-978B-427A-8120-C5675D420EF2}" type="presParOf" srcId="{B9094738-15C1-4B7A-BDF5-2FC6682D33C7}" destId="{B0BC4335-F2AF-47A3-91F0-89883D7AE653}" srcOrd="4" destOrd="0" presId="urn:microsoft.com/office/officeart/2005/8/layout/hierarchy1"/>
    <dgm:cxn modelId="{D2CA0530-C469-48A1-AEA0-FC1EF0BEE1B5}" type="presParOf" srcId="{B9094738-15C1-4B7A-BDF5-2FC6682D33C7}" destId="{72FB8F92-2F97-48A9-8FDC-287C1BB10CD5}" srcOrd="5" destOrd="0" presId="urn:microsoft.com/office/officeart/2005/8/layout/hierarchy1"/>
    <dgm:cxn modelId="{B4184AC1-C458-461F-A288-3EE2539B5181}" type="presParOf" srcId="{72FB8F92-2F97-48A9-8FDC-287C1BB10CD5}" destId="{D5BB832C-7B38-4314-92D5-27D0CC209A04}" srcOrd="0" destOrd="0" presId="urn:microsoft.com/office/officeart/2005/8/layout/hierarchy1"/>
    <dgm:cxn modelId="{D20A94CD-B7FF-4333-9CA0-6DBC4F9697D4}" type="presParOf" srcId="{D5BB832C-7B38-4314-92D5-27D0CC209A04}" destId="{80051E3B-7B60-4DDC-830B-ED3E6AF7A2F2}" srcOrd="0" destOrd="0" presId="urn:microsoft.com/office/officeart/2005/8/layout/hierarchy1"/>
    <dgm:cxn modelId="{DDE85B66-7167-49D3-855B-31312F3C4C19}" type="presParOf" srcId="{D5BB832C-7B38-4314-92D5-27D0CC209A04}" destId="{53D6585E-7335-4468-9220-312685319965}" srcOrd="1" destOrd="0" presId="urn:microsoft.com/office/officeart/2005/8/layout/hierarchy1"/>
    <dgm:cxn modelId="{563C7678-94E7-49B8-B56E-009B49BC490E}" type="presParOf" srcId="{72FB8F92-2F97-48A9-8FDC-287C1BB10CD5}" destId="{451016F9-B489-41C2-938B-B58E188B0CBA}" srcOrd="1" destOrd="0" presId="urn:microsoft.com/office/officeart/2005/8/layout/hierarchy1"/>
    <dgm:cxn modelId="{EA3DF968-B0B1-415E-B818-FDF94A5E4526}" type="presParOf" srcId="{B9094738-15C1-4B7A-BDF5-2FC6682D33C7}" destId="{3535B309-9D22-445F-88B5-C24CA811D7D0}" srcOrd="6" destOrd="0" presId="urn:microsoft.com/office/officeart/2005/8/layout/hierarchy1"/>
    <dgm:cxn modelId="{451ABF68-675C-4789-9062-AA598DE542C9}" type="presParOf" srcId="{B9094738-15C1-4B7A-BDF5-2FC6682D33C7}" destId="{11B2EF18-11DE-41CE-9AD5-E998F0E436F2}" srcOrd="7" destOrd="0" presId="urn:microsoft.com/office/officeart/2005/8/layout/hierarchy1"/>
    <dgm:cxn modelId="{7CC20200-9B43-415D-B5BF-BC0043FF005D}" type="presParOf" srcId="{11B2EF18-11DE-41CE-9AD5-E998F0E436F2}" destId="{E9D9F876-F3A6-4EDE-BB5F-74307D8E774C}" srcOrd="0" destOrd="0" presId="urn:microsoft.com/office/officeart/2005/8/layout/hierarchy1"/>
    <dgm:cxn modelId="{04554E49-60D8-45E9-ABBE-A4F06DB16827}" type="presParOf" srcId="{E9D9F876-F3A6-4EDE-BB5F-74307D8E774C}" destId="{CC96B1FF-FC06-4358-825D-799C375A98F7}" srcOrd="0" destOrd="0" presId="urn:microsoft.com/office/officeart/2005/8/layout/hierarchy1"/>
    <dgm:cxn modelId="{60D284E6-5C96-45FD-AD2C-F955FBF7C782}" type="presParOf" srcId="{E9D9F876-F3A6-4EDE-BB5F-74307D8E774C}" destId="{4DE944EB-5071-42FC-8AB5-5B4562B37BD7}" srcOrd="1" destOrd="0" presId="urn:microsoft.com/office/officeart/2005/8/layout/hierarchy1"/>
    <dgm:cxn modelId="{2DD611E5-408D-4E0C-B09C-96FA6DA57764}" type="presParOf" srcId="{11B2EF18-11DE-41CE-9AD5-E998F0E436F2}" destId="{737D37AE-D37F-4146-A522-2998410DC9E6}" srcOrd="1" destOrd="0" presId="urn:microsoft.com/office/officeart/2005/8/layout/hierarchy1"/>
    <dgm:cxn modelId="{5350ECE1-7548-4B5D-AAE0-789460680633}" type="presParOf" srcId="{B9094738-15C1-4B7A-BDF5-2FC6682D33C7}" destId="{736A1850-DE78-4F9C-B4B7-636ACD2DB3BD}" srcOrd="8" destOrd="0" presId="urn:microsoft.com/office/officeart/2005/8/layout/hierarchy1"/>
    <dgm:cxn modelId="{187A16E0-3260-4A9F-8C75-D3B3EB12D381}" type="presParOf" srcId="{B9094738-15C1-4B7A-BDF5-2FC6682D33C7}" destId="{2DD3DBE8-29CE-44B0-96EC-37AD27703B06}" srcOrd="9" destOrd="0" presId="urn:microsoft.com/office/officeart/2005/8/layout/hierarchy1"/>
    <dgm:cxn modelId="{CA0C3D1E-94EB-4C60-9AF5-45A8C9F236E7}" type="presParOf" srcId="{2DD3DBE8-29CE-44B0-96EC-37AD27703B06}" destId="{0CFB1161-A342-45FF-9EB6-BB963C8DBCE6}" srcOrd="0" destOrd="0" presId="urn:microsoft.com/office/officeart/2005/8/layout/hierarchy1"/>
    <dgm:cxn modelId="{1B3CADF9-B7EB-418F-BF22-F58D8419A2C7}" type="presParOf" srcId="{0CFB1161-A342-45FF-9EB6-BB963C8DBCE6}" destId="{D7F26566-CE58-42DE-B753-81112396223C}" srcOrd="0" destOrd="0" presId="urn:microsoft.com/office/officeart/2005/8/layout/hierarchy1"/>
    <dgm:cxn modelId="{E4C72EF2-E2DC-43A3-BB84-0637D2931A43}" type="presParOf" srcId="{0CFB1161-A342-45FF-9EB6-BB963C8DBCE6}" destId="{99053A67-1D01-4234-BA79-93A9029234C5}" srcOrd="1" destOrd="0" presId="urn:microsoft.com/office/officeart/2005/8/layout/hierarchy1"/>
    <dgm:cxn modelId="{95AD9194-8633-48AC-86FA-2C50BEEC8BE8}" type="presParOf" srcId="{2DD3DBE8-29CE-44B0-96EC-37AD27703B06}" destId="{945E5C61-6B1E-4BF8-B45B-832D8D91E613}" srcOrd="1" destOrd="0" presId="urn:microsoft.com/office/officeart/2005/8/layout/hierarchy1"/>
    <dgm:cxn modelId="{4EDDE1FC-FA38-47E0-AA23-CBF3D99AF062}" type="presParOf" srcId="{5B7B8556-4653-40F4-B53A-979ED1129A20}" destId="{5D4D0A41-AAA2-48EA-B779-70D4F401000F}" srcOrd="2" destOrd="0" presId="urn:microsoft.com/office/officeart/2005/8/layout/hierarchy1"/>
    <dgm:cxn modelId="{3AB408B1-CB7E-4B37-BADB-2F4D9676F2EC}" type="presParOf" srcId="{5B7B8556-4653-40F4-B53A-979ED1129A20}" destId="{A71564CC-6D29-4399-9B63-E24BACB0AE9A}" srcOrd="3" destOrd="0" presId="urn:microsoft.com/office/officeart/2005/8/layout/hierarchy1"/>
    <dgm:cxn modelId="{307FBD3C-B90E-4CA9-87E7-F4EEA2DE5059}" type="presParOf" srcId="{A71564CC-6D29-4399-9B63-E24BACB0AE9A}" destId="{A8F1947D-DE51-4B42-8A90-056CE29096D9}" srcOrd="0" destOrd="0" presId="urn:microsoft.com/office/officeart/2005/8/layout/hierarchy1"/>
    <dgm:cxn modelId="{5D6EFD90-C1E3-4AB4-9C64-82B7703E6EF8}" type="presParOf" srcId="{A8F1947D-DE51-4B42-8A90-056CE29096D9}" destId="{29A29E0E-B3BA-4441-8F2D-AF9943A918F2}" srcOrd="0" destOrd="0" presId="urn:microsoft.com/office/officeart/2005/8/layout/hierarchy1"/>
    <dgm:cxn modelId="{C4DFEB73-AE9E-4791-9739-F4B772E2C25D}" type="presParOf" srcId="{A8F1947D-DE51-4B42-8A90-056CE29096D9}" destId="{6F4667B3-F30E-4218-BE5F-89C21C2CD3B5}" srcOrd="1" destOrd="0" presId="urn:microsoft.com/office/officeart/2005/8/layout/hierarchy1"/>
    <dgm:cxn modelId="{2DB2E5EF-B7BF-41D1-BAAE-F4E8CA04E4B4}" type="presParOf" srcId="{A71564CC-6D29-4399-9B63-E24BACB0AE9A}" destId="{F9522B43-2663-42E0-AFB3-C631882C6979}" srcOrd="1" destOrd="0" presId="urn:microsoft.com/office/officeart/2005/8/layout/hierarchy1"/>
    <dgm:cxn modelId="{751CCD0C-9FDC-4C56-A6BE-B313B79C975D}" type="presParOf" srcId="{5B7B8556-4653-40F4-B53A-979ED1129A20}" destId="{1DBCD6DA-1CB7-4326-834C-D67C39155AA9}" srcOrd="4" destOrd="0" presId="urn:microsoft.com/office/officeart/2005/8/layout/hierarchy1"/>
    <dgm:cxn modelId="{8FA67ECA-875F-442B-9D52-B759F315E72F}" type="presParOf" srcId="{5B7B8556-4653-40F4-B53A-979ED1129A20}" destId="{72315830-F8B9-4671-A2C5-FDBFBD4B5CDD}" srcOrd="5" destOrd="0" presId="urn:microsoft.com/office/officeart/2005/8/layout/hierarchy1"/>
    <dgm:cxn modelId="{C3631CA7-A7EB-4E87-91B5-F9CD3A2F2609}" type="presParOf" srcId="{72315830-F8B9-4671-A2C5-FDBFBD4B5CDD}" destId="{E7859727-9A9A-479F-AD3F-0652E16C6B8C}" srcOrd="0" destOrd="0" presId="urn:microsoft.com/office/officeart/2005/8/layout/hierarchy1"/>
    <dgm:cxn modelId="{F665C2FD-C88B-424D-A6E1-29CCA2EE6718}" type="presParOf" srcId="{E7859727-9A9A-479F-AD3F-0652E16C6B8C}" destId="{F3718687-50C5-4C2F-977C-77A22575B682}" srcOrd="0" destOrd="0" presId="urn:microsoft.com/office/officeart/2005/8/layout/hierarchy1"/>
    <dgm:cxn modelId="{73C265AD-C5F9-48FD-8374-3D65EB3F9BCD}" type="presParOf" srcId="{E7859727-9A9A-479F-AD3F-0652E16C6B8C}" destId="{3A43087C-167E-4470-8DD0-8AB447044704}" srcOrd="1" destOrd="0" presId="urn:microsoft.com/office/officeart/2005/8/layout/hierarchy1"/>
    <dgm:cxn modelId="{7F819C9C-793D-4B8D-9CF6-C64D6D9AF3EB}" type="presParOf" srcId="{72315830-F8B9-4671-A2C5-FDBFBD4B5CDD}" destId="{298FCD5E-7BFD-4929-B381-2F2966A23ED7}" srcOrd="1" destOrd="0" presId="urn:microsoft.com/office/officeart/2005/8/layout/hierarchy1"/>
    <dgm:cxn modelId="{44B964F0-E695-4CBD-9F1B-29CD4DF4B1BB}" type="presParOf" srcId="{5B7B8556-4653-40F4-B53A-979ED1129A20}" destId="{ACD21972-DF47-41DA-A9DD-59765096745B}" srcOrd="6" destOrd="0" presId="urn:microsoft.com/office/officeart/2005/8/layout/hierarchy1"/>
    <dgm:cxn modelId="{FE8FCD35-235E-451A-A4E2-20C94A9B21F4}" type="presParOf" srcId="{5B7B8556-4653-40F4-B53A-979ED1129A20}" destId="{79A8EDAD-21D7-4E1A-9E38-CF5ED0C8B81F}" srcOrd="7" destOrd="0" presId="urn:microsoft.com/office/officeart/2005/8/layout/hierarchy1"/>
    <dgm:cxn modelId="{BE81E28A-A6FC-4117-843A-44E7E1497428}" type="presParOf" srcId="{79A8EDAD-21D7-4E1A-9E38-CF5ED0C8B81F}" destId="{8A7F614B-3F7F-4BC4-9D54-66BFF0ADEA26}" srcOrd="0" destOrd="0" presId="urn:microsoft.com/office/officeart/2005/8/layout/hierarchy1"/>
    <dgm:cxn modelId="{B38823C0-4AE5-450D-BEA0-D232C52706B1}" type="presParOf" srcId="{8A7F614B-3F7F-4BC4-9D54-66BFF0ADEA26}" destId="{FF53A97D-3B32-451B-B836-E19090E67634}" srcOrd="0" destOrd="0" presId="urn:microsoft.com/office/officeart/2005/8/layout/hierarchy1"/>
    <dgm:cxn modelId="{96A0ACCD-F1B3-402E-9B4D-30420C36FE92}" type="presParOf" srcId="{8A7F614B-3F7F-4BC4-9D54-66BFF0ADEA26}" destId="{00378413-B05C-4FF9-8E2C-CCB4285CFE02}" srcOrd="1" destOrd="0" presId="urn:microsoft.com/office/officeart/2005/8/layout/hierarchy1"/>
    <dgm:cxn modelId="{7817E87D-99CB-4C70-A632-5A771E16117F}" type="presParOf" srcId="{79A8EDAD-21D7-4E1A-9E38-CF5ED0C8B81F}" destId="{7B676792-CDD9-4F54-9C60-482E49E38ABA}" srcOrd="1" destOrd="0" presId="urn:microsoft.com/office/officeart/2005/8/layout/hierarchy1"/>
    <dgm:cxn modelId="{A5E1D6B5-F864-4172-83BA-E941909267F0}" type="presParOf" srcId="{5B7B8556-4653-40F4-B53A-979ED1129A20}" destId="{6DC67C0A-27A6-4526-B785-0D1E0D6832A6}" srcOrd="8" destOrd="0" presId="urn:microsoft.com/office/officeart/2005/8/layout/hierarchy1"/>
    <dgm:cxn modelId="{5CFFEB52-A36C-48A9-9A5C-BD2FD7574236}" type="presParOf" srcId="{5B7B8556-4653-40F4-B53A-979ED1129A20}" destId="{8F7928AE-D042-42AF-9CDE-4493A11CE9DA}" srcOrd="9" destOrd="0" presId="urn:microsoft.com/office/officeart/2005/8/layout/hierarchy1"/>
    <dgm:cxn modelId="{4AFAE4F2-676F-4BF5-9B51-540FBAB704F2}" type="presParOf" srcId="{8F7928AE-D042-42AF-9CDE-4493A11CE9DA}" destId="{9C9CE380-3AC7-4F41-B33F-33C2DDE02FF9}" srcOrd="0" destOrd="0" presId="urn:microsoft.com/office/officeart/2005/8/layout/hierarchy1"/>
    <dgm:cxn modelId="{83C27D3E-7D04-483B-BFD1-FB875E6B5928}" type="presParOf" srcId="{9C9CE380-3AC7-4F41-B33F-33C2DDE02FF9}" destId="{F9D555BA-FD1F-4215-94B3-05D63553B27E}" srcOrd="0" destOrd="0" presId="urn:microsoft.com/office/officeart/2005/8/layout/hierarchy1"/>
    <dgm:cxn modelId="{D9A78B12-46E1-4346-9663-3740FD058F46}" type="presParOf" srcId="{9C9CE380-3AC7-4F41-B33F-33C2DDE02FF9}" destId="{FFC8C415-ED1D-4211-8D66-E2BB1A98D58E}" srcOrd="1" destOrd="0" presId="urn:microsoft.com/office/officeart/2005/8/layout/hierarchy1"/>
    <dgm:cxn modelId="{EF165032-BFB2-4960-9B21-64553DD212CD}" type="presParOf" srcId="{8F7928AE-D042-42AF-9CDE-4493A11CE9DA}" destId="{671BE17E-02FE-4C34-98DB-FFB52CA31B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095F3-65AC-4163-8A45-BF694691B8EF}">
      <dsp:nvSpPr>
        <dsp:cNvPr id="0" name=""/>
        <dsp:cNvSpPr/>
      </dsp:nvSpPr>
      <dsp:spPr>
        <a:xfrm>
          <a:off x="19511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Location selection</a:t>
          </a:r>
        </a:p>
      </dsp:txBody>
      <dsp:txXfrm>
        <a:off x="41160" y="21649"/>
        <a:ext cx="1290202" cy="695842"/>
      </dsp:txXfrm>
    </dsp:sp>
    <dsp:sp modelId="{692E1EA7-4DBE-4AA5-BEB8-62405F1F602F}">
      <dsp:nvSpPr>
        <dsp:cNvPr id="0" name=""/>
        <dsp:cNvSpPr/>
      </dsp:nvSpPr>
      <dsp:spPr>
        <a:xfrm>
          <a:off x="1486361" y="204215"/>
          <a:ext cx="282702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6361" y="270357"/>
        <a:ext cx="197891" cy="198424"/>
      </dsp:txXfrm>
    </dsp:sp>
    <dsp:sp modelId="{63B0E6B6-CADC-4707-A2F6-945B546FF4E6}">
      <dsp:nvSpPr>
        <dsp:cNvPr id="0" name=""/>
        <dsp:cNvSpPr/>
      </dsp:nvSpPr>
      <dsp:spPr>
        <a:xfrm>
          <a:off x="1886411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Contact with Franchise</a:t>
          </a:r>
        </a:p>
      </dsp:txBody>
      <dsp:txXfrm>
        <a:off x="1908060" y="21649"/>
        <a:ext cx="1290202" cy="695842"/>
      </dsp:txXfrm>
    </dsp:sp>
    <dsp:sp modelId="{E37B4C1C-FDAA-48C8-8FE1-E23B3A1EBCAE}">
      <dsp:nvSpPr>
        <dsp:cNvPr id="0" name=""/>
        <dsp:cNvSpPr/>
      </dsp:nvSpPr>
      <dsp:spPr>
        <a:xfrm>
          <a:off x="3353261" y="204215"/>
          <a:ext cx="282702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3261" y="270357"/>
        <a:ext cx="197891" cy="198424"/>
      </dsp:txXfrm>
    </dsp:sp>
    <dsp:sp modelId="{30E30465-9072-4C68-9B67-676FA2550776}">
      <dsp:nvSpPr>
        <dsp:cNvPr id="0" name=""/>
        <dsp:cNvSpPr/>
      </dsp:nvSpPr>
      <dsp:spPr>
        <a:xfrm>
          <a:off x="3753311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Finalize the shop contact </a:t>
          </a:r>
        </a:p>
      </dsp:txBody>
      <dsp:txXfrm>
        <a:off x="3774960" y="21649"/>
        <a:ext cx="1290202" cy="695842"/>
      </dsp:txXfrm>
    </dsp:sp>
    <dsp:sp modelId="{92335E8B-07CC-4FFD-943C-5B0BD2E200B0}">
      <dsp:nvSpPr>
        <dsp:cNvPr id="0" name=""/>
        <dsp:cNvSpPr/>
      </dsp:nvSpPr>
      <dsp:spPr>
        <a:xfrm>
          <a:off x="5220161" y="204215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0161" y="270357"/>
        <a:ext cx="197891" cy="198424"/>
      </dsp:txXfrm>
    </dsp:sp>
    <dsp:sp modelId="{BA413D4E-90F5-4713-94C1-B73BC20D81EA}">
      <dsp:nvSpPr>
        <dsp:cNvPr id="0" name=""/>
        <dsp:cNvSpPr/>
      </dsp:nvSpPr>
      <dsp:spPr>
        <a:xfrm>
          <a:off x="5620211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loan transfer</a:t>
          </a:r>
        </a:p>
      </dsp:txBody>
      <dsp:txXfrm>
        <a:off x="5641860" y="21649"/>
        <a:ext cx="1290202" cy="695842"/>
      </dsp:txXfrm>
    </dsp:sp>
    <dsp:sp modelId="{FC68C35C-6624-4646-8B7D-ABDAD2543583}">
      <dsp:nvSpPr>
        <dsp:cNvPr id="0" name=""/>
        <dsp:cNvSpPr/>
      </dsp:nvSpPr>
      <dsp:spPr>
        <a:xfrm>
          <a:off x="7082183" y="204215"/>
          <a:ext cx="272360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82183" y="270357"/>
        <a:ext cx="190652" cy="198424"/>
      </dsp:txXfrm>
    </dsp:sp>
    <dsp:sp modelId="{D6931105-9B06-4150-AF7E-7333EC5DF964}">
      <dsp:nvSpPr>
        <dsp:cNvPr id="0" name=""/>
        <dsp:cNvSpPr/>
      </dsp:nvSpPr>
      <dsp:spPr>
        <a:xfrm>
          <a:off x="7467599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 Marketing </a:t>
          </a:r>
        </a:p>
      </dsp:txBody>
      <dsp:txXfrm>
        <a:off x="7489248" y="21649"/>
        <a:ext cx="1290202" cy="695842"/>
      </dsp:txXfrm>
    </dsp:sp>
    <dsp:sp modelId="{514D6E50-E77E-48CE-AE4B-4A98970027F6}">
      <dsp:nvSpPr>
        <dsp:cNvPr id="0" name=""/>
        <dsp:cNvSpPr/>
      </dsp:nvSpPr>
      <dsp:spPr>
        <a:xfrm>
          <a:off x="8934449" y="204215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34449" y="270357"/>
        <a:ext cx="197891" cy="198424"/>
      </dsp:txXfrm>
    </dsp:sp>
    <dsp:sp modelId="{AA03C52E-9897-4004-9A11-F2CF0B548DAA}">
      <dsp:nvSpPr>
        <dsp:cNvPr id="0" name=""/>
        <dsp:cNvSpPr/>
      </dsp:nvSpPr>
      <dsp:spPr>
        <a:xfrm>
          <a:off x="9334499" y="0"/>
          <a:ext cx="1333500" cy="73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Legal Documentation</a:t>
          </a:r>
        </a:p>
      </dsp:txBody>
      <dsp:txXfrm>
        <a:off x="9356148" y="21649"/>
        <a:ext cx="1290202" cy="695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095F3-65AC-4163-8A45-BF694691B8EF}">
      <dsp:nvSpPr>
        <dsp:cNvPr id="0" name=""/>
        <dsp:cNvSpPr/>
      </dsp:nvSpPr>
      <dsp:spPr>
        <a:xfrm>
          <a:off x="0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Decoration of Shop</a:t>
          </a:r>
        </a:p>
      </dsp:txBody>
      <dsp:txXfrm>
        <a:off x="20254" y="20254"/>
        <a:ext cx="1292992" cy="651006"/>
      </dsp:txXfrm>
    </dsp:sp>
    <dsp:sp modelId="{692E1EA7-4DBE-4AA5-BEB8-62405F1F602F}">
      <dsp:nvSpPr>
        <dsp:cNvPr id="0" name=""/>
        <dsp:cNvSpPr/>
      </dsp:nvSpPr>
      <dsp:spPr>
        <a:xfrm>
          <a:off x="1466850" y="180403"/>
          <a:ext cx="282702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66850" y="246545"/>
        <a:ext cx="197891" cy="198424"/>
      </dsp:txXfrm>
    </dsp:sp>
    <dsp:sp modelId="{63B0E6B6-CADC-4707-A2F6-945B546FF4E6}">
      <dsp:nvSpPr>
        <dsp:cNvPr id="0" name=""/>
        <dsp:cNvSpPr/>
      </dsp:nvSpPr>
      <dsp:spPr>
        <a:xfrm>
          <a:off x="1866900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Medicine Collection</a:t>
          </a:r>
        </a:p>
      </dsp:txBody>
      <dsp:txXfrm>
        <a:off x="1887154" y="20254"/>
        <a:ext cx="1292992" cy="651006"/>
      </dsp:txXfrm>
    </dsp:sp>
    <dsp:sp modelId="{E37B4C1C-FDAA-48C8-8FE1-E23B3A1EBCAE}">
      <dsp:nvSpPr>
        <dsp:cNvPr id="0" name=""/>
        <dsp:cNvSpPr/>
      </dsp:nvSpPr>
      <dsp:spPr>
        <a:xfrm>
          <a:off x="3333749" y="180403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333749" y="246545"/>
        <a:ext cx="197891" cy="198424"/>
      </dsp:txXfrm>
    </dsp:sp>
    <dsp:sp modelId="{30E30465-9072-4C68-9B67-676FA2550776}">
      <dsp:nvSpPr>
        <dsp:cNvPr id="0" name=""/>
        <dsp:cNvSpPr/>
      </dsp:nvSpPr>
      <dsp:spPr>
        <a:xfrm>
          <a:off x="3733800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Sell</a:t>
          </a:r>
        </a:p>
      </dsp:txBody>
      <dsp:txXfrm>
        <a:off x="3754054" y="20254"/>
        <a:ext cx="1292992" cy="651006"/>
      </dsp:txXfrm>
    </dsp:sp>
    <dsp:sp modelId="{92335E8B-07CC-4FFD-943C-5B0BD2E200B0}">
      <dsp:nvSpPr>
        <dsp:cNvPr id="0" name=""/>
        <dsp:cNvSpPr/>
      </dsp:nvSpPr>
      <dsp:spPr>
        <a:xfrm>
          <a:off x="5200650" y="180403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200650" y="246545"/>
        <a:ext cx="197891" cy="198424"/>
      </dsp:txXfrm>
    </dsp:sp>
    <dsp:sp modelId="{BA413D4E-90F5-4713-94C1-B73BC20D81EA}">
      <dsp:nvSpPr>
        <dsp:cNvPr id="0" name=""/>
        <dsp:cNvSpPr/>
      </dsp:nvSpPr>
      <dsp:spPr>
        <a:xfrm>
          <a:off x="5600699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Transfer</a:t>
          </a:r>
        </a:p>
      </dsp:txBody>
      <dsp:txXfrm>
        <a:off x="5620953" y="20254"/>
        <a:ext cx="1292992" cy="651006"/>
      </dsp:txXfrm>
    </dsp:sp>
    <dsp:sp modelId="{FC68C35C-6624-4646-8B7D-ABDAD2543583}">
      <dsp:nvSpPr>
        <dsp:cNvPr id="0" name=""/>
        <dsp:cNvSpPr/>
      </dsp:nvSpPr>
      <dsp:spPr>
        <a:xfrm>
          <a:off x="7067550" y="180403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067550" y="246545"/>
        <a:ext cx="197891" cy="198424"/>
      </dsp:txXfrm>
    </dsp:sp>
    <dsp:sp modelId="{D6931105-9B06-4150-AF7E-7333EC5DF964}">
      <dsp:nvSpPr>
        <dsp:cNvPr id="0" name=""/>
        <dsp:cNvSpPr/>
      </dsp:nvSpPr>
      <dsp:spPr>
        <a:xfrm>
          <a:off x="7467599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Bank Payment</a:t>
          </a:r>
        </a:p>
      </dsp:txBody>
      <dsp:txXfrm>
        <a:off x="7487853" y="20254"/>
        <a:ext cx="1292992" cy="651006"/>
      </dsp:txXfrm>
    </dsp:sp>
    <dsp:sp modelId="{514D6E50-E77E-48CE-AE4B-4A98970027F6}">
      <dsp:nvSpPr>
        <dsp:cNvPr id="0" name=""/>
        <dsp:cNvSpPr/>
      </dsp:nvSpPr>
      <dsp:spPr>
        <a:xfrm>
          <a:off x="8934449" y="180403"/>
          <a:ext cx="282701" cy="330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8934449" y="246545"/>
        <a:ext cx="197891" cy="198424"/>
      </dsp:txXfrm>
    </dsp:sp>
    <dsp:sp modelId="{AA03C52E-9897-4004-9A11-F2CF0B548DAA}">
      <dsp:nvSpPr>
        <dsp:cNvPr id="0" name=""/>
        <dsp:cNvSpPr/>
      </dsp:nvSpPr>
      <dsp:spPr>
        <a:xfrm>
          <a:off x="9334499" y="0"/>
          <a:ext cx="1333500" cy="691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lumMod val="67000"/>
              </a:schemeClr>
            </a:gs>
            <a:gs pos="66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Profit Collection</a:t>
          </a:r>
        </a:p>
      </dsp:txBody>
      <dsp:txXfrm>
        <a:off x="9354753" y="20254"/>
        <a:ext cx="1292992" cy="651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7C0A-27A6-4526-B785-0D1E0D6832A6}">
      <dsp:nvSpPr>
        <dsp:cNvPr id="0" name=""/>
        <dsp:cNvSpPr/>
      </dsp:nvSpPr>
      <dsp:spPr>
        <a:xfrm>
          <a:off x="6124749" y="926048"/>
          <a:ext cx="2697343" cy="30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39"/>
              </a:lnTo>
              <a:lnTo>
                <a:pt x="2697343" y="199939"/>
              </a:lnTo>
              <a:lnTo>
                <a:pt x="2697343" y="30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21972-DF47-41DA-A9DD-59765096745B}">
      <dsp:nvSpPr>
        <dsp:cNvPr id="0" name=""/>
        <dsp:cNvSpPr/>
      </dsp:nvSpPr>
      <dsp:spPr>
        <a:xfrm>
          <a:off x="6124749" y="926048"/>
          <a:ext cx="1387204" cy="33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47"/>
              </a:lnTo>
              <a:lnTo>
                <a:pt x="1387204" y="224947"/>
              </a:lnTo>
              <a:lnTo>
                <a:pt x="1387204" y="330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CD6DA-1CB7-4326-834C-D67C39155AA9}">
      <dsp:nvSpPr>
        <dsp:cNvPr id="0" name=""/>
        <dsp:cNvSpPr/>
      </dsp:nvSpPr>
      <dsp:spPr>
        <a:xfrm>
          <a:off x="6079029" y="926048"/>
          <a:ext cx="91440" cy="33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D0A41-AAA2-48EA-B779-70D4F401000F}">
      <dsp:nvSpPr>
        <dsp:cNvPr id="0" name=""/>
        <dsp:cNvSpPr/>
      </dsp:nvSpPr>
      <dsp:spPr>
        <a:xfrm>
          <a:off x="4737545" y="926048"/>
          <a:ext cx="1387204" cy="330091"/>
        </a:xfrm>
        <a:custGeom>
          <a:avLst/>
          <a:gdLst/>
          <a:ahLst/>
          <a:cxnLst/>
          <a:rect l="0" t="0" r="0" b="0"/>
          <a:pathLst>
            <a:path>
              <a:moveTo>
                <a:pt x="1387204" y="0"/>
              </a:moveTo>
              <a:lnTo>
                <a:pt x="1387204" y="224947"/>
              </a:lnTo>
              <a:lnTo>
                <a:pt x="0" y="224947"/>
              </a:lnTo>
              <a:lnTo>
                <a:pt x="0" y="330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A1850-DE78-4F9C-B4B7-636ACD2DB3BD}">
      <dsp:nvSpPr>
        <dsp:cNvPr id="0" name=""/>
        <dsp:cNvSpPr/>
      </dsp:nvSpPr>
      <dsp:spPr>
        <a:xfrm>
          <a:off x="3350340" y="1976855"/>
          <a:ext cx="2774409" cy="33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47"/>
              </a:lnTo>
              <a:lnTo>
                <a:pt x="2774409" y="224947"/>
              </a:lnTo>
              <a:lnTo>
                <a:pt x="2774409" y="330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5B309-9D22-445F-88B5-C24CA811D7D0}">
      <dsp:nvSpPr>
        <dsp:cNvPr id="0" name=""/>
        <dsp:cNvSpPr/>
      </dsp:nvSpPr>
      <dsp:spPr>
        <a:xfrm>
          <a:off x="3350340" y="1976855"/>
          <a:ext cx="1387204" cy="33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47"/>
              </a:lnTo>
              <a:lnTo>
                <a:pt x="1387204" y="224947"/>
              </a:lnTo>
              <a:lnTo>
                <a:pt x="1387204" y="330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C4335-F2AF-47A3-91F0-89883D7AE653}">
      <dsp:nvSpPr>
        <dsp:cNvPr id="0" name=""/>
        <dsp:cNvSpPr/>
      </dsp:nvSpPr>
      <dsp:spPr>
        <a:xfrm>
          <a:off x="3304620" y="1976855"/>
          <a:ext cx="91440" cy="33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E81DC-AA36-4A27-B3F7-CC474E6944EB}">
      <dsp:nvSpPr>
        <dsp:cNvPr id="0" name=""/>
        <dsp:cNvSpPr/>
      </dsp:nvSpPr>
      <dsp:spPr>
        <a:xfrm>
          <a:off x="1963135" y="1976855"/>
          <a:ext cx="1387204" cy="330091"/>
        </a:xfrm>
        <a:custGeom>
          <a:avLst/>
          <a:gdLst/>
          <a:ahLst/>
          <a:cxnLst/>
          <a:rect l="0" t="0" r="0" b="0"/>
          <a:pathLst>
            <a:path>
              <a:moveTo>
                <a:pt x="1387204" y="0"/>
              </a:moveTo>
              <a:lnTo>
                <a:pt x="1387204" y="224947"/>
              </a:lnTo>
              <a:lnTo>
                <a:pt x="0" y="224947"/>
              </a:lnTo>
              <a:lnTo>
                <a:pt x="0" y="330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80FDB-5074-4166-99A1-227CBCE891EB}">
      <dsp:nvSpPr>
        <dsp:cNvPr id="0" name=""/>
        <dsp:cNvSpPr/>
      </dsp:nvSpPr>
      <dsp:spPr>
        <a:xfrm>
          <a:off x="575931" y="1976855"/>
          <a:ext cx="2774409" cy="330091"/>
        </a:xfrm>
        <a:custGeom>
          <a:avLst/>
          <a:gdLst/>
          <a:ahLst/>
          <a:cxnLst/>
          <a:rect l="0" t="0" r="0" b="0"/>
          <a:pathLst>
            <a:path>
              <a:moveTo>
                <a:pt x="2774409" y="0"/>
              </a:moveTo>
              <a:lnTo>
                <a:pt x="2774409" y="224947"/>
              </a:lnTo>
              <a:lnTo>
                <a:pt x="0" y="224947"/>
              </a:lnTo>
              <a:lnTo>
                <a:pt x="0" y="330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000A9-77F8-498B-BB8C-46C8BFAF80CA}">
      <dsp:nvSpPr>
        <dsp:cNvPr id="0" name=""/>
        <dsp:cNvSpPr/>
      </dsp:nvSpPr>
      <dsp:spPr>
        <a:xfrm>
          <a:off x="3350340" y="926048"/>
          <a:ext cx="2774409" cy="330091"/>
        </a:xfrm>
        <a:custGeom>
          <a:avLst/>
          <a:gdLst/>
          <a:ahLst/>
          <a:cxnLst/>
          <a:rect l="0" t="0" r="0" b="0"/>
          <a:pathLst>
            <a:path>
              <a:moveTo>
                <a:pt x="2774409" y="0"/>
              </a:moveTo>
              <a:lnTo>
                <a:pt x="2774409" y="224947"/>
              </a:lnTo>
              <a:lnTo>
                <a:pt x="0" y="224947"/>
              </a:lnTo>
              <a:lnTo>
                <a:pt x="0" y="330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346CF-262B-4011-8795-834AE1304E4F}">
      <dsp:nvSpPr>
        <dsp:cNvPr id="0" name=""/>
        <dsp:cNvSpPr/>
      </dsp:nvSpPr>
      <dsp:spPr>
        <a:xfrm>
          <a:off x="5557257" y="205332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80C77-D638-48B0-813B-A3F29DCA82A7}">
      <dsp:nvSpPr>
        <dsp:cNvPr id="0" name=""/>
        <dsp:cNvSpPr/>
      </dsp:nvSpPr>
      <dsp:spPr>
        <a:xfrm>
          <a:off x="5683366" y="325136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Executive Director</a:t>
          </a:r>
        </a:p>
      </dsp:txBody>
      <dsp:txXfrm>
        <a:off x="5704475" y="346245"/>
        <a:ext cx="1092767" cy="678497"/>
      </dsp:txXfrm>
    </dsp:sp>
    <dsp:sp modelId="{9AEB2E0A-7765-460E-9B30-726ED89684B5}">
      <dsp:nvSpPr>
        <dsp:cNvPr id="0" name=""/>
        <dsp:cNvSpPr/>
      </dsp:nvSpPr>
      <dsp:spPr>
        <a:xfrm>
          <a:off x="2782847" y="1256140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8716-8690-4DAA-A0FF-C0E613A6C144}">
      <dsp:nvSpPr>
        <dsp:cNvPr id="0" name=""/>
        <dsp:cNvSpPr/>
      </dsp:nvSpPr>
      <dsp:spPr>
        <a:xfrm>
          <a:off x="2908957" y="1375944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Directors 1</a:t>
          </a:r>
        </a:p>
      </dsp:txBody>
      <dsp:txXfrm>
        <a:off x="2930066" y="1397053"/>
        <a:ext cx="1092767" cy="678497"/>
      </dsp:txXfrm>
    </dsp:sp>
    <dsp:sp modelId="{D7FF3255-42F9-4D7B-80FD-1BAA4FD18C38}">
      <dsp:nvSpPr>
        <dsp:cNvPr id="0" name=""/>
        <dsp:cNvSpPr/>
      </dsp:nvSpPr>
      <dsp:spPr>
        <a:xfrm>
          <a:off x="8438" y="2306947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BE40-9776-4781-80C7-1E47C7839156}">
      <dsp:nvSpPr>
        <dsp:cNvPr id="0" name=""/>
        <dsp:cNvSpPr/>
      </dsp:nvSpPr>
      <dsp:spPr>
        <a:xfrm>
          <a:off x="134548" y="2426751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Production Manager</a:t>
          </a:r>
        </a:p>
      </dsp:txBody>
      <dsp:txXfrm>
        <a:off x="155657" y="2447860"/>
        <a:ext cx="1092767" cy="678497"/>
      </dsp:txXfrm>
    </dsp:sp>
    <dsp:sp modelId="{019DBC91-D66B-43C7-8ED4-1B42A453853B}">
      <dsp:nvSpPr>
        <dsp:cNvPr id="0" name=""/>
        <dsp:cNvSpPr/>
      </dsp:nvSpPr>
      <dsp:spPr>
        <a:xfrm>
          <a:off x="1395643" y="2306947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2533-FF82-4090-8C5F-818FB3C6F3D7}">
      <dsp:nvSpPr>
        <dsp:cNvPr id="0" name=""/>
        <dsp:cNvSpPr/>
      </dsp:nvSpPr>
      <dsp:spPr>
        <a:xfrm>
          <a:off x="1521752" y="2426751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Accounts</a:t>
          </a:r>
        </a:p>
      </dsp:txBody>
      <dsp:txXfrm>
        <a:off x="1542861" y="2447860"/>
        <a:ext cx="1092767" cy="678497"/>
      </dsp:txXfrm>
    </dsp:sp>
    <dsp:sp modelId="{80051E3B-7B60-4DDC-830B-ED3E6AF7A2F2}">
      <dsp:nvSpPr>
        <dsp:cNvPr id="0" name=""/>
        <dsp:cNvSpPr/>
      </dsp:nvSpPr>
      <dsp:spPr>
        <a:xfrm>
          <a:off x="2782847" y="2306947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6585E-7335-4468-9220-312685319965}">
      <dsp:nvSpPr>
        <dsp:cNvPr id="0" name=""/>
        <dsp:cNvSpPr/>
      </dsp:nvSpPr>
      <dsp:spPr>
        <a:xfrm>
          <a:off x="2908957" y="2426751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Supply Management</a:t>
          </a:r>
        </a:p>
      </dsp:txBody>
      <dsp:txXfrm>
        <a:off x="2930066" y="2447860"/>
        <a:ext cx="1092767" cy="678497"/>
      </dsp:txXfrm>
    </dsp:sp>
    <dsp:sp modelId="{CC96B1FF-FC06-4358-825D-799C375A98F7}">
      <dsp:nvSpPr>
        <dsp:cNvPr id="0" name=""/>
        <dsp:cNvSpPr/>
      </dsp:nvSpPr>
      <dsp:spPr>
        <a:xfrm>
          <a:off x="4170052" y="2306947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944EB-5071-42FC-8AB5-5B4562B37BD7}">
      <dsp:nvSpPr>
        <dsp:cNvPr id="0" name=""/>
        <dsp:cNvSpPr/>
      </dsp:nvSpPr>
      <dsp:spPr>
        <a:xfrm>
          <a:off x="4296161" y="2426751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HR and Office management</a:t>
          </a:r>
        </a:p>
      </dsp:txBody>
      <dsp:txXfrm>
        <a:off x="4317270" y="2447860"/>
        <a:ext cx="1092767" cy="678497"/>
      </dsp:txXfrm>
    </dsp:sp>
    <dsp:sp modelId="{D7F26566-CE58-42DE-B753-81112396223C}">
      <dsp:nvSpPr>
        <dsp:cNvPr id="0" name=""/>
        <dsp:cNvSpPr/>
      </dsp:nvSpPr>
      <dsp:spPr>
        <a:xfrm>
          <a:off x="5557257" y="2306947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53A67-1D01-4234-BA79-93A9029234C5}">
      <dsp:nvSpPr>
        <dsp:cNvPr id="0" name=""/>
        <dsp:cNvSpPr/>
      </dsp:nvSpPr>
      <dsp:spPr>
        <a:xfrm>
          <a:off x="5683366" y="2426751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officer</a:t>
          </a:r>
        </a:p>
      </dsp:txBody>
      <dsp:txXfrm>
        <a:off x="5704475" y="2447860"/>
        <a:ext cx="1092767" cy="678497"/>
      </dsp:txXfrm>
    </dsp:sp>
    <dsp:sp modelId="{29A29E0E-B3BA-4441-8F2D-AF9943A918F2}">
      <dsp:nvSpPr>
        <dsp:cNvPr id="0" name=""/>
        <dsp:cNvSpPr/>
      </dsp:nvSpPr>
      <dsp:spPr>
        <a:xfrm>
          <a:off x="4170052" y="1256140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667B3-F30E-4218-BE5F-89C21C2CD3B5}">
      <dsp:nvSpPr>
        <dsp:cNvPr id="0" name=""/>
        <dsp:cNvSpPr/>
      </dsp:nvSpPr>
      <dsp:spPr>
        <a:xfrm>
          <a:off x="4296161" y="1375944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2</a:t>
          </a:r>
        </a:p>
      </dsp:txBody>
      <dsp:txXfrm>
        <a:off x="4317270" y="1397053"/>
        <a:ext cx="1092767" cy="678497"/>
      </dsp:txXfrm>
    </dsp:sp>
    <dsp:sp modelId="{F3718687-50C5-4C2F-977C-77A22575B682}">
      <dsp:nvSpPr>
        <dsp:cNvPr id="0" name=""/>
        <dsp:cNvSpPr/>
      </dsp:nvSpPr>
      <dsp:spPr>
        <a:xfrm>
          <a:off x="5557257" y="1256140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3087C-167E-4470-8DD0-8AB447044704}">
      <dsp:nvSpPr>
        <dsp:cNvPr id="0" name=""/>
        <dsp:cNvSpPr/>
      </dsp:nvSpPr>
      <dsp:spPr>
        <a:xfrm>
          <a:off x="5683366" y="1375944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3</a:t>
          </a:r>
        </a:p>
      </dsp:txBody>
      <dsp:txXfrm>
        <a:off x="5704475" y="1397053"/>
        <a:ext cx="1092767" cy="678497"/>
      </dsp:txXfrm>
    </dsp:sp>
    <dsp:sp modelId="{FF53A97D-3B32-451B-B836-E19090E67634}">
      <dsp:nvSpPr>
        <dsp:cNvPr id="0" name=""/>
        <dsp:cNvSpPr/>
      </dsp:nvSpPr>
      <dsp:spPr>
        <a:xfrm>
          <a:off x="6944461" y="1256140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78413-B05C-4FF9-8E2C-CCB4285CFE02}">
      <dsp:nvSpPr>
        <dsp:cNvPr id="0" name=""/>
        <dsp:cNvSpPr/>
      </dsp:nvSpPr>
      <dsp:spPr>
        <a:xfrm>
          <a:off x="7070571" y="1375944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4</a:t>
          </a:r>
        </a:p>
      </dsp:txBody>
      <dsp:txXfrm>
        <a:off x="7091680" y="1397053"/>
        <a:ext cx="1092767" cy="678497"/>
      </dsp:txXfrm>
    </dsp:sp>
    <dsp:sp modelId="{F9D555BA-FD1F-4215-94B3-05D63553B27E}">
      <dsp:nvSpPr>
        <dsp:cNvPr id="0" name=""/>
        <dsp:cNvSpPr/>
      </dsp:nvSpPr>
      <dsp:spPr>
        <a:xfrm>
          <a:off x="8254600" y="1231131"/>
          <a:ext cx="1134985" cy="720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C415-ED1D-4211-8D66-E2BB1A98D58E}">
      <dsp:nvSpPr>
        <dsp:cNvPr id="0" name=""/>
        <dsp:cNvSpPr/>
      </dsp:nvSpPr>
      <dsp:spPr>
        <a:xfrm>
          <a:off x="8380710" y="1350935"/>
          <a:ext cx="1134985" cy="720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Director 5</a:t>
          </a:r>
          <a:endParaRPr lang="en-US" sz="14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01819" y="1372044"/>
        <a:ext cx="1092767" cy="678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5/4/2019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bayer.buet.bd@gmail.com" TargetMode="External"/><Relationship Id="rId2" Type="http://schemas.openxmlformats.org/officeDocument/2006/relationships/hyperlink" Target="mailto:srcl.group.bd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1" y="2743200"/>
            <a:ext cx="9435241" cy="162559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MediShop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20F71-BFF4-4E22-9BB7-8318693BC136}"/>
              </a:ext>
            </a:extLst>
          </p:cNvPr>
          <p:cNvSpPr/>
          <p:nvPr/>
        </p:nvSpPr>
        <p:spPr>
          <a:xfrm>
            <a:off x="1255712" y="1828800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Areas:</a:t>
            </a:r>
          </a:p>
          <a:p>
            <a:pPr lvl="1" algn="just"/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15 selected busy areas of Dhaka city in the opening phase.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Later, more outlet will be opened as per the demand and research.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first, Home delivery will be available to some selected areas which will expand later</a:t>
            </a:r>
          </a:p>
        </p:txBody>
      </p:sp>
    </p:spTree>
    <p:extLst>
      <p:ext uri="{BB962C8B-B14F-4D97-AF65-F5344CB8AC3E}">
        <p14:creationId xmlns:p14="http://schemas.microsoft.com/office/powerpoint/2010/main" val="21857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20F71-BFF4-4E22-9BB7-8318693BC136}"/>
              </a:ext>
            </a:extLst>
          </p:cNvPr>
          <p:cNvSpPr/>
          <p:nvPr/>
        </p:nvSpPr>
        <p:spPr>
          <a:xfrm>
            <a:off x="1827212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Capture:</a:t>
            </a:r>
          </a:p>
          <a:p>
            <a:pPr algn="just"/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60% market within months.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Market next six months.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Market next year.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20% Market capture around Bangladesh within next 2-5 years</a:t>
            </a:r>
          </a:p>
        </p:txBody>
      </p:sp>
    </p:spTree>
    <p:extLst>
      <p:ext uri="{BB962C8B-B14F-4D97-AF65-F5344CB8AC3E}">
        <p14:creationId xmlns:p14="http://schemas.microsoft.com/office/powerpoint/2010/main" val="27909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3BC9E0-0DC0-4681-9A8A-E27E6BFF7FF5}"/>
              </a:ext>
            </a:extLst>
          </p:cNvPr>
          <p:cNvSpPr/>
          <p:nvPr/>
        </p:nvSpPr>
        <p:spPr>
          <a:xfrm>
            <a:off x="1217612" y="1524000"/>
            <a:ext cx="5181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in Amount: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10,00,000 BDT/month (first 6 months)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15,00,000 BDT/year (first 2 years)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DD5B6-7B17-4ECA-92BE-32D6ACC1A865}"/>
              </a:ext>
            </a:extLst>
          </p:cNvPr>
          <p:cNvSpPr/>
          <p:nvPr/>
        </p:nvSpPr>
        <p:spPr>
          <a:xfrm>
            <a:off x="4799012" y="34290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Media: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per sue supervisors for Controlling marketing officers &amp; salesman within retails shops in Dhaka city</a:t>
            </a:r>
          </a:p>
        </p:txBody>
      </p:sp>
    </p:spTree>
    <p:extLst>
      <p:ext uri="{BB962C8B-B14F-4D97-AF65-F5344CB8AC3E}">
        <p14:creationId xmlns:p14="http://schemas.microsoft.com/office/powerpoint/2010/main" val="24024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3BC9E0-0DC0-4681-9A8A-E27E6BFF7FF5}"/>
              </a:ext>
            </a:extLst>
          </p:cNvPr>
          <p:cNvSpPr/>
          <p:nvPr/>
        </p:nvSpPr>
        <p:spPr>
          <a:xfrm>
            <a:off x="798512" y="1447800"/>
            <a:ext cx="10591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and Supply analysis:</a:t>
            </a:r>
          </a:p>
          <a:p>
            <a:pPr algn="ctr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 Bangladesh, per capita consumption of medicine is about $16 and year-on-year growth rate is 8 percent.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According to the Export Promotion Bureau, pharmaceutical business is the next multi-billion-dollar opportunity for Bangladesh.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Greater opportunity as 88 percent of the domestic demand are fulfilled by the local pharmaceutical industries.</a:t>
            </a:r>
          </a:p>
        </p:txBody>
      </p:sp>
    </p:spTree>
    <p:extLst>
      <p:ext uri="{BB962C8B-B14F-4D97-AF65-F5344CB8AC3E}">
        <p14:creationId xmlns:p14="http://schemas.microsoft.com/office/powerpoint/2010/main" val="4819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3BC9E0-0DC0-4681-9A8A-E27E6BFF7FF5}"/>
              </a:ext>
            </a:extLst>
          </p:cNvPr>
          <p:cNvSpPr/>
          <p:nvPr/>
        </p:nvSpPr>
        <p:spPr>
          <a:xfrm>
            <a:off x="3198812" y="439544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Strategies: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5AC08-4407-4D83-B0D5-5B47DF4806D3}"/>
              </a:ext>
            </a:extLst>
          </p:cNvPr>
          <p:cNvSpPr/>
          <p:nvPr/>
        </p:nvSpPr>
        <p:spPr>
          <a:xfrm>
            <a:off x="1027113" y="1072414"/>
            <a:ext cx="533241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</a:pPr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Place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Hospital Areas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Available Residential areas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Easy customer access roadside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800A5-7FA2-4D96-A470-D9E342CBF750}"/>
              </a:ext>
            </a:extLst>
          </p:cNvPr>
          <p:cNvSpPr/>
          <p:nvPr/>
        </p:nvSpPr>
        <p:spPr>
          <a:xfrm>
            <a:off x="987424" y="2482698"/>
            <a:ext cx="5332412" cy="104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</a:pPr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Price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As per the regulation of the government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Discount for the regular customers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CA61A-F18A-4409-905F-A907D05CB9DD}"/>
              </a:ext>
            </a:extLst>
          </p:cNvPr>
          <p:cNvSpPr/>
          <p:nvPr/>
        </p:nvSpPr>
        <p:spPr>
          <a:xfrm>
            <a:off x="987424" y="3614277"/>
            <a:ext cx="5332412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</a:pPr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Promotion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Posturing in front the residential areas and hospitals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Occasional gathering leaflet or posturing.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Monthly seminar symposium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Online/face book competition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School college and university level competitions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Public awareness program for safe medicine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DF546-894D-4C85-996D-C3F4351EED1D}"/>
              </a:ext>
            </a:extLst>
          </p:cNvPr>
          <p:cNvSpPr/>
          <p:nvPr/>
        </p:nvSpPr>
        <p:spPr>
          <a:xfrm>
            <a:off x="6399213" y="1752600"/>
            <a:ext cx="5181600" cy="422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</a:pPr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Products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Different Outlook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Easy access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Digital bill payment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Mobile App based payment and order system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Bulk quantity sell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 regular physician practitioner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Small prescription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Online order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Monthly card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Health insurance for monthly customers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Home delivery unit and doctor service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Free medical checkup and campaign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BC99B-D5E8-4CE0-8B16-361BD11F0DF3}"/>
              </a:ext>
            </a:extLst>
          </p:cNvPr>
          <p:cNvSpPr/>
          <p:nvPr/>
        </p:nvSpPr>
        <p:spPr>
          <a:xfrm>
            <a:off x="1141412" y="1524000"/>
            <a:ext cx="10287000" cy="47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5000"/>
              </a:lnSpc>
              <a:buFont typeface="+mj-lt"/>
              <a:buAutoNum type="alphaLcParenR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Large (Flagship) shop:</a:t>
            </a: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1714500" lvl="3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1500 sq. ft.</a:t>
            </a:r>
          </a:p>
          <a:p>
            <a:pPr marL="1714500" lvl="3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cover 50% of the total market</a:t>
            </a:r>
          </a:p>
          <a:p>
            <a:pPr marL="1828800" lvl="3" indent="-457200">
              <a:lnSpc>
                <a:spcPct val="115000"/>
              </a:lnSpc>
              <a:buAutoNum type="alphaLcParenR" startAt="2"/>
            </a:pPr>
            <a:r>
              <a:rPr lang="en-US" sz="22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Medium shop:</a:t>
            </a:r>
            <a:endParaRPr lang="en-US" sz="2200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628900" lvl="5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800 to 1500 sq. ft.</a:t>
            </a:r>
          </a:p>
          <a:p>
            <a:pPr marL="2628900" lvl="5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cover 25% of the total market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743200" lvl="5" indent="-457200">
              <a:lnSpc>
                <a:spcPct val="115000"/>
              </a:lnSpc>
              <a:buAutoNum type="alphaLcParenR" startAt="3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Express shop: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543300" lvl="7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300 to 800 sq. ft.</a:t>
            </a:r>
          </a:p>
          <a:p>
            <a:pPr marL="3543300" lvl="7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cover 15% of the total market</a:t>
            </a:r>
          </a:p>
          <a:p>
            <a:pPr marL="3543300" lvl="7" indent="-3429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Residential areas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543300" lvl="7" indent="-342900">
              <a:lnSpc>
                <a:spcPct val="115000"/>
              </a:lnSpc>
              <a:buAutoNum type="alphaLcParenR" startAt="4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Mini shop:</a:t>
            </a:r>
            <a:endParaRPr lang="en-US" b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943350" lvl="8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Below 300 sq. ft.</a:t>
            </a:r>
          </a:p>
          <a:p>
            <a:pPr marL="3943350" lvl="8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cover 10% of the total market</a:t>
            </a:r>
          </a:p>
          <a:p>
            <a:pPr marL="3943350" lvl="8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 shops in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goli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FE81F-C3E1-407B-8716-57C6435C1A8E}"/>
              </a:ext>
            </a:extLst>
          </p:cNvPr>
          <p:cNvSpPr/>
          <p:nvPr/>
        </p:nvSpPr>
        <p:spPr>
          <a:xfrm>
            <a:off x="3465512" y="483600"/>
            <a:ext cx="5257799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Shop 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Categories</a:t>
            </a: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  <a:endParaRPr lang="en-US" sz="48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1217612" y="685800"/>
            <a:ext cx="479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Marketing Budget (Per shop):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412598-44DE-4717-93B4-2B2A56C79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52614"/>
              </p:ext>
            </p:extLst>
          </p:nvPr>
        </p:nvGraphicFramePr>
        <p:xfrm>
          <a:off x="2208212" y="1478188"/>
          <a:ext cx="4658360" cy="2247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125">
                  <a:extLst>
                    <a:ext uri="{9D8B030D-6E8A-4147-A177-3AD203B41FA5}">
                      <a16:colId xmlns:a16="http://schemas.microsoft.com/office/drawing/2014/main" val="2446888185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88449687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in BDT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304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Posturing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6921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Seminar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03522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7672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Leaflet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936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55,000</a:t>
                      </a: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3094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3321CE8-677A-4A2B-9DA6-3AF2021F7B31}"/>
              </a:ext>
            </a:extLst>
          </p:cNvPr>
          <p:cNvSpPr/>
          <p:nvPr/>
        </p:nvSpPr>
        <p:spPr>
          <a:xfrm>
            <a:off x="5637212" y="4343400"/>
            <a:ext cx="5486400" cy="1267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Forecast: 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year: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5% of the total market</a:t>
            </a:r>
          </a:p>
          <a:p>
            <a:pPr indent="457200">
              <a:lnSpc>
                <a:spcPct val="115000"/>
              </a:lnSpc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10% of the total market</a:t>
            </a:r>
          </a:p>
        </p:txBody>
      </p:sp>
    </p:spTree>
    <p:extLst>
      <p:ext uri="{BB962C8B-B14F-4D97-AF65-F5344CB8AC3E}">
        <p14:creationId xmlns:p14="http://schemas.microsoft.com/office/powerpoint/2010/main" val="24334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3974132" y="762000"/>
            <a:ext cx="4697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Process: 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ECD0E3B-49B9-461D-B391-2A452782B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668291"/>
              </p:ext>
            </p:extLst>
          </p:nvPr>
        </p:nvGraphicFramePr>
        <p:xfrm>
          <a:off x="760412" y="1964108"/>
          <a:ext cx="10668000" cy="73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56C2A8-C2B8-4112-88FC-325023023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585929"/>
              </p:ext>
            </p:extLst>
          </p:nvPr>
        </p:nvGraphicFramePr>
        <p:xfrm>
          <a:off x="760412" y="3808995"/>
          <a:ext cx="10668000" cy="69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7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4077556" y="488668"/>
            <a:ext cx="4490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Fixed Asset Details: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79D6D4-22C2-415B-AC69-7AA8CB73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51219"/>
              </p:ext>
            </p:extLst>
          </p:nvPr>
        </p:nvGraphicFramePr>
        <p:xfrm>
          <a:off x="1979610" y="1524000"/>
          <a:ext cx="8686800" cy="426137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874396">
                  <a:extLst>
                    <a:ext uri="{9D8B030D-6E8A-4147-A177-3AD203B41FA5}">
                      <a16:colId xmlns:a16="http://schemas.microsoft.com/office/drawing/2014/main" val="3515143512"/>
                    </a:ext>
                  </a:extLst>
                </a:gridCol>
                <a:gridCol w="4812404">
                  <a:extLst>
                    <a:ext uri="{9D8B030D-6E8A-4147-A177-3AD203B41FA5}">
                      <a16:colId xmlns:a16="http://schemas.microsoft.com/office/drawing/2014/main" val="1214246262"/>
                    </a:ext>
                  </a:extLst>
                </a:gridCol>
              </a:tblGrid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Items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Cost in BDT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984686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Advance 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5,00,000 or Up to 20% of the market (total)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52417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Decoration 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2,00,000 or 10% of the market (targeted)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48881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Product Investment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1,00,000 or 5% of the market (total)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87163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Computer 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67103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Printer 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8,000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50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Credit Card Machine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13443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AC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93717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CCTV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799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Furnitures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29360"/>
                  </a:ext>
                </a:extLst>
              </a:tr>
              <a:tr h="44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Total Cost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10,18,000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4318938" y="762000"/>
            <a:ext cx="4008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Direct Employee: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D91C04-6342-4B61-8E18-C583174DC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91390"/>
              </p:ext>
            </p:extLst>
          </p:nvPr>
        </p:nvGraphicFramePr>
        <p:xfrm>
          <a:off x="1141412" y="2107754"/>
          <a:ext cx="9906000" cy="3218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377">
                  <a:extLst>
                    <a:ext uri="{9D8B030D-6E8A-4147-A177-3AD203B41FA5}">
                      <a16:colId xmlns:a16="http://schemas.microsoft.com/office/drawing/2014/main" val="1893789031"/>
                    </a:ext>
                  </a:extLst>
                </a:gridCol>
                <a:gridCol w="2822623">
                  <a:extLst>
                    <a:ext uri="{9D8B030D-6E8A-4147-A177-3AD203B41FA5}">
                      <a16:colId xmlns:a16="http://schemas.microsoft.com/office/drawing/2014/main" val="3911367423"/>
                    </a:ext>
                  </a:extLst>
                </a:gridCol>
                <a:gridCol w="1568400">
                  <a:extLst>
                    <a:ext uri="{9D8B030D-6E8A-4147-A177-3AD203B41FA5}">
                      <a16:colId xmlns:a16="http://schemas.microsoft.com/office/drawing/2014/main" val="19451140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805444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9639959"/>
                    </a:ext>
                  </a:extLst>
                </a:gridCol>
              </a:tblGrid>
              <a:tr h="378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6640"/>
                  </a:ext>
                </a:extLst>
              </a:tr>
              <a:tr h="567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shop category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69183"/>
                  </a:ext>
                </a:extLst>
              </a:tr>
              <a:tr h="61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 Officer (salesman)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shop category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1,80,000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40668"/>
                  </a:ext>
                </a:extLst>
              </a:tr>
              <a:tr h="567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Officer (Salesman)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shop category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1,44,000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02832"/>
                  </a:ext>
                </a:extLst>
              </a:tr>
              <a:tr h="567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Guards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shop category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7807"/>
                  </a:ext>
                </a:extLst>
              </a:tr>
              <a:tr h="40041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6,36,000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1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2" y="431800"/>
            <a:ext cx="10209213" cy="939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Brief Description of the Proposal: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97885-3828-4ED8-8428-3A7FADE4F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17814"/>
              </p:ext>
            </p:extLst>
          </p:nvPr>
        </p:nvGraphicFramePr>
        <p:xfrm>
          <a:off x="1751012" y="1676401"/>
          <a:ext cx="9218613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3573">
                  <a:extLst>
                    <a:ext uri="{9D8B030D-6E8A-4147-A177-3AD203B41FA5}">
                      <a16:colId xmlns:a16="http://schemas.microsoft.com/office/drawing/2014/main" val="1230487608"/>
                    </a:ext>
                  </a:extLst>
                </a:gridCol>
                <a:gridCol w="5745040">
                  <a:extLst>
                    <a:ext uri="{9D8B030D-6E8A-4147-A177-3AD203B41FA5}">
                      <a16:colId xmlns:a16="http://schemas.microsoft.com/office/drawing/2014/main" val="4236969942"/>
                    </a:ext>
                  </a:extLst>
                </a:gridCol>
              </a:tblGrid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Company: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Sustainable Research and Consultancy (SRC) Ltd.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3676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Project: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MediShop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12519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of SRCL: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Sister Concern of SRC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20502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Frame of the Project: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Years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0461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Piloting Time Frame: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Years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61895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 of the Project: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44624"/>
                  </a:ext>
                </a:extLst>
              </a:tr>
              <a:tr h="50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+88 01711 459 532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99729"/>
                  </a:ext>
                </a:extLst>
              </a:tr>
              <a:tr h="703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srcl.group.bd@gmail.com   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jubayer.buet.bd@gmail.com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4118563" y="762000"/>
            <a:ext cx="4408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Indirect Employee: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FB3F2E-F8D0-4CAB-8852-ED2842F8A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72271"/>
              </p:ext>
            </p:extLst>
          </p:nvPr>
        </p:nvGraphicFramePr>
        <p:xfrm>
          <a:off x="1065212" y="2057400"/>
          <a:ext cx="10134600" cy="23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7436">
                  <a:extLst>
                    <a:ext uri="{9D8B030D-6E8A-4147-A177-3AD203B41FA5}">
                      <a16:colId xmlns:a16="http://schemas.microsoft.com/office/drawing/2014/main" val="178981251"/>
                    </a:ext>
                  </a:extLst>
                </a:gridCol>
                <a:gridCol w="2532776">
                  <a:extLst>
                    <a:ext uri="{9D8B030D-6E8A-4147-A177-3AD203B41FA5}">
                      <a16:colId xmlns:a16="http://schemas.microsoft.com/office/drawing/2014/main" val="3042108271"/>
                    </a:ext>
                  </a:extLst>
                </a:gridCol>
                <a:gridCol w="2088355">
                  <a:extLst>
                    <a:ext uri="{9D8B030D-6E8A-4147-A177-3AD203B41FA5}">
                      <a16:colId xmlns:a16="http://schemas.microsoft.com/office/drawing/2014/main" val="327619274"/>
                    </a:ext>
                  </a:extLst>
                </a:gridCol>
                <a:gridCol w="2976033">
                  <a:extLst>
                    <a:ext uri="{9D8B030D-6E8A-4147-A177-3AD203B41FA5}">
                      <a16:colId xmlns:a16="http://schemas.microsoft.com/office/drawing/2014/main" val="1747466617"/>
                    </a:ext>
                  </a:extLst>
                </a:gridCol>
              </a:tblGrid>
              <a:tr h="465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62002"/>
                  </a:ext>
                </a:extLst>
              </a:tr>
              <a:tr h="754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Officers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(1) for each zone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 basic + 10% sales commission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02180"/>
                  </a:ext>
                </a:extLst>
              </a:tr>
              <a:tr h="114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Campaigners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size &amp; duration of the campaign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Campaign period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 per day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7D1034-1BB6-4DC6-9379-94895718B6EF}"/>
              </a:ext>
            </a:extLst>
          </p:cNvPr>
          <p:cNvSpPr/>
          <p:nvPr/>
        </p:nvSpPr>
        <p:spPr>
          <a:xfrm>
            <a:off x="4498635" y="762000"/>
            <a:ext cx="3648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Overhead Cost: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4A1315-0C7C-4F05-85D6-D3F0520FE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08991"/>
              </p:ext>
            </p:extLst>
          </p:nvPr>
        </p:nvGraphicFramePr>
        <p:xfrm>
          <a:off x="1751012" y="1828800"/>
          <a:ext cx="8686800" cy="2777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49258882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471241860"/>
                    </a:ext>
                  </a:extLst>
                </a:gridCol>
              </a:tblGrid>
              <a:tr h="391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Items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Amount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12727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House rent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1,00,000 or 5% of the total sales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6978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Electricity bill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91916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Guest bill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69278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Depreciation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1,50,000 or 15% of the total profit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11277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Others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25,000 or 2.5% of the total profit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64567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Total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2,90,000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6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8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3047999" y="1981200"/>
            <a:ext cx="6092825" cy="2642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Plan</a:t>
            </a:r>
            <a:endParaRPr lang="en-US" sz="5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of the Business: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MediShop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Ownership: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Directors (Joint Venture)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 (Salary payee) + 50 (Contractual Basis)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1458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B8CB68-90E3-463C-8AA8-B6F9155F7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817842"/>
              </p:ext>
            </p:extLst>
          </p:nvPr>
        </p:nvGraphicFramePr>
        <p:xfrm>
          <a:off x="1217612" y="2057400"/>
          <a:ext cx="9601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3E9DAA-59F8-4C3A-8EF0-68424C56ACDA}"/>
              </a:ext>
            </a:extLst>
          </p:cNvPr>
          <p:cNvSpPr/>
          <p:nvPr/>
        </p:nvSpPr>
        <p:spPr>
          <a:xfrm>
            <a:off x="4547075" y="914400"/>
            <a:ext cx="2942273" cy="4578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Organogram:</a:t>
            </a:r>
            <a:endParaRPr lang="en-US" dirty="0">
              <a:solidFill>
                <a:schemeClr val="tx2"/>
              </a:solidFill>
              <a:effectLst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1293812" y="1295400"/>
            <a:ext cx="9601200" cy="2683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Licenses: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 Licenses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Joint Stock Certificate( Joint venture)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Pharmacy Council of Bangladesh (PCB) approved business training certificate</a:t>
            </a:r>
          </a:p>
        </p:txBody>
      </p:sp>
    </p:spTree>
    <p:extLst>
      <p:ext uri="{BB962C8B-B14F-4D97-AF65-F5344CB8AC3E}">
        <p14:creationId xmlns:p14="http://schemas.microsoft.com/office/powerpoint/2010/main" val="966559832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2182019" y="1317845"/>
            <a:ext cx="7824786" cy="211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Membership:</a:t>
            </a:r>
          </a:p>
          <a:p>
            <a:pPr algn="ctr">
              <a:lnSpc>
                <a:spcPct val="115000"/>
              </a:lnSpc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Pharmacy Council of Bangladesh (PCB)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Chemist and Druggist Association of Bangladesh (BCDA)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2BAD-BAC3-440F-ACCE-D7955E602732}"/>
              </a:ext>
            </a:extLst>
          </p:cNvPr>
          <p:cNvSpPr/>
          <p:nvPr/>
        </p:nvSpPr>
        <p:spPr>
          <a:xfrm>
            <a:off x="760412" y="4467942"/>
            <a:ext cx="5548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starting cost: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50, 000 BDT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989D1-B6F2-41E8-80E3-6831967855C2}"/>
              </a:ext>
            </a:extLst>
          </p:cNvPr>
          <p:cNvSpPr/>
          <p:nvPr/>
        </p:nvSpPr>
        <p:spPr>
          <a:xfrm>
            <a:off x="6208711" y="5285601"/>
            <a:ext cx="52405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66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cost: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24,000 BDT</a:t>
            </a:r>
          </a:p>
        </p:txBody>
      </p:sp>
    </p:spTree>
    <p:extLst>
      <p:ext uri="{BB962C8B-B14F-4D97-AF65-F5344CB8AC3E}">
        <p14:creationId xmlns:p14="http://schemas.microsoft.com/office/powerpoint/2010/main" val="2806619073"/>
      </p:ext>
    </p:extLst>
  </p:cSld>
  <p:clrMapOvr>
    <a:masterClrMapping/>
  </p:clrMapOvr>
  <p:transition spd="slow"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2170112" y="1524000"/>
            <a:ext cx="7848599" cy="3214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Risk Analysis:</a:t>
            </a:r>
          </a:p>
          <a:p>
            <a:pPr algn="ctr">
              <a:lnSpc>
                <a:spcPct val="115000"/>
              </a:lnSpc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Intense competition in national level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unrest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Adverse weather condition 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 hazard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breaches</a:t>
            </a:r>
          </a:p>
        </p:txBody>
      </p:sp>
    </p:spTree>
    <p:extLst>
      <p:ext uri="{BB962C8B-B14F-4D97-AF65-F5344CB8AC3E}">
        <p14:creationId xmlns:p14="http://schemas.microsoft.com/office/powerpoint/2010/main" val="161819117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2170112" y="1524000"/>
            <a:ext cx="7848599" cy="356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Factor Analysis:</a:t>
            </a:r>
          </a:p>
          <a:p>
            <a:pPr algn="ctr">
              <a:lnSpc>
                <a:spcPct val="115000"/>
              </a:lnSpc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demands of medicines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Awareness of the community people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Invention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Client-friendly environment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Attractive Design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service</a:t>
            </a:r>
          </a:p>
        </p:txBody>
      </p:sp>
    </p:spTree>
    <p:extLst>
      <p:ext uri="{BB962C8B-B14F-4D97-AF65-F5344CB8AC3E}">
        <p14:creationId xmlns:p14="http://schemas.microsoft.com/office/powerpoint/2010/main" val="7819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1065212" y="1066800"/>
            <a:ext cx="5029200" cy="176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Technological Aspects:</a:t>
            </a:r>
            <a:r>
              <a:rPr lang="en-US" sz="16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Marketing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ERP software</a:t>
            </a:r>
          </a:p>
          <a:p>
            <a:pPr marL="800100" lvl="1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 cameras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528D-1B6F-42D2-B7A4-8349F2CF2EB0}"/>
              </a:ext>
            </a:extLst>
          </p:cNvPr>
          <p:cNvSpPr/>
          <p:nvPr/>
        </p:nvSpPr>
        <p:spPr>
          <a:xfrm>
            <a:off x="6094412" y="3438378"/>
            <a:ext cx="4876800" cy="1904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4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Aspects:</a:t>
            </a:r>
            <a:r>
              <a:rPr lang="en-US" sz="2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community health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 the demands</a:t>
            </a:r>
          </a:p>
          <a:p>
            <a:pPr marL="1257300" lvl="2" indent="-342900" algn="just">
              <a:lnSpc>
                <a:spcPct val="115000"/>
              </a:lnSpc>
              <a:buFont typeface="Times New Roman" panose="02020603050405020304" pitchFamily="18" charset="0"/>
              <a:buChar char="⁕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 opportunity</a:t>
            </a:r>
          </a:p>
        </p:txBody>
      </p:sp>
    </p:spTree>
    <p:extLst>
      <p:ext uri="{BB962C8B-B14F-4D97-AF65-F5344CB8AC3E}">
        <p14:creationId xmlns:p14="http://schemas.microsoft.com/office/powerpoint/2010/main" val="39642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3579812" y="1981200"/>
            <a:ext cx="5029200" cy="2242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Project Cost</a:t>
            </a:r>
            <a:r>
              <a:rPr lang="en-US" b="1" u="sng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5000"/>
              </a:lnSpc>
            </a:pPr>
            <a:endParaRPr lang="en-US" sz="1600" b="1" u="sng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Unit cost: 110 BDT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Selling Price: 125 BDT</a:t>
            </a:r>
          </a:p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Price: 150 BDT</a:t>
            </a:r>
          </a:p>
          <a:p>
            <a:pPr algn="ctr">
              <a:lnSpc>
                <a:spcPct val="115000"/>
              </a:lnSpc>
            </a:pPr>
            <a:endParaRPr lang="en-US" sz="6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89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1179512" y="2057400"/>
            <a:ext cx="9829800" cy="1862048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3579812" y="1066800"/>
            <a:ext cx="5029200" cy="74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Investment: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B625FC-9AD9-4932-99AF-61DF1818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15908"/>
              </p:ext>
            </p:extLst>
          </p:nvPr>
        </p:nvGraphicFramePr>
        <p:xfrm>
          <a:off x="1522412" y="2209800"/>
          <a:ext cx="9220200" cy="312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1469956587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4287676703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10464817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815208747"/>
                    </a:ext>
                  </a:extLst>
                </a:gridCol>
              </a:tblGrid>
              <a:tr h="64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107676"/>
                  </a:ext>
                </a:extLst>
              </a:tr>
              <a:tr h="594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Asset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63, 41, 510 (60%)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08, 94, 340 (40%)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(Term to term)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4,64,000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17312"/>
                  </a:ext>
                </a:extLst>
              </a:tr>
              <a:tr h="594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capital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2,72,35,850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94330"/>
                  </a:ext>
                </a:extLst>
              </a:tr>
              <a:tr h="667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74181"/>
                  </a:ext>
                </a:extLst>
              </a:tr>
              <a:tr h="61951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2,77,49,850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3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2093D-7E37-4D90-ADA9-C2AD77CBB217}"/>
              </a:ext>
            </a:extLst>
          </p:cNvPr>
          <p:cNvSpPr/>
          <p:nvPr/>
        </p:nvSpPr>
        <p:spPr>
          <a:xfrm>
            <a:off x="3579812" y="533400"/>
            <a:ext cx="5029200" cy="74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Statement: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AFB5A-30E3-43D3-9D3F-9E87FC87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5538"/>
              </p:ext>
            </p:extLst>
          </p:nvPr>
        </p:nvGraphicFramePr>
        <p:xfrm>
          <a:off x="1065212" y="1524000"/>
          <a:ext cx="10210801" cy="3886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1101">
                  <a:extLst>
                    <a:ext uri="{9D8B030D-6E8A-4147-A177-3AD203B41FA5}">
                      <a16:colId xmlns:a16="http://schemas.microsoft.com/office/drawing/2014/main" val="2451757276"/>
                    </a:ext>
                  </a:extLst>
                </a:gridCol>
                <a:gridCol w="3839094">
                  <a:extLst>
                    <a:ext uri="{9D8B030D-6E8A-4147-A177-3AD203B41FA5}">
                      <a16:colId xmlns:a16="http://schemas.microsoft.com/office/drawing/2014/main" val="633661527"/>
                    </a:ext>
                  </a:extLst>
                </a:gridCol>
                <a:gridCol w="2340606">
                  <a:extLst>
                    <a:ext uri="{9D8B030D-6E8A-4147-A177-3AD203B41FA5}">
                      <a16:colId xmlns:a16="http://schemas.microsoft.com/office/drawing/2014/main" val="408052567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1" baseline="300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baseline="300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38636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Sale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3,37,50,000 (125/pic)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increase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97336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2,64,41,850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92521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Materials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2,38,60,250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09279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Staff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17,08,000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537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Overhead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8, 73,600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1300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Profit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7308150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76491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Operating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67887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75405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22867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Start up cost</a:t>
                      </a:r>
                      <a:endParaRPr lang="en-US" sz="1800" b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  <a:endParaRPr lang="en-US" sz="1800" b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41983"/>
                  </a:ext>
                </a:extLst>
              </a:tr>
              <a:tr h="321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Profit</a:t>
                      </a:r>
                      <a:endParaRPr lang="en-US" sz="1800" b="1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40,50,000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94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844AE8-2593-4024-8D85-25B4E92B9F4F}"/>
              </a:ext>
            </a:extLst>
          </p:cNvPr>
          <p:cNvSpPr/>
          <p:nvPr/>
        </p:nvSpPr>
        <p:spPr>
          <a:xfrm>
            <a:off x="1065212" y="5609252"/>
            <a:ext cx="1021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Payment Schedule: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Based on the working capital output 20% of loan will be paid as bank loan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1" y="2743200"/>
            <a:ext cx="9435241" cy="220980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Open Sessions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05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4FE78-D42F-4B64-9660-FBFE449A70F2}"/>
              </a:ext>
            </a:extLst>
          </p:cNvPr>
          <p:cNvSpPr/>
          <p:nvPr/>
        </p:nvSpPr>
        <p:spPr>
          <a:xfrm>
            <a:off x="1293812" y="762000"/>
            <a:ext cx="9601200" cy="5333999"/>
          </a:xfrm>
          <a:prstGeom prst="roundRect">
            <a:avLst/>
          </a:prstGeom>
          <a:noFill/>
          <a:ln cap="rnd" cmpd="dbl">
            <a:solidFill>
              <a:srgbClr val="00B050"/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Entrepreneur Name</a:t>
            </a: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: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Sustainable Research and Consultancy (SRC) Ltd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Name			: Dr. Rose. / Retail Medicine Shop (MediShop)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Size			: Medium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Entrepreneur Strength:</a:t>
            </a:r>
            <a:endParaRPr lang="en-US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 Jubayer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Managing Director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Sc. (BUET)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years professional experiences in management</a:t>
            </a:r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  <a:endParaRPr lang="en-US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the first choice of customers for their healthcare products &amp; medicine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introduce all medicine products in one stop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availability, affordability, sustainability and quality of medicines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no dispensing of drugs without a prescription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community health by ensuring access to medicines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promote rational use of drugs</a:t>
            </a:r>
          </a:p>
          <a:p>
            <a:pPr marL="5143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become the model of model pharmacies by ensuring legal &amp; regulatory operating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2879784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912812" y="2203594"/>
            <a:ext cx="10439400" cy="1569660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Marketing Plan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9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20F71-BFF4-4E22-9BB7-8318693BC136}"/>
              </a:ext>
            </a:extLst>
          </p:cNvPr>
          <p:cNvSpPr/>
          <p:nvPr/>
        </p:nvSpPr>
        <p:spPr>
          <a:xfrm>
            <a:off x="1446212" y="2133600"/>
            <a:ext cx="10134600" cy="29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One medicine shop with 100+ renowned pharmaceuticals company in Bangladesh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Quick supply for the emergency medicines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Comfortable purchase (Visa/Master/Nexus card, bkash, Rocket, Mobile Banking) 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Four categories of product (Medicine, emergency cosmetics, baby item and sanitary supplies)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Ladies and gents counter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Online order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Home delivery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First Aid &amp; Primary Health Care (PHC) services like; measuring body weight and temperature, taking blood pressure etc.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12B33-CB29-471D-B144-0CB7DEA827A4}"/>
              </a:ext>
            </a:extLst>
          </p:cNvPr>
          <p:cNvSpPr/>
          <p:nvPr/>
        </p:nvSpPr>
        <p:spPr>
          <a:xfrm>
            <a:off x="2284412" y="838200"/>
            <a:ext cx="7246920" cy="821700"/>
          </a:xfrm>
          <a:prstGeom prst="rect">
            <a:avLst/>
          </a:prstGeom>
        </p:spPr>
        <p:txBody>
          <a:bodyPr wrap="none" anchor="t" anchorCtr="1">
            <a:spAutoFit/>
          </a:bodyPr>
          <a:lstStyle/>
          <a:p>
            <a:pPr indent="285750" algn="ctr">
              <a:lnSpc>
                <a:spcPct val="115000"/>
              </a:lnSpc>
            </a:pP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Description of the Products: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20F71-BFF4-4E22-9BB7-8318693BC136}"/>
              </a:ext>
            </a:extLst>
          </p:cNvPr>
          <p:cNvSpPr/>
          <p:nvPr/>
        </p:nvSpPr>
        <p:spPr>
          <a:xfrm>
            <a:off x="1446212" y="2133600"/>
            <a:ext cx="975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 marketing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Marketing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and print media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Visit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people campaign (Municipal Office, Schooling, Weekly Mike Announcement)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“Drug Day” or “Drug Week” campaigns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Arranging a “Drug Fair’’ to generate awareness among the consumers and dispensers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seminar and symposium for registered medicine shop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report submission for registered medicine administration and civil surgeon office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12B33-CB29-471D-B144-0CB7DEA827A4}"/>
              </a:ext>
            </a:extLst>
          </p:cNvPr>
          <p:cNvSpPr/>
          <p:nvPr/>
        </p:nvSpPr>
        <p:spPr>
          <a:xfrm>
            <a:off x="2658170" y="838200"/>
            <a:ext cx="6499408" cy="1086964"/>
          </a:xfrm>
          <a:prstGeom prst="rect">
            <a:avLst/>
          </a:prstGeom>
        </p:spPr>
        <p:txBody>
          <a:bodyPr wrap="none" anchor="t" anchorCtr="1">
            <a:spAutoFit/>
          </a:bodyPr>
          <a:lstStyle/>
          <a:p>
            <a:pPr indent="285750" algn="ctr">
              <a:lnSpc>
                <a:spcPct val="115000"/>
              </a:lnSpc>
            </a:pPr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41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D5E6B-6372-4ADF-AE14-74A112A08090}"/>
              </a:ext>
            </a:extLst>
          </p:cNvPr>
          <p:cNvSpPr/>
          <p:nvPr/>
        </p:nvSpPr>
        <p:spPr>
          <a:xfrm>
            <a:off x="989012" y="1219200"/>
            <a:ext cx="8610600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 to Door Marketing: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 to door data collection regarding products</a:t>
            </a:r>
          </a:p>
          <a:p>
            <a:pPr marL="1257300" lvl="2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Primarily, 15 zones will be created in Dhaka city with 4 km radius</a:t>
            </a:r>
          </a:p>
          <a:p>
            <a:pPr marL="1257300" lvl="2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(1) marketing officer will be appointed for each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DB55C-7FEF-4B23-844A-7D615BE39EF6}"/>
              </a:ext>
            </a:extLst>
          </p:cNvPr>
          <p:cNvSpPr/>
          <p:nvPr/>
        </p:nvSpPr>
        <p:spPr>
          <a:xfrm>
            <a:off x="3808412" y="3442252"/>
            <a:ext cx="6858000" cy="112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Marketing: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to one communication to know the product demands</a:t>
            </a:r>
          </a:p>
          <a:p>
            <a:pPr marL="1257300" lvl="2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up and ensure home delivery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26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20F71-BFF4-4E22-9BB7-8318693BC136}"/>
              </a:ext>
            </a:extLst>
          </p:cNvPr>
          <p:cNvSpPr/>
          <p:nvPr/>
        </p:nvSpPr>
        <p:spPr>
          <a:xfrm>
            <a:off x="1446212" y="2133600"/>
            <a:ext cx="1013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Condition: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Around 116 licensed Model Pharmacies in Dhaka (as of 07/03/2018, DGDA website)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Around 4,447 licensed Allopathic Retail Pharmacies in Dhaka (DGDA website)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 estimated approximately equal number of unlicensed retail drug shops in Dhaka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12B33-CB29-471D-B144-0CB7DEA827A4}"/>
              </a:ext>
            </a:extLst>
          </p:cNvPr>
          <p:cNvSpPr/>
          <p:nvPr/>
        </p:nvSpPr>
        <p:spPr>
          <a:xfrm>
            <a:off x="1567584" y="838200"/>
            <a:ext cx="8680581" cy="888000"/>
          </a:xfrm>
          <a:prstGeom prst="rect">
            <a:avLst/>
          </a:prstGeom>
        </p:spPr>
        <p:txBody>
          <a:bodyPr wrap="none" anchor="t" anchorCtr="1">
            <a:spAutoFit/>
          </a:bodyPr>
          <a:lstStyle/>
          <a:p>
            <a:pPr indent="285750" algn="ctr">
              <a:lnSpc>
                <a:spcPct val="115000"/>
              </a:lnSpc>
            </a:pPr>
            <a:r>
              <a:rPr lang="en-US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Competitors:</a:t>
            </a:r>
            <a:endParaRPr lang="en-US" sz="3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E9724-3C0A-48EE-8FD8-FBC062055EB1}"/>
              </a:ext>
            </a:extLst>
          </p:cNvPr>
          <p:cNvSpPr/>
          <p:nvPr/>
        </p:nvSpPr>
        <p:spPr>
          <a:xfrm>
            <a:off x="5180012" y="4019252"/>
            <a:ext cx="6400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Condition: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Almost competitors in respect of Model Pharmacy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 design and Concept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First 4-6 months Monopoly Market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Customer Friendly environment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Licensed and valid products</a:t>
            </a:r>
          </a:p>
        </p:txBody>
      </p:sp>
    </p:spTree>
    <p:extLst>
      <p:ext uri="{BB962C8B-B14F-4D97-AF65-F5344CB8AC3E}">
        <p14:creationId xmlns:p14="http://schemas.microsoft.com/office/powerpoint/2010/main" val="391551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279</TotalTime>
  <Words>1113</Words>
  <Application>Microsoft Office PowerPoint</Application>
  <PresentationFormat>Custom</PresentationFormat>
  <Paragraphs>356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Constantia</vt:lpstr>
      <vt:lpstr>Symbol</vt:lpstr>
      <vt:lpstr>Times New Roman</vt:lpstr>
      <vt:lpstr>Wingdings</vt:lpstr>
      <vt:lpstr>Books Classic 16x9</vt:lpstr>
      <vt:lpstr>Project Proposal on MediShop</vt:lpstr>
      <vt:lpstr>A Brief Description of the Proposal: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&amp; Welcome to Open Sessions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on MediShop</dc:title>
  <dc:creator>Shuvo</dc:creator>
  <cp:lastModifiedBy>Shuvo</cp:lastModifiedBy>
  <cp:revision>69</cp:revision>
  <dcterms:created xsi:type="dcterms:W3CDTF">2019-04-27T16:10:38Z</dcterms:created>
  <dcterms:modified xsi:type="dcterms:W3CDTF">2019-05-04T16:00:00Z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