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314" r:id="rId3"/>
    <p:sldId id="306" r:id="rId4"/>
    <p:sldId id="305" r:id="rId5"/>
    <p:sldId id="302" r:id="rId6"/>
    <p:sldId id="303" r:id="rId7"/>
    <p:sldId id="312" r:id="rId8"/>
    <p:sldId id="307" r:id="rId9"/>
    <p:sldId id="262" r:id="rId10"/>
    <p:sldId id="280" r:id="rId11"/>
    <p:sldId id="310" r:id="rId12"/>
    <p:sldId id="259" r:id="rId13"/>
    <p:sldId id="281" r:id="rId14"/>
    <p:sldId id="285" r:id="rId15"/>
    <p:sldId id="282" r:id="rId16"/>
    <p:sldId id="308" r:id="rId17"/>
    <p:sldId id="288" r:id="rId18"/>
    <p:sldId id="311" r:id="rId19"/>
    <p:sldId id="289" r:id="rId20"/>
    <p:sldId id="309" r:id="rId21"/>
    <p:sldId id="291" r:id="rId22"/>
    <p:sldId id="292" r:id="rId23"/>
    <p:sldId id="293" r:id="rId24"/>
    <p:sldId id="294" r:id="rId25"/>
    <p:sldId id="295" r:id="rId26"/>
    <p:sldId id="296" r:id="rId27"/>
    <p:sldId id="297" r:id="rId28"/>
    <p:sldId id="277" r:id="rId29"/>
    <p:sldId id="298" r:id="rId30"/>
    <p:sldId id="299" r:id="rId31"/>
    <p:sldId id="278" r:id="rId32"/>
    <p:sldId id="300" r:id="rId33"/>
    <p:sldId id="301" r:id="rId34"/>
    <p:sldId id="2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368AF0-10E0-4EB8-AC51-B5EE380E4D4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B5159F0-3D4F-429D-80F8-228ABC7798F5}">
      <dgm:prSet phldrT="[Text]" custT="1"/>
      <dgm:spPr/>
      <dgm:t>
        <a:bodyPr/>
        <a:lstStyle/>
        <a:p>
          <a:r>
            <a:rPr lang="en-US" sz="1200" b="1">
              <a:latin typeface="Times New Roman" panose="02020603050405020304" pitchFamily="18" charset="0"/>
              <a:cs typeface="Times New Roman" panose="02020603050405020304" pitchFamily="18" charset="0"/>
            </a:rPr>
            <a:t>Chairman</a:t>
          </a:r>
        </a:p>
      </dgm:t>
    </dgm:pt>
    <dgm:pt modelId="{3DD04F64-0C06-4BA6-9D1B-60FE68FA4A1F}" type="parTrans" cxnId="{CF875EEB-A2ED-411C-833F-A0A721C8CC7A}">
      <dgm:prSet/>
      <dgm:spPr/>
      <dgm:t>
        <a:bodyPr/>
        <a:lstStyle/>
        <a:p>
          <a:endParaRPr lang="en-US"/>
        </a:p>
      </dgm:t>
    </dgm:pt>
    <dgm:pt modelId="{6828D0F8-A6BF-4BA9-8E58-194EF9A14F3A}" type="sibTrans" cxnId="{CF875EEB-A2ED-411C-833F-A0A721C8CC7A}">
      <dgm:prSet/>
      <dgm:spPr/>
      <dgm:t>
        <a:bodyPr/>
        <a:lstStyle/>
        <a:p>
          <a:endParaRPr lang="en-US"/>
        </a:p>
      </dgm:t>
    </dgm:pt>
    <dgm:pt modelId="{3E6E83C8-1B6A-4525-BAEB-4BE901437C9A}">
      <dgm:prSet phldrT="[Text]" custT="1"/>
      <dgm:spPr/>
      <dgm:t>
        <a:bodyPr/>
        <a:lstStyle/>
        <a:p>
          <a:pPr algn="ctr"/>
          <a:r>
            <a:rPr lang="en-US" sz="1200" b="1">
              <a:latin typeface="Times New Roman" panose="02020603050405020304" pitchFamily="18" charset="0"/>
              <a:cs typeface="Times New Roman" panose="02020603050405020304" pitchFamily="18" charset="0"/>
            </a:rPr>
            <a:t>Managing Director/CEO</a:t>
          </a:r>
        </a:p>
      </dgm:t>
    </dgm:pt>
    <dgm:pt modelId="{55128CD5-11D4-4028-A3B6-116B3B6B113B}" type="parTrans" cxnId="{5E206762-5F46-4DE2-92F7-47C8E4036ED0}">
      <dgm:prSet/>
      <dgm:spPr/>
      <dgm:t>
        <a:bodyPr/>
        <a:lstStyle/>
        <a:p>
          <a:endParaRPr lang="en-US"/>
        </a:p>
      </dgm:t>
    </dgm:pt>
    <dgm:pt modelId="{3E2116CF-8558-4BCD-9519-B66D1C624854}" type="sibTrans" cxnId="{5E206762-5F46-4DE2-92F7-47C8E4036ED0}">
      <dgm:prSet/>
      <dgm:spPr/>
      <dgm:t>
        <a:bodyPr/>
        <a:lstStyle/>
        <a:p>
          <a:endParaRPr lang="en-US"/>
        </a:p>
      </dgm:t>
    </dgm:pt>
    <dgm:pt modelId="{AC2D7270-038E-480F-97DC-2E534CBA20B3}">
      <dgm:prSet phldrT="[Text]" custT="1"/>
      <dgm:spPr/>
      <dgm:t>
        <a:bodyPr/>
        <a:lstStyle/>
        <a:p>
          <a:pPr algn="ctr"/>
          <a:r>
            <a:rPr lang="en-US" sz="1200" b="1" dirty="0">
              <a:latin typeface="Times New Roman" panose="02020603050405020304" pitchFamily="18" charset="0"/>
              <a:cs typeface="Times New Roman" panose="02020603050405020304" pitchFamily="18" charset="0"/>
            </a:rPr>
            <a:t>Team Leader</a:t>
          </a:r>
        </a:p>
        <a:p>
          <a:pPr algn="ctr"/>
          <a:r>
            <a:rPr lang="en-US" sz="1200" b="1" dirty="0">
              <a:latin typeface="Times New Roman" panose="02020603050405020304" pitchFamily="18" charset="0"/>
              <a:cs typeface="Times New Roman" panose="02020603050405020304" pitchFamily="18" charset="0"/>
            </a:rPr>
            <a:t>(IT)</a:t>
          </a:r>
        </a:p>
      </dgm:t>
    </dgm:pt>
    <dgm:pt modelId="{75D4FC2A-83C1-46F4-B950-64D6F4781BF9}" type="parTrans" cxnId="{C0E9387A-1641-412A-8252-7BC13EEB66B7}">
      <dgm:prSet/>
      <dgm:spPr/>
      <dgm:t>
        <a:bodyPr/>
        <a:lstStyle/>
        <a:p>
          <a:endParaRPr lang="en-US"/>
        </a:p>
      </dgm:t>
    </dgm:pt>
    <dgm:pt modelId="{12045ADC-4D2E-4EEB-9C42-C6D036A101C6}" type="sibTrans" cxnId="{C0E9387A-1641-412A-8252-7BC13EEB66B7}">
      <dgm:prSet/>
      <dgm:spPr/>
      <dgm:t>
        <a:bodyPr/>
        <a:lstStyle/>
        <a:p>
          <a:endParaRPr lang="en-US"/>
        </a:p>
      </dgm:t>
    </dgm:pt>
    <dgm:pt modelId="{C9BCBDD7-9809-42BB-B144-FDCE902CEC47}">
      <dgm:prSet phldrT="[Text]" custT="1"/>
      <dgm:spPr/>
      <dgm:t>
        <a:bodyPr/>
        <a:lstStyle/>
        <a:p>
          <a:r>
            <a:rPr lang="en-US" sz="1200" b="1" dirty="0">
              <a:latin typeface="Times New Roman" panose="02020603050405020304" pitchFamily="18" charset="0"/>
              <a:cs typeface="Times New Roman" panose="02020603050405020304" pitchFamily="18" charset="0"/>
            </a:rPr>
            <a:t>Team Leader</a:t>
          </a:r>
        </a:p>
        <a:p>
          <a:r>
            <a:rPr lang="en-US" sz="1200" b="1" dirty="0">
              <a:latin typeface="Times New Roman" panose="02020603050405020304" pitchFamily="18" charset="0"/>
              <a:cs typeface="Times New Roman" panose="02020603050405020304" pitchFamily="18" charset="0"/>
            </a:rPr>
            <a:t>(Admin &amp; Compliance)</a:t>
          </a:r>
        </a:p>
      </dgm:t>
    </dgm:pt>
    <dgm:pt modelId="{93E0B724-D22E-4532-BE23-33191B4C4CBB}" type="parTrans" cxnId="{B760D8F9-CB90-45CA-B206-A3513E5C2254}">
      <dgm:prSet/>
      <dgm:spPr/>
      <dgm:t>
        <a:bodyPr/>
        <a:lstStyle/>
        <a:p>
          <a:endParaRPr lang="en-US"/>
        </a:p>
      </dgm:t>
    </dgm:pt>
    <dgm:pt modelId="{ED97D567-4EF6-491F-8CAB-0B387157E6D1}" type="sibTrans" cxnId="{B760D8F9-CB90-45CA-B206-A3513E5C2254}">
      <dgm:prSet/>
      <dgm:spPr/>
      <dgm:t>
        <a:bodyPr/>
        <a:lstStyle/>
        <a:p>
          <a:endParaRPr lang="en-US"/>
        </a:p>
      </dgm:t>
    </dgm:pt>
    <dgm:pt modelId="{87A2B58E-4927-4979-92F9-2126AD8FED00}">
      <dgm:prSet phldrT="[Text]" custT="1"/>
      <dgm:spPr/>
      <dgm:t>
        <a:bodyPr/>
        <a:lstStyle/>
        <a:p>
          <a:r>
            <a:rPr lang="en-US" sz="1200" b="1">
              <a:latin typeface="Times New Roman" panose="02020603050405020304" pitchFamily="18" charset="0"/>
              <a:cs typeface="Times New Roman" panose="02020603050405020304" pitchFamily="18" charset="0"/>
            </a:rPr>
            <a:t>Advisory Pannel</a:t>
          </a:r>
        </a:p>
      </dgm:t>
    </dgm:pt>
    <dgm:pt modelId="{DDD555EC-1E60-499C-BA76-6E4D08FA3970}" type="parTrans" cxnId="{A63576D4-7F93-41DE-A0D7-C69188DF02C7}">
      <dgm:prSet/>
      <dgm:spPr/>
      <dgm:t>
        <a:bodyPr/>
        <a:lstStyle/>
        <a:p>
          <a:endParaRPr lang="en-US"/>
        </a:p>
      </dgm:t>
    </dgm:pt>
    <dgm:pt modelId="{7EC914CB-6D1D-4A0A-A0FE-DFE6937708C6}" type="sibTrans" cxnId="{A63576D4-7F93-41DE-A0D7-C69188DF02C7}">
      <dgm:prSet/>
      <dgm:spPr/>
      <dgm:t>
        <a:bodyPr/>
        <a:lstStyle/>
        <a:p>
          <a:endParaRPr lang="en-US"/>
        </a:p>
      </dgm:t>
    </dgm:pt>
    <dgm:pt modelId="{A54D627E-8C0B-4C23-9DB2-C71D8643950E}">
      <dgm:prSet custT="1"/>
      <dgm:spPr/>
      <dgm:t>
        <a:bodyPr/>
        <a:lstStyle/>
        <a:p>
          <a:r>
            <a:rPr lang="en-US" sz="1200" b="1" dirty="0">
              <a:latin typeface="Times New Roman" panose="02020603050405020304" pitchFamily="18" charset="0"/>
              <a:cs typeface="Times New Roman" panose="02020603050405020304" pitchFamily="18" charset="0"/>
            </a:rPr>
            <a:t>Team Leader</a:t>
          </a:r>
        </a:p>
        <a:p>
          <a:r>
            <a:rPr lang="en-US" sz="1200" b="1" dirty="0">
              <a:latin typeface="Times New Roman" panose="02020603050405020304" pitchFamily="18" charset="0"/>
              <a:cs typeface="Times New Roman" panose="02020603050405020304" pitchFamily="18" charset="0"/>
            </a:rPr>
            <a:t>(Operation)</a:t>
          </a:r>
        </a:p>
      </dgm:t>
    </dgm:pt>
    <dgm:pt modelId="{021EEBF1-3F2B-4910-B2FC-6756889CF212}" type="parTrans" cxnId="{26519CB9-0920-4D6D-8245-C2FF0C41B1D5}">
      <dgm:prSet/>
      <dgm:spPr/>
      <dgm:t>
        <a:bodyPr/>
        <a:lstStyle/>
        <a:p>
          <a:endParaRPr lang="en-US"/>
        </a:p>
      </dgm:t>
    </dgm:pt>
    <dgm:pt modelId="{5FEBBE93-127E-40DB-872A-30DF51AF12E4}" type="sibTrans" cxnId="{26519CB9-0920-4D6D-8245-C2FF0C41B1D5}">
      <dgm:prSet/>
      <dgm:spPr/>
      <dgm:t>
        <a:bodyPr/>
        <a:lstStyle/>
        <a:p>
          <a:endParaRPr lang="en-US"/>
        </a:p>
      </dgm:t>
    </dgm:pt>
    <dgm:pt modelId="{0A8E457D-281A-4F5B-9544-C78FCF775536}">
      <dgm:prSet custT="1"/>
      <dgm:spPr/>
      <dgm:t>
        <a:bodyPr/>
        <a:lstStyle/>
        <a:p>
          <a:r>
            <a:rPr lang="en-US" sz="1200" b="1" dirty="0">
              <a:latin typeface="Times New Roman" panose="02020603050405020304" pitchFamily="18" charset="0"/>
              <a:cs typeface="Times New Roman" panose="02020603050405020304" pitchFamily="18" charset="0"/>
            </a:rPr>
            <a:t>Team Leader</a:t>
          </a:r>
        </a:p>
        <a:p>
          <a:r>
            <a:rPr lang="en-US" sz="1200" b="1" dirty="0">
              <a:latin typeface="Times New Roman" panose="02020603050405020304" pitchFamily="18" charset="0"/>
              <a:cs typeface="Times New Roman" panose="02020603050405020304" pitchFamily="18" charset="0"/>
            </a:rPr>
            <a:t>(Project Management)</a:t>
          </a:r>
        </a:p>
      </dgm:t>
    </dgm:pt>
    <dgm:pt modelId="{5FE959F2-FC41-4473-A11D-4F18574BE556}" type="parTrans" cxnId="{129BE4E4-8E43-4033-BC8F-EE760BC97603}">
      <dgm:prSet/>
      <dgm:spPr/>
      <dgm:t>
        <a:bodyPr/>
        <a:lstStyle/>
        <a:p>
          <a:endParaRPr lang="en-US"/>
        </a:p>
      </dgm:t>
    </dgm:pt>
    <dgm:pt modelId="{4AF3A553-0B66-4868-A9FC-F3C9EB9371D7}" type="sibTrans" cxnId="{129BE4E4-8E43-4033-BC8F-EE760BC97603}">
      <dgm:prSet/>
      <dgm:spPr/>
      <dgm:t>
        <a:bodyPr/>
        <a:lstStyle/>
        <a:p>
          <a:endParaRPr lang="en-US"/>
        </a:p>
      </dgm:t>
    </dgm:pt>
    <dgm:pt modelId="{213BDCE5-3F6D-4B5C-9A06-224C0C0A8289}" type="pres">
      <dgm:prSet presAssocID="{2E368AF0-10E0-4EB8-AC51-B5EE380E4D40}" presName="hierChild1" presStyleCnt="0">
        <dgm:presLayoutVars>
          <dgm:chPref val="1"/>
          <dgm:dir/>
          <dgm:animOne val="branch"/>
          <dgm:animLvl val="lvl"/>
          <dgm:resizeHandles/>
        </dgm:presLayoutVars>
      </dgm:prSet>
      <dgm:spPr/>
    </dgm:pt>
    <dgm:pt modelId="{B5F10708-5F01-4DCF-8242-EF2639070B31}" type="pres">
      <dgm:prSet presAssocID="{CB5159F0-3D4F-429D-80F8-228ABC7798F5}" presName="hierRoot1" presStyleCnt="0"/>
      <dgm:spPr/>
    </dgm:pt>
    <dgm:pt modelId="{9A2747F3-1C1D-4BC1-99D8-1064F4061C84}" type="pres">
      <dgm:prSet presAssocID="{CB5159F0-3D4F-429D-80F8-228ABC7798F5}" presName="composite" presStyleCnt="0"/>
      <dgm:spPr/>
    </dgm:pt>
    <dgm:pt modelId="{9635D49D-2812-466C-84AB-185917FBC5B9}" type="pres">
      <dgm:prSet presAssocID="{CB5159F0-3D4F-429D-80F8-228ABC7798F5}" presName="background" presStyleLbl="node0" presStyleIdx="0" presStyleCnt="1"/>
      <dgm:spPr/>
    </dgm:pt>
    <dgm:pt modelId="{27A85491-2A19-4D0E-BF4C-6F8B70D97B1E}" type="pres">
      <dgm:prSet presAssocID="{CB5159F0-3D4F-429D-80F8-228ABC7798F5}" presName="text" presStyleLbl="fgAcc0" presStyleIdx="0" presStyleCnt="1" custLinFactNeighborX="1039" custLinFactNeighborY="-2371">
        <dgm:presLayoutVars>
          <dgm:chPref val="3"/>
        </dgm:presLayoutVars>
      </dgm:prSet>
      <dgm:spPr/>
    </dgm:pt>
    <dgm:pt modelId="{172B2BE8-DF73-4265-A9BE-8D2E16464F44}" type="pres">
      <dgm:prSet presAssocID="{CB5159F0-3D4F-429D-80F8-228ABC7798F5}" presName="hierChild2" presStyleCnt="0"/>
      <dgm:spPr/>
    </dgm:pt>
    <dgm:pt modelId="{23BDD362-27C8-4889-B47B-1D8ED5BAF483}" type="pres">
      <dgm:prSet presAssocID="{55128CD5-11D4-4028-A3B6-116B3B6B113B}" presName="Name10" presStyleLbl="parChTrans1D2" presStyleIdx="0" presStyleCnt="2"/>
      <dgm:spPr/>
    </dgm:pt>
    <dgm:pt modelId="{3DC96EA5-4899-4A89-8543-2CF723332AF4}" type="pres">
      <dgm:prSet presAssocID="{3E6E83C8-1B6A-4525-BAEB-4BE901437C9A}" presName="hierRoot2" presStyleCnt="0"/>
      <dgm:spPr/>
    </dgm:pt>
    <dgm:pt modelId="{1E5E4D3A-2636-4FEB-8456-2950D2EC8B70}" type="pres">
      <dgm:prSet presAssocID="{3E6E83C8-1B6A-4525-BAEB-4BE901437C9A}" presName="composite2" presStyleCnt="0"/>
      <dgm:spPr/>
    </dgm:pt>
    <dgm:pt modelId="{633B32B1-2DF1-4826-8B01-E4D07DD86996}" type="pres">
      <dgm:prSet presAssocID="{3E6E83C8-1B6A-4525-BAEB-4BE901437C9A}" presName="background2" presStyleLbl="node2" presStyleIdx="0" presStyleCnt="2"/>
      <dgm:spPr/>
    </dgm:pt>
    <dgm:pt modelId="{CC16EA3D-7148-4CBD-BB38-D9E8E34B4B6B}" type="pres">
      <dgm:prSet presAssocID="{3E6E83C8-1B6A-4525-BAEB-4BE901437C9A}" presName="text2" presStyleLbl="fgAcc2" presStyleIdx="0" presStyleCnt="2">
        <dgm:presLayoutVars>
          <dgm:chPref val="3"/>
        </dgm:presLayoutVars>
      </dgm:prSet>
      <dgm:spPr/>
    </dgm:pt>
    <dgm:pt modelId="{D6485B3D-7CD6-45A2-96F1-DA77D9FDAF94}" type="pres">
      <dgm:prSet presAssocID="{3E6E83C8-1B6A-4525-BAEB-4BE901437C9A}" presName="hierChild3" presStyleCnt="0"/>
      <dgm:spPr/>
    </dgm:pt>
    <dgm:pt modelId="{5864E2C5-D7BC-4004-B6C1-670BAECB8CA6}" type="pres">
      <dgm:prSet presAssocID="{75D4FC2A-83C1-46F4-B950-64D6F4781BF9}" presName="Name17" presStyleLbl="parChTrans1D3" presStyleIdx="0" presStyleCnt="4"/>
      <dgm:spPr/>
    </dgm:pt>
    <dgm:pt modelId="{3C8CDDEC-E834-44D0-B90D-E5C4D771E618}" type="pres">
      <dgm:prSet presAssocID="{AC2D7270-038E-480F-97DC-2E534CBA20B3}" presName="hierRoot3" presStyleCnt="0"/>
      <dgm:spPr/>
    </dgm:pt>
    <dgm:pt modelId="{6A0668D2-5E0E-42E2-BFEF-41A5D41EBE93}" type="pres">
      <dgm:prSet presAssocID="{AC2D7270-038E-480F-97DC-2E534CBA20B3}" presName="composite3" presStyleCnt="0"/>
      <dgm:spPr/>
    </dgm:pt>
    <dgm:pt modelId="{D69CBDE3-0384-44B3-80C0-720167E03911}" type="pres">
      <dgm:prSet presAssocID="{AC2D7270-038E-480F-97DC-2E534CBA20B3}" presName="background3" presStyleLbl="node3" presStyleIdx="0" presStyleCnt="4"/>
      <dgm:spPr/>
    </dgm:pt>
    <dgm:pt modelId="{BE08AAE3-FE83-4531-A645-EEB05FB5166F}" type="pres">
      <dgm:prSet presAssocID="{AC2D7270-038E-480F-97DC-2E534CBA20B3}" presName="text3" presStyleLbl="fgAcc3" presStyleIdx="0" presStyleCnt="4">
        <dgm:presLayoutVars>
          <dgm:chPref val="3"/>
        </dgm:presLayoutVars>
      </dgm:prSet>
      <dgm:spPr/>
    </dgm:pt>
    <dgm:pt modelId="{EF195411-D395-4882-AEF3-34F0542C0C90}" type="pres">
      <dgm:prSet presAssocID="{AC2D7270-038E-480F-97DC-2E534CBA20B3}" presName="hierChild4" presStyleCnt="0"/>
      <dgm:spPr/>
    </dgm:pt>
    <dgm:pt modelId="{95AFE9D0-B1E4-46B9-B242-C8344F616C86}" type="pres">
      <dgm:prSet presAssocID="{93E0B724-D22E-4532-BE23-33191B4C4CBB}" presName="Name17" presStyleLbl="parChTrans1D3" presStyleIdx="1" presStyleCnt="4"/>
      <dgm:spPr/>
    </dgm:pt>
    <dgm:pt modelId="{F1C146EE-1DFF-431B-B115-8A6350A98EEB}" type="pres">
      <dgm:prSet presAssocID="{C9BCBDD7-9809-42BB-B144-FDCE902CEC47}" presName="hierRoot3" presStyleCnt="0"/>
      <dgm:spPr/>
    </dgm:pt>
    <dgm:pt modelId="{F9A8F2FF-F107-4B3F-91AE-C90653B7191E}" type="pres">
      <dgm:prSet presAssocID="{C9BCBDD7-9809-42BB-B144-FDCE902CEC47}" presName="composite3" presStyleCnt="0"/>
      <dgm:spPr/>
    </dgm:pt>
    <dgm:pt modelId="{EDEB47FF-7694-4F2F-A719-9E6C54161CEB}" type="pres">
      <dgm:prSet presAssocID="{C9BCBDD7-9809-42BB-B144-FDCE902CEC47}" presName="background3" presStyleLbl="node3" presStyleIdx="1" presStyleCnt="4"/>
      <dgm:spPr/>
    </dgm:pt>
    <dgm:pt modelId="{D796E0E6-503C-43E2-BB0A-D1454446A8C1}" type="pres">
      <dgm:prSet presAssocID="{C9BCBDD7-9809-42BB-B144-FDCE902CEC47}" presName="text3" presStyleLbl="fgAcc3" presStyleIdx="1" presStyleCnt="4">
        <dgm:presLayoutVars>
          <dgm:chPref val="3"/>
        </dgm:presLayoutVars>
      </dgm:prSet>
      <dgm:spPr/>
    </dgm:pt>
    <dgm:pt modelId="{71FCB567-2CF0-4917-B2E2-C1C0CB176275}" type="pres">
      <dgm:prSet presAssocID="{C9BCBDD7-9809-42BB-B144-FDCE902CEC47}" presName="hierChild4" presStyleCnt="0"/>
      <dgm:spPr/>
    </dgm:pt>
    <dgm:pt modelId="{B7F4C0C7-7611-4D3B-83A3-2D51EEBCFB1C}" type="pres">
      <dgm:prSet presAssocID="{021EEBF1-3F2B-4910-B2FC-6756889CF212}" presName="Name17" presStyleLbl="parChTrans1D3" presStyleIdx="2" presStyleCnt="4"/>
      <dgm:spPr/>
    </dgm:pt>
    <dgm:pt modelId="{1C37C2ED-9924-43F6-B113-E495BD021628}" type="pres">
      <dgm:prSet presAssocID="{A54D627E-8C0B-4C23-9DB2-C71D8643950E}" presName="hierRoot3" presStyleCnt="0"/>
      <dgm:spPr/>
    </dgm:pt>
    <dgm:pt modelId="{2B2A0679-1749-4181-8B01-E3D4B487DE5E}" type="pres">
      <dgm:prSet presAssocID="{A54D627E-8C0B-4C23-9DB2-C71D8643950E}" presName="composite3" presStyleCnt="0"/>
      <dgm:spPr/>
    </dgm:pt>
    <dgm:pt modelId="{A08EC6C7-2746-445B-957E-D7DA30587128}" type="pres">
      <dgm:prSet presAssocID="{A54D627E-8C0B-4C23-9DB2-C71D8643950E}" presName="background3" presStyleLbl="node3" presStyleIdx="2" presStyleCnt="4"/>
      <dgm:spPr/>
    </dgm:pt>
    <dgm:pt modelId="{64349CD4-48A1-47EA-B148-C856749AD24B}" type="pres">
      <dgm:prSet presAssocID="{A54D627E-8C0B-4C23-9DB2-C71D8643950E}" presName="text3" presStyleLbl="fgAcc3" presStyleIdx="2" presStyleCnt="4">
        <dgm:presLayoutVars>
          <dgm:chPref val="3"/>
        </dgm:presLayoutVars>
      </dgm:prSet>
      <dgm:spPr/>
    </dgm:pt>
    <dgm:pt modelId="{F722D3A8-CB48-4F87-A1E8-089D4B029079}" type="pres">
      <dgm:prSet presAssocID="{A54D627E-8C0B-4C23-9DB2-C71D8643950E}" presName="hierChild4" presStyleCnt="0"/>
      <dgm:spPr/>
    </dgm:pt>
    <dgm:pt modelId="{27D7B1BC-C5CC-480C-994E-0F7B2B3843EC}" type="pres">
      <dgm:prSet presAssocID="{5FE959F2-FC41-4473-A11D-4F18574BE556}" presName="Name17" presStyleLbl="parChTrans1D3" presStyleIdx="3" presStyleCnt="4"/>
      <dgm:spPr/>
    </dgm:pt>
    <dgm:pt modelId="{4AB10D6E-E0B5-4222-9347-E4128760292D}" type="pres">
      <dgm:prSet presAssocID="{0A8E457D-281A-4F5B-9544-C78FCF775536}" presName="hierRoot3" presStyleCnt="0"/>
      <dgm:spPr/>
    </dgm:pt>
    <dgm:pt modelId="{162B2841-1230-4BAA-8D77-B442EDED3D00}" type="pres">
      <dgm:prSet presAssocID="{0A8E457D-281A-4F5B-9544-C78FCF775536}" presName="composite3" presStyleCnt="0"/>
      <dgm:spPr/>
    </dgm:pt>
    <dgm:pt modelId="{B59ACD7B-32B5-4A61-9CB7-37943B130E18}" type="pres">
      <dgm:prSet presAssocID="{0A8E457D-281A-4F5B-9544-C78FCF775536}" presName="background3" presStyleLbl="node3" presStyleIdx="3" presStyleCnt="4"/>
      <dgm:spPr/>
    </dgm:pt>
    <dgm:pt modelId="{02E5F7FD-A3D8-409A-A2BC-64A64A834311}" type="pres">
      <dgm:prSet presAssocID="{0A8E457D-281A-4F5B-9544-C78FCF775536}" presName="text3" presStyleLbl="fgAcc3" presStyleIdx="3" presStyleCnt="4">
        <dgm:presLayoutVars>
          <dgm:chPref val="3"/>
        </dgm:presLayoutVars>
      </dgm:prSet>
      <dgm:spPr/>
    </dgm:pt>
    <dgm:pt modelId="{901C3559-1CC2-4EDC-B06C-B33028F9D481}" type="pres">
      <dgm:prSet presAssocID="{0A8E457D-281A-4F5B-9544-C78FCF775536}" presName="hierChild4" presStyleCnt="0"/>
      <dgm:spPr/>
    </dgm:pt>
    <dgm:pt modelId="{60DD95AB-490C-4082-AC2B-EC2F214550AF}" type="pres">
      <dgm:prSet presAssocID="{DDD555EC-1E60-499C-BA76-6E4D08FA3970}" presName="Name10" presStyleLbl="parChTrans1D2" presStyleIdx="1" presStyleCnt="2"/>
      <dgm:spPr/>
    </dgm:pt>
    <dgm:pt modelId="{A7B569E4-C619-4FBF-9105-ED47D30C424B}" type="pres">
      <dgm:prSet presAssocID="{87A2B58E-4927-4979-92F9-2126AD8FED00}" presName="hierRoot2" presStyleCnt="0"/>
      <dgm:spPr/>
    </dgm:pt>
    <dgm:pt modelId="{64BA1255-836B-4AA4-AE75-73ECAA9E991A}" type="pres">
      <dgm:prSet presAssocID="{87A2B58E-4927-4979-92F9-2126AD8FED00}" presName="composite2" presStyleCnt="0"/>
      <dgm:spPr/>
    </dgm:pt>
    <dgm:pt modelId="{934DD708-9203-48D0-9166-83864D11B26F}" type="pres">
      <dgm:prSet presAssocID="{87A2B58E-4927-4979-92F9-2126AD8FED00}" presName="background2" presStyleLbl="node2" presStyleIdx="1" presStyleCnt="2"/>
      <dgm:spPr/>
    </dgm:pt>
    <dgm:pt modelId="{303B211E-C09E-467F-9284-F35F1D1B4353}" type="pres">
      <dgm:prSet presAssocID="{87A2B58E-4927-4979-92F9-2126AD8FED00}" presName="text2" presStyleLbl="fgAcc2" presStyleIdx="1" presStyleCnt="2">
        <dgm:presLayoutVars>
          <dgm:chPref val="3"/>
        </dgm:presLayoutVars>
      </dgm:prSet>
      <dgm:spPr/>
    </dgm:pt>
    <dgm:pt modelId="{00B7604B-A2AD-48F8-A391-155A422124D2}" type="pres">
      <dgm:prSet presAssocID="{87A2B58E-4927-4979-92F9-2126AD8FED00}" presName="hierChild3" presStyleCnt="0"/>
      <dgm:spPr/>
    </dgm:pt>
  </dgm:ptLst>
  <dgm:cxnLst>
    <dgm:cxn modelId="{FA92AF00-4EC8-42D1-8324-44E2EED21B29}" type="presOf" srcId="{021EEBF1-3F2B-4910-B2FC-6756889CF212}" destId="{B7F4C0C7-7611-4D3B-83A3-2D51EEBCFB1C}" srcOrd="0" destOrd="0" presId="urn:microsoft.com/office/officeart/2005/8/layout/hierarchy1"/>
    <dgm:cxn modelId="{648CD509-DBBF-4430-B235-0B2851117305}" type="presOf" srcId="{75D4FC2A-83C1-46F4-B950-64D6F4781BF9}" destId="{5864E2C5-D7BC-4004-B6C1-670BAECB8CA6}" srcOrd="0" destOrd="0" presId="urn:microsoft.com/office/officeart/2005/8/layout/hierarchy1"/>
    <dgm:cxn modelId="{3A03770F-B3B7-4B91-B061-EEA46AACC565}" type="presOf" srcId="{AC2D7270-038E-480F-97DC-2E534CBA20B3}" destId="{BE08AAE3-FE83-4531-A645-EEB05FB5166F}" srcOrd="0" destOrd="0" presId="urn:microsoft.com/office/officeart/2005/8/layout/hierarchy1"/>
    <dgm:cxn modelId="{53649A5C-1ECF-4E3E-80BF-DE110D61E979}" type="presOf" srcId="{2E368AF0-10E0-4EB8-AC51-B5EE380E4D40}" destId="{213BDCE5-3F6D-4B5C-9A06-224C0C0A8289}" srcOrd="0" destOrd="0" presId="urn:microsoft.com/office/officeart/2005/8/layout/hierarchy1"/>
    <dgm:cxn modelId="{5E206762-5F46-4DE2-92F7-47C8E4036ED0}" srcId="{CB5159F0-3D4F-429D-80F8-228ABC7798F5}" destId="{3E6E83C8-1B6A-4525-BAEB-4BE901437C9A}" srcOrd="0" destOrd="0" parTransId="{55128CD5-11D4-4028-A3B6-116B3B6B113B}" sibTransId="{3E2116CF-8558-4BCD-9519-B66D1C624854}"/>
    <dgm:cxn modelId="{376A8C43-8DBD-4B9B-85EC-0B83113F218C}" type="presOf" srcId="{55128CD5-11D4-4028-A3B6-116B3B6B113B}" destId="{23BDD362-27C8-4889-B47B-1D8ED5BAF483}" srcOrd="0" destOrd="0" presId="urn:microsoft.com/office/officeart/2005/8/layout/hierarchy1"/>
    <dgm:cxn modelId="{A16B9747-CE37-4EF9-99FF-685762C7A966}" type="presOf" srcId="{3E6E83C8-1B6A-4525-BAEB-4BE901437C9A}" destId="{CC16EA3D-7148-4CBD-BB38-D9E8E34B4B6B}" srcOrd="0" destOrd="0" presId="urn:microsoft.com/office/officeart/2005/8/layout/hierarchy1"/>
    <dgm:cxn modelId="{C0E9387A-1641-412A-8252-7BC13EEB66B7}" srcId="{3E6E83C8-1B6A-4525-BAEB-4BE901437C9A}" destId="{AC2D7270-038E-480F-97DC-2E534CBA20B3}" srcOrd="0" destOrd="0" parTransId="{75D4FC2A-83C1-46F4-B950-64D6F4781BF9}" sibTransId="{12045ADC-4D2E-4EEB-9C42-C6D036A101C6}"/>
    <dgm:cxn modelId="{A0FC0B7C-801C-47EC-9B00-93AE55990ACF}" type="presOf" srcId="{0A8E457D-281A-4F5B-9544-C78FCF775536}" destId="{02E5F7FD-A3D8-409A-A2BC-64A64A834311}" srcOrd="0" destOrd="0" presId="urn:microsoft.com/office/officeart/2005/8/layout/hierarchy1"/>
    <dgm:cxn modelId="{B6275C90-40D2-4F37-BC8D-7F0535C6DE51}" type="presOf" srcId="{A54D627E-8C0B-4C23-9DB2-C71D8643950E}" destId="{64349CD4-48A1-47EA-B148-C856749AD24B}" srcOrd="0" destOrd="0" presId="urn:microsoft.com/office/officeart/2005/8/layout/hierarchy1"/>
    <dgm:cxn modelId="{2E0FD6A6-CBE1-4304-A37E-84120B2A20DF}" type="presOf" srcId="{93E0B724-D22E-4532-BE23-33191B4C4CBB}" destId="{95AFE9D0-B1E4-46B9-B242-C8344F616C86}" srcOrd="0" destOrd="0" presId="urn:microsoft.com/office/officeart/2005/8/layout/hierarchy1"/>
    <dgm:cxn modelId="{911D96B3-479F-4BB3-94F5-9263778CCADB}" type="presOf" srcId="{CB5159F0-3D4F-429D-80F8-228ABC7798F5}" destId="{27A85491-2A19-4D0E-BF4C-6F8B70D97B1E}" srcOrd="0" destOrd="0" presId="urn:microsoft.com/office/officeart/2005/8/layout/hierarchy1"/>
    <dgm:cxn modelId="{6BD727B4-F21C-4786-9F84-C5F8E8F91577}" type="presOf" srcId="{5FE959F2-FC41-4473-A11D-4F18574BE556}" destId="{27D7B1BC-C5CC-480C-994E-0F7B2B3843EC}" srcOrd="0" destOrd="0" presId="urn:microsoft.com/office/officeart/2005/8/layout/hierarchy1"/>
    <dgm:cxn modelId="{0EF272B4-3C24-465D-84C8-352DEA867B8B}" type="presOf" srcId="{DDD555EC-1E60-499C-BA76-6E4D08FA3970}" destId="{60DD95AB-490C-4082-AC2B-EC2F214550AF}" srcOrd="0" destOrd="0" presId="urn:microsoft.com/office/officeart/2005/8/layout/hierarchy1"/>
    <dgm:cxn modelId="{26519CB9-0920-4D6D-8245-C2FF0C41B1D5}" srcId="{3E6E83C8-1B6A-4525-BAEB-4BE901437C9A}" destId="{A54D627E-8C0B-4C23-9DB2-C71D8643950E}" srcOrd="2" destOrd="0" parTransId="{021EEBF1-3F2B-4910-B2FC-6756889CF212}" sibTransId="{5FEBBE93-127E-40DB-872A-30DF51AF12E4}"/>
    <dgm:cxn modelId="{C024E2C0-E669-4A9D-9682-773C029B38FF}" type="presOf" srcId="{87A2B58E-4927-4979-92F9-2126AD8FED00}" destId="{303B211E-C09E-467F-9284-F35F1D1B4353}" srcOrd="0" destOrd="0" presId="urn:microsoft.com/office/officeart/2005/8/layout/hierarchy1"/>
    <dgm:cxn modelId="{A63576D4-7F93-41DE-A0D7-C69188DF02C7}" srcId="{CB5159F0-3D4F-429D-80F8-228ABC7798F5}" destId="{87A2B58E-4927-4979-92F9-2126AD8FED00}" srcOrd="1" destOrd="0" parTransId="{DDD555EC-1E60-499C-BA76-6E4D08FA3970}" sibTransId="{7EC914CB-6D1D-4A0A-A0FE-DFE6937708C6}"/>
    <dgm:cxn modelId="{129BE4E4-8E43-4033-BC8F-EE760BC97603}" srcId="{3E6E83C8-1B6A-4525-BAEB-4BE901437C9A}" destId="{0A8E457D-281A-4F5B-9544-C78FCF775536}" srcOrd="3" destOrd="0" parTransId="{5FE959F2-FC41-4473-A11D-4F18574BE556}" sibTransId="{4AF3A553-0B66-4868-A9FC-F3C9EB9371D7}"/>
    <dgm:cxn modelId="{CF875EEB-A2ED-411C-833F-A0A721C8CC7A}" srcId="{2E368AF0-10E0-4EB8-AC51-B5EE380E4D40}" destId="{CB5159F0-3D4F-429D-80F8-228ABC7798F5}" srcOrd="0" destOrd="0" parTransId="{3DD04F64-0C06-4BA6-9D1B-60FE68FA4A1F}" sibTransId="{6828D0F8-A6BF-4BA9-8E58-194EF9A14F3A}"/>
    <dgm:cxn modelId="{C38E94F3-076F-43C0-8684-74C8FC495C1E}" type="presOf" srcId="{C9BCBDD7-9809-42BB-B144-FDCE902CEC47}" destId="{D796E0E6-503C-43E2-BB0A-D1454446A8C1}" srcOrd="0" destOrd="0" presId="urn:microsoft.com/office/officeart/2005/8/layout/hierarchy1"/>
    <dgm:cxn modelId="{B760D8F9-CB90-45CA-B206-A3513E5C2254}" srcId="{3E6E83C8-1B6A-4525-BAEB-4BE901437C9A}" destId="{C9BCBDD7-9809-42BB-B144-FDCE902CEC47}" srcOrd="1" destOrd="0" parTransId="{93E0B724-D22E-4532-BE23-33191B4C4CBB}" sibTransId="{ED97D567-4EF6-491F-8CAB-0B387157E6D1}"/>
    <dgm:cxn modelId="{A3C78A67-ED45-44DF-AFCF-DA3B0D43C420}" type="presParOf" srcId="{213BDCE5-3F6D-4B5C-9A06-224C0C0A8289}" destId="{B5F10708-5F01-4DCF-8242-EF2639070B31}" srcOrd="0" destOrd="0" presId="urn:microsoft.com/office/officeart/2005/8/layout/hierarchy1"/>
    <dgm:cxn modelId="{BCB197A6-AA15-435A-A874-2441BA3FBC22}" type="presParOf" srcId="{B5F10708-5F01-4DCF-8242-EF2639070B31}" destId="{9A2747F3-1C1D-4BC1-99D8-1064F4061C84}" srcOrd="0" destOrd="0" presId="urn:microsoft.com/office/officeart/2005/8/layout/hierarchy1"/>
    <dgm:cxn modelId="{404716D8-382B-4645-B0A1-6FDFB0FE53C4}" type="presParOf" srcId="{9A2747F3-1C1D-4BC1-99D8-1064F4061C84}" destId="{9635D49D-2812-466C-84AB-185917FBC5B9}" srcOrd="0" destOrd="0" presId="urn:microsoft.com/office/officeart/2005/8/layout/hierarchy1"/>
    <dgm:cxn modelId="{6F5155B4-DC1B-427C-8447-B31B5C9BF8D1}" type="presParOf" srcId="{9A2747F3-1C1D-4BC1-99D8-1064F4061C84}" destId="{27A85491-2A19-4D0E-BF4C-6F8B70D97B1E}" srcOrd="1" destOrd="0" presId="urn:microsoft.com/office/officeart/2005/8/layout/hierarchy1"/>
    <dgm:cxn modelId="{F7F37931-4356-4E7F-96CF-3FD0EC3B173B}" type="presParOf" srcId="{B5F10708-5F01-4DCF-8242-EF2639070B31}" destId="{172B2BE8-DF73-4265-A9BE-8D2E16464F44}" srcOrd="1" destOrd="0" presId="urn:microsoft.com/office/officeart/2005/8/layout/hierarchy1"/>
    <dgm:cxn modelId="{5808D044-E367-41EF-A880-1D208D307945}" type="presParOf" srcId="{172B2BE8-DF73-4265-A9BE-8D2E16464F44}" destId="{23BDD362-27C8-4889-B47B-1D8ED5BAF483}" srcOrd="0" destOrd="0" presId="urn:microsoft.com/office/officeart/2005/8/layout/hierarchy1"/>
    <dgm:cxn modelId="{8705038F-0629-40D2-8A4D-BF9FCA5F3D26}" type="presParOf" srcId="{172B2BE8-DF73-4265-A9BE-8D2E16464F44}" destId="{3DC96EA5-4899-4A89-8543-2CF723332AF4}" srcOrd="1" destOrd="0" presId="urn:microsoft.com/office/officeart/2005/8/layout/hierarchy1"/>
    <dgm:cxn modelId="{A2B87970-0140-4D69-BD6E-B6F017BE2AFF}" type="presParOf" srcId="{3DC96EA5-4899-4A89-8543-2CF723332AF4}" destId="{1E5E4D3A-2636-4FEB-8456-2950D2EC8B70}" srcOrd="0" destOrd="0" presId="urn:microsoft.com/office/officeart/2005/8/layout/hierarchy1"/>
    <dgm:cxn modelId="{50E758D3-FC5A-4BA7-AAB3-6773996FA8F3}" type="presParOf" srcId="{1E5E4D3A-2636-4FEB-8456-2950D2EC8B70}" destId="{633B32B1-2DF1-4826-8B01-E4D07DD86996}" srcOrd="0" destOrd="0" presId="urn:microsoft.com/office/officeart/2005/8/layout/hierarchy1"/>
    <dgm:cxn modelId="{4A243A4E-F59C-4E36-AD81-0E0AAF643300}" type="presParOf" srcId="{1E5E4D3A-2636-4FEB-8456-2950D2EC8B70}" destId="{CC16EA3D-7148-4CBD-BB38-D9E8E34B4B6B}" srcOrd="1" destOrd="0" presId="urn:microsoft.com/office/officeart/2005/8/layout/hierarchy1"/>
    <dgm:cxn modelId="{0C3FB856-B922-407F-A6EE-B7F625240FDD}" type="presParOf" srcId="{3DC96EA5-4899-4A89-8543-2CF723332AF4}" destId="{D6485B3D-7CD6-45A2-96F1-DA77D9FDAF94}" srcOrd="1" destOrd="0" presId="urn:microsoft.com/office/officeart/2005/8/layout/hierarchy1"/>
    <dgm:cxn modelId="{CD71E262-0ED9-4C38-BBBD-71F9DCAAF6AE}" type="presParOf" srcId="{D6485B3D-7CD6-45A2-96F1-DA77D9FDAF94}" destId="{5864E2C5-D7BC-4004-B6C1-670BAECB8CA6}" srcOrd="0" destOrd="0" presId="urn:microsoft.com/office/officeart/2005/8/layout/hierarchy1"/>
    <dgm:cxn modelId="{93F19DEB-1E11-427A-A200-29619122CF46}" type="presParOf" srcId="{D6485B3D-7CD6-45A2-96F1-DA77D9FDAF94}" destId="{3C8CDDEC-E834-44D0-B90D-E5C4D771E618}" srcOrd="1" destOrd="0" presId="urn:microsoft.com/office/officeart/2005/8/layout/hierarchy1"/>
    <dgm:cxn modelId="{C69597C0-C18D-46C4-A39D-007E01A4A236}" type="presParOf" srcId="{3C8CDDEC-E834-44D0-B90D-E5C4D771E618}" destId="{6A0668D2-5E0E-42E2-BFEF-41A5D41EBE93}" srcOrd="0" destOrd="0" presId="urn:microsoft.com/office/officeart/2005/8/layout/hierarchy1"/>
    <dgm:cxn modelId="{DCFEC35F-AEDA-44E8-B72F-A2DCCC14C0FA}" type="presParOf" srcId="{6A0668D2-5E0E-42E2-BFEF-41A5D41EBE93}" destId="{D69CBDE3-0384-44B3-80C0-720167E03911}" srcOrd="0" destOrd="0" presId="urn:microsoft.com/office/officeart/2005/8/layout/hierarchy1"/>
    <dgm:cxn modelId="{838D8041-E019-4CBD-A977-8910D879BACA}" type="presParOf" srcId="{6A0668D2-5E0E-42E2-BFEF-41A5D41EBE93}" destId="{BE08AAE3-FE83-4531-A645-EEB05FB5166F}" srcOrd="1" destOrd="0" presId="urn:microsoft.com/office/officeart/2005/8/layout/hierarchy1"/>
    <dgm:cxn modelId="{ABC0050A-1BC3-4576-90AF-67DDF94E5436}" type="presParOf" srcId="{3C8CDDEC-E834-44D0-B90D-E5C4D771E618}" destId="{EF195411-D395-4882-AEF3-34F0542C0C90}" srcOrd="1" destOrd="0" presId="urn:microsoft.com/office/officeart/2005/8/layout/hierarchy1"/>
    <dgm:cxn modelId="{E358A417-679D-44DC-BDF2-806F98742E5D}" type="presParOf" srcId="{D6485B3D-7CD6-45A2-96F1-DA77D9FDAF94}" destId="{95AFE9D0-B1E4-46B9-B242-C8344F616C86}" srcOrd="2" destOrd="0" presId="urn:microsoft.com/office/officeart/2005/8/layout/hierarchy1"/>
    <dgm:cxn modelId="{099745F4-26A5-444B-A40B-988C4E8B6DCE}" type="presParOf" srcId="{D6485B3D-7CD6-45A2-96F1-DA77D9FDAF94}" destId="{F1C146EE-1DFF-431B-B115-8A6350A98EEB}" srcOrd="3" destOrd="0" presId="urn:microsoft.com/office/officeart/2005/8/layout/hierarchy1"/>
    <dgm:cxn modelId="{71D2B9B5-F401-49B0-ACA3-5CF939EB5452}" type="presParOf" srcId="{F1C146EE-1DFF-431B-B115-8A6350A98EEB}" destId="{F9A8F2FF-F107-4B3F-91AE-C90653B7191E}" srcOrd="0" destOrd="0" presId="urn:microsoft.com/office/officeart/2005/8/layout/hierarchy1"/>
    <dgm:cxn modelId="{AC70A48E-0D8A-466F-9E3E-A507A24E5376}" type="presParOf" srcId="{F9A8F2FF-F107-4B3F-91AE-C90653B7191E}" destId="{EDEB47FF-7694-4F2F-A719-9E6C54161CEB}" srcOrd="0" destOrd="0" presId="urn:microsoft.com/office/officeart/2005/8/layout/hierarchy1"/>
    <dgm:cxn modelId="{FB249048-023A-40D5-B6D1-61BA894154B2}" type="presParOf" srcId="{F9A8F2FF-F107-4B3F-91AE-C90653B7191E}" destId="{D796E0E6-503C-43E2-BB0A-D1454446A8C1}" srcOrd="1" destOrd="0" presId="urn:microsoft.com/office/officeart/2005/8/layout/hierarchy1"/>
    <dgm:cxn modelId="{16274A44-8431-4C85-A4B5-D844A6FCEAE4}" type="presParOf" srcId="{F1C146EE-1DFF-431B-B115-8A6350A98EEB}" destId="{71FCB567-2CF0-4917-B2E2-C1C0CB176275}" srcOrd="1" destOrd="0" presId="urn:microsoft.com/office/officeart/2005/8/layout/hierarchy1"/>
    <dgm:cxn modelId="{01E2DCC8-D693-4BFE-9231-3572CB021E69}" type="presParOf" srcId="{D6485B3D-7CD6-45A2-96F1-DA77D9FDAF94}" destId="{B7F4C0C7-7611-4D3B-83A3-2D51EEBCFB1C}" srcOrd="4" destOrd="0" presId="urn:microsoft.com/office/officeart/2005/8/layout/hierarchy1"/>
    <dgm:cxn modelId="{761E7E78-DA17-48D9-8F64-A5348D3216AF}" type="presParOf" srcId="{D6485B3D-7CD6-45A2-96F1-DA77D9FDAF94}" destId="{1C37C2ED-9924-43F6-B113-E495BD021628}" srcOrd="5" destOrd="0" presId="urn:microsoft.com/office/officeart/2005/8/layout/hierarchy1"/>
    <dgm:cxn modelId="{B85B6CF9-0D75-4DB6-A39E-AF5913FA8629}" type="presParOf" srcId="{1C37C2ED-9924-43F6-B113-E495BD021628}" destId="{2B2A0679-1749-4181-8B01-E3D4B487DE5E}" srcOrd="0" destOrd="0" presId="urn:microsoft.com/office/officeart/2005/8/layout/hierarchy1"/>
    <dgm:cxn modelId="{7C684E46-AC9D-4470-9329-3F56E59E4DB2}" type="presParOf" srcId="{2B2A0679-1749-4181-8B01-E3D4B487DE5E}" destId="{A08EC6C7-2746-445B-957E-D7DA30587128}" srcOrd="0" destOrd="0" presId="urn:microsoft.com/office/officeart/2005/8/layout/hierarchy1"/>
    <dgm:cxn modelId="{6EDF780D-29CB-448F-8C72-93C473709386}" type="presParOf" srcId="{2B2A0679-1749-4181-8B01-E3D4B487DE5E}" destId="{64349CD4-48A1-47EA-B148-C856749AD24B}" srcOrd="1" destOrd="0" presId="urn:microsoft.com/office/officeart/2005/8/layout/hierarchy1"/>
    <dgm:cxn modelId="{FECFC329-494B-434B-96D3-62A09419A740}" type="presParOf" srcId="{1C37C2ED-9924-43F6-B113-E495BD021628}" destId="{F722D3A8-CB48-4F87-A1E8-089D4B029079}" srcOrd="1" destOrd="0" presId="urn:microsoft.com/office/officeart/2005/8/layout/hierarchy1"/>
    <dgm:cxn modelId="{BB742BA5-F199-401B-9179-641C46605F69}" type="presParOf" srcId="{D6485B3D-7CD6-45A2-96F1-DA77D9FDAF94}" destId="{27D7B1BC-C5CC-480C-994E-0F7B2B3843EC}" srcOrd="6" destOrd="0" presId="urn:microsoft.com/office/officeart/2005/8/layout/hierarchy1"/>
    <dgm:cxn modelId="{F20CEE90-5B04-4073-B85C-E71C2A022825}" type="presParOf" srcId="{D6485B3D-7CD6-45A2-96F1-DA77D9FDAF94}" destId="{4AB10D6E-E0B5-4222-9347-E4128760292D}" srcOrd="7" destOrd="0" presId="urn:microsoft.com/office/officeart/2005/8/layout/hierarchy1"/>
    <dgm:cxn modelId="{49831439-2086-46E6-A08A-EB6E683E72DA}" type="presParOf" srcId="{4AB10D6E-E0B5-4222-9347-E4128760292D}" destId="{162B2841-1230-4BAA-8D77-B442EDED3D00}" srcOrd="0" destOrd="0" presId="urn:microsoft.com/office/officeart/2005/8/layout/hierarchy1"/>
    <dgm:cxn modelId="{99FE29A7-8720-477E-93E9-9B634181E710}" type="presParOf" srcId="{162B2841-1230-4BAA-8D77-B442EDED3D00}" destId="{B59ACD7B-32B5-4A61-9CB7-37943B130E18}" srcOrd="0" destOrd="0" presId="urn:microsoft.com/office/officeart/2005/8/layout/hierarchy1"/>
    <dgm:cxn modelId="{2BBCDDAB-DBC5-4CD0-AD03-97500EC2670F}" type="presParOf" srcId="{162B2841-1230-4BAA-8D77-B442EDED3D00}" destId="{02E5F7FD-A3D8-409A-A2BC-64A64A834311}" srcOrd="1" destOrd="0" presId="urn:microsoft.com/office/officeart/2005/8/layout/hierarchy1"/>
    <dgm:cxn modelId="{68B1FF1C-667E-4668-9D4D-48641C294E5B}" type="presParOf" srcId="{4AB10D6E-E0B5-4222-9347-E4128760292D}" destId="{901C3559-1CC2-4EDC-B06C-B33028F9D481}" srcOrd="1" destOrd="0" presId="urn:microsoft.com/office/officeart/2005/8/layout/hierarchy1"/>
    <dgm:cxn modelId="{820501BB-F1E8-403A-86E2-609517097F71}" type="presParOf" srcId="{172B2BE8-DF73-4265-A9BE-8D2E16464F44}" destId="{60DD95AB-490C-4082-AC2B-EC2F214550AF}" srcOrd="2" destOrd="0" presId="urn:microsoft.com/office/officeart/2005/8/layout/hierarchy1"/>
    <dgm:cxn modelId="{DAA49BC8-09B4-45C6-B918-41DFA6FFAD90}" type="presParOf" srcId="{172B2BE8-DF73-4265-A9BE-8D2E16464F44}" destId="{A7B569E4-C619-4FBF-9105-ED47D30C424B}" srcOrd="3" destOrd="0" presId="urn:microsoft.com/office/officeart/2005/8/layout/hierarchy1"/>
    <dgm:cxn modelId="{B01D62B2-ADA0-4FD7-8CFE-32F0637CCC53}" type="presParOf" srcId="{A7B569E4-C619-4FBF-9105-ED47D30C424B}" destId="{64BA1255-836B-4AA4-AE75-73ECAA9E991A}" srcOrd="0" destOrd="0" presId="urn:microsoft.com/office/officeart/2005/8/layout/hierarchy1"/>
    <dgm:cxn modelId="{22F480E2-2432-4EA4-9930-F10200E2A312}" type="presParOf" srcId="{64BA1255-836B-4AA4-AE75-73ECAA9E991A}" destId="{934DD708-9203-48D0-9166-83864D11B26F}" srcOrd="0" destOrd="0" presId="urn:microsoft.com/office/officeart/2005/8/layout/hierarchy1"/>
    <dgm:cxn modelId="{4C6B8D27-1860-4B6A-B9D2-690B30E5FBF1}" type="presParOf" srcId="{64BA1255-836B-4AA4-AE75-73ECAA9E991A}" destId="{303B211E-C09E-467F-9284-F35F1D1B4353}" srcOrd="1" destOrd="0" presId="urn:microsoft.com/office/officeart/2005/8/layout/hierarchy1"/>
    <dgm:cxn modelId="{A1EFA272-919D-4858-978F-8D4051CF82E5}" type="presParOf" srcId="{A7B569E4-C619-4FBF-9105-ED47D30C424B}" destId="{00B7604B-A2AD-48F8-A391-155A422124D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EA3115-2A10-4BF3-A07A-E422527E8C2F}" type="doc">
      <dgm:prSet loTypeId="urn:microsoft.com/office/officeart/2009/3/layout/IncreasingArrowsProcess" loCatId="process" qsTypeId="urn:microsoft.com/office/officeart/2005/8/quickstyle/simple3" qsCatId="simple" csTypeId="urn:microsoft.com/office/officeart/2005/8/colors/accent1_2" csCatId="accent1" phldr="1"/>
      <dgm:spPr/>
      <dgm:t>
        <a:bodyPr/>
        <a:lstStyle/>
        <a:p>
          <a:endParaRPr lang="en-US"/>
        </a:p>
      </dgm:t>
    </dgm:pt>
    <dgm:pt modelId="{02EE7BB2-D6F8-409A-9296-01DFE3FE3202}">
      <dgm:prSet phldrT="[Text]"/>
      <dgm:spPr/>
      <dgm:t>
        <a:bodyPr/>
        <a:lstStyle/>
        <a:p>
          <a:r>
            <a:rPr lang="en-US" b="1" dirty="0">
              <a:latin typeface="Times New Roman" panose="02020603050405020304" pitchFamily="18" charset="0"/>
              <a:cs typeface="Times New Roman" panose="02020603050405020304" pitchFamily="18" charset="0"/>
            </a:rPr>
            <a:t>Incorporation</a:t>
          </a:r>
        </a:p>
      </dgm:t>
    </dgm:pt>
    <dgm:pt modelId="{390F8EE4-AF34-44A3-83D4-BAF6C88F7482}" type="parTrans" cxnId="{8A472F65-5709-4C29-86D1-9FF1454843AD}">
      <dgm:prSet/>
      <dgm:spPr/>
      <dgm:t>
        <a:bodyPr/>
        <a:lstStyle/>
        <a:p>
          <a:endParaRPr lang="en-US"/>
        </a:p>
      </dgm:t>
    </dgm:pt>
    <dgm:pt modelId="{5F0BCE89-1475-4950-9AEB-71526B75C311}" type="sibTrans" cxnId="{8A472F65-5709-4C29-86D1-9FF1454843AD}">
      <dgm:prSet/>
      <dgm:spPr/>
      <dgm:t>
        <a:bodyPr/>
        <a:lstStyle/>
        <a:p>
          <a:endParaRPr lang="en-US"/>
        </a:p>
      </dgm:t>
    </dgm:pt>
    <dgm:pt modelId="{094A4668-E52A-4F6D-9EEE-32170E193571}">
      <dgm:prSet phldrT="[Text]"/>
      <dgm:spPr/>
      <dgm:t>
        <a:bodyPr/>
        <a:lstStyle/>
        <a:p>
          <a:r>
            <a:rPr lang="en-US" dirty="0">
              <a:latin typeface="Times New Roman" panose="02020603050405020304" pitchFamily="18" charset="0"/>
              <a:cs typeface="Times New Roman" panose="02020603050405020304" pitchFamily="18" charset="0"/>
            </a:rPr>
            <a:t>Tag with Idea Project and ICT Ministry</a:t>
          </a:r>
        </a:p>
      </dgm:t>
    </dgm:pt>
    <dgm:pt modelId="{80956F61-985A-420D-B8BB-45F5E8B8F0EC}" type="parTrans" cxnId="{6537BA94-A657-4252-9E4B-6701431B313A}">
      <dgm:prSet/>
      <dgm:spPr/>
      <dgm:t>
        <a:bodyPr/>
        <a:lstStyle/>
        <a:p>
          <a:endParaRPr lang="en-US"/>
        </a:p>
      </dgm:t>
    </dgm:pt>
    <dgm:pt modelId="{1C07C9FD-50F1-48A2-BD7D-0F8084BCE538}" type="sibTrans" cxnId="{6537BA94-A657-4252-9E4B-6701431B313A}">
      <dgm:prSet/>
      <dgm:spPr/>
      <dgm:t>
        <a:bodyPr/>
        <a:lstStyle/>
        <a:p>
          <a:endParaRPr lang="en-US"/>
        </a:p>
      </dgm:t>
    </dgm:pt>
    <dgm:pt modelId="{F701BDC5-0867-495F-A64E-A1C27B590501}">
      <dgm:prSet phldrT="[Text]"/>
      <dgm:spPr/>
      <dgm:t>
        <a:bodyPr/>
        <a:lstStyle/>
        <a:p>
          <a:r>
            <a:rPr lang="en-US" b="1" dirty="0">
              <a:latin typeface="Times New Roman" panose="02020603050405020304" pitchFamily="18" charset="0"/>
              <a:cs typeface="Times New Roman" panose="02020603050405020304" pitchFamily="18" charset="0"/>
            </a:rPr>
            <a:t>Apply and Documentation</a:t>
          </a:r>
        </a:p>
      </dgm:t>
    </dgm:pt>
    <dgm:pt modelId="{A312D618-E32D-4AEB-B459-E6DF1D2D9F5C}" type="parTrans" cxnId="{2CB220DA-C725-4061-B652-D794686B990A}">
      <dgm:prSet/>
      <dgm:spPr/>
      <dgm:t>
        <a:bodyPr/>
        <a:lstStyle/>
        <a:p>
          <a:endParaRPr lang="en-US"/>
        </a:p>
      </dgm:t>
    </dgm:pt>
    <dgm:pt modelId="{ECC9C45F-F267-43B0-9A6C-C61FCEFEA798}" type="sibTrans" cxnId="{2CB220DA-C725-4061-B652-D794686B990A}">
      <dgm:prSet/>
      <dgm:spPr/>
      <dgm:t>
        <a:bodyPr/>
        <a:lstStyle/>
        <a:p>
          <a:endParaRPr lang="en-US"/>
        </a:p>
      </dgm:t>
    </dgm:pt>
    <dgm:pt modelId="{9502C5EF-9484-4EC9-9F3E-9D6893D49BBE}">
      <dgm:prSet phldrT="[Text]"/>
      <dgm:spPr/>
      <dgm:t>
        <a:bodyPr/>
        <a:lstStyle/>
        <a:p>
          <a:r>
            <a:rPr lang="en-US" dirty="0">
              <a:latin typeface="Times New Roman" panose="02020603050405020304" pitchFamily="18" charset="0"/>
              <a:cs typeface="Times New Roman" panose="02020603050405020304" pitchFamily="18" charset="0"/>
            </a:rPr>
            <a:t>Resubmission of Proposal to DSHE, DME, DTE and Other Institutes</a:t>
          </a:r>
        </a:p>
      </dgm:t>
    </dgm:pt>
    <dgm:pt modelId="{A0801762-7D1D-4B31-98F4-12F940736AA5}" type="parTrans" cxnId="{9A3EC4B7-0AF5-401F-B838-6BC50C7E07B4}">
      <dgm:prSet/>
      <dgm:spPr/>
      <dgm:t>
        <a:bodyPr/>
        <a:lstStyle/>
        <a:p>
          <a:endParaRPr lang="en-US"/>
        </a:p>
      </dgm:t>
    </dgm:pt>
    <dgm:pt modelId="{EE4FA051-9229-4938-9316-658D20B61D50}" type="sibTrans" cxnId="{9A3EC4B7-0AF5-401F-B838-6BC50C7E07B4}">
      <dgm:prSet/>
      <dgm:spPr/>
      <dgm:t>
        <a:bodyPr/>
        <a:lstStyle/>
        <a:p>
          <a:endParaRPr lang="en-US"/>
        </a:p>
      </dgm:t>
    </dgm:pt>
    <dgm:pt modelId="{585170E6-273C-46C0-91A1-966794776D5B}">
      <dgm:prSet phldrT="[Text]"/>
      <dgm:spPr/>
      <dgm:t>
        <a:bodyPr/>
        <a:lstStyle/>
        <a:p>
          <a:r>
            <a:rPr lang="en-US" b="1" dirty="0">
              <a:latin typeface="Times New Roman" panose="02020603050405020304" pitchFamily="18" charset="0"/>
              <a:cs typeface="Times New Roman" panose="02020603050405020304" pitchFamily="18" charset="0"/>
            </a:rPr>
            <a:t>Final Implementation</a:t>
          </a:r>
        </a:p>
      </dgm:t>
    </dgm:pt>
    <dgm:pt modelId="{4ABEF742-57E2-44AA-910D-681B35B23EF8}" type="parTrans" cxnId="{A3119456-8229-4002-A0F0-1B1469BA374A}">
      <dgm:prSet/>
      <dgm:spPr/>
      <dgm:t>
        <a:bodyPr/>
        <a:lstStyle/>
        <a:p>
          <a:endParaRPr lang="en-US"/>
        </a:p>
      </dgm:t>
    </dgm:pt>
    <dgm:pt modelId="{EB13B16B-70FA-47D6-BE40-2C29346EDA26}" type="sibTrans" cxnId="{A3119456-8229-4002-A0F0-1B1469BA374A}">
      <dgm:prSet/>
      <dgm:spPr/>
      <dgm:t>
        <a:bodyPr/>
        <a:lstStyle/>
        <a:p>
          <a:endParaRPr lang="en-US"/>
        </a:p>
      </dgm:t>
    </dgm:pt>
    <dgm:pt modelId="{1DF2FF43-DF4F-4E71-BB24-2FE7996BA99F}">
      <dgm:prSet phldrT="[Text]"/>
      <dgm:spPr/>
      <dgm:t>
        <a:bodyPr/>
        <a:lstStyle/>
        <a:p>
          <a:r>
            <a:rPr lang="en-US" dirty="0">
              <a:latin typeface="Times New Roman" panose="02020603050405020304" pitchFamily="18" charset="0"/>
              <a:cs typeface="Times New Roman" panose="02020603050405020304" pitchFamily="18" charset="0"/>
            </a:rPr>
            <a:t>Branding promotion, installation , support and final implementation according to order.</a:t>
          </a:r>
        </a:p>
      </dgm:t>
    </dgm:pt>
    <dgm:pt modelId="{174CAF39-A423-415F-A17A-D9C68B5262D7}" type="parTrans" cxnId="{C7DBDD80-5ACC-46D8-B4DC-DEC6147AB8DC}">
      <dgm:prSet/>
      <dgm:spPr/>
      <dgm:t>
        <a:bodyPr/>
        <a:lstStyle/>
        <a:p>
          <a:endParaRPr lang="en-US"/>
        </a:p>
      </dgm:t>
    </dgm:pt>
    <dgm:pt modelId="{8F3DBE26-C289-41F6-ABBD-88004AAFD1E8}" type="sibTrans" cxnId="{C7DBDD80-5ACC-46D8-B4DC-DEC6147AB8DC}">
      <dgm:prSet/>
      <dgm:spPr/>
      <dgm:t>
        <a:bodyPr/>
        <a:lstStyle/>
        <a:p>
          <a:endParaRPr lang="en-US"/>
        </a:p>
      </dgm:t>
    </dgm:pt>
    <dgm:pt modelId="{5B587B0E-F10F-4AA9-8413-CACF72FCA3CA}" type="pres">
      <dgm:prSet presAssocID="{11EA3115-2A10-4BF3-A07A-E422527E8C2F}" presName="Name0" presStyleCnt="0">
        <dgm:presLayoutVars>
          <dgm:chMax val="5"/>
          <dgm:chPref val="5"/>
          <dgm:dir/>
          <dgm:animLvl val="lvl"/>
        </dgm:presLayoutVars>
      </dgm:prSet>
      <dgm:spPr/>
    </dgm:pt>
    <dgm:pt modelId="{73FD33AC-E046-4FE4-B930-482E2AE5F1D8}" type="pres">
      <dgm:prSet presAssocID="{02EE7BB2-D6F8-409A-9296-01DFE3FE3202}" presName="parentText1" presStyleLbl="node1" presStyleIdx="0" presStyleCnt="3">
        <dgm:presLayoutVars>
          <dgm:chMax/>
          <dgm:chPref val="3"/>
          <dgm:bulletEnabled val="1"/>
        </dgm:presLayoutVars>
      </dgm:prSet>
      <dgm:spPr/>
    </dgm:pt>
    <dgm:pt modelId="{D4D9FD0B-C728-4B80-8FA8-88D6B65B85BD}" type="pres">
      <dgm:prSet presAssocID="{02EE7BB2-D6F8-409A-9296-01DFE3FE3202}" presName="childText1" presStyleLbl="solidAlignAcc1" presStyleIdx="0" presStyleCnt="3">
        <dgm:presLayoutVars>
          <dgm:chMax val="0"/>
          <dgm:chPref val="0"/>
          <dgm:bulletEnabled val="1"/>
        </dgm:presLayoutVars>
      </dgm:prSet>
      <dgm:spPr/>
    </dgm:pt>
    <dgm:pt modelId="{D603458C-2A35-421D-8E13-911C93E030D8}" type="pres">
      <dgm:prSet presAssocID="{F701BDC5-0867-495F-A64E-A1C27B590501}" presName="parentText2" presStyleLbl="node1" presStyleIdx="1" presStyleCnt="3">
        <dgm:presLayoutVars>
          <dgm:chMax/>
          <dgm:chPref val="3"/>
          <dgm:bulletEnabled val="1"/>
        </dgm:presLayoutVars>
      </dgm:prSet>
      <dgm:spPr/>
    </dgm:pt>
    <dgm:pt modelId="{3A689610-2F8C-407E-BF12-AEAA9EBDA0F8}" type="pres">
      <dgm:prSet presAssocID="{F701BDC5-0867-495F-A64E-A1C27B590501}" presName="childText2" presStyleLbl="solidAlignAcc1" presStyleIdx="1" presStyleCnt="3">
        <dgm:presLayoutVars>
          <dgm:chMax val="0"/>
          <dgm:chPref val="0"/>
          <dgm:bulletEnabled val="1"/>
        </dgm:presLayoutVars>
      </dgm:prSet>
      <dgm:spPr/>
    </dgm:pt>
    <dgm:pt modelId="{BCCE2EDD-8AFD-494B-9F7B-4949BBA546A1}" type="pres">
      <dgm:prSet presAssocID="{585170E6-273C-46C0-91A1-966794776D5B}" presName="parentText3" presStyleLbl="node1" presStyleIdx="2" presStyleCnt="3">
        <dgm:presLayoutVars>
          <dgm:chMax/>
          <dgm:chPref val="3"/>
          <dgm:bulletEnabled val="1"/>
        </dgm:presLayoutVars>
      </dgm:prSet>
      <dgm:spPr/>
    </dgm:pt>
    <dgm:pt modelId="{96770A02-9FF6-47FE-9925-FC05CE107740}" type="pres">
      <dgm:prSet presAssocID="{585170E6-273C-46C0-91A1-966794776D5B}" presName="childText3" presStyleLbl="solidAlignAcc1" presStyleIdx="2" presStyleCnt="3">
        <dgm:presLayoutVars>
          <dgm:chMax val="0"/>
          <dgm:chPref val="0"/>
          <dgm:bulletEnabled val="1"/>
        </dgm:presLayoutVars>
      </dgm:prSet>
      <dgm:spPr/>
    </dgm:pt>
  </dgm:ptLst>
  <dgm:cxnLst>
    <dgm:cxn modelId="{9C314409-D62E-4F1E-9957-55974A15FC3C}" type="presOf" srcId="{02EE7BB2-D6F8-409A-9296-01DFE3FE3202}" destId="{73FD33AC-E046-4FE4-B930-482E2AE5F1D8}" srcOrd="0" destOrd="0" presId="urn:microsoft.com/office/officeart/2009/3/layout/IncreasingArrowsProcess"/>
    <dgm:cxn modelId="{42016624-D65C-4C4E-8A9E-8CBB5C52EB94}" type="presOf" srcId="{9502C5EF-9484-4EC9-9F3E-9D6893D49BBE}" destId="{3A689610-2F8C-407E-BF12-AEAA9EBDA0F8}" srcOrd="0" destOrd="0" presId="urn:microsoft.com/office/officeart/2009/3/layout/IncreasingArrowsProcess"/>
    <dgm:cxn modelId="{0FEA1A42-6E6F-4779-94EB-A2C303803E25}" type="presOf" srcId="{F701BDC5-0867-495F-A64E-A1C27B590501}" destId="{D603458C-2A35-421D-8E13-911C93E030D8}" srcOrd="0" destOrd="0" presId="urn:microsoft.com/office/officeart/2009/3/layout/IncreasingArrowsProcess"/>
    <dgm:cxn modelId="{2D19D644-943C-4D3E-99B2-9B021805655D}" type="presOf" srcId="{585170E6-273C-46C0-91A1-966794776D5B}" destId="{BCCE2EDD-8AFD-494B-9F7B-4949BBA546A1}" srcOrd="0" destOrd="0" presId="urn:microsoft.com/office/officeart/2009/3/layout/IncreasingArrowsProcess"/>
    <dgm:cxn modelId="{8A472F65-5709-4C29-86D1-9FF1454843AD}" srcId="{11EA3115-2A10-4BF3-A07A-E422527E8C2F}" destId="{02EE7BB2-D6F8-409A-9296-01DFE3FE3202}" srcOrd="0" destOrd="0" parTransId="{390F8EE4-AF34-44A3-83D4-BAF6C88F7482}" sibTransId="{5F0BCE89-1475-4950-9AEB-71526B75C311}"/>
    <dgm:cxn modelId="{A3119456-8229-4002-A0F0-1B1469BA374A}" srcId="{11EA3115-2A10-4BF3-A07A-E422527E8C2F}" destId="{585170E6-273C-46C0-91A1-966794776D5B}" srcOrd="2" destOrd="0" parTransId="{4ABEF742-57E2-44AA-910D-681B35B23EF8}" sibTransId="{EB13B16B-70FA-47D6-BE40-2C29346EDA26}"/>
    <dgm:cxn modelId="{C7DBDD80-5ACC-46D8-B4DC-DEC6147AB8DC}" srcId="{585170E6-273C-46C0-91A1-966794776D5B}" destId="{1DF2FF43-DF4F-4E71-BB24-2FE7996BA99F}" srcOrd="0" destOrd="0" parTransId="{174CAF39-A423-415F-A17A-D9C68B5262D7}" sibTransId="{8F3DBE26-C289-41F6-ABBD-88004AAFD1E8}"/>
    <dgm:cxn modelId="{6537BA94-A657-4252-9E4B-6701431B313A}" srcId="{02EE7BB2-D6F8-409A-9296-01DFE3FE3202}" destId="{094A4668-E52A-4F6D-9EEE-32170E193571}" srcOrd="0" destOrd="0" parTransId="{80956F61-985A-420D-B8BB-45F5E8B8F0EC}" sibTransId="{1C07C9FD-50F1-48A2-BD7D-0F8084BCE538}"/>
    <dgm:cxn modelId="{9A3EC4B7-0AF5-401F-B838-6BC50C7E07B4}" srcId="{F701BDC5-0867-495F-A64E-A1C27B590501}" destId="{9502C5EF-9484-4EC9-9F3E-9D6893D49BBE}" srcOrd="0" destOrd="0" parTransId="{A0801762-7D1D-4B31-98F4-12F940736AA5}" sibTransId="{EE4FA051-9229-4938-9316-658D20B61D50}"/>
    <dgm:cxn modelId="{FF920AC9-BB1D-40F6-B527-3E6C838C6453}" type="presOf" srcId="{1DF2FF43-DF4F-4E71-BB24-2FE7996BA99F}" destId="{96770A02-9FF6-47FE-9925-FC05CE107740}" srcOrd="0" destOrd="0" presId="urn:microsoft.com/office/officeart/2009/3/layout/IncreasingArrowsProcess"/>
    <dgm:cxn modelId="{4A2509D9-4C47-4754-A22F-A362B5AC5F3C}" type="presOf" srcId="{11EA3115-2A10-4BF3-A07A-E422527E8C2F}" destId="{5B587B0E-F10F-4AA9-8413-CACF72FCA3CA}" srcOrd="0" destOrd="0" presId="urn:microsoft.com/office/officeart/2009/3/layout/IncreasingArrowsProcess"/>
    <dgm:cxn modelId="{2CB220DA-C725-4061-B652-D794686B990A}" srcId="{11EA3115-2A10-4BF3-A07A-E422527E8C2F}" destId="{F701BDC5-0867-495F-A64E-A1C27B590501}" srcOrd="1" destOrd="0" parTransId="{A312D618-E32D-4AEB-B459-E6DF1D2D9F5C}" sibTransId="{ECC9C45F-F267-43B0-9A6C-C61FCEFEA798}"/>
    <dgm:cxn modelId="{C4ADE3F1-E5EC-4DD1-A632-353708C0D8B9}" type="presOf" srcId="{094A4668-E52A-4F6D-9EEE-32170E193571}" destId="{D4D9FD0B-C728-4B80-8FA8-88D6B65B85BD}" srcOrd="0" destOrd="0" presId="urn:microsoft.com/office/officeart/2009/3/layout/IncreasingArrowsProcess"/>
    <dgm:cxn modelId="{3205C069-D3D4-49CE-AC78-056F32193F8C}" type="presParOf" srcId="{5B587B0E-F10F-4AA9-8413-CACF72FCA3CA}" destId="{73FD33AC-E046-4FE4-B930-482E2AE5F1D8}" srcOrd="0" destOrd="0" presId="urn:microsoft.com/office/officeart/2009/3/layout/IncreasingArrowsProcess"/>
    <dgm:cxn modelId="{761A7ED3-5DA2-43C3-AC0C-BAAA11EBCA72}" type="presParOf" srcId="{5B587B0E-F10F-4AA9-8413-CACF72FCA3CA}" destId="{D4D9FD0B-C728-4B80-8FA8-88D6B65B85BD}" srcOrd="1" destOrd="0" presId="urn:microsoft.com/office/officeart/2009/3/layout/IncreasingArrowsProcess"/>
    <dgm:cxn modelId="{683FB6A9-992C-4284-980E-C8DB84EA7A9E}" type="presParOf" srcId="{5B587B0E-F10F-4AA9-8413-CACF72FCA3CA}" destId="{D603458C-2A35-421D-8E13-911C93E030D8}" srcOrd="2" destOrd="0" presId="urn:microsoft.com/office/officeart/2009/3/layout/IncreasingArrowsProcess"/>
    <dgm:cxn modelId="{1CC0E74A-71CC-42A1-9010-D1B8C5EA5317}" type="presParOf" srcId="{5B587B0E-F10F-4AA9-8413-CACF72FCA3CA}" destId="{3A689610-2F8C-407E-BF12-AEAA9EBDA0F8}" srcOrd="3" destOrd="0" presId="urn:microsoft.com/office/officeart/2009/3/layout/IncreasingArrowsProcess"/>
    <dgm:cxn modelId="{C5B46477-3F42-4356-899F-82E2D42B2DA1}" type="presParOf" srcId="{5B587B0E-F10F-4AA9-8413-CACF72FCA3CA}" destId="{BCCE2EDD-8AFD-494B-9F7B-4949BBA546A1}" srcOrd="4" destOrd="0" presId="urn:microsoft.com/office/officeart/2009/3/layout/IncreasingArrowsProcess"/>
    <dgm:cxn modelId="{A8A95644-90A5-4627-9D0E-4979AA7A76E5}" type="presParOf" srcId="{5B587B0E-F10F-4AA9-8413-CACF72FCA3CA}" destId="{96770A02-9FF6-47FE-9925-FC05CE107740}"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E2C02-5A6F-435E-811F-708154C743E5}"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59C3A601-5AA7-429E-AA5A-0F827F41015B}">
      <dgm:prSet phldrT="[Text]" custT="1"/>
      <dgm:spPr/>
      <dgm:t>
        <a:bodyPr/>
        <a:lstStyle/>
        <a:p>
          <a:r>
            <a:rPr lang="en-US" sz="1500" dirty="0">
              <a:solidFill>
                <a:schemeClr val="tx1"/>
              </a:solidFill>
              <a:latin typeface="Times New Roman" panose="02020603050405020304" pitchFamily="18" charset="0"/>
              <a:cs typeface="Times New Roman" panose="02020603050405020304" pitchFamily="18" charset="0"/>
            </a:rPr>
            <a:t>ICT Service Integration</a:t>
          </a:r>
        </a:p>
      </dgm:t>
    </dgm:pt>
    <dgm:pt modelId="{F7A95709-8CDB-4C95-A0F6-C8F668AC8121}" type="parTrans" cxnId="{6FEC00F2-99AA-49E2-A18A-8DA5C758E20D}">
      <dgm:prSet/>
      <dgm:spPr/>
      <dgm:t>
        <a:bodyPr/>
        <a:lstStyle/>
        <a:p>
          <a:endParaRPr lang="en-US"/>
        </a:p>
      </dgm:t>
    </dgm:pt>
    <dgm:pt modelId="{5BB5CAB1-2FB5-46B2-AD1E-4F6C0D445B20}" type="sibTrans" cxnId="{6FEC00F2-99AA-49E2-A18A-8DA5C758E20D}">
      <dgm:prSet/>
      <dgm:spPr/>
      <dgm:t>
        <a:bodyPr/>
        <a:lstStyle/>
        <a:p>
          <a:endParaRPr lang="en-US"/>
        </a:p>
      </dgm:t>
    </dgm:pt>
    <dgm:pt modelId="{FEF31C4F-0B84-4F8A-AA23-61083D456416}">
      <dgm:prSet phldrT="[Text]" custT="1"/>
      <dgm:spPr/>
      <dgm:t>
        <a:bodyPr/>
        <a:lstStyle/>
        <a:p>
          <a:r>
            <a:rPr lang="en-US" sz="1500" dirty="0">
              <a:solidFill>
                <a:schemeClr val="tx1"/>
              </a:solidFill>
              <a:latin typeface="Times New Roman" panose="02020603050405020304" pitchFamily="18" charset="0"/>
              <a:cs typeface="Times New Roman" panose="02020603050405020304" pitchFamily="18" charset="0"/>
            </a:rPr>
            <a:t>Digital Economy </a:t>
          </a:r>
          <a:r>
            <a:rPr lang="en-US" sz="1500" dirty="0" err="1">
              <a:solidFill>
                <a:schemeClr val="tx1"/>
              </a:solidFill>
              <a:latin typeface="Times New Roman" panose="02020603050405020304" pitchFamily="18" charset="0"/>
              <a:cs typeface="Times New Roman" panose="02020603050405020304" pitchFamily="18" charset="0"/>
            </a:rPr>
            <a:t>Bkash</a:t>
          </a:r>
          <a:r>
            <a:rPr lang="en-US" sz="1500" dirty="0">
              <a:solidFill>
                <a:schemeClr val="tx1"/>
              </a:solidFill>
              <a:latin typeface="Times New Roman" panose="02020603050405020304" pitchFamily="18" charset="0"/>
              <a:cs typeface="Times New Roman" panose="02020603050405020304" pitchFamily="18" charset="0"/>
            </a:rPr>
            <a:t> and </a:t>
          </a:r>
          <a:r>
            <a:rPr lang="en-US" sz="1500" dirty="0" err="1">
              <a:solidFill>
                <a:schemeClr val="tx1"/>
              </a:solidFill>
              <a:latin typeface="Times New Roman" panose="02020603050405020304" pitchFamily="18" charset="0"/>
              <a:cs typeface="Times New Roman" panose="02020603050405020304" pitchFamily="18" charset="0"/>
            </a:rPr>
            <a:t>Nagadh</a:t>
          </a:r>
          <a:r>
            <a:rPr lang="en-US" sz="1500" dirty="0">
              <a:solidFill>
                <a:schemeClr val="tx1"/>
              </a:solidFill>
              <a:latin typeface="Times New Roman" panose="02020603050405020304" pitchFamily="18" charset="0"/>
              <a:cs typeface="Times New Roman" panose="02020603050405020304" pitchFamily="18" charset="0"/>
            </a:rPr>
            <a:t> </a:t>
          </a:r>
        </a:p>
      </dgm:t>
    </dgm:pt>
    <dgm:pt modelId="{0C5CFEB4-40F7-4CCE-85D6-084F450591DE}" type="parTrans" cxnId="{106E2175-4734-4C7C-B756-23B67627FE47}">
      <dgm:prSet/>
      <dgm:spPr/>
      <dgm:t>
        <a:bodyPr/>
        <a:lstStyle/>
        <a:p>
          <a:endParaRPr lang="en-US"/>
        </a:p>
      </dgm:t>
    </dgm:pt>
    <dgm:pt modelId="{631CD439-ACCD-4897-B552-09FEF52205FF}" type="sibTrans" cxnId="{106E2175-4734-4C7C-B756-23B67627FE47}">
      <dgm:prSet/>
      <dgm:spPr/>
      <dgm:t>
        <a:bodyPr/>
        <a:lstStyle/>
        <a:p>
          <a:endParaRPr lang="en-US"/>
        </a:p>
      </dgm:t>
    </dgm:pt>
    <dgm:pt modelId="{322B2FC1-BB30-42F4-9F9E-1D9BB332F280}">
      <dgm:prSet phldrT="[Text]" custT="1"/>
      <dgm:spPr/>
      <dgm:t>
        <a:bodyPr/>
        <a:lstStyle/>
        <a:p>
          <a:r>
            <a:rPr lang="en-US" sz="1500" dirty="0">
              <a:solidFill>
                <a:schemeClr val="tx1"/>
              </a:solidFill>
              <a:latin typeface="Times New Roman" panose="02020603050405020304" pitchFamily="18" charset="0"/>
              <a:cs typeface="Times New Roman" panose="02020603050405020304" pitchFamily="18" charset="0"/>
            </a:rPr>
            <a:t>Google Meet, Google Classroom, WU-Commerce</a:t>
          </a:r>
        </a:p>
      </dgm:t>
    </dgm:pt>
    <dgm:pt modelId="{FBB7DFAD-BE22-475E-8F85-B116AF00FBD5}" type="parTrans" cxnId="{C9678C2A-F557-450A-9E94-E9308F9FA164}">
      <dgm:prSet/>
      <dgm:spPr/>
      <dgm:t>
        <a:bodyPr/>
        <a:lstStyle/>
        <a:p>
          <a:endParaRPr lang="en-US"/>
        </a:p>
      </dgm:t>
    </dgm:pt>
    <dgm:pt modelId="{CF2D31EA-7886-4A66-8E05-108EB3AAFD0B}" type="sibTrans" cxnId="{C9678C2A-F557-450A-9E94-E9308F9FA164}">
      <dgm:prSet/>
      <dgm:spPr/>
      <dgm:t>
        <a:bodyPr/>
        <a:lstStyle/>
        <a:p>
          <a:endParaRPr lang="en-US"/>
        </a:p>
      </dgm:t>
    </dgm:pt>
    <dgm:pt modelId="{78020B0D-EC40-49F7-8484-C164EDD0C0D7}">
      <dgm:prSet custT="1"/>
      <dgm:spPr/>
      <dgm:t>
        <a:bodyPr/>
        <a:lstStyle/>
        <a:p>
          <a:r>
            <a:rPr lang="en-US" sz="1500" dirty="0">
              <a:solidFill>
                <a:schemeClr val="tx1"/>
              </a:solidFill>
              <a:latin typeface="Times New Roman" panose="02020603050405020304" pitchFamily="18" charset="0"/>
              <a:cs typeface="Times New Roman" panose="02020603050405020304" pitchFamily="18" charset="0"/>
            </a:rPr>
            <a:t>Online class Equipment</a:t>
          </a:r>
        </a:p>
      </dgm:t>
    </dgm:pt>
    <dgm:pt modelId="{6B8EA8DD-730A-47FE-A625-F61EBF5F384B}" type="parTrans" cxnId="{5A95E8BF-2836-40C5-B785-3D72F145A7EE}">
      <dgm:prSet/>
      <dgm:spPr/>
      <dgm:t>
        <a:bodyPr/>
        <a:lstStyle/>
        <a:p>
          <a:endParaRPr lang="en-US"/>
        </a:p>
      </dgm:t>
    </dgm:pt>
    <dgm:pt modelId="{E1E0C24B-F71C-430A-92F0-432F003B833A}" type="sibTrans" cxnId="{5A95E8BF-2836-40C5-B785-3D72F145A7EE}">
      <dgm:prSet/>
      <dgm:spPr/>
      <dgm:t>
        <a:bodyPr/>
        <a:lstStyle/>
        <a:p>
          <a:endParaRPr lang="en-US"/>
        </a:p>
      </dgm:t>
    </dgm:pt>
    <dgm:pt modelId="{12EF29D7-AF35-4EB1-9389-C988A7D6E3CD}">
      <dgm:prSet phldrT="[Text]" custT="1"/>
      <dgm:spPr/>
      <dgm:t>
        <a:bodyPr/>
        <a:lstStyle/>
        <a:p>
          <a:r>
            <a:rPr lang="en-US" sz="1500" dirty="0">
              <a:solidFill>
                <a:schemeClr val="tx1"/>
              </a:solidFill>
              <a:latin typeface="Times New Roman" panose="02020603050405020304" pitchFamily="18" charset="0"/>
              <a:cs typeface="Times New Roman" panose="02020603050405020304" pitchFamily="18" charset="0"/>
            </a:rPr>
            <a:t>Educational Improvement</a:t>
          </a:r>
        </a:p>
      </dgm:t>
    </dgm:pt>
    <dgm:pt modelId="{D0BF1E38-915F-4ECD-99AA-399C377CC07D}" type="sibTrans" cxnId="{7745CBE8-3068-480B-94E5-C05932DD1941}">
      <dgm:prSet/>
      <dgm:spPr/>
      <dgm:t>
        <a:bodyPr/>
        <a:lstStyle/>
        <a:p>
          <a:endParaRPr lang="en-US"/>
        </a:p>
      </dgm:t>
    </dgm:pt>
    <dgm:pt modelId="{F7BE1DE8-1F72-4C17-B966-FDF00FB36A23}" type="parTrans" cxnId="{7745CBE8-3068-480B-94E5-C05932DD1941}">
      <dgm:prSet/>
      <dgm:spPr/>
      <dgm:t>
        <a:bodyPr/>
        <a:lstStyle/>
        <a:p>
          <a:endParaRPr lang="en-US"/>
        </a:p>
      </dgm:t>
    </dgm:pt>
    <dgm:pt modelId="{1DBDBF06-DAF8-493C-98AE-412283202B07}" type="pres">
      <dgm:prSet presAssocID="{57BE2C02-5A6F-435E-811F-708154C743E5}" presName="cycle" presStyleCnt="0">
        <dgm:presLayoutVars>
          <dgm:dir/>
          <dgm:resizeHandles val="exact"/>
        </dgm:presLayoutVars>
      </dgm:prSet>
      <dgm:spPr/>
    </dgm:pt>
    <dgm:pt modelId="{22B48FF5-B52F-42E6-998B-BD44208CE338}" type="pres">
      <dgm:prSet presAssocID="{59C3A601-5AA7-429E-AA5A-0F827F41015B}" presName="node" presStyleLbl="node1" presStyleIdx="0" presStyleCnt="5">
        <dgm:presLayoutVars>
          <dgm:bulletEnabled val="1"/>
        </dgm:presLayoutVars>
      </dgm:prSet>
      <dgm:spPr/>
    </dgm:pt>
    <dgm:pt modelId="{96527139-55EA-4A80-853F-3D6D0318F30A}" type="pres">
      <dgm:prSet presAssocID="{59C3A601-5AA7-429E-AA5A-0F827F41015B}" presName="spNode" presStyleCnt="0"/>
      <dgm:spPr/>
    </dgm:pt>
    <dgm:pt modelId="{EC99378D-1CD5-46E7-89EF-E83BD78BA9DF}" type="pres">
      <dgm:prSet presAssocID="{5BB5CAB1-2FB5-46B2-AD1E-4F6C0D445B20}" presName="sibTrans" presStyleLbl="sibTrans1D1" presStyleIdx="0" presStyleCnt="5"/>
      <dgm:spPr/>
    </dgm:pt>
    <dgm:pt modelId="{B3E5BB03-B51C-4243-9E10-E6AD7B237556}" type="pres">
      <dgm:prSet presAssocID="{FEF31C4F-0B84-4F8A-AA23-61083D456416}" presName="node" presStyleLbl="node1" presStyleIdx="1" presStyleCnt="5" custRadScaleRad="98466" custRadScaleInc="12458">
        <dgm:presLayoutVars>
          <dgm:bulletEnabled val="1"/>
        </dgm:presLayoutVars>
      </dgm:prSet>
      <dgm:spPr/>
    </dgm:pt>
    <dgm:pt modelId="{22313B47-135E-49BB-A7B9-03CF05E8FE21}" type="pres">
      <dgm:prSet presAssocID="{FEF31C4F-0B84-4F8A-AA23-61083D456416}" presName="spNode" presStyleCnt="0"/>
      <dgm:spPr/>
    </dgm:pt>
    <dgm:pt modelId="{E2284D40-90D3-4AB7-9AC6-87E36E2D3E8C}" type="pres">
      <dgm:prSet presAssocID="{631CD439-ACCD-4897-B552-09FEF52205FF}" presName="sibTrans" presStyleLbl="sibTrans1D1" presStyleIdx="1" presStyleCnt="5"/>
      <dgm:spPr/>
    </dgm:pt>
    <dgm:pt modelId="{3E6E4C11-BCCC-4F77-B226-66C5C727A284}" type="pres">
      <dgm:prSet presAssocID="{12EF29D7-AF35-4EB1-9389-C988A7D6E3CD}" presName="node" presStyleLbl="node1" presStyleIdx="2" presStyleCnt="5">
        <dgm:presLayoutVars>
          <dgm:bulletEnabled val="1"/>
        </dgm:presLayoutVars>
      </dgm:prSet>
      <dgm:spPr/>
    </dgm:pt>
    <dgm:pt modelId="{36CC89D7-B9CA-415B-A33C-0BFA4BD3BF09}" type="pres">
      <dgm:prSet presAssocID="{12EF29D7-AF35-4EB1-9389-C988A7D6E3CD}" presName="spNode" presStyleCnt="0"/>
      <dgm:spPr/>
    </dgm:pt>
    <dgm:pt modelId="{9D642DEF-7259-4C72-B1B1-2C936315AEFE}" type="pres">
      <dgm:prSet presAssocID="{D0BF1E38-915F-4ECD-99AA-399C377CC07D}" presName="sibTrans" presStyleLbl="sibTrans1D1" presStyleIdx="2" presStyleCnt="5"/>
      <dgm:spPr/>
    </dgm:pt>
    <dgm:pt modelId="{AE3E26A8-119F-4F9A-B6FB-69913858B4DB}" type="pres">
      <dgm:prSet presAssocID="{78020B0D-EC40-49F7-8484-C164EDD0C0D7}" presName="node" presStyleLbl="node1" presStyleIdx="3" presStyleCnt="5">
        <dgm:presLayoutVars>
          <dgm:bulletEnabled val="1"/>
        </dgm:presLayoutVars>
      </dgm:prSet>
      <dgm:spPr/>
    </dgm:pt>
    <dgm:pt modelId="{7D5A9752-FA43-4C03-8E64-AA24E2FF0FB7}" type="pres">
      <dgm:prSet presAssocID="{78020B0D-EC40-49F7-8484-C164EDD0C0D7}" presName="spNode" presStyleCnt="0"/>
      <dgm:spPr/>
    </dgm:pt>
    <dgm:pt modelId="{CCB46475-68D3-4908-B102-C3E6733DDC3F}" type="pres">
      <dgm:prSet presAssocID="{E1E0C24B-F71C-430A-92F0-432F003B833A}" presName="sibTrans" presStyleLbl="sibTrans1D1" presStyleIdx="3" presStyleCnt="5"/>
      <dgm:spPr/>
    </dgm:pt>
    <dgm:pt modelId="{EB9BD832-3952-4896-930F-6DA71406AC39}" type="pres">
      <dgm:prSet presAssocID="{322B2FC1-BB30-42F4-9F9E-1D9BB332F280}" presName="node" presStyleLbl="node1" presStyleIdx="4" presStyleCnt="5" custRadScaleRad="98547" custRadScaleInc="-11726">
        <dgm:presLayoutVars>
          <dgm:bulletEnabled val="1"/>
        </dgm:presLayoutVars>
      </dgm:prSet>
      <dgm:spPr/>
    </dgm:pt>
    <dgm:pt modelId="{D9F8019D-7C85-4391-A884-804CC3E57848}" type="pres">
      <dgm:prSet presAssocID="{322B2FC1-BB30-42F4-9F9E-1D9BB332F280}" presName="spNode" presStyleCnt="0"/>
      <dgm:spPr/>
    </dgm:pt>
    <dgm:pt modelId="{43EEC9F9-B90E-4574-B73A-C91BB9B5F41A}" type="pres">
      <dgm:prSet presAssocID="{CF2D31EA-7886-4A66-8E05-108EB3AAFD0B}" presName="sibTrans" presStyleLbl="sibTrans1D1" presStyleIdx="4" presStyleCnt="5"/>
      <dgm:spPr/>
    </dgm:pt>
  </dgm:ptLst>
  <dgm:cxnLst>
    <dgm:cxn modelId="{8FF0E503-9835-4C5D-8258-2E92D2547923}" type="presOf" srcId="{59C3A601-5AA7-429E-AA5A-0F827F41015B}" destId="{22B48FF5-B52F-42E6-998B-BD44208CE338}" srcOrd="0" destOrd="0" presId="urn:microsoft.com/office/officeart/2005/8/layout/cycle5"/>
    <dgm:cxn modelId="{B5ECE21D-28B9-4DD5-8A30-AE8E3164CFA8}" type="presOf" srcId="{57BE2C02-5A6F-435E-811F-708154C743E5}" destId="{1DBDBF06-DAF8-493C-98AE-412283202B07}" srcOrd="0" destOrd="0" presId="urn:microsoft.com/office/officeart/2005/8/layout/cycle5"/>
    <dgm:cxn modelId="{98B4FE25-8C80-46E0-8DBC-4242209F72AD}" type="presOf" srcId="{5BB5CAB1-2FB5-46B2-AD1E-4F6C0D445B20}" destId="{EC99378D-1CD5-46E7-89EF-E83BD78BA9DF}" srcOrd="0" destOrd="0" presId="urn:microsoft.com/office/officeart/2005/8/layout/cycle5"/>
    <dgm:cxn modelId="{C9678C2A-F557-450A-9E94-E9308F9FA164}" srcId="{57BE2C02-5A6F-435E-811F-708154C743E5}" destId="{322B2FC1-BB30-42F4-9F9E-1D9BB332F280}" srcOrd="4" destOrd="0" parTransId="{FBB7DFAD-BE22-475E-8F85-B116AF00FBD5}" sibTransId="{CF2D31EA-7886-4A66-8E05-108EB3AAFD0B}"/>
    <dgm:cxn modelId="{99CD325E-0EBD-4D4F-A0AA-2DF23013BB3D}" type="presOf" srcId="{D0BF1E38-915F-4ECD-99AA-399C377CC07D}" destId="{9D642DEF-7259-4C72-B1B1-2C936315AEFE}" srcOrd="0" destOrd="0" presId="urn:microsoft.com/office/officeart/2005/8/layout/cycle5"/>
    <dgm:cxn modelId="{F23E8553-CF0F-4B56-BF0B-67D5DE28B4B6}" type="presOf" srcId="{CF2D31EA-7886-4A66-8E05-108EB3AAFD0B}" destId="{43EEC9F9-B90E-4574-B73A-C91BB9B5F41A}" srcOrd="0" destOrd="0" presId="urn:microsoft.com/office/officeart/2005/8/layout/cycle5"/>
    <dgm:cxn modelId="{106E2175-4734-4C7C-B756-23B67627FE47}" srcId="{57BE2C02-5A6F-435E-811F-708154C743E5}" destId="{FEF31C4F-0B84-4F8A-AA23-61083D456416}" srcOrd="1" destOrd="0" parTransId="{0C5CFEB4-40F7-4CCE-85D6-084F450591DE}" sibTransId="{631CD439-ACCD-4897-B552-09FEF52205FF}"/>
    <dgm:cxn modelId="{5CEA5F7E-E6C2-4943-94F1-C28D11A111CA}" type="presOf" srcId="{78020B0D-EC40-49F7-8484-C164EDD0C0D7}" destId="{AE3E26A8-119F-4F9A-B6FB-69913858B4DB}" srcOrd="0" destOrd="0" presId="urn:microsoft.com/office/officeart/2005/8/layout/cycle5"/>
    <dgm:cxn modelId="{7E15167F-19EF-4CBD-9855-93AF8861A462}" type="presOf" srcId="{E1E0C24B-F71C-430A-92F0-432F003B833A}" destId="{CCB46475-68D3-4908-B102-C3E6733DDC3F}" srcOrd="0" destOrd="0" presId="urn:microsoft.com/office/officeart/2005/8/layout/cycle5"/>
    <dgm:cxn modelId="{5F37A282-5229-47AC-B06E-D95DFEEE1074}" type="presOf" srcId="{631CD439-ACCD-4897-B552-09FEF52205FF}" destId="{E2284D40-90D3-4AB7-9AC6-87E36E2D3E8C}" srcOrd="0" destOrd="0" presId="urn:microsoft.com/office/officeart/2005/8/layout/cycle5"/>
    <dgm:cxn modelId="{0281D2A6-2158-4D63-8C2C-2AAA02952CB7}" type="presOf" srcId="{322B2FC1-BB30-42F4-9F9E-1D9BB332F280}" destId="{EB9BD832-3952-4896-930F-6DA71406AC39}" srcOrd="0" destOrd="0" presId="urn:microsoft.com/office/officeart/2005/8/layout/cycle5"/>
    <dgm:cxn modelId="{5A95E8BF-2836-40C5-B785-3D72F145A7EE}" srcId="{57BE2C02-5A6F-435E-811F-708154C743E5}" destId="{78020B0D-EC40-49F7-8484-C164EDD0C0D7}" srcOrd="3" destOrd="0" parTransId="{6B8EA8DD-730A-47FE-A625-F61EBF5F384B}" sibTransId="{E1E0C24B-F71C-430A-92F0-432F003B833A}"/>
    <dgm:cxn modelId="{0ADA73C3-BE20-4BB5-B5A7-47EB04A7FAEB}" type="presOf" srcId="{FEF31C4F-0B84-4F8A-AA23-61083D456416}" destId="{B3E5BB03-B51C-4243-9E10-E6AD7B237556}" srcOrd="0" destOrd="0" presId="urn:microsoft.com/office/officeart/2005/8/layout/cycle5"/>
    <dgm:cxn modelId="{7745CBE8-3068-480B-94E5-C05932DD1941}" srcId="{57BE2C02-5A6F-435E-811F-708154C743E5}" destId="{12EF29D7-AF35-4EB1-9389-C988A7D6E3CD}" srcOrd="2" destOrd="0" parTransId="{F7BE1DE8-1F72-4C17-B966-FDF00FB36A23}" sibTransId="{D0BF1E38-915F-4ECD-99AA-399C377CC07D}"/>
    <dgm:cxn modelId="{6FEC00F2-99AA-49E2-A18A-8DA5C758E20D}" srcId="{57BE2C02-5A6F-435E-811F-708154C743E5}" destId="{59C3A601-5AA7-429E-AA5A-0F827F41015B}" srcOrd="0" destOrd="0" parTransId="{F7A95709-8CDB-4C95-A0F6-C8F668AC8121}" sibTransId="{5BB5CAB1-2FB5-46B2-AD1E-4F6C0D445B20}"/>
    <dgm:cxn modelId="{D93717FC-FE40-41C8-92C9-1D6960288A50}" type="presOf" srcId="{12EF29D7-AF35-4EB1-9389-C988A7D6E3CD}" destId="{3E6E4C11-BCCC-4F77-B226-66C5C727A284}" srcOrd="0" destOrd="0" presId="urn:microsoft.com/office/officeart/2005/8/layout/cycle5"/>
    <dgm:cxn modelId="{A7D73F58-DF4F-4F7C-A98B-3E151DC9648B}" type="presParOf" srcId="{1DBDBF06-DAF8-493C-98AE-412283202B07}" destId="{22B48FF5-B52F-42E6-998B-BD44208CE338}" srcOrd="0" destOrd="0" presId="urn:microsoft.com/office/officeart/2005/8/layout/cycle5"/>
    <dgm:cxn modelId="{F29FC28D-BF8B-4940-BE48-BBAEDD7AA953}" type="presParOf" srcId="{1DBDBF06-DAF8-493C-98AE-412283202B07}" destId="{96527139-55EA-4A80-853F-3D6D0318F30A}" srcOrd="1" destOrd="0" presId="urn:microsoft.com/office/officeart/2005/8/layout/cycle5"/>
    <dgm:cxn modelId="{60C0ACAE-43F1-4075-82FD-B310B34DB556}" type="presParOf" srcId="{1DBDBF06-DAF8-493C-98AE-412283202B07}" destId="{EC99378D-1CD5-46E7-89EF-E83BD78BA9DF}" srcOrd="2" destOrd="0" presId="urn:microsoft.com/office/officeart/2005/8/layout/cycle5"/>
    <dgm:cxn modelId="{1115FEE0-36E2-415B-9AD1-EF75B303C703}" type="presParOf" srcId="{1DBDBF06-DAF8-493C-98AE-412283202B07}" destId="{B3E5BB03-B51C-4243-9E10-E6AD7B237556}" srcOrd="3" destOrd="0" presId="urn:microsoft.com/office/officeart/2005/8/layout/cycle5"/>
    <dgm:cxn modelId="{D056CDFD-F859-430F-848A-0677794758C1}" type="presParOf" srcId="{1DBDBF06-DAF8-493C-98AE-412283202B07}" destId="{22313B47-135E-49BB-A7B9-03CF05E8FE21}" srcOrd="4" destOrd="0" presId="urn:microsoft.com/office/officeart/2005/8/layout/cycle5"/>
    <dgm:cxn modelId="{E6A8DB5B-CE82-4EE0-854C-DAC467E7D090}" type="presParOf" srcId="{1DBDBF06-DAF8-493C-98AE-412283202B07}" destId="{E2284D40-90D3-4AB7-9AC6-87E36E2D3E8C}" srcOrd="5" destOrd="0" presId="urn:microsoft.com/office/officeart/2005/8/layout/cycle5"/>
    <dgm:cxn modelId="{FE721C56-51B3-4A44-A045-468630A92028}" type="presParOf" srcId="{1DBDBF06-DAF8-493C-98AE-412283202B07}" destId="{3E6E4C11-BCCC-4F77-B226-66C5C727A284}" srcOrd="6" destOrd="0" presId="urn:microsoft.com/office/officeart/2005/8/layout/cycle5"/>
    <dgm:cxn modelId="{6006C55F-FBA7-481F-B891-AFBA3BA65673}" type="presParOf" srcId="{1DBDBF06-DAF8-493C-98AE-412283202B07}" destId="{36CC89D7-B9CA-415B-A33C-0BFA4BD3BF09}" srcOrd="7" destOrd="0" presId="urn:microsoft.com/office/officeart/2005/8/layout/cycle5"/>
    <dgm:cxn modelId="{3B28313F-E372-4A10-9C19-F706C6E3F4B9}" type="presParOf" srcId="{1DBDBF06-DAF8-493C-98AE-412283202B07}" destId="{9D642DEF-7259-4C72-B1B1-2C936315AEFE}" srcOrd="8" destOrd="0" presId="urn:microsoft.com/office/officeart/2005/8/layout/cycle5"/>
    <dgm:cxn modelId="{55B65727-DC99-4659-A8A9-54418C39AC70}" type="presParOf" srcId="{1DBDBF06-DAF8-493C-98AE-412283202B07}" destId="{AE3E26A8-119F-4F9A-B6FB-69913858B4DB}" srcOrd="9" destOrd="0" presId="urn:microsoft.com/office/officeart/2005/8/layout/cycle5"/>
    <dgm:cxn modelId="{E9A96FCF-FEC5-4E86-9E8A-0EAC6DA538D5}" type="presParOf" srcId="{1DBDBF06-DAF8-493C-98AE-412283202B07}" destId="{7D5A9752-FA43-4C03-8E64-AA24E2FF0FB7}" srcOrd="10" destOrd="0" presId="urn:microsoft.com/office/officeart/2005/8/layout/cycle5"/>
    <dgm:cxn modelId="{9F9D2790-B55B-43B8-A16C-075EB2423BF5}" type="presParOf" srcId="{1DBDBF06-DAF8-493C-98AE-412283202B07}" destId="{CCB46475-68D3-4908-B102-C3E6733DDC3F}" srcOrd="11" destOrd="0" presId="urn:microsoft.com/office/officeart/2005/8/layout/cycle5"/>
    <dgm:cxn modelId="{3D8D4F2A-DD39-41C9-85F5-BBFCA2F0B8E9}" type="presParOf" srcId="{1DBDBF06-DAF8-493C-98AE-412283202B07}" destId="{EB9BD832-3952-4896-930F-6DA71406AC39}" srcOrd="12" destOrd="0" presId="urn:microsoft.com/office/officeart/2005/8/layout/cycle5"/>
    <dgm:cxn modelId="{35A2DE15-A72A-4A2E-B664-F6B2D0BBFF2B}" type="presParOf" srcId="{1DBDBF06-DAF8-493C-98AE-412283202B07}" destId="{D9F8019D-7C85-4391-A884-804CC3E57848}" srcOrd="13" destOrd="0" presId="urn:microsoft.com/office/officeart/2005/8/layout/cycle5"/>
    <dgm:cxn modelId="{A1E693E8-2B39-4EC0-A178-DC96B7D44810}" type="presParOf" srcId="{1DBDBF06-DAF8-493C-98AE-412283202B07}" destId="{43EEC9F9-B90E-4574-B73A-C91BB9B5F41A}"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F0D7A1-D5D6-449C-8607-E5B26818E7B9}"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198A752D-6B29-47FA-BFF5-7AC2F75704DA}">
      <dgm:prSet phldrT="[Text]" custT="1"/>
      <dgm:spPr/>
      <dgm:t>
        <a:bodyPr/>
        <a:lstStyle/>
        <a:p>
          <a:r>
            <a:rPr lang="en-US" sz="1200" dirty="0">
              <a:latin typeface="Times New Roman" panose="02020603050405020304" pitchFamily="18" charset="0"/>
              <a:cs typeface="Times New Roman" panose="02020603050405020304" pitchFamily="18" charset="0"/>
            </a:rPr>
            <a:t>Project Funding/Institutional Fund</a:t>
          </a:r>
        </a:p>
      </dgm:t>
    </dgm:pt>
    <dgm:pt modelId="{800028D9-FA39-451C-8CB1-1F8EB8C7B89F}" type="parTrans" cxnId="{D04D993C-BCF3-4665-B7A0-0EB379D8C473}">
      <dgm:prSet/>
      <dgm:spPr/>
      <dgm:t>
        <a:bodyPr/>
        <a:lstStyle/>
        <a:p>
          <a:endParaRPr lang="en-US"/>
        </a:p>
      </dgm:t>
    </dgm:pt>
    <dgm:pt modelId="{4696BE5F-7A2A-44E4-B27D-BE8DAA3DC94B}" type="sibTrans" cxnId="{D04D993C-BCF3-4665-B7A0-0EB379D8C473}">
      <dgm:prSet/>
      <dgm:spPr/>
      <dgm:t>
        <a:bodyPr/>
        <a:lstStyle/>
        <a:p>
          <a:endParaRPr lang="en-US"/>
        </a:p>
      </dgm:t>
    </dgm:pt>
    <dgm:pt modelId="{D1286237-C642-45CD-89D5-C0482141E88A}">
      <dgm:prSet phldrT="[Text]" custT="1"/>
      <dgm:spPr/>
      <dgm:t>
        <a:bodyPr/>
        <a:lstStyle/>
        <a:p>
          <a:r>
            <a:rPr lang="en-US" sz="1200" dirty="0">
              <a:latin typeface="Times New Roman" panose="02020603050405020304" pitchFamily="18" charset="0"/>
              <a:cs typeface="Times New Roman" panose="02020603050405020304" pitchFamily="18" charset="0"/>
            </a:rPr>
            <a:t>Work Order</a:t>
          </a:r>
        </a:p>
      </dgm:t>
    </dgm:pt>
    <dgm:pt modelId="{AE005E96-533A-4DA6-BFBE-94B3E2D6E0FB}" type="parTrans" cxnId="{8FCE7217-6D2A-4689-98E3-5C9E4CBF3126}">
      <dgm:prSet/>
      <dgm:spPr/>
      <dgm:t>
        <a:bodyPr/>
        <a:lstStyle/>
        <a:p>
          <a:endParaRPr lang="en-US"/>
        </a:p>
      </dgm:t>
    </dgm:pt>
    <dgm:pt modelId="{728A86D0-69BF-47BD-97FA-048B1F6D21C3}" type="sibTrans" cxnId="{8FCE7217-6D2A-4689-98E3-5C9E4CBF3126}">
      <dgm:prSet/>
      <dgm:spPr/>
      <dgm:t>
        <a:bodyPr/>
        <a:lstStyle/>
        <a:p>
          <a:endParaRPr lang="en-US"/>
        </a:p>
      </dgm:t>
    </dgm:pt>
    <dgm:pt modelId="{D01A0FF9-0867-4E68-B3BF-45780765EAE0}">
      <dgm:prSet phldrT="[Text]" custT="1"/>
      <dgm:spPr/>
      <dgm:t>
        <a:bodyPr/>
        <a:lstStyle/>
        <a:p>
          <a:r>
            <a:rPr lang="en-US" sz="1200" dirty="0">
              <a:latin typeface="Times New Roman" panose="02020603050405020304" pitchFamily="18" charset="0"/>
              <a:cs typeface="Times New Roman" panose="02020603050405020304" pitchFamily="18" charset="0"/>
            </a:rPr>
            <a:t>Implementation</a:t>
          </a:r>
        </a:p>
      </dgm:t>
    </dgm:pt>
    <dgm:pt modelId="{9C0CA677-C9D3-4048-AFF2-8F1316AF04FE}" type="parTrans" cxnId="{40B31767-E636-4A3E-9155-849B64D3435A}">
      <dgm:prSet/>
      <dgm:spPr/>
      <dgm:t>
        <a:bodyPr/>
        <a:lstStyle/>
        <a:p>
          <a:endParaRPr lang="en-US"/>
        </a:p>
      </dgm:t>
    </dgm:pt>
    <dgm:pt modelId="{4EE662FC-2C54-45CA-AF33-4EE4418833EC}" type="sibTrans" cxnId="{40B31767-E636-4A3E-9155-849B64D3435A}">
      <dgm:prSet/>
      <dgm:spPr/>
      <dgm:t>
        <a:bodyPr/>
        <a:lstStyle/>
        <a:p>
          <a:endParaRPr lang="en-US"/>
        </a:p>
      </dgm:t>
    </dgm:pt>
    <dgm:pt modelId="{9DC26888-809D-4FC8-9FAE-82F95961F59C}">
      <dgm:prSet phldrT="[Text]" custT="1"/>
      <dgm:spPr/>
      <dgm:t>
        <a:bodyPr/>
        <a:lstStyle/>
        <a:p>
          <a:r>
            <a:rPr lang="en-US" sz="1200" dirty="0">
              <a:latin typeface="Times New Roman" panose="02020603050405020304" pitchFamily="18" charset="0"/>
              <a:cs typeface="Times New Roman" panose="02020603050405020304" pitchFamily="18" charset="0"/>
            </a:rPr>
            <a:t>Monthly IT Management Charge</a:t>
          </a:r>
        </a:p>
      </dgm:t>
    </dgm:pt>
    <dgm:pt modelId="{D9986211-33C6-4E9C-8701-199DF8E951F6}" type="parTrans" cxnId="{88D9B5EE-2782-40BF-B180-F5ECAA02F994}">
      <dgm:prSet/>
      <dgm:spPr/>
      <dgm:t>
        <a:bodyPr/>
        <a:lstStyle/>
        <a:p>
          <a:endParaRPr lang="en-US"/>
        </a:p>
      </dgm:t>
    </dgm:pt>
    <dgm:pt modelId="{2F0D85AC-C4A7-4634-BF4F-E5D8F31CDDE8}" type="sibTrans" cxnId="{88D9B5EE-2782-40BF-B180-F5ECAA02F994}">
      <dgm:prSet/>
      <dgm:spPr/>
      <dgm:t>
        <a:bodyPr/>
        <a:lstStyle/>
        <a:p>
          <a:endParaRPr lang="en-US"/>
        </a:p>
      </dgm:t>
    </dgm:pt>
    <dgm:pt modelId="{9E14C4E3-5920-4554-B2BD-35EBFEFC8C59}">
      <dgm:prSet phldrT="[Text]" custT="1"/>
      <dgm:spPr/>
      <dgm:t>
        <a:bodyPr/>
        <a:lstStyle/>
        <a:p>
          <a:r>
            <a:rPr lang="en-US" sz="1200" dirty="0">
              <a:latin typeface="Times New Roman" panose="02020603050405020304" pitchFamily="18" charset="0"/>
              <a:cs typeface="Times New Roman" panose="02020603050405020304" pitchFamily="18" charset="0"/>
            </a:rPr>
            <a:t>Profit Allocation</a:t>
          </a:r>
        </a:p>
      </dgm:t>
    </dgm:pt>
    <dgm:pt modelId="{2CDFEB3D-C46E-4728-815A-CEF040769A75}" type="parTrans" cxnId="{1BC66420-1290-46D3-8B4B-9DDED367E6EE}">
      <dgm:prSet/>
      <dgm:spPr/>
      <dgm:t>
        <a:bodyPr/>
        <a:lstStyle/>
        <a:p>
          <a:endParaRPr lang="en-US"/>
        </a:p>
      </dgm:t>
    </dgm:pt>
    <dgm:pt modelId="{6F3FBA08-FA88-4C56-813B-3039D26FCC26}" type="sibTrans" cxnId="{1BC66420-1290-46D3-8B4B-9DDED367E6EE}">
      <dgm:prSet/>
      <dgm:spPr/>
      <dgm:t>
        <a:bodyPr/>
        <a:lstStyle/>
        <a:p>
          <a:endParaRPr lang="en-US"/>
        </a:p>
      </dgm:t>
    </dgm:pt>
    <dgm:pt modelId="{5176DF4E-2B91-438D-A4A3-2FF8BFBD6B62}" type="pres">
      <dgm:prSet presAssocID="{C4F0D7A1-D5D6-449C-8607-E5B26818E7B9}" presName="cycle" presStyleCnt="0">
        <dgm:presLayoutVars>
          <dgm:dir/>
          <dgm:resizeHandles val="exact"/>
        </dgm:presLayoutVars>
      </dgm:prSet>
      <dgm:spPr/>
    </dgm:pt>
    <dgm:pt modelId="{ADD8A94F-00C0-48A4-8C7A-A1CDC00E358D}" type="pres">
      <dgm:prSet presAssocID="{198A752D-6B29-47FA-BFF5-7AC2F75704DA}" presName="node" presStyleLbl="node1" presStyleIdx="0" presStyleCnt="5">
        <dgm:presLayoutVars>
          <dgm:bulletEnabled val="1"/>
        </dgm:presLayoutVars>
      </dgm:prSet>
      <dgm:spPr/>
    </dgm:pt>
    <dgm:pt modelId="{C1395B43-11DF-4559-BAB2-1038F767E615}" type="pres">
      <dgm:prSet presAssocID="{4696BE5F-7A2A-44E4-B27D-BE8DAA3DC94B}" presName="sibTrans" presStyleLbl="sibTrans2D1" presStyleIdx="0" presStyleCnt="5"/>
      <dgm:spPr/>
    </dgm:pt>
    <dgm:pt modelId="{294C047F-2B79-4B4C-B354-D3708FB3D5BF}" type="pres">
      <dgm:prSet presAssocID="{4696BE5F-7A2A-44E4-B27D-BE8DAA3DC94B}" presName="connectorText" presStyleLbl="sibTrans2D1" presStyleIdx="0" presStyleCnt="5"/>
      <dgm:spPr/>
    </dgm:pt>
    <dgm:pt modelId="{E0FC5FC8-C425-43AD-A027-8E12750454CA}" type="pres">
      <dgm:prSet presAssocID="{D1286237-C642-45CD-89D5-C0482141E88A}" presName="node" presStyleLbl="node1" presStyleIdx="1" presStyleCnt="5">
        <dgm:presLayoutVars>
          <dgm:bulletEnabled val="1"/>
        </dgm:presLayoutVars>
      </dgm:prSet>
      <dgm:spPr/>
    </dgm:pt>
    <dgm:pt modelId="{13ABE4D7-067B-4A81-927F-4C04A007F0A6}" type="pres">
      <dgm:prSet presAssocID="{728A86D0-69BF-47BD-97FA-048B1F6D21C3}" presName="sibTrans" presStyleLbl="sibTrans2D1" presStyleIdx="1" presStyleCnt="5"/>
      <dgm:spPr/>
    </dgm:pt>
    <dgm:pt modelId="{0743ACBB-A6EC-4E3D-9DB6-4A822DF7EC22}" type="pres">
      <dgm:prSet presAssocID="{728A86D0-69BF-47BD-97FA-048B1F6D21C3}" presName="connectorText" presStyleLbl="sibTrans2D1" presStyleIdx="1" presStyleCnt="5"/>
      <dgm:spPr/>
    </dgm:pt>
    <dgm:pt modelId="{5011271E-1386-432B-86D3-BEE3FFB9DE2A}" type="pres">
      <dgm:prSet presAssocID="{D01A0FF9-0867-4E68-B3BF-45780765EAE0}" presName="node" presStyleLbl="node1" presStyleIdx="2" presStyleCnt="5" custScaleX="111940" custRadScaleRad="99668" custRadScaleInc="-4680">
        <dgm:presLayoutVars>
          <dgm:bulletEnabled val="1"/>
        </dgm:presLayoutVars>
      </dgm:prSet>
      <dgm:spPr/>
    </dgm:pt>
    <dgm:pt modelId="{042B9D9E-1494-40E0-8289-5860126BA400}" type="pres">
      <dgm:prSet presAssocID="{4EE662FC-2C54-45CA-AF33-4EE4418833EC}" presName="sibTrans" presStyleLbl="sibTrans2D1" presStyleIdx="2" presStyleCnt="5"/>
      <dgm:spPr/>
    </dgm:pt>
    <dgm:pt modelId="{3C9DA937-42DD-4F12-9A3A-410AFB87D6DC}" type="pres">
      <dgm:prSet presAssocID="{4EE662FC-2C54-45CA-AF33-4EE4418833EC}" presName="connectorText" presStyleLbl="sibTrans2D1" presStyleIdx="2" presStyleCnt="5"/>
      <dgm:spPr/>
    </dgm:pt>
    <dgm:pt modelId="{5980F613-36CE-4D10-A0BB-76E262E5230A}" type="pres">
      <dgm:prSet presAssocID="{9DC26888-809D-4FC8-9FAE-82F95961F59C}" presName="node" presStyleLbl="node1" presStyleIdx="3" presStyleCnt="5">
        <dgm:presLayoutVars>
          <dgm:bulletEnabled val="1"/>
        </dgm:presLayoutVars>
      </dgm:prSet>
      <dgm:spPr/>
    </dgm:pt>
    <dgm:pt modelId="{4AE285E2-6833-4A55-8C3D-61BEFC557A91}" type="pres">
      <dgm:prSet presAssocID="{2F0D85AC-C4A7-4634-BF4F-E5D8F31CDDE8}" presName="sibTrans" presStyleLbl="sibTrans2D1" presStyleIdx="3" presStyleCnt="5"/>
      <dgm:spPr/>
    </dgm:pt>
    <dgm:pt modelId="{8918F1D0-1836-4E20-9A6B-FE4A19F0D60E}" type="pres">
      <dgm:prSet presAssocID="{2F0D85AC-C4A7-4634-BF4F-E5D8F31CDDE8}" presName="connectorText" presStyleLbl="sibTrans2D1" presStyleIdx="3" presStyleCnt="5"/>
      <dgm:spPr/>
    </dgm:pt>
    <dgm:pt modelId="{AF2FDEF7-C475-4783-82D4-6C2BE9DB4A7A}" type="pres">
      <dgm:prSet presAssocID="{9E14C4E3-5920-4554-B2BD-35EBFEFC8C59}" presName="node" presStyleLbl="node1" presStyleIdx="4" presStyleCnt="5">
        <dgm:presLayoutVars>
          <dgm:bulletEnabled val="1"/>
        </dgm:presLayoutVars>
      </dgm:prSet>
      <dgm:spPr/>
    </dgm:pt>
    <dgm:pt modelId="{4553ACDA-F547-4000-B4D7-AD9A4ACB239B}" type="pres">
      <dgm:prSet presAssocID="{6F3FBA08-FA88-4C56-813B-3039D26FCC26}" presName="sibTrans" presStyleLbl="sibTrans2D1" presStyleIdx="4" presStyleCnt="5"/>
      <dgm:spPr/>
    </dgm:pt>
    <dgm:pt modelId="{C032B7D1-CDCB-483E-A272-BC31AE4E18E2}" type="pres">
      <dgm:prSet presAssocID="{6F3FBA08-FA88-4C56-813B-3039D26FCC26}" presName="connectorText" presStyleLbl="sibTrans2D1" presStyleIdx="4" presStyleCnt="5"/>
      <dgm:spPr/>
    </dgm:pt>
  </dgm:ptLst>
  <dgm:cxnLst>
    <dgm:cxn modelId="{A592DA0F-54AA-40CE-9EAC-3B9EDD361DE3}" type="presOf" srcId="{2F0D85AC-C4A7-4634-BF4F-E5D8F31CDDE8}" destId="{8918F1D0-1836-4E20-9A6B-FE4A19F0D60E}" srcOrd="1" destOrd="0" presId="urn:microsoft.com/office/officeart/2005/8/layout/cycle2"/>
    <dgm:cxn modelId="{8FCE7217-6D2A-4689-98E3-5C9E4CBF3126}" srcId="{C4F0D7A1-D5D6-449C-8607-E5B26818E7B9}" destId="{D1286237-C642-45CD-89D5-C0482141E88A}" srcOrd="1" destOrd="0" parTransId="{AE005E96-533A-4DA6-BFBE-94B3E2D6E0FB}" sibTransId="{728A86D0-69BF-47BD-97FA-048B1F6D21C3}"/>
    <dgm:cxn modelId="{1BC66420-1290-46D3-8B4B-9DDED367E6EE}" srcId="{C4F0D7A1-D5D6-449C-8607-E5B26818E7B9}" destId="{9E14C4E3-5920-4554-B2BD-35EBFEFC8C59}" srcOrd="4" destOrd="0" parTransId="{2CDFEB3D-C46E-4728-815A-CEF040769A75}" sibTransId="{6F3FBA08-FA88-4C56-813B-3039D26FCC26}"/>
    <dgm:cxn modelId="{7E71D024-D5F4-48E3-A27A-ADB16F98DE18}" type="presOf" srcId="{198A752D-6B29-47FA-BFF5-7AC2F75704DA}" destId="{ADD8A94F-00C0-48A4-8C7A-A1CDC00E358D}" srcOrd="0" destOrd="0" presId="urn:microsoft.com/office/officeart/2005/8/layout/cycle2"/>
    <dgm:cxn modelId="{2523082D-D836-4AD7-93DC-3C9E20070320}" type="presOf" srcId="{C4F0D7A1-D5D6-449C-8607-E5B26818E7B9}" destId="{5176DF4E-2B91-438D-A4A3-2FF8BFBD6B62}" srcOrd="0" destOrd="0" presId="urn:microsoft.com/office/officeart/2005/8/layout/cycle2"/>
    <dgm:cxn modelId="{D04D993C-BCF3-4665-B7A0-0EB379D8C473}" srcId="{C4F0D7A1-D5D6-449C-8607-E5B26818E7B9}" destId="{198A752D-6B29-47FA-BFF5-7AC2F75704DA}" srcOrd="0" destOrd="0" parTransId="{800028D9-FA39-451C-8CB1-1F8EB8C7B89F}" sibTransId="{4696BE5F-7A2A-44E4-B27D-BE8DAA3DC94B}"/>
    <dgm:cxn modelId="{8BCF0567-FA3C-4E14-9422-BCC8F5809F36}" type="presOf" srcId="{D1286237-C642-45CD-89D5-C0482141E88A}" destId="{E0FC5FC8-C425-43AD-A027-8E12750454CA}" srcOrd="0" destOrd="0" presId="urn:microsoft.com/office/officeart/2005/8/layout/cycle2"/>
    <dgm:cxn modelId="{40B31767-E636-4A3E-9155-849B64D3435A}" srcId="{C4F0D7A1-D5D6-449C-8607-E5B26818E7B9}" destId="{D01A0FF9-0867-4E68-B3BF-45780765EAE0}" srcOrd="2" destOrd="0" parTransId="{9C0CA677-C9D3-4048-AFF2-8F1316AF04FE}" sibTransId="{4EE662FC-2C54-45CA-AF33-4EE4418833EC}"/>
    <dgm:cxn modelId="{42581754-6554-4C52-99FF-B24D881022D7}" type="presOf" srcId="{728A86D0-69BF-47BD-97FA-048B1F6D21C3}" destId="{13ABE4D7-067B-4A81-927F-4C04A007F0A6}" srcOrd="0" destOrd="0" presId="urn:microsoft.com/office/officeart/2005/8/layout/cycle2"/>
    <dgm:cxn modelId="{FD7A7383-F1C9-4318-ADC8-044FD2801FC5}" type="presOf" srcId="{4EE662FC-2C54-45CA-AF33-4EE4418833EC}" destId="{042B9D9E-1494-40E0-8289-5860126BA400}" srcOrd="0" destOrd="0" presId="urn:microsoft.com/office/officeart/2005/8/layout/cycle2"/>
    <dgm:cxn modelId="{6AA06191-F5FE-43CE-986B-6CA3D82BE28C}" type="presOf" srcId="{4EE662FC-2C54-45CA-AF33-4EE4418833EC}" destId="{3C9DA937-42DD-4F12-9A3A-410AFB87D6DC}" srcOrd="1" destOrd="0" presId="urn:microsoft.com/office/officeart/2005/8/layout/cycle2"/>
    <dgm:cxn modelId="{8B6DD792-2FA1-4AD0-9F8E-DC48492C069B}" type="presOf" srcId="{728A86D0-69BF-47BD-97FA-048B1F6D21C3}" destId="{0743ACBB-A6EC-4E3D-9DB6-4A822DF7EC22}" srcOrd="1" destOrd="0" presId="urn:microsoft.com/office/officeart/2005/8/layout/cycle2"/>
    <dgm:cxn modelId="{00EC949C-F5FF-4C29-9E9A-6BA66FA28B3A}" type="presOf" srcId="{2F0D85AC-C4A7-4634-BF4F-E5D8F31CDDE8}" destId="{4AE285E2-6833-4A55-8C3D-61BEFC557A91}" srcOrd="0" destOrd="0" presId="urn:microsoft.com/office/officeart/2005/8/layout/cycle2"/>
    <dgm:cxn modelId="{B50365A0-2D68-4796-B38E-F79B45DC47DB}" type="presOf" srcId="{6F3FBA08-FA88-4C56-813B-3039D26FCC26}" destId="{4553ACDA-F547-4000-B4D7-AD9A4ACB239B}" srcOrd="0" destOrd="0" presId="urn:microsoft.com/office/officeart/2005/8/layout/cycle2"/>
    <dgm:cxn modelId="{3FA7C2AE-7775-4C9C-AAB8-24835E3ECB4D}" type="presOf" srcId="{4696BE5F-7A2A-44E4-B27D-BE8DAA3DC94B}" destId="{294C047F-2B79-4B4C-B354-D3708FB3D5BF}" srcOrd="1" destOrd="0" presId="urn:microsoft.com/office/officeart/2005/8/layout/cycle2"/>
    <dgm:cxn modelId="{F34D97AF-FEBE-46C4-9DA1-45A2648C4395}" type="presOf" srcId="{9E14C4E3-5920-4554-B2BD-35EBFEFC8C59}" destId="{AF2FDEF7-C475-4783-82D4-6C2BE9DB4A7A}" srcOrd="0" destOrd="0" presId="urn:microsoft.com/office/officeart/2005/8/layout/cycle2"/>
    <dgm:cxn modelId="{B2AD62ED-ED95-4B8B-81AD-42BFFA36DB9D}" type="presOf" srcId="{6F3FBA08-FA88-4C56-813B-3039D26FCC26}" destId="{C032B7D1-CDCB-483E-A272-BC31AE4E18E2}" srcOrd="1" destOrd="0" presId="urn:microsoft.com/office/officeart/2005/8/layout/cycle2"/>
    <dgm:cxn modelId="{88D9B5EE-2782-40BF-B180-F5ECAA02F994}" srcId="{C4F0D7A1-D5D6-449C-8607-E5B26818E7B9}" destId="{9DC26888-809D-4FC8-9FAE-82F95961F59C}" srcOrd="3" destOrd="0" parTransId="{D9986211-33C6-4E9C-8701-199DF8E951F6}" sibTransId="{2F0D85AC-C4A7-4634-BF4F-E5D8F31CDDE8}"/>
    <dgm:cxn modelId="{A9861CF3-C7F8-4B6C-BA6A-1575574D890B}" type="presOf" srcId="{9DC26888-809D-4FC8-9FAE-82F95961F59C}" destId="{5980F613-36CE-4D10-A0BB-76E262E5230A}" srcOrd="0" destOrd="0" presId="urn:microsoft.com/office/officeart/2005/8/layout/cycle2"/>
    <dgm:cxn modelId="{D626B1F7-86FA-42E5-9F8C-2F688A2E585C}" type="presOf" srcId="{D01A0FF9-0867-4E68-B3BF-45780765EAE0}" destId="{5011271E-1386-432B-86D3-BEE3FFB9DE2A}" srcOrd="0" destOrd="0" presId="urn:microsoft.com/office/officeart/2005/8/layout/cycle2"/>
    <dgm:cxn modelId="{9BEC21FF-6E01-40DD-863B-D8F964270B42}" type="presOf" srcId="{4696BE5F-7A2A-44E4-B27D-BE8DAA3DC94B}" destId="{C1395B43-11DF-4559-BAB2-1038F767E615}" srcOrd="0" destOrd="0" presId="urn:microsoft.com/office/officeart/2005/8/layout/cycle2"/>
    <dgm:cxn modelId="{F1636FCD-DF1F-4F7A-90F2-8BE2C9783B4C}" type="presParOf" srcId="{5176DF4E-2B91-438D-A4A3-2FF8BFBD6B62}" destId="{ADD8A94F-00C0-48A4-8C7A-A1CDC00E358D}" srcOrd="0" destOrd="0" presId="urn:microsoft.com/office/officeart/2005/8/layout/cycle2"/>
    <dgm:cxn modelId="{C5527636-7187-4E1E-B8BE-B74FA6013F3A}" type="presParOf" srcId="{5176DF4E-2B91-438D-A4A3-2FF8BFBD6B62}" destId="{C1395B43-11DF-4559-BAB2-1038F767E615}" srcOrd="1" destOrd="0" presId="urn:microsoft.com/office/officeart/2005/8/layout/cycle2"/>
    <dgm:cxn modelId="{82BF94D3-B5D7-42DE-AF8D-E16B74F222ED}" type="presParOf" srcId="{C1395B43-11DF-4559-BAB2-1038F767E615}" destId="{294C047F-2B79-4B4C-B354-D3708FB3D5BF}" srcOrd="0" destOrd="0" presId="urn:microsoft.com/office/officeart/2005/8/layout/cycle2"/>
    <dgm:cxn modelId="{DFAF2F80-1A32-413F-9948-F61679E9D97F}" type="presParOf" srcId="{5176DF4E-2B91-438D-A4A3-2FF8BFBD6B62}" destId="{E0FC5FC8-C425-43AD-A027-8E12750454CA}" srcOrd="2" destOrd="0" presId="urn:microsoft.com/office/officeart/2005/8/layout/cycle2"/>
    <dgm:cxn modelId="{20A1E4A1-8CA7-4340-A8F7-8BD51E643E9D}" type="presParOf" srcId="{5176DF4E-2B91-438D-A4A3-2FF8BFBD6B62}" destId="{13ABE4D7-067B-4A81-927F-4C04A007F0A6}" srcOrd="3" destOrd="0" presId="urn:microsoft.com/office/officeart/2005/8/layout/cycle2"/>
    <dgm:cxn modelId="{9CCF3D1D-8B7A-469F-9102-4BEDD1A4670C}" type="presParOf" srcId="{13ABE4D7-067B-4A81-927F-4C04A007F0A6}" destId="{0743ACBB-A6EC-4E3D-9DB6-4A822DF7EC22}" srcOrd="0" destOrd="0" presId="urn:microsoft.com/office/officeart/2005/8/layout/cycle2"/>
    <dgm:cxn modelId="{76E0CED8-88A0-4BE8-BC40-AD092C50B309}" type="presParOf" srcId="{5176DF4E-2B91-438D-A4A3-2FF8BFBD6B62}" destId="{5011271E-1386-432B-86D3-BEE3FFB9DE2A}" srcOrd="4" destOrd="0" presId="urn:microsoft.com/office/officeart/2005/8/layout/cycle2"/>
    <dgm:cxn modelId="{6CE802CB-0A25-41B0-AF9F-878FAC8EF09C}" type="presParOf" srcId="{5176DF4E-2B91-438D-A4A3-2FF8BFBD6B62}" destId="{042B9D9E-1494-40E0-8289-5860126BA400}" srcOrd="5" destOrd="0" presId="urn:microsoft.com/office/officeart/2005/8/layout/cycle2"/>
    <dgm:cxn modelId="{5E245885-8CFD-41E7-A060-391AFB71A28D}" type="presParOf" srcId="{042B9D9E-1494-40E0-8289-5860126BA400}" destId="{3C9DA937-42DD-4F12-9A3A-410AFB87D6DC}" srcOrd="0" destOrd="0" presId="urn:microsoft.com/office/officeart/2005/8/layout/cycle2"/>
    <dgm:cxn modelId="{C6AAF39D-F8B7-4E5F-A2FF-B23EE9FECE2B}" type="presParOf" srcId="{5176DF4E-2B91-438D-A4A3-2FF8BFBD6B62}" destId="{5980F613-36CE-4D10-A0BB-76E262E5230A}" srcOrd="6" destOrd="0" presId="urn:microsoft.com/office/officeart/2005/8/layout/cycle2"/>
    <dgm:cxn modelId="{E6D6BB1B-C695-478E-A996-EA5F0BD058AD}" type="presParOf" srcId="{5176DF4E-2B91-438D-A4A3-2FF8BFBD6B62}" destId="{4AE285E2-6833-4A55-8C3D-61BEFC557A91}" srcOrd="7" destOrd="0" presId="urn:microsoft.com/office/officeart/2005/8/layout/cycle2"/>
    <dgm:cxn modelId="{898B18CF-B8C6-4797-B319-6309ED69DD6D}" type="presParOf" srcId="{4AE285E2-6833-4A55-8C3D-61BEFC557A91}" destId="{8918F1D0-1836-4E20-9A6B-FE4A19F0D60E}" srcOrd="0" destOrd="0" presId="urn:microsoft.com/office/officeart/2005/8/layout/cycle2"/>
    <dgm:cxn modelId="{970547FC-14CD-421C-A485-2EA81714F8C4}" type="presParOf" srcId="{5176DF4E-2B91-438D-A4A3-2FF8BFBD6B62}" destId="{AF2FDEF7-C475-4783-82D4-6C2BE9DB4A7A}" srcOrd="8" destOrd="0" presId="urn:microsoft.com/office/officeart/2005/8/layout/cycle2"/>
    <dgm:cxn modelId="{55BB46BA-730F-4A3F-9DBF-EA079D0233E9}" type="presParOf" srcId="{5176DF4E-2B91-438D-A4A3-2FF8BFBD6B62}" destId="{4553ACDA-F547-4000-B4D7-AD9A4ACB239B}" srcOrd="9" destOrd="0" presId="urn:microsoft.com/office/officeart/2005/8/layout/cycle2"/>
    <dgm:cxn modelId="{A3927347-2082-4BF3-99D2-52A0168762E8}" type="presParOf" srcId="{4553ACDA-F547-4000-B4D7-AD9A4ACB239B}" destId="{C032B7D1-CDCB-483E-A272-BC31AE4E18E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D95AB-490C-4082-AC2B-EC2F214550AF}">
      <dsp:nvSpPr>
        <dsp:cNvPr id="0" name=""/>
        <dsp:cNvSpPr/>
      </dsp:nvSpPr>
      <dsp:spPr>
        <a:xfrm>
          <a:off x="5089055" y="1098983"/>
          <a:ext cx="1034120" cy="526577"/>
        </a:xfrm>
        <a:custGeom>
          <a:avLst/>
          <a:gdLst/>
          <a:ahLst/>
          <a:cxnLst/>
          <a:rect l="0" t="0" r="0" b="0"/>
          <a:pathLst>
            <a:path>
              <a:moveTo>
                <a:pt x="0" y="0"/>
              </a:moveTo>
              <a:lnTo>
                <a:pt x="0" y="367102"/>
              </a:lnTo>
              <a:lnTo>
                <a:pt x="1034120" y="367102"/>
              </a:lnTo>
              <a:lnTo>
                <a:pt x="1034120" y="5265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D7B1BC-C5CC-480C-994E-0F7B2B3843EC}">
      <dsp:nvSpPr>
        <dsp:cNvPr id="0" name=""/>
        <dsp:cNvSpPr/>
      </dsp:nvSpPr>
      <dsp:spPr>
        <a:xfrm>
          <a:off x="4019163" y="2718691"/>
          <a:ext cx="3156019" cy="500659"/>
        </a:xfrm>
        <a:custGeom>
          <a:avLst/>
          <a:gdLst/>
          <a:ahLst/>
          <a:cxnLst/>
          <a:rect l="0" t="0" r="0" b="0"/>
          <a:pathLst>
            <a:path>
              <a:moveTo>
                <a:pt x="0" y="0"/>
              </a:moveTo>
              <a:lnTo>
                <a:pt x="0" y="341184"/>
              </a:lnTo>
              <a:lnTo>
                <a:pt x="3156019" y="341184"/>
              </a:lnTo>
              <a:lnTo>
                <a:pt x="3156019" y="5006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F4C0C7-7611-4D3B-83A3-2D51EEBCFB1C}">
      <dsp:nvSpPr>
        <dsp:cNvPr id="0" name=""/>
        <dsp:cNvSpPr/>
      </dsp:nvSpPr>
      <dsp:spPr>
        <a:xfrm>
          <a:off x="4019163" y="2718691"/>
          <a:ext cx="1052006" cy="500659"/>
        </a:xfrm>
        <a:custGeom>
          <a:avLst/>
          <a:gdLst/>
          <a:ahLst/>
          <a:cxnLst/>
          <a:rect l="0" t="0" r="0" b="0"/>
          <a:pathLst>
            <a:path>
              <a:moveTo>
                <a:pt x="0" y="0"/>
              </a:moveTo>
              <a:lnTo>
                <a:pt x="0" y="341184"/>
              </a:lnTo>
              <a:lnTo>
                <a:pt x="1052006" y="341184"/>
              </a:lnTo>
              <a:lnTo>
                <a:pt x="1052006" y="5006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AFE9D0-B1E4-46B9-B242-C8344F616C86}">
      <dsp:nvSpPr>
        <dsp:cNvPr id="0" name=""/>
        <dsp:cNvSpPr/>
      </dsp:nvSpPr>
      <dsp:spPr>
        <a:xfrm>
          <a:off x="2967156" y="2718691"/>
          <a:ext cx="1052006" cy="500659"/>
        </a:xfrm>
        <a:custGeom>
          <a:avLst/>
          <a:gdLst/>
          <a:ahLst/>
          <a:cxnLst/>
          <a:rect l="0" t="0" r="0" b="0"/>
          <a:pathLst>
            <a:path>
              <a:moveTo>
                <a:pt x="1052006" y="0"/>
              </a:moveTo>
              <a:lnTo>
                <a:pt x="1052006" y="341184"/>
              </a:lnTo>
              <a:lnTo>
                <a:pt x="0" y="341184"/>
              </a:lnTo>
              <a:lnTo>
                <a:pt x="0" y="5006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64E2C5-D7BC-4004-B6C1-670BAECB8CA6}">
      <dsp:nvSpPr>
        <dsp:cNvPr id="0" name=""/>
        <dsp:cNvSpPr/>
      </dsp:nvSpPr>
      <dsp:spPr>
        <a:xfrm>
          <a:off x="863143" y="2718691"/>
          <a:ext cx="3156019" cy="500659"/>
        </a:xfrm>
        <a:custGeom>
          <a:avLst/>
          <a:gdLst/>
          <a:ahLst/>
          <a:cxnLst/>
          <a:rect l="0" t="0" r="0" b="0"/>
          <a:pathLst>
            <a:path>
              <a:moveTo>
                <a:pt x="3156019" y="0"/>
              </a:moveTo>
              <a:lnTo>
                <a:pt x="3156019" y="341184"/>
              </a:lnTo>
              <a:lnTo>
                <a:pt x="0" y="341184"/>
              </a:lnTo>
              <a:lnTo>
                <a:pt x="0" y="5006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DD362-27C8-4889-B47B-1D8ED5BAF483}">
      <dsp:nvSpPr>
        <dsp:cNvPr id="0" name=""/>
        <dsp:cNvSpPr/>
      </dsp:nvSpPr>
      <dsp:spPr>
        <a:xfrm>
          <a:off x="4019163" y="1098983"/>
          <a:ext cx="1069892" cy="526577"/>
        </a:xfrm>
        <a:custGeom>
          <a:avLst/>
          <a:gdLst/>
          <a:ahLst/>
          <a:cxnLst/>
          <a:rect l="0" t="0" r="0" b="0"/>
          <a:pathLst>
            <a:path>
              <a:moveTo>
                <a:pt x="1069892" y="0"/>
              </a:moveTo>
              <a:lnTo>
                <a:pt x="1069892" y="367102"/>
              </a:lnTo>
              <a:lnTo>
                <a:pt x="0" y="367102"/>
              </a:lnTo>
              <a:lnTo>
                <a:pt x="0" y="5265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35D49D-2812-466C-84AB-185917FBC5B9}">
      <dsp:nvSpPr>
        <dsp:cNvPr id="0" name=""/>
        <dsp:cNvSpPr/>
      </dsp:nvSpPr>
      <dsp:spPr>
        <a:xfrm>
          <a:off x="4228322" y="5853"/>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A85491-2A19-4D0E-BF4C-6F8B70D97B1E}">
      <dsp:nvSpPr>
        <dsp:cNvPr id="0" name=""/>
        <dsp:cNvSpPr/>
      </dsp:nvSpPr>
      <dsp:spPr>
        <a:xfrm>
          <a:off x="4419596" y="187563"/>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Chairman</a:t>
          </a:r>
        </a:p>
      </dsp:txBody>
      <dsp:txXfrm>
        <a:off x="4451613" y="219580"/>
        <a:ext cx="1657431" cy="1029096"/>
      </dsp:txXfrm>
    </dsp:sp>
    <dsp:sp modelId="{633B32B1-2DF1-4826-8B01-E4D07DD86996}">
      <dsp:nvSpPr>
        <dsp:cNvPr id="0" name=""/>
        <dsp:cNvSpPr/>
      </dsp:nvSpPr>
      <dsp:spPr>
        <a:xfrm>
          <a:off x="3158430" y="1625561"/>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16EA3D-7148-4CBD-BB38-D9E8E34B4B6B}">
      <dsp:nvSpPr>
        <dsp:cNvPr id="0" name=""/>
        <dsp:cNvSpPr/>
      </dsp:nvSpPr>
      <dsp:spPr>
        <a:xfrm>
          <a:off x="3349704" y="1807271"/>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Managing Director/CEO</a:t>
          </a:r>
        </a:p>
      </dsp:txBody>
      <dsp:txXfrm>
        <a:off x="3381721" y="1839288"/>
        <a:ext cx="1657431" cy="1029096"/>
      </dsp:txXfrm>
    </dsp:sp>
    <dsp:sp modelId="{D69CBDE3-0384-44B3-80C0-720167E03911}">
      <dsp:nvSpPr>
        <dsp:cNvPr id="0" name=""/>
        <dsp:cNvSpPr/>
      </dsp:nvSpPr>
      <dsp:spPr>
        <a:xfrm>
          <a:off x="2411" y="3219351"/>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8AAE3-FE83-4531-A645-EEB05FB5166F}">
      <dsp:nvSpPr>
        <dsp:cNvPr id="0" name=""/>
        <dsp:cNvSpPr/>
      </dsp:nvSpPr>
      <dsp:spPr>
        <a:xfrm>
          <a:off x="193684" y="3401061"/>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Team Leader</a:t>
          </a:r>
        </a:p>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(IT)</a:t>
          </a:r>
        </a:p>
      </dsp:txBody>
      <dsp:txXfrm>
        <a:off x="225701" y="3433078"/>
        <a:ext cx="1657431" cy="1029096"/>
      </dsp:txXfrm>
    </dsp:sp>
    <dsp:sp modelId="{EDEB47FF-7694-4F2F-A719-9E6C54161CEB}">
      <dsp:nvSpPr>
        <dsp:cNvPr id="0" name=""/>
        <dsp:cNvSpPr/>
      </dsp:nvSpPr>
      <dsp:spPr>
        <a:xfrm>
          <a:off x="2106423" y="3219351"/>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6E0E6-503C-43E2-BB0A-D1454446A8C1}">
      <dsp:nvSpPr>
        <dsp:cNvPr id="0" name=""/>
        <dsp:cNvSpPr/>
      </dsp:nvSpPr>
      <dsp:spPr>
        <a:xfrm>
          <a:off x="2297697" y="3401061"/>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Team Leader</a:t>
          </a:r>
        </a:p>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(Admin &amp; Compliance)</a:t>
          </a:r>
        </a:p>
      </dsp:txBody>
      <dsp:txXfrm>
        <a:off x="2329714" y="3433078"/>
        <a:ext cx="1657431" cy="1029096"/>
      </dsp:txXfrm>
    </dsp:sp>
    <dsp:sp modelId="{A08EC6C7-2746-445B-957E-D7DA30587128}">
      <dsp:nvSpPr>
        <dsp:cNvPr id="0" name=""/>
        <dsp:cNvSpPr/>
      </dsp:nvSpPr>
      <dsp:spPr>
        <a:xfrm>
          <a:off x="4210436" y="3219351"/>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349CD4-48A1-47EA-B148-C856749AD24B}">
      <dsp:nvSpPr>
        <dsp:cNvPr id="0" name=""/>
        <dsp:cNvSpPr/>
      </dsp:nvSpPr>
      <dsp:spPr>
        <a:xfrm>
          <a:off x="4401710" y="3401061"/>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Team Leader</a:t>
          </a:r>
        </a:p>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(Operation)</a:t>
          </a:r>
        </a:p>
      </dsp:txBody>
      <dsp:txXfrm>
        <a:off x="4433727" y="3433078"/>
        <a:ext cx="1657431" cy="1029096"/>
      </dsp:txXfrm>
    </dsp:sp>
    <dsp:sp modelId="{B59ACD7B-32B5-4A61-9CB7-37943B130E18}">
      <dsp:nvSpPr>
        <dsp:cNvPr id="0" name=""/>
        <dsp:cNvSpPr/>
      </dsp:nvSpPr>
      <dsp:spPr>
        <a:xfrm>
          <a:off x="6314449" y="3219351"/>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5F7FD-A3D8-409A-A2BC-64A64A834311}">
      <dsp:nvSpPr>
        <dsp:cNvPr id="0" name=""/>
        <dsp:cNvSpPr/>
      </dsp:nvSpPr>
      <dsp:spPr>
        <a:xfrm>
          <a:off x="6505723" y="3401061"/>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Team Leader</a:t>
          </a:r>
        </a:p>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(Project Management)</a:t>
          </a:r>
        </a:p>
      </dsp:txBody>
      <dsp:txXfrm>
        <a:off x="6537740" y="3433078"/>
        <a:ext cx="1657431" cy="1029096"/>
      </dsp:txXfrm>
    </dsp:sp>
    <dsp:sp modelId="{934DD708-9203-48D0-9166-83864D11B26F}">
      <dsp:nvSpPr>
        <dsp:cNvPr id="0" name=""/>
        <dsp:cNvSpPr/>
      </dsp:nvSpPr>
      <dsp:spPr>
        <a:xfrm>
          <a:off x="5262443" y="1625561"/>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3B211E-C09E-467F-9284-F35F1D1B4353}">
      <dsp:nvSpPr>
        <dsp:cNvPr id="0" name=""/>
        <dsp:cNvSpPr/>
      </dsp:nvSpPr>
      <dsp:spPr>
        <a:xfrm>
          <a:off x="5453717" y="1807271"/>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Advisory Pannel</a:t>
          </a:r>
        </a:p>
      </dsp:txBody>
      <dsp:txXfrm>
        <a:off x="5485734" y="1839288"/>
        <a:ext cx="1657431" cy="1029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D33AC-E046-4FE4-B930-482E2AE5F1D8}">
      <dsp:nvSpPr>
        <dsp:cNvPr id="0" name=""/>
        <dsp:cNvSpPr/>
      </dsp:nvSpPr>
      <dsp:spPr>
        <a:xfrm>
          <a:off x="0" y="462256"/>
          <a:ext cx="8229600" cy="1198543"/>
        </a:xfrm>
        <a:prstGeom prst="rightArrow">
          <a:avLst>
            <a:gd name="adj1" fmla="val 50000"/>
            <a:gd name="adj2" fmla="val 5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254000" bIns="190269"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Incorporation</a:t>
          </a:r>
        </a:p>
      </dsp:txBody>
      <dsp:txXfrm>
        <a:off x="0" y="761892"/>
        <a:ext cx="7929964" cy="599271"/>
      </dsp:txXfrm>
    </dsp:sp>
    <dsp:sp modelId="{D4D9FD0B-C728-4B80-8FA8-88D6B65B85BD}">
      <dsp:nvSpPr>
        <dsp:cNvPr id="0" name=""/>
        <dsp:cNvSpPr/>
      </dsp:nvSpPr>
      <dsp:spPr>
        <a:xfrm>
          <a:off x="0" y="1386506"/>
          <a:ext cx="2534716" cy="2308835"/>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Tag with Idea Project and ICT Ministry</a:t>
          </a:r>
        </a:p>
      </dsp:txBody>
      <dsp:txXfrm>
        <a:off x="0" y="1386506"/>
        <a:ext cx="2534716" cy="2308835"/>
      </dsp:txXfrm>
    </dsp:sp>
    <dsp:sp modelId="{D603458C-2A35-421D-8E13-911C93E030D8}">
      <dsp:nvSpPr>
        <dsp:cNvPr id="0" name=""/>
        <dsp:cNvSpPr/>
      </dsp:nvSpPr>
      <dsp:spPr>
        <a:xfrm>
          <a:off x="2534716" y="861771"/>
          <a:ext cx="5694883" cy="1198543"/>
        </a:xfrm>
        <a:prstGeom prst="rightArrow">
          <a:avLst>
            <a:gd name="adj1" fmla="val 50000"/>
            <a:gd name="adj2" fmla="val 5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254000" bIns="190269"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Apply and Documentation</a:t>
          </a:r>
        </a:p>
      </dsp:txBody>
      <dsp:txXfrm>
        <a:off x="2534716" y="1161407"/>
        <a:ext cx="5395247" cy="599271"/>
      </dsp:txXfrm>
    </dsp:sp>
    <dsp:sp modelId="{3A689610-2F8C-407E-BF12-AEAA9EBDA0F8}">
      <dsp:nvSpPr>
        <dsp:cNvPr id="0" name=""/>
        <dsp:cNvSpPr/>
      </dsp:nvSpPr>
      <dsp:spPr>
        <a:xfrm>
          <a:off x="2534716" y="1786020"/>
          <a:ext cx="2534716" cy="2308835"/>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Resubmission of Proposal to DSHE, DME, DTE and Other Institutes</a:t>
          </a:r>
        </a:p>
      </dsp:txBody>
      <dsp:txXfrm>
        <a:off x="2534716" y="1786020"/>
        <a:ext cx="2534716" cy="2308835"/>
      </dsp:txXfrm>
    </dsp:sp>
    <dsp:sp modelId="{BCCE2EDD-8AFD-494B-9F7B-4949BBA546A1}">
      <dsp:nvSpPr>
        <dsp:cNvPr id="0" name=""/>
        <dsp:cNvSpPr/>
      </dsp:nvSpPr>
      <dsp:spPr>
        <a:xfrm>
          <a:off x="5069433" y="1261285"/>
          <a:ext cx="3160166" cy="1198543"/>
        </a:xfrm>
        <a:prstGeom prst="rightArrow">
          <a:avLst>
            <a:gd name="adj1" fmla="val 50000"/>
            <a:gd name="adj2" fmla="val 5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254000" bIns="190269"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Final Implementation</a:t>
          </a:r>
        </a:p>
      </dsp:txBody>
      <dsp:txXfrm>
        <a:off x="5069433" y="1560921"/>
        <a:ext cx="2860530" cy="599271"/>
      </dsp:txXfrm>
    </dsp:sp>
    <dsp:sp modelId="{96770A02-9FF6-47FE-9925-FC05CE107740}">
      <dsp:nvSpPr>
        <dsp:cNvPr id="0" name=""/>
        <dsp:cNvSpPr/>
      </dsp:nvSpPr>
      <dsp:spPr>
        <a:xfrm>
          <a:off x="5069433" y="2185535"/>
          <a:ext cx="2534716" cy="2275045"/>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Branding promotion, installation , support and final implementation according to order.</a:t>
          </a:r>
        </a:p>
      </dsp:txBody>
      <dsp:txXfrm>
        <a:off x="5069433" y="2185535"/>
        <a:ext cx="2534716" cy="2275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48FF5-B52F-42E6-998B-BD44208CE338}">
      <dsp:nvSpPr>
        <dsp:cNvPr id="0" name=""/>
        <dsp:cNvSpPr/>
      </dsp:nvSpPr>
      <dsp:spPr>
        <a:xfrm>
          <a:off x="3314141" y="3214"/>
          <a:ext cx="1601316" cy="104085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ICT Service Integration</a:t>
          </a:r>
        </a:p>
      </dsp:txBody>
      <dsp:txXfrm>
        <a:off x="3364951" y="54024"/>
        <a:ext cx="1499696" cy="939235"/>
      </dsp:txXfrm>
    </dsp:sp>
    <dsp:sp modelId="{EC99378D-1CD5-46E7-89EF-E83BD78BA9DF}">
      <dsp:nvSpPr>
        <dsp:cNvPr id="0" name=""/>
        <dsp:cNvSpPr/>
      </dsp:nvSpPr>
      <dsp:spPr>
        <a:xfrm>
          <a:off x="1986504" y="502269"/>
          <a:ext cx="4157785" cy="4157785"/>
        </a:xfrm>
        <a:custGeom>
          <a:avLst/>
          <a:gdLst/>
          <a:ahLst/>
          <a:cxnLst/>
          <a:rect l="0" t="0" r="0" b="0"/>
          <a:pathLst>
            <a:path>
              <a:moveTo>
                <a:pt x="3157490" y="301697"/>
              </a:moveTo>
              <a:arcTo wR="2078892" hR="2078892" stAng="18075239" swAng="1317190"/>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3E5BB03-B51C-4243-9E10-E6AD7B237556}">
      <dsp:nvSpPr>
        <dsp:cNvPr id="0" name=""/>
        <dsp:cNvSpPr/>
      </dsp:nvSpPr>
      <dsp:spPr>
        <a:xfrm>
          <a:off x="5291301" y="1551956"/>
          <a:ext cx="1601316" cy="104085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Digital Economy </a:t>
          </a:r>
          <a:r>
            <a:rPr lang="en-US" sz="1500" kern="1200" dirty="0" err="1">
              <a:solidFill>
                <a:schemeClr val="tx1"/>
              </a:solidFill>
              <a:latin typeface="Times New Roman" panose="02020603050405020304" pitchFamily="18" charset="0"/>
              <a:cs typeface="Times New Roman" panose="02020603050405020304" pitchFamily="18" charset="0"/>
            </a:rPr>
            <a:t>Bkash</a:t>
          </a:r>
          <a:r>
            <a:rPr lang="en-US" sz="1500" kern="1200" dirty="0">
              <a:solidFill>
                <a:schemeClr val="tx1"/>
              </a:solidFill>
              <a:latin typeface="Times New Roman" panose="02020603050405020304" pitchFamily="18" charset="0"/>
              <a:cs typeface="Times New Roman" panose="02020603050405020304" pitchFamily="18" charset="0"/>
            </a:rPr>
            <a:t> and </a:t>
          </a:r>
          <a:r>
            <a:rPr lang="en-US" sz="1500" kern="1200" dirty="0" err="1">
              <a:solidFill>
                <a:schemeClr val="tx1"/>
              </a:solidFill>
              <a:latin typeface="Times New Roman" panose="02020603050405020304" pitchFamily="18" charset="0"/>
              <a:cs typeface="Times New Roman" panose="02020603050405020304" pitchFamily="18" charset="0"/>
            </a:rPr>
            <a:t>Nagadh</a:t>
          </a:r>
          <a:r>
            <a:rPr lang="en-US" sz="1500" kern="1200" dirty="0">
              <a:solidFill>
                <a:schemeClr val="tx1"/>
              </a:solidFill>
              <a:latin typeface="Times New Roman" panose="02020603050405020304" pitchFamily="18" charset="0"/>
              <a:cs typeface="Times New Roman" panose="02020603050405020304" pitchFamily="18" charset="0"/>
            </a:rPr>
            <a:t> </a:t>
          </a:r>
        </a:p>
      </dsp:txBody>
      <dsp:txXfrm>
        <a:off x="5342111" y="1602766"/>
        <a:ext cx="1499696" cy="939235"/>
      </dsp:txXfrm>
    </dsp:sp>
    <dsp:sp modelId="{E2284D40-90D3-4AB7-9AC6-87E36E2D3E8C}">
      <dsp:nvSpPr>
        <dsp:cNvPr id="0" name=""/>
        <dsp:cNvSpPr/>
      </dsp:nvSpPr>
      <dsp:spPr>
        <a:xfrm>
          <a:off x="2004784" y="571237"/>
          <a:ext cx="4157785" cy="4157785"/>
        </a:xfrm>
        <a:custGeom>
          <a:avLst/>
          <a:gdLst/>
          <a:ahLst/>
          <a:cxnLst/>
          <a:rect l="0" t="0" r="0" b="0"/>
          <a:pathLst>
            <a:path>
              <a:moveTo>
                <a:pt x="4149502" y="2264283"/>
              </a:moveTo>
              <a:arcTo wR="2078892" hR="2078892" stAng="21906979" swAng="1235068"/>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6E4C11-BCCC-4F77-B226-66C5C727A284}">
      <dsp:nvSpPr>
        <dsp:cNvPr id="0" name=""/>
        <dsp:cNvSpPr/>
      </dsp:nvSpPr>
      <dsp:spPr>
        <a:xfrm>
          <a:off x="4536084" y="3763966"/>
          <a:ext cx="1601316" cy="104085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Educational Improvement</a:t>
          </a:r>
        </a:p>
      </dsp:txBody>
      <dsp:txXfrm>
        <a:off x="4586894" y="3814776"/>
        <a:ext cx="1499696" cy="939235"/>
      </dsp:txXfrm>
    </dsp:sp>
    <dsp:sp modelId="{9D642DEF-7259-4C72-B1B1-2C936315AEFE}">
      <dsp:nvSpPr>
        <dsp:cNvPr id="0" name=""/>
        <dsp:cNvSpPr/>
      </dsp:nvSpPr>
      <dsp:spPr>
        <a:xfrm>
          <a:off x="2035907" y="523642"/>
          <a:ext cx="4157785" cy="4157785"/>
        </a:xfrm>
        <a:custGeom>
          <a:avLst/>
          <a:gdLst/>
          <a:ahLst/>
          <a:cxnLst/>
          <a:rect l="0" t="0" r="0" b="0"/>
          <a:pathLst>
            <a:path>
              <a:moveTo>
                <a:pt x="2333957" y="4142078"/>
              </a:moveTo>
              <a:arcTo wR="2078892" hR="2078892" stAng="4977149" swAng="845702"/>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E3E26A8-119F-4F9A-B6FB-69913858B4DB}">
      <dsp:nvSpPr>
        <dsp:cNvPr id="0" name=""/>
        <dsp:cNvSpPr/>
      </dsp:nvSpPr>
      <dsp:spPr>
        <a:xfrm>
          <a:off x="2092199" y="3763966"/>
          <a:ext cx="1601316" cy="104085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Online class Equipment</a:t>
          </a:r>
        </a:p>
      </dsp:txBody>
      <dsp:txXfrm>
        <a:off x="2143009" y="3814776"/>
        <a:ext cx="1499696" cy="939235"/>
      </dsp:txXfrm>
    </dsp:sp>
    <dsp:sp modelId="{CCB46475-68D3-4908-B102-C3E6733DDC3F}">
      <dsp:nvSpPr>
        <dsp:cNvPr id="0" name=""/>
        <dsp:cNvSpPr/>
      </dsp:nvSpPr>
      <dsp:spPr>
        <a:xfrm>
          <a:off x="2065280" y="568485"/>
          <a:ext cx="4157785" cy="4157785"/>
        </a:xfrm>
        <a:custGeom>
          <a:avLst/>
          <a:gdLst/>
          <a:ahLst/>
          <a:cxnLst/>
          <a:rect l="0" t="0" r="0" b="0"/>
          <a:pathLst>
            <a:path>
              <a:moveTo>
                <a:pt x="206496" y="2982179"/>
              </a:moveTo>
              <a:arcTo wR="2078892" hR="2078892" stAng="9254777" swAng="1242228"/>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B9BD832-3952-4896-930F-6DA71406AC39}">
      <dsp:nvSpPr>
        <dsp:cNvPr id="0" name=""/>
        <dsp:cNvSpPr/>
      </dsp:nvSpPr>
      <dsp:spPr>
        <a:xfrm>
          <a:off x="1336992" y="1545455"/>
          <a:ext cx="1601316" cy="104085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Google Meet, Google Classroom, WU-Commerce</a:t>
          </a:r>
        </a:p>
      </dsp:txBody>
      <dsp:txXfrm>
        <a:off x="1387802" y="1596265"/>
        <a:ext cx="1499696" cy="939235"/>
      </dsp:txXfrm>
    </dsp:sp>
    <dsp:sp modelId="{43EEC9F9-B90E-4574-B73A-C91BB9B5F41A}">
      <dsp:nvSpPr>
        <dsp:cNvPr id="0" name=""/>
        <dsp:cNvSpPr/>
      </dsp:nvSpPr>
      <dsp:spPr>
        <a:xfrm>
          <a:off x="2082910" y="503343"/>
          <a:ext cx="4157785" cy="4157785"/>
        </a:xfrm>
        <a:custGeom>
          <a:avLst/>
          <a:gdLst/>
          <a:ahLst/>
          <a:cxnLst/>
          <a:rect l="0" t="0" r="0" b="0"/>
          <a:pathLst>
            <a:path>
              <a:moveTo>
                <a:pt x="418646" y="827742"/>
              </a:moveTo>
              <a:arcTo wR="2078892" hR="2078892" stAng="13020086" swAng="1310939"/>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8A94F-00C0-48A4-8C7A-A1CDC00E358D}">
      <dsp:nvSpPr>
        <dsp:cNvPr id="0" name=""/>
        <dsp:cNvSpPr/>
      </dsp:nvSpPr>
      <dsp:spPr>
        <a:xfrm>
          <a:off x="3435697" y="9"/>
          <a:ext cx="1358205" cy="135820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Project Funding/Institutional Fund</a:t>
          </a:r>
        </a:p>
      </dsp:txBody>
      <dsp:txXfrm>
        <a:off x="3634602" y="198914"/>
        <a:ext cx="960395" cy="960395"/>
      </dsp:txXfrm>
    </dsp:sp>
    <dsp:sp modelId="{C1395B43-11DF-4559-BAB2-1038F767E615}">
      <dsp:nvSpPr>
        <dsp:cNvPr id="0" name=""/>
        <dsp:cNvSpPr/>
      </dsp:nvSpPr>
      <dsp:spPr>
        <a:xfrm rot="2160000">
          <a:off x="4750910" y="1043136"/>
          <a:ext cx="360778" cy="45839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761245" y="1103006"/>
        <a:ext cx="252545" cy="275036"/>
      </dsp:txXfrm>
    </dsp:sp>
    <dsp:sp modelId="{E0FC5FC8-C425-43AD-A027-8E12750454CA}">
      <dsp:nvSpPr>
        <dsp:cNvPr id="0" name=""/>
        <dsp:cNvSpPr/>
      </dsp:nvSpPr>
      <dsp:spPr>
        <a:xfrm>
          <a:off x="5085218" y="1198456"/>
          <a:ext cx="1358205" cy="1358205"/>
        </a:xfrm>
        <a:prstGeom prst="ellipse">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Work Order</a:t>
          </a:r>
        </a:p>
      </dsp:txBody>
      <dsp:txXfrm>
        <a:off x="5284123" y="1397361"/>
        <a:ext cx="960395" cy="960395"/>
      </dsp:txXfrm>
    </dsp:sp>
    <dsp:sp modelId="{13ABE4D7-067B-4A81-927F-4C04A007F0A6}">
      <dsp:nvSpPr>
        <dsp:cNvPr id="0" name=""/>
        <dsp:cNvSpPr/>
      </dsp:nvSpPr>
      <dsp:spPr>
        <a:xfrm rot="6437572">
          <a:off x="5304765" y="2588406"/>
          <a:ext cx="333785" cy="458394"/>
        </a:xfrm>
        <a:prstGeom prst="rightArrow">
          <a:avLst>
            <a:gd name="adj1" fmla="val 60000"/>
            <a:gd name="adj2" fmla="val 50000"/>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369715" y="2632281"/>
        <a:ext cx="233650" cy="275036"/>
      </dsp:txXfrm>
    </dsp:sp>
    <dsp:sp modelId="{5011271E-1386-432B-86D3-BEE3FFB9DE2A}">
      <dsp:nvSpPr>
        <dsp:cNvPr id="0" name=""/>
        <dsp:cNvSpPr/>
      </dsp:nvSpPr>
      <dsp:spPr>
        <a:xfrm>
          <a:off x="4411366" y="3102448"/>
          <a:ext cx="1520375" cy="1358205"/>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Implementation</a:t>
          </a:r>
        </a:p>
      </dsp:txBody>
      <dsp:txXfrm>
        <a:off x="4634020" y="3301353"/>
        <a:ext cx="1075067" cy="960395"/>
      </dsp:txXfrm>
    </dsp:sp>
    <dsp:sp modelId="{042B9D9E-1494-40E0-8289-5860126BA400}">
      <dsp:nvSpPr>
        <dsp:cNvPr id="0" name=""/>
        <dsp:cNvSpPr/>
      </dsp:nvSpPr>
      <dsp:spPr>
        <a:xfrm rot="10741827">
          <a:off x="3933610" y="3570446"/>
          <a:ext cx="337741" cy="458394"/>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4034925" y="3661268"/>
        <a:ext cx="236419" cy="275036"/>
      </dsp:txXfrm>
    </dsp:sp>
    <dsp:sp modelId="{5980F613-36CE-4D10-A0BB-76E262E5230A}">
      <dsp:nvSpPr>
        <dsp:cNvPr id="0" name=""/>
        <dsp:cNvSpPr/>
      </dsp:nvSpPr>
      <dsp:spPr>
        <a:xfrm>
          <a:off x="2416237" y="3137585"/>
          <a:ext cx="1358205" cy="1358205"/>
        </a:xfrm>
        <a:prstGeom prst="ellipse">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Monthly IT Management Charge</a:t>
          </a:r>
        </a:p>
      </dsp:txBody>
      <dsp:txXfrm>
        <a:off x="2615142" y="3336490"/>
        <a:ext cx="960395" cy="960395"/>
      </dsp:txXfrm>
    </dsp:sp>
    <dsp:sp modelId="{4AE285E2-6833-4A55-8C3D-61BEFC557A91}">
      <dsp:nvSpPr>
        <dsp:cNvPr id="0" name=""/>
        <dsp:cNvSpPr/>
      </dsp:nvSpPr>
      <dsp:spPr>
        <a:xfrm rot="15120000">
          <a:off x="2603075" y="2627637"/>
          <a:ext cx="360778" cy="458394"/>
        </a:xfrm>
        <a:prstGeom prst="rightArrow">
          <a:avLst>
            <a:gd name="adj1" fmla="val 60000"/>
            <a:gd name="adj2" fmla="val 50000"/>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2673914" y="2770784"/>
        <a:ext cx="252545" cy="275036"/>
      </dsp:txXfrm>
    </dsp:sp>
    <dsp:sp modelId="{AF2FDEF7-C475-4783-82D4-6C2BE9DB4A7A}">
      <dsp:nvSpPr>
        <dsp:cNvPr id="0" name=""/>
        <dsp:cNvSpPr/>
      </dsp:nvSpPr>
      <dsp:spPr>
        <a:xfrm>
          <a:off x="1786176" y="1198456"/>
          <a:ext cx="1358205" cy="1358205"/>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Profit Allocation</a:t>
          </a:r>
        </a:p>
      </dsp:txBody>
      <dsp:txXfrm>
        <a:off x="1985081" y="1397361"/>
        <a:ext cx="960395" cy="960395"/>
      </dsp:txXfrm>
    </dsp:sp>
    <dsp:sp modelId="{4553ACDA-F547-4000-B4D7-AD9A4ACB239B}">
      <dsp:nvSpPr>
        <dsp:cNvPr id="0" name=""/>
        <dsp:cNvSpPr/>
      </dsp:nvSpPr>
      <dsp:spPr>
        <a:xfrm rot="19440000">
          <a:off x="3101389" y="1055140"/>
          <a:ext cx="360778" cy="458394"/>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111724" y="1178628"/>
        <a:ext cx="252545" cy="2750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02FDB-5DD1-4BC3-ABC3-A2B039A0A405}" type="datetimeFigureOut">
              <a:rPr lang="en-US" smtClean="0"/>
              <a:t>10/27/2020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CFAAB-EDF4-4AD8-899E-C80588AF1E86}" type="slidenum">
              <a:rPr lang="en-US" smtClean="0"/>
              <a:t>‹#›</a:t>
            </a:fld>
            <a:endParaRPr lang="en-US" dirty="0"/>
          </a:p>
        </p:txBody>
      </p:sp>
    </p:spTree>
    <p:extLst>
      <p:ext uri="{BB962C8B-B14F-4D97-AF65-F5344CB8AC3E}">
        <p14:creationId xmlns:p14="http://schemas.microsoft.com/office/powerpoint/2010/main" val="314046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Dubai Futures Foundation: </a:t>
            </a:r>
          </a:p>
          <a:p>
            <a:r>
              <a:rPr lang="en-US" dirty="0"/>
              <a:t>http://gulfnews.com/news/uae/government/huge-global-response-for-dubai-future-accelerators-programme-1.1880339</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368174-923F-4B53-B23E-A7A6D6C1D3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94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Dubai Futures Foundation: </a:t>
            </a:r>
          </a:p>
          <a:p>
            <a:r>
              <a:rPr lang="en-US" dirty="0"/>
              <a:t>http://gulfnews.com/news/uae/government/huge-global-response-for-dubai-future-accelerators-programme-1.1880339</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368174-923F-4B53-B23E-A7A6D6C1D3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891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226923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208223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408694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r>
              <a:rPr lang="en-US" dirty="0"/>
              <a:t>Your Company Logo</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A497E8-D758-40A2-899A-49ADCBC4AB70}" type="slidenum">
              <a:rPr lang="en-US" smtClean="0"/>
              <a:t>‹#›</a:t>
            </a:fld>
            <a:endParaRPr lang="en-US" dirty="0"/>
          </a:p>
        </p:txBody>
      </p:sp>
      <p:pic>
        <p:nvPicPr>
          <p:cNvPr id="1026" name="Picture 2" descr="C:\Users\CS-User\Desktop\Tina Khala\ict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5410200"/>
            <a:ext cx="2581835" cy="14410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569259" y="6019800"/>
            <a:ext cx="1676400" cy="646331"/>
          </a:xfrm>
          <a:prstGeom prst="rect">
            <a:avLst/>
          </a:prstGeom>
          <a:noFill/>
        </p:spPr>
        <p:txBody>
          <a:bodyPr wrap="square" rtlCol="0">
            <a:spAutoFit/>
          </a:bodyPr>
          <a:lstStyle/>
          <a:p>
            <a:pPr algn="ctr"/>
            <a:r>
              <a:rPr lang="en-US" dirty="0"/>
              <a:t>Your</a:t>
            </a:r>
            <a:r>
              <a:rPr lang="en-US" baseline="0" dirty="0"/>
              <a:t> Company Logo</a:t>
            </a:r>
            <a:endParaRPr lang="en-US" dirty="0"/>
          </a:p>
        </p:txBody>
      </p:sp>
    </p:spTree>
    <p:extLst>
      <p:ext uri="{BB962C8B-B14F-4D97-AF65-F5344CB8AC3E}">
        <p14:creationId xmlns:p14="http://schemas.microsoft.com/office/powerpoint/2010/main" val="425630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231486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3166985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218273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363621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188223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303412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D44F6-68C3-400C-8537-CE2E82CF54C2}" type="datetimeFigureOut">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A497E8-D758-40A2-899A-49ADCBC4AB70}" type="slidenum">
              <a:rPr lang="en-US" smtClean="0"/>
              <a:t>‹#›</a:t>
            </a:fld>
            <a:endParaRPr lang="en-US" dirty="0"/>
          </a:p>
        </p:txBody>
      </p:sp>
    </p:spTree>
    <p:extLst>
      <p:ext uri="{BB962C8B-B14F-4D97-AF65-F5344CB8AC3E}">
        <p14:creationId xmlns:p14="http://schemas.microsoft.com/office/powerpoint/2010/main" val="285378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D44F6-68C3-400C-8537-CE2E82CF54C2}" type="datetimeFigureOut">
              <a:rPr lang="en-US" smtClean="0"/>
              <a:t>10/27/2020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497E8-D758-40A2-899A-49ADCBC4AB70}" type="slidenum">
              <a:rPr lang="en-US" smtClean="0"/>
              <a:t>‹#›</a:t>
            </a:fld>
            <a:endParaRPr lang="en-US" dirty="0"/>
          </a:p>
        </p:txBody>
      </p:sp>
    </p:spTree>
    <p:extLst>
      <p:ext uri="{BB962C8B-B14F-4D97-AF65-F5344CB8AC3E}">
        <p14:creationId xmlns:p14="http://schemas.microsoft.com/office/powerpoint/2010/main" val="3356302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5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2FA1FE-504F-4089-8663-73742B1BC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
        <p:nvSpPr>
          <p:cNvPr id="9" name="Title 1">
            <a:extLst>
              <a:ext uri="{FF2B5EF4-FFF2-40B4-BE49-F238E27FC236}">
                <a16:creationId xmlns:a16="http://schemas.microsoft.com/office/drawing/2014/main" id="{18B3882D-0D78-470E-8395-DA40ADBF30C2}"/>
              </a:ext>
            </a:extLst>
          </p:cNvPr>
          <p:cNvSpPr txBox="1">
            <a:spLocks/>
          </p:cNvSpPr>
          <p:nvPr/>
        </p:nvSpPr>
        <p:spPr>
          <a:xfrm>
            <a:off x="381000" y="1295400"/>
            <a:ext cx="8382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500" kern="1200" baseline="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Startup Bangladesh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8A5BDE86-562B-4935-9981-F7B63A402423}"/>
              </a:ext>
            </a:extLst>
          </p:cNvPr>
          <p:cNvSpPr txBox="1">
            <a:spLocks/>
          </p:cNvSpPr>
          <p:nvPr/>
        </p:nvSpPr>
        <p:spPr>
          <a:xfrm>
            <a:off x="1371600" y="3514628"/>
            <a:ext cx="6400800" cy="8287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6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D-Learning Enhancement Project</a:t>
            </a:r>
          </a:p>
          <a:p>
            <a:pPr marL="0" indent="0" algn="ctr">
              <a:buNone/>
            </a:pPr>
            <a:r>
              <a:rPr lang="en-US" sz="24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Socheton Academic Care</a:t>
            </a:r>
          </a:p>
        </p:txBody>
      </p:sp>
    </p:spTree>
    <p:extLst>
      <p:ext uri="{BB962C8B-B14F-4D97-AF65-F5344CB8AC3E}">
        <p14:creationId xmlns:p14="http://schemas.microsoft.com/office/powerpoint/2010/main" val="138226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rmAutofit fontScale="90000"/>
          </a:bodyPr>
          <a:lstStyle/>
          <a:p>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Solution Statement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633" y="563563"/>
            <a:ext cx="8229600" cy="1022862"/>
          </a:xfrm>
        </p:spPr>
        <p:txBody>
          <a:bodyPr>
            <a:normAutofit fontScale="850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To establish an affordable and sustainable online platform to meet the demand for conducting training, educational and day-to-day administrative activities smoothly in case of epidemics and emergencies as well as general times. At present it’s a time demand for future development.</a:t>
            </a:r>
          </a:p>
          <a:p>
            <a:pPr marL="0" indent="0" algn="just">
              <a:buNone/>
            </a:pPr>
            <a:r>
              <a:rPr lang="en-US" sz="1800" b="1" u="sng" dirty="0">
                <a:effectLst/>
                <a:latin typeface="Times New Roman" panose="02020603050405020304" pitchFamily="18" charset="0"/>
                <a:ea typeface="Calibri" panose="020F0502020204030204" pitchFamily="34" charset="0"/>
              </a:rPr>
              <a:t>General Solutions:</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p>
        </p:txBody>
      </p:sp>
      <p:pic>
        <p:nvPicPr>
          <p:cNvPr id="8" name="Picture 7">
            <a:extLst>
              <a:ext uri="{FF2B5EF4-FFF2-40B4-BE49-F238E27FC236}">
                <a16:creationId xmlns:a16="http://schemas.microsoft.com/office/drawing/2014/main" id="{DE498148-E44B-4BE0-B3A9-9C57E074B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graphicFrame>
        <p:nvGraphicFramePr>
          <p:cNvPr id="4" name="Table 3">
            <a:extLst>
              <a:ext uri="{FF2B5EF4-FFF2-40B4-BE49-F238E27FC236}">
                <a16:creationId xmlns:a16="http://schemas.microsoft.com/office/drawing/2014/main" id="{1E91A035-D2CB-49FB-AB8E-8713DE7E5FB3}"/>
              </a:ext>
            </a:extLst>
          </p:cNvPr>
          <p:cNvGraphicFramePr>
            <a:graphicFrameLocks noGrp="1"/>
          </p:cNvGraphicFramePr>
          <p:nvPr>
            <p:extLst>
              <p:ext uri="{D42A27DB-BD31-4B8C-83A1-F6EECF244321}">
                <p14:modId xmlns:p14="http://schemas.microsoft.com/office/powerpoint/2010/main" val="1205710752"/>
              </p:ext>
            </p:extLst>
          </p:nvPr>
        </p:nvGraphicFramePr>
        <p:xfrm>
          <a:off x="485634" y="1520751"/>
          <a:ext cx="8229599" cy="4433695"/>
        </p:xfrm>
        <a:graphic>
          <a:graphicData uri="http://schemas.openxmlformats.org/drawingml/2006/table">
            <a:tbl>
              <a:tblPr firstRow="1" firstCol="1" bandRow="1">
                <a:tableStyleId>{5C22544A-7EE6-4342-B048-85BDC9FD1C3A}</a:tableStyleId>
              </a:tblPr>
              <a:tblGrid>
                <a:gridCol w="867959">
                  <a:extLst>
                    <a:ext uri="{9D8B030D-6E8A-4147-A177-3AD203B41FA5}">
                      <a16:colId xmlns:a16="http://schemas.microsoft.com/office/drawing/2014/main" val="3317414073"/>
                    </a:ext>
                  </a:extLst>
                </a:gridCol>
                <a:gridCol w="1428807">
                  <a:extLst>
                    <a:ext uri="{9D8B030D-6E8A-4147-A177-3AD203B41FA5}">
                      <a16:colId xmlns:a16="http://schemas.microsoft.com/office/drawing/2014/main" val="3026430173"/>
                    </a:ext>
                  </a:extLst>
                </a:gridCol>
                <a:gridCol w="3483332">
                  <a:extLst>
                    <a:ext uri="{9D8B030D-6E8A-4147-A177-3AD203B41FA5}">
                      <a16:colId xmlns:a16="http://schemas.microsoft.com/office/drawing/2014/main" val="1206330117"/>
                    </a:ext>
                  </a:extLst>
                </a:gridCol>
                <a:gridCol w="2449501">
                  <a:extLst>
                    <a:ext uri="{9D8B030D-6E8A-4147-A177-3AD203B41FA5}">
                      <a16:colId xmlns:a16="http://schemas.microsoft.com/office/drawing/2014/main" val="1506776104"/>
                    </a:ext>
                  </a:extLst>
                </a:gridCol>
              </a:tblGrid>
              <a:tr h="217319">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Sl. No.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Items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General Services Problems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Socheton Solution Services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2440159505"/>
                  </a:ext>
                </a:extLst>
              </a:tr>
              <a:tr h="217319">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01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Internet Speed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Internet speed is very poor in rural areas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rowSpan="3">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We will provide “</a:t>
                      </a:r>
                      <a:r>
                        <a:rPr lang="en-US" sz="1200" b="1" dirty="0">
                          <a:effectLst/>
                          <a:latin typeface="Times New Roman" panose="02020603050405020304" pitchFamily="18" charset="0"/>
                          <a:cs typeface="Times New Roman" panose="02020603050405020304" pitchFamily="18" charset="0"/>
                        </a:rPr>
                        <a:t>CAPTAIN-3 MINI</a:t>
                      </a:r>
                      <a:r>
                        <a:rPr lang="en-US" sz="1200" dirty="0">
                          <a:effectLst/>
                          <a:latin typeface="Times New Roman" panose="02020603050405020304" pitchFamily="18" charset="0"/>
                          <a:cs typeface="Times New Roman" panose="02020603050405020304" pitchFamily="18" charset="0"/>
                        </a:rPr>
                        <a:t>” for internet speed solution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1351573128"/>
                  </a:ext>
                </a:extLst>
              </a:tr>
              <a:tr h="270385">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02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Available Network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2G, maximum 3G in rural areas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vMerge="1">
                  <a:txBody>
                    <a:bodyPr/>
                    <a:lstStyle/>
                    <a:p>
                      <a:endParaRPr lang="en-US"/>
                    </a:p>
                  </a:txBody>
                  <a:tcPr/>
                </a:tc>
                <a:extLst>
                  <a:ext uri="{0D108BD9-81ED-4DB2-BD59-A6C34878D82A}">
                    <a16:rowId xmlns:a16="http://schemas.microsoft.com/office/drawing/2014/main" val="3674477858"/>
                  </a:ext>
                </a:extLst>
              </a:tr>
              <a:tr h="373565">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03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Required network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Minimum 1 MBPS uplink and 2 MBPS downlink for online class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vMerge="1">
                  <a:txBody>
                    <a:bodyPr/>
                    <a:lstStyle/>
                    <a:p>
                      <a:endParaRPr lang="en-US"/>
                    </a:p>
                  </a:txBody>
                  <a:tcPr/>
                </a:tc>
                <a:extLst>
                  <a:ext uri="{0D108BD9-81ED-4DB2-BD59-A6C34878D82A}">
                    <a16:rowId xmlns:a16="http://schemas.microsoft.com/office/drawing/2014/main" val="1667366750"/>
                  </a:ext>
                </a:extLst>
              </a:tr>
              <a:tr h="184648">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04</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Free Class 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Only 45 min. and need to reconnect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Free up to 120 Min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2086082512"/>
                  </a:ext>
                </a:extLst>
              </a:tr>
              <a:tr h="184648">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05</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Entry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Need to submit user name and password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Direct entry for live class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1032881883"/>
                  </a:ext>
                </a:extLst>
              </a:tr>
              <a:tr h="373565">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06</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MB Cost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500 MB-700 MB for each class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Only 180 MB- 220MB Cost for each class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3644597030"/>
                  </a:ext>
                </a:extLst>
              </a:tr>
              <a:tr h="271770">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07</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Remote Areas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Only Available for 4G network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Available for 2G, 3G and 4G network</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1361353059"/>
                  </a:ext>
                </a:extLst>
              </a:tr>
              <a:tr h="271053">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08</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Class Sound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Sometimes missing and not clear from teacher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Very clear sound like as real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2948436972"/>
                  </a:ext>
                </a:extLst>
              </a:tr>
              <a:tr h="373565">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09</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Live Exam System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No exam system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Smooth online based Live Exam system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787230638"/>
                  </a:ext>
                </a:extLst>
              </a:tr>
              <a:tr h="373565">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Home Work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No Home Work System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Smart Online based home work system is available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1412636939"/>
                  </a:ext>
                </a:extLst>
              </a:tr>
              <a:tr h="405981">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11</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Student Payment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No payment gateway and restriction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Highly secured for student payment and entry for live classes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175935601"/>
                  </a:ext>
                </a:extLst>
              </a:tr>
              <a:tr h="184648">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12</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IT Support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No IT support from company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Full IT support from 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1625679142"/>
                  </a:ext>
                </a:extLst>
              </a:tr>
              <a:tr h="373565">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13</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Training for Teachers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No training Opportunities from company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Full training support from company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1106969868"/>
                  </a:ext>
                </a:extLst>
              </a:tr>
              <a:tr h="271053">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14</a:t>
                      </a: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Online Purchase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Sometimes tough to purchase for general teachers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tc>
                  <a:txBody>
                    <a:bodyPr/>
                    <a:lstStyle/>
                    <a:p>
                      <a:pPr marL="0" marR="0" algn="ctr">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Free from purchasing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258" marR="63258" marT="8786" marB="0" anchor="ctr"/>
                </a:tc>
                <a:extLst>
                  <a:ext uri="{0D108BD9-81ED-4DB2-BD59-A6C34878D82A}">
                    <a16:rowId xmlns:a16="http://schemas.microsoft.com/office/drawing/2014/main" val="1909236944"/>
                  </a:ext>
                </a:extLst>
              </a:tr>
            </a:tbl>
          </a:graphicData>
        </a:graphic>
      </p:graphicFrame>
    </p:spTree>
    <p:extLst>
      <p:ext uri="{BB962C8B-B14F-4D97-AF65-F5344CB8AC3E}">
        <p14:creationId xmlns:p14="http://schemas.microsoft.com/office/powerpoint/2010/main" val="67954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F60B3BC-8B65-42AA-B368-9CD28874BC16}"/>
              </a:ext>
            </a:extLst>
          </p:cNvPr>
          <p:cNvSpPr>
            <a:spLocks noGrp="1"/>
          </p:cNvSpPr>
          <p:nvPr>
            <p:ph idx="1"/>
          </p:nvPr>
        </p:nvSpPr>
        <p:spPr>
          <a:xfrm>
            <a:off x="457200" y="304800"/>
            <a:ext cx="8229600" cy="5334001"/>
          </a:xfrm>
        </p:spPr>
        <p:txBody>
          <a:bodyPr>
            <a:normAutofit fontScale="70000" lnSpcReduction="20000"/>
          </a:bodyPr>
          <a:lstStyle/>
          <a:p>
            <a:pPr marL="0" indent="0" algn="ctr">
              <a:buNone/>
            </a:pPr>
            <a:r>
              <a:rPr lang="en-US" b="1" i="1" u="sng" dirty="0">
                <a:latin typeface="Times New Roman" panose="02020603050405020304" pitchFamily="18" charset="0"/>
                <a:cs typeface="Times New Roman" panose="02020603050405020304" pitchFamily="18" charset="0"/>
              </a:rPr>
              <a:t>Innovative Solutions:</a:t>
            </a:r>
          </a:p>
          <a:p>
            <a:pPr marL="0" indent="0" algn="ctr">
              <a:buNone/>
            </a:pPr>
            <a:endParaRPr lang="en-US" sz="2000" b="1" i="1" u="sng" dirty="0">
              <a:latin typeface="Times New Roman" panose="02020603050405020304" pitchFamily="18" charset="0"/>
              <a:cs typeface="Times New Roman" panose="02020603050405020304" pitchFamily="18" charset="0"/>
            </a:endParaRPr>
          </a:p>
          <a:p>
            <a:pPr marL="457200" lvl="1" indent="0" algn="just">
              <a:buNone/>
            </a:pPr>
            <a:r>
              <a:rPr lang="en-US" sz="2200" b="1" dirty="0">
                <a:latin typeface="Times New Roman" panose="02020603050405020304" pitchFamily="18" charset="0"/>
                <a:cs typeface="Times New Roman" panose="02020603050405020304" pitchFamily="18" charset="0"/>
              </a:rPr>
              <a:t>Internet Use Solution</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Internet Bandwidth Connector (IBC) up to 8 mbps for remote areas where the connection is poor and only mobile network is available</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Internet Stabilizer for weak connectivity area</a:t>
            </a:r>
          </a:p>
          <a:p>
            <a:pPr marL="457200" lvl="1" indent="0" algn="just">
              <a:buNone/>
            </a:pPr>
            <a:endParaRPr lang="en-US" sz="2200" dirty="0">
              <a:latin typeface="Times New Roman" panose="02020603050405020304" pitchFamily="18" charset="0"/>
              <a:cs typeface="Times New Roman" panose="02020603050405020304" pitchFamily="18" charset="0"/>
            </a:endParaRPr>
          </a:p>
          <a:p>
            <a:pPr marL="457200" lvl="1" indent="0" algn="just">
              <a:buNone/>
            </a:pPr>
            <a:r>
              <a:rPr lang="en-US" sz="2200" b="1" dirty="0">
                <a:latin typeface="Times New Roman" panose="02020603050405020304" pitchFamily="18" charset="0"/>
                <a:cs typeface="Times New Roman" panose="02020603050405020304" pitchFamily="18" charset="0"/>
              </a:rPr>
              <a:t>User Friendly Solution </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User-friendly Mobile App for Online Education</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One Click entrance for class and exam</a:t>
            </a:r>
          </a:p>
          <a:p>
            <a:pPr marL="914400" lvl="1" indent="-457200" algn="just">
              <a:buFont typeface="+mj-lt"/>
              <a:buAutoNum type="arabicPeriod"/>
            </a:pPr>
            <a:r>
              <a:rPr lang="en-US" sz="2200" dirty="0" err="1">
                <a:latin typeface="Times New Roman" panose="02020603050405020304" pitchFamily="18" charset="0"/>
                <a:cs typeface="Times New Roman" panose="02020603050405020304" pitchFamily="18" charset="0"/>
              </a:rPr>
              <a:t>Edu-Gamification</a:t>
            </a:r>
            <a:r>
              <a:rPr lang="en-US" sz="2200" dirty="0">
                <a:latin typeface="Times New Roman" panose="02020603050405020304" pitchFamily="18" charset="0"/>
                <a:cs typeface="Times New Roman" panose="02020603050405020304" pitchFamily="18" charset="0"/>
              </a:rPr>
              <a:t> assignment </a:t>
            </a:r>
          </a:p>
          <a:p>
            <a:pPr marL="457200" lvl="1" indent="0" algn="just">
              <a:buNone/>
            </a:pPr>
            <a:endParaRPr lang="en-US" sz="2200" dirty="0">
              <a:latin typeface="Times New Roman" panose="02020603050405020304" pitchFamily="18" charset="0"/>
              <a:cs typeface="Times New Roman" panose="02020603050405020304" pitchFamily="18" charset="0"/>
            </a:endParaRPr>
          </a:p>
          <a:p>
            <a:pPr marL="457200" lvl="1" indent="0" algn="just">
              <a:buNone/>
            </a:pPr>
            <a:r>
              <a:rPr lang="en-US" sz="2200" b="1" dirty="0">
                <a:latin typeface="Times New Roman" panose="02020603050405020304" pitchFamily="18" charset="0"/>
                <a:cs typeface="Times New Roman" panose="02020603050405020304" pitchFamily="18" charset="0"/>
              </a:rPr>
              <a:t>Online Based Class Solution</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Video Feedback as Home Work (VHW)</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SMART Exam System and Surveys</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Keep Class Schedules Online (SMART Scheduling)</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Channel Videos for Teaching (Relevant Different Channels from Online)</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Master Video Tutorials for eLearning</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Photo Hit Social Media</a:t>
            </a:r>
          </a:p>
          <a:p>
            <a:pPr marL="457200" lvl="1" indent="0" algn="just">
              <a:buNone/>
            </a:pPr>
            <a:endParaRPr lang="en-US" sz="2200" dirty="0">
              <a:latin typeface="Times New Roman" panose="02020603050405020304" pitchFamily="18" charset="0"/>
              <a:cs typeface="Times New Roman" panose="02020603050405020304" pitchFamily="18" charset="0"/>
            </a:endParaRPr>
          </a:p>
          <a:p>
            <a:pPr marL="457200" lvl="1" indent="0" algn="just">
              <a:buNone/>
            </a:pPr>
            <a:r>
              <a:rPr lang="en-US" sz="2200" b="1" dirty="0">
                <a:latin typeface="Times New Roman" panose="02020603050405020304" pitchFamily="18" charset="0"/>
                <a:cs typeface="Times New Roman" panose="02020603050405020304" pitchFamily="18" charset="0"/>
              </a:rPr>
              <a:t>Service Solutions</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8 Divisions, 64 Districts &amp; 3000+ Union Parishad Level Service Providers</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24*7 Online-based It Support Facilities (Live)</a:t>
            </a:r>
          </a:p>
          <a:p>
            <a:pPr lvl="1" algn="just">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999E706-2A1A-45AD-94CE-33991AC06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10155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Market Size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343401"/>
          </a:xfrm>
        </p:spPr>
        <p:txBody>
          <a:bodyPr>
            <a:normAutofit/>
          </a:bodyPr>
          <a:lstStyle/>
          <a:p>
            <a:pPr marL="0" indent="0" algn="just">
              <a:buClr>
                <a:srgbClr val="C00000"/>
              </a:buClr>
              <a:buNone/>
            </a:pPr>
            <a:r>
              <a:rPr lang="en-US" sz="2400" b="1" dirty="0">
                <a:latin typeface="Times New Roman" panose="02020603050405020304" pitchFamily="18" charset="0"/>
                <a:cs typeface="Times New Roman" panose="02020603050405020304" pitchFamily="18" charset="0"/>
              </a:rPr>
              <a:t>Description: </a:t>
            </a:r>
          </a:p>
          <a:p>
            <a:pPr algn="just">
              <a:buClr>
                <a:srgbClr val="C0000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The Target Market:</a:t>
            </a:r>
            <a:r>
              <a:rPr lang="en-US" sz="2200" dirty="0">
                <a:latin typeface="Times New Roman" panose="02020603050405020304" pitchFamily="18" charset="0"/>
                <a:cs typeface="Times New Roman" panose="02020603050405020304" pitchFamily="18" charset="0"/>
              </a:rPr>
              <a:t> School, College, University, Madrasah, Polytechnic, Technical Education, Youth development Centers, Govt. Office Training Centers, NGO Training Centers, Corporate Offices and others.</a:t>
            </a:r>
          </a:p>
          <a:p>
            <a:pPr algn="just">
              <a:buClr>
                <a:srgbClr val="C0000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The Total Market Size : </a:t>
            </a:r>
            <a:r>
              <a:rPr lang="en-US" sz="2200" dirty="0">
                <a:latin typeface="Times New Roman" panose="02020603050405020304" pitchFamily="18" charset="0"/>
                <a:cs typeface="Times New Roman" panose="02020603050405020304" pitchFamily="18" charset="0"/>
              </a:rPr>
              <a:t>Around 50,000 + Institutes in Bangladesh</a:t>
            </a:r>
          </a:p>
          <a:p>
            <a:pPr algn="just">
              <a:buClr>
                <a:srgbClr val="C0000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The Market Share that the Company will Target: </a:t>
            </a:r>
            <a:r>
              <a:rPr lang="en-US" sz="2200" dirty="0">
                <a:latin typeface="Times New Roman" panose="02020603050405020304" pitchFamily="18" charset="0"/>
                <a:cs typeface="Times New Roman" panose="02020603050405020304" pitchFamily="18" charset="0"/>
              </a:rPr>
              <a:t>15%-20% of Total Market </a:t>
            </a:r>
          </a:p>
        </p:txBody>
      </p:sp>
      <p:pic>
        <p:nvPicPr>
          <p:cNvPr id="4" name="Picture 3">
            <a:extLst>
              <a:ext uri="{FF2B5EF4-FFF2-40B4-BE49-F238E27FC236}">
                <a16:creationId xmlns:a16="http://schemas.microsoft.com/office/drawing/2014/main" id="{E7962261-3F5F-468B-8EA9-161E7AC78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252066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Competitive Advantage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2651" y="2057363"/>
            <a:ext cx="8229600" cy="3962437"/>
          </a:xfrm>
        </p:spPr>
        <p:txBody>
          <a:bodyPr>
            <a:normAutofit/>
          </a:bodyPr>
          <a:lstStyle/>
          <a:p>
            <a:pPr marL="0" indent="0">
              <a:buNone/>
            </a:pPr>
            <a:endParaRPr lang="en-US" dirty="0"/>
          </a:p>
          <a:p>
            <a:endParaRPr lang="en-US" dirty="0"/>
          </a:p>
          <a:p>
            <a:endParaRPr lang="en-US" dirty="0"/>
          </a:p>
        </p:txBody>
      </p:sp>
      <p:sp>
        <p:nvSpPr>
          <p:cNvPr id="4" name="Content Placeholder 2"/>
          <p:cNvSpPr txBox="1">
            <a:spLocks/>
          </p:cNvSpPr>
          <p:nvPr/>
        </p:nvSpPr>
        <p:spPr>
          <a:xfrm>
            <a:off x="457200" y="973540"/>
            <a:ext cx="8229600" cy="5046260"/>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
            </a:pPr>
            <a:r>
              <a:rPr lang="en-US" sz="6000" b="1" dirty="0">
                <a:latin typeface="Times New Roman" panose="02020603050405020304" pitchFamily="18" charset="0"/>
                <a:cs typeface="Times New Roman" panose="02020603050405020304" pitchFamily="18" charset="0"/>
              </a:rPr>
              <a:t>Direct and Indirect Competitors: </a:t>
            </a:r>
          </a:p>
          <a:p>
            <a:pPr marL="742950" indent="-742950" algn="just">
              <a:buFont typeface="+mj-lt"/>
              <a:buAutoNum type="arabicPeriod"/>
            </a:pPr>
            <a:r>
              <a:rPr lang="en-US" sz="4500" dirty="0">
                <a:latin typeface="Times New Roman" panose="02020603050405020304" pitchFamily="18" charset="0"/>
                <a:cs typeface="Times New Roman" panose="02020603050405020304" pitchFamily="18" charset="0"/>
              </a:rPr>
              <a:t>Different coaching centers and you tube channels</a:t>
            </a:r>
          </a:p>
          <a:p>
            <a:pPr marL="742950" indent="-742950" algn="just">
              <a:buFont typeface="+mj-lt"/>
              <a:buAutoNum type="arabicPeriod"/>
            </a:pPr>
            <a:r>
              <a:rPr lang="en-US" sz="4500" dirty="0">
                <a:latin typeface="Times New Roman" panose="02020603050405020304" pitchFamily="18" charset="0"/>
                <a:cs typeface="Times New Roman" panose="02020603050405020304" pitchFamily="18" charset="0"/>
              </a:rPr>
              <a:t>Different IT firm working on this issues</a:t>
            </a:r>
          </a:p>
          <a:p>
            <a:pPr marL="742950" indent="-742950" algn="just">
              <a:buFont typeface="+mj-lt"/>
              <a:buAutoNum type="arabicPeriod"/>
            </a:pPr>
            <a:r>
              <a:rPr lang="en-US" sz="4500" dirty="0">
                <a:latin typeface="Times New Roman" panose="02020603050405020304" pitchFamily="18" charset="0"/>
                <a:cs typeface="Times New Roman" panose="02020603050405020304" pitchFamily="18" charset="0"/>
              </a:rPr>
              <a:t>Donor based project working people</a:t>
            </a:r>
          </a:p>
          <a:p>
            <a:pPr marL="742950" indent="-742950" algn="just">
              <a:buFont typeface="+mj-lt"/>
              <a:buAutoNum type="arabicPeriod"/>
            </a:pPr>
            <a:r>
              <a:rPr lang="en-US" sz="4500" dirty="0">
                <a:latin typeface="Times New Roman" panose="02020603050405020304" pitchFamily="18" charset="0"/>
                <a:cs typeface="Times New Roman" panose="02020603050405020304" pitchFamily="18" charset="0"/>
              </a:rPr>
              <a:t>Local computer shops for school and college advantages</a:t>
            </a:r>
          </a:p>
          <a:p>
            <a:pPr marL="0" indent="0">
              <a:buClr>
                <a:srgbClr val="C00000"/>
              </a:buClr>
              <a:buNone/>
            </a:pPr>
            <a:endParaRPr lang="en-US" sz="50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
            </a:pPr>
            <a:r>
              <a:rPr lang="en-US" sz="6000" b="1" dirty="0">
                <a:latin typeface="Times New Roman" panose="02020603050405020304" pitchFamily="18" charset="0"/>
                <a:cs typeface="Times New Roman" panose="02020603050405020304" pitchFamily="18" charset="0"/>
              </a:rPr>
              <a:t>Your Competitive Advantage:</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50% Deducted price rather than other product around the world</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Other will import and my product is in house production and assemble</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Comfortable to use and available product in house</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First corporate start for SMART classroom setup program</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Professional IT and support management team</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Modern and updated technology used</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Fully online based complete solution packages</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Use ability of free media for all level users</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Free access and paid access for institutes</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Digital Economy Payment gateway for teachers, institutes and other (Bank, </a:t>
            </a:r>
            <a:r>
              <a:rPr lang="en-US" sz="4500" dirty="0" err="1">
                <a:latin typeface="Times New Roman" panose="02020603050405020304" pitchFamily="18" charset="0"/>
                <a:cs typeface="Times New Roman" panose="02020603050405020304" pitchFamily="18" charset="0"/>
              </a:rPr>
              <a:t>bKash</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Nagadh</a:t>
            </a:r>
            <a:r>
              <a:rPr lang="en-US" sz="4500" dirty="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Teachers training program online and offline</a:t>
            </a:r>
          </a:p>
          <a:p>
            <a:pPr marL="514350" indent="-514350" algn="just">
              <a:buFont typeface="+mj-lt"/>
              <a:buAutoNum type="arabicPeriod"/>
            </a:pPr>
            <a:r>
              <a:rPr lang="en-US" sz="4500" dirty="0">
                <a:latin typeface="Times New Roman" panose="02020603050405020304" pitchFamily="18" charset="0"/>
                <a:cs typeface="Times New Roman" panose="02020603050405020304" pitchFamily="18" charset="0"/>
              </a:rPr>
              <a:t>24/7, IT support team for any operational management</a:t>
            </a:r>
          </a:p>
          <a:p>
            <a:pPr marL="0" indent="0">
              <a:buFont typeface="Arial" pitchFamily="34" charse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752C06-A9C7-479D-BBA0-9F2814A80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303756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03" y="102283"/>
            <a:ext cx="8229600" cy="639762"/>
          </a:xfrm>
        </p:spPr>
        <p:txBody>
          <a:bodyPr>
            <a:normAutofit fontScale="90000"/>
          </a:bodyPr>
          <a:lstStyle/>
          <a:p>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Funding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5800" y="1066800"/>
            <a:ext cx="7816553" cy="3394391"/>
          </a:xfrm>
          <a:prstGeom prst="rect">
            <a:avLst/>
          </a:prstGeom>
          <a:noFill/>
        </p:spPr>
        <p:txBody>
          <a:bodyPr wrap="square" lIns="0" tIns="0" rIns="0" bIns="0" rtlCol="0">
            <a:spAutoFit/>
          </a:bodyPr>
          <a:lstStyle/>
          <a:p>
            <a:pPr defTabSz="685800">
              <a:lnSpc>
                <a:spcPct val="130000"/>
              </a:lnSpc>
              <a:spcBef>
                <a:spcPct val="20000"/>
              </a:spcBef>
              <a:buClr>
                <a:srgbClr val="C00000"/>
              </a:buClr>
              <a:defRPr/>
            </a:pPr>
            <a:r>
              <a:rPr lang="en-US" sz="2400" b="1" spc="-53" dirty="0">
                <a:latin typeface="Times New Roman" panose="02020603050405020304" pitchFamily="18" charset="0"/>
                <a:cs typeface="Times New Roman" panose="02020603050405020304" pitchFamily="18" charset="0"/>
              </a:rPr>
              <a:t>Description:</a:t>
            </a:r>
          </a:p>
          <a:p>
            <a:pPr marL="342900" indent="-342900" defTabSz="685800">
              <a:lnSpc>
                <a:spcPct val="130000"/>
              </a:lnSpc>
              <a:spcBef>
                <a:spcPct val="20000"/>
              </a:spcBef>
              <a:buClr>
                <a:srgbClr val="C00000"/>
              </a:buClr>
              <a:buFont typeface="Wingdings" panose="05000000000000000000" pitchFamily="2" charset="2"/>
              <a:buChar char="§"/>
              <a:defRPr/>
            </a:pPr>
            <a:r>
              <a:rPr lang="en-US" sz="2000" b="1" spc="-53" dirty="0">
                <a:latin typeface="Times New Roman" panose="02020603050405020304" pitchFamily="18" charset="0"/>
                <a:cs typeface="Times New Roman" panose="02020603050405020304" pitchFamily="18" charset="0"/>
              </a:rPr>
              <a:t>Amount Requested:</a:t>
            </a:r>
            <a:r>
              <a:rPr lang="en-US" sz="2000" spc="-53" dirty="0">
                <a:latin typeface="Times New Roman" panose="02020603050405020304" pitchFamily="18" charset="0"/>
                <a:cs typeface="Times New Roman" panose="02020603050405020304" pitchFamily="18" charset="0"/>
              </a:rPr>
              <a:t> BDT 100,000,000.00</a:t>
            </a:r>
          </a:p>
          <a:p>
            <a:pPr marL="342900" indent="-342900" defTabSz="685800">
              <a:lnSpc>
                <a:spcPct val="130000"/>
              </a:lnSpc>
              <a:spcBef>
                <a:spcPct val="20000"/>
              </a:spcBef>
              <a:buClr>
                <a:srgbClr val="C00000"/>
              </a:buClr>
              <a:buFont typeface="Wingdings" panose="05000000000000000000" pitchFamily="2" charset="2"/>
              <a:buChar char="§"/>
              <a:defRPr/>
            </a:pPr>
            <a:r>
              <a:rPr lang="en-US" sz="2000" b="1" spc="-53" dirty="0">
                <a:latin typeface="Times New Roman" panose="02020603050405020304" pitchFamily="18" charset="0"/>
                <a:cs typeface="Times New Roman" panose="02020603050405020304" pitchFamily="18" charset="0"/>
              </a:rPr>
              <a:t>Industry Focus:</a:t>
            </a:r>
            <a:r>
              <a:rPr lang="en-US" sz="2000" spc="-53" dirty="0">
                <a:latin typeface="Times New Roman" panose="02020603050405020304" pitchFamily="18" charset="0"/>
                <a:cs typeface="Times New Roman" panose="02020603050405020304" pitchFamily="18" charset="0"/>
              </a:rPr>
              <a:t> Education and Training</a:t>
            </a:r>
          </a:p>
          <a:p>
            <a:pPr marL="342900" indent="-342900" defTabSz="685800">
              <a:lnSpc>
                <a:spcPct val="130000"/>
              </a:lnSpc>
              <a:spcBef>
                <a:spcPct val="20000"/>
              </a:spcBef>
              <a:buClr>
                <a:srgbClr val="C00000"/>
              </a:buClr>
              <a:buFont typeface="Wingdings" panose="05000000000000000000" pitchFamily="2" charset="2"/>
              <a:buChar char="§"/>
              <a:defRPr/>
            </a:pPr>
            <a:r>
              <a:rPr lang="en-US" sz="2000" b="1" spc="-53" dirty="0">
                <a:latin typeface="Times New Roman" panose="02020603050405020304" pitchFamily="18" charset="0"/>
                <a:cs typeface="Times New Roman" panose="02020603050405020304" pitchFamily="18" charset="0"/>
              </a:rPr>
              <a:t>Venture Stage:</a:t>
            </a:r>
            <a:r>
              <a:rPr lang="en-US" sz="2000" spc="-53" dirty="0">
                <a:latin typeface="Times New Roman" panose="02020603050405020304" pitchFamily="18" charset="0"/>
                <a:cs typeface="Times New Roman" panose="02020603050405020304" pitchFamily="18" charset="0"/>
              </a:rPr>
              <a:t> BDT 1,000,000.00</a:t>
            </a:r>
          </a:p>
          <a:p>
            <a:pPr marL="342900" indent="-342900" defTabSz="685800">
              <a:lnSpc>
                <a:spcPct val="130000"/>
              </a:lnSpc>
              <a:spcBef>
                <a:spcPct val="20000"/>
              </a:spcBef>
              <a:buClr>
                <a:srgbClr val="C00000"/>
              </a:buClr>
              <a:buFont typeface="Wingdings" panose="05000000000000000000" pitchFamily="2" charset="2"/>
              <a:buChar char="§"/>
              <a:defRPr/>
            </a:pPr>
            <a:r>
              <a:rPr lang="en-US" sz="2000" b="1" spc="-53" dirty="0">
                <a:latin typeface="Times New Roman" panose="02020603050405020304" pitchFamily="18" charset="0"/>
                <a:cs typeface="Times New Roman" panose="02020603050405020304" pitchFamily="18" charset="0"/>
              </a:rPr>
              <a:t>Timeline to Achieve Profitability:</a:t>
            </a:r>
            <a:r>
              <a:rPr lang="en-US" sz="2000" spc="-53" dirty="0">
                <a:latin typeface="Times New Roman" panose="02020603050405020304" pitchFamily="18" charset="0"/>
                <a:cs typeface="Times New Roman" panose="02020603050405020304" pitchFamily="18" charset="0"/>
              </a:rPr>
              <a:t> November to December 2021</a:t>
            </a:r>
          </a:p>
          <a:p>
            <a:pPr marL="342900" indent="-342900" defTabSz="685800">
              <a:lnSpc>
                <a:spcPct val="130000"/>
              </a:lnSpc>
              <a:spcBef>
                <a:spcPct val="20000"/>
              </a:spcBef>
              <a:buClr>
                <a:srgbClr val="C00000"/>
              </a:buClr>
              <a:buFont typeface="Wingdings" panose="05000000000000000000" pitchFamily="2" charset="2"/>
              <a:buChar char="§"/>
              <a:defRPr/>
            </a:pPr>
            <a:r>
              <a:rPr lang="en-US" sz="2000" b="1" spc="-53" dirty="0">
                <a:latin typeface="Times New Roman" panose="02020603050405020304" pitchFamily="18" charset="0"/>
                <a:cs typeface="Times New Roman" panose="02020603050405020304" pitchFamily="18" charset="0"/>
              </a:rPr>
              <a:t>Monthly Burn Rate:</a:t>
            </a:r>
            <a:r>
              <a:rPr lang="en-US" sz="2000" spc="-53" dirty="0">
                <a:latin typeface="Times New Roman" panose="02020603050405020304" pitchFamily="18" charset="0"/>
                <a:cs typeface="Times New Roman" panose="02020603050405020304" pitchFamily="18" charset="0"/>
              </a:rPr>
              <a:t> On Demand Basis </a:t>
            </a:r>
          </a:p>
          <a:p>
            <a:pPr defTabSz="685800">
              <a:lnSpc>
                <a:spcPct val="150000"/>
              </a:lnSpc>
              <a:buClr>
                <a:srgbClr val="C00000"/>
              </a:buClr>
              <a:defRPr/>
            </a:pPr>
            <a:endParaRPr lang="en-US" sz="825" spc="-53" dirty="0">
              <a:gradFill>
                <a:gsLst>
                  <a:gs pos="2917">
                    <a:srgbClr val="797A7D"/>
                  </a:gs>
                  <a:gs pos="95000">
                    <a:srgbClr val="797A7D"/>
                  </a:gs>
                </a:gsLst>
                <a:lin ang="5400000" scaled="0"/>
              </a:gradFill>
              <a:latin typeface="Times New Roman" panose="02020603050405020304" pitchFamily="18" charset="0"/>
              <a:cs typeface="Times New Roman" panose="02020603050405020304" pitchFamily="18" charset="0"/>
            </a:endParaRPr>
          </a:p>
          <a:p>
            <a:pPr defTabSz="685800">
              <a:lnSpc>
                <a:spcPct val="150000"/>
              </a:lnSpc>
              <a:buClr>
                <a:srgbClr val="C00000"/>
              </a:buClr>
              <a:defRPr/>
            </a:pPr>
            <a:endParaRPr lang="en-US" spc="-53" dirty="0">
              <a:gradFill>
                <a:gsLst>
                  <a:gs pos="2917">
                    <a:srgbClr val="797A7D"/>
                  </a:gs>
                  <a:gs pos="95000">
                    <a:srgbClr val="797A7D"/>
                  </a:gs>
                </a:gsLst>
                <a:lin ang="5400000" scaled="0"/>
              </a:gra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C81C6A9-1A43-4508-B4FA-D4CBCB192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357071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340" y="-134203"/>
            <a:ext cx="8229600" cy="820003"/>
          </a:xfrm>
        </p:spPr>
        <p:txBody>
          <a:bodyPr>
            <a:normAutofit fontScale="90000"/>
          </a:bodyPr>
          <a:lstStyle/>
          <a:p>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Management Team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33400" y="990600"/>
            <a:ext cx="8229600" cy="45640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lnSpc>
                <a:spcPct val="150000"/>
              </a:lnSpc>
              <a:buClr>
                <a:srgbClr val="C00000"/>
              </a:buClr>
              <a:buFont typeface="Arial" pitchFamily="34" charset="0"/>
              <a:buNone/>
              <a:defRPr/>
            </a:pPr>
            <a:endParaRPr lang="en-US" spc="-53"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8EB1B0BF-CA0C-42B3-BAEF-7D3AF1940B70}"/>
              </a:ext>
            </a:extLst>
          </p:cNvPr>
          <p:cNvGraphicFramePr>
            <a:graphicFrameLocks noGrp="1"/>
          </p:cNvGraphicFramePr>
          <p:nvPr>
            <p:extLst>
              <p:ext uri="{D42A27DB-BD31-4B8C-83A1-F6EECF244321}">
                <p14:modId xmlns:p14="http://schemas.microsoft.com/office/powerpoint/2010/main" val="2149417143"/>
              </p:ext>
            </p:extLst>
          </p:nvPr>
        </p:nvGraphicFramePr>
        <p:xfrm>
          <a:off x="516340" y="655316"/>
          <a:ext cx="8094260" cy="5016896"/>
        </p:xfrm>
        <a:graphic>
          <a:graphicData uri="http://schemas.openxmlformats.org/drawingml/2006/table">
            <a:tbl>
              <a:tblPr firstRow="1" firstCol="1" bandRow="1">
                <a:tableStyleId>{5C22544A-7EE6-4342-B048-85BDC9FD1C3A}</a:tableStyleId>
              </a:tblPr>
              <a:tblGrid>
                <a:gridCol w="774798">
                  <a:extLst>
                    <a:ext uri="{9D8B030D-6E8A-4147-A177-3AD203B41FA5}">
                      <a16:colId xmlns:a16="http://schemas.microsoft.com/office/drawing/2014/main" val="1623935209"/>
                    </a:ext>
                  </a:extLst>
                </a:gridCol>
                <a:gridCol w="2181555">
                  <a:extLst>
                    <a:ext uri="{9D8B030D-6E8A-4147-A177-3AD203B41FA5}">
                      <a16:colId xmlns:a16="http://schemas.microsoft.com/office/drawing/2014/main" val="737022777"/>
                    </a:ext>
                  </a:extLst>
                </a:gridCol>
                <a:gridCol w="4129371">
                  <a:extLst>
                    <a:ext uri="{9D8B030D-6E8A-4147-A177-3AD203B41FA5}">
                      <a16:colId xmlns:a16="http://schemas.microsoft.com/office/drawing/2014/main" val="3332903098"/>
                    </a:ext>
                  </a:extLst>
                </a:gridCol>
                <a:gridCol w="1008536">
                  <a:extLst>
                    <a:ext uri="{9D8B030D-6E8A-4147-A177-3AD203B41FA5}">
                      <a16:colId xmlns:a16="http://schemas.microsoft.com/office/drawing/2014/main" val="2319373273"/>
                    </a:ext>
                  </a:extLst>
                </a:gridCol>
              </a:tblGrid>
              <a:tr h="551573">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Sl. No.</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Name</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Qualification and Special Fields</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Year of Experience</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14627551"/>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01</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Dr. Md. Mazedul Haque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PhD, Netherland, Educationalist and Researcher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18</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91158853"/>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02</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Dr. Sayed Md. Nazim Uddin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PhD, Canada, University Professor, Online Class Expert and Researcher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13</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28982596"/>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03</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Dr. </a:t>
                      </a:r>
                      <a:r>
                        <a:rPr lang="en-US" sz="1300" dirty="0" err="1">
                          <a:effectLst/>
                          <a:latin typeface="Times New Roman" panose="02020603050405020304" pitchFamily="18" charset="0"/>
                          <a:cs typeface="Times New Roman" panose="02020603050405020304" pitchFamily="18" charset="0"/>
                        </a:rPr>
                        <a:t>Razib</a:t>
                      </a:r>
                      <a:r>
                        <a:rPr lang="en-US" sz="1300" dirty="0">
                          <a:effectLst/>
                          <a:latin typeface="Times New Roman" panose="02020603050405020304" pitchFamily="18" charset="0"/>
                          <a:cs typeface="Times New Roman" panose="02020603050405020304" pitchFamily="18" charset="0"/>
                        </a:rPr>
                        <a:t> Amirul Islam</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PhD, Canada, Educationalist and Researcher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12</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0292811"/>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04</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Dr. Zahanara Parvin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PhD, Japan, Educationalist and Researcher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12</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5961148"/>
                  </a:ext>
                </a:extLst>
              </a:tr>
              <a:tr h="551573">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05</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Abu Jubayer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M. Sc. (BUET), NSDA L-4 in IT, Project Management Professional Trained, Online Class Expert and Researcher</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12</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668353"/>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06</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Sadequr Rahman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M. Sc. (BUET), Project Management Professional Trained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10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5277050"/>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07</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Emdad Ali</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M. Sc. (JU), College Teacher and Online Class Expert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18</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3752520"/>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08</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Jinnat Ara Khatun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M. ED (DU), College Teacher and Online Class Expert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14</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2652513"/>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09</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Mehedi Hassan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M. S. S. (DU), IT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10</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01505121"/>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10</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Nazmul Hassan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B. SC. In CSE, (UAP), IT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8</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07958943"/>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11</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Sanjida Rahman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B. SC. In CSE, (CUET), IT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8</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4296335"/>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12</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Tanvir Rahman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B. SC. In CSE, (CUET), IT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5</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11494102"/>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13</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Salim Ahmed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B. SC. In CSE, (BUET), IT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5</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46969871"/>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14</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IT Support Technician (6)</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Various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Various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280044"/>
                  </a:ext>
                </a:extLst>
              </a:tr>
              <a:tr h="269547">
                <a:tc>
                  <a:txBody>
                    <a:bodyPr/>
                    <a:lstStyle/>
                    <a:p>
                      <a:pPr marL="0" marR="0" algn="ctr">
                        <a:lnSpc>
                          <a:spcPct val="107000"/>
                        </a:lnSpc>
                        <a:spcBef>
                          <a:spcPts val="0"/>
                        </a:spcBef>
                        <a:spcAft>
                          <a:spcPts val="0"/>
                        </a:spcAft>
                      </a:pPr>
                      <a:r>
                        <a:rPr lang="en-US" sz="1300" dirty="0">
                          <a:solidFill>
                            <a:schemeClr val="tx1"/>
                          </a:solidFill>
                          <a:effectLst/>
                          <a:latin typeface="Times New Roman" panose="02020603050405020304" pitchFamily="18" charset="0"/>
                          <a:cs typeface="Times New Roman" panose="02020603050405020304" pitchFamily="18" charset="0"/>
                        </a:rPr>
                        <a:t>15</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Office Staff (70)</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a:effectLst/>
                          <a:latin typeface="Times New Roman" panose="02020603050405020304" pitchFamily="18" charset="0"/>
                          <a:cs typeface="Times New Roman" panose="02020603050405020304" pitchFamily="18" charset="0"/>
                        </a:rPr>
                        <a:t>Various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Various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530596"/>
                  </a:ext>
                </a:extLst>
              </a:tr>
            </a:tbl>
          </a:graphicData>
        </a:graphic>
      </p:graphicFrame>
      <p:pic>
        <p:nvPicPr>
          <p:cNvPr id="10" name="Picture 9">
            <a:extLst>
              <a:ext uri="{FF2B5EF4-FFF2-40B4-BE49-F238E27FC236}">
                <a16:creationId xmlns:a16="http://schemas.microsoft.com/office/drawing/2014/main" id="{621ADFF4-BABE-4219-888B-D9FE06FB6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95477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69D4-8D95-4A9D-B7F4-AD7EFAC4DC94}"/>
              </a:ext>
            </a:extLst>
          </p:cNvPr>
          <p:cNvSpPr>
            <a:spLocks noGrp="1"/>
          </p:cNvSpPr>
          <p:nvPr>
            <p:ph type="title"/>
          </p:nvPr>
        </p:nvSpPr>
        <p:spPr>
          <a:xfrm>
            <a:off x="457200" y="198869"/>
            <a:ext cx="8229600" cy="715962"/>
          </a:xfrm>
        </p:spPr>
        <p:txBody>
          <a:bodyPr>
            <a:normAutofit/>
          </a:bodyPr>
          <a:lstStyle/>
          <a:p>
            <a:r>
              <a:rPr lang="en-US" sz="3200" b="1" i="1" u="sng" dirty="0">
                <a:latin typeface="Times New Roman" panose="02020603050405020304" pitchFamily="18" charset="0"/>
                <a:cs typeface="Times New Roman" panose="02020603050405020304" pitchFamily="18" charset="0"/>
              </a:rPr>
              <a:t>Organogram of the Company</a:t>
            </a:r>
          </a:p>
        </p:txBody>
      </p:sp>
      <p:graphicFrame>
        <p:nvGraphicFramePr>
          <p:cNvPr id="4" name="Content Placeholder 3">
            <a:extLst>
              <a:ext uri="{FF2B5EF4-FFF2-40B4-BE49-F238E27FC236}">
                <a16:creationId xmlns:a16="http://schemas.microsoft.com/office/drawing/2014/main" id="{E4CEFD86-3F59-4372-9CFA-1FBD82DB8F20}"/>
              </a:ext>
            </a:extLst>
          </p:cNvPr>
          <p:cNvGraphicFramePr>
            <a:graphicFrameLocks noGrp="1"/>
          </p:cNvGraphicFramePr>
          <p:nvPr>
            <p:ph idx="1"/>
            <p:extLst>
              <p:ext uri="{D42A27DB-BD31-4B8C-83A1-F6EECF244321}">
                <p14:modId xmlns:p14="http://schemas.microsoft.com/office/powerpoint/2010/main" val="3228294177"/>
              </p:ext>
            </p:extLst>
          </p:nvPr>
        </p:nvGraphicFramePr>
        <p:xfrm>
          <a:off x="457200" y="1107833"/>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28A8DFB3-F117-42D1-89DB-BED01E01C1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89802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13" y="304800"/>
            <a:ext cx="8229600" cy="457200"/>
          </a:xfrm>
        </p:spPr>
        <p:txBody>
          <a:bodyPr>
            <a:normAutofit fontScale="90000"/>
          </a:bodyPr>
          <a:lstStyle/>
          <a:p>
            <a:br>
              <a:rPr lang="en-US" sz="3600" b="1" i="1" u="sng" spc="-53" dirty="0">
                <a:latin typeface="Times New Roman" panose="02020603050405020304" pitchFamily="18" charset="0"/>
                <a:cs typeface="Times New Roman" panose="02020603050405020304" pitchFamily="18" charset="0"/>
              </a:rPr>
            </a:br>
            <a:r>
              <a:rPr lang="en-US" sz="3600" b="1" i="1" u="sng" spc="-53" dirty="0">
                <a:latin typeface="Times New Roman" panose="02020603050405020304" pitchFamily="18" charset="0"/>
                <a:cs typeface="Times New Roman" panose="02020603050405020304" pitchFamily="18" charset="0"/>
              </a:rPr>
              <a:t>Product Architecture Overview</a:t>
            </a:r>
            <a:br>
              <a:rPr lang="en-US" sz="3600" b="1" i="1" u="sng" spc="-53" dirty="0">
                <a:latin typeface="Times New Roman" panose="02020603050405020304" pitchFamily="18" charset="0"/>
                <a:cs typeface="Times New Roman" panose="02020603050405020304" pitchFamily="18" charset="0"/>
              </a:rPr>
            </a:br>
            <a:endParaRPr lang="en-US" b="1" i="1" u="sng" dirty="0"/>
          </a:p>
        </p:txBody>
      </p:sp>
      <p:pic>
        <p:nvPicPr>
          <p:cNvPr id="7" name="Picture 6">
            <a:extLst>
              <a:ext uri="{FF2B5EF4-FFF2-40B4-BE49-F238E27FC236}">
                <a16:creationId xmlns:a16="http://schemas.microsoft.com/office/drawing/2014/main" id="{0B2A7E5E-C7DD-43A9-A7A6-94AAE9963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51513" y="915522"/>
            <a:ext cx="8463887" cy="4723278"/>
          </a:xfrm>
          <a:ln>
            <a:solidFill>
              <a:srgbClr val="002060"/>
            </a:solidFill>
          </a:ln>
        </p:spPr>
      </p:pic>
    </p:spTree>
    <p:extLst>
      <p:ext uri="{BB962C8B-B14F-4D97-AF65-F5344CB8AC3E}">
        <p14:creationId xmlns:p14="http://schemas.microsoft.com/office/powerpoint/2010/main" val="380078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2138101"/>
              </p:ext>
            </p:extLst>
          </p:nvPr>
        </p:nvGraphicFramePr>
        <p:xfrm>
          <a:off x="304800" y="76200"/>
          <a:ext cx="8229600" cy="1524000"/>
        </p:xfrm>
        <a:graphic>
          <a:graphicData uri="http://schemas.openxmlformats.org/drawingml/2006/table">
            <a:tbl>
              <a:tblPr firstRow="1" firstCol="1" bandRow="1">
                <a:tableStyleId>{5C22544A-7EE6-4342-B048-85BDC9FD1C3A}</a:tableStyleId>
              </a:tblPr>
              <a:tblGrid>
                <a:gridCol w="2578237">
                  <a:extLst>
                    <a:ext uri="{9D8B030D-6E8A-4147-A177-3AD203B41FA5}">
                      <a16:colId xmlns:a16="http://schemas.microsoft.com/office/drawing/2014/main" val="20000"/>
                    </a:ext>
                  </a:extLst>
                </a:gridCol>
                <a:gridCol w="2905562">
                  <a:extLst>
                    <a:ext uri="{9D8B030D-6E8A-4147-A177-3AD203B41FA5}">
                      <a16:colId xmlns:a16="http://schemas.microsoft.com/office/drawing/2014/main" val="20001"/>
                    </a:ext>
                  </a:extLst>
                </a:gridCol>
                <a:gridCol w="2745801">
                  <a:extLst>
                    <a:ext uri="{9D8B030D-6E8A-4147-A177-3AD203B41FA5}">
                      <a16:colId xmlns:a16="http://schemas.microsoft.com/office/drawing/2014/main" val="20002"/>
                    </a:ext>
                  </a:extLst>
                </a:gridCol>
              </a:tblGrid>
              <a:tr h="229190">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Topics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Technical Specification (Int.)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Our Product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07240">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Network Bonding: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4 SIM &amp; 1 Ethernet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3-5 SIMs &amp; 1 Ethernet</a:t>
                      </a:r>
                    </a:p>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(Use and Requirement Wise)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29190">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Network Provided: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Wi-Fi</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Wi-Fi (30 Meters Range)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29190">
                <a:tc>
                  <a:txBody>
                    <a:bodyPr/>
                    <a:lstStyle/>
                    <a:p>
                      <a:pPr marL="0" marR="0" algn="ctr">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Outdoor Work Duration: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5-6 Hours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8 Hours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29190">
                <a:tc>
                  <a:txBody>
                    <a:bodyPr/>
                    <a:lstStyle/>
                    <a:p>
                      <a:pPr marL="0" marR="0" algn="ctr">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Support Self-Built Server: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Linus Debain 9.0 OS Required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Linus </a:t>
                      </a:r>
                      <a:r>
                        <a:rPr lang="en-US" sz="1400" dirty="0" err="1">
                          <a:effectLst/>
                          <a:latin typeface="Times New Roman" panose="02020603050405020304" pitchFamily="18" charset="0"/>
                          <a:cs typeface="Times New Roman" panose="02020603050405020304" pitchFamily="18" charset="0"/>
                        </a:rPr>
                        <a:t>Debain</a:t>
                      </a:r>
                      <a:r>
                        <a:rPr lang="en-US" sz="1400" dirty="0">
                          <a:effectLst/>
                          <a:latin typeface="Times New Roman" panose="02020603050405020304" pitchFamily="18" charset="0"/>
                          <a:cs typeface="Times New Roman" panose="02020603050405020304" pitchFamily="18" charset="0"/>
                        </a:rPr>
                        <a:t> 9.0 OS Required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2" name="Table 1">
            <a:extLst>
              <a:ext uri="{FF2B5EF4-FFF2-40B4-BE49-F238E27FC236}">
                <a16:creationId xmlns:a16="http://schemas.microsoft.com/office/drawing/2014/main" id="{3530651F-01BA-48BE-A03F-31EFE321D6A8}"/>
              </a:ext>
            </a:extLst>
          </p:cNvPr>
          <p:cNvGraphicFramePr>
            <a:graphicFrameLocks noGrp="1"/>
          </p:cNvGraphicFramePr>
          <p:nvPr>
            <p:extLst>
              <p:ext uri="{D42A27DB-BD31-4B8C-83A1-F6EECF244321}">
                <p14:modId xmlns:p14="http://schemas.microsoft.com/office/powerpoint/2010/main" val="2729199122"/>
              </p:ext>
            </p:extLst>
          </p:nvPr>
        </p:nvGraphicFramePr>
        <p:xfrm>
          <a:off x="304800" y="1676400"/>
          <a:ext cx="8229600" cy="4016281"/>
        </p:xfrm>
        <a:graphic>
          <a:graphicData uri="http://schemas.openxmlformats.org/drawingml/2006/table">
            <a:tbl>
              <a:tblPr firstRow="1" firstCol="1" bandRow="1">
                <a:tableStyleId>{5C22544A-7EE6-4342-B048-85BDC9FD1C3A}</a:tableStyleId>
              </a:tblPr>
              <a:tblGrid>
                <a:gridCol w="1477628">
                  <a:extLst>
                    <a:ext uri="{9D8B030D-6E8A-4147-A177-3AD203B41FA5}">
                      <a16:colId xmlns:a16="http://schemas.microsoft.com/office/drawing/2014/main" val="57370192"/>
                    </a:ext>
                  </a:extLst>
                </a:gridCol>
                <a:gridCol w="2795774">
                  <a:extLst>
                    <a:ext uri="{9D8B030D-6E8A-4147-A177-3AD203B41FA5}">
                      <a16:colId xmlns:a16="http://schemas.microsoft.com/office/drawing/2014/main" val="4193343700"/>
                    </a:ext>
                  </a:extLst>
                </a:gridCol>
                <a:gridCol w="1427403">
                  <a:extLst>
                    <a:ext uri="{9D8B030D-6E8A-4147-A177-3AD203B41FA5}">
                      <a16:colId xmlns:a16="http://schemas.microsoft.com/office/drawing/2014/main" val="3834848126"/>
                    </a:ext>
                  </a:extLst>
                </a:gridCol>
                <a:gridCol w="2528795">
                  <a:extLst>
                    <a:ext uri="{9D8B030D-6E8A-4147-A177-3AD203B41FA5}">
                      <a16:colId xmlns:a16="http://schemas.microsoft.com/office/drawing/2014/main" val="944432640"/>
                    </a:ext>
                  </a:extLst>
                </a:gridCol>
              </a:tblGrid>
              <a:tr h="291306">
                <a:tc>
                  <a:txBody>
                    <a:bodyPr/>
                    <a:lstStyle/>
                    <a:p>
                      <a:pPr marL="0" marR="0" algn="ctr">
                        <a:lnSpc>
                          <a:spcPct val="107000"/>
                        </a:lnSpc>
                        <a:spcBef>
                          <a:spcPts val="0"/>
                        </a:spcBef>
                        <a:spcAft>
                          <a:spcPts val="800"/>
                        </a:spcAft>
                      </a:pPr>
                      <a:r>
                        <a:rPr lang="en-US" sz="1300" dirty="0">
                          <a:solidFill>
                            <a:schemeClr val="tx1"/>
                          </a:solidFill>
                          <a:effectLst/>
                          <a:latin typeface="Times New Roman" panose="02020603050405020304" pitchFamily="18" charset="0"/>
                          <a:cs typeface="Times New Roman" panose="02020603050405020304" pitchFamily="18" charset="0"/>
                        </a:rPr>
                        <a:t>Topics</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tx2">
                        <a:lumMod val="60000"/>
                        <a:lumOff val="40000"/>
                      </a:schemeClr>
                    </a:solidFill>
                  </a:tcPr>
                </a:tc>
                <a:tc>
                  <a:txBody>
                    <a:bodyPr/>
                    <a:lstStyle/>
                    <a:p>
                      <a:pPr marL="0" marR="0" algn="ctr">
                        <a:lnSpc>
                          <a:spcPct val="107000"/>
                        </a:lnSpc>
                        <a:spcBef>
                          <a:spcPts val="0"/>
                        </a:spcBef>
                        <a:spcAft>
                          <a:spcPts val="800"/>
                        </a:spcAft>
                      </a:pPr>
                      <a:r>
                        <a:rPr lang="en-US" sz="1300" dirty="0">
                          <a:solidFill>
                            <a:schemeClr val="tx1"/>
                          </a:solidFill>
                          <a:effectLst/>
                          <a:latin typeface="Times New Roman" panose="02020603050405020304" pitchFamily="18" charset="0"/>
                          <a:cs typeface="Times New Roman" panose="02020603050405020304" pitchFamily="18" charset="0"/>
                        </a:rPr>
                        <a:t>Technical Specification</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tx2">
                        <a:lumMod val="60000"/>
                        <a:lumOff val="40000"/>
                      </a:schemeClr>
                    </a:solidFill>
                  </a:tcPr>
                </a:tc>
                <a:tc>
                  <a:txBody>
                    <a:bodyPr/>
                    <a:lstStyle/>
                    <a:p>
                      <a:pPr marL="0" marR="0" algn="ctr">
                        <a:lnSpc>
                          <a:spcPct val="107000"/>
                        </a:lnSpc>
                        <a:spcBef>
                          <a:spcPts val="0"/>
                        </a:spcBef>
                        <a:spcAft>
                          <a:spcPts val="800"/>
                        </a:spcAft>
                      </a:pPr>
                      <a:r>
                        <a:rPr lang="en-US" sz="1300" dirty="0">
                          <a:solidFill>
                            <a:schemeClr val="tx1"/>
                          </a:solidFill>
                          <a:effectLst/>
                          <a:latin typeface="Times New Roman" panose="02020603050405020304" pitchFamily="18" charset="0"/>
                          <a:cs typeface="Times New Roman" panose="02020603050405020304" pitchFamily="18" charset="0"/>
                        </a:rPr>
                        <a:t>Topics</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tc>
                  <a:txBody>
                    <a:bodyPr/>
                    <a:lstStyle/>
                    <a:p>
                      <a:pPr marL="0" marR="0" algn="ctr">
                        <a:lnSpc>
                          <a:spcPct val="107000"/>
                        </a:lnSpc>
                        <a:spcBef>
                          <a:spcPts val="0"/>
                        </a:spcBef>
                        <a:spcAft>
                          <a:spcPts val="800"/>
                        </a:spcAft>
                      </a:pPr>
                      <a:r>
                        <a:rPr lang="en-US" sz="1300" dirty="0">
                          <a:solidFill>
                            <a:schemeClr val="tx1"/>
                          </a:solidFill>
                          <a:effectLst/>
                          <a:latin typeface="Times New Roman" panose="02020603050405020304" pitchFamily="18" charset="0"/>
                          <a:cs typeface="Times New Roman" panose="02020603050405020304" pitchFamily="18" charset="0"/>
                        </a:rPr>
                        <a:t>Technical Specification</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extLst>
                  <a:ext uri="{0D108BD9-81ED-4DB2-BD59-A6C34878D82A}">
                    <a16:rowId xmlns:a16="http://schemas.microsoft.com/office/drawing/2014/main" val="1848843664"/>
                  </a:ext>
                </a:extLst>
              </a:tr>
              <a:tr h="617528">
                <a:tc>
                  <a:txBody>
                    <a:bodyPr/>
                    <a:lstStyle/>
                    <a:p>
                      <a:pPr marL="0" marR="0" algn="ctr">
                        <a:lnSpc>
                          <a:spcPct val="107000"/>
                        </a:lnSpc>
                        <a:spcBef>
                          <a:spcPts val="0"/>
                        </a:spcBef>
                        <a:spcAft>
                          <a:spcPts val="800"/>
                        </a:spcAft>
                      </a:pPr>
                      <a:r>
                        <a:rPr lang="en-US" sz="1300" dirty="0">
                          <a:solidFill>
                            <a:schemeClr val="tx1"/>
                          </a:solidFill>
                          <a:effectLst/>
                          <a:latin typeface="Times New Roman" panose="02020603050405020304" pitchFamily="18" charset="0"/>
                          <a:cs typeface="Times New Roman" panose="02020603050405020304" pitchFamily="18" charset="0"/>
                        </a:rPr>
                        <a:t>Cellular Network Mode</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tx2">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TDD-LTE, FDD-LTE, DC-HSPA+/HSPA+/HSPA/UMT, STD-SCDMA</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bg1">
                        <a:lumMod val="85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Support Daisy Chain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Yes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3164665917"/>
                  </a:ext>
                </a:extLst>
              </a:tr>
              <a:tr h="291306">
                <a:tc>
                  <a:txBody>
                    <a:bodyPr/>
                    <a:lstStyle/>
                    <a:p>
                      <a:pPr marL="0" marR="0" algn="ctr">
                        <a:lnSpc>
                          <a:spcPct val="107000"/>
                        </a:lnSpc>
                        <a:spcBef>
                          <a:spcPts val="0"/>
                        </a:spcBef>
                        <a:spcAft>
                          <a:spcPts val="800"/>
                        </a:spcAft>
                      </a:pPr>
                      <a:r>
                        <a:rPr lang="en-US" sz="1300" dirty="0">
                          <a:solidFill>
                            <a:schemeClr val="tx1"/>
                          </a:solidFill>
                          <a:effectLst/>
                          <a:latin typeface="Times New Roman" panose="02020603050405020304" pitchFamily="18" charset="0"/>
                          <a:cs typeface="Times New Roman" panose="02020603050405020304" pitchFamily="18" charset="0"/>
                        </a:rPr>
                        <a:t>Node Bands</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tx2">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Based on region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accent1">
                        <a:lumMod val="20000"/>
                        <a:lumOff val="8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Management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Web Control</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4156000925"/>
                  </a:ext>
                </a:extLst>
              </a:tr>
              <a:tr h="291306">
                <a:tc rowSpan="2">
                  <a:txBody>
                    <a:bodyPr/>
                    <a:lstStyle/>
                    <a:p>
                      <a:pPr marL="0" marR="0" algn="ctr">
                        <a:lnSpc>
                          <a:spcPct val="107000"/>
                        </a:lnSpc>
                        <a:spcBef>
                          <a:spcPts val="0"/>
                        </a:spcBef>
                        <a:spcAft>
                          <a:spcPts val="800"/>
                        </a:spcAft>
                      </a:pPr>
                      <a:r>
                        <a:rPr lang="en-US" sz="1300" dirty="0">
                          <a:solidFill>
                            <a:schemeClr val="tx1"/>
                          </a:solidFill>
                          <a:effectLst/>
                          <a:latin typeface="Times New Roman" panose="02020603050405020304" pitchFamily="18" charset="0"/>
                          <a:cs typeface="Times New Roman" panose="02020603050405020304" pitchFamily="18" charset="0"/>
                        </a:rPr>
                        <a:t>Lan Rate, WAN rate, &amp; Wi-Fi frequency</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tx2">
                        <a:lumMod val="60000"/>
                        <a:lumOff val="40000"/>
                      </a:schemeClr>
                    </a:solidFill>
                  </a:tcPr>
                </a:tc>
                <a:tc rowSpan="2">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dirty="0">
                          <a:effectLst/>
                          <a:latin typeface="Times New Roman" panose="02020603050405020304" pitchFamily="18" charset="0"/>
                          <a:cs typeface="Times New Roman" panose="02020603050405020304" pitchFamily="18" charset="0"/>
                        </a:rPr>
                        <a:t>1000Mb/s, 1000Mb/s &amp; 2.4GHz - 5.8 GHz</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bg1">
                        <a:lumMod val="85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Battery Capacity</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9600 MA (built-in)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99804068"/>
                  </a:ext>
                </a:extLst>
              </a:tr>
              <a:tr h="326222">
                <a:tc vMerge="1">
                  <a:txBody>
                    <a:bodyPr/>
                    <a:lstStyle/>
                    <a:p>
                      <a:pPr marL="0" marR="0" algn="ctr">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tc>
                <a:tc vMerge="1">
                  <a:txBody>
                    <a:bodyPr/>
                    <a:lstStyle/>
                    <a:p>
                      <a:pPr marL="0" marR="0" algn="ctr">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Working Duration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5-6 hours / 8 hours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1224798690"/>
                  </a:ext>
                </a:extLst>
              </a:tr>
              <a:tr h="605995">
                <a:tc rowSpan="2">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dirty="0">
                          <a:solidFill>
                            <a:schemeClr val="tx1"/>
                          </a:solidFill>
                          <a:effectLst/>
                          <a:latin typeface="Times New Roman" panose="02020603050405020304" pitchFamily="18" charset="0"/>
                          <a:cs typeface="Times New Roman" panose="02020603050405020304" pitchFamily="18" charset="0"/>
                        </a:rPr>
                        <a:t>Wi-Fi &amp; Wi-Fi Range</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tx2">
                        <a:lumMod val="60000"/>
                        <a:lumOff val="40000"/>
                      </a:schemeClr>
                    </a:solidFill>
                  </a:tcPr>
                </a:tc>
                <a:tc rowSpan="2">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dirty="0">
                          <a:effectLst/>
                          <a:latin typeface="Times New Roman" panose="02020603050405020304" pitchFamily="18" charset="0"/>
                          <a:cs typeface="Times New Roman" panose="02020603050405020304" pitchFamily="18" charset="0"/>
                        </a:rPr>
                        <a:t>802.11b/g/n 300 Mb/s, 30 meters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accent1">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dirty="0">
                          <a:effectLst/>
                          <a:latin typeface="Times New Roman" panose="02020603050405020304" pitchFamily="18" charset="0"/>
                          <a:cs typeface="Times New Roman" panose="02020603050405020304" pitchFamily="18" charset="0"/>
                        </a:rPr>
                        <a:t>Power Supply &amp; Power Consumption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dirty="0">
                          <a:effectLst/>
                          <a:latin typeface="Times New Roman" panose="02020603050405020304" pitchFamily="18" charset="0"/>
                          <a:cs typeface="Times New Roman" panose="02020603050405020304" pitchFamily="18" charset="0"/>
                        </a:rPr>
                        <a:t>12V 3A &amp; 5W</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2105171444"/>
                  </a:ext>
                </a:extLst>
              </a:tr>
              <a:tr h="400813">
                <a:tc vMerge="1">
                  <a:txBody>
                    <a:bodyPr/>
                    <a:lstStyle/>
                    <a:p>
                      <a:pPr marL="0" marR="0" algn="ctr">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tc>
                <a:tc vMerge="1">
                  <a:txBody>
                    <a:bodyPr/>
                    <a:lstStyle/>
                    <a:p>
                      <a:pPr marL="0" marR="0" algn="ctr">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Server Binding Option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Customized Server for clients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1001297185"/>
                  </a:ext>
                </a:extLst>
              </a:tr>
              <a:tr h="400813">
                <a:tc>
                  <a:txBody>
                    <a:bodyPr/>
                    <a:lstStyle/>
                    <a:p>
                      <a:pPr marL="0" marR="0" algn="ctr">
                        <a:lnSpc>
                          <a:spcPct val="107000"/>
                        </a:lnSpc>
                        <a:spcBef>
                          <a:spcPts val="0"/>
                        </a:spcBef>
                        <a:spcAft>
                          <a:spcPts val="800"/>
                        </a:spcAft>
                      </a:pPr>
                      <a:r>
                        <a:rPr lang="en-US" sz="1300" dirty="0">
                          <a:solidFill>
                            <a:schemeClr val="tx1"/>
                          </a:solidFill>
                          <a:effectLst/>
                          <a:latin typeface="Times New Roman" panose="02020603050405020304" pitchFamily="18" charset="0"/>
                          <a:cs typeface="Times New Roman" panose="02020603050405020304" pitchFamily="18" charset="0"/>
                        </a:rPr>
                        <a:t>Antenna</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tx2">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External</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bg1">
                        <a:lumMod val="85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Storage &amp; Working Temperature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dirty="0">
                          <a:effectLst/>
                          <a:latin typeface="Times New Roman" panose="02020603050405020304" pitchFamily="18" charset="0"/>
                          <a:cs typeface="Times New Roman" panose="02020603050405020304" pitchFamily="18" charset="0"/>
                        </a:rPr>
                        <a:t>-40</a:t>
                      </a:r>
                      <a:r>
                        <a:rPr lang="en-US" sz="1300" baseline="30000" dirty="0">
                          <a:effectLst/>
                          <a:latin typeface="Times New Roman" panose="02020603050405020304" pitchFamily="18" charset="0"/>
                          <a:cs typeface="Times New Roman" panose="02020603050405020304" pitchFamily="18" charset="0"/>
                        </a:rPr>
                        <a:t>0</a:t>
                      </a:r>
                      <a:r>
                        <a:rPr lang="en-US" sz="1300" dirty="0">
                          <a:effectLst/>
                          <a:latin typeface="Times New Roman" panose="02020603050405020304" pitchFamily="18" charset="0"/>
                          <a:cs typeface="Times New Roman" panose="02020603050405020304" pitchFamily="18" charset="0"/>
                        </a:rPr>
                        <a:t>C~70</a:t>
                      </a:r>
                      <a:r>
                        <a:rPr lang="en-US" sz="1300" baseline="30000" dirty="0">
                          <a:effectLst/>
                          <a:latin typeface="Times New Roman" panose="02020603050405020304" pitchFamily="18" charset="0"/>
                          <a:cs typeface="Times New Roman" panose="02020603050405020304" pitchFamily="18" charset="0"/>
                        </a:rPr>
                        <a:t>0</a:t>
                      </a:r>
                      <a:r>
                        <a:rPr lang="en-US" sz="1300" dirty="0">
                          <a:effectLst/>
                          <a:latin typeface="Times New Roman" panose="02020603050405020304" pitchFamily="18" charset="0"/>
                          <a:cs typeface="Times New Roman" panose="02020603050405020304" pitchFamily="18" charset="0"/>
                        </a:rPr>
                        <a:t>C &amp; -10</a:t>
                      </a:r>
                      <a:r>
                        <a:rPr lang="en-US" sz="1300" baseline="30000" dirty="0">
                          <a:effectLst/>
                          <a:latin typeface="Times New Roman" panose="02020603050405020304" pitchFamily="18" charset="0"/>
                          <a:cs typeface="Times New Roman" panose="02020603050405020304" pitchFamily="18" charset="0"/>
                        </a:rPr>
                        <a:t>0</a:t>
                      </a:r>
                      <a:r>
                        <a:rPr lang="en-US" sz="1300" dirty="0">
                          <a:effectLst/>
                          <a:latin typeface="Times New Roman" panose="02020603050405020304" pitchFamily="18" charset="0"/>
                          <a:cs typeface="Times New Roman" panose="02020603050405020304" pitchFamily="18" charset="0"/>
                        </a:rPr>
                        <a:t>C~40</a:t>
                      </a:r>
                      <a:r>
                        <a:rPr lang="en-US" sz="1300" baseline="30000" dirty="0">
                          <a:effectLst/>
                          <a:latin typeface="Times New Roman" panose="02020603050405020304" pitchFamily="18" charset="0"/>
                          <a:cs typeface="Times New Roman" panose="02020603050405020304" pitchFamily="18" charset="0"/>
                        </a:rPr>
                        <a:t>0</a:t>
                      </a:r>
                      <a:r>
                        <a:rPr lang="en-US" sz="1300" dirty="0">
                          <a:effectLst/>
                          <a:latin typeface="Times New Roman" panose="02020603050405020304" pitchFamily="18" charset="0"/>
                          <a:cs typeface="Times New Roman" panose="02020603050405020304" pitchFamily="18" charset="0"/>
                        </a:rPr>
                        <a:t>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803210786"/>
                  </a:ext>
                </a:extLst>
              </a:tr>
              <a:tr h="41013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dirty="0">
                          <a:solidFill>
                            <a:schemeClr val="tx1"/>
                          </a:solidFill>
                          <a:effectLst/>
                          <a:latin typeface="Times New Roman" panose="02020603050405020304" pitchFamily="18" charset="0"/>
                          <a:cs typeface="Times New Roman" panose="02020603050405020304" pitchFamily="18" charset="0"/>
                        </a:rPr>
                        <a:t>Uplink Speed &amp; Downlink Speed</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tx2">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80Mb/s Max</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accent1">
                        <a:lumMod val="20000"/>
                        <a:lumOff val="80000"/>
                      </a:schemeClr>
                    </a:solidFill>
                  </a:tcPr>
                </a:tc>
                <a:tc rowSpan="2">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Storage &amp; Working Humidity</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accent3">
                        <a:lumMod val="60000"/>
                        <a:lumOff val="40000"/>
                      </a:schemeClr>
                    </a:solidFill>
                  </a:tcPr>
                </a:tc>
                <a:tc rowSpan="2">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300" dirty="0">
                          <a:effectLst/>
                          <a:latin typeface="Times New Roman" panose="02020603050405020304" pitchFamily="18" charset="0"/>
                          <a:cs typeface="Times New Roman" panose="02020603050405020304" pitchFamily="18" charset="0"/>
                        </a:rPr>
                        <a:t>5%-90% no condensation &amp; 10%-90% no condensation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985307815"/>
                  </a:ext>
                </a:extLst>
              </a:tr>
              <a:tr h="326978">
                <a:tc>
                  <a:txBody>
                    <a:bodyPr/>
                    <a:lstStyle/>
                    <a:p>
                      <a:pPr marL="0" marR="0" algn="ctr">
                        <a:lnSpc>
                          <a:spcPct val="107000"/>
                        </a:lnSpc>
                        <a:spcBef>
                          <a:spcPts val="0"/>
                        </a:spcBef>
                        <a:spcAft>
                          <a:spcPts val="800"/>
                        </a:spcAft>
                      </a:pPr>
                      <a:r>
                        <a:rPr lang="en-US" sz="1300" dirty="0">
                          <a:solidFill>
                            <a:schemeClr val="tx1"/>
                          </a:solidFill>
                          <a:effectLst/>
                          <a:latin typeface="Times New Roman" panose="02020603050405020304" pitchFamily="18" charset="0"/>
                          <a:cs typeface="Times New Roman" panose="02020603050405020304" pitchFamily="18" charset="0"/>
                        </a:rPr>
                        <a:t>Protocol</a:t>
                      </a:r>
                      <a:endPar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tx2">
                        <a:lumMod val="60000"/>
                        <a:lumOff val="40000"/>
                      </a:schemeClr>
                    </a:solidFill>
                  </a:tcPr>
                </a:tc>
                <a:tc>
                  <a:txBody>
                    <a:bodyPr/>
                    <a:lstStyle/>
                    <a:p>
                      <a:pPr marL="0" marR="0" algn="ctr">
                        <a:lnSpc>
                          <a:spcPct val="107000"/>
                        </a:lnSpc>
                        <a:spcBef>
                          <a:spcPts val="0"/>
                        </a:spcBef>
                        <a:spcAft>
                          <a:spcPts val="800"/>
                        </a:spcAft>
                      </a:pPr>
                      <a:r>
                        <a:rPr lang="en-US" sz="1300" dirty="0">
                          <a:effectLst/>
                          <a:latin typeface="Times New Roman" panose="02020603050405020304" pitchFamily="18" charset="0"/>
                          <a:cs typeface="Times New Roman" panose="02020603050405020304" pitchFamily="18" charset="0"/>
                        </a:rPr>
                        <a:t>TCP/IP, UDP. FTP, HTTP</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47625" marT="9525" marB="0">
                    <a:solidFill>
                      <a:schemeClr val="bg1">
                        <a:lumMod val="85000"/>
                      </a:schemeClr>
                    </a:solidFill>
                  </a:tcPr>
                </a:tc>
                <a:tc vMerge="1">
                  <a:txBody>
                    <a:bodyPr/>
                    <a:lstStyle/>
                    <a:p>
                      <a:pPr marL="0" marR="0" algn="ctr">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vMerge="1">
                  <a:txBody>
                    <a:bodyPr/>
                    <a:lstStyle/>
                    <a:p>
                      <a:pPr marL="0" marR="0" algn="ctr">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212688621"/>
                  </a:ext>
                </a:extLst>
              </a:tr>
            </a:tbl>
          </a:graphicData>
        </a:graphic>
      </p:graphicFrame>
      <p:pic>
        <p:nvPicPr>
          <p:cNvPr id="3" name="Picture 2">
            <a:extLst>
              <a:ext uri="{FF2B5EF4-FFF2-40B4-BE49-F238E27FC236}">
                <a16:creationId xmlns:a16="http://schemas.microsoft.com/office/drawing/2014/main" id="{92A6A048-3CEF-4748-8102-A074866A7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267314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708"/>
            <a:ext cx="8229600" cy="611283"/>
          </a:xfrm>
        </p:spPr>
        <p:txBody>
          <a:bodyPr>
            <a:normAutofit fontScale="90000"/>
          </a:bodyPr>
          <a:lstStyle/>
          <a:p>
            <a:r>
              <a:rPr lang="en-US" sz="3600" b="1" i="1" u="sng" spc="-53" dirty="0">
                <a:latin typeface="Times New Roman" panose="02020603050405020304" pitchFamily="18" charset="0"/>
                <a:cs typeface="Times New Roman" panose="02020603050405020304" pitchFamily="18" charset="0"/>
              </a:rPr>
              <a:t>Key Technologies and Platforms</a:t>
            </a:r>
            <a:endParaRPr lang="en-US" b="1" i="1" u="sng" dirty="0"/>
          </a:p>
        </p:txBody>
      </p:sp>
      <p:sp>
        <p:nvSpPr>
          <p:cNvPr id="3" name="Content Placeholder 2"/>
          <p:cNvSpPr>
            <a:spLocks noGrp="1"/>
          </p:cNvSpPr>
          <p:nvPr>
            <p:ph idx="1"/>
          </p:nvPr>
        </p:nvSpPr>
        <p:spPr>
          <a:xfrm>
            <a:off x="457200" y="990600"/>
            <a:ext cx="8229600" cy="4494118"/>
          </a:xfrm>
        </p:spPr>
        <p:txBody>
          <a:bodyPr>
            <a:normAutofit fontScale="85000" lnSpcReduction="20000"/>
          </a:bodyPr>
          <a:lstStyle/>
          <a:p>
            <a:pPr marL="0" indent="0">
              <a:buNone/>
            </a:pPr>
            <a:r>
              <a:rPr lang="en-US" sz="2400" b="1" dirty="0">
                <a:latin typeface="Times New Roman" panose="02020603050405020304" pitchFamily="18" charset="0"/>
                <a:cs typeface="Times New Roman" panose="02020603050405020304" pitchFamily="18" charset="0"/>
              </a:rPr>
              <a:t>Basic Technologies </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Basic Media:</a:t>
            </a:r>
          </a:p>
          <a:p>
            <a:r>
              <a:rPr lang="en-US" sz="2200" dirty="0">
                <a:latin typeface="Times New Roman" panose="02020603050405020304" pitchFamily="18" charset="0"/>
                <a:cs typeface="Times New Roman" panose="02020603050405020304" pitchFamily="18" charset="0"/>
              </a:rPr>
              <a:t>Google Meet</a:t>
            </a:r>
          </a:p>
          <a:p>
            <a:r>
              <a:rPr lang="en-US" sz="2200" dirty="0">
                <a:latin typeface="Times New Roman" panose="02020603050405020304" pitchFamily="18" charset="0"/>
                <a:cs typeface="Times New Roman" panose="02020603050405020304" pitchFamily="18" charset="0"/>
              </a:rPr>
              <a:t>Google Classroom</a:t>
            </a:r>
          </a:p>
          <a:p>
            <a:r>
              <a:rPr lang="en-US" sz="2200" dirty="0">
                <a:latin typeface="Times New Roman" panose="02020603050405020304" pitchFamily="18" charset="0"/>
                <a:cs typeface="Times New Roman" panose="02020603050405020304" pitchFamily="18" charset="0"/>
              </a:rPr>
              <a:t>Wu-Commerce</a:t>
            </a:r>
          </a:p>
          <a:p>
            <a:r>
              <a:rPr lang="en-US" sz="2200" dirty="0">
                <a:latin typeface="Times New Roman" panose="02020603050405020304" pitchFamily="18" charset="0"/>
                <a:cs typeface="Times New Roman" panose="02020603050405020304" pitchFamily="18" charset="0"/>
              </a:rPr>
              <a:t>YouTube, Facebook, Tiktok, Likee and others</a:t>
            </a:r>
          </a:p>
          <a:p>
            <a:r>
              <a:rPr lang="en-US" sz="2200" dirty="0" err="1">
                <a:latin typeface="Times New Roman" panose="02020603050405020304" pitchFamily="18" charset="0"/>
                <a:cs typeface="Times New Roman" panose="02020603050405020304" pitchFamily="18" charset="0"/>
              </a:rPr>
              <a:t>Bkash</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Nagadh</a:t>
            </a:r>
            <a:r>
              <a:rPr lang="en-US" sz="2200" dirty="0">
                <a:latin typeface="Times New Roman" panose="02020603050405020304" pitchFamily="18" charset="0"/>
                <a:cs typeface="Times New Roman" panose="02020603050405020304" pitchFamily="18" charset="0"/>
              </a:rPr>
              <a:t>, bank</a:t>
            </a:r>
          </a:p>
          <a:p>
            <a:r>
              <a:rPr lang="en-US" sz="2200" dirty="0">
                <a:latin typeface="Times New Roman" panose="02020603050405020304" pitchFamily="18" charset="0"/>
                <a:cs typeface="Times New Roman" panose="02020603050405020304" pitchFamily="18" charset="0"/>
              </a:rPr>
              <a:t>SSL e-commerce. </a:t>
            </a:r>
          </a:p>
          <a:p>
            <a:r>
              <a:rPr lang="en-US" sz="2200" dirty="0">
                <a:latin typeface="Times New Roman" panose="02020603050405020304" pitchFamily="18" charset="0"/>
                <a:cs typeface="Times New Roman" panose="02020603050405020304" pitchFamily="18" charset="0"/>
              </a:rPr>
              <a:t>Online and Offline 24*7 IT Service for Institutes</a:t>
            </a:r>
          </a:p>
          <a:p>
            <a:r>
              <a:rPr lang="en-US" sz="2200" dirty="0">
                <a:latin typeface="Times New Roman" panose="02020603050405020304" pitchFamily="18" charset="0"/>
                <a:cs typeface="Times New Roman" panose="02020603050405020304" pitchFamily="18" charset="0"/>
              </a:rPr>
              <a:t>Training program for Teacher and officials (Online and Offline)</a:t>
            </a:r>
          </a:p>
        </p:txBody>
      </p:sp>
      <p:pic>
        <p:nvPicPr>
          <p:cNvPr id="7" name="Picture 6">
            <a:extLst>
              <a:ext uri="{FF2B5EF4-FFF2-40B4-BE49-F238E27FC236}">
                <a16:creationId xmlns:a16="http://schemas.microsoft.com/office/drawing/2014/main" id="{F892A303-85AE-42BB-87FE-8F6250BD9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832849584"/>
              </p:ext>
            </p:extLst>
          </p:nvPr>
        </p:nvGraphicFramePr>
        <p:xfrm>
          <a:off x="914400" y="1373281"/>
          <a:ext cx="4114800" cy="1327097"/>
        </p:xfrm>
        <a:graphic>
          <a:graphicData uri="http://schemas.openxmlformats.org/drawingml/2006/table">
            <a:tbl>
              <a:tblPr firstRow="1" firstCol="1" bandRow="1">
                <a:tableStyleId>{5C22544A-7EE6-4342-B048-85BDC9FD1C3A}</a:tableStyleId>
              </a:tblPr>
              <a:tblGrid>
                <a:gridCol w="2133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285330">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Network Bonding: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4 SIM &amp; 1 Ethernet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5330">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Network Provided:</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Wi-Fi</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5330">
                <a:tc>
                  <a:txBody>
                    <a:bodyPr/>
                    <a:lstStyle/>
                    <a:p>
                      <a:pPr marL="0" marR="0" algn="ctr">
                        <a:lnSpc>
                          <a:spcPct val="115000"/>
                        </a:lnSpc>
                        <a:spcBef>
                          <a:spcPts val="0"/>
                        </a:spcBef>
                        <a:spcAft>
                          <a:spcPts val="1000"/>
                        </a:spcAft>
                      </a:pPr>
                      <a:r>
                        <a:rPr lang="en-US" sz="1400">
                          <a:solidFill>
                            <a:schemeClr val="tx1"/>
                          </a:solidFill>
                          <a:effectLst/>
                          <a:latin typeface="Times New Roman" panose="02020603050405020304" pitchFamily="18" charset="0"/>
                          <a:cs typeface="Times New Roman" panose="02020603050405020304" pitchFamily="18" charset="0"/>
                        </a:rPr>
                        <a:t>Outdoor Work Duration:</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5-6 Hours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5330">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Support Self-Built Server:</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Linus </a:t>
                      </a:r>
                      <a:r>
                        <a:rPr lang="en-US" sz="1400" dirty="0" err="1">
                          <a:solidFill>
                            <a:schemeClr val="tx1"/>
                          </a:solidFill>
                          <a:effectLst/>
                          <a:latin typeface="Times New Roman" panose="02020603050405020304" pitchFamily="18" charset="0"/>
                          <a:cs typeface="Times New Roman" panose="02020603050405020304" pitchFamily="18" charset="0"/>
                        </a:rPr>
                        <a:t>Debain</a:t>
                      </a:r>
                      <a:r>
                        <a:rPr lang="en-US" sz="1400" dirty="0">
                          <a:solidFill>
                            <a:schemeClr val="tx1"/>
                          </a:solidFill>
                          <a:effectLst/>
                          <a:latin typeface="Times New Roman" panose="02020603050405020304" pitchFamily="18" charset="0"/>
                          <a:cs typeface="Times New Roman" panose="02020603050405020304" pitchFamily="18" charset="0"/>
                        </a:rPr>
                        <a:t> 9.0 OS Required</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74852190"/>
              </p:ext>
            </p:extLst>
          </p:nvPr>
        </p:nvGraphicFramePr>
        <p:xfrm>
          <a:off x="5867400" y="1373281"/>
          <a:ext cx="2819400" cy="2035776"/>
        </p:xfrm>
        <a:graphic>
          <a:graphicData uri="http://schemas.openxmlformats.org/drawingml/2006/table">
            <a:tbl>
              <a:tblPr firstRow="1" firstCol="1" bandRow="1">
                <a:tableStyleId>{5C22544A-7EE6-4342-B048-85BDC9FD1C3A}</a:tableStyleId>
              </a:tblPr>
              <a:tblGrid>
                <a:gridCol w="2819400">
                  <a:extLst>
                    <a:ext uri="{9D8B030D-6E8A-4147-A177-3AD203B41FA5}">
                      <a16:colId xmlns:a16="http://schemas.microsoft.com/office/drawing/2014/main" val="20000"/>
                    </a:ext>
                  </a:extLst>
                </a:gridCol>
              </a:tblGrid>
              <a:tr h="254472">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Cellular Network Mode</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4472">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Node Bands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4472">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Lan Rate</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4472">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Wan Rate</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4472">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Wi-Fi Frequency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4472">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Wi-Fi</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4472">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Wi-Fi Range</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54472">
                <a:tc>
                  <a:txBody>
                    <a:bodyPr/>
                    <a:lstStyle/>
                    <a:p>
                      <a:pPr marL="0" marR="0" algn="ctr">
                        <a:lnSpc>
                          <a:spcPct val="115000"/>
                        </a:lnSpc>
                        <a:spcBef>
                          <a:spcPts val="0"/>
                        </a:spcBef>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Antenna</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2358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632" y="1219200"/>
            <a:ext cx="8229600" cy="3733800"/>
          </a:xfrm>
        </p:spPr>
        <p:txBody>
          <a:bodyPr>
            <a:normAutofit fontScale="92500"/>
          </a:bodyPr>
          <a:lstStyle/>
          <a:p>
            <a:pPr marL="0" indent="0">
              <a:buNone/>
            </a:pPr>
            <a:endParaRPr lang="en-US" dirty="0">
              <a:latin typeface="Times New Roman" panose="02020603050405020304" pitchFamily="18" charset="0"/>
              <a:cs typeface="Times New Roman" panose="02020603050405020304" pitchFamily="18" charset="0"/>
            </a:endParaRPr>
          </a:p>
          <a:p>
            <a:pPr algn="just">
              <a:buClr>
                <a:srgbClr val="C00000"/>
              </a:buClr>
              <a:buFont typeface="Wingdings" panose="05000000000000000000" pitchFamily="2" charset="2"/>
              <a:buChar char="§"/>
            </a:pPr>
            <a:r>
              <a:rPr lang="en-US" sz="2400" spc="-53" dirty="0">
                <a:latin typeface="Times New Roman" panose="02020603050405020304" pitchFamily="18" charset="0"/>
                <a:cs typeface="Times New Roman" panose="02020603050405020304" pitchFamily="18" charset="0"/>
              </a:rPr>
              <a:t> </a:t>
            </a:r>
            <a:r>
              <a:rPr lang="en-US" sz="2400" b="1" spc="-53" dirty="0">
                <a:latin typeface="Times New Roman" panose="02020603050405020304" pitchFamily="18" charset="0"/>
                <a:cs typeface="Times New Roman" panose="02020603050405020304" pitchFamily="18" charset="0"/>
              </a:rPr>
              <a:t>Company Name:</a:t>
            </a:r>
            <a:r>
              <a:rPr lang="en-US" sz="2400" spc="-53" dirty="0">
                <a:latin typeface="Times New Roman" panose="02020603050405020304" pitchFamily="18" charset="0"/>
                <a:cs typeface="Times New Roman" panose="02020603050405020304" pitchFamily="18" charset="0"/>
              </a:rPr>
              <a:t> Sustainable Research and Consultancy Ltd. (SRCL)</a:t>
            </a:r>
          </a:p>
          <a:p>
            <a:pPr algn="just">
              <a:buClr>
                <a:srgbClr val="C00000"/>
              </a:buClr>
              <a:buFont typeface="Wingdings" panose="05000000000000000000" pitchFamily="2" charset="2"/>
              <a:buChar char="§"/>
            </a:pPr>
            <a:r>
              <a:rPr lang="en-US" sz="2400" spc="-53" dirty="0">
                <a:latin typeface="Times New Roman" panose="02020603050405020304" pitchFamily="18" charset="0"/>
                <a:cs typeface="Times New Roman" panose="02020603050405020304" pitchFamily="18" charset="0"/>
              </a:rPr>
              <a:t> </a:t>
            </a:r>
            <a:r>
              <a:rPr lang="en-US" sz="2400" b="1" spc="-53" dirty="0">
                <a:latin typeface="Times New Roman" panose="02020603050405020304" pitchFamily="18" charset="0"/>
                <a:cs typeface="Times New Roman" panose="02020603050405020304" pitchFamily="18" charset="0"/>
              </a:rPr>
              <a:t>Project Name:</a:t>
            </a:r>
            <a:r>
              <a:rPr lang="en-US" sz="2400" spc="-53" dirty="0">
                <a:latin typeface="Times New Roman" panose="02020603050405020304" pitchFamily="18" charset="0"/>
                <a:cs typeface="Times New Roman" panose="02020603050405020304" pitchFamily="18" charset="0"/>
              </a:rPr>
              <a:t> D- Learning Enhancement Project (Socheton Academic Care) –www.socheton.com  </a:t>
            </a:r>
          </a:p>
          <a:p>
            <a:pPr marL="0" indent="0" algn="r">
              <a:buClr>
                <a:srgbClr val="C00000"/>
              </a:buClr>
              <a:buNone/>
            </a:pPr>
            <a:r>
              <a:rPr lang="en-US" sz="2400" spc="-53" dirty="0">
                <a:latin typeface="Times New Roman" panose="02020603050405020304" pitchFamily="18" charset="0"/>
                <a:cs typeface="Times New Roman" panose="02020603050405020304" pitchFamily="18" charset="0"/>
              </a:rPr>
              <a:t>	</a:t>
            </a:r>
          </a:p>
          <a:p>
            <a:pPr marL="0" indent="0">
              <a:buClr>
                <a:srgbClr val="C00000"/>
              </a:buClr>
              <a:buNone/>
            </a:pPr>
            <a:endParaRPr lang="en-US" sz="2400" spc="-53"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
            </a:pPr>
            <a:r>
              <a:rPr lang="en-US" sz="2400" b="1" spc="-53" dirty="0">
                <a:latin typeface="Times New Roman" panose="02020603050405020304" pitchFamily="18" charset="0"/>
                <a:cs typeface="Times New Roman" panose="02020603050405020304" pitchFamily="18" charset="0"/>
              </a:rPr>
              <a:t>Company Logo:</a:t>
            </a:r>
          </a:p>
          <a:p>
            <a:pPr marL="0" indent="0">
              <a:buClr>
                <a:srgbClr val="C00000"/>
              </a:buClr>
              <a:buNone/>
            </a:pPr>
            <a:endParaRPr lang="en-US" sz="2400" spc="-53"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
            </a:pPr>
            <a:r>
              <a:rPr lang="en-US" sz="2400" b="1" spc="-53" dirty="0">
                <a:latin typeface="Times New Roman" panose="02020603050405020304" pitchFamily="18" charset="0"/>
                <a:cs typeface="Times New Roman" panose="02020603050405020304" pitchFamily="18" charset="0"/>
              </a:rPr>
              <a:t>Tag Line: </a:t>
            </a:r>
            <a:r>
              <a:rPr lang="en-US" sz="2400" spc="-53" dirty="0">
                <a:latin typeface="Times New Roman" panose="02020603050405020304" pitchFamily="18" charset="0"/>
                <a:cs typeface="Times New Roman" panose="02020603050405020304" pitchFamily="18" charset="0"/>
              </a:rPr>
              <a:t>Real Education Online</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F2FA1FE-504F-4089-8663-73742B1BC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pic>
        <p:nvPicPr>
          <p:cNvPr id="12" name="Picture 11">
            <a:extLst>
              <a:ext uri="{FF2B5EF4-FFF2-40B4-BE49-F238E27FC236}">
                <a16:creationId xmlns:a16="http://schemas.microsoft.com/office/drawing/2014/main" id="{3B2A1D0F-BFB3-473B-8809-E5A0D61F79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3395590"/>
            <a:ext cx="2147672" cy="1066799"/>
          </a:xfrm>
          <a:prstGeom prst="rect">
            <a:avLst/>
          </a:prstGeom>
        </p:spPr>
      </p:pic>
      <p:pic>
        <p:nvPicPr>
          <p:cNvPr id="8" name="Picture 7">
            <a:extLst>
              <a:ext uri="{FF2B5EF4-FFF2-40B4-BE49-F238E27FC236}">
                <a16:creationId xmlns:a16="http://schemas.microsoft.com/office/drawing/2014/main" id="{B4DBD992-5940-43D0-B129-A35BC5A02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625950"/>
            <a:ext cx="2743200" cy="609600"/>
          </a:xfrm>
          <a:prstGeom prst="rect">
            <a:avLst/>
          </a:prstGeom>
        </p:spPr>
      </p:pic>
    </p:spTree>
    <p:extLst>
      <p:ext uri="{BB962C8B-B14F-4D97-AF65-F5344CB8AC3E}">
        <p14:creationId xmlns:p14="http://schemas.microsoft.com/office/powerpoint/2010/main" val="909529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C762-F552-4EE4-BE26-D9E4D4C3160E}"/>
              </a:ext>
            </a:extLst>
          </p:cNvPr>
          <p:cNvSpPr>
            <a:spLocks noGrp="1"/>
          </p:cNvSpPr>
          <p:nvPr>
            <p:ph type="title"/>
          </p:nvPr>
        </p:nvSpPr>
        <p:spPr>
          <a:xfrm>
            <a:off x="457201" y="168277"/>
            <a:ext cx="8229600" cy="639762"/>
          </a:xfrm>
        </p:spPr>
        <p:txBody>
          <a:bodyPr>
            <a:normAutofit/>
          </a:bodyPr>
          <a:lstStyle/>
          <a:p>
            <a:r>
              <a:rPr lang="en-US" sz="3200" b="1" i="1" u="sng" dirty="0">
                <a:latin typeface="Times New Roman" panose="02020603050405020304" pitchFamily="18" charset="0"/>
                <a:cs typeface="Times New Roman" panose="02020603050405020304" pitchFamily="18" charset="0"/>
              </a:rPr>
              <a:t>Classroom Decoration Technology</a:t>
            </a:r>
            <a:endParaRPr lang="en-US" sz="3200" dirty="0"/>
          </a:p>
        </p:txBody>
      </p:sp>
      <p:sp>
        <p:nvSpPr>
          <p:cNvPr id="4" name="Content Placeholder 5">
            <a:extLst>
              <a:ext uri="{FF2B5EF4-FFF2-40B4-BE49-F238E27FC236}">
                <a16:creationId xmlns:a16="http://schemas.microsoft.com/office/drawing/2014/main" id="{D7DCFCE1-A1C6-48E8-9675-5A6C26D4BDA3}"/>
              </a:ext>
            </a:extLst>
          </p:cNvPr>
          <p:cNvSpPr>
            <a:spLocks noGrp="1"/>
          </p:cNvSpPr>
          <p:nvPr>
            <p:ph idx="1"/>
          </p:nvPr>
        </p:nvSpPr>
        <p:spPr>
          <a:xfrm>
            <a:off x="457200" y="990601"/>
            <a:ext cx="4114800" cy="4419600"/>
          </a:xfrm>
        </p:spPr>
        <p:txBody>
          <a:bodyPr>
            <a:noAutofit/>
          </a:bodyPr>
          <a:lstStyle/>
          <a:p>
            <a:pPr lvl="0" algn="just">
              <a:buFont typeface="+mj-lt"/>
              <a:buAutoNum type="arabicPeriod"/>
            </a:pPr>
            <a:r>
              <a:rPr lang="en-US" sz="1800" dirty="0">
                <a:latin typeface="Times New Roman" panose="02020603050405020304" pitchFamily="18" charset="0"/>
                <a:cs typeface="Times New Roman" panose="02020603050405020304" pitchFamily="18" charset="0"/>
              </a:rPr>
              <a:t>Bandwidth connector (Rose -3 Mini) </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Web Camera (1080p) for high resolution videos</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Sound System for student communication</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42’ LED TV monitoring Screen for student Monitoring</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Moveable Camera Stands, </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Whiteboard, marker and multiplug </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USB Hub and customized Connector</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Audio Card USB Connected, </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Video Recording and class live equipment (1 Set)</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Boya for clear voice communication</a:t>
            </a:r>
          </a:p>
          <a:p>
            <a:pPr lvl="0" algn="just">
              <a:buFont typeface="+mj-lt"/>
              <a:buAutoNum type="arabicPeriod"/>
            </a:pPr>
            <a:r>
              <a:rPr lang="en-US" sz="1800" dirty="0">
                <a:latin typeface="Times New Roman" panose="02020603050405020304" pitchFamily="18" charset="0"/>
                <a:cs typeface="Times New Roman" panose="02020603050405020304" pitchFamily="18" charset="0"/>
              </a:rPr>
              <a:t>Bluetooth Mouse and key board</a:t>
            </a:r>
            <a:endParaRPr lang="en-US" sz="1800" dirty="0"/>
          </a:p>
        </p:txBody>
      </p:sp>
      <p:sp>
        <p:nvSpPr>
          <p:cNvPr id="5" name="Content Placeholder 6">
            <a:extLst>
              <a:ext uri="{FF2B5EF4-FFF2-40B4-BE49-F238E27FC236}">
                <a16:creationId xmlns:a16="http://schemas.microsoft.com/office/drawing/2014/main" id="{690B089F-84B9-40C7-96DE-399CA35AE31E}"/>
              </a:ext>
            </a:extLst>
          </p:cNvPr>
          <p:cNvSpPr txBox="1">
            <a:spLocks/>
          </p:cNvSpPr>
          <p:nvPr/>
        </p:nvSpPr>
        <p:spPr>
          <a:xfrm>
            <a:off x="4572001" y="990601"/>
            <a:ext cx="4114800" cy="4419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mj-lt"/>
              <a:buAutoNum type="arabicPeriod" startAt="12"/>
            </a:pPr>
            <a:r>
              <a:rPr lang="en-US" sz="1800" dirty="0">
                <a:latin typeface="Times New Roman" panose="02020603050405020304" pitchFamily="18" charset="0"/>
                <a:cs typeface="Times New Roman" panose="02020603050405020304" pitchFamily="18" charset="0"/>
              </a:rPr>
              <a:t>HDMI Cable (10 Meters)</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Internet stabilizers</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Voltage stabilizers</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Broadband connection with LAN facilities</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Projector with multimedia</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Super soft lighting for clear class</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Moveable stand table </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YouTube Channel for every school</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Facebook group</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Online server for every classroom</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Online classroom facilities from Google</a:t>
            </a:r>
          </a:p>
          <a:p>
            <a:pPr algn="just">
              <a:buFont typeface="+mj-lt"/>
              <a:buAutoNum type="arabicPeriod" startAt="12"/>
            </a:pPr>
            <a:r>
              <a:rPr lang="en-US" sz="1800" dirty="0">
                <a:latin typeface="Times New Roman" panose="02020603050405020304" pitchFamily="18" charset="0"/>
                <a:cs typeface="Times New Roman" panose="02020603050405020304" pitchFamily="18" charset="0"/>
              </a:rPr>
              <a:t>Laptop or Desktop</a:t>
            </a:r>
          </a:p>
        </p:txBody>
      </p:sp>
      <p:pic>
        <p:nvPicPr>
          <p:cNvPr id="7" name="Picture 6">
            <a:extLst>
              <a:ext uri="{FF2B5EF4-FFF2-40B4-BE49-F238E27FC236}">
                <a16:creationId xmlns:a16="http://schemas.microsoft.com/office/drawing/2014/main" id="{0D4AF019-5831-414A-A47A-E1CDD8E8A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51071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191"/>
            <a:ext cx="8229600" cy="609600"/>
          </a:xfrm>
        </p:spPr>
        <p:txBody>
          <a:bodyPr>
            <a:normAutofit fontScale="90000"/>
          </a:bodyPr>
          <a:lstStyle/>
          <a:p>
            <a:r>
              <a:rPr lang="en-US" sz="3600" b="1" i="1" u="sng" spc="-53" dirty="0">
                <a:latin typeface="Times New Roman" panose="02020603050405020304" pitchFamily="18" charset="0"/>
                <a:cs typeface="Times New Roman" panose="02020603050405020304" pitchFamily="18" charset="0"/>
              </a:rPr>
              <a:t>Scalability/Security/Deployment Plan</a:t>
            </a:r>
            <a:endParaRPr lang="en-US" b="1" i="1" u="sng" dirty="0"/>
          </a:p>
        </p:txBody>
      </p:sp>
      <p:sp>
        <p:nvSpPr>
          <p:cNvPr id="3" name="Content Placeholder 2"/>
          <p:cNvSpPr>
            <a:spLocks noGrp="1"/>
          </p:cNvSpPr>
          <p:nvPr>
            <p:ph idx="1"/>
          </p:nvPr>
        </p:nvSpPr>
        <p:spPr>
          <a:xfrm>
            <a:off x="457200" y="1143000"/>
            <a:ext cx="8229600" cy="4038600"/>
          </a:xfrm>
        </p:spPr>
        <p:style>
          <a:lnRef idx="2">
            <a:schemeClr val="accent6"/>
          </a:lnRef>
          <a:fillRef idx="1">
            <a:schemeClr val="lt1"/>
          </a:fillRef>
          <a:effectRef idx="0">
            <a:schemeClr val="accent6"/>
          </a:effectRef>
          <a:fontRef idx="minor">
            <a:schemeClr val="dk1"/>
          </a:fontRef>
        </p:style>
        <p:txBody>
          <a:bodyPr>
            <a:normAutofit/>
          </a:bodyPr>
          <a:lstStyle/>
          <a:p>
            <a:pPr marL="0" indent="0" algn="just">
              <a:buNone/>
            </a:pPr>
            <a:r>
              <a:rPr lang="en-US" sz="2800" b="1" dirty="0">
                <a:latin typeface="Times New Roman" panose="02020603050405020304" pitchFamily="18" charset="0"/>
                <a:cs typeface="Times New Roman" panose="02020603050405020304" pitchFamily="18" charset="0"/>
              </a:rPr>
              <a:t>Scalability:</a:t>
            </a:r>
          </a:p>
          <a:p>
            <a:pPr marL="0" indent="0" algn="just">
              <a:buNone/>
            </a:pPr>
            <a:r>
              <a:rPr lang="en-US" sz="2200" dirty="0">
                <a:latin typeface="Times New Roman" panose="02020603050405020304" pitchFamily="18" charset="0"/>
                <a:cs typeface="Times New Roman" panose="02020603050405020304" pitchFamily="18" charset="0"/>
              </a:rPr>
              <a:t>	Around 30,000 Schools and Colleges in Bangladesh (Source: DSHE) and most of them are out of these types of smart facilities. It’s highly scalable project for these institutes. </a:t>
            </a:r>
          </a:p>
          <a:p>
            <a:pPr marL="0" indent="0" algn="just">
              <a:buNone/>
            </a:pPr>
            <a:r>
              <a:rPr lang="en-US" sz="2800" b="1" dirty="0">
                <a:latin typeface="Times New Roman" panose="02020603050405020304" pitchFamily="18" charset="0"/>
                <a:cs typeface="Times New Roman" panose="02020603050405020304" pitchFamily="18" charset="0"/>
              </a:rPr>
              <a:t>Security:</a:t>
            </a:r>
          </a:p>
          <a:p>
            <a:pPr marL="0" indent="0" algn="just">
              <a:buNone/>
            </a:pPr>
            <a:r>
              <a:rPr lang="en-US" sz="2200" dirty="0">
                <a:latin typeface="Times New Roman" panose="02020603050405020304" pitchFamily="18" charset="0"/>
                <a:cs typeface="Times New Roman" panose="02020603050405020304" pitchFamily="18" charset="0"/>
              </a:rPr>
              <a:t>	Web pages are secured as built and provide security for institutes. </a:t>
            </a:r>
          </a:p>
        </p:txBody>
      </p:sp>
      <p:sp>
        <p:nvSpPr>
          <p:cNvPr id="4" name="Right Arrow 3"/>
          <p:cNvSpPr/>
          <p:nvPr/>
        </p:nvSpPr>
        <p:spPr>
          <a:xfrm>
            <a:off x="4038600" y="55626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583EF5-1E1C-4098-8475-2DB0ACAB5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4251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Deployment Plan: </a:t>
            </a:r>
            <a:br>
              <a:rPr lang="en-US" b="1" i="1" u="sng" dirty="0">
                <a:latin typeface="Times New Roman" panose="02020603050405020304" pitchFamily="18" charset="0"/>
                <a:cs typeface="Times New Roman" panose="02020603050405020304" pitchFamily="18" charset="0"/>
              </a:rPr>
            </a:br>
            <a:endParaRPr lang="en-US" b="1" i="1" u="sng"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7292682"/>
              </p:ext>
            </p:extLst>
          </p:nvPr>
        </p:nvGraphicFramePr>
        <p:xfrm>
          <a:off x="420806" y="792162"/>
          <a:ext cx="8229600" cy="4922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15250649-B881-4815-8432-CC16462944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91972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i="1" u="sng" spc="-53" dirty="0">
                <a:latin typeface="Times New Roman" panose="02020603050405020304" pitchFamily="18" charset="0"/>
                <a:cs typeface="Times New Roman" panose="02020603050405020304" pitchFamily="18" charset="0"/>
              </a:rPr>
              <a:t>Integration with other Products/Services</a:t>
            </a:r>
            <a:endParaRPr lang="en-US" b="1" i="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1971600"/>
              </p:ext>
            </p:extLst>
          </p:nvPr>
        </p:nvGraphicFramePr>
        <p:xfrm>
          <a:off x="457200" y="838201"/>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BDCA1541-CBF1-45D0-8F0B-0BD8098280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492774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i="1" u="sng" dirty="0">
                <a:latin typeface="Times New Roman" panose="02020603050405020304" pitchFamily="18" charset="0"/>
                <a:cs typeface="Times New Roman" panose="02020603050405020304" pitchFamily="18" charset="0"/>
              </a:rPr>
              <a:t>Product Plan</a:t>
            </a:r>
          </a:p>
        </p:txBody>
      </p:sp>
      <p:sp>
        <p:nvSpPr>
          <p:cNvPr id="4" name="Content Placeholder 2"/>
          <p:cNvSpPr txBox="1">
            <a:spLocks/>
          </p:cNvSpPr>
          <p:nvPr/>
        </p:nvSpPr>
        <p:spPr>
          <a:xfrm>
            <a:off x="914400" y="1524000"/>
            <a:ext cx="7772400" cy="4038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400" b="1" spc="-53" dirty="0">
                <a:latin typeface="Times New Roman" panose="02020603050405020304" pitchFamily="18" charset="0"/>
                <a:cs typeface="Times New Roman" panose="02020603050405020304" pitchFamily="18" charset="0"/>
              </a:rPr>
              <a:t>Product Package Plan: </a:t>
            </a:r>
          </a:p>
          <a:p>
            <a:pPr lvl="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BASIC:</a:t>
            </a:r>
            <a:r>
              <a:rPr lang="en-US" sz="2200" dirty="0">
                <a:latin typeface="Times New Roman" panose="02020603050405020304" pitchFamily="18" charset="0"/>
                <a:cs typeface="Times New Roman" panose="02020603050405020304" pitchFamily="18" charset="0"/>
              </a:rPr>
              <a:t> (For Small Class)</a:t>
            </a:r>
          </a:p>
          <a:p>
            <a:pPr lvl="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Standard:</a:t>
            </a:r>
            <a:r>
              <a:rPr lang="en-US" sz="2200" dirty="0">
                <a:latin typeface="Times New Roman" panose="02020603050405020304" pitchFamily="18" charset="0"/>
                <a:cs typeface="Times New Roman" panose="02020603050405020304" pitchFamily="18" charset="0"/>
              </a:rPr>
              <a:t> (School/College Classroom)</a:t>
            </a:r>
          </a:p>
          <a:p>
            <a:pPr lvl="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Smart:</a:t>
            </a:r>
            <a:r>
              <a:rPr lang="en-US" sz="2200" dirty="0">
                <a:latin typeface="Times New Roman" panose="02020603050405020304" pitchFamily="18" charset="0"/>
                <a:cs typeface="Times New Roman" panose="02020603050405020304" pitchFamily="18" charset="0"/>
              </a:rPr>
              <a:t> (English Medium and Kindergarten Classroom)</a:t>
            </a:r>
          </a:p>
          <a:p>
            <a:pPr lvl="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Ultra: </a:t>
            </a:r>
            <a:r>
              <a:rPr lang="en-US" sz="2200" dirty="0">
                <a:latin typeface="Times New Roman" panose="02020603050405020304" pitchFamily="18" charset="0"/>
                <a:cs typeface="Times New Roman" panose="02020603050405020304" pitchFamily="18" charset="0"/>
              </a:rPr>
              <a:t>(University and National Level Training Room)</a:t>
            </a:r>
          </a:p>
          <a:p>
            <a:pPr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Advance:</a:t>
            </a:r>
            <a:r>
              <a:rPr lang="en-US" sz="2200" dirty="0">
                <a:latin typeface="Times New Roman" panose="02020603050405020304" pitchFamily="18" charset="0"/>
                <a:cs typeface="Times New Roman" panose="02020603050405020304" pitchFamily="18" charset="0"/>
              </a:rPr>
              <a:t> (International NGO, Liaison Office, International Training Classroom)</a:t>
            </a:r>
          </a:p>
        </p:txBody>
      </p:sp>
      <p:pic>
        <p:nvPicPr>
          <p:cNvPr id="8" name="Picture 7">
            <a:extLst>
              <a:ext uri="{FF2B5EF4-FFF2-40B4-BE49-F238E27FC236}">
                <a16:creationId xmlns:a16="http://schemas.microsoft.com/office/drawing/2014/main" id="{0C4CE520-359B-428E-A216-A054B67CA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384065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2"/>
          </a:xfrm>
        </p:spPr>
        <p:txBody>
          <a:bodyPr>
            <a:normAutofit/>
          </a:bodyPr>
          <a:lstStyle/>
          <a:p>
            <a:r>
              <a:rPr lang="en-US" sz="3200" b="1" i="1" u="sng" spc="-53" dirty="0">
                <a:latin typeface="Times New Roman" panose="02020603050405020304" pitchFamily="18" charset="0"/>
                <a:cs typeface="Times New Roman" panose="02020603050405020304" pitchFamily="18" charset="0"/>
              </a:rPr>
              <a:t>Proposed Partnerships</a:t>
            </a:r>
            <a:endParaRPr lang="en-US" sz="3200" b="1" i="1" u="sng" dirty="0"/>
          </a:p>
        </p:txBody>
      </p:sp>
      <p:sp>
        <p:nvSpPr>
          <p:cNvPr id="3" name="Content Placeholder 2"/>
          <p:cNvSpPr>
            <a:spLocks noGrp="1"/>
          </p:cNvSpPr>
          <p:nvPr>
            <p:ph idx="1"/>
          </p:nvPr>
        </p:nvSpPr>
        <p:spPr>
          <a:xfrm>
            <a:off x="457200" y="990599"/>
            <a:ext cx="8229600" cy="4648201"/>
          </a:xfrm>
        </p:spPr>
        <p:txBody>
          <a:bodyPr>
            <a:noAutofit/>
          </a:bodyPr>
          <a:lstStyle/>
          <a:p>
            <a:pPr marL="514350" indent="-514350" algn="just">
              <a:spcBef>
                <a:spcPts val="0"/>
              </a:spcBef>
              <a:buFont typeface="+mj-lt"/>
              <a:buAutoNum type="arabicPeriod"/>
            </a:pPr>
            <a:r>
              <a:rPr lang="en-US" sz="2100" b="1" dirty="0">
                <a:latin typeface="Times New Roman" panose="02020603050405020304" pitchFamily="18" charset="0"/>
                <a:cs typeface="Times New Roman" panose="02020603050405020304" pitchFamily="18" charset="0"/>
              </a:rPr>
              <a:t>Basic Partner:</a:t>
            </a:r>
            <a:r>
              <a:rPr lang="en-US" sz="2100" dirty="0">
                <a:latin typeface="Times New Roman" panose="02020603050405020304" pitchFamily="18" charset="0"/>
                <a:cs typeface="Times New Roman" panose="02020603050405020304" pitchFamily="18" charset="0"/>
              </a:rPr>
              <a:t> Company Directors (07)</a:t>
            </a:r>
          </a:p>
          <a:p>
            <a:pPr marL="514350" indent="-514350" algn="just">
              <a:spcBef>
                <a:spcPts val="0"/>
              </a:spcBef>
              <a:buFont typeface="+mj-lt"/>
              <a:buAutoNum type="arabicPeriod"/>
            </a:pPr>
            <a:r>
              <a:rPr lang="en-US" sz="2100" b="1" dirty="0">
                <a:latin typeface="Times New Roman" panose="02020603050405020304" pitchFamily="18" charset="0"/>
                <a:cs typeface="Times New Roman" panose="02020603050405020304" pitchFamily="18" charset="0"/>
              </a:rPr>
              <a:t>Strategic Partners:</a:t>
            </a:r>
            <a:r>
              <a:rPr lang="en-US" sz="2100" dirty="0">
                <a:latin typeface="Times New Roman" panose="02020603050405020304" pitchFamily="18" charset="0"/>
                <a:cs typeface="Times New Roman" panose="02020603050405020304" pitchFamily="18" charset="0"/>
              </a:rPr>
              <a:t> IDEA Project, A2I Project, ICT ministry</a:t>
            </a:r>
          </a:p>
          <a:p>
            <a:pPr marL="514350" indent="-514350" algn="just">
              <a:spcBef>
                <a:spcPts val="0"/>
              </a:spcBef>
              <a:buFont typeface="+mj-lt"/>
              <a:buAutoNum type="arabicPeriod"/>
            </a:pPr>
            <a:r>
              <a:rPr lang="en-US" sz="2100" b="1" dirty="0">
                <a:latin typeface="Times New Roman" panose="02020603050405020304" pitchFamily="18" charset="0"/>
                <a:cs typeface="Times New Roman" panose="02020603050405020304" pitchFamily="18" charset="0"/>
              </a:rPr>
              <a:t>Implementation Partners: </a:t>
            </a:r>
            <a:r>
              <a:rPr lang="en-US" sz="2100" dirty="0">
                <a:latin typeface="Times New Roman" panose="02020603050405020304" pitchFamily="18" charset="0"/>
                <a:cs typeface="Times New Roman" panose="02020603050405020304" pitchFamily="18" charset="0"/>
              </a:rPr>
              <a:t>DHSE, DME, DTE, INGOS, BMET, TTC NGOS and Different Training Centers</a:t>
            </a:r>
          </a:p>
          <a:p>
            <a:pPr marL="514350" indent="-514350" algn="just">
              <a:spcBef>
                <a:spcPts val="0"/>
              </a:spcBef>
              <a:buFont typeface="+mj-lt"/>
              <a:buAutoNum type="arabicPeriod"/>
            </a:pPr>
            <a:r>
              <a:rPr lang="en-US" sz="2100" b="1" dirty="0">
                <a:latin typeface="Times New Roman" panose="02020603050405020304" pitchFamily="18" charset="0"/>
                <a:cs typeface="Times New Roman" panose="02020603050405020304" pitchFamily="18" charset="0"/>
              </a:rPr>
              <a:t>Field Operational Partners: </a:t>
            </a:r>
            <a:r>
              <a:rPr lang="en-US" sz="2100" dirty="0" err="1">
                <a:latin typeface="Times New Roman" panose="02020603050405020304" pitchFamily="18" charset="0"/>
                <a:cs typeface="Times New Roman" panose="02020603050405020304" pitchFamily="18" charset="0"/>
              </a:rPr>
              <a:t>Socheton</a:t>
            </a:r>
            <a:r>
              <a:rPr lang="en-US" sz="2100" dirty="0">
                <a:latin typeface="Times New Roman" panose="02020603050405020304" pitchFamily="18" charset="0"/>
                <a:cs typeface="Times New Roman" panose="02020603050405020304" pitchFamily="18" charset="0"/>
              </a:rPr>
              <a:t> Academic Care, </a:t>
            </a:r>
          </a:p>
          <a:p>
            <a:pPr marL="514350" indent="-514350" algn="just">
              <a:spcBef>
                <a:spcPts val="0"/>
              </a:spcBef>
              <a:buFont typeface="+mj-lt"/>
              <a:buAutoNum type="arabicPeriod"/>
            </a:pPr>
            <a:r>
              <a:rPr lang="en-US" sz="2100" b="1" dirty="0">
                <a:latin typeface="Times New Roman" panose="02020603050405020304" pitchFamily="18" charset="0"/>
                <a:cs typeface="Times New Roman" panose="02020603050405020304" pitchFamily="18" charset="0"/>
              </a:rPr>
              <a:t>Media Partner: </a:t>
            </a:r>
            <a:r>
              <a:rPr lang="en-US" sz="2100" dirty="0">
                <a:latin typeface="Times New Roman" panose="02020603050405020304" pitchFamily="18" charset="0"/>
                <a:cs typeface="Times New Roman" panose="02020603050405020304" pitchFamily="18" charset="0"/>
              </a:rPr>
              <a:t>ATN News, ETV, The Daily </a:t>
            </a:r>
            <a:r>
              <a:rPr lang="en-US" sz="2100" dirty="0" err="1">
                <a:latin typeface="Times New Roman" panose="02020603050405020304" pitchFamily="18" charset="0"/>
                <a:cs typeface="Times New Roman" panose="02020603050405020304" pitchFamily="18" charset="0"/>
              </a:rPr>
              <a:t>Prothom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Alo</a:t>
            </a:r>
            <a:r>
              <a:rPr lang="en-US" sz="2100" dirty="0">
                <a:latin typeface="Times New Roman" panose="02020603050405020304" pitchFamily="18" charset="0"/>
                <a:cs typeface="Times New Roman" panose="02020603050405020304" pitchFamily="18" charset="0"/>
              </a:rPr>
              <a:t>, The Daily Star, The Bangladesh </a:t>
            </a:r>
            <a:r>
              <a:rPr lang="en-US" sz="2100" dirty="0" err="1">
                <a:latin typeface="Times New Roman" panose="02020603050405020304" pitchFamily="18" charset="0"/>
                <a:cs typeface="Times New Roman" panose="02020603050405020304" pitchFamily="18" charset="0"/>
              </a:rPr>
              <a:t>Protidin</a:t>
            </a:r>
            <a:r>
              <a:rPr lang="en-US" sz="2100" dirty="0">
                <a:latin typeface="Times New Roman" panose="02020603050405020304" pitchFamily="18" charset="0"/>
                <a:cs typeface="Times New Roman" panose="02020603050405020304" pitchFamily="18" charset="0"/>
              </a:rPr>
              <a:t>, Radio Today, </a:t>
            </a:r>
            <a:r>
              <a:rPr lang="en-US" sz="2100" dirty="0" err="1">
                <a:latin typeface="Times New Roman" panose="02020603050405020304" pitchFamily="18" charset="0"/>
                <a:cs typeface="Times New Roman" panose="02020603050405020304" pitchFamily="18" charset="0"/>
              </a:rPr>
              <a:t>Jago</a:t>
            </a:r>
            <a:r>
              <a:rPr lang="en-US" sz="2100" dirty="0">
                <a:latin typeface="Times New Roman" panose="02020603050405020304" pitchFamily="18" charset="0"/>
                <a:cs typeface="Times New Roman" panose="02020603050405020304" pitchFamily="18" charset="0"/>
              </a:rPr>
              <a:t> FM </a:t>
            </a:r>
            <a:r>
              <a:rPr lang="en-US" sz="2100" dirty="0" err="1">
                <a:latin typeface="Times New Roman" panose="02020603050405020304" pitchFamily="18" charset="0"/>
                <a:cs typeface="Times New Roman" panose="02020603050405020304" pitchFamily="18" charset="0"/>
              </a:rPr>
              <a:t>amd</a:t>
            </a:r>
            <a:r>
              <a:rPr lang="en-US" sz="2100" dirty="0">
                <a:latin typeface="Times New Roman" panose="02020603050405020304" pitchFamily="18" charset="0"/>
                <a:cs typeface="Times New Roman" panose="02020603050405020304" pitchFamily="18" charset="0"/>
              </a:rPr>
              <a:t> BBC Bangla.</a:t>
            </a:r>
          </a:p>
          <a:p>
            <a:pPr marL="514350" indent="-514350" algn="just">
              <a:spcBef>
                <a:spcPts val="0"/>
              </a:spcBef>
              <a:buFont typeface="+mj-lt"/>
              <a:buAutoNum type="arabicPeriod"/>
            </a:pPr>
            <a:r>
              <a:rPr lang="en-US" sz="2100" b="1" dirty="0">
                <a:latin typeface="Times New Roman" panose="02020603050405020304" pitchFamily="18" charset="0"/>
                <a:cs typeface="Times New Roman" panose="02020603050405020304" pitchFamily="18" charset="0"/>
              </a:rPr>
              <a:t>Field Partners:</a:t>
            </a:r>
            <a:r>
              <a:rPr lang="en-US" sz="2100" dirty="0">
                <a:latin typeface="Times New Roman" panose="02020603050405020304" pitchFamily="18" charset="0"/>
                <a:cs typeface="Times New Roman" panose="02020603050405020304" pitchFamily="18" charset="0"/>
              </a:rPr>
              <a:t> Different School, college, madrasah, technical institutes, polytechnic, NGO training centers and others. </a:t>
            </a:r>
          </a:p>
          <a:p>
            <a:pPr marL="514350" indent="-514350" algn="just">
              <a:spcBef>
                <a:spcPts val="0"/>
              </a:spcBef>
              <a:buFont typeface="+mj-lt"/>
              <a:buAutoNum type="arabicPeriod"/>
            </a:pPr>
            <a:r>
              <a:rPr lang="en-US" sz="2100" b="1" dirty="0">
                <a:latin typeface="Times New Roman" panose="02020603050405020304" pitchFamily="18" charset="0"/>
                <a:cs typeface="Times New Roman" panose="02020603050405020304" pitchFamily="18" charset="0"/>
              </a:rPr>
              <a:t>Foreign Partners:</a:t>
            </a:r>
            <a:r>
              <a:rPr lang="en-US" sz="2100" dirty="0">
                <a:latin typeface="Times New Roman" panose="02020603050405020304" pitchFamily="18" charset="0"/>
                <a:cs typeface="Times New Roman" panose="02020603050405020304" pitchFamily="18" charset="0"/>
              </a:rPr>
              <a:t> International Business Expert (b-Ex) Group, UK</a:t>
            </a:r>
          </a:p>
          <a:p>
            <a:pPr marL="514350" indent="-514350" algn="just">
              <a:spcBef>
                <a:spcPts val="0"/>
              </a:spcBef>
              <a:buFont typeface="+mj-lt"/>
              <a:buAutoNum type="arabicPeriod"/>
            </a:pPr>
            <a:r>
              <a:rPr lang="en-US" sz="2100" b="1" dirty="0">
                <a:latin typeface="Times New Roman" panose="02020603050405020304" pitchFamily="18" charset="0"/>
                <a:cs typeface="Times New Roman" panose="02020603050405020304" pitchFamily="18" charset="0"/>
              </a:rPr>
              <a:t>Donor Partners:</a:t>
            </a:r>
            <a:r>
              <a:rPr lang="en-US" sz="2100" dirty="0">
                <a:latin typeface="Times New Roman" panose="02020603050405020304" pitchFamily="18" charset="0"/>
                <a:cs typeface="Times New Roman" panose="02020603050405020304" pitchFamily="18" charset="0"/>
              </a:rPr>
              <a:t> USAID, DFID, Swiss Contact, Embassy of Netherland</a:t>
            </a:r>
          </a:p>
          <a:p>
            <a:pPr marL="514350" indent="-514350" algn="just">
              <a:spcBef>
                <a:spcPts val="0"/>
              </a:spcBef>
              <a:buFont typeface="+mj-lt"/>
              <a:buAutoNum type="arabicPeriod"/>
            </a:pPr>
            <a:r>
              <a:rPr lang="en-US" sz="2100" b="1" dirty="0">
                <a:latin typeface="Times New Roman" panose="02020603050405020304" pitchFamily="18" charset="0"/>
                <a:cs typeface="Times New Roman" panose="02020603050405020304" pitchFamily="18" charset="0"/>
              </a:rPr>
              <a:t>International Certification Partners:</a:t>
            </a:r>
            <a:r>
              <a:rPr lang="en-US" sz="2100" dirty="0">
                <a:latin typeface="Times New Roman" panose="02020603050405020304" pitchFamily="18" charset="0"/>
                <a:cs typeface="Times New Roman" panose="02020603050405020304" pitchFamily="18" charset="0"/>
              </a:rPr>
              <a:t> ISO, UKAS, 3 Plum Certification</a:t>
            </a:r>
          </a:p>
        </p:txBody>
      </p:sp>
      <p:pic>
        <p:nvPicPr>
          <p:cNvPr id="7" name="Picture 6">
            <a:extLst>
              <a:ext uri="{FF2B5EF4-FFF2-40B4-BE49-F238E27FC236}">
                <a16:creationId xmlns:a16="http://schemas.microsoft.com/office/drawing/2014/main" id="{7F941FEF-D2F4-4FF9-BFAB-FDE492DA0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1563243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i="1" u="sng" spc="-53" dirty="0">
                <a:latin typeface="Times New Roman" panose="02020603050405020304" pitchFamily="18" charset="0"/>
                <a:cs typeface="Times New Roman" panose="02020603050405020304" pitchFamily="18" charset="0"/>
              </a:rPr>
              <a:t>Marketing Plan (Web/Social/Electronic/Print)</a:t>
            </a:r>
            <a:endParaRPr lang="en-US" sz="3200" b="1" i="1" u="sng" dirty="0"/>
          </a:p>
        </p:txBody>
      </p:sp>
      <p:sp>
        <p:nvSpPr>
          <p:cNvPr id="3" name="Content Placeholder 2"/>
          <p:cNvSpPr>
            <a:spLocks noGrp="1"/>
          </p:cNvSpPr>
          <p:nvPr>
            <p:ph idx="1"/>
          </p:nvPr>
        </p:nvSpPr>
        <p:spPr>
          <a:xfrm>
            <a:off x="457200" y="1600201"/>
            <a:ext cx="8229600" cy="3809999"/>
          </a:xfrm>
        </p:spPr>
        <p:txBody>
          <a:bodyPr>
            <a:normAutofit/>
          </a:bodyPr>
          <a:lstStyle/>
          <a:p>
            <a:pPr algn="just"/>
            <a:r>
              <a:rPr lang="en-US" sz="2200" b="1" dirty="0">
                <a:latin typeface="Times New Roman" panose="02020603050405020304" pitchFamily="18" charset="0"/>
                <a:cs typeface="Times New Roman" panose="02020603050405020304" pitchFamily="18" charset="0"/>
              </a:rPr>
              <a:t>Web Page:</a:t>
            </a:r>
            <a:r>
              <a:rPr lang="en-US" sz="2200" dirty="0">
                <a:latin typeface="Times New Roman" panose="02020603050405020304" pitchFamily="18" charset="0"/>
                <a:cs typeface="Times New Roman" panose="02020603050405020304" pitchFamily="18" charset="0"/>
              </a:rPr>
              <a:t> A smart HTML based Integrated Webpage </a:t>
            </a:r>
          </a:p>
          <a:p>
            <a:pPr algn="just"/>
            <a:r>
              <a:rPr lang="en-US" sz="2200" b="1" dirty="0">
                <a:latin typeface="Times New Roman" panose="02020603050405020304" pitchFamily="18" charset="0"/>
                <a:cs typeface="Times New Roman" panose="02020603050405020304" pitchFamily="18" charset="0"/>
              </a:rPr>
              <a:t>Social Media:</a:t>
            </a:r>
            <a:r>
              <a:rPr lang="en-US" sz="2200" dirty="0">
                <a:latin typeface="Times New Roman" panose="02020603050405020304" pitchFamily="18" charset="0"/>
                <a:cs typeface="Times New Roman" panose="02020603050405020304" pitchFamily="18" charset="0"/>
              </a:rPr>
              <a:t> Facebook Boosting (Daily $100), YouTube Branding (Daily $100)</a:t>
            </a:r>
          </a:p>
          <a:p>
            <a:pPr algn="just"/>
            <a:r>
              <a:rPr lang="en-US" sz="2200" b="1" dirty="0">
                <a:latin typeface="Times New Roman" panose="02020603050405020304" pitchFamily="18" charset="0"/>
                <a:cs typeface="Times New Roman" panose="02020603050405020304" pitchFamily="18" charset="0"/>
              </a:rPr>
              <a:t>Electronic Media:</a:t>
            </a:r>
            <a:r>
              <a:rPr lang="en-US" sz="2200" dirty="0">
                <a:latin typeface="Times New Roman" panose="02020603050405020304" pitchFamily="18" charset="0"/>
                <a:cs typeface="Times New Roman" panose="02020603050405020304" pitchFamily="18" charset="0"/>
              </a:rPr>
              <a:t> 5 Talk shows, 2 Round Tables, Special Interviews 10, 1 advertisement</a:t>
            </a:r>
          </a:p>
          <a:p>
            <a:pPr algn="just"/>
            <a:r>
              <a:rPr lang="en-US" sz="2200" b="1" dirty="0">
                <a:latin typeface="Times New Roman" panose="02020603050405020304" pitchFamily="18" charset="0"/>
                <a:cs typeface="Times New Roman" panose="02020603050405020304" pitchFamily="18" charset="0"/>
              </a:rPr>
              <a:t>Print Media:</a:t>
            </a:r>
            <a:r>
              <a:rPr lang="en-US" sz="2200" dirty="0">
                <a:latin typeface="Times New Roman" panose="02020603050405020304" pitchFamily="18" charset="0"/>
                <a:cs typeface="Times New Roman" panose="02020603050405020304" pitchFamily="18" charset="0"/>
              </a:rPr>
              <a:t> Inauguration Program (Full Page), Daily Advertisement (20 Times in 5 National Dailies)</a:t>
            </a:r>
          </a:p>
        </p:txBody>
      </p:sp>
      <p:pic>
        <p:nvPicPr>
          <p:cNvPr id="7" name="Picture 6">
            <a:extLst>
              <a:ext uri="{FF2B5EF4-FFF2-40B4-BE49-F238E27FC236}">
                <a16:creationId xmlns:a16="http://schemas.microsoft.com/office/drawing/2014/main" id="{62433B58-8DD7-499D-8D83-D91BCD8B7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136982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i="1" u="sng" spc="-53" dirty="0">
                <a:latin typeface="Times New Roman" panose="02020603050405020304" pitchFamily="18" charset="0"/>
                <a:cs typeface="Times New Roman" panose="02020603050405020304" pitchFamily="18" charset="0"/>
              </a:rPr>
              <a:t>Sales Plan (Direct/Indirect/Channels)</a:t>
            </a:r>
            <a:endParaRPr lang="en-US" sz="3200" b="1" i="1" u="sng" dirty="0"/>
          </a:p>
        </p:txBody>
      </p:sp>
      <p:sp>
        <p:nvSpPr>
          <p:cNvPr id="3" name="Content Placeholder 2"/>
          <p:cNvSpPr>
            <a:spLocks noGrp="1"/>
          </p:cNvSpPr>
          <p:nvPr>
            <p:ph idx="1"/>
          </p:nvPr>
        </p:nvSpPr>
        <p:spPr>
          <a:xfrm>
            <a:off x="457200" y="1600201"/>
            <a:ext cx="8229600" cy="3657600"/>
          </a:xfrm>
        </p:spPr>
        <p:txBody>
          <a:bodyPr>
            <a:normAutofit/>
          </a:bodyPr>
          <a:lstStyle/>
          <a:p>
            <a:pPr algn="just"/>
            <a:r>
              <a:rPr lang="en-US" sz="2200" b="1" dirty="0">
                <a:latin typeface="Times New Roman" panose="02020603050405020304" pitchFamily="18" charset="0"/>
                <a:cs typeface="Times New Roman" panose="02020603050405020304" pitchFamily="18" charset="0"/>
              </a:rPr>
              <a:t>Direct Sales:</a:t>
            </a:r>
            <a:r>
              <a:rPr lang="en-US" sz="2200" dirty="0">
                <a:latin typeface="Times New Roman" panose="02020603050405020304" pitchFamily="18" charset="0"/>
                <a:cs typeface="Times New Roman" panose="02020603050405020304" pitchFamily="18" charset="0"/>
              </a:rPr>
              <a:t> School, College, Madrassa, Technical Institutes, NGO Training Centers, Govt. training centers, Skill Programs in Bangladesh. (Work order collection and implementation)</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Indirect Sales:</a:t>
            </a:r>
            <a:r>
              <a:rPr lang="en-US" sz="2200" dirty="0">
                <a:latin typeface="Times New Roman" panose="02020603050405020304" pitchFamily="18" charset="0"/>
                <a:cs typeface="Times New Roman" panose="02020603050405020304" pitchFamily="18" charset="0"/>
              </a:rPr>
              <a:t> Collect permission from different departments and according to project cycle implementation</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Channels:</a:t>
            </a:r>
            <a:r>
              <a:rPr lang="en-US" sz="2200" dirty="0">
                <a:latin typeface="Times New Roman" panose="02020603050405020304" pitchFamily="18" charset="0"/>
                <a:cs typeface="Times New Roman" panose="02020603050405020304" pitchFamily="18" charset="0"/>
              </a:rPr>
              <a:t> Government, Donors, Foreign Donation, Teachers Associations and others channels will be used as Sales purposes. </a:t>
            </a:r>
          </a:p>
        </p:txBody>
      </p:sp>
      <p:pic>
        <p:nvPicPr>
          <p:cNvPr id="7" name="Picture 6">
            <a:extLst>
              <a:ext uri="{FF2B5EF4-FFF2-40B4-BE49-F238E27FC236}">
                <a16:creationId xmlns:a16="http://schemas.microsoft.com/office/drawing/2014/main" id="{8CF951D8-99BB-41E4-AB84-7F45A6BC2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1587248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9600" y="924119"/>
            <a:ext cx="7869070" cy="5135060"/>
          </a:xfrm>
          <a:prstGeom prst="rect">
            <a:avLst/>
          </a:prstGeom>
          <a:noFill/>
        </p:spPr>
        <p:txBody>
          <a:bodyPr wrap="square" lIns="0" tIns="0" rIns="0" bIns="0" rtlCol="0">
            <a:spAutoFit/>
          </a:bodyPr>
          <a:lstStyle/>
          <a:p>
            <a:pPr algn="just" defTabSz="685800">
              <a:buClr>
                <a:srgbClr val="C00000"/>
              </a:buClr>
              <a:defRPr/>
            </a:pPr>
            <a:r>
              <a:rPr lang="en-US" sz="2400" b="1" spc="-53" dirty="0">
                <a:latin typeface="Times New Roman" panose="02020603050405020304" pitchFamily="18" charset="0"/>
                <a:cs typeface="Times New Roman" panose="02020603050405020304" pitchFamily="18" charset="0"/>
              </a:rPr>
              <a:t>Description:</a:t>
            </a:r>
            <a:r>
              <a:rPr lang="en-US" sz="2400" b="1" dirty="0">
                <a:latin typeface="Times New Roman" panose="02020603050405020304" pitchFamily="18" charset="0"/>
                <a:cs typeface="Times New Roman" panose="02020603050405020304" pitchFamily="18" charset="0"/>
              </a:rPr>
              <a:t> </a:t>
            </a:r>
            <a:endParaRPr lang="en-US" sz="2400" b="1" spc="-53" dirty="0">
              <a:latin typeface="Times New Roman" panose="02020603050405020304" pitchFamily="18" charset="0"/>
              <a:cs typeface="Times New Roman" panose="02020603050405020304" pitchFamily="18" charset="0"/>
            </a:endParaRPr>
          </a:p>
          <a:p>
            <a:pPr marL="457200" indent="-457200" algn="just" defTabSz="685800">
              <a:buClr>
                <a:srgbClr val="C00000"/>
              </a:buClr>
              <a:buFont typeface="Wingdings" panose="05000000000000000000" pitchFamily="2" charset="2"/>
              <a:buChar char="§"/>
              <a:defRPr/>
            </a:pPr>
            <a:r>
              <a:rPr lang="en-US" sz="2000" b="1" spc="-53" dirty="0">
                <a:latin typeface="Times New Roman" panose="02020603050405020304" pitchFamily="18" charset="0"/>
                <a:cs typeface="Times New Roman" panose="02020603050405020304" pitchFamily="18" charset="0"/>
              </a:rPr>
              <a:t>Direct Funding Sources (Institute) Approximate Idea:</a:t>
            </a:r>
          </a:p>
          <a:p>
            <a:pPr marL="457200" algn="just" defTabSz="685800">
              <a:buClr>
                <a:srgbClr val="C00000"/>
              </a:buClr>
              <a:defRPr/>
            </a:pPr>
            <a:r>
              <a:rPr lang="en-US" spc="-53" dirty="0">
                <a:latin typeface="Times New Roman" panose="02020603050405020304" pitchFamily="18" charset="0"/>
                <a:cs typeface="Times New Roman" panose="02020603050405020304" pitchFamily="18" charset="0"/>
              </a:rPr>
              <a:t>1. Yearly Allocation (): BDT 100,000 to 500,000</a:t>
            </a:r>
          </a:p>
          <a:p>
            <a:pPr marL="457200" algn="just" defTabSz="685800">
              <a:buClr>
                <a:srgbClr val="C00000"/>
              </a:buClr>
              <a:defRPr/>
            </a:pPr>
            <a:r>
              <a:rPr lang="en-US" spc="-53" dirty="0">
                <a:latin typeface="Times New Roman" panose="02020603050405020304" pitchFamily="18" charset="0"/>
                <a:cs typeface="Times New Roman" panose="02020603050405020304" pitchFamily="18" charset="0"/>
              </a:rPr>
              <a:t>2. Guest Cost: BDT 50,000</a:t>
            </a:r>
          </a:p>
          <a:p>
            <a:pPr marL="457200" algn="just" defTabSz="685800">
              <a:buClr>
                <a:srgbClr val="C00000"/>
              </a:buClr>
              <a:defRPr/>
            </a:pPr>
            <a:r>
              <a:rPr lang="en-US" spc="-53" dirty="0">
                <a:latin typeface="Times New Roman" panose="02020603050405020304" pitchFamily="18" charset="0"/>
                <a:cs typeface="Times New Roman" panose="02020603050405020304" pitchFamily="18" charset="0"/>
              </a:rPr>
              <a:t>3. Meeting Cost: BDT 50,000</a:t>
            </a:r>
          </a:p>
          <a:p>
            <a:pPr marL="457200" algn="just" defTabSz="685800">
              <a:buClr>
                <a:srgbClr val="C00000"/>
              </a:buClr>
              <a:defRPr/>
            </a:pPr>
            <a:r>
              <a:rPr lang="en-US" spc="-53" dirty="0">
                <a:latin typeface="Times New Roman" panose="02020603050405020304" pitchFamily="18" charset="0"/>
                <a:cs typeface="Times New Roman" panose="02020603050405020304" pitchFamily="18" charset="0"/>
              </a:rPr>
              <a:t>4. Repairment Cost: BDT 60,000</a:t>
            </a:r>
          </a:p>
          <a:p>
            <a:pPr marL="457200" algn="just" defTabSz="685800">
              <a:buClr>
                <a:srgbClr val="C00000"/>
              </a:buClr>
              <a:defRPr/>
            </a:pPr>
            <a:r>
              <a:rPr lang="en-US" spc="-53" dirty="0">
                <a:latin typeface="Times New Roman" panose="02020603050405020304" pitchFamily="18" charset="0"/>
                <a:cs typeface="Times New Roman" panose="02020603050405020304" pitchFamily="18" charset="0"/>
              </a:rPr>
              <a:t>5. Miscellaneous Cost: 5-10 percent on total budget</a:t>
            </a:r>
          </a:p>
          <a:p>
            <a:pPr marL="457200" algn="just" defTabSz="685800">
              <a:buClr>
                <a:srgbClr val="C00000"/>
              </a:buClr>
              <a:defRPr/>
            </a:pPr>
            <a:r>
              <a:rPr lang="en-US" spc="-53" dirty="0">
                <a:solidFill>
                  <a:srgbClr val="FF0000"/>
                </a:solidFill>
                <a:latin typeface="Times New Roman" panose="02020603050405020304" pitchFamily="18" charset="0"/>
                <a:cs typeface="Times New Roman" panose="02020603050405020304" pitchFamily="18" charset="0"/>
              </a:rPr>
              <a:t>Note: Every year these budgets are available. However, due to COVID-19 situation all the budget have been reserved. Institute can use this budget as their funding source as well.</a:t>
            </a:r>
          </a:p>
          <a:p>
            <a:pPr marL="457200" indent="-457200" algn="just" defTabSz="685800">
              <a:buClr>
                <a:srgbClr val="C00000"/>
              </a:buClr>
              <a:buFont typeface="Wingdings" panose="05000000000000000000" pitchFamily="2" charset="2"/>
              <a:buChar char="§"/>
              <a:defRPr/>
            </a:pPr>
            <a:r>
              <a:rPr lang="en-US" sz="2000" b="1" spc="-53" dirty="0">
                <a:latin typeface="Times New Roman" panose="02020603050405020304" pitchFamily="18" charset="0"/>
                <a:cs typeface="Times New Roman" panose="02020603050405020304" pitchFamily="18" charset="0"/>
              </a:rPr>
              <a:t>Funding Sources:</a:t>
            </a:r>
            <a:r>
              <a:rPr lang="en-US" spc="-53" dirty="0">
                <a:latin typeface="Times New Roman" panose="02020603050405020304" pitchFamily="18" charset="0"/>
                <a:cs typeface="Times New Roman" panose="02020603050405020304" pitchFamily="18" charset="0"/>
              </a:rPr>
              <a:t> IDEA Project, A2I Project, Personal, Directors funds and donors fund</a:t>
            </a:r>
          </a:p>
          <a:p>
            <a:pPr marL="457200" indent="-457200" algn="just" defTabSz="685800">
              <a:buClr>
                <a:srgbClr val="C00000"/>
              </a:buClr>
              <a:buFont typeface="Wingdings" panose="05000000000000000000" pitchFamily="2" charset="2"/>
              <a:buChar char="§"/>
              <a:defRPr/>
            </a:pPr>
            <a:r>
              <a:rPr lang="en-US" sz="2000" b="1" spc="-53" dirty="0">
                <a:latin typeface="Times New Roman" panose="02020603050405020304" pitchFamily="18" charset="0"/>
                <a:cs typeface="Times New Roman" panose="02020603050405020304" pitchFamily="18" charset="0"/>
              </a:rPr>
              <a:t>Fund Amount:</a:t>
            </a:r>
            <a:r>
              <a:rPr lang="en-US" spc="-53" dirty="0">
                <a:latin typeface="Times New Roman" panose="02020603050405020304" pitchFamily="18" charset="0"/>
                <a:cs typeface="Times New Roman" panose="02020603050405020304" pitchFamily="18" charset="0"/>
              </a:rPr>
              <a:t> Preliminary BDT 10,000,000 for project startup</a:t>
            </a:r>
          </a:p>
          <a:p>
            <a:pPr marL="457200" indent="-457200" algn="just" defTabSz="685800">
              <a:buClr>
                <a:srgbClr val="C00000"/>
              </a:buClr>
              <a:buFont typeface="Wingdings" panose="05000000000000000000" pitchFamily="2" charset="2"/>
              <a:buChar char="§"/>
              <a:defRPr/>
            </a:pPr>
            <a:r>
              <a:rPr lang="en-US" sz="2000" b="1" spc="-53" dirty="0">
                <a:latin typeface="Times New Roman" panose="02020603050405020304" pitchFamily="18" charset="0"/>
                <a:cs typeface="Times New Roman" panose="02020603050405020304" pitchFamily="18" charset="0"/>
              </a:rPr>
              <a:t>Use of Funds:</a:t>
            </a:r>
            <a:r>
              <a:rPr lang="en-US" spc="-53" dirty="0">
                <a:latin typeface="Times New Roman" panose="02020603050405020304" pitchFamily="18" charset="0"/>
                <a:cs typeface="Times New Roman" panose="02020603050405020304" pitchFamily="18" charset="0"/>
              </a:rPr>
              <a:t> Product Purchase, Demo Setup, Operational Cost, Overhead, Web page development, financial framework development, Mobile App development, Consultancy and others.</a:t>
            </a:r>
          </a:p>
          <a:p>
            <a:pPr algn="just" defTabSz="685800">
              <a:lnSpc>
                <a:spcPct val="150000"/>
              </a:lnSpc>
              <a:buClr>
                <a:srgbClr val="C00000"/>
              </a:buClr>
              <a:defRPr/>
            </a:pPr>
            <a:endParaRPr lang="en-US" sz="2400" spc="-53"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872844" y="331649"/>
            <a:ext cx="3342582" cy="584775"/>
          </a:xfrm>
          <a:prstGeom prst="rect">
            <a:avLst/>
          </a:prstGeom>
          <a:noFill/>
        </p:spPr>
        <p:txBody>
          <a:bodyPr wrap="none" rtlCol="0">
            <a:spAutoFit/>
          </a:bodyPr>
          <a:lstStyle/>
          <a:p>
            <a:pPr defTabSz="685800">
              <a:defRPr/>
            </a:pPr>
            <a:r>
              <a:rPr lang="en-US" sz="3200" b="1" i="1" u="sng" dirty="0">
                <a:latin typeface="Times New Roman" panose="02020603050405020304" pitchFamily="18" charset="0"/>
                <a:cs typeface="Times New Roman" panose="02020603050405020304" pitchFamily="18" charset="0"/>
              </a:rPr>
              <a:t>Financial Strategy</a:t>
            </a:r>
            <a:endParaRPr lang="en-US" sz="3000" kern="0" dirty="0">
              <a:solidFill>
                <a:prstClr val="black">
                  <a:lumMod val="85000"/>
                  <a:lumOff val="15000"/>
                </a:prst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1A3318-3391-4FB3-8483-A702FE52C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251177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33643"/>
            <a:ext cx="3352800" cy="715962"/>
          </a:xfrm>
        </p:spPr>
        <p:txBody>
          <a:bodyPr>
            <a:normAutofit fontScale="90000"/>
          </a:bodyPr>
          <a:lstStyle/>
          <a:p>
            <a:pPr marL="457200" indent="-457200" defTabSz="685800">
              <a:lnSpc>
                <a:spcPct val="150000"/>
              </a:lnSpc>
              <a:defRPr/>
            </a:pPr>
            <a:r>
              <a:rPr lang="en-US" sz="3600" b="1" i="1" u="sng" spc="-53" dirty="0">
                <a:latin typeface="Times New Roman" panose="02020603050405020304" pitchFamily="18" charset="0"/>
                <a:cs typeface="Times New Roman" panose="02020603050405020304" pitchFamily="18" charset="0"/>
              </a:rPr>
              <a:t>Revenue Model</a:t>
            </a:r>
            <a:endParaRPr lang="en-US" b="1" i="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2721921"/>
              </p:ext>
            </p:extLst>
          </p:nvPr>
        </p:nvGraphicFramePr>
        <p:xfrm>
          <a:off x="457200" y="1066801"/>
          <a:ext cx="8229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7341C471-9683-4B3F-83D5-25FE1191D1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104721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838"/>
            <a:ext cx="8229600" cy="487362"/>
          </a:xfrm>
        </p:spPr>
        <p:txBody>
          <a:bodyPr>
            <a:normAutofit fontScale="90000"/>
          </a:bodyPr>
          <a:lstStyle/>
          <a:p>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Company Information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7304" y="990600"/>
            <a:ext cx="8153400" cy="4730178"/>
          </a:xfrm>
        </p:spPr>
        <p:txBody>
          <a:bodyPr>
            <a:normAutofit/>
          </a:bodyPr>
          <a:lstStyle/>
          <a:p>
            <a:pPr algn="just">
              <a:buClr>
                <a:srgbClr val="C0000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Establishment Area:</a:t>
            </a:r>
            <a:r>
              <a:rPr lang="en-US" sz="2200" dirty="0">
                <a:latin typeface="Times New Roman" panose="02020603050405020304" pitchFamily="18" charset="0"/>
                <a:cs typeface="Times New Roman" panose="02020603050405020304" pitchFamily="18" charset="0"/>
              </a:rPr>
              <a:t> Dhaka North City Corporation </a:t>
            </a:r>
          </a:p>
          <a:p>
            <a:pPr algn="just">
              <a:buClr>
                <a:srgbClr val="C0000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Location of Operations:</a:t>
            </a:r>
            <a:r>
              <a:rPr lang="en-US" sz="2200" dirty="0">
                <a:latin typeface="Times New Roman" panose="02020603050405020304" pitchFamily="18" charset="0"/>
                <a:cs typeface="Times New Roman" panose="02020603050405020304" pitchFamily="18" charset="0"/>
              </a:rPr>
              <a:t> 8 divisions of the Bangladesh</a:t>
            </a:r>
          </a:p>
          <a:p>
            <a:pPr algn="just">
              <a:buClr>
                <a:srgbClr val="C0000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Incorporation Certificate No.:</a:t>
            </a:r>
            <a:r>
              <a:rPr lang="en-US" sz="2200" dirty="0">
                <a:latin typeface="Times New Roman" panose="02020603050405020304" pitchFamily="18" charset="0"/>
                <a:cs typeface="Times New Roman" panose="02020603050405020304" pitchFamily="18" charset="0"/>
              </a:rPr>
              <a:t> 127679-2015 (Annex-1)</a:t>
            </a:r>
          </a:p>
          <a:p>
            <a:pPr algn="just">
              <a:buClr>
                <a:srgbClr val="C0000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Trade License No.: </a:t>
            </a:r>
            <a:r>
              <a:rPr lang="en-US" sz="2200" dirty="0">
                <a:latin typeface="Times New Roman" panose="02020603050405020304" pitchFamily="18" charset="0"/>
                <a:cs typeface="Times New Roman" panose="02020603050405020304" pitchFamily="18" charset="0"/>
              </a:rPr>
              <a:t>05-28140 (BNCC) (Annex-1)</a:t>
            </a:r>
          </a:p>
          <a:p>
            <a:pPr algn="just">
              <a:buClr>
                <a:srgbClr val="C0000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TIN Certificate No.: </a:t>
            </a:r>
            <a:r>
              <a:rPr lang="en-US" sz="2200" dirty="0">
                <a:latin typeface="Times New Roman" panose="02020603050405020304" pitchFamily="18" charset="0"/>
                <a:cs typeface="Times New Roman" panose="02020603050405020304" pitchFamily="18" charset="0"/>
              </a:rPr>
              <a:t>839930663812 (Annex-1)</a:t>
            </a:r>
          </a:p>
          <a:p>
            <a:pPr algn="just">
              <a:buClr>
                <a:srgbClr val="C0000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Mission and Objectives of the Startup:</a:t>
            </a:r>
          </a:p>
          <a:p>
            <a:pPr marL="0" indent="0" algn="just">
              <a:buClr>
                <a:srgbClr val="C00000"/>
              </a:buClr>
              <a:buNone/>
            </a:pPr>
            <a:r>
              <a:rPr lang="en-US" sz="2200" dirty="0">
                <a:latin typeface="Times New Roman" panose="02020603050405020304" pitchFamily="18" charset="0"/>
                <a:cs typeface="Times New Roman" panose="02020603050405020304" pitchFamily="18" charset="0"/>
              </a:rPr>
              <a:t>	The mission is to establish Socheton as the number one online platform in the country that will be affordable and sustainable.</a:t>
            </a:r>
          </a:p>
          <a:p>
            <a:pPr marL="0" indent="0" algn="just">
              <a:buClr>
                <a:srgbClr val="C00000"/>
              </a:buClr>
              <a:buNone/>
            </a:pPr>
            <a:r>
              <a:rPr lang="en-US" sz="2200" dirty="0">
                <a:latin typeface="Times New Roman" panose="02020603050405020304" pitchFamily="18" charset="0"/>
                <a:cs typeface="Times New Roman" panose="02020603050405020304" pitchFamily="18" charset="0"/>
              </a:rPr>
              <a:t>	The objective is to meeting the country's academic, vocational and technical demand for distance learning activities as well as adapting to national and international markets.</a:t>
            </a:r>
          </a:p>
        </p:txBody>
      </p:sp>
      <p:pic>
        <p:nvPicPr>
          <p:cNvPr id="5" name="Picture 4">
            <a:extLst>
              <a:ext uri="{FF2B5EF4-FFF2-40B4-BE49-F238E27FC236}">
                <a16:creationId xmlns:a16="http://schemas.microsoft.com/office/drawing/2014/main" id="{4412C081-8CCD-4052-AC31-EB43E44FF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96000"/>
            <a:ext cx="3048000" cy="645540"/>
          </a:xfrm>
          <a:prstGeom prst="rect">
            <a:avLst/>
          </a:prstGeom>
        </p:spPr>
      </p:pic>
    </p:spTree>
    <p:extLst>
      <p:ext uri="{BB962C8B-B14F-4D97-AF65-F5344CB8AC3E}">
        <p14:creationId xmlns:p14="http://schemas.microsoft.com/office/powerpoint/2010/main" val="2213986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u="sng" spc="-53" dirty="0">
                <a:latin typeface="Times New Roman" panose="02020603050405020304" pitchFamily="18" charset="0"/>
                <a:cs typeface="Times New Roman" panose="02020603050405020304" pitchFamily="18" charset="0"/>
              </a:rPr>
              <a:t>Cash Flow Projection</a:t>
            </a:r>
            <a:endParaRPr lang="en-US" b="1" i="1" u="sng" dirty="0"/>
          </a:p>
        </p:txBody>
      </p:sp>
      <p:sp>
        <p:nvSpPr>
          <p:cNvPr id="3" name="Content Placeholder 2"/>
          <p:cNvSpPr>
            <a:spLocks noGrp="1"/>
          </p:cNvSpPr>
          <p:nvPr>
            <p:ph idx="1"/>
          </p:nvPr>
        </p:nvSpPr>
        <p:spPr>
          <a:xfrm>
            <a:off x="457200" y="1600201"/>
            <a:ext cx="8229600" cy="3733799"/>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1</a:t>
            </a:r>
            <a:r>
              <a:rPr lang="en-US" sz="2200" b="1" baseline="30000" dirty="0">
                <a:latin typeface="Times New Roman" panose="02020603050405020304" pitchFamily="18" charset="0"/>
                <a:cs typeface="Times New Roman" panose="02020603050405020304" pitchFamily="18" charset="0"/>
              </a:rPr>
              <a:t>st</a:t>
            </a:r>
            <a:r>
              <a:rPr lang="en-US" sz="2200" b="1" dirty="0">
                <a:latin typeface="Times New Roman" panose="02020603050405020304" pitchFamily="18" charset="0"/>
                <a:cs typeface="Times New Roman" panose="02020603050405020304" pitchFamily="18" charset="0"/>
              </a:rPr>
              <a:t> Phase: </a:t>
            </a:r>
          </a:p>
          <a:p>
            <a:pPr marL="0" indent="0">
              <a:buNone/>
            </a:pPr>
            <a:r>
              <a:rPr lang="en-US" sz="2200" dirty="0">
                <a:latin typeface="Times New Roman" panose="02020603050405020304" pitchFamily="18" charset="0"/>
                <a:cs typeface="Times New Roman" panose="02020603050405020304" pitchFamily="18" charset="0"/>
              </a:rPr>
              <a:t>	3500 Class room Set Up</a:t>
            </a:r>
          </a:p>
          <a:p>
            <a:pPr marL="0" indent="0">
              <a:buNone/>
            </a:pPr>
            <a:r>
              <a:rPr lang="en-US" sz="2200" dirty="0">
                <a:latin typeface="Times New Roman" panose="02020603050405020304" pitchFamily="18" charset="0"/>
                <a:cs typeface="Times New Roman" panose="02020603050405020304" pitchFamily="18" charset="0"/>
              </a:rPr>
              <a:t>	Total cash flow projected around BDT 454,354,600</a:t>
            </a:r>
          </a:p>
          <a:p>
            <a:pPr marL="0" indent="0">
              <a:buNone/>
            </a:pPr>
            <a:r>
              <a:rPr lang="en-US" sz="2200" b="1" dirty="0">
                <a:latin typeface="Times New Roman" panose="02020603050405020304" pitchFamily="18" charset="0"/>
                <a:cs typeface="Times New Roman" panose="02020603050405020304" pitchFamily="18" charset="0"/>
              </a:rPr>
              <a:t>2</a:t>
            </a:r>
            <a:r>
              <a:rPr lang="en-US" sz="2200" b="1" baseline="30000" dirty="0">
                <a:latin typeface="Times New Roman" panose="02020603050405020304" pitchFamily="18" charset="0"/>
                <a:cs typeface="Times New Roman" panose="02020603050405020304" pitchFamily="18" charset="0"/>
              </a:rPr>
              <a:t>nd</a:t>
            </a:r>
            <a:r>
              <a:rPr lang="en-US" sz="2200" b="1" dirty="0">
                <a:latin typeface="Times New Roman" panose="02020603050405020304" pitchFamily="18" charset="0"/>
                <a:cs typeface="Times New Roman" panose="02020603050405020304" pitchFamily="18" charset="0"/>
              </a:rPr>
              <a:t> Phase:</a:t>
            </a:r>
          </a:p>
          <a:p>
            <a:pPr marL="0" indent="0">
              <a:buNone/>
            </a:pPr>
            <a:r>
              <a:rPr lang="en-US" sz="2200" dirty="0">
                <a:latin typeface="Times New Roman" panose="02020603050405020304" pitchFamily="18" charset="0"/>
                <a:cs typeface="Times New Roman" panose="02020603050405020304" pitchFamily="18" charset="0"/>
              </a:rPr>
              <a:t>	20% Increase</a:t>
            </a:r>
          </a:p>
          <a:p>
            <a:pPr marL="0" indent="0">
              <a:buNone/>
            </a:pPr>
            <a:r>
              <a:rPr lang="en-US" sz="2200" b="1" dirty="0">
                <a:latin typeface="Times New Roman" panose="02020603050405020304" pitchFamily="18" charset="0"/>
                <a:cs typeface="Times New Roman" panose="02020603050405020304" pitchFamily="18" charset="0"/>
              </a:rPr>
              <a:t>3</a:t>
            </a:r>
            <a:r>
              <a:rPr lang="en-US" sz="2200" b="1" baseline="30000" dirty="0">
                <a:latin typeface="Times New Roman" panose="02020603050405020304" pitchFamily="18" charset="0"/>
                <a:cs typeface="Times New Roman" panose="02020603050405020304" pitchFamily="18" charset="0"/>
              </a:rPr>
              <a:t>rd</a:t>
            </a:r>
            <a:r>
              <a:rPr lang="en-US" sz="2200" b="1" dirty="0">
                <a:latin typeface="Times New Roman" panose="02020603050405020304" pitchFamily="18" charset="0"/>
                <a:cs typeface="Times New Roman" panose="02020603050405020304" pitchFamily="18" charset="0"/>
              </a:rPr>
              <a:t> Phase: </a:t>
            </a:r>
          </a:p>
          <a:p>
            <a:pPr marL="0" indent="0">
              <a:buNone/>
            </a:pPr>
            <a:r>
              <a:rPr lang="en-US" sz="2200" dirty="0">
                <a:latin typeface="Times New Roman" panose="02020603050405020304" pitchFamily="18" charset="0"/>
                <a:cs typeface="Times New Roman" panose="02020603050405020304" pitchFamily="18" charset="0"/>
              </a:rPr>
              <a:t>	15% Increase</a:t>
            </a:r>
          </a:p>
        </p:txBody>
      </p:sp>
      <p:pic>
        <p:nvPicPr>
          <p:cNvPr id="7" name="Picture 6">
            <a:extLst>
              <a:ext uri="{FF2B5EF4-FFF2-40B4-BE49-F238E27FC236}">
                <a16:creationId xmlns:a16="http://schemas.microsoft.com/office/drawing/2014/main" id="{098D7B23-CD94-48CA-95C7-AE6C27361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1671466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37465" y="1154835"/>
            <a:ext cx="7869070" cy="4352602"/>
          </a:xfrm>
          <a:prstGeom prst="rect">
            <a:avLst/>
          </a:prstGeom>
          <a:noFill/>
        </p:spPr>
        <p:txBody>
          <a:bodyPr wrap="square" lIns="0" tIns="0" rIns="0" bIns="0" rtlCol="0">
            <a:spAutoFit/>
          </a:bodyPr>
          <a:lstStyle/>
          <a:p>
            <a:pPr algn="just" defTabSz="685800">
              <a:lnSpc>
                <a:spcPct val="150000"/>
              </a:lnSpc>
              <a:buClr>
                <a:srgbClr val="C00000"/>
              </a:buClr>
              <a:defRPr/>
            </a:pPr>
            <a:r>
              <a:rPr lang="en-US" sz="2400" b="1" u="sng" spc="-53" dirty="0">
                <a:latin typeface="Times New Roman" panose="02020603050405020304" pitchFamily="18" charset="0"/>
                <a:cs typeface="Times New Roman" panose="02020603050405020304" pitchFamily="18" charset="0"/>
              </a:rPr>
              <a:t>Description:   </a:t>
            </a:r>
          </a:p>
          <a:p>
            <a:pPr algn="just" defTabSz="685800">
              <a:lnSpc>
                <a:spcPct val="150000"/>
              </a:lnSpc>
              <a:buClr>
                <a:srgbClr val="C00000"/>
              </a:buClr>
              <a:defRPr/>
            </a:pPr>
            <a:r>
              <a:rPr lang="en-US" sz="2200" b="1" spc="-53" dirty="0">
                <a:latin typeface="Times New Roman" panose="02020603050405020304" pitchFamily="18" charset="0"/>
                <a:cs typeface="Times New Roman" panose="02020603050405020304" pitchFamily="18" charset="0"/>
              </a:rPr>
              <a:t>Quarterly Plan (4 Qtrs.) – Business</a:t>
            </a:r>
          </a:p>
          <a:p>
            <a:pPr marL="342900" indent="-342900" algn="just" defTabSz="685800">
              <a:lnSpc>
                <a:spcPct val="150000"/>
              </a:lnSpc>
              <a:buClr>
                <a:srgbClr val="C00000"/>
              </a:buClr>
              <a:buFont typeface="Arial" panose="020B0604020202020204" pitchFamily="34" charset="0"/>
              <a:buChar char="•"/>
              <a:defRPr/>
            </a:pPr>
            <a:r>
              <a:rPr lang="en-US" sz="2200" b="1" spc="-53" dirty="0">
                <a:latin typeface="Times New Roman" panose="02020603050405020304" pitchFamily="18" charset="0"/>
                <a:cs typeface="Times New Roman" panose="02020603050405020304" pitchFamily="18" charset="0"/>
              </a:rPr>
              <a:t>1</a:t>
            </a:r>
            <a:r>
              <a:rPr lang="en-US" sz="2200" b="1" spc="-53" baseline="30000" dirty="0">
                <a:latin typeface="Times New Roman" panose="02020603050405020304" pitchFamily="18" charset="0"/>
                <a:cs typeface="Times New Roman" panose="02020603050405020304" pitchFamily="18" charset="0"/>
              </a:rPr>
              <a:t>st</a:t>
            </a:r>
            <a:r>
              <a:rPr lang="en-US" sz="2200" b="1" spc="-53" dirty="0">
                <a:latin typeface="Times New Roman" panose="02020603050405020304" pitchFamily="18" charset="0"/>
                <a:cs typeface="Times New Roman" panose="02020603050405020304" pitchFamily="18" charset="0"/>
              </a:rPr>
              <a:t> Quarter:</a:t>
            </a:r>
            <a:r>
              <a:rPr lang="en-US" sz="2200" spc="-53" dirty="0">
                <a:latin typeface="Times New Roman" panose="02020603050405020304" pitchFamily="18" charset="0"/>
                <a:cs typeface="Times New Roman" panose="02020603050405020304" pitchFamily="18" charset="0"/>
              </a:rPr>
              <a:t> Communication and Project Submission in Different Authorities</a:t>
            </a:r>
          </a:p>
          <a:p>
            <a:pPr marL="342900" indent="-342900" algn="just" defTabSz="685800">
              <a:lnSpc>
                <a:spcPct val="150000"/>
              </a:lnSpc>
              <a:buClr>
                <a:srgbClr val="C00000"/>
              </a:buClr>
              <a:buFont typeface="Arial" panose="020B0604020202020204" pitchFamily="34" charset="0"/>
              <a:buChar char="•"/>
              <a:defRPr/>
            </a:pPr>
            <a:r>
              <a:rPr lang="en-US" sz="2200" b="1" spc="-53" dirty="0">
                <a:latin typeface="Times New Roman" panose="02020603050405020304" pitchFamily="18" charset="0"/>
                <a:cs typeface="Times New Roman" panose="02020603050405020304" pitchFamily="18" charset="0"/>
              </a:rPr>
              <a:t>2</a:t>
            </a:r>
            <a:r>
              <a:rPr lang="en-US" sz="2200" b="1" spc="-53" baseline="30000" dirty="0">
                <a:latin typeface="Times New Roman" panose="02020603050405020304" pitchFamily="18" charset="0"/>
                <a:cs typeface="Times New Roman" panose="02020603050405020304" pitchFamily="18" charset="0"/>
              </a:rPr>
              <a:t>nd</a:t>
            </a:r>
            <a:r>
              <a:rPr lang="en-US" sz="2200" b="1" spc="-53" dirty="0">
                <a:latin typeface="Times New Roman" panose="02020603050405020304" pitchFamily="18" charset="0"/>
                <a:cs typeface="Times New Roman" panose="02020603050405020304" pitchFamily="18" charset="0"/>
              </a:rPr>
              <a:t> Quarter:</a:t>
            </a:r>
            <a:r>
              <a:rPr lang="en-US" sz="2200" spc="-53" dirty="0">
                <a:latin typeface="Times New Roman" panose="02020603050405020304" pitchFamily="18" charset="0"/>
                <a:cs typeface="Times New Roman" panose="02020603050405020304" pitchFamily="18" charset="0"/>
              </a:rPr>
              <a:t> Corrections and Resubmission according to instructions</a:t>
            </a:r>
          </a:p>
          <a:p>
            <a:pPr marL="342900" indent="-342900" algn="just" defTabSz="685800">
              <a:lnSpc>
                <a:spcPct val="150000"/>
              </a:lnSpc>
              <a:buClr>
                <a:srgbClr val="C00000"/>
              </a:buClr>
              <a:buFont typeface="Arial" panose="020B0604020202020204" pitchFamily="34" charset="0"/>
              <a:buChar char="•"/>
              <a:defRPr/>
            </a:pPr>
            <a:r>
              <a:rPr lang="en-US" sz="2200" b="1" spc="-53" dirty="0">
                <a:latin typeface="Times New Roman" panose="02020603050405020304" pitchFamily="18" charset="0"/>
                <a:cs typeface="Times New Roman" panose="02020603050405020304" pitchFamily="18" charset="0"/>
              </a:rPr>
              <a:t>3</a:t>
            </a:r>
            <a:r>
              <a:rPr lang="en-US" sz="2200" b="1" spc="-53" baseline="30000" dirty="0">
                <a:latin typeface="Times New Roman" panose="02020603050405020304" pitchFamily="18" charset="0"/>
                <a:cs typeface="Times New Roman" panose="02020603050405020304" pitchFamily="18" charset="0"/>
              </a:rPr>
              <a:t>rd</a:t>
            </a:r>
            <a:r>
              <a:rPr lang="en-US" sz="2200" b="1" spc="-53" dirty="0">
                <a:latin typeface="Times New Roman" panose="02020603050405020304" pitchFamily="18" charset="0"/>
                <a:cs typeface="Times New Roman" panose="02020603050405020304" pitchFamily="18" charset="0"/>
              </a:rPr>
              <a:t> Quarter:</a:t>
            </a:r>
            <a:r>
              <a:rPr lang="en-US" sz="2200" spc="-53" dirty="0">
                <a:latin typeface="Times New Roman" panose="02020603050405020304" pitchFamily="18" charset="0"/>
                <a:cs typeface="Times New Roman" panose="02020603050405020304" pitchFamily="18" charset="0"/>
              </a:rPr>
              <a:t> Fund Collection, Work Order collection and Start Implementation</a:t>
            </a:r>
          </a:p>
          <a:p>
            <a:pPr marL="342900" indent="-342900" algn="just" defTabSz="685800">
              <a:lnSpc>
                <a:spcPct val="150000"/>
              </a:lnSpc>
              <a:buClr>
                <a:srgbClr val="C00000"/>
              </a:buClr>
              <a:buFont typeface="Arial" panose="020B0604020202020204" pitchFamily="34" charset="0"/>
              <a:buChar char="•"/>
              <a:defRPr/>
            </a:pPr>
            <a:r>
              <a:rPr lang="en-US" sz="2200" b="1" spc="-53" dirty="0">
                <a:latin typeface="Times New Roman" panose="02020603050405020304" pitchFamily="18" charset="0"/>
                <a:cs typeface="Times New Roman" panose="02020603050405020304" pitchFamily="18" charset="0"/>
              </a:rPr>
              <a:t>4</a:t>
            </a:r>
            <a:r>
              <a:rPr lang="en-US" sz="2200" b="1" spc="-53" baseline="30000" dirty="0">
                <a:latin typeface="Times New Roman" panose="02020603050405020304" pitchFamily="18" charset="0"/>
                <a:cs typeface="Times New Roman" panose="02020603050405020304" pitchFamily="18" charset="0"/>
              </a:rPr>
              <a:t>th</a:t>
            </a:r>
            <a:r>
              <a:rPr lang="en-US" sz="2200" b="1" spc="-53" dirty="0">
                <a:latin typeface="Times New Roman" panose="02020603050405020304" pitchFamily="18" charset="0"/>
                <a:cs typeface="Times New Roman" panose="02020603050405020304" pitchFamily="18" charset="0"/>
              </a:rPr>
              <a:t> Quarter:</a:t>
            </a:r>
            <a:r>
              <a:rPr lang="en-US" sz="2200" spc="-53" dirty="0">
                <a:latin typeface="Times New Roman" panose="02020603050405020304" pitchFamily="18" charset="0"/>
                <a:cs typeface="Times New Roman" panose="02020603050405020304" pitchFamily="18" charset="0"/>
              </a:rPr>
              <a:t> Monitoring, Evaluation, Management and Development</a:t>
            </a:r>
          </a:p>
          <a:p>
            <a:pPr defTabSz="685800">
              <a:lnSpc>
                <a:spcPct val="150000"/>
              </a:lnSpc>
              <a:buClr>
                <a:srgbClr val="C00000"/>
              </a:buClr>
              <a:defRPr/>
            </a:pPr>
            <a:endParaRPr lang="en-US" sz="1200" spc="-53"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662338" y="212329"/>
            <a:ext cx="3773790" cy="584775"/>
          </a:xfrm>
          <a:prstGeom prst="rect">
            <a:avLst/>
          </a:prstGeom>
          <a:noFill/>
        </p:spPr>
        <p:txBody>
          <a:bodyPr wrap="none" rtlCol="0">
            <a:spAutoFit/>
          </a:bodyPr>
          <a:lstStyle/>
          <a:p>
            <a:pPr defTabSz="685800">
              <a:defRPr/>
            </a:pPr>
            <a:r>
              <a:rPr lang="en-US" sz="3200" b="1" i="1" u="sng" dirty="0">
                <a:latin typeface="Times New Roman" panose="02020603050405020304" pitchFamily="18" charset="0"/>
                <a:cs typeface="Times New Roman" panose="02020603050405020304" pitchFamily="18" charset="0"/>
              </a:rPr>
              <a:t>Implementation Plan</a:t>
            </a:r>
            <a:endParaRPr lang="en-US" sz="3000" kern="0" dirty="0">
              <a:solidFill>
                <a:prstClr val="black">
                  <a:lumMod val="85000"/>
                  <a:lumOff val="15000"/>
                </a:prst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B4FFC0-B87E-492A-B807-1F8BEBDD7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1336767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422"/>
            <a:ext cx="8229600" cy="743571"/>
          </a:xfrm>
        </p:spPr>
        <p:txBody>
          <a:bodyPr>
            <a:normAutofit/>
          </a:bodyPr>
          <a:lstStyle/>
          <a:p>
            <a:r>
              <a:rPr lang="en-US" sz="3200" b="1" i="1" u="sng" spc="-53" dirty="0">
                <a:latin typeface="Times New Roman" panose="02020603050405020304" pitchFamily="18" charset="0"/>
                <a:cs typeface="Times New Roman" panose="02020603050405020304" pitchFamily="18" charset="0"/>
              </a:rPr>
              <a:t>Implementation</a:t>
            </a:r>
            <a:r>
              <a:rPr lang="en-US" sz="3600" b="1" i="1" u="sng" spc="-53" dirty="0">
                <a:latin typeface="Times New Roman" panose="02020603050405020304" pitchFamily="18" charset="0"/>
                <a:cs typeface="Times New Roman" panose="02020603050405020304" pitchFamily="18" charset="0"/>
              </a:rPr>
              <a:t> Plan</a:t>
            </a:r>
          </a:p>
        </p:txBody>
      </p:sp>
      <p:sp>
        <p:nvSpPr>
          <p:cNvPr id="3" name="Content Placeholder 2"/>
          <p:cNvSpPr>
            <a:spLocks noGrp="1"/>
          </p:cNvSpPr>
          <p:nvPr>
            <p:ph idx="1"/>
          </p:nvPr>
        </p:nvSpPr>
        <p:spPr>
          <a:xfrm>
            <a:off x="457200" y="1066800"/>
            <a:ext cx="8229600" cy="4571999"/>
          </a:xfrm>
        </p:spPr>
        <p:txBody>
          <a:bodyPr>
            <a:normAutofit fontScale="25000" lnSpcReduction="20000"/>
          </a:bodyPr>
          <a:lstStyle/>
          <a:p>
            <a:pPr marL="0" indent="0" algn="just" defTabSz="685800">
              <a:lnSpc>
                <a:spcPct val="170000"/>
              </a:lnSpc>
              <a:spcBef>
                <a:spcPts val="0"/>
              </a:spcBef>
              <a:buClr>
                <a:srgbClr val="C00000"/>
              </a:buClr>
              <a:buNone/>
              <a:defRPr/>
            </a:pPr>
            <a:r>
              <a:rPr lang="en-US" sz="8800" b="1" spc="-53" dirty="0">
                <a:latin typeface="Times New Roman" panose="02020603050405020304" pitchFamily="18" charset="0"/>
                <a:cs typeface="Times New Roman" panose="02020603050405020304" pitchFamily="18" charset="0"/>
              </a:rPr>
              <a:t>Quarterly Plan (4 Qtrs.) – Technical</a:t>
            </a:r>
          </a:p>
          <a:p>
            <a:pPr algn="just" defTabSz="685800">
              <a:lnSpc>
                <a:spcPct val="170000"/>
              </a:lnSpc>
              <a:spcBef>
                <a:spcPts val="0"/>
              </a:spcBef>
              <a:buClr>
                <a:srgbClr val="C00000"/>
              </a:buClr>
              <a:defRPr/>
            </a:pPr>
            <a:r>
              <a:rPr lang="en-US" sz="8800" b="1" spc="-53" dirty="0">
                <a:latin typeface="Times New Roman" panose="02020603050405020304" pitchFamily="18" charset="0"/>
                <a:cs typeface="Times New Roman" panose="02020603050405020304" pitchFamily="18" charset="0"/>
              </a:rPr>
              <a:t>1</a:t>
            </a:r>
            <a:r>
              <a:rPr lang="en-US" sz="8800" b="1" spc="-53" baseline="30000" dirty="0">
                <a:latin typeface="Times New Roman" panose="02020603050405020304" pitchFamily="18" charset="0"/>
                <a:cs typeface="Times New Roman" panose="02020603050405020304" pitchFamily="18" charset="0"/>
              </a:rPr>
              <a:t>st</a:t>
            </a:r>
            <a:r>
              <a:rPr lang="en-US" sz="8800" b="1" spc="-53" dirty="0">
                <a:latin typeface="Times New Roman" panose="02020603050405020304" pitchFamily="18" charset="0"/>
                <a:cs typeface="Times New Roman" panose="02020603050405020304" pitchFamily="18" charset="0"/>
              </a:rPr>
              <a:t> Quarter:</a:t>
            </a:r>
            <a:r>
              <a:rPr lang="en-US" sz="8800" spc="-53" dirty="0">
                <a:latin typeface="Times New Roman" panose="02020603050405020304" pitchFamily="18" charset="0"/>
                <a:cs typeface="Times New Roman" panose="02020603050405020304" pitchFamily="18" charset="0"/>
              </a:rPr>
              <a:t> Web Page Development with integrated facilities</a:t>
            </a:r>
          </a:p>
          <a:p>
            <a:pPr algn="just" defTabSz="685800">
              <a:lnSpc>
                <a:spcPct val="170000"/>
              </a:lnSpc>
              <a:spcBef>
                <a:spcPts val="0"/>
              </a:spcBef>
              <a:buClr>
                <a:srgbClr val="C00000"/>
              </a:buClr>
              <a:defRPr/>
            </a:pPr>
            <a:r>
              <a:rPr lang="en-US" sz="8800" b="1" spc="-53" dirty="0">
                <a:latin typeface="Times New Roman" panose="02020603050405020304" pitchFamily="18" charset="0"/>
                <a:cs typeface="Times New Roman" panose="02020603050405020304" pitchFamily="18" charset="0"/>
              </a:rPr>
              <a:t>2</a:t>
            </a:r>
            <a:r>
              <a:rPr lang="en-US" sz="8800" b="1" spc="-53" baseline="30000" dirty="0">
                <a:latin typeface="Times New Roman" panose="02020603050405020304" pitchFamily="18" charset="0"/>
                <a:cs typeface="Times New Roman" panose="02020603050405020304" pitchFamily="18" charset="0"/>
              </a:rPr>
              <a:t>nd</a:t>
            </a:r>
            <a:r>
              <a:rPr lang="en-US" sz="8800" b="1" spc="-53" dirty="0">
                <a:latin typeface="Times New Roman" panose="02020603050405020304" pitchFamily="18" charset="0"/>
                <a:cs typeface="Times New Roman" panose="02020603050405020304" pitchFamily="18" charset="0"/>
              </a:rPr>
              <a:t> Quarter:</a:t>
            </a:r>
            <a:r>
              <a:rPr lang="en-US" sz="8800" spc="-53" dirty="0">
                <a:latin typeface="Times New Roman" panose="02020603050405020304" pitchFamily="18" charset="0"/>
                <a:cs typeface="Times New Roman" panose="02020603050405020304" pitchFamily="18" charset="0"/>
              </a:rPr>
              <a:t> Demo Classroom Preparation, Test Class start, Virtual coaching start, Problems identifications and solutions for clear live class productions.</a:t>
            </a:r>
          </a:p>
          <a:p>
            <a:pPr algn="just" defTabSz="685800">
              <a:lnSpc>
                <a:spcPct val="170000"/>
              </a:lnSpc>
              <a:spcBef>
                <a:spcPts val="0"/>
              </a:spcBef>
              <a:buClr>
                <a:srgbClr val="C00000"/>
              </a:buClr>
              <a:defRPr/>
            </a:pPr>
            <a:r>
              <a:rPr lang="en-US" sz="8800" b="1" spc="-53" dirty="0">
                <a:latin typeface="Times New Roman" panose="02020603050405020304" pitchFamily="18" charset="0"/>
                <a:cs typeface="Times New Roman" panose="02020603050405020304" pitchFamily="18" charset="0"/>
              </a:rPr>
              <a:t>3</a:t>
            </a:r>
            <a:r>
              <a:rPr lang="en-US" sz="8800" b="1" spc="-53" baseline="30000" dirty="0">
                <a:latin typeface="Times New Roman" panose="02020603050405020304" pitchFamily="18" charset="0"/>
                <a:cs typeface="Times New Roman" panose="02020603050405020304" pitchFamily="18" charset="0"/>
              </a:rPr>
              <a:t>rd</a:t>
            </a:r>
            <a:r>
              <a:rPr lang="en-US" sz="8800" b="1" spc="-53" dirty="0">
                <a:latin typeface="Times New Roman" panose="02020603050405020304" pitchFamily="18" charset="0"/>
                <a:cs typeface="Times New Roman" panose="02020603050405020304" pitchFamily="18" charset="0"/>
              </a:rPr>
              <a:t> Quarter:</a:t>
            </a:r>
            <a:r>
              <a:rPr lang="en-US" sz="8800" spc="-53" dirty="0">
                <a:latin typeface="Times New Roman" panose="02020603050405020304" pitchFamily="18" charset="0"/>
                <a:cs typeface="Times New Roman" panose="02020603050405020304" pitchFamily="18" charset="0"/>
              </a:rPr>
              <a:t> Classroom preparation, project running, day-to-day IT problems solutions, Digital revenue generations.</a:t>
            </a:r>
          </a:p>
          <a:p>
            <a:pPr algn="just" defTabSz="685800">
              <a:lnSpc>
                <a:spcPct val="170000"/>
              </a:lnSpc>
              <a:spcBef>
                <a:spcPts val="0"/>
              </a:spcBef>
              <a:buClr>
                <a:srgbClr val="C00000"/>
              </a:buClr>
              <a:defRPr/>
            </a:pPr>
            <a:r>
              <a:rPr lang="en-US" sz="8800" b="1" spc="-53" dirty="0">
                <a:latin typeface="Times New Roman" panose="02020603050405020304" pitchFamily="18" charset="0"/>
                <a:cs typeface="Times New Roman" panose="02020603050405020304" pitchFamily="18" charset="0"/>
              </a:rPr>
              <a:t>4</a:t>
            </a:r>
            <a:r>
              <a:rPr lang="en-US" sz="8800" b="1" spc="-53" baseline="30000" dirty="0">
                <a:latin typeface="Times New Roman" panose="02020603050405020304" pitchFamily="18" charset="0"/>
                <a:cs typeface="Times New Roman" panose="02020603050405020304" pitchFamily="18" charset="0"/>
              </a:rPr>
              <a:t>th</a:t>
            </a:r>
            <a:r>
              <a:rPr lang="en-US" sz="8800" b="1" spc="-53" dirty="0">
                <a:latin typeface="Times New Roman" panose="02020603050405020304" pitchFamily="18" charset="0"/>
                <a:cs typeface="Times New Roman" panose="02020603050405020304" pitchFamily="18" charset="0"/>
              </a:rPr>
              <a:t> Quarter:</a:t>
            </a:r>
            <a:r>
              <a:rPr lang="en-US" sz="8800" spc="-53" dirty="0">
                <a:latin typeface="Times New Roman" panose="02020603050405020304" pitchFamily="18" charset="0"/>
                <a:cs typeface="Times New Roman" panose="02020603050405020304" pitchFamily="18" charset="0"/>
              </a:rPr>
              <a:t> Advance Technology adding, Game Development, Monitoring, Evaluation, Management and Development</a:t>
            </a:r>
          </a:p>
          <a:p>
            <a:pPr marL="0" indent="0">
              <a:buNone/>
            </a:pPr>
            <a:endParaRPr lang="en-US" dirty="0"/>
          </a:p>
        </p:txBody>
      </p:sp>
      <p:pic>
        <p:nvPicPr>
          <p:cNvPr id="7" name="Picture 6">
            <a:extLst>
              <a:ext uri="{FF2B5EF4-FFF2-40B4-BE49-F238E27FC236}">
                <a16:creationId xmlns:a16="http://schemas.microsoft.com/office/drawing/2014/main" id="{5F6DC322-3086-4610-821C-590286694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2957834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z="3600" b="1" i="1" u="sng" spc="-53" dirty="0">
                <a:latin typeface="Times New Roman" panose="02020603050405020304" pitchFamily="18" charset="0"/>
                <a:cs typeface="Times New Roman" panose="02020603050405020304" pitchFamily="18" charset="0"/>
              </a:rPr>
              <a:t>Implementation Plan</a:t>
            </a:r>
            <a:endParaRPr lang="en-US" b="1" i="1" u="sng" dirty="0"/>
          </a:p>
        </p:txBody>
      </p:sp>
      <p:sp>
        <p:nvSpPr>
          <p:cNvPr id="3" name="Content Placeholder 2"/>
          <p:cNvSpPr>
            <a:spLocks noGrp="1"/>
          </p:cNvSpPr>
          <p:nvPr>
            <p:ph idx="1"/>
          </p:nvPr>
        </p:nvSpPr>
        <p:spPr>
          <a:xfrm>
            <a:off x="457200" y="762000"/>
            <a:ext cx="8229600" cy="4953000"/>
          </a:xfrm>
        </p:spPr>
        <p:txBody>
          <a:bodyPr>
            <a:noAutofit/>
          </a:bodyPr>
          <a:lstStyle/>
          <a:p>
            <a:pPr marL="0" indent="0" algn="just" defTabSz="685800">
              <a:lnSpc>
                <a:spcPct val="150000"/>
              </a:lnSpc>
              <a:spcBef>
                <a:spcPts val="0"/>
              </a:spcBef>
              <a:buClr>
                <a:srgbClr val="C00000"/>
              </a:buClr>
              <a:buNone/>
              <a:defRPr/>
            </a:pPr>
            <a:r>
              <a:rPr lang="en-US" sz="2200" b="1" spc="-53" dirty="0">
                <a:latin typeface="Times New Roman" panose="02020603050405020304" pitchFamily="18" charset="0"/>
                <a:cs typeface="Times New Roman" panose="02020603050405020304" pitchFamily="18" charset="0"/>
              </a:rPr>
              <a:t>Quarterly Plan (4 Qtrs.) – Financial</a:t>
            </a:r>
          </a:p>
          <a:p>
            <a:pPr algn="just" defTabSz="685800">
              <a:lnSpc>
                <a:spcPct val="150000"/>
              </a:lnSpc>
              <a:spcBef>
                <a:spcPts val="0"/>
              </a:spcBef>
              <a:buClr>
                <a:srgbClr val="C00000"/>
              </a:buClr>
              <a:defRPr/>
            </a:pPr>
            <a:r>
              <a:rPr lang="en-US" sz="2200" b="1" spc="-53" dirty="0">
                <a:latin typeface="Times New Roman" panose="02020603050405020304" pitchFamily="18" charset="0"/>
                <a:cs typeface="Times New Roman" panose="02020603050405020304" pitchFamily="18" charset="0"/>
              </a:rPr>
              <a:t>1</a:t>
            </a:r>
            <a:r>
              <a:rPr lang="en-US" sz="2200" b="1" spc="-53" baseline="30000" dirty="0">
                <a:latin typeface="Times New Roman" panose="02020603050405020304" pitchFamily="18" charset="0"/>
                <a:cs typeface="Times New Roman" panose="02020603050405020304" pitchFamily="18" charset="0"/>
              </a:rPr>
              <a:t>st</a:t>
            </a:r>
            <a:r>
              <a:rPr lang="en-US" sz="2200" b="1" spc="-53" dirty="0">
                <a:latin typeface="Times New Roman" panose="02020603050405020304" pitchFamily="18" charset="0"/>
                <a:cs typeface="Times New Roman" panose="02020603050405020304" pitchFamily="18" charset="0"/>
              </a:rPr>
              <a:t> Quarter:</a:t>
            </a:r>
            <a:r>
              <a:rPr lang="en-US" sz="2200" spc="-53" dirty="0">
                <a:latin typeface="Times New Roman" panose="02020603050405020304" pitchFamily="18" charset="0"/>
                <a:cs typeface="Times New Roman" panose="02020603050405020304" pitchFamily="18" charset="0"/>
              </a:rPr>
              <a:t> Application for fund, contact for personal fund, Collect different source of fund, Prepare a presentation and show to funding authorities</a:t>
            </a:r>
          </a:p>
          <a:p>
            <a:pPr algn="just" defTabSz="685800">
              <a:lnSpc>
                <a:spcPct val="150000"/>
              </a:lnSpc>
              <a:spcBef>
                <a:spcPts val="0"/>
              </a:spcBef>
              <a:buClr>
                <a:srgbClr val="C00000"/>
              </a:buClr>
              <a:defRPr/>
            </a:pPr>
            <a:r>
              <a:rPr lang="en-US" sz="2200" b="1" spc="-53" dirty="0">
                <a:latin typeface="Times New Roman" panose="02020603050405020304" pitchFamily="18" charset="0"/>
                <a:cs typeface="Times New Roman" panose="02020603050405020304" pitchFamily="18" charset="0"/>
              </a:rPr>
              <a:t>2</a:t>
            </a:r>
            <a:r>
              <a:rPr lang="en-US" sz="2200" b="1" spc="-53" baseline="30000" dirty="0">
                <a:latin typeface="Times New Roman" panose="02020603050405020304" pitchFamily="18" charset="0"/>
                <a:cs typeface="Times New Roman" panose="02020603050405020304" pitchFamily="18" charset="0"/>
              </a:rPr>
              <a:t>nd</a:t>
            </a:r>
            <a:r>
              <a:rPr lang="en-US" sz="2200" b="1" spc="-53" dirty="0">
                <a:latin typeface="Times New Roman" panose="02020603050405020304" pitchFamily="18" charset="0"/>
                <a:cs typeface="Times New Roman" panose="02020603050405020304" pitchFamily="18" charset="0"/>
              </a:rPr>
              <a:t> Quarter:</a:t>
            </a:r>
            <a:r>
              <a:rPr lang="en-US" sz="2200" spc="-53" dirty="0">
                <a:latin typeface="Times New Roman" panose="02020603050405020304" pitchFamily="18" charset="0"/>
                <a:cs typeface="Times New Roman" panose="02020603050405020304" pitchFamily="18" charset="0"/>
              </a:rPr>
              <a:t> Collect project fund, work order fund, start a live coaching center for regular activities, fund use for different purposed </a:t>
            </a:r>
          </a:p>
          <a:p>
            <a:pPr algn="just" defTabSz="685800">
              <a:lnSpc>
                <a:spcPct val="150000"/>
              </a:lnSpc>
              <a:spcBef>
                <a:spcPts val="0"/>
              </a:spcBef>
              <a:buClr>
                <a:srgbClr val="C00000"/>
              </a:buClr>
              <a:defRPr/>
            </a:pPr>
            <a:r>
              <a:rPr lang="en-US" sz="2200" b="1" spc="-53" dirty="0">
                <a:latin typeface="Times New Roman" panose="02020603050405020304" pitchFamily="18" charset="0"/>
                <a:cs typeface="Times New Roman" panose="02020603050405020304" pitchFamily="18" charset="0"/>
              </a:rPr>
              <a:t>3</a:t>
            </a:r>
            <a:r>
              <a:rPr lang="en-US" sz="2200" b="1" spc="-53" baseline="30000" dirty="0">
                <a:latin typeface="Times New Roman" panose="02020603050405020304" pitchFamily="18" charset="0"/>
                <a:cs typeface="Times New Roman" panose="02020603050405020304" pitchFamily="18" charset="0"/>
              </a:rPr>
              <a:t>rd</a:t>
            </a:r>
            <a:r>
              <a:rPr lang="en-US" sz="2200" b="1" spc="-53" dirty="0">
                <a:latin typeface="Times New Roman" panose="02020603050405020304" pitchFamily="18" charset="0"/>
                <a:cs typeface="Times New Roman" panose="02020603050405020304" pitchFamily="18" charset="0"/>
              </a:rPr>
              <a:t> Quarter:</a:t>
            </a:r>
            <a:r>
              <a:rPr lang="en-US" sz="2200" spc="-53" dirty="0">
                <a:latin typeface="Times New Roman" panose="02020603050405020304" pitchFamily="18" charset="0"/>
                <a:cs typeface="Times New Roman" panose="02020603050405020304" pitchFamily="18" charset="0"/>
              </a:rPr>
              <a:t> Revenue collections and fund generation.</a:t>
            </a:r>
          </a:p>
          <a:p>
            <a:pPr algn="just" defTabSz="685800">
              <a:lnSpc>
                <a:spcPct val="150000"/>
              </a:lnSpc>
              <a:spcBef>
                <a:spcPts val="0"/>
              </a:spcBef>
              <a:buClr>
                <a:srgbClr val="C00000"/>
              </a:buClr>
              <a:defRPr/>
            </a:pPr>
            <a:r>
              <a:rPr lang="en-US" sz="2200" b="1" spc="-53" dirty="0">
                <a:latin typeface="Times New Roman" panose="02020603050405020304" pitchFamily="18" charset="0"/>
                <a:cs typeface="Times New Roman" panose="02020603050405020304" pitchFamily="18" charset="0"/>
              </a:rPr>
              <a:t>4</a:t>
            </a:r>
            <a:r>
              <a:rPr lang="en-US" sz="2200" b="1" spc="-53" baseline="30000" dirty="0">
                <a:latin typeface="Times New Roman" panose="02020603050405020304" pitchFamily="18" charset="0"/>
                <a:cs typeface="Times New Roman" panose="02020603050405020304" pitchFamily="18" charset="0"/>
              </a:rPr>
              <a:t>th</a:t>
            </a:r>
            <a:r>
              <a:rPr lang="en-US" sz="2200" b="1" spc="-53" dirty="0">
                <a:latin typeface="Times New Roman" panose="02020603050405020304" pitchFamily="18" charset="0"/>
                <a:cs typeface="Times New Roman" panose="02020603050405020304" pitchFamily="18" charset="0"/>
              </a:rPr>
              <a:t> Quarter: </a:t>
            </a:r>
            <a:r>
              <a:rPr lang="en-US" sz="2200" spc="-53" dirty="0">
                <a:latin typeface="Times New Roman" panose="02020603050405020304" pitchFamily="18" charset="0"/>
                <a:cs typeface="Times New Roman" panose="02020603050405020304" pitchFamily="18" charset="0"/>
              </a:rPr>
              <a:t>Advance Technology adding, Research and Development investment, Monitoring, Evaluation, Management and Training program</a:t>
            </a:r>
          </a:p>
          <a:p>
            <a:pPr algn="just"/>
            <a:endParaRPr lang="en-US" sz="2200" dirty="0"/>
          </a:p>
        </p:txBody>
      </p:sp>
      <p:pic>
        <p:nvPicPr>
          <p:cNvPr id="7" name="Picture 6">
            <a:extLst>
              <a:ext uri="{FF2B5EF4-FFF2-40B4-BE49-F238E27FC236}">
                <a16:creationId xmlns:a16="http://schemas.microsoft.com/office/drawing/2014/main" id="{E5C65976-3ECB-4719-B795-8CD72309E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3382707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857500"/>
            <a:ext cx="3657600" cy="1143000"/>
          </a:xfrm>
        </p:spPr>
        <p:txBody>
          <a:bodyPr>
            <a:noAutofit/>
          </a:bodyPr>
          <a:lstStyle/>
          <a:p>
            <a:br>
              <a:rPr lang="en-US" sz="5000" b="1" i="1" u="sng" dirty="0">
                <a:latin typeface="Times New Roman" panose="02020603050405020304" pitchFamily="18" charset="0"/>
                <a:cs typeface="Times New Roman" panose="02020603050405020304" pitchFamily="18" charset="0"/>
              </a:rPr>
            </a:br>
            <a:br>
              <a:rPr lang="en-US" sz="5000" b="1" i="1" u="sng" dirty="0">
                <a:latin typeface="Times New Roman" panose="02020603050405020304" pitchFamily="18" charset="0"/>
                <a:cs typeface="Times New Roman" panose="02020603050405020304" pitchFamily="18" charset="0"/>
              </a:rPr>
            </a:br>
            <a:br>
              <a:rPr lang="en-US" sz="5000" b="1" i="1" u="sng" dirty="0">
                <a:latin typeface="Times New Roman" panose="02020603050405020304" pitchFamily="18" charset="0"/>
                <a:cs typeface="Times New Roman" panose="02020603050405020304" pitchFamily="18" charset="0"/>
              </a:rPr>
            </a:br>
            <a:br>
              <a:rPr lang="en-US" sz="5000" b="1" i="1" u="sng" dirty="0">
                <a:latin typeface="Times New Roman" panose="02020603050405020304" pitchFamily="18" charset="0"/>
                <a:cs typeface="Times New Roman" panose="02020603050405020304" pitchFamily="18" charset="0"/>
              </a:rPr>
            </a:br>
            <a:r>
              <a:rPr lang="en-US" sz="5000" b="1" i="1" dirty="0">
                <a:latin typeface="Times New Roman" panose="02020603050405020304" pitchFamily="18" charset="0"/>
                <a:cs typeface="Times New Roman" panose="02020603050405020304" pitchFamily="18" charset="0"/>
              </a:rPr>
              <a:t>Thank You</a:t>
            </a:r>
            <a:br>
              <a:rPr lang="en-US" sz="5000" b="1" i="1" u="sng" dirty="0">
                <a:latin typeface="Times New Roman" panose="02020603050405020304" pitchFamily="18" charset="0"/>
                <a:cs typeface="Times New Roman" panose="02020603050405020304" pitchFamily="18" charset="0"/>
              </a:rPr>
            </a:br>
            <a:br>
              <a:rPr lang="en-US" sz="5000" b="1" i="1" u="sng" dirty="0">
                <a:latin typeface="Times New Roman" panose="02020603050405020304" pitchFamily="18" charset="0"/>
                <a:cs typeface="Times New Roman" panose="02020603050405020304" pitchFamily="18" charset="0"/>
              </a:rPr>
            </a:br>
            <a:br>
              <a:rPr lang="en-US" sz="5000" b="1" i="1" u="sng" dirty="0">
                <a:latin typeface="Times New Roman" panose="02020603050405020304" pitchFamily="18" charset="0"/>
                <a:cs typeface="Times New Roman" panose="02020603050405020304" pitchFamily="18" charset="0"/>
              </a:rPr>
            </a:br>
            <a:br>
              <a:rPr lang="en-US" sz="5000" b="1" i="1" u="sng" dirty="0">
                <a:latin typeface="Times New Roman" panose="02020603050405020304" pitchFamily="18" charset="0"/>
                <a:cs typeface="Times New Roman" panose="02020603050405020304" pitchFamily="18" charset="0"/>
              </a:rPr>
            </a:br>
            <a:endParaRPr lang="en-US" sz="5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1E8279-07C6-4E04-89E8-C32A92879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241294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034"/>
            <a:ext cx="8229600" cy="517525"/>
          </a:xfrm>
        </p:spPr>
        <p:txBody>
          <a:bodyPr>
            <a:noAutofit/>
          </a:bodyPr>
          <a:lstStyle/>
          <a:p>
            <a:r>
              <a:rPr lang="en-US" sz="3200" b="1" i="1" u="sng"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439003" y="990600"/>
            <a:ext cx="8229600" cy="4678363"/>
          </a:xfrm>
        </p:spPr>
        <p:txBody>
          <a:bodyPr>
            <a:normAutofit fontScale="62500" lnSpcReduction="20000"/>
          </a:bodyPr>
          <a:lstStyle/>
          <a:p>
            <a:pPr marL="514350" lvl="0" indent="-514350" algn="just">
              <a:buFont typeface="+mj-lt"/>
              <a:buAutoNum type="arabicPeriod"/>
            </a:pPr>
            <a:endParaRPr lang="en-US"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dirty="0">
                <a:latin typeface="Times New Roman" panose="02020603050405020304" pitchFamily="18" charset="0"/>
                <a:cs typeface="Times New Roman" panose="02020603050405020304" pitchFamily="18" charset="0"/>
              </a:rPr>
              <a:t>To provide High Speed Internet for rural areas school, colleges and institutions and resolve internet problems for supply smooth online education as well as other internet based services for every corner of Bangladesh.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To provide new online based education system with a unique and SMART classroom set up.</a:t>
            </a:r>
          </a:p>
          <a:p>
            <a:pPr marL="514350" lvl="0" indent="-514350" algn="just">
              <a:buFont typeface="+mj-lt"/>
              <a:buAutoNum type="arabicPeriod"/>
            </a:pPr>
            <a:r>
              <a:rPr lang="en-US" dirty="0">
                <a:latin typeface="Times New Roman" panose="02020603050405020304" pitchFamily="18" charset="0"/>
                <a:cs typeface="Times New Roman" panose="02020603050405020304" pitchFamily="18" charset="0"/>
              </a:rPr>
              <a:t>To provide Online based technical training is essential for teachers, IT personnel, company employee and other technical level.</a:t>
            </a:r>
          </a:p>
          <a:p>
            <a:pPr marL="514350" lvl="0" indent="-514350" algn="just">
              <a:buFont typeface="+mj-lt"/>
              <a:buAutoNum type="arabicPeriod"/>
            </a:pPr>
            <a:r>
              <a:rPr lang="en-US" dirty="0">
                <a:latin typeface="Times New Roman" panose="02020603050405020304" pitchFamily="18" charset="0"/>
                <a:cs typeface="Times New Roman" panose="02020603050405020304" pitchFamily="18" charset="0"/>
              </a:rPr>
              <a:t>Different Pandemic situation like COVID-19, Flood, Storm Surge situation cope up with online based system.</a:t>
            </a:r>
          </a:p>
          <a:p>
            <a:pPr marL="514350" lvl="0" indent="-514350" algn="just">
              <a:buFont typeface="+mj-lt"/>
              <a:buAutoNum type="arabicPeriod"/>
            </a:pPr>
            <a:r>
              <a:rPr lang="en-US" dirty="0">
                <a:latin typeface="Times New Roman" panose="02020603050405020304" pitchFamily="18" charset="0"/>
                <a:cs typeface="Times New Roman" panose="02020603050405020304" pitchFamily="18" charset="0"/>
              </a:rPr>
              <a:t>Start Work-Training-Work (WTW) practices with flexibility  for industry level through E-Learning way.</a:t>
            </a:r>
          </a:p>
          <a:p>
            <a:pPr marL="514350" lvl="0" indent="-514350" algn="just">
              <a:buFont typeface="+mj-lt"/>
              <a:buAutoNum type="arabicPeriod"/>
            </a:pPr>
            <a:r>
              <a:rPr lang="en-US" dirty="0">
                <a:latin typeface="Times New Roman" panose="02020603050405020304" pitchFamily="18" charset="0"/>
                <a:cs typeface="Times New Roman" panose="02020603050405020304" pitchFamily="18" charset="0"/>
              </a:rPr>
              <a:t>World is going for E-learning platform for every level of education and we need to join this mob as soon as possible for entering the international markets.</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12C081-8CCD-4052-AC31-EB43E44FF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6019800"/>
            <a:ext cx="3048000" cy="645540"/>
          </a:xfrm>
          <a:prstGeom prst="rect">
            <a:avLst/>
          </a:prstGeom>
        </p:spPr>
      </p:pic>
    </p:spTree>
    <p:extLst>
      <p:ext uri="{BB962C8B-B14F-4D97-AF65-F5344CB8AC3E}">
        <p14:creationId xmlns:p14="http://schemas.microsoft.com/office/powerpoint/2010/main" val="380448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i="1" u="sng" dirty="0">
                <a:latin typeface="Times New Roman" panose="02020603050405020304" pitchFamily="18" charset="0"/>
                <a:cs typeface="Times New Roman" panose="02020603050405020304" pitchFamily="18" charset="0"/>
              </a:rPr>
              <a:t>Description of Product or Service</a:t>
            </a:r>
            <a:endParaRPr lang="en-US" sz="3200" b="1" i="1" u="sng" dirty="0"/>
          </a:p>
        </p:txBody>
      </p:sp>
      <p:pic>
        <p:nvPicPr>
          <p:cNvPr id="4" name="Content Placeholder 3" descr="F:\My Business\Socheton Academy\Socheton Presentation\1.Socheton Academy Presentation [Autosaved] - Copy\Slide3.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4525963"/>
          </a:xfrm>
          <a:prstGeom prst="rect">
            <a:avLst/>
          </a:prstGeom>
          <a:noFill/>
          <a:ln>
            <a:solidFill>
              <a:schemeClr val="tx1"/>
            </a:solidFill>
          </a:ln>
        </p:spPr>
      </p:pic>
      <p:pic>
        <p:nvPicPr>
          <p:cNvPr id="21" name="Picture 20">
            <a:extLst>
              <a:ext uri="{FF2B5EF4-FFF2-40B4-BE49-F238E27FC236}">
                <a16:creationId xmlns:a16="http://schemas.microsoft.com/office/drawing/2014/main" id="{4B286294-18E5-48B3-A798-3ECD9EB1D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326097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90"/>
            <a:ext cx="8229600" cy="411162"/>
          </a:xfrm>
        </p:spPr>
        <p:txBody>
          <a:bodyPr>
            <a:normAutofit fontScale="90000"/>
          </a:bodyPr>
          <a:lstStyle/>
          <a:p>
            <a:pPr algn="r"/>
            <a:r>
              <a:rPr lang="en-US" dirty="0">
                <a:latin typeface="Times New Roman" panose="02020603050405020304" pitchFamily="18" charset="0"/>
                <a:cs typeface="Times New Roman" panose="02020603050405020304" pitchFamily="18" charset="0"/>
              </a:rPr>
              <a:t>Continue..</a:t>
            </a:r>
          </a:p>
        </p:txBody>
      </p:sp>
      <p:pic>
        <p:nvPicPr>
          <p:cNvPr id="4" name="Content Placeholder 3" descr="F:\My Business\Socheton Academy\Socheton Presentation\1.Socheton Academy Presentation [Autosaved] - Copy\Slide4.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627181"/>
            <a:ext cx="8229600" cy="5011619"/>
          </a:xfrm>
          <a:prstGeom prst="rect">
            <a:avLst/>
          </a:prstGeom>
          <a:noFill/>
          <a:ln>
            <a:solidFill>
              <a:schemeClr val="tx1"/>
            </a:solidFill>
          </a:ln>
        </p:spPr>
      </p:pic>
      <p:pic>
        <p:nvPicPr>
          <p:cNvPr id="7" name="Picture 6">
            <a:extLst>
              <a:ext uri="{FF2B5EF4-FFF2-40B4-BE49-F238E27FC236}">
                <a16:creationId xmlns:a16="http://schemas.microsoft.com/office/drawing/2014/main" id="{8ADDBCA2-A859-4570-8D08-96A406DB6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42764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000" i="1" dirty="0">
                <a:latin typeface="Times New Roman" panose="02020603050405020304" pitchFamily="18" charset="0"/>
                <a:cs typeface="Times New Roman" panose="02020603050405020304" pitchFamily="18" charset="0"/>
              </a:rPr>
              <a:t>Portable High Speed Connector (Captain-3 Mini)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47850"/>
            <a:ext cx="3696286" cy="2438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3" y="847850"/>
            <a:ext cx="3352798" cy="2590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86" y="3419350"/>
            <a:ext cx="3733800" cy="231034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3419350"/>
            <a:ext cx="3962400" cy="2250951"/>
          </a:xfrm>
          <a:prstGeom prst="rect">
            <a:avLst/>
          </a:prstGeom>
        </p:spPr>
      </p:pic>
      <p:pic>
        <p:nvPicPr>
          <p:cNvPr id="3" name="Picture 2">
            <a:extLst>
              <a:ext uri="{FF2B5EF4-FFF2-40B4-BE49-F238E27FC236}">
                <a16:creationId xmlns:a16="http://schemas.microsoft.com/office/drawing/2014/main" id="{05F8B260-EE51-4DFE-9C92-D7158B983D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260214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79" y="0"/>
            <a:ext cx="8229600" cy="762000"/>
          </a:xfrm>
        </p:spPr>
        <p:txBody>
          <a:bodyPr>
            <a:normAutofit/>
          </a:bodyPr>
          <a:lstStyle/>
          <a:p>
            <a:r>
              <a:rPr lang="en-US" sz="3200" b="1" i="1" u="sng" dirty="0">
                <a:latin typeface="Times New Roman" panose="02020603050405020304" pitchFamily="18" charset="0"/>
                <a:cs typeface="Times New Roman" panose="02020603050405020304" pitchFamily="18" charset="0"/>
              </a:rPr>
              <a:t>Our Prime Services</a:t>
            </a:r>
          </a:p>
        </p:txBody>
      </p:sp>
      <p:sp>
        <p:nvSpPr>
          <p:cNvPr id="3" name="Content Placeholder 2"/>
          <p:cNvSpPr>
            <a:spLocks noGrp="1"/>
          </p:cNvSpPr>
          <p:nvPr>
            <p:ph idx="1"/>
          </p:nvPr>
        </p:nvSpPr>
        <p:spPr>
          <a:xfrm>
            <a:off x="266131" y="772236"/>
            <a:ext cx="8915400" cy="4983163"/>
          </a:xfrm>
        </p:spPr>
        <p:txBody>
          <a:bodyPr>
            <a:normAutofit fontScale="77500" lnSpcReduction="20000"/>
          </a:bodyPr>
          <a:lstStyle/>
          <a:p>
            <a:pPr marL="0" indent="0" algn="just">
              <a:buNone/>
            </a:pPr>
            <a:r>
              <a:rPr lang="en-US" sz="2200" b="1" dirty="0">
                <a:latin typeface="Times New Roman" panose="02020603050405020304" pitchFamily="18" charset="0"/>
                <a:cs typeface="Times New Roman" panose="02020603050405020304" pitchFamily="18" charset="0"/>
              </a:rPr>
              <a:t>Portable High Speed Internet</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Internet Bonding Router with 3-5 SIM cards and High speed internet for rural areas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Internet Stabilizer for rural areas for online activities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Without electricity backup for internet service (</a:t>
            </a:r>
            <a:r>
              <a:rPr lang="en-US" sz="2200" dirty="0" err="1">
                <a:latin typeface="Times New Roman" panose="02020603050405020304" pitchFamily="18" charset="0"/>
                <a:cs typeface="Times New Roman" panose="02020603050405020304" pitchFamily="18" charset="0"/>
              </a:rPr>
              <a:t>Upto</a:t>
            </a:r>
            <a:r>
              <a:rPr lang="en-US" sz="2200" dirty="0">
                <a:latin typeface="Times New Roman" panose="02020603050405020304" pitchFamily="18" charset="0"/>
                <a:cs typeface="Times New Roman" panose="02020603050405020304" pitchFamily="18" charset="0"/>
              </a:rPr>
              <a:t> 8 hours)</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Online Class Room </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Online Based Live classroom preparation</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IT Support for class operations and maintenance</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Online based Live Exam System (MCQ &amp; Written) Development</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Online homework submission and checking</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Teachers Training for SMART Class use and operations</a:t>
            </a:r>
          </a:p>
          <a:p>
            <a:pPr marL="0" indent="0" algn="just">
              <a:buNone/>
            </a:pP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Gamification and Social Media Management</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Educational game preparation for joy full education program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Social media live program (You tube channel, Facebook live for classes, Likee, Tiktok video for student education) management</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Communication with different international institute for educational development</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Teacher training (online and offline) </a:t>
            </a: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2A7E5E-C7DD-43A9-A7A6-94AAE9963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spTree>
    <p:extLst>
      <p:ext uri="{BB962C8B-B14F-4D97-AF65-F5344CB8AC3E}">
        <p14:creationId xmlns:p14="http://schemas.microsoft.com/office/powerpoint/2010/main" val="200035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59"/>
          </a:xfrm>
        </p:spPr>
        <p:txBody>
          <a:bodyPr>
            <a:normAutofit fontScale="90000"/>
          </a:bodyPr>
          <a:lstStyle/>
          <a:p>
            <a:br>
              <a:rPr lang="en-US" b="1" i="1" u="sng" dirty="0">
                <a:latin typeface="Times New Roman" panose="02020603050405020304" pitchFamily="18" charset="0"/>
                <a:cs typeface="Times New Roman" panose="02020603050405020304" pitchFamily="18" charset="0"/>
              </a:rPr>
            </a:br>
            <a:br>
              <a:rPr lang="en-US" b="1" i="1" u="sng" dirty="0">
                <a:latin typeface="Times New Roman" panose="02020603050405020304" pitchFamily="18" charset="0"/>
                <a:cs typeface="Times New Roman" panose="02020603050405020304" pitchFamily="18" charset="0"/>
              </a:rPr>
            </a:br>
            <a:r>
              <a:rPr lang="en-US" b="1" i="1" u="sng" dirty="0">
                <a:latin typeface="Times New Roman" panose="02020603050405020304" pitchFamily="18" charset="0"/>
                <a:cs typeface="Times New Roman" panose="02020603050405020304" pitchFamily="18" charset="0"/>
              </a:rPr>
              <a:t>Problem Statement</a:t>
            </a:r>
            <a:br>
              <a:rPr lang="en-US" b="1" i="1" u="sng"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609597"/>
            <a:ext cx="8229600" cy="457199"/>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What is the problem you are trying to solve?</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5C32B25-55CA-4DD4-B8F0-F9A3ADB92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19800"/>
            <a:ext cx="3124200" cy="685800"/>
          </a:xfrm>
          <a:prstGeom prst="rect">
            <a:avLst/>
          </a:prstGeom>
        </p:spPr>
      </p:pic>
      <p:graphicFrame>
        <p:nvGraphicFramePr>
          <p:cNvPr id="4" name="Table 3">
            <a:extLst>
              <a:ext uri="{FF2B5EF4-FFF2-40B4-BE49-F238E27FC236}">
                <a16:creationId xmlns:a16="http://schemas.microsoft.com/office/drawing/2014/main" id="{2C09D2DF-89A4-4EBD-8A23-F094967D8B88}"/>
              </a:ext>
            </a:extLst>
          </p:cNvPr>
          <p:cNvGraphicFramePr>
            <a:graphicFrameLocks noGrp="1"/>
          </p:cNvGraphicFramePr>
          <p:nvPr>
            <p:extLst>
              <p:ext uri="{D42A27DB-BD31-4B8C-83A1-F6EECF244321}">
                <p14:modId xmlns:p14="http://schemas.microsoft.com/office/powerpoint/2010/main" val="203971778"/>
              </p:ext>
            </p:extLst>
          </p:nvPr>
        </p:nvGraphicFramePr>
        <p:xfrm>
          <a:off x="762000" y="1066797"/>
          <a:ext cx="7924799" cy="4585953"/>
        </p:xfrm>
        <a:graphic>
          <a:graphicData uri="http://schemas.openxmlformats.org/drawingml/2006/table">
            <a:tbl>
              <a:tblPr firstRow="1" firstCol="1" bandRow="1">
                <a:tableStyleId>{5C22544A-7EE6-4342-B048-85BDC9FD1C3A}</a:tableStyleId>
              </a:tblPr>
              <a:tblGrid>
                <a:gridCol w="933795">
                  <a:extLst>
                    <a:ext uri="{9D8B030D-6E8A-4147-A177-3AD203B41FA5}">
                      <a16:colId xmlns:a16="http://schemas.microsoft.com/office/drawing/2014/main" val="3221339407"/>
                    </a:ext>
                  </a:extLst>
                </a:gridCol>
                <a:gridCol w="2156702">
                  <a:extLst>
                    <a:ext uri="{9D8B030D-6E8A-4147-A177-3AD203B41FA5}">
                      <a16:colId xmlns:a16="http://schemas.microsoft.com/office/drawing/2014/main" val="1370735026"/>
                    </a:ext>
                  </a:extLst>
                </a:gridCol>
                <a:gridCol w="4834302">
                  <a:extLst>
                    <a:ext uri="{9D8B030D-6E8A-4147-A177-3AD203B41FA5}">
                      <a16:colId xmlns:a16="http://schemas.microsoft.com/office/drawing/2014/main" val="3437852804"/>
                    </a:ext>
                  </a:extLst>
                </a:gridCol>
              </a:tblGrid>
              <a:tr h="295369">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Sl. No.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Items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General Services Problems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3120635226"/>
                  </a:ext>
                </a:extLst>
              </a:tr>
              <a:tr h="43683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Internet Speed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 condition of internet speed in rural areas of Bangladesh due to lack of frequency spectrum and poor infrastructure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790808984"/>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Available Network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2G, maximum 3G in rural areas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577107666"/>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Required network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Minimum 1 MBPS uplink and 2 MBPS downlink for online class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136565330"/>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Free Class time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Only 45 minutes and need to reconnect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118417928"/>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Entry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Need to submit user name and password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701362387"/>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MB Cost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500 MB-700 MB for each class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549348877"/>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Remote Areas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Only Available for 4G network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3165147125"/>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Class Sound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Sometimes missing and not clear from teacher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3383807531"/>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Live Exam System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No exam system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4116710469"/>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Home Work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No Home Work System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264532947"/>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Student Payment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No payment gateway and restriction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120119281"/>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IT Support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No IT support from company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3596987796"/>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Training for Teachers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No training Opportunities from company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3912203389"/>
                  </a:ext>
                </a:extLst>
              </a:tr>
              <a:tr h="295369">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14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Online Purchase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Sometimes tough to purchase for general teachers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789148724"/>
                  </a:ext>
                </a:extLst>
              </a:tr>
            </a:tbl>
          </a:graphicData>
        </a:graphic>
      </p:graphicFrame>
    </p:spTree>
    <p:extLst>
      <p:ext uri="{BB962C8B-B14F-4D97-AF65-F5344CB8AC3E}">
        <p14:creationId xmlns:p14="http://schemas.microsoft.com/office/powerpoint/2010/main" val="495047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4232</TotalTime>
  <Words>2886</Words>
  <Application>Microsoft Office PowerPoint</Application>
  <PresentationFormat>On-screen Show (4:3)</PresentationFormat>
  <Paragraphs>497</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Office Theme</vt:lpstr>
      <vt:lpstr>PowerPoint Presentation</vt:lpstr>
      <vt:lpstr> Introduction </vt:lpstr>
      <vt:lpstr> Company Information </vt:lpstr>
      <vt:lpstr>Objectives</vt:lpstr>
      <vt:lpstr>Description of Product or Service</vt:lpstr>
      <vt:lpstr>Continue..</vt:lpstr>
      <vt:lpstr>Portable High Speed Connector (Captain-3 Mini)</vt:lpstr>
      <vt:lpstr>Our Prime Services</vt:lpstr>
      <vt:lpstr>  Problem Statement  </vt:lpstr>
      <vt:lpstr> Solution Statement </vt:lpstr>
      <vt:lpstr>PowerPoint Presentation</vt:lpstr>
      <vt:lpstr> Market Size </vt:lpstr>
      <vt:lpstr> Competitive Advantage </vt:lpstr>
      <vt:lpstr> Funding Request </vt:lpstr>
      <vt:lpstr> Management Team </vt:lpstr>
      <vt:lpstr>Organogram of the Company</vt:lpstr>
      <vt:lpstr> Product Architecture Overview </vt:lpstr>
      <vt:lpstr>PowerPoint Presentation</vt:lpstr>
      <vt:lpstr>Key Technologies and Platforms</vt:lpstr>
      <vt:lpstr>Classroom Decoration Technology</vt:lpstr>
      <vt:lpstr>Scalability/Security/Deployment Plan</vt:lpstr>
      <vt:lpstr> Deployment Plan:  </vt:lpstr>
      <vt:lpstr>Integration with other Products/Services</vt:lpstr>
      <vt:lpstr>Product Plan</vt:lpstr>
      <vt:lpstr>Proposed Partnerships</vt:lpstr>
      <vt:lpstr>Marketing Plan (Web/Social/Electronic/Print)</vt:lpstr>
      <vt:lpstr>Sales Plan (Direct/Indirect/Channels)</vt:lpstr>
      <vt:lpstr>PowerPoint Presentation</vt:lpstr>
      <vt:lpstr>Revenue Model</vt:lpstr>
      <vt:lpstr>Cash Flow Projection</vt:lpstr>
      <vt:lpstr>PowerPoint Presentation</vt:lpstr>
      <vt:lpstr>Implementation Plan</vt:lpstr>
      <vt:lpstr>Implementation Plan</vt:lpstr>
      <vt:lpstr>    Thank You    </vt:lpstr>
    </vt:vector>
  </TitlesOfParts>
  <Company>Tulsa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CS-User</dc:creator>
  <cp:lastModifiedBy>Jubayer</cp:lastModifiedBy>
  <cp:revision>307</cp:revision>
  <dcterms:created xsi:type="dcterms:W3CDTF">2016-12-29T12:04:09Z</dcterms:created>
  <dcterms:modified xsi:type="dcterms:W3CDTF">2020-10-27T09:55:40Z</dcterms:modified>
</cp:coreProperties>
</file>