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66" r:id="rId2"/>
    <p:sldId id="256" r:id="rId3"/>
    <p:sldId id="270" r:id="rId4"/>
    <p:sldId id="257" r:id="rId5"/>
    <p:sldId id="260" r:id="rId6"/>
    <p:sldId id="261" r:id="rId7"/>
    <p:sldId id="268" r:id="rId8"/>
    <p:sldId id="269" r:id="rId9"/>
    <p:sldId id="262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48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53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8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58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6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37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3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5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C2A387-B29E-407A-9C31-AD00DC9D0CA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0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heton.com/" TargetMode="External"/><Relationship Id="rId2" Type="http://schemas.openxmlformats.org/officeDocument/2006/relationships/hyperlink" Target="mailto:sochetonacademy@gmail.com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hyperlink" Target="mailto:.vcampus2@socheton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04992"/>
            <a:ext cx="4977846" cy="120177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আমরা</a:t>
            </a:r>
            <a:r>
              <a:rPr lang="en-US" sz="36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যেভাবে</a:t>
            </a:r>
            <a:r>
              <a:rPr lang="en-US" sz="36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কাজ</a:t>
            </a:r>
            <a:r>
              <a:rPr lang="en-US" sz="36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করি</a:t>
            </a:r>
            <a:r>
              <a:rPr lang="en-US" sz="36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???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651" y="827575"/>
            <a:ext cx="5867770" cy="609600"/>
          </a:xfrm>
        </p:spPr>
        <p:txBody>
          <a:bodyPr/>
          <a:lstStyle/>
          <a:p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wkÿK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/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cÖwZôvb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Øviv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miÄvgvw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`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Ges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সিস্টেম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Bb›U‡jkb</a:t>
            </a:r>
            <a:endParaRPr lang="en-US" cap="none" dirty="0">
              <a:solidFill>
                <a:schemeClr val="bg1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1" y="1538786"/>
            <a:ext cx="3945467" cy="7112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ব্যক্তিগত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_©x‡`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ïaygvÎ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gvwmK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mvwf©m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PvR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</a:t>
            </a:r>
            <a:endParaRPr lang="en-US" b="1" dirty="0">
              <a:solidFill>
                <a:schemeClr val="bg1"/>
              </a:solidFill>
              <a:latin typeface="SutonnyMJ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67" y="4386161"/>
            <a:ext cx="4187472" cy="576262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প্রতি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ক্লাসের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জন্য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শিক্ষার্থী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প্রতি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মাসিক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চার্জ</a:t>
            </a:r>
            <a:endParaRPr lang="en-US" b="1" dirty="0">
              <a:solidFill>
                <a:schemeClr val="bg1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863" y="5241814"/>
            <a:ext cx="3956705" cy="1249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mKj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Kvh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©µg 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m‡PZb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GKv‡Wwg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KZ…©K 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cwiPvwjZ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(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kZ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প্রযোজ্য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SutonnyMJ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875763"/>
            <a:ext cx="1841680" cy="58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681" y="5866296"/>
            <a:ext cx="1927651" cy="66383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যোগাযোগ</a:t>
            </a:r>
            <a:endParaRPr lang="en-US" sz="4000" b="1" dirty="0">
              <a:solidFill>
                <a:schemeClr val="bg1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436954"/>
            <a:ext cx="5321491" cy="3114629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nW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Awdmt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Avey</a:t>
            </a:r>
            <a:r>
              <a:rPr lang="en-US" sz="24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4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Ryev‡qi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wmBI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m‡PZb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GKv‡WwgK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Kqvi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28,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KvIivb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evRvi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XvKv-1215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gvevBj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 01711 459 532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B‡gBj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ubayer.ceo@socheton.com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Calibri" panose="020F0502020204030204" pitchFamily="34" charset="0"/>
              </a:rPr>
              <a:t>I‡qemvBU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www.socheton.com</a:t>
            </a:r>
            <a:endParaRPr lang="en-US" sz="1800" b="1" dirty="0">
              <a:solidFill>
                <a:schemeClr val="bg1"/>
              </a:solidFill>
              <a:latin typeface="SutonnyMJ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5391" y="3551583"/>
            <a:ext cx="4015408" cy="2978547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ভার্চ্যুয়াল</a:t>
            </a:r>
            <a:r>
              <a:rPr lang="en-US" sz="2800" dirty="0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ক্যাম্পাস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(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avbgwÛ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)t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gvt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evinvb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DwÏb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ক্যাম্পাস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cÖwm‡W›U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avbgwÛ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ভার্চ্যুয়াল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ক্যাম্পাস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gvevBj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 01711 978 658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B‡gBj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borhan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.v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  <a:hlinkClick r:id="rId4"/>
              </a:rPr>
              <a:t>campus2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@socheton.com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Calibri" panose="020F0502020204030204" pitchFamily="34" charset="0"/>
              </a:rPr>
              <a:t>I‡qemvBU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www.socheton.com</a:t>
            </a:r>
            <a:endParaRPr lang="en-US" b="1" dirty="0">
              <a:solidFill>
                <a:schemeClr val="bg1"/>
              </a:solidFill>
              <a:latin typeface="SutonnyMJ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92" y="153984"/>
            <a:ext cx="2918840" cy="11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00012" y="1970467"/>
            <a:ext cx="5962918" cy="2833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ধন্যবাদ</a:t>
            </a:r>
            <a:endParaRPr lang="en-US" sz="8000" b="1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796" y="3334326"/>
            <a:ext cx="6041770" cy="830997"/>
          </a:xfrm>
        </p:spPr>
        <p:txBody>
          <a:bodyPr>
            <a:normAutofit/>
          </a:bodyPr>
          <a:lstStyle/>
          <a:p>
            <a:r>
              <a:rPr lang="en-US" sz="2800" b="1" dirty="0"/>
              <a:t>Real Education Online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85800"/>
            <a:ext cx="4366146" cy="16911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5399467"/>
            <a:ext cx="1841680" cy="1368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B614044-7BAE-41F7-8766-F926CEAA66A2}"/>
              </a:ext>
            </a:extLst>
          </p:cNvPr>
          <p:cNvSpPr txBox="1"/>
          <p:nvPr/>
        </p:nvSpPr>
        <p:spPr>
          <a:xfrm>
            <a:off x="808100" y="530325"/>
            <a:ext cx="7653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-Learning Hub Project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614044-7BAE-41F7-8766-F926CEAA66A2}"/>
              </a:ext>
            </a:extLst>
          </p:cNvPr>
          <p:cNvSpPr txBox="1"/>
          <p:nvPr/>
        </p:nvSpPr>
        <p:spPr>
          <a:xfrm>
            <a:off x="243063" y="2696995"/>
            <a:ext cx="8783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IN" sz="5400" dirty="0" smtClean="0">
                <a:latin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</a:rPr>
              <a:t>বা</a:t>
            </a:r>
            <a:r>
              <a:rPr lang="en-US" sz="3600" dirty="0" err="1" smtClean="0">
                <a:latin typeface="SutonnyMJ" pitchFamily="2" charset="0"/>
              </a:rPr>
              <a:t>স্তবায়নে</a:t>
            </a:r>
            <a:r>
              <a:rPr lang="en-US" sz="4800" dirty="0" smtClean="0">
                <a:latin typeface="SutonnyMJ" pitchFamily="2" charset="0"/>
              </a:rPr>
              <a:t>:</a:t>
            </a:r>
            <a:r>
              <a:rPr lang="bn-IN" sz="4800" dirty="0" smtClean="0">
                <a:latin typeface="SutonnyMJ" pitchFamily="2" charset="0"/>
              </a:rPr>
              <a:t> </a:t>
            </a:r>
            <a:r>
              <a:rPr lang="en-US" sz="4800" dirty="0" err="1" smtClean="0">
                <a:latin typeface="SutonnyMJ" pitchFamily="2" charset="0"/>
              </a:rPr>
              <a:t>m‡PZb</a:t>
            </a:r>
            <a:r>
              <a:rPr lang="en-US" sz="4800" dirty="0" smtClean="0">
                <a:latin typeface="SutonnyMJ" pitchFamily="2" charset="0"/>
              </a:rPr>
              <a:t> </a:t>
            </a:r>
            <a:r>
              <a:rPr lang="en-US" sz="4800" dirty="0" err="1">
                <a:latin typeface="SutonnyMJ" pitchFamily="2" charset="0"/>
              </a:rPr>
              <a:t>GKv‡WwgK</a:t>
            </a:r>
            <a:r>
              <a:rPr lang="en-US" sz="4800" dirty="0">
                <a:latin typeface="SutonnyMJ" pitchFamily="2" charset="0"/>
              </a:rPr>
              <a:t> ‡</a:t>
            </a:r>
            <a:r>
              <a:rPr lang="en-US" sz="4800" dirty="0" err="1" smtClean="0">
                <a:latin typeface="SutonnyMJ" pitchFamily="2" charset="0"/>
              </a:rPr>
              <a:t>Kqvi</a:t>
            </a:r>
            <a:endParaRPr lang="en-US" sz="5400" dirty="0">
              <a:latin typeface="SutonnyMJ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614044-7BAE-41F7-8766-F926CEAA66A2}"/>
              </a:ext>
            </a:extLst>
          </p:cNvPr>
          <p:cNvSpPr txBox="1"/>
          <p:nvPr/>
        </p:nvSpPr>
        <p:spPr>
          <a:xfrm>
            <a:off x="808100" y="1444655"/>
            <a:ext cx="7189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IN" sz="3600" dirty="0" smtClean="0">
                <a:latin typeface="SutonnyMJ" pitchFamily="2" charset="0"/>
              </a:rPr>
              <a:t>wW-jvwb©s nve cÖKí</a:t>
            </a:r>
            <a:endParaRPr lang="en-US" sz="3600" dirty="0">
              <a:latin typeface="SutonnyMJ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7796" y="4923998"/>
            <a:ext cx="6292403" cy="122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err="1"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Avey</a:t>
            </a:r>
            <a:r>
              <a:rPr lang="en-US" sz="2800" b="1" dirty="0"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Ryev‡qi</a:t>
            </a:r>
            <a:endParaRPr lang="en-US" sz="2800" b="1" dirty="0" smtClean="0">
              <a:latin typeface="SutonnyMJ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bn-IN" dirty="0">
                <a:latin typeface="SutonnyMJ" pitchFamily="2" charset="0"/>
              </a:rPr>
              <a:t>wUg wjWvi, wW-jvwb©s nve cÖKí</a:t>
            </a:r>
            <a:endParaRPr lang="en-US" dirty="0">
              <a:latin typeface="SutonnyMJ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</a:t>
            </a:r>
            <a:r>
              <a:rPr lang="en-US" dirty="0" err="1" smtClean="0"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gvevBj</a:t>
            </a:r>
            <a:r>
              <a:rPr lang="en-US" dirty="0" smtClean="0"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 01711 459 532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24765" y="1649692"/>
            <a:ext cx="8065444" cy="2846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 err="1" smtClean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বৈশিষ্ট্য</a:t>
            </a:r>
            <a:r>
              <a:rPr lang="en-US" sz="6000" b="1" dirty="0" smtClean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এবং</a:t>
            </a:r>
            <a:r>
              <a:rPr lang="en-US" sz="6000" b="1" dirty="0" smtClean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সুযোগ-সুবিধাসমূহ</a:t>
            </a:r>
            <a:endParaRPr lang="en-US" sz="16600" b="1" dirty="0">
              <a:solidFill>
                <a:schemeClr val="bg1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vvv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1"/>
            <a:ext cx="6554867" cy="835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Avgv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cwi‡levi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ÿÎ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/ 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we¯Í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…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wZ</a:t>
            </a:r>
            <a:endParaRPr lang="en-US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775510" cy="2507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5" y="4410075"/>
            <a:ext cx="3611752" cy="2236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02" y="4457699"/>
            <a:ext cx="4261908" cy="19840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67" y="0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7" y="642582"/>
            <a:ext cx="3789606" cy="2836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25" y="800099"/>
            <a:ext cx="4021824" cy="2679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0" y="3825513"/>
            <a:ext cx="3795443" cy="2643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36" y="3825513"/>
            <a:ext cx="3895463" cy="264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-57150"/>
            <a:ext cx="1532586" cy="11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07" y="163772"/>
            <a:ext cx="6195713" cy="9951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cwi‡levmg~nt</a:t>
            </a:r>
            <a:endParaRPr lang="en-US" sz="9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9683" y="1543335"/>
            <a:ext cx="7792871" cy="531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KvwiMwi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cÖwkÿY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GKv‡WwgK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m¤ú~Y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K¬vmiæg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mUAvc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cÖ`vb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(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হার্ডওয়্যার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ইনফ্রাস্ট্রাকচার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)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682" y="2458874"/>
            <a:ext cx="7792871" cy="735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ev¯ÍweK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/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wi‡qjUvBg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mUAv‡ci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g‡Zv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GKwU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¯^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qswµq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jvBf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K¬vmiæ‡gi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hveZxq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Kvh©Kjvc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m¤úv`b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(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সফট্ওয়্যার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)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9681" y="5371488"/>
            <a:ext cx="7792871" cy="422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Køvm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cwiPvjbvi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mylg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(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স্মুথ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)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B›Uvi‡bU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mieivn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9681" y="4622612"/>
            <a:ext cx="7792871" cy="5964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KvwiMwi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cÖwkÿY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†K›`ª, ¯‹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zj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K‡jR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বিশ্ববিদ্যালয়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wewfbœ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¯’v,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GbwRI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ইত্যাদির</a:t>
            </a:r>
            <a:r>
              <a:rPr lang="en-US" dirty="0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mnR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I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wbivc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`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প্ল্যাটফর্ম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wfwËK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400" dirty="0" err="1" smtClean="0"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ক্লাস</a:t>
            </a:r>
            <a:r>
              <a:rPr lang="en-US" sz="1400" dirty="0" smtClean="0"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400" dirty="0" err="1" smtClean="0"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পরীক্ষা</a:t>
            </a:r>
            <a:r>
              <a:rPr lang="en-US" sz="1400" dirty="0" smtClean="0"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ও </a:t>
            </a:r>
            <a:r>
              <a:rPr lang="en-US" sz="1400" dirty="0" err="1" smtClean="0"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অন্যান্য</a:t>
            </a:r>
            <a:r>
              <a:rPr lang="en-US" sz="1400" dirty="0" smtClean="0"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smtClean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†</a:t>
            </a:r>
            <a:r>
              <a:rPr lang="en-US" sz="1800" dirty="0" err="1" smtClean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c‡g›U</a:t>
            </a:r>
            <a:r>
              <a:rPr lang="en-US" sz="1800" dirty="0" smtClean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m¤úwK©Z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mev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cÖ`vb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9681" y="6082321"/>
            <a:ext cx="7792871" cy="4086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wkÿv_x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-wd«‡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Kv‡qwÝ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B›Uvi‡bU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cwiPvjb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9681" y="3547545"/>
            <a:ext cx="7792871" cy="9226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GKv‡WwgK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cÖwkÿY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ভার্চ্যুয়াল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jvBf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cixÿvi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টেকনিক্যাল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mkb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Kb‡U·U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&amp;,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nvgIqvK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djvdj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cÖKv‡ki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সম্ভাব্যতা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অধ্যয়ন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(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wdwRwewjwU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স্টাডি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20" y="30731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6" y="115910"/>
            <a:ext cx="8892124" cy="66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" y="110550"/>
            <a:ext cx="8925059" cy="66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026" y="3931258"/>
            <a:ext cx="3243470" cy="802810"/>
          </a:xfrm>
        </p:spPr>
        <p:txBody>
          <a:bodyPr>
            <a:normAutofit/>
          </a:bodyPr>
          <a:lstStyle/>
          <a:p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যশোর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,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রংপুর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,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ঢাকা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এবং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চট্রগ্রাম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অঞ্চলের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সমন্বিত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ক্লাস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প্রকল্প</a:t>
            </a:r>
            <a:endParaRPr lang="en-US" sz="1800" cap="none" dirty="0">
              <a:solidFill>
                <a:schemeClr val="bg1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6" y="296839"/>
            <a:ext cx="5881840" cy="1075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Avgv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Pjgvb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cÖKí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</a:t>
            </a:r>
            <a:endParaRPr lang="en-US" sz="6600" b="1" dirty="0">
              <a:solidFill>
                <a:schemeClr val="bg1"/>
              </a:solidFill>
              <a:latin typeface="SutonnyMJ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739" y="4146079"/>
            <a:ext cx="4572000" cy="587989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wm‡jU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ewikvj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gqgbwmsn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kicyi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Rjvi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_©x‡`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cvV`vb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MwYZ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)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Kvh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©µg</a:t>
            </a:r>
            <a:endParaRPr lang="en-US" sz="1800" dirty="0">
              <a:solidFill>
                <a:schemeClr val="bg1"/>
              </a:solidFill>
              <a:latin typeface="SutonnyMJ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9" y="1823683"/>
            <a:ext cx="3670112" cy="210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38" y="1823683"/>
            <a:ext cx="4635262" cy="1874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5399467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2792</TotalTime>
  <Words>312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Century Gothic</vt:lpstr>
      <vt:lpstr>SutonnyMJ</vt:lpstr>
      <vt:lpstr>SutonnyOMJ</vt:lpstr>
      <vt:lpstr>Times New Roman</vt:lpstr>
      <vt:lpstr>Vrinda</vt:lpstr>
      <vt:lpstr>Wingdings 3</vt:lpstr>
      <vt:lpstr>Slice</vt:lpstr>
      <vt:lpstr>PowerPoint Presentation</vt:lpstr>
      <vt:lpstr>Real Education Online</vt:lpstr>
      <vt:lpstr>PowerPoint Presentation</vt:lpstr>
      <vt:lpstr>vvv</vt:lpstr>
      <vt:lpstr>PowerPoint Presentation</vt:lpstr>
      <vt:lpstr>PowerPoint Presentation</vt:lpstr>
      <vt:lpstr>PowerPoint Presentation</vt:lpstr>
      <vt:lpstr>PowerPoint Presentation</vt:lpstr>
      <vt:lpstr>যশোর, রংপুর, ঢাকা এবং চট্রগ্রাম অঞ্চলের সমন্বিত ক্লাস প্রকল্প</vt:lpstr>
      <vt:lpstr>আমরা যেভাবে কাজ করি???</vt:lpstr>
      <vt:lpstr>যোগাযোগ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Class Online</dc:title>
  <dc:creator>Abu Jubayer</dc:creator>
  <cp:lastModifiedBy>Abu Jubayer</cp:lastModifiedBy>
  <cp:revision>51</cp:revision>
  <dcterms:created xsi:type="dcterms:W3CDTF">2020-06-08T12:46:01Z</dcterms:created>
  <dcterms:modified xsi:type="dcterms:W3CDTF">2020-09-01T06:52:43Z</dcterms:modified>
</cp:coreProperties>
</file>