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4" r:id="rId4"/>
    <p:sldId id="287" r:id="rId5"/>
    <p:sldId id="302" r:id="rId6"/>
    <p:sldId id="303" r:id="rId7"/>
    <p:sldId id="304" r:id="rId8"/>
    <p:sldId id="262" r:id="rId9"/>
    <p:sldId id="280" r:id="rId10"/>
    <p:sldId id="259" r:id="rId11"/>
    <p:sldId id="281" r:id="rId12"/>
    <p:sldId id="285" r:id="rId13"/>
    <p:sldId id="282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7" r:id="rId25"/>
    <p:sldId id="298" r:id="rId26"/>
    <p:sldId id="299" r:id="rId27"/>
    <p:sldId id="278" r:id="rId28"/>
    <p:sldId id="300" r:id="rId29"/>
    <p:sldId id="301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70D47-7C52-4C4D-A11B-DFDD1A65538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9EA3D8-BDF2-46E0-B800-C041C2585B4B}">
      <dgm:prSet phldrT="[Text]"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gm:t>
    </dgm:pt>
    <dgm:pt modelId="{A13EFD0B-2690-4FB4-8AAC-63DF45923AD6}" type="par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9E77A90D-9EB7-4FB5-84F0-0E0B174CCB07}" type="sibTrans" cxnId="{B7D6DBF1-64B5-44D6-A708-120B3C2C1D20}">
      <dgm:prSet/>
      <dgm:spPr/>
      <dgm:t>
        <a:bodyPr/>
        <a:lstStyle/>
        <a:p>
          <a:pPr algn="just"/>
          <a:endParaRPr lang="en-US"/>
        </a:p>
      </dgm:t>
    </dgm:pt>
    <dgm:pt modelId="{879E2A2B-4958-45D2-92AF-F28AAEAA5F1F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</dgm:t>
    </dgm:pt>
    <dgm:pt modelId="{68889F5F-F995-4D17-BD6D-F6B2C951C949}" type="par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4B8371B5-07AF-4C60-9D6E-76EAF0518137}" type="sibTrans" cxnId="{7320E6B8-99E9-4984-9882-FF586A8C58B3}">
      <dgm:prSet/>
      <dgm:spPr/>
      <dgm:t>
        <a:bodyPr/>
        <a:lstStyle/>
        <a:p>
          <a:pPr algn="just"/>
          <a:endParaRPr lang="en-US"/>
        </a:p>
      </dgm:t>
    </dgm:pt>
    <dgm:pt modelId="{2D20AB39-636B-405B-9BA9-D57CD5A85D3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</dgm:t>
    </dgm:pt>
    <dgm:pt modelId="{5D0CB9EA-61DA-4291-968C-465D18013344}" type="par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153196CE-6D56-4A05-B7E5-865D6977737C}" type="sibTrans" cxnId="{F4D1BAAA-CEDB-408B-BB3D-4BE56E596690}">
      <dgm:prSet/>
      <dgm:spPr/>
      <dgm:t>
        <a:bodyPr/>
        <a:lstStyle/>
        <a:p>
          <a:pPr algn="just"/>
          <a:endParaRPr lang="en-US"/>
        </a:p>
      </dgm:t>
    </dgm:pt>
    <dgm:pt modelId="{E1623A83-C88A-479D-980E-F9049F588974}">
      <dgm:prSet phldrT="[Text]" custT="1"/>
      <dgm:spPr/>
      <dgm:t>
        <a:bodyPr/>
        <a:lstStyle/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gm:t>
    </dgm:pt>
    <dgm:pt modelId="{1AE858E5-7B01-44D5-83B5-FC076BEEA169}" type="par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FDF7C513-B3C1-4008-A953-63788CAEF3E3}" type="sibTrans" cxnId="{7288249B-A7E9-43A6-92AB-36C04CDF21CB}">
      <dgm:prSet/>
      <dgm:spPr/>
      <dgm:t>
        <a:bodyPr/>
        <a:lstStyle/>
        <a:p>
          <a:pPr algn="just"/>
          <a:endParaRPr lang="en-US"/>
        </a:p>
      </dgm:t>
    </dgm:pt>
    <dgm:pt modelId="{012A00F0-0C00-4B43-AD39-82F2C692377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</dgm:t>
    </dgm:pt>
    <dgm:pt modelId="{D11863BE-7465-4DF8-A0C6-B6D95C3D3547}" type="par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64CEF4D1-84FE-48D6-8A79-EA5B40A9D10B}" type="sibTrans" cxnId="{BB479296-77D1-47C1-A3C7-1B7E7A1CD671}">
      <dgm:prSet/>
      <dgm:spPr/>
      <dgm:t>
        <a:bodyPr/>
        <a:lstStyle/>
        <a:p>
          <a:pPr algn="just"/>
          <a:endParaRPr lang="en-US"/>
        </a:p>
      </dgm:t>
    </dgm:pt>
    <dgm:pt modelId="{F4E99ABC-1C8D-4F95-97DD-B4E439254A54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</dgm:t>
    </dgm:pt>
    <dgm:pt modelId="{A7007984-EF49-4248-84EF-8556B5C80C33}" type="par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67614A9F-21E6-4DAE-A1E8-E5EBB4AB76BE}" type="sibTrans" cxnId="{3E0C15EE-3068-4543-95B1-1CDB5F518609}">
      <dgm:prSet/>
      <dgm:spPr/>
      <dgm:t>
        <a:bodyPr/>
        <a:lstStyle/>
        <a:p>
          <a:pPr algn="just"/>
          <a:endParaRPr lang="en-US"/>
        </a:p>
      </dgm:t>
    </dgm:pt>
    <dgm:pt modelId="{E9547AEF-38A3-4ECC-91DD-273153C55815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gm:t>
    </dgm:pt>
    <dgm:pt modelId="{C2EE3604-9817-454E-8DE2-30B12B81BA7B}" type="par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568A1E97-089A-45CB-848E-9383A3F9F8C4}" type="sibTrans" cxnId="{1892B814-1666-4B36-BEBF-74F1FC0736BC}">
      <dgm:prSet/>
      <dgm:spPr/>
      <dgm:t>
        <a:bodyPr/>
        <a:lstStyle/>
        <a:p>
          <a:pPr algn="just"/>
          <a:endParaRPr lang="en-US"/>
        </a:p>
      </dgm:t>
    </dgm:pt>
    <dgm:pt modelId="{F5D05CB3-EF88-4863-A22A-0AD57D43AC36}">
      <dgm:prSet phldrT="[Text]"/>
      <dgm:spPr/>
      <dgm:t>
        <a:bodyPr/>
        <a:lstStyle/>
        <a:p>
          <a:pPr algn="just"/>
          <a:endParaRPr lang="en-US" dirty="0"/>
        </a:p>
      </dgm:t>
    </dgm:pt>
    <dgm:pt modelId="{6A56774E-7661-485E-AA31-713695E7D6C9}" type="par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4BB9F2BD-EA0D-4D36-AA43-6CC8F666F4DB}" type="sibTrans" cxnId="{32F0EB2D-3AF0-4343-BDD8-ACDFB61963E9}">
      <dgm:prSet/>
      <dgm:spPr/>
      <dgm:t>
        <a:bodyPr/>
        <a:lstStyle/>
        <a:p>
          <a:pPr algn="just"/>
          <a:endParaRPr lang="en-US"/>
        </a:p>
      </dgm:t>
    </dgm:pt>
    <dgm:pt modelId="{2577DCC8-3949-4A26-BFA3-D8BFA5303839}">
      <dgm:prSet phldrT="[Text]" phldr="1"/>
      <dgm:spPr/>
      <dgm:t>
        <a:bodyPr/>
        <a:lstStyle/>
        <a:p>
          <a:pPr algn="just"/>
          <a:endParaRPr lang="en-US" dirty="0"/>
        </a:p>
      </dgm:t>
    </dgm:pt>
    <dgm:pt modelId="{40B680A8-544B-43FF-8302-B4C283BADB1A}" type="parTrans" cxnId="{A170E02B-6366-482D-A2AC-0ADA43AD7BDF}">
      <dgm:prSet/>
      <dgm:spPr/>
      <dgm:t>
        <a:bodyPr/>
        <a:lstStyle/>
        <a:p>
          <a:pPr algn="just"/>
          <a:endParaRPr lang="en-US"/>
        </a:p>
      </dgm:t>
    </dgm:pt>
    <dgm:pt modelId="{364D79BE-27C6-431F-AD37-53D7565C0F20}" type="sibTrans" cxnId="{A170E02B-6366-482D-A2AC-0ADA43AD7BDF}">
      <dgm:prSet/>
      <dgm:spPr/>
      <dgm:t>
        <a:bodyPr/>
        <a:lstStyle/>
        <a:p>
          <a:pPr algn="just"/>
          <a:endParaRPr lang="en-US"/>
        </a:p>
      </dgm:t>
    </dgm:pt>
    <dgm:pt modelId="{BDAB45A0-0B5E-4A88-B06B-93C068B4A1AA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</dgm:t>
    </dgm:pt>
    <dgm:pt modelId="{FABC3EAC-667D-41AE-A71A-C59C647A94B2}" type="par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FC5BBEFC-ABEB-4EB0-8FD5-413656589FEC}" type="sibTrans" cxnId="{D13F479D-FB73-46C5-8D64-1DCEEC4ACF43}">
      <dgm:prSet/>
      <dgm:spPr/>
      <dgm:t>
        <a:bodyPr/>
        <a:lstStyle/>
        <a:p>
          <a:pPr algn="just"/>
          <a:endParaRPr lang="en-US"/>
        </a:p>
      </dgm:t>
    </dgm:pt>
    <dgm:pt modelId="{2F7FE826-2783-4B9A-BE8E-0B3E962D376D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gm:t>
    </dgm:pt>
    <dgm:pt modelId="{5AAD4A95-EDB8-422C-8B01-63FDC19FE54C}" type="par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26FF3ACC-B2DD-44F6-8164-81CC97C54FDC}" type="sibTrans" cxnId="{01B7CA41-7B5A-45FD-BD5E-B4143885CB37}">
      <dgm:prSet/>
      <dgm:spPr/>
      <dgm:t>
        <a:bodyPr/>
        <a:lstStyle/>
        <a:p>
          <a:pPr algn="just"/>
          <a:endParaRPr lang="en-US"/>
        </a:p>
      </dgm:t>
    </dgm:pt>
    <dgm:pt modelId="{9421B519-AC39-453A-8C12-82D10408DC48}">
      <dgm:prSet phldrT="[Text]" custT="1"/>
      <dgm:spPr/>
      <dgm:t>
        <a:bodyPr/>
        <a:lstStyle/>
        <a:p>
          <a:pPr algn="just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accordingly.</a:t>
          </a:r>
        </a:p>
      </dgm:t>
    </dgm:pt>
    <dgm:pt modelId="{D1C61447-FA79-40EF-96F3-A18AD2D22B1D}" type="par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76CE87D0-584A-4843-A4E1-E166FE87EBE3}" type="sibTrans" cxnId="{AA441779-1053-4371-B40D-24667CEE01A2}">
      <dgm:prSet/>
      <dgm:spPr/>
      <dgm:t>
        <a:bodyPr/>
        <a:lstStyle/>
        <a:p>
          <a:pPr algn="just"/>
          <a:endParaRPr lang="en-US"/>
        </a:p>
      </dgm:t>
    </dgm:pt>
    <dgm:pt modelId="{C6494E78-AFDD-4BAD-AD9C-960D6E875106}" type="pres">
      <dgm:prSet presAssocID="{C0270D47-7C52-4C4D-A11B-DFDD1A655383}" presName="linearFlow" presStyleCnt="0">
        <dgm:presLayoutVars>
          <dgm:dir/>
          <dgm:animLvl val="lvl"/>
          <dgm:resizeHandles val="exact"/>
        </dgm:presLayoutVars>
      </dgm:prSet>
      <dgm:spPr/>
    </dgm:pt>
    <dgm:pt modelId="{C83DB277-AC42-4A47-9172-CEB85AEBDD0E}" type="pres">
      <dgm:prSet presAssocID="{089EA3D8-BDF2-46E0-B800-C041C2585B4B}" presName="composite" presStyleCnt="0"/>
      <dgm:spPr/>
    </dgm:pt>
    <dgm:pt modelId="{46764EB8-836B-4209-A8E9-277C026E793D}" type="pres">
      <dgm:prSet presAssocID="{089EA3D8-BDF2-46E0-B800-C041C2585B4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0E8797E-8C84-46CC-9F0E-0D50A60BD085}" type="pres">
      <dgm:prSet presAssocID="{089EA3D8-BDF2-46E0-B800-C041C2585B4B}" presName="descendantText" presStyleLbl="alignAcc1" presStyleIdx="0" presStyleCnt="3" custScaleY="100000" custLinFactNeighborX="-81" custLinFactNeighborY="-455">
        <dgm:presLayoutVars>
          <dgm:bulletEnabled val="1"/>
        </dgm:presLayoutVars>
      </dgm:prSet>
      <dgm:spPr/>
    </dgm:pt>
    <dgm:pt modelId="{2DA9DC77-A11D-443A-B359-6B60E4E953DF}" type="pres">
      <dgm:prSet presAssocID="{9E77A90D-9EB7-4FB5-84F0-0E0B174CCB07}" presName="sp" presStyleCnt="0"/>
      <dgm:spPr/>
    </dgm:pt>
    <dgm:pt modelId="{3058AE86-0433-4BBC-86BE-BE540A89C80B}" type="pres">
      <dgm:prSet presAssocID="{E1623A83-C88A-479D-980E-F9049F588974}" presName="composite" presStyleCnt="0"/>
      <dgm:spPr/>
    </dgm:pt>
    <dgm:pt modelId="{9AF23D0F-21F2-4566-AD66-4B20A9BE2B6E}" type="pres">
      <dgm:prSet presAssocID="{E1623A83-C88A-479D-980E-F9049F58897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4002781-99DF-4BC0-B6A4-70859C3B65C9}" type="pres">
      <dgm:prSet presAssocID="{E1623A83-C88A-479D-980E-F9049F588974}" presName="descendantText" presStyleLbl="alignAcc1" presStyleIdx="1" presStyleCnt="3" custScaleY="140450">
        <dgm:presLayoutVars>
          <dgm:bulletEnabled val="1"/>
        </dgm:presLayoutVars>
      </dgm:prSet>
      <dgm:spPr/>
    </dgm:pt>
    <dgm:pt modelId="{6E15538A-9984-4387-9566-FE5FC7CE0B3D}" type="pres">
      <dgm:prSet presAssocID="{FDF7C513-B3C1-4008-A953-63788CAEF3E3}" presName="sp" presStyleCnt="0"/>
      <dgm:spPr/>
    </dgm:pt>
    <dgm:pt modelId="{9C76C37E-AA35-4AD1-B4B5-440BEDE17965}" type="pres">
      <dgm:prSet presAssocID="{E9547AEF-38A3-4ECC-91DD-273153C55815}" presName="composite" presStyleCnt="0"/>
      <dgm:spPr/>
    </dgm:pt>
    <dgm:pt modelId="{80218641-E6E0-42A9-8BE7-DE8152220D28}" type="pres">
      <dgm:prSet presAssocID="{E9547AEF-38A3-4ECC-91DD-273153C5581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9E9353B-9F86-4C08-A79E-1E0D912504FE}" type="pres">
      <dgm:prSet presAssocID="{E9547AEF-38A3-4ECC-91DD-273153C55815}" presName="descendantText" presStyleLbl="alignAcc1" presStyleIdx="2" presStyleCnt="3" custScaleY="142860">
        <dgm:presLayoutVars>
          <dgm:bulletEnabled val="1"/>
        </dgm:presLayoutVars>
      </dgm:prSet>
      <dgm:spPr/>
    </dgm:pt>
  </dgm:ptLst>
  <dgm:cxnLst>
    <dgm:cxn modelId="{D4E18709-E51D-4A98-AE96-39E3C77B4364}" type="presOf" srcId="{F5D05CB3-EF88-4863-A22A-0AD57D43AC36}" destId="{69E9353B-9F86-4C08-A79E-1E0D912504FE}" srcOrd="0" destOrd="0" presId="urn:microsoft.com/office/officeart/2005/8/layout/chevron2"/>
    <dgm:cxn modelId="{87D3A209-AD4F-4A36-A515-1F10E715B0AA}" type="presOf" srcId="{E9547AEF-38A3-4ECC-91DD-273153C55815}" destId="{80218641-E6E0-42A9-8BE7-DE8152220D28}" srcOrd="0" destOrd="0" presId="urn:microsoft.com/office/officeart/2005/8/layout/chevron2"/>
    <dgm:cxn modelId="{912A9B0D-1ED7-42FF-83C6-EAC7E62F3B8E}" type="presOf" srcId="{BDAB45A0-0B5E-4A88-B06B-93C068B4A1AA}" destId="{84002781-99DF-4BC0-B6A4-70859C3B65C9}" srcOrd="0" destOrd="1" presId="urn:microsoft.com/office/officeart/2005/8/layout/chevron2"/>
    <dgm:cxn modelId="{1892B814-1666-4B36-BEBF-74F1FC0736BC}" srcId="{C0270D47-7C52-4C4D-A11B-DFDD1A655383}" destId="{E9547AEF-38A3-4ECC-91DD-273153C55815}" srcOrd="2" destOrd="0" parTransId="{C2EE3604-9817-454E-8DE2-30B12B81BA7B}" sibTransId="{568A1E97-089A-45CB-848E-9383A3F9F8C4}"/>
    <dgm:cxn modelId="{8078A21E-ECD5-46CC-91F0-46F3AE3AF4D2}" type="presOf" srcId="{F4E99ABC-1C8D-4F95-97DD-B4E439254A54}" destId="{84002781-99DF-4BC0-B6A4-70859C3B65C9}" srcOrd="0" destOrd="2" presId="urn:microsoft.com/office/officeart/2005/8/layout/chevron2"/>
    <dgm:cxn modelId="{7BAE5921-10FC-4551-963B-4513A94B2F14}" type="presOf" srcId="{2577DCC8-3949-4A26-BFA3-D8BFA5303839}" destId="{69E9353B-9F86-4C08-A79E-1E0D912504FE}" srcOrd="0" destOrd="1" presId="urn:microsoft.com/office/officeart/2005/8/layout/chevron2"/>
    <dgm:cxn modelId="{E214C426-1211-4B34-80EB-0812691EF725}" type="presOf" srcId="{2D20AB39-636B-405B-9BA9-D57CD5A85D34}" destId="{60E8797E-8C84-46CC-9F0E-0D50A60BD085}" srcOrd="0" destOrd="1" presId="urn:microsoft.com/office/officeart/2005/8/layout/chevron2"/>
    <dgm:cxn modelId="{A170E02B-6366-482D-A2AC-0ADA43AD7BDF}" srcId="{E9547AEF-38A3-4ECC-91DD-273153C55815}" destId="{2577DCC8-3949-4A26-BFA3-D8BFA5303839}" srcOrd="1" destOrd="0" parTransId="{40B680A8-544B-43FF-8302-B4C283BADB1A}" sibTransId="{364D79BE-27C6-431F-AD37-53D7565C0F20}"/>
    <dgm:cxn modelId="{32F0EB2D-3AF0-4343-BDD8-ACDFB61963E9}" srcId="{E9547AEF-38A3-4ECC-91DD-273153C55815}" destId="{F5D05CB3-EF88-4863-A22A-0AD57D43AC36}" srcOrd="0" destOrd="0" parTransId="{6A56774E-7661-485E-AA31-713695E7D6C9}" sibTransId="{4BB9F2BD-EA0D-4D36-AA43-6CC8F666F4DB}"/>
    <dgm:cxn modelId="{8A70802F-51A6-49DC-8A26-0AEDD5DBE37F}" type="presOf" srcId="{9421B519-AC39-453A-8C12-82D10408DC48}" destId="{84002781-99DF-4BC0-B6A4-70859C3B65C9}" srcOrd="0" destOrd="3" presId="urn:microsoft.com/office/officeart/2005/8/layout/chevron2"/>
    <dgm:cxn modelId="{7163D23F-8275-4A4D-8ACD-93693E13A279}" type="presOf" srcId="{879E2A2B-4958-45D2-92AF-F28AAEAA5F1F}" destId="{60E8797E-8C84-46CC-9F0E-0D50A60BD085}" srcOrd="0" destOrd="0" presId="urn:microsoft.com/office/officeart/2005/8/layout/chevron2"/>
    <dgm:cxn modelId="{01B7CA41-7B5A-45FD-BD5E-B4143885CB37}" srcId="{089EA3D8-BDF2-46E0-B800-C041C2585B4B}" destId="{2F7FE826-2783-4B9A-BE8E-0B3E962D376D}" srcOrd="2" destOrd="0" parTransId="{5AAD4A95-EDB8-422C-8B01-63FDC19FE54C}" sibTransId="{26FF3ACC-B2DD-44F6-8164-81CC97C54FDC}"/>
    <dgm:cxn modelId="{6104AA78-9FDE-4075-B3BA-E3B169362B39}" type="presOf" srcId="{2F7FE826-2783-4B9A-BE8E-0B3E962D376D}" destId="{60E8797E-8C84-46CC-9F0E-0D50A60BD085}" srcOrd="0" destOrd="2" presId="urn:microsoft.com/office/officeart/2005/8/layout/chevron2"/>
    <dgm:cxn modelId="{AA441779-1053-4371-B40D-24667CEE01A2}" srcId="{E1623A83-C88A-479D-980E-F9049F588974}" destId="{9421B519-AC39-453A-8C12-82D10408DC48}" srcOrd="3" destOrd="0" parTransId="{D1C61447-FA79-40EF-96F3-A18AD2D22B1D}" sibTransId="{76CE87D0-584A-4843-A4E1-E166FE87EBE3}"/>
    <dgm:cxn modelId="{0F3E718F-5FB9-4D2B-A942-85F6CBE49AED}" type="presOf" srcId="{012A00F0-0C00-4B43-AD39-82F2C692377A}" destId="{84002781-99DF-4BC0-B6A4-70859C3B65C9}" srcOrd="0" destOrd="0" presId="urn:microsoft.com/office/officeart/2005/8/layout/chevron2"/>
    <dgm:cxn modelId="{BB479296-77D1-47C1-A3C7-1B7E7A1CD671}" srcId="{E1623A83-C88A-479D-980E-F9049F588974}" destId="{012A00F0-0C00-4B43-AD39-82F2C692377A}" srcOrd="0" destOrd="0" parTransId="{D11863BE-7465-4DF8-A0C6-B6D95C3D3547}" sibTransId="{64CEF4D1-84FE-48D6-8A79-EA5B40A9D10B}"/>
    <dgm:cxn modelId="{7288249B-A7E9-43A6-92AB-36C04CDF21CB}" srcId="{C0270D47-7C52-4C4D-A11B-DFDD1A655383}" destId="{E1623A83-C88A-479D-980E-F9049F588974}" srcOrd="1" destOrd="0" parTransId="{1AE858E5-7B01-44D5-83B5-FC076BEEA169}" sibTransId="{FDF7C513-B3C1-4008-A953-63788CAEF3E3}"/>
    <dgm:cxn modelId="{D13F479D-FB73-46C5-8D64-1DCEEC4ACF43}" srcId="{E1623A83-C88A-479D-980E-F9049F588974}" destId="{BDAB45A0-0B5E-4A88-B06B-93C068B4A1AA}" srcOrd="1" destOrd="0" parTransId="{FABC3EAC-667D-41AE-A71A-C59C647A94B2}" sibTransId="{FC5BBEFC-ABEB-4EB0-8FD5-413656589FEC}"/>
    <dgm:cxn modelId="{F4D1BAAA-CEDB-408B-BB3D-4BE56E596690}" srcId="{089EA3D8-BDF2-46E0-B800-C041C2585B4B}" destId="{2D20AB39-636B-405B-9BA9-D57CD5A85D34}" srcOrd="1" destOrd="0" parTransId="{5D0CB9EA-61DA-4291-968C-465D18013344}" sibTransId="{153196CE-6D56-4A05-B7E5-865D6977737C}"/>
    <dgm:cxn modelId="{2A68A2AC-7B6F-47ED-B513-2C14E82E54C7}" type="presOf" srcId="{E1623A83-C88A-479D-980E-F9049F588974}" destId="{9AF23D0F-21F2-4566-AD66-4B20A9BE2B6E}" srcOrd="0" destOrd="0" presId="urn:microsoft.com/office/officeart/2005/8/layout/chevron2"/>
    <dgm:cxn modelId="{7320E6B8-99E9-4984-9882-FF586A8C58B3}" srcId="{089EA3D8-BDF2-46E0-B800-C041C2585B4B}" destId="{879E2A2B-4958-45D2-92AF-F28AAEAA5F1F}" srcOrd="0" destOrd="0" parTransId="{68889F5F-F995-4D17-BD6D-F6B2C951C949}" sibTransId="{4B8371B5-07AF-4C60-9D6E-76EAF0518137}"/>
    <dgm:cxn modelId="{15B485E4-FE2D-4054-8F0A-F911F2DC1D11}" type="presOf" srcId="{C0270D47-7C52-4C4D-A11B-DFDD1A655383}" destId="{C6494E78-AFDD-4BAD-AD9C-960D6E875106}" srcOrd="0" destOrd="0" presId="urn:microsoft.com/office/officeart/2005/8/layout/chevron2"/>
    <dgm:cxn modelId="{B53394ED-30D8-442B-8EDF-70C1B13814B4}" type="presOf" srcId="{089EA3D8-BDF2-46E0-B800-C041C2585B4B}" destId="{46764EB8-836B-4209-A8E9-277C026E793D}" srcOrd="0" destOrd="0" presId="urn:microsoft.com/office/officeart/2005/8/layout/chevron2"/>
    <dgm:cxn modelId="{3E0C15EE-3068-4543-95B1-1CDB5F518609}" srcId="{E1623A83-C88A-479D-980E-F9049F588974}" destId="{F4E99ABC-1C8D-4F95-97DD-B4E439254A54}" srcOrd="2" destOrd="0" parTransId="{A7007984-EF49-4248-84EF-8556B5C80C33}" sibTransId="{67614A9F-21E6-4DAE-A1E8-E5EBB4AB76BE}"/>
    <dgm:cxn modelId="{B7D6DBF1-64B5-44D6-A708-120B3C2C1D20}" srcId="{C0270D47-7C52-4C4D-A11B-DFDD1A655383}" destId="{089EA3D8-BDF2-46E0-B800-C041C2585B4B}" srcOrd="0" destOrd="0" parTransId="{A13EFD0B-2690-4FB4-8AAC-63DF45923AD6}" sibTransId="{9E77A90D-9EB7-4FB5-84F0-0E0B174CCB07}"/>
    <dgm:cxn modelId="{C8DF3646-262A-4BC9-91DE-3BBDED3B78BA}" type="presParOf" srcId="{C6494E78-AFDD-4BAD-AD9C-960D6E875106}" destId="{C83DB277-AC42-4A47-9172-CEB85AEBDD0E}" srcOrd="0" destOrd="0" presId="urn:microsoft.com/office/officeart/2005/8/layout/chevron2"/>
    <dgm:cxn modelId="{F5B5C449-F9B5-4A1D-9F2D-81731B427133}" type="presParOf" srcId="{C83DB277-AC42-4A47-9172-CEB85AEBDD0E}" destId="{46764EB8-836B-4209-A8E9-277C026E793D}" srcOrd="0" destOrd="0" presId="urn:microsoft.com/office/officeart/2005/8/layout/chevron2"/>
    <dgm:cxn modelId="{11493F1C-DBF1-47D8-BB51-B72442A5DC36}" type="presParOf" srcId="{C83DB277-AC42-4A47-9172-CEB85AEBDD0E}" destId="{60E8797E-8C84-46CC-9F0E-0D50A60BD085}" srcOrd="1" destOrd="0" presId="urn:microsoft.com/office/officeart/2005/8/layout/chevron2"/>
    <dgm:cxn modelId="{550EAA4E-7603-4C41-A8C6-BCDA40512B17}" type="presParOf" srcId="{C6494E78-AFDD-4BAD-AD9C-960D6E875106}" destId="{2DA9DC77-A11D-443A-B359-6B60E4E953DF}" srcOrd="1" destOrd="0" presId="urn:microsoft.com/office/officeart/2005/8/layout/chevron2"/>
    <dgm:cxn modelId="{7DAAD6E3-1D0E-4725-AA4E-283E3C91EB1F}" type="presParOf" srcId="{C6494E78-AFDD-4BAD-AD9C-960D6E875106}" destId="{3058AE86-0433-4BBC-86BE-BE540A89C80B}" srcOrd="2" destOrd="0" presId="urn:microsoft.com/office/officeart/2005/8/layout/chevron2"/>
    <dgm:cxn modelId="{7566A30A-E93B-4709-877A-9642EC6BF0E9}" type="presParOf" srcId="{3058AE86-0433-4BBC-86BE-BE540A89C80B}" destId="{9AF23D0F-21F2-4566-AD66-4B20A9BE2B6E}" srcOrd="0" destOrd="0" presId="urn:microsoft.com/office/officeart/2005/8/layout/chevron2"/>
    <dgm:cxn modelId="{046D3BF7-6691-44E0-A12A-157000111144}" type="presParOf" srcId="{3058AE86-0433-4BBC-86BE-BE540A89C80B}" destId="{84002781-99DF-4BC0-B6A4-70859C3B65C9}" srcOrd="1" destOrd="0" presId="urn:microsoft.com/office/officeart/2005/8/layout/chevron2"/>
    <dgm:cxn modelId="{59B3C929-D870-4D1C-85F0-3223858DA25A}" type="presParOf" srcId="{C6494E78-AFDD-4BAD-AD9C-960D6E875106}" destId="{6E15538A-9984-4387-9566-FE5FC7CE0B3D}" srcOrd="3" destOrd="0" presId="urn:microsoft.com/office/officeart/2005/8/layout/chevron2"/>
    <dgm:cxn modelId="{F2A6C877-39CF-4B39-96CF-CC90644BEC58}" type="presParOf" srcId="{C6494E78-AFDD-4BAD-AD9C-960D6E875106}" destId="{9C76C37E-AA35-4AD1-B4B5-440BEDE17965}" srcOrd="4" destOrd="0" presId="urn:microsoft.com/office/officeart/2005/8/layout/chevron2"/>
    <dgm:cxn modelId="{C0FFF896-BE2C-42DD-B918-E8442303B4D9}" type="presParOf" srcId="{9C76C37E-AA35-4AD1-B4B5-440BEDE17965}" destId="{80218641-E6E0-42A9-8BE7-DE8152220D28}" srcOrd="0" destOrd="0" presId="urn:microsoft.com/office/officeart/2005/8/layout/chevron2"/>
    <dgm:cxn modelId="{71727F52-E24D-468C-92C8-FD9BAD4AFF27}" type="presParOf" srcId="{9C76C37E-AA35-4AD1-B4B5-440BEDE17965}" destId="{69E9353B-9F86-4C08-A79E-1E0D912504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EA3115-2A10-4BF3-A07A-E422527E8C2F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E7BB2-D6F8-409A-9296-01DFE3FE3202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gm:t>
    </dgm:pt>
    <dgm:pt modelId="{390F8EE4-AF34-44A3-83D4-BAF6C88F7482}" type="parTrans" cxnId="{8A472F65-5709-4C29-86D1-9FF1454843AD}">
      <dgm:prSet/>
      <dgm:spPr/>
      <dgm:t>
        <a:bodyPr/>
        <a:lstStyle/>
        <a:p>
          <a:endParaRPr lang="en-US"/>
        </a:p>
      </dgm:t>
    </dgm:pt>
    <dgm:pt modelId="{5F0BCE89-1475-4950-9AEB-71526B75C311}" type="sibTrans" cxnId="{8A472F65-5709-4C29-86D1-9FF1454843AD}">
      <dgm:prSet/>
      <dgm:spPr/>
      <dgm:t>
        <a:bodyPr/>
        <a:lstStyle/>
        <a:p>
          <a:endParaRPr lang="en-US"/>
        </a:p>
      </dgm:t>
    </dgm:pt>
    <dgm:pt modelId="{094A4668-E52A-4F6D-9EEE-32170E19357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gm:t>
    </dgm:pt>
    <dgm:pt modelId="{80956F61-985A-420D-B8BB-45F5E8B8F0EC}" type="parTrans" cxnId="{6537BA94-A657-4252-9E4B-6701431B313A}">
      <dgm:prSet/>
      <dgm:spPr/>
      <dgm:t>
        <a:bodyPr/>
        <a:lstStyle/>
        <a:p>
          <a:endParaRPr lang="en-US"/>
        </a:p>
      </dgm:t>
    </dgm:pt>
    <dgm:pt modelId="{1C07C9FD-50F1-48A2-BD7D-0F8084BCE538}" type="sibTrans" cxnId="{6537BA94-A657-4252-9E4B-6701431B313A}">
      <dgm:prSet/>
      <dgm:spPr/>
      <dgm:t>
        <a:bodyPr/>
        <a:lstStyle/>
        <a:p>
          <a:endParaRPr lang="en-US"/>
        </a:p>
      </dgm:t>
    </dgm:pt>
    <dgm:pt modelId="{F701BDC5-0867-495F-A64E-A1C27B590501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gm:t>
    </dgm:pt>
    <dgm:pt modelId="{A312D618-E32D-4AEB-B459-E6DF1D2D9F5C}" type="parTrans" cxnId="{2CB220DA-C725-4061-B652-D794686B990A}">
      <dgm:prSet/>
      <dgm:spPr/>
      <dgm:t>
        <a:bodyPr/>
        <a:lstStyle/>
        <a:p>
          <a:endParaRPr lang="en-US"/>
        </a:p>
      </dgm:t>
    </dgm:pt>
    <dgm:pt modelId="{ECC9C45F-F267-43B0-9A6C-C61FCEFEA798}" type="sibTrans" cxnId="{2CB220DA-C725-4061-B652-D794686B990A}">
      <dgm:prSet/>
      <dgm:spPr/>
      <dgm:t>
        <a:bodyPr/>
        <a:lstStyle/>
        <a:p>
          <a:endParaRPr lang="en-US"/>
        </a:p>
      </dgm:t>
    </dgm:pt>
    <dgm:pt modelId="{9502C5EF-9484-4EC9-9F3E-9D6893D49BB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gm:t>
    </dgm:pt>
    <dgm:pt modelId="{A0801762-7D1D-4B31-98F4-12F940736AA5}" type="parTrans" cxnId="{9A3EC4B7-0AF5-401F-B838-6BC50C7E07B4}">
      <dgm:prSet/>
      <dgm:spPr/>
      <dgm:t>
        <a:bodyPr/>
        <a:lstStyle/>
        <a:p>
          <a:endParaRPr lang="en-US"/>
        </a:p>
      </dgm:t>
    </dgm:pt>
    <dgm:pt modelId="{EE4FA051-9229-4938-9316-658D20B61D50}" type="sibTrans" cxnId="{9A3EC4B7-0AF5-401F-B838-6BC50C7E07B4}">
      <dgm:prSet/>
      <dgm:spPr/>
      <dgm:t>
        <a:bodyPr/>
        <a:lstStyle/>
        <a:p>
          <a:endParaRPr lang="en-US"/>
        </a:p>
      </dgm:t>
    </dgm:pt>
    <dgm:pt modelId="{585170E6-273C-46C0-91A1-966794776D5B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gm:t>
    </dgm:pt>
    <dgm:pt modelId="{4ABEF742-57E2-44AA-910D-681B35B23EF8}" type="parTrans" cxnId="{A3119456-8229-4002-A0F0-1B1469BA374A}">
      <dgm:prSet/>
      <dgm:spPr/>
      <dgm:t>
        <a:bodyPr/>
        <a:lstStyle/>
        <a:p>
          <a:endParaRPr lang="en-US"/>
        </a:p>
      </dgm:t>
    </dgm:pt>
    <dgm:pt modelId="{EB13B16B-70FA-47D6-BE40-2C29346EDA26}" type="sibTrans" cxnId="{A3119456-8229-4002-A0F0-1B1469BA374A}">
      <dgm:prSet/>
      <dgm:spPr/>
      <dgm:t>
        <a:bodyPr/>
        <a:lstStyle/>
        <a:p>
          <a:endParaRPr lang="en-US"/>
        </a:p>
      </dgm:t>
    </dgm:pt>
    <dgm:pt modelId="{1DF2FF43-DF4F-4E71-BB24-2FE7996BA99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gm:t>
    </dgm:pt>
    <dgm:pt modelId="{174CAF39-A423-415F-A17A-D9C68B5262D7}" type="parTrans" cxnId="{C7DBDD80-5ACC-46D8-B4DC-DEC6147AB8DC}">
      <dgm:prSet/>
      <dgm:spPr/>
      <dgm:t>
        <a:bodyPr/>
        <a:lstStyle/>
        <a:p>
          <a:endParaRPr lang="en-US"/>
        </a:p>
      </dgm:t>
    </dgm:pt>
    <dgm:pt modelId="{8F3DBE26-C289-41F6-ABBD-88004AAFD1E8}" type="sibTrans" cxnId="{C7DBDD80-5ACC-46D8-B4DC-DEC6147AB8DC}">
      <dgm:prSet/>
      <dgm:spPr/>
      <dgm:t>
        <a:bodyPr/>
        <a:lstStyle/>
        <a:p>
          <a:endParaRPr lang="en-US"/>
        </a:p>
      </dgm:t>
    </dgm:pt>
    <dgm:pt modelId="{5B587B0E-F10F-4AA9-8413-CACF72FCA3CA}" type="pres">
      <dgm:prSet presAssocID="{11EA3115-2A10-4BF3-A07A-E422527E8C2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3FD33AC-E046-4FE4-B930-482E2AE5F1D8}" type="pres">
      <dgm:prSet presAssocID="{02EE7BB2-D6F8-409A-9296-01DFE3FE3202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4D9FD0B-C728-4B80-8FA8-88D6B65B85BD}" type="pres">
      <dgm:prSet presAssocID="{02EE7BB2-D6F8-409A-9296-01DFE3FE3202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D603458C-2A35-421D-8E13-911C93E030D8}" type="pres">
      <dgm:prSet presAssocID="{F701BDC5-0867-495F-A64E-A1C27B590501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3A689610-2F8C-407E-BF12-AEAA9EBDA0F8}" type="pres">
      <dgm:prSet presAssocID="{F701BDC5-0867-495F-A64E-A1C27B590501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BCCE2EDD-8AFD-494B-9F7B-4949BBA546A1}" type="pres">
      <dgm:prSet presAssocID="{585170E6-273C-46C0-91A1-966794776D5B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96770A02-9FF6-47FE-9925-FC05CE107740}" type="pres">
      <dgm:prSet presAssocID="{585170E6-273C-46C0-91A1-966794776D5B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314409-D62E-4F1E-9957-55974A15FC3C}" type="presOf" srcId="{02EE7BB2-D6F8-409A-9296-01DFE3FE3202}" destId="{73FD33AC-E046-4FE4-B930-482E2AE5F1D8}" srcOrd="0" destOrd="0" presId="urn:microsoft.com/office/officeart/2009/3/layout/IncreasingArrowsProcess"/>
    <dgm:cxn modelId="{42016624-D65C-4C4E-8A9E-8CBB5C52EB94}" type="presOf" srcId="{9502C5EF-9484-4EC9-9F3E-9D6893D49BBE}" destId="{3A689610-2F8C-407E-BF12-AEAA9EBDA0F8}" srcOrd="0" destOrd="0" presId="urn:microsoft.com/office/officeart/2009/3/layout/IncreasingArrowsProcess"/>
    <dgm:cxn modelId="{0FEA1A42-6E6F-4779-94EB-A2C303803E25}" type="presOf" srcId="{F701BDC5-0867-495F-A64E-A1C27B590501}" destId="{D603458C-2A35-421D-8E13-911C93E030D8}" srcOrd="0" destOrd="0" presId="urn:microsoft.com/office/officeart/2009/3/layout/IncreasingArrowsProcess"/>
    <dgm:cxn modelId="{2D19D644-943C-4D3E-99B2-9B021805655D}" type="presOf" srcId="{585170E6-273C-46C0-91A1-966794776D5B}" destId="{BCCE2EDD-8AFD-494B-9F7B-4949BBA546A1}" srcOrd="0" destOrd="0" presId="urn:microsoft.com/office/officeart/2009/3/layout/IncreasingArrowsProcess"/>
    <dgm:cxn modelId="{8A472F65-5709-4C29-86D1-9FF1454843AD}" srcId="{11EA3115-2A10-4BF3-A07A-E422527E8C2F}" destId="{02EE7BB2-D6F8-409A-9296-01DFE3FE3202}" srcOrd="0" destOrd="0" parTransId="{390F8EE4-AF34-44A3-83D4-BAF6C88F7482}" sibTransId="{5F0BCE89-1475-4950-9AEB-71526B75C311}"/>
    <dgm:cxn modelId="{A3119456-8229-4002-A0F0-1B1469BA374A}" srcId="{11EA3115-2A10-4BF3-A07A-E422527E8C2F}" destId="{585170E6-273C-46C0-91A1-966794776D5B}" srcOrd="2" destOrd="0" parTransId="{4ABEF742-57E2-44AA-910D-681B35B23EF8}" sibTransId="{EB13B16B-70FA-47D6-BE40-2C29346EDA26}"/>
    <dgm:cxn modelId="{C7DBDD80-5ACC-46D8-B4DC-DEC6147AB8DC}" srcId="{585170E6-273C-46C0-91A1-966794776D5B}" destId="{1DF2FF43-DF4F-4E71-BB24-2FE7996BA99F}" srcOrd="0" destOrd="0" parTransId="{174CAF39-A423-415F-A17A-D9C68B5262D7}" sibTransId="{8F3DBE26-C289-41F6-ABBD-88004AAFD1E8}"/>
    <dgm:cxn modelId="{6537BA94-A657-4252-9E4B-6701431B313A}" srcId="{02EE7BB2-D6F8-409A-9296-01DFE3FE3202}" destId="{094A4668-E52A-4F6D-9EEE-32170E193571}" srcOrd="0" destOrd="0" parTransId="{80956F61-985A-420D-B8BB-45F5E8B8F0EC}" sibTransId="{1C07C9FD-50F1-48A2-BD7D-0F8084BCE538}"/>
    <dgm:cxn modelId="{9A3EC4B7-0AF5-401F-B838-6BC50C7E07B4}" srcId="{F701BDC5-0867-495F-A64E-A1C27B590501}" destId="{9502C5EF-9484-4EC9-9F3E-9D6893D49BBE}" srcOrd="0" destOrd="0" parTransId="{A0801762-7D1D-4B31-98F4-12F940736AA5}" sibTransId="{EE4FA051-9229-4938-9316-658D20B61D50}"/>
    <dgm:cxn modelId="{FF920AC9-BB1D-40F6-B527-3E6C838C6453}" type="presOf" srcId="{1DF2FF43-DF4F-4E71-BB24-2FE7996BA99F}" destId="{96770A02-9FF6-47FE-9925-FC05CE107740}" srcOrd="0" destOrd="0" presId="urn:microsoft.com/office/officeart/2009/3/layout/IncreasingArrowsProcess"/>
    <dgm:cxn modelId="{4A2509D9-4C47-4754-A22F-A362B5AC5F3C}" type="presOf" srcId="{11EA3115-2A10-4BF3-A07A-E422527E8C2F}" destId="{5B587B0E-F10F-4AA9-8413-CACF72FCA3CA}" srcOrd="0" destOrd="0" presId="urn:microsoft.com/office/officeart/2009/3/layout/IncreasingArrowsProcess"/>
    <dgm:cxn modelId="{2CB220DA-C725-4061-B652-D794686B990A}" srcId="{11EA3115-2A10-4BF3-A07A-E422527E8C2F}" destId="{F701BDC5-0867-495F-A64E-A1C27B590501}" srcOrd="1" destOrd="0" parTransId="{A312D618-E32D-4AEB-B459-E6DF1D2D9F5C}" sibTransId="{ECC9C45F-F267-43B0-9A6C-C61FCEFEA798}"/>
    <dgm:cxn modelId="{C4ADE3F1-E5EC-4DD1-A632-353708C0D8B9}" type="presOf" srcId="{094A4668-E52A-4F6D-9EEE-32170E193571}" destId="{D4D9FD0B-C728-4B80-8FA8-88D6B65B85BD}" srcOrd="0" destOrd="0" presId="urn:microsoft.com/office/officeart/2009/3/layout/IncreasingArrowsProcess"/>
    <dgm:cxn modelId="{3205C069-D3D4-49CE-AC78-056F32193F8C}" type="presParOf" srcId="{5B587B0E-F10F-4AA9-8413-CACF72FCA3CA}" destId="{73FD33AC-E046-4FE4-B930-482E2AE5F1D8}" srcOrd="0" destOrd="0" presId="urn:microsoft.com/office/officeart/2009/3/layout/IncreasingArrowsProcess"/>
    <dgm:cxn modelId="{761A7ED3-5DA2-43C3-AC0C-BAAA11EBCA72}" type="presParOf" srcId="{5B587B0E-F10F-4AA9-8413-CACF72FCA3CA}" destId="{D4D9FD0B-C728-4B80-8FA8-88D6B65B85BD}" srcOrd="1" destOrd="0" presId="urn:microsoft.com/office/officeart/2009/3/layout/IncreasingArrowsProcess"/>
    <dgm:cxn modelId="{683FB6A9-992C-4284-980E-C8DB84EA7A9E}" type="presParOf" srcId="{5B587B0E-F10F-4AA9-8413-CACF72FCA3CA}" destId="{D603458C-2A35-421D-8E13-911C93E030D8}" srcOrd="2" destOrd="0" presId="urn:microsoft.com/office/officeart/2009/3/layout/IncreasingArrowsProcess"/>
    <dgm:cxn modelId="{1CC0E74A-71CC-42A1-9010-D1B8C5EA5317}" type="presParOf" srcId="{5B587B0E-F10F-4AA9-8413-CACF72FCA3CA}" destId="{3A689610-2F8C-407E-BF12-AEAA9EBDA0F8}" srcOrd="3" destOrd="0" presId="urn:microsoft.com/office/officeart/2009/3/layout/IncreasingArrowsProcess"/>
    <dgm:cxn modelId="{C5B46477-3F42-4356-899F-82E2D42B2DA1}" type="presParOf" srcId="{5B587B0E-F10F-4AA9-8413-CACF72FCA3CA}" destId="{BCCE2EDD-8AFD-494B-9F7B-4949BBA546A1}" srcOrd="4" destOrd="0" presId="urn:microsoft.com/office/officeart/2009/3/layout/IncreasingArrowsProcess"/>
    <dgm:cxn modelId="{A8A95644-90A5-4627-9D0E-4979AA7A76E5}" type="presParOf" srcId="{5B587B0E-F10F-4AA9-8413-CACF72FCA3CA}" destId="{96770A02-9FF6-47FE-9925-FC05CE107740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BE2C02-5A6F-435E-811F-708154C743E5}" type="doc">
      <dgm:prSet loTypeId="urn:microsoft.com/office/officeart/2005/8/layout/cycle5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9C3A601-5AA7-429E-AA5A-0F827F41015B}">
      <dgm:prSet phldrT="[Text]"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gm:t>
    </dgm:pt>
    <dgm:pt modelId="{F7A95709-8CDB-4C95-A0F6-C8F668AC8121}" type="parTrans" cxnId="{6FEC00F2-99AA-49E2-A18A-8DA5C758E20D}">
      <dgm:prSet/>
      <dgm:spPr/>
      <dgm:t>
        <a:bodyPr/>
        <a:lstStyle/>
        <a:p>
          <a:endParaRPr lang="en-US"/>
        </a:p>
      </dgm:t>
    </dgm:pt>
    <dgm:pt modelId="{5BB5CAB1-2FB5-46B2-AD1E-4F6C0D445B20}" type="sibTrans" cxnId="{6FEC00F2-99AA-49E2-A18A-8DA5C758E20D}">
      <dgm:prSet/>
      <dgm:spPr/>
      <dgm:t>
        <a:bodyPr/>
        <a:lstStyle/>
        <a:p>
          <a:endParaRPr lang="en-US"/>
        </a:p>
      </dgm:t>
    </dgm:pt>
    <dgm:pt modelId="{FEF31C4F-0B84-4F8A-AA23-61083D456416}">
      <dgm:prSet phldrT="[Text]"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0C5CFEB4-40F7-4CCE-85D6-084F450591DE}" type="parTrans" cxnId="{106E2175-4734-4C7C-B756-23B67627FE47}">
      <dgm:prSet/>
      <dgm:spPr/>
      <dgm:t>
        <a:bodyPr/>
        <a:lstStyle/>
        <a:p>
          <a:endParaRPr lang="en-US"/>
        </a:p>
      </dgm:t>
    </dgm:pt>
    <dgm:pt modelId="{631CD439-ACCD-4897-B552-09FEF52205FF}" type="sibTrans" cxnId="{106E2175-4734-4C7C-B756-23B67627FE47}">
      <dgm:prSet/>
      <dgm:spPr/>
      <dgm:t>
        <a:bodyPr/>
        <a:lstStyle/>
        <a:p>
          <a:endParaRPr lang="en-US"/>
        </a:p>
      </dgm:t>
    </dgm:pt>
    <dgm:pt modelId="{12EF29D7-AF35-4EB1-9389-C988A7D6E3CD}">
      <dgm:prSet phldrT="[Text]"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gm:t>
    </dgm:pt>
    <dgm:pt modelId="{F7BE1DE8-1F72-4C17-B966-FDF00FB36A23}" type="parTrans" cxnId="{7745CBE8-3068-480B-94E5-C05932DD1941}">
      <dgm:prSet/>
      <dgm:spPr/>
      <dgm:t>
        <a:bodyPr/>
        <a:lstStyle/>
        <a:p>
          <a:endParaRPr lang="en-US"/>
        </a:p>
      </dgm:t>
    </dgm:pt>
    <dgm:pt modelId="{D0BF1E38-915F-4ECD-99AA-399C377CC07D}" type="sibTrans" cxnId="{7745CBE8-3068-480B-94E5-C05932DD1941}">
      <dgm:prSet/>
      <dgm:spPr/>
      <dgm:t>
        <a:bodyPr/>
        <a:lstStyle/>
        <a:p>
          <a:endParaRPr lang="en-US"/>
        </a:p>
      </dgm:t>
    </dgm:pt>
    <dgm:pt modelId="{322B2FC1-BB30-42F4-9F9E-1D9BB332F280}">
      <dgm:prSet phldrT="[Text]"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gm:t>
    </dgm:pt>
    <dgm:pt modelId="{FBB7DFAD-BE22-475E-8F85-B116AF00FBD5}" type="parTrans" cxnId="{C9678C2A-F557-450A-9E94-E9308F9FA164}">
      <dgm:prSet/>
      <dgm:spPr/>
      <dgm:t>
        <a:bodyPr/>
        <a:lstStyle/>
        <a:p>
          <a:endParaRPr lang="en-US"/>
        </a:p>
      </dgm:t>
    </dgm:pt>
    <dgm:pt modelId="{CF2D31EA-7886-4A66-8E05-108EB3AAFD0B}" type="sibTrans" cxnId="{C9678C2A-F557-450A-9E94-E9308F9FA164}">
      <dgm:prSet/>
      <dgm:spPr/>
      <dgm:t>
        <a:bodyPr/>
        <a:lstStyle/>
        <a:p>
          <a:endParaRPr lang="en-US"/>
        </a:p>
      </dgm:t>
    </dgm:pt>
    <dgm:pt modelId="{78020B0D-EC40-49F7-8484-C164EDD0C0D7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gm:t>
    </dgm:pt>
    <dgm:pt modelId="{6B8EA8DD-730A-47FE-A625-F61EBF5F384B}" type="parTrans" cxnId="{5A95E8BF-2836-40C5-B785-3D72F145A7EE}">
      <dgm:prSet/>
      <dgm:spPr/>
      <dgm:t>
        <a:bodyPr/>
        <a:lstStyle/>
        <a:p>
          <a:endParaRPr lang="en-US"/>
        </a:p>
      </dgm:t>
    </dgm:pt>
    <dgm:pt modelId="{E1E0C24B-F71C-430A-92F0-432F003B833A}" type="sibTrans" cxnId="{5A95E8BF-2836-40C5-B785-3D72F145A7EE}">
      <dgm:prSet/>
      <dgm:spPr/>
      <dgm:t>
        <a:bodyPr/>
        <a:lstStyle/>
        <a:p>
          <a:endParaRPr lang="en-US"/>
        </a:p>
      </dgm:t>
    </dgm:pt>
    <dgm:pt modelId="{1DBDBF06-DAF8-493C-98AE-412283202B07}" type="pres">
      <dgm:prSet presAssocID="{57BE2C02-5A6F-435E-811F-708154C743E5}" presName="cycle" presStyleCnt="0">
        <dgm:presLayoutVars>
          <dgm:dir/>
          <dgm:resizeHandles val="exact"/>
        </dgm:presLayoutVars>
      </dgm:prSet>
      <dgm:spPr/>
    </dgm:pt>
    <dgm:pt modelId="{22B48FF5-B52F-42E6-998B-BD44208CE338}" type="pres">
      <dgm:prSet presAssocID="{59C3A601-5AA7-429E-AA5A-0F827F41015B}" presName="node" presStyleLbl="node1" presStyleIdx="0" presStyleCnt="5">
        <dgm:presLayoutVars>
          <dgm:bulletEnabled val="1"/>
        </dgm:presLayoutVars>
      </dgm:prSet>
      <dgm:spPr/>
    </dgm:pt>
    <dgm:pt modelId="{96527139-55EA-4A80-853F-3D6D0318F30A}" type="pres">
      <dgm:prSet presAssocID="{59C3A601-5AA7-429E-AA5A-0F827F41015B}" presName="spNode" presStyleCnt="0"/>
      <dgm:spPr/>
    </dgm:pt>
    <dgm:pt modelId="{EC99378D-1CD5-46E7-89EF-E83BD78BA9DF}" type="pres">
      <dgm:prSet presAssocID="{5BB5CAB1-2FB5-46B2-AD1E-4F6C0D445B20}" presName="sibTrans" presStyleLbl="sibTrans1D1" presStyleIdx="0" presStyleCnt="5"/>
      <dgm:spPr/>
    </dgm:pt>
    <dgm:pt modelId="{B3E5BB03-B51C-4243-9E10-E6AD7B237556}" type="pres">
      <dgm:prSet presAssocID="{FEF31C4F-0B84-4F8A-AA23-61083D456416}" presName="node" presStyleLbl="node1" presStyleIdx="1" presStyleCnt="5" custRadScaleRad="98466" custRadScaleInc="12458">
        <dgm:presLayoutVars>
          <dgm:bulletEnabled val="1"/>
        </dgm:presLayoutVars>
      </dgm:prSet>
      <dgm:spPr/>
    </dgm:pt>
    <dgm:pt modelId="{22313B47-135E-49BB-A7B9-03CF05E8FE21}" type="pres">
      <dgm:prSet presAssocID="{FEF31C4F-0B84-4F8A-AA23-61083D456416}" presName="spNode" presStyleCnt="0"/>
      <dgm:spPr/>
    </dgm:pt>
    <dgm:pt modelId="{E2284D40-90D3-4AB7-9AC6-87E36E2D3E8C}" type="pres">
      <dgm:prSet presAssocID="{631CD439-ACCD-4897-B552-09FEF52205FF}" presName="sibTrans" presStyleLbl="sibTrans1D1" presStyleIdx="1" presStyleCnt="5"/>
      <dgm:spPr/>
    </dgm:pt>
    <dgm:pt modelId="{3E6E4C11-BCCC-4F77-B226-66C5C727A284}" type="pres">
      <dgm:prSet presAssocID="{12EF29D7-AF35-4EB1-9389-C988A7D6E3CD}" presName="node" presStyleLbl="node1" presStyleIdx="2" presStyleCnt="5">
        <dgm:presLayoutVars>
          <dgm:bulletEnabled val="1"/>
        </dgm:presLayoutVars>
      </dgm:prSet>
      <dgm:spPr/>
    </dgm:pt>
    <dgm:pt modelId="{36CC89D7-B9CA-415B-A33C-0BFA4BD3BF09}" type="pres">
      <dgm:prSet presAssocID="{12EF29D7-AF35-4EB1-9389-C988A7D6E3CD}" presName="spNode" presStyleCnt="0"/>
      <dgm:spPr/>
    </dgm:pt>
    <dgm:pt modelId="{9D642DEF-7259-4C72-B1B1-2C936315AEFE}" type="pres">
      <dgm:prSet presAssocID="{D0BF1E38-915F-4ECD-99AA-399C377CC07D}" presName="sibTrans" presStyleLbl="sibTrans1D1" presStyleIdx="2" presStyleCnt="5"/>
      <dgm:spPr/>
    </dgm:pt>
    <dgm:pt modelId="{AE3E26A8-119F-4F9A-B6FB-69913858B4DB}" type="pres">
      <dgm:prSet presAssocID="{78020B0D-EC40-49F7-8484-C164EDD0C0D7}" presName="node" presStyleLbl="node1" presStyleIdx="3" presStyleCnt="5">
        <dgm:presLayoutVars>
          <dgm:bulletEnabled val="1"/>
        </dgm:presLayoutVars>
      </dgm:prSet>
      <dgm:spPr/>
    </dgm:pt>
    <dgm:pt modelId="{7D5A9752-FA43-4C03-8E64-AA24E2FF0FB7}" type="pres">
      <dgm:prSet presAssocID="{78020B0D-EC40-49F7-8484-C164EDD0C0D7}" presName="spNode" presStyleCnt="0"/>
      <dgm:spPr/>
    </dgm:pt>
    <dgm:pt modelId="{CCB46475-68D3-4908-B102-C3E6733DDC3F}" type="pres">
      <dgm:prSet presAssocID="{E1E0C24B-F71C-430A-92F0-432F003B833A}" presName="sibTrans" presStyleLbl="sibTrans1D1" presStyleIdx="3" presStyleCnt="5"/>
      <dgm:spPr/>
    </dgm:pt>
    <dgm:pt modelId="{EB9BD832-3952-4896-930F-6DA71406AC39}" type="pres">
      <dgm:prSet presAssocID="{322B2FC1-BB30-42F4-9F9E-1D9BB332F280}" presName="node" presStyleLbl="node1" presStyleIdx="4" presStyleCnt="5" custRadScaleRad="98547" custRadScaleInc="-11726">
        <dgm:presLayoutVars>
          <dgm:bulletEnabled val="1"/>
        </dgm:presLayoutVars>
      </dgm:prSet>
      <dgm:spPr/>
    </dgm:pt>
    <dgm:pt modelId="{D9F8019D-7C85-4391-A884-804CC3E57848}" type="pres">
      <dgm:prSet presAssocID="{322B2FC1-BB30-42F4-9F9E-1D9BB332F280}" presName="spNode" presStyleCnt="0"/>
      <dgm:spPr/>
    </dgm:pt>
    <dgm:pt modelId="{43EEC9F9-B90E-4574-B73A-C91BB9B5F41A}" type="pres">
      <dgm:prSet presAssocID="{CF2D31EA-7886-4A66-8E05-108EB3AAFD0B}" presName="sibTrans" presStyleLbl="sibTrans1D1" presStyleIdx="4" presStyleCnt="5"/>
      <dgm:spPr/>
    </dgm:pt>
  </dgm:ptLst>
  <dgm:cxnLst>
    <dgm:cxn modelId="{8FF0E503-9835-4C5D-8258-2E92D2547923}" type="presOf" srcId="{59C3A601-5AA7-429E-AA5A-0F827F41015B}" destId="{22B48FF5-B52F-42E6-998B-BD44208CE338}" srcOrd="0" destOrd="0" presId="urn:microsoft.com/office/officeart/2005/8/layout/cycle5"/>
    <dgm:cxn modelId="{B5ECE21D-28B9-4DD5-8A30-AE8E3164CFA8}" type="presOf" srcId="{57BE2C02-5A6F-435E-811F-708154C743E5}" destId="{1DBDBF06-DAF8-493C-98AE-412283202B07}" srcOrd="0" destOrd="0" presId="urn:microsoft.com/office/officeart/2005/8/layout/cycle5"/>
    <dgm:cxn modelId="{98B4FE25-8C80-46E0-8DBC-4242209F72AD}" type="presOf" srcId="{5BB5CAB1-2FB5-46B2-AD1E-4F6C0D445B20}" destId="{EC99378D-1CD5-46E7-89EF-E83BD78BA9DF}" srcOrd="0" destOrd="0" presId="urn:microsoft.com/office/officeart/2005/8/layout/cycle5"/>
    <dgm:cxn modelId="{C9678C2A-F557-450A-9E94-E9308F9FA164}" srcId="{57BE2C02-5A6F-435E-811F-708154C743E5}" destId="{322B2FC1-BB30-42F4-9F9E-1D9BB332F280}" srcOrd="4" destOrd="0" parTransId="{FBB7DFAD-BE22-475E-8F85-B116AF00FBD5}" sibTransId="{CF2D31EA-7886-4A66-8E05-108EB3AAFD0B}"/>
    <dgm:cxn modelId="{99CD325E-0EBD-4D4F-A0AA-2DF23013BB3D}" type="presOf" srcId="{D0BF1E38-915F-4ECD-99AA-399C377CC07D}" destId="{9D642DEF-7259-4C72-B1B1-2C936315AEFE}" srcOrd="0" destOrd="0" presId="urn:microsoft.com/office/officeart/2005/8/layout/cycle5"/>
    <dgm:cxn modelId="{F23E8553-CF0F-4B56-BF0B-67D5DE28B4B6}" type="presOf" srcId="{CF2D31EA-7886-4A66-8E05-108EB3AAFD0B}" destId="{43EEC9F9-B90E-4574-B73A-C91BB9B5F41A}" srcOrd="0" destOrd="0" presId="urn:microsoft.com/office/officeart/2005/8/layout/cycle5"/>
    <dgm:cxn modelId="{106E2175-4734-4C7C-B756-23B67627FE47}" srcId="{57BE2C02-5A6F-435E-811F-708154C743E5}" destId="{FEF31C4F-0B84-4F8A-AA23-61083D456416}" srcOrd="1" destOrd="0" parTransId="{0C5CFEB4-40F7-4CCE-85D6-084F450591DE}" sibTransId="{631CD439-ACCD-4897-B552-09FEF52205FF}"/>
    <dgm:cxn modelId="{5CEA5F7E-E6C2-4943-94F1-C28D11A111CA}" type="presOf" srcId="{78020B0D-EC40-49F7-8484-C164EDD0C0D7}" destId="{AE3E26A8-119F-4F9A-B6FB-69913858B4DB}" srcOrd="0" destOrd="0" presId="urn:microsoft.com/office/officeart/2005/8/layout/cycle5"/>
    <dgm:cxn modelId="{7E15167F-19EF-4CBD-9855-93AF8861A462}" type="presOf" srcId="{E1E0C24B-F71C-430A-92F0-432F003B833A}" destId="{CCB46475-68D3-4908-B102-C3E6733DDC3F}" srcOrd="0" destOrd="0" presId="urn:microsoft.com/office/officeart/2005/8/layout/cycle5"/>
    <dgm:cxn modelId="{5F37A282-5229-47AC-B06E-D95DFEEE1074}" type="presOf" srcId="{631CD439-ACCD-4897-B552-09FEF52205FF}" destId="{E2284D40-90D3-4AB7-9AC6-87E36E2D3E8C}" srcOrd="0" destOrd="0" presId="urn:microsoft.com/office/officeart/2005/8/layout/cycle5"/>
    <dgm:cxn modelId="{0281D2A6-2158-4D63-8C2C-2AAA02952CB7}" type="presOf" srcId="{322B2FC1-BB30-42F4-9F9E-1D9BB332F280}" destId="{EB9BD832-3952-4896-930F-6DA71406AC39}" srcOrd="0" destOrd="0" presId="urn:microsoft.com/office/officeart/2005/8/layout/cycle5"/>
    <dgm:cxn modelId="{5A95E8BF-2836-40C5-B785-3D72F145A7EE}" srcId="{57BE2C02-5A6F-435E-811F-708154C743E5}" destId="{78020B0D-EC40-49F7-8484-C164EDD0C0D7}" srcOrd="3" destOrd="0" parTransId="{6B8EA8DD-730A-47FE-A625-F61EBF5F384B}" sibTransId="{E1E0C24B-F71C-430A-92F0-432F003B833A}"/>
    <dgm:cxn modelId="{0ADA73C3-BE20-4BB5-B5A7-47EB04A7FAEB}" type="presOf" srcId="{FEF31C4F-0B84-4F8A-AA23-61083D456416}" destId="{B3E5BB03-B51C-4243-9E10-E6AD7B237556}" srcOrd="0" destOrd="0" presId="urn:microsoft.com/office/officeart/2005/8/layout/cycle5"/>
    <dgm:cxn modelId="{7745CBE8-3068-480B-94E5-C05932DD1941}" srcId="{57BE2C02-5A6F-435E-811F-708154C743E5}" destId="{12EF29D7-AF35-4EB1-9389-C988A7D6E3CD}" srcOrd="2" destOrd="0" parTransId="{F7BE1DE8-1F72-4C17-B966-FDF00FB36A23}" sibTransId="{D0BF1E38-915F-4ECD-99AA-399C377CC07D}"/>
    <dgm:cxn modelId="{6FEC00F2-99AA-49E2-A18A-8DA5C758E20D}" srcId="{57BE2C02-5A6F-435E-811F-708154C743E5}" destId="{59C3A601-5AA7-429E-AA5A-0F827F41015B}" srcOrd="0" destOrd="0" parTransId="{F7A95709-8CDB-4C95-A0F6-C8F668AC8121}" sibTransId="{5BB5CAB1-2FB5-46B2-AD1E-4F6C0D445B20}"/>
    <dgm:cxn modelId="{D93717FC-FE40-41C8-92C9-1D6960288A50}" type="presOf" srcId="{12EF29D7-AF35-4EB1-9389-C988A7D6E3CD}" destId="{3E6E4C11-BCCC-4F77-B226-66C5C727A284}" srcOrd="0" destOrd="0" presId="urn:microsoft.com/office/officeart/2005/8/layout/cycle5"/>
    <dgm:cxn modelId="{A7D73F58-DF4F-4F7C-A98B-3E151DC9648B}" type="presParOf" srcId="{1DBDBF06-DAF8-493C-98AE-412283202B07}" destId="{22B48FF5-B52F-42E6-998B-BD44208CE338}" srcOrd="0" destOrd="0" presId="urn:microsoft.com/office/officeart/2005/8/layout/cycle5"/>
    <dgm:cxn modelId="{F29FC28D-BF8B-4940-BE48-BBAEDD7AA953}" type="presParOf" srcId="{1DBDBF06-DAF8-493C-98AE-412283202B07}" destId="{96527139-55EA-4A80-853F-3D6D0318F30A}" srcOrd="1" destOrd="0" presId="urn:microsoft.com/office/officeart/2005/8/layout/cycle5"/>
    <dgm:cxn modelId="{60C0ACAE-43F1-4075-82FD-B310B34DB556}" type="presParOf" srcId="{1DBDBF06-DAF8-493C-98AE-412283202B07}" destId="{EC99378D-1CD5-46E7-89EF-E83BD78BA9DF}" srcOrd="2" destOrd="0" presId="urn:microsoft.com/office/officeart/2005/8/layout/cycle5"/>
    <dgm:cxn modelId="{1115FEE0-36E2-415B-9AD1-EF75B303C703}" type="presParOf" srcId="{1DBDBF06-DAF8-493C-98AE-412283202B07}" destId="{B3E5BB03-B51C-4243-9E10-E6AD7B237556}" srcOrd="3" destOrd="0" presId="urn:microsoft.com/office/officeart/2005/8/layout/cycle5"/>
    <dgm:cxn modelId="{D056CDFD-F859-430F-848A-0677794758C1}" type="presParOf" srcId="{1DBDBF06-DAF8-493C-98AE-412283202B07}" destId="{22313B47-135E-49BB-A7B9-03CF05E8FE21}" srcOrd="4" destOrd="0" presId="urn:microsoft.com/office/officeart/2005/8/layout/cycle5"/>
    <dgm:cxn modelId="{E6A8DB5B-CE82-4EE0-854C-DAC467E7D090}" type="presParOf" srcId="{1DBDBF06-DAF8-493C-98AE-412283202B07}" destId="{E2284D40-90D3-4AB7-9AC6-87E36E2D3E8C}" srcOrd="5" destOrd="0" presId="urn:microsoft.com/office/officeart/2005/8/layout/cycle5"/>
    <dgm:cxn modelId="{FE721C56-51B3-4A44-A045-468630A92028}" type="presParOf" srcId="{1DBDBF06-DAF8-493C-98AE-412283202B07}" destId="{3E6E4C11-BCCC-4F77-B226-66C5C727A284}" srcOrd="6" destOrd="0" presId="urn:microsoft.com/office/officeart/2005/8/layout/cycle5"/>
    <dgm:cxn modelId="{6006C55F-FBA7-481F-B891-AFBA3BA65673}" type="presParOf" srcId="{1DBDBF06-DAF8-493C-98AE-412283202B07}" destId="{36CC89D7-B9CA-415B-A33C-0BFA4BD3BF09}" srcOrd="7" destOrd="0" presId="urn:microsoft.com/office/officeart/2005/8/layout/cycle5"/>
    <dgm:cxn modelId="{3B28313F-E372-4A10-9C19-F706C6E3F4B9}" type="presParOf" srcId="{1DBDBF06-DAF8-493C-98AE-412283202B07}" destId="{9D642DEF-7259-4C72-B1B1-2C936315AEFE}" srcOrd="8" destOrd="0" presId="urn:microsoft.com/office/officeart/2005/8/layout/cycle5"/>
    <dgm:cxn modelId="{55B65727-DC99-4659-A8A9-54418C39AC70}" type="presParOf" srcId="{1DBDBF06-DAF8-493C-98AE-412283202B07}" destId="{AE3E26A8-119F-4F9A-B6FB-69913858B4DB}" srcOrd="9" destOrd="0" presId="urn:microsoft.com/office/officeart/2005/8/layout/cycle5"/>
    <dgm:cxn modelId="{E9A96FCF-FEC5-4E86-9E8A-0EAC6DA538D5}" type="presParOf" srcId="{1DBDBF06-DAF8-493C-98AE-412283202B07}" destId="{7D5A9752-FA43-4C03-8E64-AA24E2FF0FB7}" srcOrd="10" destOrd="0" presId="urn:microsoft.com/office/officeart/2005/8/layout/cycle5"/>
    <dgm:cxn modelId="{9F9D2790-B55B-43B8-A16C-075EB2423BF5}" type="presParOf" srcId="{1DBDBF06-DAF8-493C-98AE-412283202B07}" destId="{CCB46475-68D3-4908-B102-C3E6733DDC3F}" srcOrd="11" destOrd="0" presId="urn:microsoft.com/office/officeart/2005/8/layout/cycle5"/>
    <dgm:cxn modelId="{3D8D4F2A-DD39-41C9-85F5-BBFCA2F0B8E9}" type="presParOf" srcId="{1DBDBF06-DAF8-493C-98AE-412283202B07}" destId="{EB9BD832-3952-4896-930F-6DA71406AC39}" srcOrd="12" destOrd="0" presId="urn:microsoft.com/office/officeart/2005/8/layout/cycle5"/>
    <dgm:cxn modelId="{35A2DE15-A72A-4A2E-B664-F6B2D0BBFF2B}" type="presParOf" srcId="{1DBDBF06-DAF8-493C-98AE-412283202B07}" destId="{D9F8019D-7C85-4391-A884-804CC3E57848}" srcOrd="13" destOrd="0" presId="urn:microsoft.com/office/officeart/2005/8/layout/cycle5"/>
    <dgm:cxn modelId="{A1E693E8-2B39-4EC0-A178-DC96B7D44810}" type="presParOf" srcId="{1DBDBF06-DAF8-493C-98AE-412283202B07}" destId="{43EEC9F9-B90E-4574-B73A-C91BB9B5F41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F0D7A1-D5D6-449C-8607-E5B26818E7B9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8A752D-6B29-47FA-BFF5-7AC2F75704D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gm:t>
    </dgm:pt>
    <dgm:pt modelId="{800028D9-FA39-451C-8CB1-1F8EB8C7B89F}" type="parTrans" cxnId="{D04D993C-BCF3-4665-B7A0-0EB379D8C473}">
      <dgm:prSet/>
      <dgm:spPr/>
      <dgm:t>
        <a:bodyPr/>
        <a:lstStyle/>
        <a:p>
          <a:endParaRPr lang="en-US"/>
        </a:p>
      </dgm:t>
    </dgm:pt>
    <dgm:pt modelId="{4696BE5F-7A2A-44E4-B27D-BE8DAA3DC94B}" type="sibTrans" cxnId="{D04D993C-BCF3-4665-B7A0-0EB379D8C473}">
      <dgm:prSet/>
      <dgm:spPr/>
      <dgm:t>
        <a:bodyPr/>
        <a:lstStyle/>
        <a:p>
          <a:endParaRPr lang="en-US"/>
        </a:p>
      </dgm:t>
    </dgm:pt>
    <dgm:pt modelId="{D1286237-C642-45CD-89D5-C0482141E88A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gm:t>
    </dgm:pt>
    <dgm:pt modelId="{AE005E96-533A-4DA6-BFBE-94B3E2D6E0FB}" type="parTrans" cxnId="{8FCE7217-6D2A-4689-98E3-5C9E4CBF3126}">
      <dgm:prSet/>
      <dgm:spPr/>
      <dgm:t>
        <a:bodyPr/>
        <a:lstStyle/>
        <a:p>
          <a:endParaRPr lang="en-US"/>
        </a:p>
      </dgm:t>
    </dgm:pt>
    <dgm:pt modelId="{728A86D0-69BF-47BD-97FA-048B1F6D21C3}" type="sibTrans" cxnId="{8FCE7217-6D2A-4689-98E3-5C9E4CBF3126}">
      <dgm:prSet/>
      <dgm:spPr/>
      <dgm:t>
        <a:bodyPr/>
        <a:lstStyle/>
        <a:p>
          <a:endParaRPr lang="en-US"/>
        </a:p>
      </dgm:t>
    </dgm:pt>
    <dgm:pt modelId="{D01A0FF9-0867-4E68-B3BF-45780765EAE0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gm:t>
    </dgm:pt>
    <dgm:pt modelId="{9C0CA677-C9D3-4048-AFF2-8F1316AF04FE}" type="parTrans" cxnId="{40B31767-E636-4A3E-9155-849B64D3435A}">
      <dgm:prSet/>
      <dgm:spPr/>
      <dgm:t>
        <a:bodyPr/>
        <a:lstStyle/>
        <a:p>
          <a:endParaRPr lang="en-US"/>
        </a:p>
      </dgm:t>
    </dgm:pt>
    <dgm:pt modelId="{4EE662FC-2C54-45CA-AF33-4EE4418833EC}" type="sibTrans" cxnId="{40B31767-E636-4A3E-9155-849B64D3435A}">
      <dgm:prSet/>
      <dgm:spPr/>
      <dgm:t>
        <a:bodyPr/>
        <a:lstStyle/>
        <a:p>
          <a:endParaRPr lang="en-US"/>
        </a:p>
      </dgm:t>
    </dgm:pt>
    <dgm:pt modelId="{9DC26888-809D-4FC8-9FAE-82F95961F59C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gm:t>
    </dgm:pt>
    <dgm:pt modelId="{D9986211-33C6-4E9C-8701-199DF8E951F6}" type="parTrans" cxnId="{88D9B5EE-2782-40BF-B180-F5ECAA02F994}">
      <dgm:prSet/>
      <dgm:spPr/>
      <dgm:t>
        <a:bodyPr/>
        <a:lstStyle/>
        <a:p>
          <a:endParaRPr lang="en-US"/>
        </a:p>
      </dgm:t>
    </dgm:pt>
    <dgm:pt modelId="{2F0D85AC-C4A7-4634-BF4F-E5D8F31CDDE8}" type="sibTrans" cxnId="{88D9B5EE-2782-40BF-B180-F5ECAA02F994}">
      <dgm:prSet/>
      <dgm:spPr/>
      <dgm:t>
        <a:bodyPr/>
        <a:lstStyle/>
        <a:p>
          <a:endParaRPr lang="en-US"/>
        </a:p>
      </dgm:t>
    </dgm:pt>
    <dgm:pt modelId="{9E14C4E3-5920-4554-B2BD-35EBFEFC8C59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gm:t>
    </dgm:pt>
    <dgm:pt modelId="{2CDFEB3D-C46E-4728-815A-CEF040769A75}" type="parTrans" cxnId="{1BC66420-1290-46D3-8B4B-9DDED367E6EE}">
      <dgm:prSet/>
      <dgm:spPr/>
      <dgm:t>
        <a:bodyPr/>
        <a:lstStyle/>
        <a:p>
          <a:endParaRPr lang="en-US"/>
        </a:p>
      </dgm:t>
    </dgm:pt>
    <dgm:pt modelId="{6F3FBA08-FA88-4C56-813B-3039D26FCC26}" type="sibTrans" cxnId="{1BC66420-1290-46D3-8B4B-9DDED367E6EE}">
      <dgm:prSet/>
      <dgm:spPr/>
      <dgm:t>
        <a:bodyPr/>
        <a:lstStyle/>
        <a:p>
          <a:endParaRPr lang="en-US"/>
        </a:p>
      </dgm:t>
    </dgm:pt>
    <dgm:pt modelId="{5176DF4E-2B91-438D-A4A3-2FF8BFBD6B62}" type="pres">
      <dgm:prSet presAssocID="{C4F0D7A1-D5D6-449C-8607-E5B26818E7B9}" presName="cycle" presStyleCnt="0">
        <dgm:presLayoutVars>
          <dgm:dir/>
          <dgm:resizeHandles val="exact"/>
        </dgm:presLayoutVars>
      </dgm:prSet>
      <dgm:spPr/>
    </dgm:pt>
    <dgm:pt modelId="{ADD8A94F-00C0-48A4-8C7A-A1CDC00E358D}" type="pres">
      <dgm:prSet presAssocID="{198A752D-6B29-47FA-BFF5-7AC2F75704DA}" presName="node" presStyleLbl="node1" presStyleIdx="0" presStyleCnt="5">
        <dgm:presLayoutVars>
          <dgm:bulletEnabled val="1"/>
        </dgm:presLayoutVars>
      </dgm:prSet>
      <dgm:spPr/>
    </dgm:pt>
    <dgm:pt modelId="{C1395B43-11DF-4559-BAB2-1038F767E615}" type="pres">
      <dgm:prSet presAssocID="{4696BE5F-7A2A-44E4-B27D-BE8DAA3DC94B}" presName="sibTrans" presStyleLbl="sibTrans2D1" presStyleIdx="0" presStyleCnt="5"/>
      <dgm:spPr/>
    </dgm:pt>
    <dgm:pt modelId="{294C047F-2B79-4B4C-B354-D3708FB3D5BF}" type="pres">
      <dgm:prSet presAssocID="{4696BE5F-7A2A-44E4-B27D-BE8DAA3DC94B}" presName="connectorText" presStyleLbl="sibTrans2D1" presStyleIdx="0" presStyleCnt="5"/>
      <dgm:spPr/>
    </dgm:pt>
    <dgm:pt modelId="{E0FC5FC8-C425-43AD-A027-8E12750454CA}" type="pres">
      <dgm:prSet presAssocID="{D1286237-C642-45CD-89D5-C0482141E88A}" presName="node" presStyleLbl="node1" presStyleIdx="1" presStyleCnt="5">
        <dgm:presLayoutVars>
          <dgm:bulletEnabled val="1"/>
        </dgm:presLayoutVars>
      </dgm:prSet>
      <dgm:spPr/>
    </dgm:pt>
    <dgm:pt modelId="{13ABE4D7-067B-4A81-927F-4C04A007F0A6}" type="pres">
      <dgm:prSet presAssocID="{728A86D0-69BF-47BD-97FA-048B1F6D21C3}" presName="sibTrans" presStyleLbl="sibTrans2D1" presStyleIdx="1" presStyleCnt="5"/>
      <dgm:spPr/>
    </dgm:pt>
    <dgm:pt modelId="{0743ACBB-A6EC-4E3D-9DB6-4A822DF7EC22}" type="pres">
      <dgm:prSet presAssocID="{728A86D0-69BF-47BD-97FA-048B1F6D21C3}" presName="connectorText" presStyleLbl="sibTrans2D1" presStyleIdx="1" presStyleCnt="5"/>
      <dgm:spPr/>
    </dgm:pt>
    <dgm:pt modelId="{5011271E-1386-432B-86D3-BEE3FFB9DE2A}" type="pres">
      <dgm:prSet presAssocID="{D01A0FF9-0867-4E68-B3BF-45780765EAE0}" presName="node" presStyleLbl="node1" presStyleIdx="2" presStyleCnt="5" custScaleX="111940" custRadScaleRad="99668" custRadScaleInc="-4680">
        <dgm:presLayoutVars>
          <dgm:bulletEnabled val="1"/>
        </dgm:presLayoutVars>
      </dgm:prSet>
      <dgm:spPr/>
    </dgm:pt>
    <dgm:pt modelId="{042B9D9E-1494-40E0-8289-5860126BA400}" type="pres">
      <dgm:prSet presAssocID="{4EE662FC-2C54-45CA-AF33-4EE4418833EC}" presName="sibTrans" presStyleLbl="sibTrans2D1" presStyleIdx="2" presStyleCnt="5"/>
      <dgm:spPr/>
    </dgm:pt>
    <dgm:pt modelId="{3C9DA937-42DD-4F12-9A3A-410AFB87D6DC}" type="pres">
      <dgm:prSet presAssocID="{4EE662FC-2C54-45CA-AF33-4EE4418833EC}" presName="connectorText" presStyleLbl="sibTrans2D1" presStyleIdx="2" presStyleCnt="5"/>
      <dgm:spPr/>
    </dgm:pt>
    <dgm:pt modelId="{5980F613-36CE-4D10-A0BB-76E262E5230A}" type="pres">
      <dgm:prSet presAssocID="{9DC26888-809D-4FC8-9FAE-82F95961F59C}" presName="node" presStyleLbl="node1" presStyleIdx="3" presStyleCnt="5">
        <dgm:presLayoutVars>
          <dgm:bulletEnabled val="1"/>
        </dgm:presLayoutVars>
      </dgm:prSet>
      <dgm:spPr/>
    </dgm:pt>
    <dgm:pt modelId="{4AE285E2-6833-4A55-8C3D-61BEFC557A91}" type="pres">
      <dgm:prSet presAssocID="{2F0D85AC-C4A7-4634-BF4F-E5D8F31CDDE8}" presName="sibTrans" presStyleLbl="sibTrans2D1" presStyleIdx="3" presStyleCnt="5"/>
      <dgm:spPr/>
    </dgm:pt>
    <dgm:pt modelId="{8918F1D0-1836-4E20-9A6B-FE4A19F0D60E}" type="pres">
      <dgm:prSet presAssocID="{2F0D85AC-C4A7-4634-BF4F-E5D8F31CDDE8}" presName="connectorText" presStyleLbl="sibTrans2D1" presStyleIdx="3" presStyleCnt="5"/>
      <dgm:spPr/>
    </dgm:pt>
    <dgm:pt modelId="{AF2FDEF7-C475-4783-82D4-6C2BE9DB4A7A}" type="pres">
      <dgm:prSet presAssocID="{9E14C4E3-5920-4554-B2BD-35EBFEFC8C59}" presName="node" presStyleLbl="node1" presStyleIdx="4" presStyleCnt="5">
        <dgm:presLayoutVars>
          <dgm:bulletEnabled val="1"/>
        </dgm:presLayoutVars>
      </dgm:prSet>
      <dgm:spPr/>
    </dgm:pt>
    <dgm:pt modelId="{4553ACDA-F547-4000-B4D7-AD9A4ACB239B}" type="pres">
      <dgm:prSet presAssocID="{6F3FBA08-FA88-4C56-813B-3039D26FCC26}" presName="sibTrans" presStyleLbl="sibTrans2D1" presStyleIdx="4" presStyleCnt="5"/>
      <dgm:spPr/>
    </dgm:pt>
    <dgm:pt modelId="{C032B7D1-CDCB-483E-A272-BC31AE4E18E2}" type="pres">
      <dgm:prSet presAssocID="{6F3FBA08-FA88-4C56-813B-3039D26FCC26}" presName="connectorText" presStyleLbl="sibTrans2D1" presStyleIdx="4" presStyleCnt="5"/>
      <dgm:spPr/>
    </dgm:pt>
  </dgm:ptLst>
  <dgm:cxnLst>
    <dgm:cxn modelId="{A592DA0F-54AA-40CE-9EAC-3B9EDD361DE3}" type="presOf" srcId="{2F0D85AC-C4A7-4634-BF4F-E5D8F31CDDE8}" destId="{8918F1D0-1836-4E20-9A6B-FE4A19F0D60E}" srcOrd="1" destOrd="0" presId="urn:microsoft.com/office/officeart/2005/8/layout/cycle2"/>
    <dgm:cxn modelId="{8FCE7217-6D2A-4689-98E3-5C9E4CBF3126}" srcId="{C4F0D7A1-D5D6-449C-8607-E5B26818E7B9}" destId="{D1286237-C642-45CD-89D5-C0482141E88A}" srcOrd="1" destOrd="0" parTransId="{AE005E96-533A-4DA6-BFBE-94B3E2D6E0FB}" sibTransId="{728A86D0-69BF-47BD-97FA-048B1F6D21C3}"/>
    <dgm:cxn modelId="{1BC66420-1290-46D3-8B4B-9DDED367E6EE}" srcId="{C4F0D7A1-D5D6-449C-8607-E5B26818E7B9}" destId="{9E14C4E3-5920-4554-B2BD-35EBFEFC8C59}" srcOrd="4" destOrd="0" parTransId="{2CDFEB3D-C46E-4728-815A-CEF040769A75}" sibTransId="{6F3FBA08-FA88-4C56-813B-3039D26FCC26}"/>
    <dgm:cxn modelId="{7E71D024-D5F4-48E3-A27A-ADB16F98DE18}" type="presOf" srcId="{198A752D-6B29-47FA-BFF5-7AC2F75704DA}" destId="{ADD8A94F-00C0-48A4-8C7A-A1CDC00E358D}" srcOrd="0" destOrd="0" presId="urn:microsoft.com/office/officeart/2005/8/layout/cycle2"/>
    <dgm:cxn modelId="{2523082D-D836-4AD7-93DC-3C9E20070320}" type="presOf" srcId="{C4F0D7A1-D5D6-449C-8607-E5B26818E7B9}" destId="{5176DF4E-2B91-438D-A4A3-2FF8BFBD6B62}" srcOrd="0" destOrd="0" presId="urn:microsoft.com/office/officeart/2005/8/layout/cycle2"/>
    <dgm:cxn modelId="{D04D993C-BCF3-4665-B7A0-0EB379D8C473}" srcId="{C4F0D7A1-D5D6-449C-8607-E5B26818E7B9}" destId="{198A752D-6B29-47FA-BFF5-7AC2F75704DA}" srcOrd="0" destOrd="0" parTransId="{800028D9-FA39-451C-8CB1-1F8EB8C7B89F}" sibTransId="{4696BE5F-7A2A-44E4-B27D-BE8DAA3DC94B}"/>
    <dgm:cxn modelId="{8BCF0567-FA3C-4E14-9422-BCC8F5809F36}" type="presOf" srcId="{D1286237-C642-45CD-89D5-C0482141E88A}" destId="{E0FC5FC8-C425-43AD-A027-8E12750454CA}" srcOrd="0" destOrd="0" presId="urn:microsoft.com/office/officeart/2005/8/layout/cycle2"/>
    <dgm:cxn modelId="{40B31767-E636-4A3E-9155-849B64D3435A}" srcId="{C4F0D7A1-D5D6-449C-8607-E5B26818E7B9}" destId="{D01A0FF9-0867-4E68-B3BF-45780765EAE0}" srcOrd="2" destOrd="0" parTransId="{9C0CA677-C9D3-4048-AFF2-8F1316AF04FE}" sibTransId="{4EE662FC-2C54-45CA-AF33-4EE4418833EC}"/>
    <dgm:cxn modelId="{42581754-6554-4C52-99FF-B24D881022D7}" type="presOf" srcId="{728A86D0-69BF-47BD-97FA-048B1F6D21C3}" destId="{13ABE4D7-067B-4A81-927F-4C04A007F0A6}" srcOrd="0" destOrd="0" presId="urn:microsoft.com/office/officeart/2005/8/layout/cycle2"/>
    <dgm:cxn modelId="{FD7A7383-F1C9-4318-ADC8-044FD2801FC5}" type="presOf" srcId="{4EE662FC-2C54-45CA-AF33-4EE4418833EC}" destId="{042B9D9E-1494-40E0-8289-5860126BA400}" srcOrd="0" destOrd="0" presId="urn:microsoft.com/office/officeart/2005/8/layout/cycle2"/>
    <dgm:cxn modelId="{6AA06191-F5FE-43CE-986B-6CA3D82BE28C}" type="presOf" srcId="{4EE662FC-2C54-45CA-AF33-4EE4418833EC}" destId="{3C9DA937-42DD-4F12-9A3A-410AFB87D6DC}" srcOrd="1" destOrd="0" presId="urn:microsoft.com/office/officeart/2005/8/layout/cycle2"/>
    <dgm:cxn modelId="{8B6DD792-2FA1-4AD0-9F8E-DC48492C069B}" type="presOf" srcId="{728A86D0-69BF-47BD-97FA-048B1F6D21C3}" destId="{0743ACBB-A6EC-4E3D-9DB6-4A822DF7EC22}" srcOrd="1" destOrd="0" presId="urn:microsoft.com/office/officeart/2005/8/layout/cycle2"/>
    <dgm:cxn modelId="{00EC949C-F5FF-4C29-9E9A-6BA66FA28B3A}" type="presOf" srcId="{2F0D85AC-C4A7-4634-BF4F-E5D8F31CDDE8}" destId="{4AE285E2-6833-4A55-8C3D-61BEFC557A91}" srcOrd="0" destOrd="0" presId="urn:microsoft.com/office/officeart/2005/8/layout/cycle2"/>
    <dgm:cxn modelId="{B50365A0-2D68-4796-B38E-F79B45DC47DB}" type="presOf" srcId="{6F3FBA08-FA88-4C56-813B-3039D26FCC26}" destId="{4553ACDA-F547-4000-B4D7-AD9A4ACB239B}" srcOrd="0" destOrd="0" presId="urn:microsoft.com/office/officeart/2005/8/layout/cycle2"/>
    <dgm:cxn modelId="{3FA7C2AE-7775-4C9C-AAB8-24835E3ECB4D}" type="presOf" srcId="{4696BE5F-7A2A-44E4-B27D-BE8DAA3DC94B}" destId="{294C047F-2B79-4B4C-B354-D3708FB3D5BF}" srcOrd="1" destOrd="0" presId="urn:microsoft.com/office/officeart/2005/8/layout/cycle2"/>
    <dgm:cxn modelId="{F34D97AF-FEBE-46C4-9DA1-45A2648C4395}" type="presOf" srcId="{9E14C4E3-5920-4554-B2BD-35EBFEFC8C59}" destId="{AF2FDEF7-C475-4783-82D4-6C2BE9DB4A7A}" srcOrd="0" destOrd="0" presId="urn:microsoft.com/office/officeart/2005/8/layout/cycle2"/>
    <dgm:cxn modelId="{B2AD62ED-ED95-4B8B-81AD-42BFFA36DB9D}" type="presOf" srcId="{6F3FBA08-FA88-4C56-813B-3039D26FCC26}" destId="{C032B7D1-CDCB-483E-A272-BC31AE4E18E2}" srcOrd="1" destOrd="0" presId="urn:microsoft.com/office/officeart/2005/8/layout/cycle2"/>
    <dgm:cxn modelId="{88D9B5EE-2782-40BF-B180-F5ECAA02F994}" srcId="{C4F0D7A1-D5D6-449C-8607-E5B26818E7B9}" destId="{9DC26888-809D-4FC8-9FAE-82F95961F59C}" srcOrd="3" destOrd="0" parTransId="{D9986211-33C6-4E9C-8701-199DF8E951F6}" sibTransId="{2F0D85AC-C4A7-4634-BF4F-E5D8F31CDDE8}"/>
    <dgm:cxn modelId="{A9861CF3-C7F8-4B6C-BA6A-1575574D890B}" type="presOf" srcId="{9DC26888-809D-4FC8-9FAE-82F95961F59C}" destId="{5980F613-36CE-4D10-A0BB-76E262E5230A}" srcOrd="0" destOrd="0" presId="urn:microsoft.com/office/officeart/2005/8/layout/cycle2"/>
    <dgm:cxn modelId="{D626B1F7-86FA-42E5-9F8C-2F688A2E585C}" type="presOf" srcId="{D01A0FF9-0867-4E68-B3BF-45780765EAE0}" destId="{5011271E-1386-432B-86D3-BEE3FFB9DE2A}" srcOrd="0" destOrd="0" presId="urn:microsoft.com/office/officeart/2005/8/layout/cycle2"/>
    <dgm:cxn modelId="{9BEC21FF-6E01-40DD-863B-D8F964270B42}" type="presOf" srcId="{4696BE5F-7A2A-44E4-B27D-BE8DAA3DC94B}" destId="{C1395B43-11DF-4559-BAB2-1038F767E615}" srcOrd="0" destOrd="0" presId="urn:microsoft.com/office/officeart/2005/8/layout/cycle2"/>
    <dgm:cxn modelId="{F1636FCD-DF1F-4F7A-90F2-8BE2C9783B4C}" type="presParOf" srcId="{5176DF4E-2B91-438D-A4A3-2FF8BFBD6B62}" destId="{ADD8A94F-00C0-48A4-8C7A-A1CDC00E358D}" srcOrd="0" destOrd="0" presId="urn:microsoft.com/office/officeart/2005/8/layout/cycle2"/>
    <dgm:cxn modelId="{C5527636-7187-4E1E-B8BE-B74FA6013F3A}" type="presParOf" srcId="{5176DF4E-2B91-438D-A4A3-2FF8BFBD6B62}" destId="{C1395B43-11DF-4559-BAB2-1038F767E615}" srcOrd="1" destOrd="0" presId="urn:microsoft.com/office/officeart/2005/8/layout/cycle2"/>
    <dgm:cxn modelId="{82BF94D3-B5D7-42DE-AF8D-E16B74F222ED}" type="presParOf" srcId="{C1395B43-11DF-4559-BAB2-1038F767E615}" destId="{294C047F-2B79-4B4C-B354-D3708FB3D5BF}" srcOrd="0" destOrd="0" presId="urn:microsoft.com/office/officeart/2005/8/layout/cycle2"/>
    <dgm:cxn modelId="{DFAF2F80-1A32-413F-9948-F61679E9D97F}" type="presParOf" srcId="{5176DF4E-2B91-438D-A4A3-2FF8BFBD6B62}" destId="{E0FC5FC8-C425-43AD-A027-8E12750454CA}" srcOrd="2" destOrd="0" presId="urn:microsoft.com/office/officeart/2005/8/layout/cycle2"/>
    <dgm:cxn modelId="{20A1E4A1-8CA7-4340-A8F7-8BD51E643E9D}" type="presParOf" srcId="{5176DF4E-2B91-438D-A4A3-2FF8BFBD6B62}" destId="{13ABE4D7-067B-4A81-927F-4C04A007F0A6}" srcOrd="3" destOrd="0" presId="urn:microsoft.com/office/officeart/2005/8/layout/cycle2"/>
    <dgm:cxn modelId="{9CCF3D1D-8B7A-469F-9102-4BEDD1A4670C}" type="presParOf" srcId="{13ABE4D7-067B-4A81-927F-4C04A007F0A6}" destId="{0743ACBB-A6EC-4E3D-9DB6-4A822DF7EC22}" srcOrd="0" destOrd="0" presId="urn:microsoft.com/office/officeart/2005/8/layout/cycle2"/>
    <dgm:cxn modelId="{76E0CED8-88A0-4BE8-BC40-AD092C50B309}" type="presParOf" srcId="{5176DF4E-2B91-438D-A4A3-2FF8BFBD6B62}" destId="{5011271E-1386-432B-86D3-BEE3FFB9DE2A}" srcOrd="4" destOrd="0" presId="urn:microsoft.com/office/officeart/2005/8/layout/cycle2"/>
    <dgm:cxn modelId="{6CE802CB-0A25-41B0-AF9F-878FAC8EF09C}" type="presParOf" srcId="{5176DF4E-2B91-438D-A4A3-2FF8BFBD6B62}" destId="{042B9D9E-1494-40E0-8289-5860126BA400}" srcOrd="5" destOrd="0" presId="urn:microsoft.com/office/officeart/2005/8/layout/cycle2"/>
    <dgm:cxn modelId="{5E245885-8CFD-41E7-A060-391AFB71A28D}" type="presParOf" srcId="{042B9D9E-1494-40E0-8289-5860126BA400}" destId="{3C9DA937-42DD-4F12-9A3A-410AFB87D6DC}" srcOrd="0" destOrd="0" presId="urn:microsoft.com/office/officeart/2005/8/layout/cycle2"/>
    <dgm:cxn modelId="{C6AAF39D-F8B7-4E5F-A2FF-B23EE9FECE2B}" type="presParOf" srcId="{5176DF4E-2B91-438D-A4A3-2FF8BFBD6B62}" destId="{5980F613-36CE-4D10-A0BB-76E262E5230A}" srcOrd="6" destOrd="0" presId="urn:microsoft.com/office/officeart/2005/8/layout/cycle2"/>
    <dgm:cxn modelId="{E6D6BB1B-C695-478E-A996-EA5F0BD058AD}" type="presParOf" srcId="{5176DF4E-2B91-438D-A4A3-2FF8BFBD6B62}" destId="{4AE285E2-6833-4A55-8C3D-61BEFC557A91}" srcOrd="7" destOrd="0" presId="urn:microsoft.com/office/officeart/2005/8/layout/cycle2"/>
    <dgm:cxn modelId="{898B18CF-B8C6-4797-B319-6309ED69DD6D}" type="presParOf" srcId="{4AE285E2-6833-4A55-8C3D-61BEFC557A91}" destId="{8918F1D0-1836-4E20-9A6B-FE4A19F0D60E}" srcOrd="0" destOrd="0" presId="urn:microsoft.com/office/officeart/2005/8/layout/cycle2"/>
    <dgm:cxn modelId="{970547FC-14CD-421C-A485-2EA81714F8C4}" type="presParOf" srcId="{5176DF4E-2B91-438D-A4A3-2FF8BFBD6B62}" destId="{AF2FDEF7-C475-4783-82D4-6C2BE9DB4A7A}" srcOrd="8" destOrd="0" presId="urn:microsoft.com/office/officeart/2005/8/layout/cycle2"/>
    <dgm:cxn modelId="{55BB46BA-730F-4A3F-9DBF-EA079D0233E9}" type="presParOf" srcId="{5176DF4E-2B91-438D-A4A3-2FF8BFBD6B62}" destId="{4553ACDA-F547-4000-B4D7-AD9A4ACB239B}" srcOrd="9" destOrd="0" presId="urn:microsoft.com/office/officeart/2005/8/layout/cycle2"/>
    <dgm:cxn modelId="{A3927347-2082-4BF3-99D2-52A0168762E8}" type="presParOf" srcId="{4553ACDA-F547-4000-B4D7-AD9A4ACB239B}" destId="{C032B7D1-CDCB-483E-A272-BC31AE4E18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64EB8-836B-4209-A8E9-277C026E793D}">
      <dsp:nvSpPr>
        <dsp:cNvPr id="0" name=""/>
        <dsp:cNvSpPr/>
      </dsp:nvSpPr>
      <dsp:spPr>
        <a:xfrm rot="5400000">
          <a:off x="-235346" y="244853"/>
          <a:ext cx="1568975" cy="109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Classroom Preparation</a:t>
          </a:r>
        </a:p>
      </dsp:txBody>
      <dsp:txXfrm rot="-5400000">
        <a:off x="1" y="558647"/>
        <a:ext cx="1098282" cy="470693"/>
      </dsp:txXfrm>
    </dsp:sp>
    <dsp:sp modelId="{60E8797E-8C84-46CC-9F0E-0D50A60BD085}">
      <dsp:nvSpPr>
        <dsp:cNvPr id="0" name=""/>
        <dsp:cNvSpPr/>
      </dsp:nvSpPr>
      <dsp:spPr>
        <a:xfrm rot="5400000">
          <a:off x="4033865" y="-2936309"/>
          <a:ext cx="1020370" cy="690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Smart Classroom Setup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32 Equipment for clear live class conduct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Secured Payment and Login with username and Password.</a:t>
          </a:r>
        </a:p>
      </dsp:txBody>
      <dsp:txXfrm rot="-5400000">
        <a:off x="1092692" y="54674"/>
        <a:ext cx="6852907" cy="920750"/>
      </dsp:txXfrm>
    </dsp:sp>
    <dsp:sp modelId="{9AF23D0F-21F2-4566-AD66-4B20A9BE2B6E}">
      <dsp:nvSpPr>
        <dsp:cNvPr id="0" name=""/>
        <dsp:cNvSpPr/>
      </dsp:nvSpPr>
      <dsp:spPr>
        <a:xfrm rot="5400000">
          <a:off x="-235346" y="1845014"/>
          <a:ext cx="1568975" cy="109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Class, Exam and Homework</a:t>
          </a:r>
        </a:p>
      </dsp:txBody>
      <dsp:txXfrm rot="-5400000">
        <a:off x="1" y="2158808"/>
        <a:ext cx="1098282" cy="470693"/>
      </dsp:txXfrm>
    </dsp:sp>
    <dsp:sp modelId="{84002781-99DF-4BC0-B6A4-70859C3B65C9}">
      <dsp:nvSpPr>
        <dsp:cNvPr id="0" name=""/>
        <dsp:cNvSpPr/>
      </dsp:nvSpPr>
      <dsp:spPr>
        <a:xfrm rot="5400000">
          <a:off x="3833462" y="-1331773"/>
          <a:ext cx="1432356" cy="690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and Teacher Login through their institute web page to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Socheton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page (Background page)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 for the specific schedule class and start live class for teachers and students both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Participate for live exam (MCQ and Witten) through Online with Timely from Google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Submit home work accordingly.</a:t>
          </a:r>
        </a:p>
      </dsp:txBody>
      <dsp:txXfrm rot="-5400000">
        <a:off x="1098282" y="1473329"/>
        <a:ext cx="6832795" cy="1292512"/>
      </dsp:txXfrm>
    </dsp:sp>
    <dsp:sp modelId="{80218641-E6E0-42A9-8BE7-DE8152220D28}">
      <dsp:nvSpPr>
        <dsp:cNvPr id="0" name=""/>
        <dsp:cNvSpPr/>
      </dsp:nvSpPr>
      <dsp:spPr>
        <a:xfrm rot="5400000">
          <a:off x="-235346" y="3457463"/>
          <a:ext cx="1568975" cy="1098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Payment gateway</a:t>
          </a:r>
        </a:p>
      </dsp:txBody>
      <dsp:txXfrm rot="-5400000">
        <a:off x="1" y="3771257"/>
        <a:ext cx="1098282" cy="470693"/>
      </dsp:txXfrm>
    </dsp:sp>
    <dsp:sp modelId="{69E9353B-9F86-4C08-A79E-1E0D912504FE}">
      <dsp:nvSpPr>
        <dsp:cNvPr id="0" name=""/>
        <dsp:cNvSpPr/>
      </dsp:nvSpPr>
      <dsp:spPr>
        <a:xfrm rot="5400000">
          <a:off x="3821173" y="280675"/>
          <a:ext cx="1456934" cy="69027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just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0" kern="1200" dirty="0"/>
        </a:p>
        <a:p>
          <a:pPr marL="285750" lvl="1" indent="-285750" algn="just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000" kern="1200" dirty="0"/>
        </a:p>
      </dsp:txBody>
      <dsp:txXfrm rot="-5400000">
        <a:off x="1098282" y="3074688"/>
        <a:ext cx="6831595" cy="1314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D33AC-E046-4FE4-B930-482E2AE5F1D8}">
      <dsp:nvSpPr>
        <dsp:cNvPr id="0" name=""/>
        <dsp:cNvSpPr/>
      </dsp:nvSpPr>
      <dsp:spPr>
        <a:xfrm>
          <a:off x="0" y="462256"/>
          <a:ext cx="8229600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Incorporation</a:t>
          </a:r>
        </a:p>
      </dsp:txBody>
      <dsp:txXfrm>
        <a:off x="0" y="761892"/>
        <a:ext cx="7929964" cy="599271"/>
      </dsp:txXfrm>
    </dsp:sp>
    <dsp:sp modelId="{D4D9FD0B-C728-4B80-8FA8-88D6B65B85BD}">
      <dsp:nvSpPr>
        <dsp:cNvPr id="0" name=""/>
        <dsp:cNvSpPr/>
      </dsp:nvSpPr>
      <dsp:spPr>
        <a:xfrm>
          <a:off x="0" y="1386506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Tag with Idea Project and ICT Ministry</a:t>
          </a:r>
        </a:p>
      </dsp:txBody>
      <dsp:txXfrm>
        <a:off x="0" y="1386506"/>
        <a:ext cx="2534716" cy="2308835"/>
      </dsp:txXfrm>
    </dsp:sp>
    <dsp:sp modelId="{D603458C-2A35-421D-8E13-911C93E030D8}">
      <dsp:nvSpPr>
        <dsp:cNvPr id="0" name=""/>
        <dsp:cNvSpPr/>
      </dsp:nvSpPr>
      <dsp:spPr>
        <a:xfrm>
          <a:off x="2534716" y="861771"/>
          <a:ext cx="5694883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 and Documentation</a:t>
          </a:r>
        </a:p>
      </dsp:txBody>
      <dsp:txXfrm>
        <a:off x="2534716" y="1161407"/>
        <a:ext cx="5395247" cy="599271"/>
      </dsp:txXfrm>
    </dsp:sp>
    <dsp:sp modelId="{3A689610-2F8C-407E-BF12-AEAA9EBDA0F8}">
      <dsp:nvSpPr>
        <dsp:cNvPr id="0" name=""/>
        <dsp:cNvSpPr/>
      </dsp:nvSpPr>
      <dsp:spPr>
        <a:xfrm>
          <a:off x="2534716" y="1786020"/>
          <a:ext cx="2534716" cy="23088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Resubmission of Proposal to DSHE, DME, DTE and Other Institutes</a:t>
          </a:r>
        </a:p>
      </dsp:txBody>
      <dsp:txXfrm>
        <a:off x="2534716" y="1786020"/>
        <a:ext cx="2534716" cy="2308835"/>
      </dsp:txXfrm>
    </dsp:sp>
    <dsp:sp modelId="{BCCE2EDD-8AFD-494B-9F7B-4949BBA546A1}">
      <dsp:nvSpPr>
        <dsp:cNvPr id="0" name=""/>
        <dsp:cNvSpPr/>
      </dsp:nvSpPr>
      <dsp:spPr>
        <a:xfrm>
          <a:off x="5069433" y="1261285"/>
          <a:ext cx="3160166" cy="119854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254000" bIns="19026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Implementation</a:t>
          </a:r>
        </a:p>
      </dsp:txBody>
      <dsp:txXfrm>
        <a:off x="5069433" y="1560921"/>
        <a:ext cx="2860530" cy="599271"/>
      </dsp:txXfrm>
    </dsp:sp>
    <dsp:sp modelId="{96770A02-9FF6-47FE-9925-FC05CE107740}">
      <dsp:nvSpPr>
        <dsp:cNvPr id="0" name=""/>
        <dsp:cNvSpPr/>
      </dsp:nvSpPr>
      <dsp:spPr>
        <a:xfrm>
          <a:off x="5069433" y="2185535"/>
          <a:ext cx="2534716" cy="22750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Branding promotion, installation , support and final implementation according to order.</a:t>
          </a:r>
        </a:p>
      </dsp:txBody>
      <dsp:txXfrm>
        <a:off x="5069433" y="2185535"/>
        <a:ext cx="2534716" cy="2275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48FF5-B52F-42E6-998B-BD44208CE338}">
      <dsp:nvSpPr>
        <dsp:cNvPr id="0" name=""/>
        <dsp:cNvSpPr/>
      </dsp:nvSpPr>
      <dsp:spPr>
        <a:xfrm>
          <a:off x="3289027" y="2449"/>
          <a:ext cx="1651545" cy="10735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ICT Service Integration</a:t>
          </a:r>
        </a:p>
      </dsp:txBody>
      <dsp:txXfrm>
        <a:off x="3341431" y="54853"/>
        <a:ext cx="1546737" cy="968696"/>
      </dsp:txXfrm>
    </dsp:sp>
    <dsp:sp modelId="{EC99378D-1CD5-46E7-89EF-E83BD78BA9DF}">
      <dsp:nvSpPr>
        <dsp:cNvPr id="0" name=""/>
        <dsp:cNvSpPr/>
      </dsp:nvSpPr>
      <dsp:spPr>
        <a:xfrm>
          <a:off x="1919162" y="517164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3257260" y="311152"/>
              </a:moveTo>
              <a:arcTo wR="2144682" hR="2144682" stAng="18074953" swAng="131759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5BB03-B51C-4243-9E10-E6AD7B237556}">
      <dsp:nvSpPr>
        <dsp:cNvPr id="0" name=""/>
        <dsp:cNvSpPr/>
      </dsp:nvSpPr>
      <dsp:spPr>
        <a:xfrm>
          <a:off x="5328756" y="1600202"/>
          <a:ext cx="1651545" cy="10735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Digital Economy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Bkash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Nagadh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5381160" y="1652606"/>
        <a:ext cx="1546737" cy="968696"/>
      </dsp:txXfrm>
    </dsp:sp>
    <dsp:sp modelId="{E2284D40-90D3-4AB7-9AC6-87E36E2D3E8C}">
      <dsp:nvSpPr>
        <dsp:cNvPr id="0" name=""/>
        <dsp:cNvSpPr/>
      </dsp:nvSpPr>
      <dsp:spPr>
        <a:xfrm>
          <a:off x="1938012" y="588289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4280825" y="2335870"/>
              </a:moveTo>
              <a:arcTo wR="2144682" hR="2144682" stAng="21906866" swAng="1235384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E4C11-BCCC-4F77-B226-66C5C727A284}">
      <dsp:nvSpPr>
        <dsp:cNvPr id="0" name=""/>
        <dsp:cNvSpPr/>
      </dsp:nvSpPr>
      <dsp:spPr>
        <a:xfrm>
          <a:off x="4549639" y="3882215"/>
          <a:ext cx="1651545" cy="10735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Educational Improvement</a:t>
          </a:r>
        </a:p>
      </dsp:txBody>
      <dsp:txXfrm>
        <a:off x="4602043" y="3934619"/>
        <a:ext cx="1546737" cy="968696"/>
      </dsp:txXfrm>
    </dsp:sp>
    <dsp:sp modelId="{9D642DEF-7259-4C72-B1B1-2C936315AEFE}">
      <dsp:nvSpPr>
        <dsp:cNvPr id="0" name=""/>
        <dsp:cNvSpPr/>
      </dsp:nvSpPr>
      <dsp:spPr>
        <a:xfrm>
          <a:off x="1970117" y="539201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2407955" y="4273143"/>
              </a:moveTo>
              <a:arcTo wR="2144682" hR="2144682" stAng="4976927" swAng="846146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E26A8-119F-4F9A-B6FB-69913858B4DB}">
      <dsp:nvSpPr>
        <dsp:cNvPr id="0" name=""/>
        <dsp:cNvSpPr/>
      </dsp:nvSpPr>
      <dsp:spPr>
        <a:xfrm>
          <a:off x="2028414" y="3882215"/>
          <a:ext cx="1651545" cy="10735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Online class Equipment</a:t>
          </a:r>
        </a:p>
      </dsp:txBody>
      <dsp:txXfrm>
        <a:off x="2080818" y="3934619"/>
        <a:ext cx="1546737" cy="968696"/>
      </dsp:txXfrm>
    </dsp:sp>
    <dsp:sp modelId="{CCB46475-68D3-4908-B102-C3E6733DDC3F}">
      <dsp:nvSpPr>
        <dsp:cNvPr id="0" name=""/>
        <dsp:cNvSpPr/>
      </dsp:nvSpPr>
      <dsp:spPr>
        <a:xfrm>
          <a:off x="2000418" y="585451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213085" y="3076667"/>
              </a:moveTo>
              <a:arcTo wR="2144682" hR="2144682" stAng="9254575" swAng="1242545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BD832-3952-4896-930F-6DA71406AC39}">
      <dsp:nvSpPr>
        <dsp:cNvPr id="0" name=""/>
        <dsp:cNvSpPr/>
      </dsp:nvSpPr>
      <dsp:spPr>
        <a:xfrm>
          <a:off x="1249307" y="1593495"/>
          <a:ext cx="1651545" cy="10735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Google Meet, Google Classroom, WU-Commerce</a:t>
          </a:r>
        </a:p>
      </dsp:txBody>
      <dsp:txXfrm>
        <a:off x="1301711" y="1645899"/>
        <a:ext cx="1546737" cy="968696"/>
      </dsp:txXfrm>
    </dsp:sp>
    <dsp:sp modelId="{43EEC9F9-B90E-4574-B73A-C91BB9B5F41A}">
      <dsp:nvSpPr>
        <dsp:cNvPr id="0" name=""/>
        <dsp:cNvSpPr/>
      </dsp:nvSpPr>
      <dsp:spPr>
        <a:xfrm>
          <a:off x="2018598" y="518271"/>
          <a:ext cx="4289364" cy="4289364"/>
        </a:xfrm>
        <a:custGeom>
          <a:avLst/>
          <a:gdLst/>
          <a:ahLst/>
          <a:cxnLst/>
          <a:rect l="0" t="0" r="0" b="0"/>
          <a:pathLst>
            <a:path>
              <a:moveTo>
                <a:pt x="431848" y="853998"/>
              </a:moveTo>
              <a:arcTo wR="2144682" hR="2144682" stAng="13019963" swAng="131134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8A94F-00C0-48A4-8C7A-A1CDC00E358D}">
      <dsp:nvSpPr>
        <dsp:cNvPr id="0" name=""/>
        <dsp:cNvSpPr/>
      </dsp:nvSpPr>
      <dsp:spPr>
        <a:xfrm>
          <a:off x="3431678" y="143"/>
          <a:ext cx="1366242" cy="1366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Funding/Institutional Fund</a:t>
          </a:r>
        </a:p>
      </dsp:txBody>
      <dsp:txXfrm>
        <a:off x="3631760" y="200225"/>
        <a:ext cx="966078" cy="966078"/>
      </dsp:txXfrm>
    </dsp:sp>
    <dsp:sp modelId="{C1395B43-11DF-4559-BAB2-1038F767E615}">
      <dsp:nvSpPr>
        <dsp:cNvPr id="0" name=""/>
        <dsp:cNvSpPr/>
      </dsp:nvSpPr>
      <dsp:spPr>
        <a:xfrm rot="2160000">
          <a:off x="4754947" y="1050053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5376" y="1110177"/>
        <a:ext cx="254833" cy="276664"/>
      </dsp:txXfrm>
    </dsp:sp>
    <dsp:sp modelId="{E0FC5FC8-C425-43AD-A027-8E12750454CA}">
      <dsp:nvSpPr>
        <dsp:cNvPr id="0" name=""/>
        <dsp:cNvSpPr/>
      </dsp:nvSpPr>
      <dsp:spPr>
        <a:xfrm>
          <a:off x="5092691" y="1206939"/>
          <a:ext cx="1366242" cy="1366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 Order</a:t>
          </a:r>
        </a:p>
      </dsp:txBody>
      <dsp:txXfrm>
        <a:off x="5292773" y="1407021"/>
        <a:ext cx="966078" cy="966078"/>
      </dsp:txXfrm>
    </dsp:sp>
    <dsp:sp modelId="{13ABE4D7-067B-4A81-927F-4C04A007F0A6}">
      <dsp:nvSpPr>
        <dsp:cNvPr id="0" name=""/>
        <dsp:cNvSpPr/>
      </dsp:nvSpPr>
      <dsp:spPr>
        <a:xfrm rot="6437572">
          <a:off x="5312681" y="2606083"/>
          <a:ext cx="336869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5378232" y="2650058"/>
        <a:ext cx="235808" cy="276664"/>
      </dsp:txXfrm>
    </dsp:sp>
    <dsp:sp modelId="{5011271E-1386-432B-86D3-BEE3FFB9DE2A}">
      <dsp:nvSpPr>
        <dsp:cNvPr id="0" name=""/>
        <dsp:cNvSpPr/>
      </dsp:nvSpPr>
      <dsp:spPr>
        <a:xfrm>
          <a:off x="4414230" y="3124196"/>
          <a:ext cx="1529371" cy="1366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</dsp:txBody>
      <dsp:txXfrm>
        <a:off x="4638201" y="3324278"/>
        <a:ext cx="1081429" cy="966078"/>
      </dsp:txXfrm>
    </dsp:sp>
    <dsp:sp modelId="{042B9D9E-1494-40E0-8289-5860126BA400}">
      <dsp:nvSpPr>
        <dsp:cNvPr id="0" name=""/>
        <dsp:cNvSpPr/>
      </dsp:nvSpPr>
      <dsp:spPr>
        <a:xfrm rot="10741827">
          <a:off x="3932013" y="3594981"/>
          <a:ext cx="340895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034274" y="3686337"/>
        <a:ext cx="238627" cy="276664"/>
      </dsp:txXfrm>
    </dsp:sp>
    <dsp:sp modelId="{5980F613-36CE-4D10-A0BB-76E262E5230A}">
      <dsp:nvSpPr>
        <dsp:cNvPr id="0" name=""/>
        <dsp:cNvSpPr/>
      </dsp:nvSpPr>
      <dsp:spPr>
        <a:xfrm>
          <a:off x="2405116" y="3159577"/>
          <a:ext cx="1366242" cy="1366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 IT Management Charge</a:t>
          </a:r>
        </a:p>
      </dsp:txBody>
      <dsp:txXfrm>
        <a:off x="2605198" y="3359659"/>
        <a:ext cx="966078" cy="966078"/>
      </dsp:txXfrm>
    </dsp:sp>
    <dsp:sp modelId="{4AE285E2-6833-4A55-8C3D-61BEFC557A91}">
      <dsp:nvSpPr>
        <dsp:cNvPr id="0" name=""/>
        <dsp:cNvSpPr/>
      </dsp:nvSpPr>
      <dsp:spPr>
        <a:xfrm rot="15120000">
          <a:off x="2592172" y="2645625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663653" y="2789780"/>
        <a:ext cx="254833" cy="276664"/>
      </dsp:txXfrm>
    </dsp:sp>
    <dsp:sp modelId="{AF2FDEF7-C475-4783-82D4-6C2BE9DB4A7A}">
      <dsp:nvSpPr>
        <dsp:cNvPr id="0" name=""/>
        <dsp:cNvSpPr/>
      </dsp:nvSpPr>
      <dsp:spPr>
        <a:xfrm>
          <a:off x="1770665" y="1206939"/>
          <a:ext cx="1366242" cy="13662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Profit Allocation</a:t>
          </a:r>
        </a:p>
      </dsp:txBody>
      <dsp:txXfrm>
        <a:off x="1970747" y="1407021"/>
        <a:ext cx="966078" cy="966078"/>
      </dsp:txXfrm>
    </dsp:sp>
    <dsp:sp modelId="{4553ACDA-F547-4000-B4D7-AD9A4ACB239B}">
      <dsp:nvSpPr>
        <dsp:cNvPr id="0" name=""/>
        <dsp:cNvSpPr/>
      </dsp:nvSpPr>
      <dsp:spPr>
        <a:xfrm rot="19440000">
          <a:off x="3093934" y="1062165"/>
          <a:ext cx="364047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104363" y="1186483"/>
        <a:ext cx="254833" cy="276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2FDB-5DD1-4BC3-ABC3-A2B039A0A405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CFAAB-EDF4-4AD8-899E-C80588AF1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3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3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Your Company Logo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C:\Users\CS-User\Desktop\Tina Khala\ict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410200"/>
            <a:ext cx="2581835" cy="14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69259" y="6019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</a:t>
            </a:r>
            <a:r>
              <a:rPr lang="en-US" baseline="0" dirty="0"/>
              <a:t> 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6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8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4F6-68C3-400C-8537-CE2E82CF54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44F6-68C3-400C-8537-CE2E82CF54C2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97E8-D758-40A2-899A-49ADCBC4A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Bangladesh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609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D-Learning Enhancement Project</a:t>
            </a:r>
          </a:p>
        </p:txBody>
      </p:sp>
    </p:spTree>
    <p:extLst>
      <p:ext uri="{BB962C8B-B14F-4D97-AF65-F5344CB8AC3E}">
        <p14:creationId xmlns:p14="http://schemas.microsoft.com/office/powerpoint/2010/main" val="157643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Size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43401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market: School, College, University, Madrasah, Polytechnic, Technical Education, Youth development Centers, Govt. Office Training Centers, NGO Training Centers, Corporate Offices and others.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market size : Around 50,000 + Institutes in Bangladesh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share that the company will target: 15%-20% of Total Market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62261-3F5F-468B-8EA9-161E7AC7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1752563"/>
            <a:ext cx="8229600" cy="39624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and indirect competitors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competitive advantage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52C06-A9C7-479D-BBA0-9F2814A8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6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723" y="1828800"/>
            <a:ext cx="7816553" cy="38560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requested: BDT 100,000,000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focus: Education and Classroom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Venture stage: BDT 50,000,000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to achieve profitability: July to August 2021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burn rate: On Demand Basis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825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1C6A9-1A43-4508-B4FA-D4CBCB192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1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40" y="-134203"/>
            <a:ext cx="8229600" cy="820003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Team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990600"/>
            <a:ext cx="8229600" cy="456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C00000"/>
              </a:buClr>
              <a:buFont typeface="Arial" pitchFamily="34" charset="0"/>
              <a:buNone/>
              <a:defRPr/>
            </a:pPr>
            <a:endParaRPr lang="en-US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1B0BF-CA0C-42B3-BAEF-7D3AF1940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3552"/>
              </p:ext>
            </p:extLst>
          </p:nvPr>
        </p:nvGraphicFramePr>
        <p:xfrm>
          <a:off x="516340" y="655316"/>
          <a:ext cx="8094260" cy="4985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98">
                  <a:extLst>
                    <a:ext uri="{9D8B030D-6E8A-4147-A177-3AD203B41FA5}">
                      <a16:colId xmlns:a16="http://schemas.microsoft.com/office/drawing/2014/main" val="1623935209"/>
                    </a:ext>
                  </a:extLst>
                </a:gridCol>
                <a:gridCol w="2181555">
                  <a:extLst>
                    <a:ext uri="{9D8B030D-6E8A-4147-A177-3AD203B41FA5}">
                      <a16:colId xmlns:a16="http://schemas.microsoft.com/office/drawing/2014/main" val="737022777"/>
                    </a:ext>
                  </a:extLst>
                </a:gridCol>
                <a:gridCol w="4129371">
                  <a:extLst>
                    <a:ext uri="{9D8B030D-6E8A-4147-A177-3AD203B41FA5}">
                      <a16:colId xmlns:a16="http://schemas.microsoft.com/office/drawing/2014/main" val="3332903098"/>
                    </a:ext>
                  </a:extLst>
                </a:gridCol>
                <a:gridCol w="1008536">
                  <a:extLst>
                    <a:ext uri="{9D8B030D-6E8A-4147-A177-3AD203B41FA5}">
                      <a16:colId xmlns:a16="http://schemas.microsoft.com/office/drawing/2014/main" val="2319373273"/>
                    </a:ext>
                  </a:extLst>
                </a:gridCol>
              </a:tblGrid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Qualification and Special Fields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Experience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462755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Md. Mazedul Haque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Netherland, Educationalist and Researcher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11588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Sayed Md. Nazim Uddin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University Professor, Online Class Expert and Researcher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8982596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Razib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Amirul Islam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Canada, Educationalist and Researcher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6029281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Zahanara Parvin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PhD, Japan, Educationalist and Researcher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5961148"/>
                  </a:ext>
                </a:extLst>
              </a:tr>
              <a:tr h="551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Jubayer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NSDA L-4 in IT, Project Management Professional Trained, Online Class Expert and Researcher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66835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Sadequr Rahman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(BUET), Project Management Professional Trained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527705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Emdad Ali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Sc. (JU), College Teacher and Online Class Expert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752520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Jinnat Ara Khatun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ED (DU), College Teacher and Online Class Expert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265251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Mehedi Hassan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S. S. (DU), 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150512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Nazmul Hassan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(UAP), 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7958943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Sanjida Rahman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4296335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Tanvir Rahman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(CUET), 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1494102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Salim Ahmed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SC. In CSE, (BUET), 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6969871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 Technician (6)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3280044"/>
                  </a:ext>
                </a:extLst>
              </a:tr>
              <a:tr h="269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 Staff (70)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53059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21ADFF4-BABE-4219-888B-D9FE06FB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3" y="304800"/>
            <a:ext cx="8229600" cy="457200"/>
          </a:xfrm>
        </p:spPr>
        <p:txBody>
          <a:bodyPr>
            <a:normAutofit fontScale="90000"/>
          </a:bodyPr>
          <a:lstStyle/>
          <a:p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Architecture Overview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26147"/>
              </p:ext>
            </p:extLst>
          </p:nvPr>
        </p:nvGraphicFramePr>
        <p:xfrm>
          <a:off x="457200" y="990601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B2A7E5E-C7DD-43A9-A7A6-94AAE9963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8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611283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&amp; Platforms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75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Media: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Meet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Wu-Commerce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e-commerce.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and Offline 24*7 IT Service for Institutes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program for Teacher and officials (Online and Offline)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2A303-85AE-42BB-87FE-8F6250BD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Decoration Technology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105400"/>
          </a:xfrm>
        </p:spPr>
        <p:txBody>
          <a:bodyPr>
            <a:normAutofit fontScale="475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 (1080p) for high resolution videos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System for student communication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42’ LED TV monitoring Screen for student Monitoring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Camera Stands,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Whiteboard, marker and multiplug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Hub and customized Connector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Card USB Connected,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Recording and class live equipment (1 Set)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Boya for clear voice communication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Mouse and key board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or desktop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Cable (10 Meters)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stabilizers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stabilizers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 connection with LAN facilities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Projector with multimedia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soft lighting for clear class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Moveable stand table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Channel for every school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group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server for every classroom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classroom facilities from Google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84E74-2315-480B-8E85-4731347C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Scalability/Security/Deployment plan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38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Around 30,000 Scholl and College in Bangladesh (Source: DSHE) and most of them are out of these types of smart facilities. It’s highly scalable for these institutes.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 pages are secured as built and provide security for institutes.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with Idea Project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038600" y="5562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83EF5-1E1C-4098-8475-2DB0ACAB5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Plan: 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92682"/>
              </p:ext>
            </p:extLst>
          </p:nvPr>
        </p:nvGraphicFramePr>
        <p:xfrm>
          <a:off x="420806" y="792162"/>
          <a:ext cx="8229600" cy="492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250649-B881-4815-8432-CC16462944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2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products/services</a:t>
            </a:r>
            <a:b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63614"/>
              </p:ext>
            </p:extLst>
          </p:nvPr>
        </p:nvGraphicFramePr>
        <p:xfrm>
          <a:off x="457200" y="990601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DCA1541-CBF1-45D0-8F0B-0BD809828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524000"/>
            <a:ext cx="8229600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Name: Sustainable Research and Consultancy Ltd. (SRCL)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Name: D- Learning Hub Project (Socheton Academic Care)</a:t>
            </a:r>
          </a:p>
          <a:p>
            <a:pPr marL="0" indent="0" algn="r">
              <a:buClr>
                <a:srgbClr val="C00000"/>
              </a:buClr>
              <a:buNone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logo: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Line: Real Education Online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FA1FE-504F-4089-8663-73742B1BC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D0F-BFB3-473B-8809-E5A0D61F7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86100"/>
            <a:ext cx="2147672" cy="106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DBD992-5940-43D0-B129-A35BC5A02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1"/>
            <a:ext cx="2743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342899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38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Plan: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porches from Local Market (Stadium, IDB Computer city, Multiplan Computer City and Others.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in classroom computer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Social media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 as live program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class exam and homework preparation.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3810000" cy="3428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Types Plan: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small Class or Private Tuition)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(School/College Classroom)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(English Medium and Kindergarten Classroom)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(University and National Level Training Room)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(International NGO, Liaison Office, International Training Classroom)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CE520-359B-428E-A216-A054B67C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Partnerships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4196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Partner: Company Directors (07)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partner: IDEA Project, A2I Project, ICT ministry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Partners: DHSE, DME, DTE, INGOS, NGOS and Different Training Centers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Operational Partners: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 Care,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Partner: ATN News, ETV, The Daily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Prothom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Daily Star, The Bangladesh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Protidin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Partners: Different School, college, madrasah, technical institutes, polytechnic, NGO training centers and others.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Partners: International Business Expert (b-Ex) Group, UK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Partners: USAID, DFID, Swiss Contact, Embassy of Netherland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Certification Partners: ISO, UKAS, 3 Plum Certification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41FEF-D2F4-4FF9-BFAB-FDE492DA0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3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Plan (web/social/electronic/print)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page: A smart HTML based Integrated Webpage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Media: Facebook Boosting (Daily $100), YouTube Branding (Daily $100)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Media: 5 Talk shows, 2 Round Tables, Special Interviews 10, 1 advertisement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Media: Inauguration Program (Full Page), Daily Advertisement (20 Times in 5 National Dailies)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33B58-8DD7-499D-8D83-D91BCD8B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Plan (direct/indirect/channels)</a:t>
            </a:r>
            <a:endParaRPr lang="en-US" sz="3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Sales: School, College, Madrassa, Technical Institutes, NGO Training Centers, Govt. training centers, Skill Programs in Bangladesh. (Work order collection and implementation)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Sales: Collect permission from different departments and according to project cycle implementation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Channels: Government, Donors, Foreign Donation, Teachers Associations and others channels will be used as Sales purposes.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951D8-99BB-41E4-AB84-7F45A6BC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8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09600" y="1318022"/>
            <a:ext cx="7869070" cy="40886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sources IDEA Project, A2I Project, Personal, Directors funds, 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amount: Preliminary 100,000,000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funds: Product Purchase, Demo Setup, Operational Cost, Overhead, Web page development, financial framework development, Mobile App development, Consultancy and others.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24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2844" y="331649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Strategy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A3318-3391-4FB3-8483-A702FE52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7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3856"/>
            <a:ext cx="3352800" cy="715962"/>
          </a:xfrm>
        </p:spPr>
        <p:txBody>
          <a:bodyPr>
            <a:normAutofit fontScale="90000"/>
          </a:bodyPr>
          <a:lstStyle/>
          <a:p>
            <a:pPr marL="457200" indent="-457200" defTabSz="685800">
              <a:lnSpc>
                <a:spcPct val="150000"/>
              </a:lnSpc>
              <a:defRPr/>
            </a:pPr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</a:t>
            </a: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63863"/>
              </p:ext>
            </p:extLst>
          </p:nvPr>
        </p:nvGraphicFramePr>
        <p:xfrm>
          <a:off x="457200" y="131884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41C471-9683-4B3F-83D5-25FE1191D1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1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 Projection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3500 Class room Set Up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cash flow projected around 454,354,600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20% Increase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15% Increase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D7B23-CD94-48CA-95C7-AE6C27361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66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37465" y="1154835"/>
            <a:ext cx="7869070" cy="462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1200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z="2400" b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Describe:   </a:t>
            </a: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Business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Communication and Project Submission in Different Authorities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Corrections and Resubmission according to instructions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Fund Collection, Work Order collection and Start Implementation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Monitoring, Evaluation, Management and Development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1200" spc="-5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2338" y="212329"/>
            <a:ext cx="377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4FFC0-B87E-492A-B807-1F8BEBDD7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67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422"/>
            <a:ext cx="8229600" cy="743571"/>
          </a:xfrm>
        </p:spPr>
        <p:txBody>
          <a:bodyPr>
            <a:normAutofit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- Technical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– Business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Web Page Development with integrated facilities 2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Demo Classroom Preparation, Test Class start, Virtual coaching start, Problems identifications and solutions for clear live class productions.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Classroom preparation, project running, day-to-day IT problems solutions, Digital revenue generations.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Advance Technology adding, Game Development, Monitoring, Evaluation, Management and Development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DC322-3086-4610-821C-59028669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34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i="1" u="sng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Plan (4 Qtrs.) - Financial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3939382"/>
          </a:xfrm>
        </p:spPr>
        <p:txBody>
          <a:bodyPr>
            <a:normAutofit fontScale="70000" lnSpcReduction="20000"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Application for fund, contact for personal fund, Collect different source of fund, Prepare a presentation and show to funding authorities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Collect project fund, work order fund, start a live coaching center for regular activities, fund use for different purposed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Revenue collections and fund generation.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pc="-53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Quarter: Advance Technology adding, Research and Development investment, Monitoring, Evaluation, Management and Training program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65976-3ECB-4719-B795-8CD72309E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Information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4" y="1295400"/>
            <a:ext cx="8153400" cy="4425378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Area: Dhaka North City Corporation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operations: 8 divisions of the Bangladesh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Certificate No.: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License No.: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Certificate No.: 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objectives of the startup: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mission is to establish Socheton as the number one online platform in the country that will be affordable and sustainable.</a:t>
            </a:r>
          </a:p>
          <a:p>
            <a:pPr marL="0" indent="0" algn="just">
              <a:buClr>
                <a:srgbClr val="C00000"/>
              </a:buCl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objective is to meeting the country's academic, vocational and technical demand for distance learning activities as well as adapting to national and international markets.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D0F98-F0B2-4A3E-9509-20AD412E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3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Autofit/>
          </a:bodyPr>
          <a:lstStyle/>
          <a:p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E8279-07C6-4E04-89E8-C32A9287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114800"/>
          </a:xfrm>
        </p:spPr>
        <p:txBody>
          <a:bodyPr>
            <a:normAutofit/>
          </a:bodyPr>
          <a:lstStyle/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technical training is essential for company employee</a:t>
            </a:r>
          </a:p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with national and international competitions</a:t>
            </a:r>
          </a:p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Work-Training-Work (WTW) practices for industry level</a:t>
            </a:r>
          </a:p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Pandemic situation like COVID-19, Flood, Storm Surge, Dengue and like others situation all institutes go down off and then E-Learning is the only way.</a:t>
            </a:r>
          </a:p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flexibility is present here and people can join class any time anywhere.</a:t>
            </a:r>
          </a:p>
          <a:p>
            <a:pPr lvl="0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is going for E-learning platform for every level of education and we need to join this mob as soon as possible for entering the international markets.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AD65D1-AFD6-4776-8F02-D44C93A62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2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Product or Service</a:t>
            </a:r>
            <a:endParaRPr lang="en-US" sz="3200" b="1" i="1" u="sng" dirty="0"/>
          </a:p>
        </p:txBody>
      </p:sp>
      <p:pic>
        <p:nvPicPr>
          <p:cNvPr id="4" name="Content Placeholder 3" descr="F:\My Business\Socheton Academy\Socheton Presentation\1.Socheton Academy Presentation [Autosaved] - Copy\Slide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286294-18E5-48B3-A798-3ECD9EB1D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890"/>
            <a:ext cx="8229600" cy="4111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</a:p>
        </p:txBody>
      </p:sp>
      <p:pic>
        <p:nvPicPr>
          <p:cNvPr id="4" name="Content Placeholder 3" descr="F:\My Business\Socheton Academy\Socheton Presentation\1.Socheton Academy Presentation [Autosaved] - Copy\Slide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627181"/>
            <a:ext cx="8229600" cy="5011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DBCA2-A859-4570-8D08-96A406DB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Prime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4" y="1387158"/>
            <a:ext cx="8229600" cy="2819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classroom preparation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 for class operations and maintenance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based Live Exam System (MCQ &amp; Written) Development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homework submission and checking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Training for SMART Class use and operations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for different education based program.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E12EC-94B6-4992-9715-EADD5CE0B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7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you are trying to solve?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1A116F-97F9-45E5-900D-51A35E64F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62673"/>
              </p:ext>
            </p:extLst>
          </p:nvPr>
        </p:nvGraphicFramePr>
        <p:xfrm>
          <a:off x="685800" y="1523998"/>
          <a:ext cx="7772399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6155">
                  <a:extLst>
                    <a:ext uri="{9D8B030D-6E8A-4147-A177-3AD203B41FA5}">
                      <a16:colId xmlns:a16="http://schemas.microsoft.com/office/drawing/2014/main" val="3836018502"/>
                    </a:ext>
                  </a:extLst>
                </a:gridCol>
                <a:gridCol w="1917942">
                  <a:extLst>
                    <a:ext uri="{9D8B030D-6E8A-4147-A177-3AD203B41FA5}">
                      <a16:colId xmlns:a16="http://schemas.microsoft.com/office/drawing/2014/main" val="3879737589"/>
                    </a:ext>
                  </a:extLst>
                </a:gridCol>
                <a:gridCol w="4688302">
                  <a:extLst>
                    <a:ext uri="{9D8B030D-6E8A-4147-A177-3AD203B41FA5}">
                      <a16:colId xmlns:a16="http://schemas.microsoft.com/office/drawing/2014/main" val="275055773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25984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476746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62013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66827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81938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946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680929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9295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4005862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68424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534051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91947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5C32B25-55CA-4DD4-B8F0-F9A3ADB9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4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>
            <a:normAutofit fontScale="90000"/>
          </a:bodyPr>
          <a:lstStyle/>
          <a:p>
            <a:b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33" y="563563"/>
            <a:ext cx="8229600" cy="102286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an affordable and sustainable online platform to meet the demand for conducting training, educational and day-to-day administrative activities smoothly in case of epidemics and emergencies as well as general times. At present it’s a time demand for future development.</a:t>
            </a:r>
            <a:endParaRPr lang="en-US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77C4FE-12EB-46C1-BE83-F877AFC4D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44110"/>
              </p:ext>
            </p:extLst>
          </p:nvPr>
        </p:nvGraphicFramePr>
        <p:xfrm>
          <a:off x="485632" y="1447800"/>
          <a:ext cx="8201168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3973">
                  <a:extLst>
                    <a:ext uri="{9D8B030D-6E8A-4147-A177-3AD203B41FA5}">
                      <a16:colId xmlns:a16="http://schemas.microsoft.com/office/drawing/2014/main" val="2806401938"/>
                    </a:ext>
                  </a:extLst>
                </a:gridCol>
                <a:gridCol w="1420951">
                  <a:extLst>
                    <a:ext uri="{9D8B030D-6E8A-4147-A177-3AD203B41FA5}">
                      <a16:colId xmlns:a16="http://schemas.microsoft.com/office/drawing/2014/main" val="2421831296"/>
                    </a:ext>
                  </a:extLst>
                </a:gridCol>
                <a:gridCol w="3473436">
                  <a:extLst>
                    <a:ext uri="{9D8B030D-6E8A-4147-A177-3AD203B41FA5}">
                      <a16:colId xmlns:a16="http://schemas.microsoft.com/office/drawing/2014/main" val="464754636"/>
                    </a:ext>
                  </a:extLst>
                </a:gridCol>
                <a:gridCol w="2442808">
                  <a:extLst>
                    <a:ext uri="{9D8B030D-6E8A-4147-A177-3AD203B41FA5}">
                      <a16:colId xmlns:a16="http://schemas.microsoft.com/office/drawing/2014/main" val="2906909456"/>
                    </a:ext>
                  </a:extLst>
                </a:gridCol>
              </a:tblGrid>
              <a:tr h="195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Services Problems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Socheton Solution Services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403891"/>
                  </a:ext>
                </a:extLst>
              </a:tr>
              <a:tr h="195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Class time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45 min. and need to reconnect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up to 120 Min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193441"/>
                  </a:ext>
                </a:extLst>
              </a:tr>
              <a:tr h="195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submit user name and password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entry for live class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1493342"/>
                  </a:ext>
                </a:extLst>
              </a:tr>
              <a:tr h="400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 Cost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MB-700 MB for each class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180 MB- 220MB Cost for each class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8997212"/>
                  </a:ext>
                </a:extLst>
              </a:tr>
              <a:tr h="400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Areas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for 4G network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for 2G, 3G and 4G network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0094972"/>
                  </a:ext>
                </a:extLst>
              </a:tr>
              <a:tr h="400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Sound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missing and not clear from teacher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clear sound like as real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2178136"/>
                  </a:ext>
                </a:extLst>
              </a:tr>
              <a:tr h="400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Exam System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exam system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 online based Live Exam system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5208345"/>
                  </a:ext>
                </a:extLst>
              </a:tr>
              <a:tr h="400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Work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Home Work System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Online based home work system is available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6306243"/>
                  </a:ext>
                </a:extLst>
              </a:tr>
              <a:tr h="605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Payment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payment gateway and restriction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secured for student payment and entry for live classes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4576392"/>
                  </a:ext>
                </a:extLst>
              </a:tr>
              <a:tr h="195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Support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IT support from company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IT support from us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7642088"/>
                  </a:ext>
                </a:extLst>
              </a:tr>
              <a:tr h="400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Teachers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Opportunities from company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training support from company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1142065"/>
                  </a:ext>
                </a:extLst>
              </a:tr>
              <a:tr h="400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Purchase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tough to purchase for general teachers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from purchasing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6879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E498148-E44B-4BE0-B3A9-9C57E074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19800"/>
            <a:ext cx="3124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</TotalTime>
  <Words>2120</Words>
  <Application>Microsoft Office PowerPoint</Application>
  <PresentationFormat>On-screen Show (4:3)</PresentationFormat>
  <Paragraphs>350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Office Theme</vt:lpstr>
      <vt:lpstr>Startup Bangladesh  </vt:lpstr>
      <vt:lpstr> Introduction </vt:lpstr>
      <vt:lpstr> Company Information </vt:lpstr>
      <vt:lpstr>Objectives</vt:lpstr>
      <vt:lpstr>Description of Product or Service</vt:lpstr>
      <vt:lpstr>Continue..</vt:lpstr>
      <vt:lpstr>Our Prime Services</vt:lpstr>
      <vt:lpstr> Problem Statement  </vt:lpstr>
      <vt:lpstr> Solution Statement </vt:lpstr>
      <vt:lpstr> Market Size </vt:lpstr>
      <vt:lpstr> Competitive Advantage </vt:lpstr>
      <vt:lpstr> Funding Request </vt:lpstr>
      <vt:lpstr> Management Team </vt:lpstr>
      <vt:lpstr> Product Architecture Overview </vt:lpstr>
      <vt:lpstr>Key Technologies &amp; Platforms </vt:lpstr>
      <vt:lpstr> Classroom Decoration Technology </vt:lpstr>
      <vt:lpstr>Scalability/Security/Deployment plan </vt:lpstr>
      <vt:lpstr> Deployment Plan:  </vt:lpstr>
      <vt:lpstr>Integration with other products/services </vt:lpstr>
      <vt:lpstr>Product Plan</vt:lpstr>
      <vt:lpstr>Proposed Partnerships</vt:lpstr>
      <vt:lpstr>Marketing Plan (web/social/electronic/print)</vt:lpstr>
      <vt:lpstr>Sales Plan (direct/indirect/channels)</vt:lpstr>
      <vt:lpstr>PowerPoint Presentation</vt:lpstr>
      <vt:lpstr>Revenue Model</vt:lpstr>
      <vt:lpstr>Cash Flow Projection</vt:lpstr>
      <vt:lpstr>PowerPoint Presentation</vt:lpstr>
      <vt:lpstr>Quarterly Plan (4 Qtrs.) - Technical</vt:lpstr>
      <vt:lpstr>Quarterly Plan (4 Qtrs.) - Financial</vt:lpstr>
      <vt:lpstr>    Thank You    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CS-User</dc:creator>
  <cp:lastModifiedBy>Jubayer</cp:lastModifiedBy>
  <cp:revision>193</cp:revision>
  <dcterms:created xsi:type="dcterms:W3CDTF">2016-12-29T12:04:09Z</dcterms:created>
  <dcterms:modified xsi:type="dcterms:W3CDTF">2020-09-21T12:05:10Z</dcterms:modified>
</cp:coreProperties>
</file>