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64E"/>
    <a:srgbClr val="0D5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899" y="3425687"/>
            <a:ext cx="3636101" cy="2037806"/>
          </a:xfrm>
        </p:spPr>
        <p:txBody>
          <a:bodyPr>
            <a:noAutofit/>
          </a:bodyPr>
          <a:lstStyle/>
          <a:p>
            <a:pPr algn="ctr"/>
            <a:r>
              <a:rPr lang="en-US" sz="5000" cap="none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Prepared By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Md. Mehedi Hasan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ID: 1246913</a:t>
            </a:r>
          </a:p>
          <a:p>
            <a:pPr algn="ctr"/>
            <a:endParaRPr lang="en-US" sz="5000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05878" y="221025"/>
            <a:ext cx="9223513" cy="784815"/>
          </a:xfrm>
        </p:spPr>
        <p:txBody>
          <a:bodyPr>
            <a:noAutofit/>
          </a:bodyPr>
          <a:lstStyle/>
          <a:p>
            <a:r>
              <a:rPr lang="en-US" sz="45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76424" y="1232452"/>
            <a:ext cx="9493941" cy="20378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  <a:p>
            <a:pPr algn="ctr"/>
            <a:r>
              <a:rPr lang="en-US" sz="5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pPr algn="ctr"/>
            <a:r>
              <a:rPr lang="en-US" sz="5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Dawn Technology Bangladesh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6096000" y="4568685"/>
            <a:ext cx="4158615" cy="1789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cap="non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Supervised By</a:t>
            </a:r>
            <a:r>
              <a:rPr lang="en-US" sz="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Md. Rajaul Islam</a:t>
            </a:r>
          </a:p>
          <a:p>
            <a:pPr algn="ctr"/>
            <a:endParaRPr lang="en-US" sz="5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142256"/>
            <a:ext cx="10464316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9B15A-13ED-4FB6-9B6B-1809620A1D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80867"/>
            <a:ext cx="12192000" cy="784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BF0BC-DDB1-4567-A08C-79429BCB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64913"/>
            <a:ext cx="12191999" cy="49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128188"/>
            <a:ext cx="10464316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2D5CD-6D08-4AF4-85D0-691C3E3C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66799"/>
            <a:ext cx="12191999" cy="784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362DC-0BA3-431E-8E7F-F2B9C50CA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0845"/>
            <a:ext cx="12191999" cy="50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3385"/>
            <a:ext cx="9905998" cy="5359789"/>
          </a:xfrm>
        </p:spPr>
        <p:txBody>
          <a:bodyPr>
            <a:normAutofit/>
          </a:bodyPr>
          <a:lstStyle/>
          <a:p>
            <a:pPr algn="ctr"/>
            <a:r>
              <a:rPr lang="en-US" sz="5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 !!</a:t>
            </a:r>
          </a:p>
        </p:txBody>
      </p:sp>
    </p:spTree>
    <p:extLst>
      <p:ext uri="{BB962C8B-B14F-4D97-AF65-F5344CB8AC3E}">
        <p14:creationId xmlns:p14="http://schemas.microsoft.com/office/powerpoint/2010/main" val="41890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00" y="202163"/>
            <a:ext cx="7467010" cy="864636"/>
          </a:xfrm>
        </p:spPr>
        <p:txBody>
          <a:bodyPr>
            <a:normAutofit/>
          </a:bodyPr>
          <a:lstStyle/>
          <a:p>
            <a:r>
              <a:rPr lang="en-US" sz="5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400" b="1" cap="none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5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139" y="1179442"/>
            <a:ext cx="10508975" cy="4929809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“Dawn Technology Bangladesh” wants to develop a desktop application to manage their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the following facilities ………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&amp; update their different categories of product;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 a record of their products information in details &amp; update  if needed;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 tracks of record of every purchase details;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tore sales record for different categories of product;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iew their total sales quantity &amp; available quantity of products.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148" y="2249487"/>
            <a:ext cx="6639339" cy="35417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reate category of product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eep product information in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ave product purchase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tore sales record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iew available quantity of products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ummary of purchase &amp; sales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19" y="245727"/>
            <a:ext cx="9905998" cy="1013230"/>
          </a:xfrm>
        </p:spPr>
        <p:txBody>
          <a:bodyPr>
            <a:normAutofit/>
          </a:bodyPr>
          <a:lstStyle/>
          <a:p>
            <a:pPr algn="ctr"/>
            <a:r>
              <a:rPr lang="en-US" sz="5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486" y="1510748"/>
            <a:ext cx="8945217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02420"/>
            <a:ext cx="9905998" cy="953589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6035" y="1470991"/>
            <a:ext cx="9130747" cy="46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8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128188"/>
            <a:ext cx="10556877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444E0-470F-4368-BC65-B5864428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066799"/>
            <a:ext cx="121920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128188"/>
            <a:ext cx="10490820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B4EE7-86CF-4B9D-9032-48E47C64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66799"/>
            <a:ext cx="12191999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128188"/>
            <a:ext cx="10437811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8CF78-A3CB-4B05-98E4-4F6D45FD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66799"/>
            <a:ext cx="12191999" cy="99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2F3FD-0503-4627-831B-2B2DEEAC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060647"/>
            <a:ext cx="12192000" cy="47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A3D-081F-43F5-B961-2B08C1AB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28188"/>
            <a:ext cx="10451064" cy="938611"/>
          </a:xfrm>
        </p:spPr>
        <p:txBody>
          <a:bodyPr>
            <a:normAutofit/>
          </a:bodyPr>
          <a:lstStyle/>
          <a:p>
            <a:r>
              <a:rPr lang="en-GB" sz="5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6FA11-F01F-4D28-A6F3-0CED6A4F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66799"/>
            <a:ext cx="12191999" cy="960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CE174-F259-474C-B8E5-A89202C12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7298"/>
            <a:ext cx="12191999" cy="48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170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Rockwell</vt:lpstr>
      <vt:lpstr>Times New Roman</vt:lpstr>
      <vt:lpstr>Tw Cen MT</vt:lpstr>
      <vt:lpstr>Wingdings</vt:lpstr>
      <vt:lpstr>Circuit</vt:lpstr>
      <vt:lpstr>Software Requirements Specification</vt:lpstr>
      <vt:lpstr>Project Requirements……</vt:lpstr>
      <vt:lpstr>Requirements Analysis…..</vt:lpstr>
      <vt:lpstr>USE CASE  DIAGRAM</vt:lpstr>
      <vt:lpstr>Class Diagram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Project Description……</vt:lpstr>
      <vt:lpstr>Thank You for Watching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2019-04-11T09:11:07Z</dcterms:created>
  <dcterms:modified xsi:type="dcterms:W3CDTF">2019-07-01T19:16:15Z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