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8"/>
  </p:notesMasterIdLst>
  <p:handoutMasterIdLst>
    <p:handoutMasterId r:id="rId29"/>
  </p:handoutMasterIdLst>
  <p:sldIdLst>
    <p:sldId id="267" r:id="rId5"/>
    <p:sldId id="315" r:id="rId6"/>
    <p:sldId id="279" r:id="rId7"/>
    <p:sldId id="283" r:id="rId8"/>
    <p:sldId id="316" r:id="rId9"/>
    <p:sldId id="317" r:id="rId10"/>
    <p:sldId id="322" r:id="rId11"/>
    <p:sldId id="321" r:id="rId12"/>
    <p:sldId id="318" r:id="rId13"/>
    <p:sldId id="319" r:id="rId14"/>
    <p:sldId id="320" r:id="rId15"/>
    <p:sldId id="323" r:id="rId16"/>
    <p:sldId id="324" r:id="rId17"/>
    <p:sldId id="325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14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599" autoAdjust="0"/>
  </p:normalViewPr>
  <p:slideViewPr>
    <p:cSldViewPr>
      <p:cViewPr varScale="1">
        <p:scale>
          <a:sx n="72" d="100"/>
          <a:sy n="72" d="100"/>
        </p:scale>
        <p:origin x="618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30-Jul-19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30-Jul-19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30-Jul-19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1" y="2743200"/>
            <a:ext cx="9435241" cy="162559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Java Spring-Boot Project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Job Portal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19038-2BE3-4E3E-86BF-47053B43A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304800"/>
            <a:ext cx="1158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595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35B523-42A7-43A1-940C-AACE32ED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04800"/>
            <a:ext cx="1158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7046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1179512" y="2234372"/>
            <a:ext cx="10096500" cy="1508105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  <a:endParaRPr lang="en-US" sz="9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30056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8F12D-156E-4534-A69E-C3AAC9019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251791"/>
            <a:ext cx="11887199" cy="63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815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1179512" y="2218983"/>
            <a:ext cx="10096500" cy="1538883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 Prototype</a:t>
            </a:r>
            <a:endParaRPr lang="en-US" sz="9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73401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3429000" cy="482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635000"/>
            <a:ext cx="1188720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083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22098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Role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635000"/>
            <a:ext cx="1188720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324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24384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Roles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635000"/>
            <a:ext cx="1188720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45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30480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Religions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733963"/>
            <a:ext cx="11887201" cy="58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095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32004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Countries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990600"/>
            <a:ext cx="1188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93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2" y="431800"/>
            <a:ext cx="6553201" cy="635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Brief Description of the Project: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E49375-2C85-4B6C-9031-C91FF182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461458"/>
              </p:ext>
            </p:extLst>
          </p:nvPr>
        </p:nvGraphicFramePr>
        <p:xfrm>
          <a:off x="989011" y="1066800"/>
          <a:ext cx="10668002" cy="526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4044718700"/>
                    </a:ext>
                  </a:extLst>
                </a:gridCol>
                <a:gridCol w="8077201">
                  <a:extLst>
                    <a:ext uri="{9D8B030D-6E8A-4147-A177-3AD203B41FA5}">
                      <a16:colId xmlns:a16="http://schemas.microsoft.com/office/drawing/2014/main" val="658680071"/>
                    </a:ext>
                  </a:extLst>
                </a:gridCol>
              </a:tblGrid>
              <a:tr h="78384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Project:</a:t>
                      </a:r>
                      <a:endParaRPr lang="en-US" sz="20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Online Job Portal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458698"/>
                  </a:ext>
                </a:extLst>
              </a:tr>
              <a:tr h="1236987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To: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sz="1800" b="1" dirty="0" err="1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Moshaidul</a:t>
                      </a:r>
                      <a:r>
                        <a:rPr lang="en-US" sz="18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Islam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Consultant, </a:t>
                      </a:r>
                      <a:r>
                        <a:rPr lang="en-US" sz="1800" b="1" dirty="0" err="1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IsDB</a:t>
                      </a:r>
                      <a:r>
                        <a:rPr lang="en-US" sz="18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-BISEW IT Scholarship Project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01711071219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moshaidul@showtellconsulting.com</a:t>
                      </a:r>
                      <a:endParaRPr lang="en-US" sz="1800" b="1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3034"/>
                  </a:ext>
                </a:extLst>
              </a:tr>
              <a:tr h="101785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From:</a:t>
                      </a:r>
                      <a:endParaRPr lang="en-US" sz="2000" b="1" dirty="0">
                        <a:solidFill>
                          <a:schemeClr val="accent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Mehedi Hasan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ID: 1246913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Round-39/J2EE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36710"/>
                  </a:ext>
                </a:extLst>
              </a:tr>
              <a:tr h="542714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Md. Rajaul Islam</a:t>
                      </a:r>
                      <a:endParaRPr lang="en-US" sz="1800" b="1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11335"/>
                  </a:ext>
                </a:extLst>
              </a:tr>
              <a:tr h="666334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Mechanism Used: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Boot, JDBC, MySQL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730024"/>
                  </a:ext>
                </a:extLst>
              </a:tr>
              <a:tr h="101855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Details:</a:t>
                      </a:r>
                      <a:endParaRPr lang="en-US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+880-1717-677451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mhshuvo29@gmail.com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8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41002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32004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Degrees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914400"/>
            <a:ext cx="1188719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149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DC410DA-ECCF-4F5C-8279-B53481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3886200" cy="482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Blood Groups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582FD-9465-4724-B1A1-3289A85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812" y="1004997"/>
            <a:ext cx="11887199" cy="56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108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DCA78C-F363-43BB-A51C-0E99DD3B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2844800"/>
            <a:ext cx="9751060" cy="1168400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not finished yet.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still going on……………………….!</a:t>
            </a:r>
          </a:p>
        </p:txBody>
      </p:sp>
    </p:spTree>
    <p:extLst>
      <p:ext uri="{BB962C8B-B14F-4D97-AF65-F5344CB8AC3E}">
        <p14:creationId xmlns:p14="http://schemas.microsoft.com/office/powerpoint/2010/main" val="218571154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A9415-B017-49F1-952B-7A4CA0A10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791" y="2616200"/>
            <a:ext cx="9435241" cy="1625599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Sir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12978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1179512" y="2018928"/>
            <a:ext cx="9829800" cy="1938992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 Story</a:t>
            </a:r>
            <a:endParaRPr lang="en-US" sz="1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84640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4FE78-D42F-4B64-9660-FBFE449A70F2}"/>
              </a:ext>
            </a:extLst>
          </p:cNvPr>
          <p:cNvSpPr/>
          <p:nvPr/>
        </p:nvSpPr>
        <p:spPr>
          <a:xfrm>
            <a:off x="455612" y="1371600"/>
            <a:ext cx="11277600" cy="5029199"/>
          </a:xfrm>
          <a:prstGeom prst="roundRect">
            <a:avLst/>
          </a:prstGeom>
          <a:noFill/>
          <a:ln cap="rnd" cmpd="dbl">
            <a:solidFill>
              <a:schemeClr val="bg1"/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will be different types of roles like Admin, Applicant, User, Employer, Developer etc.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can create an account matching with their types of roles to fulfill their needs and demands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with employer role can post details advertisement for their vacant position with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no of candidate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job descriptions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requirements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location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remuneration and benefits etc.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Employer can view the details of the applied applicants, applicants CV, company’s advertisement history with posting date and time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Employer can also post advertisement about workshops, trainings and different types of certificate courses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with applicant role can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search jobs that matches their interest like: job category, location, organization type, deadline, salary range etc.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view the details description of a job advertisement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apply on the fly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upload CV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4309E0-C72B-4999-8610-3E1FB84B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72442"/>
              </p:ext>
            </p:extLst>
          </p:nvPr>
        </p:nvGraphicFramePr>
        <p:xfrm>
          <a:off x="455612" y="457200"/>
          <a:ext cx="11277599" cy="76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599">
                  <a:extLst>
                    <a:ext uri="{9D8B030D-6E8A-4147-A177-3AD203B41FA5}">
                      <a16:colId xmlns:a16="http://schemas.microsoft.com/office/drawing/2014/main" val="747034081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build an online based Job Portal website using Intellij_IDEA tool with Spring Boot java framework. It will have the following features: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2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9784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4FE78-D42F-4B64-9660-FBFE449A70F2}"/>
              </a:ext>
            </a:extLst>
          </p:cNvPr>
          <p:cNvSpPr/>
          <p:nvPr/>
        </p:nvSpPr>
        <p:spPr>
          <a:xfrm>
            <a:off x="455612" y="1143000"/>
            <a:ext cx="11277600" cy="3505199"/>
          </a:xfrm>
          <a:prstGeom prst="roundRect">
            <a:avLst/>
          </a:prstGeom>
          <a:noFill/>
          <a:ln cap="rnd" cmpd="dbl">
            <a:solidFill>
              <a:schemeClr val="bg1"/>
            </a:solidFill>
            <a:prstDash val="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email application with uploaded CV to the employer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import information from the uploaded CV while applying for a position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can subscribe for receiving the updated notification or newsletter when an advertisement is posted that matches 	their interest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normal user with no specific role can view the ongoing job advertisement and professional training schedule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with developer role can make changes (like: edit, update, delete) to the application with the authorization and instruction of admin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Employer can also post advertisement about workshops, trainings and different types of certificate courses</a:t>
            </a: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with admin role will enjoy the ultimate power to make any kind of changes to this application like: granting roles, authorized permission to perform specific tasks, removing a role, ensuring the safety of the application and maintaining the privacy of information of the users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4309E0-C72B-4999-8610-3E1FB84BC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03849"/>
              </p:ext>
            </p:extLst>
          </p:nvPr>
        </p:nvGraphicFramePr>
        <p:xfrm>
          <a:off x="836613" y="457201"/>
          <a:ext cx="8077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>
                  <a:extLst>
                    <a:ext uri="{9D8B030D-6E8A-4147-A177-3AD203B41FA5}">
                      <a16:colId xmlns:a16="http://schemas.microsoft.com/office/drawing/2014/main" val="74703408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Continue…………..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2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93239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531812" y="2234372"/>
            <a:ext cx="10972800" cy="1508105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9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Entity Relationship</a:t>
            </a:r>
            <a:endParaRPr lang="en-US" sz="9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0656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314C5-7B4A-4640-869D-C32CFF8A5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04800"/>
            <a:ext cx="1158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4610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508C8D-BA9D-4F97-8C92-0BE90C35F7D2}"/>
              </a:ext>
            </a:extLst>
          </p:cNvPr>
          <p:cNvSpPr/>
          <p:nvPr/>
        </p:nvSpPr>
        <p:spPr>
          <a:xfrm>
            <a:off x="1179512" y="2065094"/>
            <a:ext cx="10096500" cy="1846659"/>
          </a:xfrm>
          <a:prstGeom prst="rect">
            <a:avLst/>
          </a:prstGeom>
          <a:blipFill dpi="0"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effectLst>
            <a:glow rad="635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Diagram</a:t>
            </a:r>
            <a:endParaRPr lang="en-US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6999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1D7F9-A565-45F8-B524-D82AB2D6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1" y="304800"/>
            <a:ext cx="1158240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751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80E12-3BE9-4746-820E-FFB249F467F2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199</Words>
  <Application>Microsoft Office PowerPoint</Application>
  <PresentationFormat>Custom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Constantia</vt:lpstr>
      <vt:lpstr>Times New Roman</vt:lpstr>
      <vt:lpstr>Wingdings</vt:lpstr>
      <vt:lpstr>Books Classic 16x9</vt:lpstr>
      <vt:lpstr>A Java Spring-Boot Project on Online Job Portal</vt:lpstr>
      <vt:lpstr>A Brief Description of the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Dashboard</vt:lpstr>
      <vt:lpstr>Add Role</vt:lpstr>
      <vt:lpstr>List of Roles</vt:lpstr>
      <vt:lpstr>List of Religions</vt:lpstr>
      <vt:lpstr>List of Countries</vt:lpstr>
      <vt:lpstr>List of Degrees</vt:lpstr>
      <vt:lpstr>List of Blood Groups</vt:lpstr>
      <vt:lpstr>The Project is not finished yet. Development is still going on……………………….!</vt:lpstr>
      <vt:lpstr>Thank You Sir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on MediShop</dc:title>
  <dc:creator>Shuvo</dc:creator>
  <cp:lastModifiedBy>Shuvo</cp:lastModifiedBy>
  <cp:revision>128</cp:revision>
  <dcterms:created xsi:type="dcterms:W3CDTF">2019-04-27T16:10:38Z</dcterms:created>
  <dcterms:modified xsi:type="dcterms:W3CDTF">2019-07-30T07:37:58Z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