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918" y="2997923"/>
            <a:ext cx="3636101" cy="2037806"/>
          </a:xfrm>
        </p:spPr>
        <p:txBody>
          <a:bodyPr>
            <a:noAutofit/>
          </a:bodyPr>
          <a:lstStyle/>
          <a:p>
            <a:pPr algn="ctr"/>
            <a:r>
              <a:rPr lang="en-US" sz="5000" cap="non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Prepared By</a:t>
            </a:r>
            <a:r>
              <a:rPr lang="en-US" sz="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Md. Mehedi Hasan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ID: 1246913</a:t>
            </a:r>
          </a:p>
          <a:p>
            <a:pPr algn="ctr"/>
            <a:endParaRPr lang="en-US" sz="50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05878" y="221025"/>
            <a:ext cx="9223513" cy="784815"/>
          </a:xfrm>
        </p:spPr>
        <p:txBody>
          <a:bodyPr>
            <a:noAutofit/>
          </a:bodyPr>
          <a:lstStyle/>
          <a:p>
            <a:r>
              <a:rPr lang="en-US" sz="45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76424" y="1810339"/>
            <a:ext cx="10010776" cy="784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Tailor Shop Management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7611019" y="4284613"/>
            <a:ext cx="4158615" cy="1789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cap="non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</a:t>
            </a:r>
            <a:r>
              <a:rPr lang="en-US" sz="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Md. Rajaul Islam</a:t>
            </a:r>
          </a:p>
          <a:p>
            <a:pPr algn="ctr"/>
            <a:endParaRPr lang="en-US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142256"/>
            <a:ext cx="10464316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9B15A-13ED-4FB6-9B6B-1809620A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8"/>
            <a:ext cx="10177670" cy="55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128188"/>
            <a:ext cx="10464316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2D5CD-6D08-4AF4-85D0-691C3E3C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9"/>
            <a:ext cx="10177670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128188"/>
            <a:ext cx="10437811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F122E-E142-424D-8BE6-420970C7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066799"/>
            <a:ext cx="10137913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FA78E-ACF9-4159-A3A6-661AB1BB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9"/>
            <a:ext cx="10164418" cy="55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6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BDE49-252F-48FF-A274-5851CD89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9"/>
            <a:ext cx="10164418" cy="55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128188"/>
            <a:ext cx="10437811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A275F-06FF-4BAA-BD9E-609DD6FD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066799"/>
            <a:ext cx="10137913" cy="55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EC220-D317-4989-A05C-91D47783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8"/>
            <a:ext cx="10164418" cy="55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128188"/>
            <a:ext cx="10437811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A52AA-0274-4685-8C19-0B230D2C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9"/>
            <a:ext cx="10151165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7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128188"/>
            <a:ext cx="10490820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12588-453A-4274-B37B-CDB80059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066799"/>
            <a:ext cx="10190922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19CB6-538F-438E-8711-21BCB7AA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8"/>
            <a:ext cx="10164418" cy="55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0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0" y="202163"/>
            <a:ext cx="7467010" cy="864636"/>
          </a:xfrm>
        </p:spPr>
        <p:txBody>
          <a:bodyPr>
            <a:normAutofit/>
          </a:bodyPr>
          <a:lstStyle/>
          <a:p>
            <a:r>
              <a:rPr lang="en-US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400" cap="none" dirty="0">
                <a:latin typeface="Rockwell" panose="02060603020205020403" pitchFamily="18" charset="0"/>
              </a:rPr>
              <a:t> </a:t>
            </a:r>
            <a:r>
              <a:rPr lang="en-US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39" y="1179442"/>
            <a:ext cx="10508975" cy="4929809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“Shuvo Tailor and Fabrics” wants to develop a desktop application where they can……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&amp; update their different categories of product;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 a record of their clients information in details &amp; update  if needed;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tore &amp; update body measurements of the clients for different categories of product;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ake order digitally with an auto generated invoice;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earch delivery date of an order by order id of that client;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earch client details by mobile number or email address;</a:t>
            </a:r>
          </a:p>
          <a:p>
            <a:pPr lvl="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iew their total order taken in an specific date.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128188"/>
            <a:ext cx="10437811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7935C-D8FA-4291-A771-37BA22C8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967409"/>
            <a:ext cx="10137913" cy="57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7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5" y="128188"/>
            <a:ext cx="10424559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A2424-03BD-4DB2-92BA-BFE0688C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8"/>
            <a:ext cx="10137913" cy="55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40FC9-C7B1-4EC5-AD7D-79FF10E6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066799"/>
            <a:ext cx="10151166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3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128188"/>
            <a:ext cx="10437811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AF53E-557B-408A-A2B7-5CB8CBB6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9"/>
            <a:ext cx="10151165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1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2945B-BF82-43B4-B01D-E82BCD61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066799"/>
            <a:ext cx="10151166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6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EB91B-028B-4EB2-8B20-0408AC75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8"/>
            <a:ext cx="10164418" cy="56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3385"/>
            <a:ext cx="9905998" cy="5359789"/>
          </a:xfrm>
        </p:spPr>
        <p:txBody>
          <a:bodyPr>
            <a:normAutofit/>
          </a:bodyPr>
          <a:lstStyle/>
          <a:p>
            <a:pPr algn="ctr"/>
            <a:r>
              <a:rPr lang="en-US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 !!</a:t>
            </a:r>
          </a:p>
        </p:txBody>
      </p:sp>
    </p:spTree>
    <p:extLst>
      <p:ext uri="{BB962C8B-B14F-4D97-AF65-F5344CB8AC3E}">
        <p14:creationId xmlns:p14="http://schemas.microsoft.com/office/powerpoint/2010/main" val="418902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148" y="2249487"/>
            <a:ext cx="6639339" cy="354171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reate category of product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ave client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tore body measurements of the clients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ake order with auto generated invoice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earch delivery date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earch client details using mobile or email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ummary of total order by date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19" y="245727"/>
            <a:ext cx="9905998" cy="1013230"/>
          </a:xfrm>
        </p:spPr>
        <p:txBody>
          <a:bodyPr>
            <a:normAutofit/>
          </a:bodyPr>
          <a:lstStyle/>
          <a:p>
            <a:pPr algn="ctr"/>
            <a:r>
              <a:rPr lang="en-US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1" y="1436915"/>
            <a:ext cx="7421216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02420"/>
            <a:ext cx="9905998" cy="953589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42" y="1201784"/>
            <a:ext cx="7889027" cy="5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128188"/>
            <a:ext cx="10556877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444E0-470F-4368-BC65-B5864428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799"/>
            <a:ext cx="10151165" cy="56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B4EE7-86CF-4B9D-9032-48E47C64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066799"/>
            <a:ext cx="10164418" cy="56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128188"/>
            <a:ext cx="10437811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8CF78-A3CB-4B05-98E4-4F6D45FD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54156"/>
            <a:ext cx="10164417" cy="57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6FA11-F01F-4D28-A6F3-0CED6A4F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40904"/>
            <a:ext cx="10177670" cy="57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5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246</Words>
  <Application>Microsoft Office PowerPoint</Application>
  <PresentationFormat>Widescreen</PresentationFormat>
  <Paragraphs>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Rockwell</vt:lpstr>
      <vt:lpstr>Tahoma</vt:lpstr>
      <vt:lpstr>Times New Roman</vt:lpstr>
      <vt:lpstr>Tw Cen MT</vt:lpstr>
      <vt:lpstr>Wingdings</vt:lpstr>
      <vt:lpstr>Circuit</vt:lpstr>
      <vt:lpstr>Software Requirements Specification</vt:lpstr>
      <vt:lpstr>Project Requirements……</vt:lpstr>
      <vt:lpstr>Requirements Analysis…..</vt:lpstr>
      <vt:lpstr>USE CASE  DIAGRAM</vt:lpstr>
      <vt:lpstr>Class Diagram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Thank You for Watching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2019-04-11T09:11:07Z</dcterms:created>
  <dcterms:modified xsi:type="dcterms:W3CDTF">2019-04-12T08:51:58Z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