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83" y="178269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Bishuddho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Bishyaon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Somobay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Sommittee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Java Swing &amp;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589-5485-46A8-A2CF-E8EB1C52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05" y="1378227"/>
            <a:ext cx="9591387" cy="5126569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C51BB-184E-4A3E-8A31-7C3810830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70000"/>
            <a:ext cx="8890736" cy="5104296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823-A6BE-4C9A-AFFC-DE78119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DD604-7833-44AB-AD91-D318D622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66" y="1338470"/>
            <a:ext cx="9127056" cy="5265017"/>
          </a:xfrm>
        </p:spPr>
      </p:pic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70"/>
            <a:ext cx="8596668" cy="1643269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Bishuddho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Bishyaon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Somobay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Sommittee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develop there all Financial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Desktop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They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record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there members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investors information (personal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there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and investment and print individual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Saving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Investment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Record Transaction 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Summary of </a:t>
            </a:r>
            <a:r>
              <a:rPr lang="en-US" sz="3600" dirty="0" smtClean="0"/>
              <a:t>transaction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Print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Overview of Deposit and Investment</a:t>
            </a:r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DC23B4-5076-4486-B35C-5B4DF77E5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782540"/>
            <a:ext cx="6053723" cy="6390199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0724F-6F88-412C-90AE-84E8CDB4E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7" y="1232010"/>
            <a:ext cx="8322366" cy="6333922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DCA8-D8EB-4EEC-B8EE-445D8656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59" y="1510748"/>
            <a:ext cx="10030947" cy="5049078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40BD9-4071-4093-8F54-5DEFE1B3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71" y="1378226"/>
            <a:ext cx="10270067" cy="5075583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2BC2-5D6F-45CB-A899-6EAF499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A/C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B13C6-B681-4B27-8DD4-492C4267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55" y="1364974"/>
            <a:ext cx="10215693" cy="5380384"/>
          </a:xfrm>
        </p:spPr>
      </p:pic>
    </p:spTree>
    <p:extLst>
      <p:ext uri="{BB962C8B-B14F-4D97-AF65-F5344CB8AC3E}">
        <p14:creationId xmlns:p14="http://schemas.microsoft.com/office/powerpoint/2010/main" val="5602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4AB8-B32E-4787-8D06-54F4A8D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A/C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AB031C-1D98-4ECA-98D0-879035135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69" y="1488281"/>
            <a:ext cx="9878779" cy="5164310"/>
          </a:xfrm>
        </p:spPr>
      </p:pic>
    </p:spTree>
    <p:extLst>
      <p:ext uri="{BB962C8B-B14F-4D97-AF65-F5344CB8AC3E}">
        <p14:creationId xmlns:p14="http://schemas.microsoft.com/office/powerpoint/2010/main" val="2730147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83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SRS  Sadria Society Bishuddho Bishyaon Somobay Sommittee</vt:lpstr>
      <vt:lpstr>Requirements</vt:lpstr>
      <vt:lpstr>Requirements analysis </vt:lpstr>
      <vt:lpstr>Use Case</vt:lpstr>
      <vt:lpstr>Class Diagram</vt:lpstr>
      <vt:lpstr>Login Page</vt:lpstr>
      <vt:lpstr>Home Page</vt:lpstr>
      <vt:lpstr>Saving A/C</vt:lpstr>
      <vt:lpstr>Investment A/C</vt:lpstr>
      <vt:lpstr>transaction</vt:lpstr>
      <vt:lpstr>Statement</vt:lpstr>
      <vt:lpstr>Print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Mehedi Hasan</cp:lastModifiedBy>
  <cp:revision>13</cp:revision>
  <dcterms:created xsi:type="dcterms:W3CDTF">2019-04-10T12:03:14Z</dcterms:created>
  <dcterms:modified xsi:type="dcterms:W3CDTF">2019-04-11T12:42:03Z</dcterms:modified>
</cp:coreProperties>
</file>