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54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11-Apr-19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4918" y="2997923"/>
            <a:ext cx="3636101" cy="2037806"/>
          </a:xfrm>
        </p:spPr>
        <p:txBody>
          <a:bodyPr>
            <a:noAutofit/>
          </a:bodyPr>
          <a:lstStyle/>
          <a:p>
            <a:pPr algn="ctr"/>
            <a:r>
              <a:rPr lang="en-US" sz="5000" cap="none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Prepared By</a:t>
            </a:r>
            <a:r>
              <a:rPr lang="en-US" sz="5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Md. Mehedi Hasan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ID: 1246913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5000" u="sng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464252" y="221025"/>
            <a:ext cx="9305382" cy="784815"/>
          </a:xfrm>
        </p:spPr>
        <p:txBody>
          <a:bodyPr>
            <a:noAutofit/>
          </a:bodyPr>
          <a:lstStyle/>
          <a:p>
            <a:r>
              <a:rPr lang="en-US" sz="4500" b="1" u="sng" cap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 Specification</a:t>
            </a:r>
            <a:endParaRPr lang="en-US" sz="4500" b="1" u="sng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876424" y="1810339"/>
            <a:ext cx="10010776" cy="7848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on Tailor Shop Management</a:t>
            </a:r>
            <a:endParaRPr lang="en-US" sz="50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 txBox="1">
            <a:spLocks/>
          </p:cNvSpPr>
          <p:nvPr/>
        </p:nvSpPr>
        <p:spPr>
          <a:xfrm>
            <a:off x="7611019" y="4284613"/>
            <a:ext cx="4158615" cy="17896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cap="none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Supervised By</a:t>
            </a:r>
            <a:r>
              <a:rPr lang="en-US" sz="5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2400" b="1" cap="none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Md. </a:t>
            </a:r>
            <a:r>
              <a:rPr lang="en-US" sz="2400" b="1" cap="none" dirty="0" err="1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Rajaul</a:t>
            </a:r>
            <a:r>
              <a:rPr lang="en-US" sz="2400" b="1" cap="none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Islam</a:t>
            </a:r>
          </a:p>
          <a:p>
            <a:pPr algn="ctr"/>
            <a:endParaRPr lang="en-US" sz="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7467010" cy="1478570"/>
          </a:xfrm>
        </p:spPr>
        <p:txBody>
          <a:bodyPr>
            <a:normAutofit/>
          </a:bodyPr>
          <a:lstStyle/>
          <a:p>
            <a:r>
              <a:rPr lang="en-US" sz="50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4400" cap="none" dirty="0" smtClean="0">
                <a:latin typeface="Rockwell" panose="02060603020205020403" pitchFamily="18" charset="0"/>
              </a:rPr>
              <a:t> </a:t>
            </a:r>
            <a:r>
              <a:rPr lang="en-US" sz="50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Requirements……</a:t>
            </a:r>
            <a:endParaRPr lang="en-US" sz="50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Client wants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Analysis…..</a:t>
            </a:r>
            <a:endParaRPr lang="en-US" sz="5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419" y="245727"/>
            <a:ext cx="9905998" cy="1191187"/>
          </a:xfrm>
        </p:spPr>
        <p:txBody>
          <a:bodyPr>
            <a:normAutofit/>
          </a:bodyPr>
          <a:lstStyle/>
          <a:p>
            <a:pPr algn="ctr"/>
            <a:r>
              <a:rPr lang="en-US" sz="5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endParaRPr lang="en-US" sz="5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419" y="1724297"/>
            <a:ext cx="9905998" cy="476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8194"/>
            <a:ext cx="9905998" cy="953589"/>
          </a:xfrm>
        </p:spPr>
        <p:txBody>
          <a:bodyPr>
            <a:normAutofit/>
          </a:bodyPr>
          <a:lstStyle/>
          <a:p>
            <a:pPr algn="ctr"/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463040"/>
            <a:ext cx="9905998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81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blem - Solution.potx" id="{618825C9-7A5B-4FD0-8173-05FBE0DDE387}" vid="{0970E009-9DDA-4822-A7D1-BB4C8516F0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38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Rockwell</vt:lpstr>
      <vt:lpstr>Tahoma</vt:lpstr>
      <vt:lpstr>Times New Roman</vt:lpstr>
      <vt:lpstr>Trebuchet MS</vt:lpstr>
      <vt:lpstr>Tw Cen MT</vt:lpstr>
      <vt:lpstr>Wingdings</vt:lpstr>
      <vt:lpstr>Circuit</vt:lpstr>
      <vt:lpstr>Software Requirements Specification</vt:lpstr>
      <vt:lpstr>Project Requirements……</vt:lpstr>
      <vt:lpstr>Requirements Analysis…..</vt:lpstr>
      <vt:lpstr>USE CASE </vt:lpstr>
      <vt:lpstr>Class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2019-04-11T09:11:07Z</dcterms:created>
  <dcterms:modified xsi:type="dcterms:W3CDTF">2019-04-11T12:41:01Z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