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FA9F3B-30ED-430A-B4AE-1BD847AFC1D9}">
  <a:tblStyle styleId="{52FA9F3B-30ED-430A-B4AE-1BD847AFC1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122" d="100"/>
          <a:sy n="122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6509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7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e3fe8a3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e3fe8a3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805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de3fe8a3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de3fe8a3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51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e3fe8a3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e3fe8a3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39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e3fe8a3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de3fe8a3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366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e3fe8a3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e3fe8a3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19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e3fe8a3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e3fe8a3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818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e3fe8a3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e3fe8a3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614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de3fe8a3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de3fe8a3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21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de3fe8a3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de3fe8a3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886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de3fe8a3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de3fe8a3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83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e3fe8a3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e3fe8a3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55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de2191012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de2191012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197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e219101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e219101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724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de219101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de219101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834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de219101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de219101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090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de219101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de2191012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39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de56b2c5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de56b2c5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97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de56b2c5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de56b2c5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200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de56b2c5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de56b2c5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313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de56b2c5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de56b2c5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20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e3fe8a3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de3fe8a3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13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e3fe8a3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e3fe8a3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89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e3fe8a3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e3fe8a3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05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e3fe8a3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e3fe8a3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37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e3fe8a3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e3fe8a3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5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e3fe8a3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e3fe8a3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85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de3fe8a3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de3fe8a3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1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CE5C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21475" y="2348600"/>
            <a:ext cx="8510700" cy="19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Team 6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Shuvrima Alam</a:t>
            </a:r>
            <a:endParaRPr sz="1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Meghna Mulani</a:t>
            </a:r>
            <a:endParaRPr sz="1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Lakshmi Vijay</a:t>
            </a:r>
            <a:endParaRPr sz="1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Siddharth Agarwal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1425" y="1563775"/>
            <a:ext cx="6895500" cy="8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Validations and Rule Checks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104250" y="104250"/>
            <a:ext cx="88014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“UPDATE PROFILE” VALIDATIONS CONTD.</a:t>
            </a:r>
            <a:endParaRPr sz="2400"/>
          </a:p>
        </p:txBody>
      </p:sp>
      <p:graphicFrame>
        <p:nvGraphicFramePr>
          <p:cNvPr id="109" name="Google Shape;109;p22"/>
          <p:cNvGraphicFramePr/>
          <p:nvPr/>
        </p:nvGraphicFramePr>
        <p:xfrm>
          <a:off x="231350" y="792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58600"/>
                <a:gridCol w="3658600"/>
              </a:tblGrid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Validations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City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&lt;= string size &lt;=20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alphabets only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State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as City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Zipcode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 == 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numbers only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225900" y="121625"/>
            <a:ext cx="86709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“UPDATE USER PROFILE” VALIDATIONS</a:t>
            </a:r>
            <a:endParaRPr sz="2400"/>
          </a:p>
        </p:txBody>
      </p:sp>
      <p:graphicFrame>
        <p:nvGraphicFramePr>
          <p:cNvPr id="115" name="Google Shape;115;p23"/>
          <p:cNvGraphicFramePr/>
          <p:nvPr/>
        </p:nvGraphicFramePr>
        <p:xfrm>
          <a:off x="352950" y="7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58625"/>
                <a:gridCol w="3658625"/>
              </a:tblGrid>
              <a:tr h="47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Validations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47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Username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unique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&lt;= string size&lt;=15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Alphanumeric only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7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Password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&lt;= string size&lt;=15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atleast one upper case letter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atleast one lower case letter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atleast one number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61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atleast one special character(@,$,%,&amp;,*,_)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139025" y="130325"/>
            <a:ext cx="87927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“UPDATE USER PROFILE” VALIDATIONS CONTD.</a:t>
            </a:r>
            <a:endParaRPr sz="2400"/>
          </a:p>
        </p:txBody>
      </p:sp>
      <p:graphicFrame>
        <p:nvGraphicFramePr>
          <p:cNvPr id="121" name="Google Shape;121;p24"/>
          <p:cNvGraphicFramePr/>
          <p:nvPr/>
        </p:nvGraphicFramePr>
        <p:xfrm>
          <a:off x="483325" y="7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Validations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Last Name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&lt;= string size &lt;=50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alphabets only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First Name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Same as Last Name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Role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 }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UTA 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 == 10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numbers only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unique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Phone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 == 10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numbers only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165075" y="130325"/>
            <a:ext cx="87318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“UPDATE USER PROFILE” VALIDATIONS CONTD.</a:t>
            </a:r>
            <a:endParaRPr sz="2400"/>
          </a:p>
        </p:txBody>
      </p:sp>
      <p:graphicFrame>
        <p:nvGraphicFramePr>
          <p:cNvPr id="127" name="Google Shape;127;p25"/>
          <p:cNvGraphicFramePr/>
          <p:nvPr/>
        </p:nvGraphicFramePr>
        <p:xfrm>
          <a:off x="30955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Validations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Email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&lt;= string size &lt;=45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contain a “@”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a valid extension ( .com .edu .gov .org .net)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preceding @ must be alphanumeric and non empty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between @ and extension must be alphanumeric and non empty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Street Address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&lt;= string size &lt;= 50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Alphanumeric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contain characters like “ - “ , “:”, “,”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147700" y="112950"/>
            <a:ext cx="87492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“UPDATE USER PROFILE” VALIDATIONS CONTD.</a:t>
            </a:r>
            <a:endParaRPr sz="2400"/>
          </a:p>
        </p:txBody>
      </p:sp>
      <p:graphicFrame>
        <p:nvGraphicFramePr>
          <p:cNvPr id="133" name="Google Shape;133;p26"/>
          <p:cNvGraphicFramePr/>
          <p:nvPr/>
        </p:nvGraphicFramePr>
        <p:xfrm>
          <a:off x="231350" y="776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58600"/>
                <a:gridCol w="3658600"/>
              </a:tblGrid>
              <a:tr h="48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Validations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City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&lt;= string size &lt;=20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alphabets only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State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as City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Zipcode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 == 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numbers only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/>
        </p:nvSpPr>
        <p:spPr>
          <a:xfrm>
            <a:off x="191150" y="130325"/>
            <a:ext cx="87231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“VIEW AVAILABLE PARKING SPACES” VALIDATIONS</a:t>
            </a:r>
            <a:endParaRPr sz="2400"/>
          </a:p>
        </p:txBody>
      </p:sp>
      <p:graphicFrame>
        <p:nvGraphicFramePr>
          <p:cNvPr id="139" name="Google Shape;139;p27"/>
          <p:cNvGraphicFramePr/>
          <p:nvPr/>
        </p:nvGraphicFramePr>
        <p:xfrm>
          <a:off x="457275" y="127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Validations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Parking Type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{Basic, Midrange,Premium,Access}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Time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in the format “HH:MM:SS”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/>
        </p:nvSpPr>
        <p:spPr>
          <a:xfrm>
            <a:off x="104250" y="130325"/>
            <a:ext cx="88188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“VIEW DETAILS OF SPECIFIC USER” VALIDATIONS</a:t>
            </a:r>
            <a:endParaRPr sz="2400"/>
          </a:p>
        </p:txBody>
      </p:sp>
      <p:graphicFrame>
        <p:nvGraphicFramePr>
          <p:cNvPr id="145" name="Google Shape;145;p28"/>
          <p:cNvGraphicFramePr/>
          <p:nvPr/>
        </p:nvGraphicFramePr>
        <p:xfrm>
          <a:off x="629275" y="87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Validation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Username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Must be unique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 &lt;= string size&lt;=15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Alphanumeric only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/>
        </p:nvSpPr>
        <p:spPr>
          <a:xfrm>
            <a:off x="234575" y="191150"/>
            <a:ext cx="84798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“REQUEST RESERVATION” VALIDATIONS</a:t>
            </a:r>
            <a:endParaRPr sz="2400"/>
          </a:p>
        </p:txBody>
      </p:sp>
      <p:graphicFrame>
        <p:nvGraphicFramePr>
          <p:cNvPr id="151" name="Google Shape;151;p2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Validations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Start Time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in the format of “HH:MM:SS”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Duration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in the format of “HH:MM”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Parking Type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{Basic, Midrange,Premium}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/>
        </p:nvSpPr>
        <p:spPr>
          <a:xfrm>
            <a:off x="156400" y="191150"/>
            <a:ext cx="88101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“MODIFY MY RESERVATIONS” VALIDATIONS</a:t>
            </a:r>
            <a:endParaRPr sz="2400"/>
          </a:p>
        </p:txBody>
      </p:sp>
      <p:graphicFrame>
        <p:nvGraphicFramePr>
          <p:cNvPr id="157" name="Google Shape;157;p30"/>
          <p:cNvGraphicFramePr/>
          <p:nvPr/>
        </p:nvGraphicFramePr>
        <p:xfrm>
          <a:off x="573050" y="10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19500"/>
                <a:gridCol w="3619500"/>
              </a:tblGrid>
              <a:tr h="49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Validations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9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Username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Must be unique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 &lt;= string size&lt;=15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Alphanumeric only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/>
        </p:nvSpPr>
        <p:spPr>
          <a:xfrm>
            <a:off x="286725" y="147700"/>
            <a:ext cx="85929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“EDIT USER PROFILE” VALIDATIONS</a:t>
            </a:r>
            <a:endParaRPr sz="2400"/>
          </a:p>
        </p:txBody>
      </p:sp>
      <p:graphicFrame>
        <p:nvGraphicFramePr>
          <p:cNvPr id="163" name="Google Shape;163;p31"/>
          <p:cNvGraphicFramePr/>
          <p:nvPr/>
        </p:nvGraphicFramePr>
        <p:xfrm>
          <a:off x="952500" y="196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19500"/>
                <a:gridCol w="3619500"/>
              </a:tblGrid>
              <a:tr h="49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Validations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9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Username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Must be unique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 &lt;= string size&lt;=15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Alphanumeric only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21475" y="191150"/>
            <a:ext cx="7532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“REGISTRATION FORM” VALIDATIONS</a:t>
            </a:r>
            <a:endParaRPr sz="2400"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66000" y="79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52100"/>
                <a:gridCol w="3652100"/>
              </a:tblGrid>
              <a:tr h="467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Validations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467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Username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unique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&lt;= string size&lt;=15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Alphanumeric only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67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Password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&lt;= string size&lt;=15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atleast one upper case letter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atleast one lower case letter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atleast one number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61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atleast one special character(@,$,%,&amp;,*,_)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91150" y="139025"/>
            <a:ext cx="86709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“CHANGE USER ROLES” VALIDATIONS</a:t>
            </a:r>
            <a:endParaRPr sz="2400"/>
          </a:p>
        </p:txBody>
      </p:sp>
      <p:graphicFrame>
        <p:nvGraphicFramePr>
          <p:cNvPr id="169" name="Google Shape;169;p32"/>
          <p:cNvGraphicFramePr/>
          <p:nvPr/>
        </p:nvGraphicFramePr>
        <p:xfrm>
          <a:off x="952500" y="196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19500"/>
                <a:gridCol w="3619500"/>
              </a:tblGrid>
              <a:tr h="49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Validations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9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Username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Must be unique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 &lt;= string size&lt;=15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Alphanumeric only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/>
        </p:nvSpPr>
        <p:spPr>
          <a:xfrm>
            <a:off x="225900" y="234575"/>
            <a:ext cx="8540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“REVOKE USER” VALIDATIONS</a:t>
            </a:r>
            <a:endParaRPr sz="2400"/>
          </a:p>
        </p:txBody>
      </p:sp>
      <p:graphicFrame>
        <p:nvGraphicFramePr>
          <p:cNvPr id="175" name="Google Shape;175;p33"/>
          <p:cNvGraphicFramePr/>
          <p:nvPr/>
        </p:nvGraphicFramePr>
        <p:xfrm>
          <a:off x="952500" y="196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19500"/>
                <a:gridCol w="3619500"/>
              </a:tblGrid>
              <a:tr h="49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Validations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9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Username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Must be unique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 &lt;= string size&lt;=15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Alphanumeric only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/>
        </p:nvSpPr>
        <p:spPr>
          <a:xfrm>
            <a:off x="217200" y="147700"/>
            <a:ext cx="86448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“ACTIVATE REVOKED USER” VALIDATIONS</a:t>
            </a:r>
            <a:endParaRPr sz="2400"/>
          </a:p>
        </p:txBody>
      </p:sp>
      <p:graphicFrame>
        <p:nvGraphicFramePr>
          <p:cNvPr id="181" name="Google Shape;181;p34"/>
          <p:cNvGraphicFramePr/>
          <p:nvPr/>
        </p:nvGraphicFramePr>
        <p:xfrm>
          <a:off x="952500" y="196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19500"/>
                <a:gridCol w="3619500"/>
              </a:tblGrid>
              <a:tr h="49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Validations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9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Username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Must be unique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3 &lt;= string size&lt;=15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Alphanumeric only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/>
        </p:nvSpPr>
        <p:spPr>
          <a:xfrm>
            <a:off x="278025" y="156400"/>
            <a:ext cx="86016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“PAY FOR PARKING” VALIDATIONS</a:t>
            </a:r>
            <a:endParaRPr sz="2400"/>
          </a:p>
        </p:txBody>
      </p:sp>
      <p:graphicFrame>
        <p:nvGraphicFramePr>
          <p:cNvPr id="187" name="Google Shape;187;p35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Validations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Credit Card Number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numbers only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of the format “xxxx-xxxx-xxxx-xxxx”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Name on the card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alphabets only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contain spaces and dots(for initials)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Date of Expiry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of the format “mm/yy”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Credit Card Security Code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 == 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numbers only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/>
        </p:nvSpPr>
        <p:spPr>
          <a:xfrm>
            <a:off x="95575" y="139025"/>
            <a:ext cx="87579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“REQUEST CART OUTSIDE NORMAL HOURS” VALIDATIONS</a:t>
            </a:r>
            <a:endParaRPr sz="2400"/>
          </a:p>
        </p:txBody>
      </p:sp>
      <p:graphicFrame>
        <p:nvGraphicFramePr>
          <p:cNvPr id="193" name="Google Shape;193;p36"/>
          <p:cNvGraphicFramePr/>
          <p:nvPr/>
        </p:nvGraphicFramePr>
        <p:xfrm>
          <a:off x="952500" y="158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19500"/>
                <a:gridCol w="3619500"/>
              </a:tblGrid>
              <a:tr h="698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Validations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698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Start Time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of the format “HH:MM:SS”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91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should be outside normal operating hours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182175" y="176275"/>
            <a:ext cx="8496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RULE CHECKS</a:t>
            </a:r>
            <a:endParaRPr sz="2400"/>
          </a:p>
        </p:txBody>
      </p:sp>
      <p:sp>
        <p:nvSpPr>
          <p:cNvPr id="199" name="Google Shape;199;p37"/>
          <p:cNvSpPr txBox="1"/>
          <p:nvPr/>
        </p:nvSpPr>
        <p:spPr>
          <a:xfrm>
            <a:off x="756800" y="2026250"/>
            <a:ext cx="8622000" cy="21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7"/>
          <p:cNvSpPr txBox="1"/>
          <p:nvPr/>
        </p:nvSpPr>
        <p:spPr>
          <a:xfrm>
            <a:off x="504550" y="1031275"/>
            <a:ext cx="7654800" cy="27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1" name="Google Shape;201;p37"/>
          <p:cNvGraphicFramePr/>
          <p:nvPr/>
        </p:nvGraphicFramePr>
        <p:xfrm>
          <a:off x="952500" y="979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2406750"/>
                <a:gridCol w="2406750"/>
                <a:gridCol w="2425475"/>
              </a:tblGrid>
              <a:tr h="60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Object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Rules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60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Reservation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Duration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of 3-hour reservation for the current day. No reservations allowed other than that for the current day.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60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Hours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Reservations are made starting with the hour and with each 15-min interval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/>
        </p:nvSpPr>
        <p:spPr>
          <a:xfrm>
            <a:off x="0" y="106200"/>
            <a:ext cx="77643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RULE CHECKS CONTD.</a:t>
            </a:r>
            <a:endParaRPr/>
          </a:p>
        </p:txBody>
      </p:sp>
      <p:graphicFrame>
        <p:nvGraphicFramePr>
          <p:cNvPr id="207" name="Google Shape;207;p38"/>
          <p:cNvGraphicFramePr/>
          <p:nvPr/>
        </p:nvGraphicFramePr>
        <p:xfrm>
          <a:off x="952500" y="979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2406750"/>
                <a:gridCol w="2701075"/>
                <a:gridCol w="2131150"/>
              </a:tblGrid>
              <a:tr h="60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Object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Rules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60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Student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Category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Students who have 3 no-shows are not allowed to make reservations - a report is provided to the Admin who is the one to revoke reservation abilities 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60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Hours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Students who overstay their reservation are also not allowed to make reservations.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/>
        </p:nvSpPr>
        <p:spPr>
          <a:xfrm>
            <a:off x="0" y="112125"/>
            <a:ext cx="64188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RULE CHECKS CONTD.</a:t>
            </a:r>
            <a:endParaRPr/>
          </a:p>
        </p:txBody>
      </p:sp>
      <p:graphicFrame>
        <p:nvGraphicFramePr>
          <p:cNvPr id="213" name="Google Shape;213;p39"/>
          <p:cNvGraphicFramePr/>
          <p:nvPr/>
        </p:nvGraphicFramePr>
        <p:xfrm>
          <a:off x="952500" y="979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2406750"/>
                <a:gridCol w="2701075"/>
                <a:gridCol w="2131150"/>
              </a:tblGrid>
              <a:tr h="60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Object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Rules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60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Parking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Type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Basic parking is available to all users who have a valid UTA parking permit.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Midrange requires at least a mid-range parking permit (can be used by Premium permit holders) and Premium is only available to Premium permit holders. Access requires a special access permit.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/>
        </p:nvSpPr>
        <p:spPr>
          <a:xfrm>
            <a:off x="0" y="0"/>
            <a:ext cx="67413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RULE CHECKS CONTD.</a:t>
            </a:r>
            <a:endParaRPr/>
          </a:p>
        </p:txBody>
      </p:sp>
      <p:graphicFrame>
        <p:nvGraphicFramePr>
          <p:cNvPr id="219" name="Google Shape;219;p40"/>
          <p:cNvGraphicFramePr/>
          <p:nvPr/>
        </p:nvGraphicFramePr>
        <p:xfrm>
          <a:off x="1190775" y="518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2168475"/>
                <a:gridCol w="2701075"/>
                <a:gridCol w="2131150"/>
              </a:tblGrid>
              <a:tr h="42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Object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Rules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553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Parking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Payment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Each parking option is a one-time charge.  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190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Area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Once the user has selected a specific parking spot the system assigns the first available numeric parking spot.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Spot starts with 1 ends with maximum parking area.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113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Number of roles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single user that has multiple roles, e.g. User and Parking manager would register twice with different user names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91150" y="156400"/>
            <a:ext cx="8662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“REGISTRATION FORM” VALIDATIONS CONTD.</a:t>
            </a:r>
            <a:endParaRPr sz="2400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483325" y="7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Validations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Last Name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&lt;= string size &lt;=50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alphabets only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First Name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Same as Last Name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Role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 }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UTA 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 == 10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numbers only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unique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Phone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 == 10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numbers only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82450" y="147700"/>
            <a:ext cx="84798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“REGISTRATION FORM” VALIDATIONS CONTD.</a:t>
            </a:r>
            <a:endParaRPr sz="2400"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30955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Validations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Email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&lt;= string size &lt;=45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contain a “@”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a valid extension ( .com .edu .gov .org .net)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preceding @ must be alphanumeric and non empty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between @ and extension must be alphanumeric and non empty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Street Address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&lt;= string size &lt;= 50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Alphanumeric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contain characters like “ - “ , “:”, “,”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95575" y="121625"/>
            <a:ext cx="88014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“REGISTRATION FORM” VALIDATIONS CONTD.</a:t>
            </a:r>
            <a:endParaRPr sz="240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244400" y="805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52075"/>
                <a:gridCol w="3652075"/>
              </a:tblGrid>
              <a:tr h="46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Validations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46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City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&lt;= string size &lt;=20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alphabets only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6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State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as City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6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Zipcode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 == 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numbers only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6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Parking Permit Type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{Basic, Midrange,Premium,Access}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147700" y="104250"/>
            <a:ext cx="88359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“LOGIN FORM” VALIDATIONS</a:t>
            </a:r>
            <a:endParaRPr sz="2400"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474625" y="8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576075"/>
                <a:gridCol w="3576075"/>
              </a:tblGrid>
              <a:tr h="521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Validations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521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Username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unique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4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&lt;= string size &lt;= 15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4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Alphanumeric only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57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Password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 &lt;= string size&lt;=15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77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atleast one uppercase letter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7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atleast one lowercase letter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7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atleast one number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57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Must have atleast one special character(@,$,%,&amp;,*,_)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156400" y="112950"/>
            <a:ext cx="85929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“UPDATE PROFILE” VALIDATIONS</a:t>
            </a:r>
            <a:endParaRPr sz="2400"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352950" y="7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58625"/>
                <a:gridCol w="3658625"/>
              </a:tblGrid>
              <a:tr h="47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Validations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47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Username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unique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&lt;= string size&lt;=15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Alphanumeric only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7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Password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&lt;= string size&lt;=15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atleast one upper case letter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atleast one lower case letter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atleast one number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61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atleast one special character(@,$,%,&amp;,*,_)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104250" y="104250"/>
            <a:ext cx="87231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“UPDATE PROFILE” VALIDATIONS CONTD.</a:t>
            </a:r>
            <a:endParaRPr sz="2400"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483325" y="7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Validations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Last Name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&lt;= string size &lt;=50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alphabets only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First Name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Same as Last Name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Role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 }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UTA 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 == 10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numbers only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unique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Phone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 == 10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numbers only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173775" y="86875"/>
            <a:ext cx="87318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“UPDATE PROFILE” VALIDATIONS CONTD.</a:t>
            </a:r>
            <a:endParaRPr sz="2400"/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30955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{52FA9F3B-30ED-430A-B4AE-1BD847AFC1D9}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Attribute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Validations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Email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&lt;= string size &lt;=45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contain a “@”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have a valid extension ( .com .edu .gov .org .net)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preceding @ must be alphanumeric and non empty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between @ and extension must be alphanumeric and non empty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Street Address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&lt;= string size &lt;= 50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be Alphanumeric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contain characters like “ - “ , “:”, “,”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</Words>
  <Application>Microsoft Macintosh PowerPoint</Application>
  <PresentationFormat>On-screen Show (16:9)</PresentationFormat>
  <Paragraphs>300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Alam, Shuvrima</cp:lastModifiedBy>
  <cp:revision>1</cp:revision>
  <dcterms:modified xsi:type="dcterms:W3CDTF">2019-01-29T06:56:42Z</dcterms:modified>
</cp:coreProperties>
</file>