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0" r:id="rId8"/>
    <p:sldId id="267" r:id="rId9"/>
    <p:sldId id="274" r:id="rId10"/>
    <p:sldId id="261" r:id="rId11"/>
    <p:sldId id="264" r:id="rId12"/>
    <p:sldId id="262" r:id="rId13"/>
    <p:sldId id="263" r:id="rId14"/>
    <p:sldId id="265" r:id="rId15"/>
    <p:sldId id="271" r:id="rId16"/>
    <p:sldId id="269" r:id="rId17"/>
    <p:sldId id="272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C5996-F699-4AE3-B6C3-76161EA1F5CE}">
          <p14:sldIdLst>
            <p14:sldId id="256"/>
            <p14:sldId id="257"/>
            <p14:sldId id="258"/>
            <p14:sldId id="268"/>
            <p14:sldId id="259"/>
            <p14:sldId id="270"/>
            <p14:sldId id="260"/>
            <p14:sldId id="267"/>
            <p14:sldId id="274"/>
            <p14:sldId id="261"/>
            <p14:sldId id="264"/>
            <p14:sldId id="262"/>
            <p14:sldId id="263"/>
            <p14:sldId id="265"/>
            <p14:sldId id="271"/>
            <p14:sldId id="269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7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7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3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3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5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5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1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3" y="1046376"/>
            <a:ext cx="9144000" cy="1848651"/>
          </a:xfrm>
        </p:spPr>
        <p:txBody>
          <a:bodyPr>
            <a:normAutofit/>
          </a:bodyPr>
          <a:lstStyle/>
          <a:p>
            <a:r>
              <a:rPr lang="en-US" dirty="0" smtClean="0"/>
              <a:t>Digital News Platform</a:t>
            </a:r>
            <a:br>
              <a:rPr lang="en-US" dirty="0" smtClean="0"/>
            </a:br>
            <a:r>
              <a:rPr lang="en-US" sz="3200" dirty="0" smtClean="0"/>
              <a:t>(8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of August 2022)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7" y="3715159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 err="1" smtClean="0"/>
              <a:t>Shuwetha.R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Geethika</a:t>
            </a:r>
            <a:r>
              <a:rPr lang="en-US" dirty="0"/>
              <a:t> </a:t>
            </a:r>
            <a:r>
              <a:rPr lang="en-US" dirty="0" err="1" smtClean="0"/>
              <a:t>Kanna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Hrushikesh</a:t>
            </a:r>
            <a:r>
              <a:rPr lang="en-US" dirty="0" smtClean="0"/>
              <a:t> Ingle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/>
          <a:lstStyle/>
          <a:p>
            <a:r>
              <a:rPr lang="en-US" dirty="0" smtClean="0"/>
              <a:t>Screenshots of webpages </a:t>
            </a:r>
            <a:r>
              <a:rPr lang="en-US" sz="3600" dirty="0" smtClean="0"/>
              <a:t>(Login page)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t="9413" b="10351"/>
          <a:stretch/>
        </p:blipFill>
        <p:spPr>
          <a:xfrm>
            <a:off x="2253672" y="2235199"/>
            <a:ext cx="7710183" cy="3491345"/>
          </a:xfrm>
        </p:spPr>
      </p:pic>
    </p:spTree>
    <p:extLst>
      <p:ext uri="{BB962C8B-B14F-4D97-AF65-F5344CB8AC3E}">
        <p14:creationId xmlns:p14="http://schemas.microsoft.com/office/powerpoint/2010/main" val="29535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Home Page(Categories)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4022"/>
            <a:ext cx="10439399" cy="5023723"/>
          </a:xfrm>
        </p:spPr>
      </p:pic>
    </p:spTree>
    <p:extLst>
      <p:ext uri="{BB962C8B-B14F-4D97-AF65-F5344CB8AC3E}">
        <p14:creationId xmlns:p14="http://schemas.microsoft.com/office/powerpoint/2010/main" val="7272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Subcategories pages-1</a:t>
            </a:r>
            <a:endParaRPr lang="en-IN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9" r="1643" b="6531"/>
          <a:stretch/>
        </p:blipFill>
        <p:spPr>
          <a:xfrm>
            <a:off x="2228144" y="2262909"/>
            <a:ext cx="7608583" cy="3629891"/>
          </a:xfrm>
        </p:spPr>
      </p:pic>
    </p:spTree>
    <p:extLst>
      <p:ext uri="{BB962C8B-B14F-4D97-AF65-F5344CB8AC3E}">
        <p14:creationId xmlns:p14="http://schemas.microsoft.com/office/powerpoint/2010/main" val="84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Subcategories </a:t>
            </a:r>
            <a:r>
              <a:rPr lang="en-US" sz="4000" dirty="0" smtClean="0"/>
              <a:t>pages-2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8" r="2001" b="5256"/>
          <a:stretch/>
        </p:blipFill>
        <p:spPr>
          <a:xfrm>
            <a:off x="2228144" y="2253673"/>
            <a:ext cx="7580874" cy="3694545"/>
          </a:xfrm>
        </p:spPr>
      </p:pic>
    </p:spTree>
    <p:extLst>
      <p:ext uri="{BB962C8B-B14F-4D97-AF65-F5344CB8AC3E}">
        <p14:creationId xmlns:p14="http://schemas.microsoft.com/office/powerpoint/2010/main" val="13539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16" y="789332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News page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4" r="1643" b="6106"/>
          <a:stretch/>
        </p:blipFill>
        <p:spPr>
          <a:xfrm>
            <a:off x="2228144" y="2281381"/>
            <a:ext cx="7608583" cy="3629891"/>
          </a:xfrm>
        </p:spPr>
      </p:pic>
    </p:spTree>
    <p:extLst>
      <p:ext uri="{BB962C8B-B14F-4D97-AF65-F5344CB8AC3E}">
        <p14:creationId xmlns:p14="http://schemas.microsoft.com/office/powerpoint/2010/main" val="563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Analytics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8" y="1825625"/>
            <a:ext cx="10372890" cy="4351338"/>
          </a:xfrm>
        </p:spPr>
      </p:pic>
    </p:spTree>
    <p:extLst>
      <p:ext uri="{BB962C8B-B14F-4D97-AF65-F5344CB8AC3E}">
        <p14:creationId xmlns:p14="http://schemas.microsoft.com/office/powerpoint/2010/main" val="27101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Analytics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7" b="19054"/>
          <a:stretch/>
        </p:blipFill>
        <p:spPr>
          <a:xfrm>
            <a:off x="2228144" y="2253673"/>
            <a:ext cx="7735712" cy="3094182"/>
          </a:xfrm>
        </p:spPr>
      </p:pic>
    </p:spTree>
    <p:extLst>
      <p:ext uri="{BB962C8B-B14F-4D97-AF65-F5344CB8AC3E}">
        <p14:creationId xmlns:p14="http://schemas.microsoft.com/office/powerpoint/2010/main" val="8251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Like Article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0180" r="7735" b="40647"/>
          <a:stretch/>
        </p:blipFill>
        <p:spPr>
          <a:xfrm>
            <a:off x="3519055" y="2068945"/>
            <a:ext cx="6530109" cy="2290619"/>
          </a:xfrm>
        </p:spPr>
      </p:pic>
    </p:spTree>
    <p:extLst>
      <p:ext uri="{BB962C8B-B14F-4D97-AF65-F5344CB8AC3E}">
        <p14:creationId xmlns:p14="http://schemas.microsoft.com/office/powerpoint/2010/main" val="27629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 Article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t="9476" r="5464" b="5361"/>
          <a:stretch/>
        </p:blipFill>
        <p:spPr>
          <a:xfrm>
            <a:off x="3833091" y="2115127"/>
            <a:ext cx="5708074" cy="3814618"/>
          </a:xfrm>
        </p:spPr>
      </p:pic>
    </p:spTree>
    <p:extLst>
      <p:ext uri="{BB962C8B-B14F-4D97-AF65-F5344CB8AC3E}">
        <p14:creationId xmlns:p14="http://schemas.microsoft.com/office/powerpoint/2010/main" val="3084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80" y="2158739"/>
            <a:ext cx="5786601" cy="2462383"/>
          </a:xfrm>
        </p:spPr>
      </p:pic>
    </p:spTree>
    <p:extLst>
      <p:ext uri="{BB962C8B-B14F-4D97-AF65-F5344CB8AC3E}">
        <p14:creationId xmlns:p14="http://schemas.microsoft.com/office/powerpoint/2010/main" val="32491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6210"/>
            <a:ext cx="10515600" cy="8037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8685"/>
            <a:ext cx="10515600" cy="206764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web system that can display news, divided into several categories, each subdivided into more categories. </a:t>
            </a:r>
            <a:endParaRPr lang="en-US" dirty="0"/>
          </a:p>
          <a:p>
            <a:r>
              <a:rPr lang="en-US" dirty="0" smtClean="0"/>
              <a:t>Every news article has a like, comment, and share 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2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APPROCAH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Modularity</a:t>
            </a:r>
          </a:p>
          <a:p>
            <a:r>
              <a:rPr lang="en-IN" dirty="0" smtClean="0"/>
              <a:t>Major use of Angular functionalities</a:t>
            </a:r>
          </a:p>
          <a:p>
            <a:r>
              <a:rPr lang="en-IN" dirty="0" smtClean="0"/>
              <a:t>Use of needful RestAPIs</a:t>
            </a:r>
          </a:p>
          <a:p>
            <a:r>
              <a:rPr lang="en-IN" dirty="0" smtClean="0"/>
              <a:t>News API</a:t>
            </a:r>
          </a:p>
          <a:p>
            <a:r>
              <a:rPr lang="en-IN" dirty="0" smtClean="0"/>
              <a:t>CRUD operations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Dependency injections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the appropriate news API provider.</a:t>
            </a:r>
          </a:p>
          <a:p>
            <a:r>
              <a:rPr lang="en-IN" dirty="0" smtClean="0"/>
              <a:t>Attaching like , comments to the news articles.</a:t>
            </a:r>
          </a:p>
          <a:p>
            <a:r>
              <a:rPr lang="en-IN" dirty="0" smtClean="0"/>
              <a:t>Admin Data analytics.</a:t>
            </a:r>
          </a:p>
          <a:p>
            <a:r>
              <a:rPr lang="en-IN" dirty="0" smtClean="0"/>
              <a:t>Proper design of entities.</a:t>
            </a:r>
          </a:p>
          <a:p>
            <a:r>
              <a:rPr lang="en-IN" dirty="0" smtClean="0"/>
              <a:t>Implementing news in subcategories.</a:t>
            </a:r>
          </a:p>
          <a:p>
            <a:r>
              <a:rPr lang="en-IN" dirty="0" smtClean="0"/>
              <a:t>Storing real time news in Database and updating as and when required.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490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Frameworks used:-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Spring Boot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Angular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Database used:-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 workbench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Fetching daily news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news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2442"/>
            <a:ext cx="10515600" cy="4351338"/>
          </a:xfrm>
        </p:spPr>
        <p:txBody>
          <a:bodyPr/>
          <a:lstStyle/>
          <a:p>
            <a:r>
              <a:rPr lang="en-IN" dirty="0" smtClean="0"/>
              <a:t>How do news API work in real time.</a:t>
            </a:r>
          </a:p>
          <a:p>
            <a:r>
              <a:rPr lang="en-IN" dirty="0" smtClean="0"/>
              <a:t>How CRUD operations work on real time.</a:t>
            </a:r>
          </a:p>
          <a:p>
            <a:r>
              <a:rPr lang="en-IN" dirty="0" smtClean="0"/>
              <a:t>How dependency injections help.</a:t>
            </a:r>
          </a:p>
          <a:p>
            <a:r>
              <a:rPr lang="en-IN" dirty="0" smtClean="0"/>
              <a:t>How Databases are helpful in fetching necessaries.</a:t>
            </a:r>
          </a:p>
          <a:p>
            <a:r>
              <a:rPr lang="en-IN" dirty="0" smtClean="0"/>
              <a:t>Rest APIs and Annotations.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8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44" y="148309"/>
            <a:ext cx="10515600" cy="91692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1282046"/>
            <a:ext cx="8568965" cy="4989186"/>
          </a:xfrm>
        </p:spPr>
      </p:pic>
    </p:spTree>
    <p:extLst>
      <p:ext uri="{BB962C8B-B14F-4D97-AF65-F5344CB8AC3E}">
        <p14:creationId xmlns:p14="http://schemas.microsoft.com/office/powerpoint/2010/main" val="13677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0871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5" y="1265382"/>
            <a:ext cx="10374745" cy="5320145"/>
          </a:xfrm>
        </p:spPr>
      </p:pic>
    </p:spTree>
    <p:extLst>
      <p:ext uri="{BB962C8B-B14F-4D97-AF65-F5344CB8AC3E}">
        <p14:creationId xmlns:p14="http://schemas.microsoft.com/office/powerpoint/2010/main" val="13310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Angular:</a:t>
            </a:r>
          </a:p>
          <a:p>
            <a:r>
              <a:rPr lang="en-IN" dirty="0"/>
              <a:t> </a:t>
            </a:r>
            <a:r>
              <a:rPr lang="en-IN" dirty="0" smtClean="0"/>
              <a:t>     Components: 7</a:t>
            </a:r>
          </a:p>
          <a:p>
            <a:r>
              <a:rPr lang="en-IN" dirty="0" smtClean="0"/>
              <a:t>      Services: 2</a:t>
            </a:r>
          </a:p>
          <a:p>
            <a:r>
              <a:rPr lang="en-IN" dirty="0" smtClean="0"/>
              <a:t>Spring Boot: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Entities: </a:t>
            </a:r>
            <a:r>
              <a:rPr lang="en-IN" dirty="0" smtClean="0"/>
              <a:t>6</a:t>
            </a:r>
          </a:p>
          <a:p>
            <a:r>
              <a:rPr lang="en-IN" dirty="0"/>
              <a:t> </a:t>
            </a:r>
            <a:r>
              <a:rPr lang="en-IN" dirty="0" smtClean="0"/>
              <a:t>    Repository:6</a:t>
            </a:r>
          </a:p>
          <a:p>
            <a:r>
              <a:rPr lang="en-IN" dirty="0"/>
              <a:t> </a:t>
            </a:r>
            <a:r>
              <a:rPr lang="en-IN" dirty="0" smtClean="0"/>
              <a:t>    Service: 3</a:t>
            </a:r>
          </a:p>
          <a:p>
            <a:r>
              <a:rPr lang="en-IN" dirty="0"/>
              <a:t> </a:t>
            </a:r>
            <a:r>
              <a:rPr lang="en-IN" dirty="0" smtClean="0"/>
              <a:t>    Controller : 2</a:t>
            </a:r>
          </a:p>
          <a:p>
            <a:r>
              <a:rPr lang="en-IN" dirty="0"/>
              <a:t> </a:t>
            </a:r>
            <a:r>
              <a:rPr lang="en-IN" dirty="0" smtClean="0"/>
              <a:t>     Provider: 3</a:t>
            </a:r>
            <a:endParaRPr lang="en-IN" dirty="0"/>
          </a:p>
          <a:p>
            <a:pPr marL="0" indent="0">
              <a:buNone/>
            </a:pPr>
            <a:r>
              <a:rPr lang="en-IN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4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2598</TotalTime>
  <Words>221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Digital News Platform (8th of August 2022)</vt:lpstr>
      <vt:lpstr>INTRODUCTION</vt:lpstr>
      <vt:lpstr>APPROCAH</vt:lpstr>
      <vt:lpstr>CHALLENGES</vt:lpstr>
      <vt:lpstr>LEARNINGS</vt:lpstr>
      <vt:lpstr>Learnings..</vt:lpstr>
      <vt:lpstr>FLOWCHART</vt:lpstr>
      <vt:lpstr>ER Diagram</vt:lpstr>
      <vt:lpstr>Statistics</vt:lpstr>
      <vt:lpstr>Screenshots of webpages (Login page)</vt:lpstr>
      <vt:lpstr>Home Page(Categories)</vt:lpstr>
      <vt:lpstr>Subcategories pages-1</vt:lpstr>
      <vt:lpstr>Subcategories pages-2</vt:lpstr>
      <vt:lpstr>News page</vt:lpstr>
      <vt:lpstr>Login Analytics</vt:lpstr>
      <vt:lpstr>Admin Analytics </vt:lpstr>
      <vt:lpstr>Like Article</vt:lpstr>
      <vt:lpstr>Comment Article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News Platform (6th of August 2022)</dc:title>
  <dc:creator>localadmin</dc:creator>
  <cp:lastModifiedBy>localadmin</cp:lastModifiedBy>
  <cp:revision>18</cp:revision>
  <dcterms:created xsi:type="dcterms:W3CDTF">2022-08-06T10:57:52Z</dcterms:created>
  <dcterms:modified xsi:type="dcterms:W3CDTF">2022-08-08T06:33:30Z</dcterms:modified>
</cp:coreProperties>
</file>