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8" r:id="rId5"/>
    <p:sldId id="259" r:id="rId6"/>
    <p:sldId id="270" r:id="rId7"/>
    <p:sldId id="260" r:id="rId8"/>
    <p:sldId id="267" r:id="rId9"/>
    <p:sldId id="274" r:id="rId10"/>
    <p:sldId id="261" r:id="rId11"/>
    <p:sldId id="264" r:id="rId12"/>
    <p:sldId id="262" r:id="rId13"/>
    <p:sldId id="263" r:id="rId14"/>
    <p:sldId id="265" r:id="rId15"/>
    <p:sldId id="271" r:id="rId16"/>
    <p:sldId id="269" r:id="rId17"/>
    <p:sldId id="272" r:id="rId18"/>
    <p:sldId id="273" r:id="rId19"/>
    <p:sldId id="26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E4C5996-F699-4AE3-B6C3-76161EA1F5CE}">
          <p14:sldIdLst>
            <p14:sldId id="256"/>
            <p14:sldId id="257"/>
            <p14:sldId id="258"/>
            <p14:sldId id="268"/>
            <p14:sldId id="259"/>
            <p14:sldId id="270"/>
            <p14:sldId id="260"/>
            <p14:sldId id="267"/>
            <p14:sldId id="274"/>
            <p14:sldId id="261"/>
            <p14:sldId id="264"/>
            <p14:sldId id="262"/>
            <p14:sldId id="263"/>
            <p14:sldId id="265"/>
            <p14:sldId id="271"/>
            <p14:sldId id="269"/>
            <p14:sldId id="272"/>
            <p14:sldId id="273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303D1-A3F6-4E1E-BA12-04847E88059B}" type="datetimeFigureOut">
              <a:rPr lang="en-IN" smtClean="0"/>
              <a:t>08-08-2022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0C0B5-A5CA-4849-B05B-E0B3427BA7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7174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303D1-A3F6-4E1E-BA12-04847E88059B}" type="datetimeFigureOut">
              <a:rPr lang="en-IN" smtClean="0"/>
              <a:t>08-08-2022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0C0B5-A5CA-4849-B05B-E0B3427BA7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8070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303D1-A3F6-4E1E-BA12-04847E88059B}" type="datetimeFigureOut">
              <a:rPr lang="en-IN" smtClean="0"/>
              <a:t>08-08-2022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0C0B5-A5CA-4849-B05B-E0B3427BA7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5539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303D1-A3F6-4E1E-BA12-04847E88059B}" type="datetimeFigureOut">
              <a:rPr lang="en-IN" smtClean="0"/>
              <a:t>08-08-2022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0C0B5-A5CA-4849-B05B-E0B3427BA7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6218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303D1-A3F6-4E1E-BA12-04847E88059B}" type="datetimeFigureOut">
              <a:rPr lang="en-IN" smtClean="0"/>
              <a:t>08-08-2022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0C0B5-A5CA-4849-B05B-E0B3427BA7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6733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303D1-A3F6-4E1E-BA12-04847E88059B}" type="datetimeFigureOut">
              <a:rPr lang="en-IN" smtClean="0"/>
              <a:t>08-08-2022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0C0B5-A5CA-4849-B05B-E0B3427BA7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0403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303D1-A3F6-4E1E-BA12-04847E88059B}" type="datetimeFigureOut">
              <a:rPr lang="en-IN" smtClean="0"/>
              <a:t>08-08-2022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0C0B5-A5CA-4849-B05B-E0B3427BA7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5353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303D1-A3F6-4E1E-BA12-04847E88059B}" type="datetimeFigureOut">
              <a:rPr lang="en-IN" smtClean="0"/>
              <a:t>08-08-2022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0C0B5-A5CA-4849-B05B-E0B3427BA7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0556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303D1-A3F6-4E1E-BA12-04847E88059B}" type="datetimeFigureOut">
              <a:rPr lang="en-IN" smtClean="0"/>
              <a:t>08-08-2022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0C0B5-A5CA-4849-B05B-E0B3427BA7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1829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303D1-A3F6-4E1E-BA12-04847E88059B}" type="datetimeFigureOut">
              <a:rPr lang="en-IN" smtClean="0"/>
              <a:t>08-08-2022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0C0B5-A5CA-4849-B05B-E0B3427BA7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7019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303D1-A3F6-4E1E-BA12-04847E88059B}" type="datetimeFigureOut">
              <a:rPr lang="en-IN" smtClean="0"/>
              <a:t>08-08-2022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0C0B5-A5CA-4849-B05B-E0B3427BA7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2013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4303D1-A3F6-4E1E-BA12-04847E88059B}" type="datetimeFigureOut">
              <a:rPr lang="en-IN" smtClean="0"/>
              <a:t>08-08-2022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40C0B5-A5CA-4849-B05B-E0B3427BA7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1122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07183" y="1046376"/>
            <a:ext cx="9144000" cy="1848651"/>
          </a:xfrm>
        </p:spPr>
        <p:txBody>
          <a:bodyPr>
            <a:normAutofit/>
          </a:bodyPr>
          <a:lstStyle/>
          <a:p>
            <a:r>
              <a:rPr lang="en-US" dirty="0" smtClean="0"/>
              <a:t>Digital News Platform</a:t>
            </a:r>
            <a:br>
              <a:rPr lang="en-US" dirty="0" smtClean="0"/>
            </a:br>
            <a:r>
              <a:rPr lang="en-US" sz="3200" dirty="0" smtClean="0"/>
              <a:t>(8</a:t>
            </a:r>
            <a:r>
              <a:rPr lang="en-US" sz="3200" baseline="30000" dirty="0" smtClean="0"/>
              <a:t>th</a:t>
            </a:r>
            <a:r>
              <a:rPr lang="en-US" sz="3200" dirty="0" smtClean="0"/>
              <a:t> of August 2022)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1707" y="3715159"/>
            <a:ext cx="9144000" cy="1655762"/>
          </a:xfrm>
        </p:spPr>
        <p:txBody>
          <a:bodyPr/>
          <a:lstStyle/>
          <a:p>
            <a:pPr algn="r"/>
            <a:r>
              <a:rPr lang="en-US" dirty="0" smtClean="0"/>
              <a:t>-</a:t>
            </a:r>
            <a:r>
              <a:rPr lang="en-US" dirty="0" err="1" smtClean="0"/>
              <a:t>Shuwetha.R</a:t>
            </a:r>
            <a:endParaRPr lang="en-US" dirty="0" smtClean="0"/>
          </a:p>
          <a:p>
            <a:pPr algn="r"/>
            <a:r>
              <a:rPr lang="en-US" dirty="0" smtClean="0"/>
              <a:t>-</a:t>
            </a:r>
            <a:r>
              <a:rPr lang="en-US" dirty="0" err="1" smtClean="0"/>
              <a:t>Geethika</a:t>
            </a:r>
            <a:r>
              <a:rPr lang="en-US" dirty="0"/>
              <a:t> </a:t>
            </a:r>
            <a:r>
              <a:rPr lang="en-US" dirty="0" err="1" smtClean="0"/>
              <a:t>Kanna</a:t>
            </a:r>
            <a:endParaRPr lang="en-US" dirty="0" smtClean="0"/>
          </a:p>
          <a:p>
            <a:pPr algn="r"/>
            <a:r>
              <a:rPr lang="en-US" dirty="0" smtClean="0"/>
              <a:t>-</a:t>
            </a:r>
            <a:r>
              <a:rPr lang="en-US" dirty="0" err="1" smtClean="0"/>
              <a:t>Hrushikesh</a:t>
            </a:r>
            <a:r>
              <a:rPr lang="en-US" dirty="0" smtClean="0"/>
              <a:t> Ingle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0838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9786"/>
          </a:xfrm>
        </p:spPr>
        <p:txBody>
          <a:bodyPr/>
          <a:lstStyle/>
          <a:p>
            <a:r>
              <a:rPr lang="en-US" dirty="0" smtClean="0"/>
              <a:t>Screenshots of webpages </a:t>
            </a:r>
            <a:r>
              <a:rPr lang="en-US" sz="3600" dirty="0" smtClean="0"/>
              <a:t>(Login page)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" t="9413" b="10351"/>
          <a:stretch/>
        </p:blipFill>
        <p:spPr>
          <a:xfrm>
            <a:off x="2253672" y="2235199"/>
            <a:ext cx="7710183" cy="3491345"/>
          </a:xfrm>
        </p:spPr>
      </p:pic>
    </p:spTree>
    <p:extLst>
      <p:ext uri="{BB962C8B-B14F-4D97-AF65-F5344CB8AC3E}">
        <p14:creationId xmlns:p14="http://schemas.microsoft.com/office/powerpoint/2010/main" val="2953507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48896"/>
          </a:xfrm>
        </p:spPr>
        <p:txBody>
          <a:bodyPr>
            <a:normAutofit/>
          </a:bodyPr>
          <a:lstStyle/>
          <a:p>
            <a:r>
              <a:rPr lang="en-US" sz="4000" dirty="0" smtClean="0"/>
              <a:t>Home Page(Categories)</a:t>
            </a:r>
            <a:endParaRPr lang="en-IN" sz="40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14022"/>
            <a:ext cx="10439399" cy="5023723"/>
          </a:xfrm>
        </p:spPr>
      </p:pic>
    </p:spTree>
    <p:extLst>
      <p:ext uri="{BB962C8B-B14F-4D97-AF65-F5344CB8AC3E}">
        <p14:creationId xmlns:p14="http://schemas.microsoft.com/office/powerpoint/2010/main" val="727217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Subcategories pages-1</a:t>
            </a:r>
            <a:endParaRPr lang="en-IN" sz="36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49" r="1643" b="6531"/>
          <a:stretch/>
        </p:blipFill>
        <p:spPr>
          <a:xfrm>
            <a:off x="2228144" y="2262909"/>
            <a:ext cx="7608583" cy="3629891"/>
          </a:xfrm>
        </p:spPr>
      </p:pic>
    </p:spTree>
    <p:extLst>
      <p:ext uri="{BB962C8B-B14F-4D97-AF65-F5344CB8AC3E}">
        <p14:creationId xmlns:p14="http://schemas.microsoft.com/office/powerpoint/2010/main" val="84771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Subcategories </a:t>
            </a:r>
            <a:r>
              <a:rPr lang="en-US" sz="4000" dirty="0" smtClean="0"/>
              <a:t>pages-2</a:t>
            </a:r>
            <a:endParaRPr lang="en-IN" sz="4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38" r="2001" b="5256"/>
          <a:stretch/>
        </p:blipFill>
        <p:spPr>
          <a:xfrm>
            <a:off x="2228144" y="2253673"/>
            <a:ext cx="7580874" cy="3694545"/>
          </a:xfrm>
        </p:spPr>
      </p:pic>
    </p:spTree>
    <p:extLst>
      <p:ext uri="{BB962C8B-B14F-4D97-AF65-F5344CB8AC3E}">
        <p14:creationId xmlns:p14="http://schemas.microsoft.com/office/powerpoint/2010/main" val="1353914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016" y="789332"/>
            <a:ext cx="10515600" cy="64354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News page</a:t>
            </a:r>
            <a:endParaRPr lang="en-IN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74" r="1643" b="6106"/>
          <a:stretch/>
        </p:blipFill>
        <p:spPr>
          <a:xfrm>
            <a:off x="2228144" y="2281381"/>
            <a:ext cx="7608583" cy="3629891"/>
          </a:xfrm>
        </p:spPr>
      </p:pic>
    </p:spTree>
    <p:extLst>
      <p:ext uri="{BB962C8B-B14F-4D97-AF65-F5344CB8AC3E}">
        <p14:creationId xmlns:p14="http://schemas.microsoft.com/office/powerpoint/2010/main" val="56395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Login Analytics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728" y="1825625"/>
            <a:ext cx="10372890" cy="4351338"/>
          </a:xfrm>
        </p:spPr>
      </p:pic>
    </p:spTree>
    <p:extLst>
      <p:ext uri="{BB962C8B-B14F-4D97-AF65-F5344CB8AC3E}">
        <p14:creationId xmlns:p14="http://schemas.microsoft.com/office/powerpoint/2010/main" val="27101265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Admin Analytics 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37" b="19054"/>
          <a:stretch/>
        </p:blipFill>
        <p:spPr>
          <a:xfrm>
            <a:off x="2228144" y="2253673"/>
            <a:ext cx="7735712" cy="3094182"/>
          </a:xfrm>
        </p:spPr>
      </p:pic>
    </p:spTree>
    <p:extLst>
      <p:ext uri="{BB962C8B-B14F-4D97-AF65-F5344CB8AC3E}">
        <p14:creationId xmlns:p14="http://schemas.microsoft.com/office/powerpoint/2010/main" val="825119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Like Article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88" t="10180" r="7735" b="40647"/>
          <a:stretch/>
        </p:blipFill>
        <p:spPr>
          <a:xfrm>
            <a:off x="3519055" y="2068945"/>
            <a:ext cx="6530109" cy="2290619"/>
          </a:xfrm>
        </p:spPr>
      </p:pic>
    </p:spTree>
    <p:extLst>
      <p:ext uri="{BB962C8B-B14F-4D97-AF65-F5344CB8AC3E}">
        <p14:creationId xmlns:p14="http://schemas.microsoft.com/office/powerpoint/2010/main" val="27629699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Comment Article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47" t="9476" r="5464" b="5361"/>
          <a:stretch/>
        </p:blipFill>
        <p:spPr>
          <a:xfrm>
            <a:off x="3833091" y="2115127"/>
            <a:ext cx="5708074" cy="3814618"/>
          </a:xfrm>
        </p:spPr>
      </p:pic>
    </p:spTree>
    <p:extLst>
      <p:ext uri="{BB962C8B-B14F-4D97-AF65-F5344CB8AC3E}">
        <p14:creationId xmlns:p14="http://schemas.microsoft.com/office/powerpoint/2010/main" val="30842925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4180" y="2158739"/>
            <a:ext cx="5786601" cy="2462383"/>
          </a:xfrm>
        </p:spPr>
      </p:pic>
    </p:spTree>
    <p:extLst>
      <p:ext uri="{BB962C8B-B14F-4D97-AF65-F5344CB8AC3E}">
        <p14:creationId xmlns:p14="http://schemas.microsoft.com/office/powerpoint/2010/main" val="3249143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76210"/>
            <a:ext cx="10515600" cy="803799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68685"/>
            <a:ext cx="10515600" cy="2067645"/>
          </a:xfrm>
        </p:spPr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 web system that can display news, divided into several categories, each subdivided into more categories. </a:t>
            </a:r>
            <a:endParaRPr lang="en-US" dirty="0"/>
          </a:p>
          <a:p>
            <a:r>
              <a:rPr lang="en-US" dirty="0" smtClean="0"/>
              <a:t>Every news article has a like, comment, and share button.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50266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APPROCAH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Modularity</a:t>
            </a:r>
          </a:p>
          <a:p>
            <a:r>
              <a:rPr lang="en-IN" dirty="0" smtClean="0"/>
              <a:t>Major use of Angular functionalities</a:t>
            </a:r>
          </a:p>
          <a:p>
            <a:r>
              <a:rPr lang="en-IN" dirty="0" smtClean="0"/>
              <a:t>Use of needful RestAPIs</a:t>
            </a:r>
          </a:p>
          <a:p>
            <a:r>
              <a:rPr lang="en-IN" dirty="0" smtClean="0"/>
              <a:t>News API</a:t>
            </a:r>
          </a:p>
          <a:p>
            <a:r>
              <a:rPr lang="en-IN" dirty="0" smtClean="0"/>
              <a:t>CRUD operations</a:t>
            </a:r>
          </a:p>
          <a:p>
            <a:r>
              <a:rPr lang="en-IN" dirty="0" smtClean="0"/>
              <a:t>Bootstrap</a:t>
            </a:r>
          </a:p>
          <a:p>
            <a:r>
              <a:rPr lang="en-IN" dirty="0" smtClean="0"/>
              <a:t>Dependency injections</a:t>
            </a:r>
          </a:p>
          <a:p>
            <a:pPr marL="0" indent="0">
              <a:buNone/>
            </a:pPr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1147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CHALLENGES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Finding the appropriate news API provider.</a:t>
            </a:r>
          </a:p>
          <a:p>
            <a:r>
              <a:rPr lang="en-IN" dirty="0" smtClean="0"/>
              <a:t>Attaching like , comments to the news articles.</a:t>
            </a:r>
          </a:p>
          <a:p>
            <a:r>
              <a:rPr lang="en-IN" dirty="0" smtClean="0"/>
              <a:t>Admin Data analytics.</a:t>
            </a:r>
          </a:p>
          <a:p>
            <a:r>
              <a:rPr lang="en-IN" dirty="0" smtClean="0"/>
              <a:t>Proper design of entities.</a:t>
            </a:r>
          </a:p>
          <a:p>
            <a:r>
              <a:rPr lang="en-IN" dirty="0" smtClean="0"/>
              <a:t>Implementing news in subcategories.</a:t>
            </a:r>
          </a:p>
          <a:p>
            <a:r>
              <a:rPr lang="en-IN" dirty="0" smtClean="0"/>
              <a:t>Storing real time news in Database and updating as and when required.</a:t>
            </a:r>
          </a:p>
          <a:p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2049009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Frameworks used:-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Spring Boot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Angular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Database used:-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MYSQL workbench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Fetching daily news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Using news API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07517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Learnings..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42442"/>
            <a:ext cx="10515600" cy="4351338"/>
          </a:xfrm>
        </p:spPr>
        <p:txBody>
          <a:bodyPr/>
          <a:lstStyle/>
          <a:p>
            <a:r>
              <a:rPr lang="en-IN" dirty="0" smtClean="0"/>
              <a:t>How do news API work in real time.</a:t>
            </a:r>
          </a:p>
          <a:p>
            <a:r>
              <a:rPr lang="en-IN" dirty="0" smtClean="0"/>
              <a:t>How CRUD operations work on real time.</a:t>
            </a:r>
          </a:p>
          <a:p>
            <a:r>
              <a:rPr lang="en-IN" dirty="0" smtClean="0"/>
              <a:t>How dependency injections help.</a:t>
            </a:r>
          </a:p>
          <a:p>
            <a:r>
              <a:rPr lang="en-IN" dirty="0" smtClean="0"/>
              <a:t>How Databases are helpful in fetching necessaries.</a:t>
            </a:r>
          </a:p>
          <a:p>
            <a:r>
              <a:rPr lang="en-IN" dirty="0" smtClean="0"/>
              <a:t>Rest APIs and Annotations.</a:t>
            </a:r>
          </a:p>
          <a:p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94886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944" y="148309"/>
            <a:ext cx="10515600" cy="916920"/>
          </a:xfrm>
        </p:spPr>
        <p:txBody>
          <a:bodyPr/>
          <a:lstStyle/>
          <a:p>
            <a:r>
              <a:rPr lang="en-US" dirty="0" smtClean="0"/>
              <a:t>FLOWCHART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4532" y="1282046"/>
            <a:ext cx="8568965" cy="4989186"/>
          </a:xfrm>
        </p:spPr>
      </p:pic>
    </p:spTree>
    <p:extLst>
      <p:ext uri="{BB962C8B-B14F-4D97-AF65-F5344CB8AC3E}">
        <p14:creationId xmlns:p14="http://schemas.microsoft.com/office/powerpoint/2010/main" val="1367799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80871"/>
          </a:xfrm>
        </p:spPr>
        <p:txBody>
          <a:bodyPr/>
          <a:lstStyle/>
          <a:p>
            <a:r>
              <a:rPr lang="en-US" dirty="0" smtClean="0"/>
              <a:t>ER Diagram</a:t>
            </a:r>
            <a:endParaRPr lang="en-IN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055" y="1265382"/>
            <a:ext cx="10374745" cy="5320145"/>
          </a:xfrm>
        </p:spPr>
      </p:pic>
    </p:spTree>
    <p:extLst>
      <p:ext uri="{BB962C8B-B14F-4D97-AF65-F5344CB8AC3E}">
        <p14:creationId xmlns:p14="http://schemas.microsoft.com/office/powerpoint/2010/main" val="1331093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Statistics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 smtClean="0"/>
              <a:t>Angular:</a:t>
            </a:r>
          </a:p>
          <a:p>
            <a:r>
              <a:rPr lang="en-IN" dirty="0"/>
              <a:t> </a:t>
            </a:r>
            <a:r>
              <a:rPr lang="en-IN" dirty="0" smtClean="0"/>
              <a:t>     Components: 7</a:t>
            </a:r>
          </a:p>
          <a:p>
            <a:r>
              <a:rPr lang="en-IN" dirty="0" smtClean="0"/>
              <a:t>      Services: 2</a:t>
            </a:r>
          </a:p>
          <a:p>
            <a:r>
              <a:rPr lang="en-IN" dirty="0" smtClean="0"/>
              <a:t>Spring Boot:</a:t>
            </a:r>
          </a:p>
          <a:p>
            <a:r>
              <a:rPr lang="en-IN" dirty="0"/>
              <a:t> </a:t>
            </a:r>
            <a:r>
              <a:rPr lang="en-IN" dirty="0" smtClean="0"/>
              <a:t>    </a:t>
            </a:r>
            <a:r>
              <a:rPr lang="en-IN" dirty="0"/>
              <a:t>Entities: </a:t>
            </a:r>
            <a:r>
              <a:rPr lang="en-IN" dirty="0" smtClean="0"/>
              <a:t>6</a:t>
            </a:r>
          </a:p>
          <a:p>
            <a:r>
              <a:rPr lang="en-IN" dirty="0"/>
              <a:t> </a:t>
            </a:r>
            <a:r>
              <a:rPr lang="en-IN" dirty="0" smtClean="0"/>
              <a:t>    Repository:6</a:t>
            </a:r>
          </a:p>
          <a:p>
            <a:r>
              <a:rPr lang="en-IN" dirty="0"/>
              <a:t> </a:t>
            </a:r>
            <a:r>
              <a:rPr lang="en-IN" dirty="0" smtClean="0"/>
              <a:t>    Service: 3</a:t>
            </a:r>
          </a:p>
          <a:p>
            <a:r>
              <a:rPr lang="en-IN" dirty="0"/>
              <a:t> </a:t>
            </a:r>
            <a:r>
              <a:rPr lang="en-IN" dirty="0" smtClean="0"/>
              <a:t>    Controller : 2</a:t>
            </a:r>
          </a:p>
          <a:p>
            <a:r>
              <a:rPr lang="en-IN" dirty="0"/>
              <a:t> </a:t>
            </a:r>
            <a:r>
              <a:rPr lang="en-IN" dirty="0" smtClean="0"/>
              <a:t>     Provider: 3</a:t>
            </a:r>
            <a:endParaRPr lang="en-IN" dirty="0"/>
          </a:p>
          <a:p>
            <a:endParaRPr lang="en-IN" dirty="0" smtClean="0"/>
          </a:p>
          <a:p>
            <a:r>
              <a:rPr lang="en-IN" dirty="0" smtClean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464909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2563</TotalTime>
  <Words>221</Words>
  <Application>Microsoft Office PowerPoint</Application>
  <PresentationFormat>Widescreen</PresentationFormat>
  <Paragraphs>65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Digital News Platform (8th of August 2022)</vt:lpstr>
      <vt:lpstr>INTRODUCTION</vt:lpstr>
      <vt:lpstr>APPROCAH</vt:lpstr>
      <vt:lpstr>CHALLENGES</vt:lpstr>
      <vt:lpstr>LEARNINGS</vt:lpstr>
      <vt:lpstr>Learnings..</vt:lpstr>
      <vt:lpstr>FLOWCHART</vt:lpstr>
      <vt:lpstr>ER Diagram</vt:lpstr>
      <vt:lpstr>Statistics</vt:lpstr>
      <vt:lpstr>Screenshots of webpages (Login page)</vt:lpstr>
      <vt:lpstr>Home Page(Categories)</vt:lpstr>
      <vt:lpstr>Subcategories pages-1</vt:lpstr>
      <vt:lpstr>Subcategories pages-2</vt:lpstr>
      <vt:lpstr>News page</vt:lpstr>
      <vt:lpstr>Login Analytics</vt:lpstr>
      <vt:lpstr>Admin Analytics </vt:lpstr>
      <vt:lpstr>Like Article</vt:lpstr>
      <vt:lpstr>Comment Article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News Platform (6th of August 2022)</dc:title>
  <dc:creator>localadmin</dc:creator>
  <cp:lastModifiedBy>localadmin</cp:lastModifiedBy>
  <cp:revision>17</cp:revision>
  <dcterms:created xsi:type="dcterms:W3CDTF">2022-08-06T10:57:52Z</dcterms:created>
  <dcterms:modified xsi:type="dcterms:W3CDTF">2022-08-08T05:45:41Z</dcterms:modified>
</cp:coreProperties>
</file>