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71" r:id="rId6"/>
    <p:sldId id="277" r:id="rId7"/>
    <p:sldId id="278" r:id="rId8"/>
    <p:sldId id="276" r:id="rId9"/>
    <p:sldId id="272" r:id="rId10"/>
    <p:sldId id="273" r:id="rId11"/>
    <p:sldId id="279" r:id="rId12"/>
    <p:sldId id="281" r:id="rId13"/>
    <p:sldId id="280" r:id="rId14"/>
    <p:sldId id="282" r:id="rId15"/>
    <p:sldId id="283" r:id="rId16"/>
    <p:sldId id="284"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7937" autoAdjust="0"/>
  </p:normalViewPr>
  <p:slideViewPr>
    <p:cSldViewPr>
      <p:cViewPr varScale="1">
        <p:scale>
          <a:sx n="76" d="100"/>
          <a:sy n="76" d="100"/>
        </p:scale>
        <p:origin x="126" y="198"/>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5C44C7-92A5-4584-9C54-8DCC9F3BFBAF}"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188E218A-D786-480D-895F-A8BB892A45A0}">
      <dgm:prSet phldrT="[Text]"/>
      <dgm:spPr/>
      <dgm:t>
        <a:bodyPr/>
        <a:lstStyle/>
        <a:p>
          <a:r>
            <a:rPr lang="en-HK" dirty="0" smtClean="0"/>
            <a:t>FRB</a:t>
          </a:r>
          <a:endParaRPr lang="en-US" dirty="0"/>
        </a:p>
      </dgm:t>
    </dgm:pt>
    <dgm:pt modelId="{DC468EB8-05D1-42BC-96B7-83AD1C21B566}" type="parTrans" cxnId="{5F11456D-7ED6-4C16-8490-D366E3D3B6CD}">
      <dgm:prSet/>
      <dgm:spPr/>
      <dgm:t>
        <a:bodyPr/>
        <a:lstStyle/>
        <a:p>
          <a:endParaRPr lang="en-US"/>
        </a:p>
      </dgm:t>
    </dgm:pt>
    <dgm:pt modelId="{F7AB5822-7A50-4D26-AA1E-AD355E128D8A}" type="sibTrans" cxnId="{5F11456D-7ED6-4C16-8490-D366E3D3B6CD}">
      <dgm:prSet/>
      <dgm:spPr/>
      <dgm:t>
        <a:bodyPr/>
        <a:lstStyle/>
        <a:p>
          <a:endParaRPr lang="en-US"/>
        </a:p>
      </dgm:t>
    </dgm:pt>
    <dgm:pt modelId="{99B8696B-8213-464A-A90D-5C68A1D9C2B2}" type="asst">
      <dgm:prSet phldrT="[Text]"/>
      <dgm:spPr/>
      <dgm:t>
        <a:bodyPr/>
        <a:lstStyle/>
        <a:p>
          <a:r>
            <a:rPr lang="en-HK" dirty="0" smtClean="0"/>
            <a:t>Extra-Galactic</a:t>
          </a:r>
          <a:endParaRPr lang="en-US" dirty="0"/>
        </a:p>
      </dgm:t>
    </dgm:pt>
    <dgm:pt modelId="{40174853-E2EB-4ED2-8BAC-CD1947E48F47}" type="parTrans" cxnId="{773A9BA9-395C-4396-B755-88C6903C6ABC}">
      <dgm:prSet/>
      <dgm:spPr/>
      <dgm:t>
        <a:bodyPr/>
        <a:lstStyle/>
        <a:p>
          <a:endParaRPr lang="en-US"/>
        </a:p>
      </dgm:t>
    </dgm:pt>
    <dgm:pt modelId="{CCC2D839-C5FD-41C3-9107-80B650F9E9D4}" type="sibTrans" cxnId="{773A9BA9-395C-4396-B755-88C6903C6ABC}">
      <dgm:prSet/>
      <dgm:spPr/>
      <dgm:t>
        <a:bodyPr/>
        <a:lstStyle/>
        <a:p>
          <a:endParaRPr lang="en-US"/>
        </a:p>
      </dgm:t>
    </dgm:pt>
    <dgm:pt modelId="{18A625FB-645B-4D69-9F62-54525E43AA6C}" type="asst">
      <dgm:prSet phldrT="[Text]"/>
      <dgm:spPr/>
      <dgm:t>
        <a:bodyPr/>
        <a:lstStyle/>
        <a:p>
          <a:r>
            <a:rPr lang="en-HK" dirty="0" smtClean="0"/>
            <a:t>Milky way</a:t>
          </a:r>
          <a:endParaRPr lang="en-US" dirty="0"/>
        </a:p>
      </dgm:t>
    </dgm:pt>
    <dgm:pt modelId="{FC239BC9-E8F9-4541-A848-D8D55CC8D664}" type="parTrans" cxnId="{C3F759B0-C7DF-400B-8B5B-1AC3BB31C8CE}">
      <dgm:prSet/>
      <dgm:spPr/>
      <dgm:t>
        <a:bodyPr/>
        <a:lstStyle/>
        <a:p>
          <a:endParaRPr lang="en-US"/>
        </a:p>
      </dgm:t>
    </dgm:pt>
    <dgm:pt modelId="{0FD4EADC-C322-4C0D-B0B5-2054172F4DA9}" type="sibTrans" cxnId="{C3F759B0-C7DF-400B-8B5B-1AC3BB31C8CE}">
      <dgm:prSet/>
      <dgm:spPr/>
      <dgm:t>
        <a:bodyPr/>
        <a:lstStyle/>
        <a:p>
          <a:endParaRPr lang="en-US"/>
        </a:p>
      </dgm:t>
    </dgm:pt>
    <dgm:pt modelId="{10C7BF1D-6B6E-4C92-8980-27EE830C8E16}" type="asst">
      <dgm:prSet phldrT="[Text]"/>
      <dgm:spPr/>
      <dgm:t>
        <a:bodyPr/>
        <a:lstStyle/>
        <a:p>
          <a:r>
            <a:rPr lang="en-HK" dirty="0" smtClean="0"/>
            <a:t>Cataclysmic </a:t>
          </a:r>
          <a:endParaRPr lang="en-US" dirty="0"/>
        </a:p>
      </dgm:t>
    </dgm:pt>
    <dgm:pt modelId="{1344C8AF-2A8C-4213-88F8-01626E110599}" type="parTrans" cxnId="{15673345-616C-400D-8C7D-12C32EB8956E}">
      <dgm:prSet/>
      <dgm:spPr/>
      <dgm:t>
        <a:bodyPr/>
        <a:lstStyle/>
        <a:p>
          <a:endParaRPr lang="en-US"/>
        </a:p>
      </dgm:t>
    </dgm:pt>
    <dgm:pt modelId="{64BB7422-04F2-4EB3-B284-FE6B20D0FB21}" type="sibTrans" cxnId="{15673345-616C-400D-8C7D-12C32EB8956E}">
      <dgm:prSet/>
      <dgm:spPr/>
      <dgm:t>
        <a:bodyPr/>
        <a:lstStyle/>
        <a:p>
          <a:endParaRPr lang="en-US"/>
        </a:p>
      </dgm:t>
    </dgm:pt>
    <dgm:pt modelId="{4CA0A0BE-31DC-40C7-83CF-875DBD55A726}" type="asst">
      <dgm:prSet phldrT="[Text]"/>
      <dgm:spPr/>
      <dgm:t>
        <a:bodyPr/>
        <a:lstStyle/>
        <a:p>
          <a:r>
            <a:rPr lang="en-HK" dirty="0" smtClean="0"/>
            <a:t>Repeating</a:t>
          </a:r>
          <a:endParaRPr lang="en-US" dirty="0"/>
        </a:p>
      </dgm:t>
    </dgm:pt>
    <dgm:pt modelId="{A0E049CA-92BD-4B07-BF19-EEE697AD15E0}" type="parTrans" cxnId="{9EFD8835-9F26-4D9E-B3C5-4F07BE1CC0F3}">
      <dgm:prSet/>
      <dgm:spPr/>
      <dgm:t>
        <a:bodyPr/>
        <a:lstStyle/>
        <a:p>
          <a:endParaRPr lang="en-US"/>
        </a:p>
      </dgm:t>
    </dgm:pt>
    <dgm:pt modelId="{52ECE86E-E496-4D60-9C34-7EFB7A33FA3C}" type="sibTrans" cxnId="{9EFD8835-9F26-4D9E-B3C5-4F07BE1CC0F3}">
      <dgm:prSet/>
      <dgm:spPr/>
      <dgm:t>
        <a:bodyPr/>
        <a:lstStyle/>
        <a:p>
          <a:endParaRPr lang="en-US"/>
        </a:p>
      </dgm:t>
    </dgm:pt>
    <dgm:pt modelId="{2EF8CD5D-1D36-413F-94F5-ECE2F5115A84}" type="pres">
      <dgm:prSet presAssocID="{A65C44C7-92A5-4584-9C54-8DCC9F3BFBAF}" presName="hierChild1" presStyleCnt="0">
        <dgm:presLayoutVars>
          <dgm:orgChart val="1"/>
          <dgm:chPref val="1"/>
          <dgm:dir/>
          <dgm:animOne val="branch"/>
          <dgm:animLvl val="lvl"/>
          <dgm:resizeHandles/>
        </dgm:presLayoutVars>
      </dgm:prSet>
      <dgm:spPr/>
      <dgm:t>
        <a:bodyPr/>
        <a:lstStyle/>
        <a:p>
          <a:endParaRPr lang="en-US"/>
        </a:p>
      </dgm:t>
    </dgm:pt>
    <dgm:pt modelId="{0D0C53D4-6507-48B9-891A-CAD3D7B2A862}" type="pres">
      <dgm:prSet presAssocID="{188E218A-D786-480D-895F-A8BB892A45A0}" presName="hierRoot1" presStyleCnt="0">
        <dgm:presLayoutVars>
          <dgm:hierBranch val="init"/>
        </dgm:presLayoutVars>
      </dgm:prSet>
      <dgm:spPr/>
    </dgm:pt>
    <dgm:pt modelId="{AA49D56E-FD30-42A1-A082-0C3B6F3C6C8B}" type="pres">
      <dgm:prSet presAssocID="{188E218A-D786-480D-895F-A8BB892A45A0}" presName="rootComposite1" presStyleCnt="0"/>
      <dgm:spPr/>
    </dgm:pt>
    <dgm:pt modelId="{B9486E30-04DB-420E-AD56-FB6DA46D03B7}" type="pres">
      <dgm:prSet presAssocID="{188E218A-D786-480D-895F-A8BB892A45A0}" presName="rootText1" presStyleLbl="node0" presStyleIdx="0" presStyleCnt="1" custLinFactNeighborX="-135" custLinFactNeighborY="-3227">
        <dgm:presLayoutVars>
          <dgm:chPref val="3"/>
        </dgm:presLayoutVars>
      </dgm:prSet>
      <dgm:spPr/>
      <dgm:t>
        <a:bodyPr/>
        <a:lstStyle/>
        <a:p>
          <a:endParaRPr lang="en-US"/>
        </a:p>
      </dgm:t>
    </dgm:pt>
    <dgm:pt modelId="{2D16DAE1-FB0F-45EF-86A8-E11BEEE51077}" type="pres">
      <dgm:prSet presAssocID="{188E218A-D786-480D-895F-A8BB892A45A0}" presName="rootConnector1" presStyleLbl="node1" presStyleIdx="0" presStyleCnt="0"/>
      <dgm:spPr/>
      <dgm:t>
        <a:bodyPr/>
        <a:lstStyle/>
        <a:p>
          <a:endParaRPr lang="en-US"/>
        </a:p>
      </dgm:t>
    </dgm:pt>
    <dgm:pt modelId="{D6665A93-141A-40DA-8117-A786FBBDC00B}" type="pres">
      <dgm:prSet presAssocID="{188E218A-D786-480D-895F-A8BB892A45A0}" presName="hierChild2" presStyleCnt="0"/>
      <dgm:spPr/>
    </dgm:pt>
    <dgm:pt modelId="{2408200F-A268-4A46-B1C5-612AC0674B1B}" type="pres">
      <dgm:prSet presAssocID="{188E218A-D786-480D-895F-A8BB892A45A0}" presName="hierChild3" presStyleCnt="0"/>
      <dgm:spPr/>
    </dgm:pt>
    <dgm:pt modelId="{025BB601-BD41-4263-8ED9-4A6D87F584FA}" type="pres">
      <dgm:prSet presAssocID="{40174853-E2EB-4ED2-8BAC-CD1947E48F47}" presName="Name115" presStyleLbl="parChTrans1D2" presStyleIdx="0" presStyleCnt="2"/>
      <dgm:spPr/>
      <dgm:t>
        <a:bodyPr/>
        <a:lstStyle/>
        <a:p>
          <a:endParaRPr lang="en-US"/>
        </a:p>
      </dgm:t>
    </dgm:pt>
    <dgm:pt modelId="{880E7782-71BD-4B90-B024-A2983B160624}" type="pres">
      <dgm:prSet presAssocID="{99B8696B-8213-464A-A90D-5C68A1D9C2B2}" presName="hierRoot3" presStyleCnt="0">
        <dgm:presLayoutVars>
          <dgm:hierBranch val="init"/>
        </dgm:presLayoutVars>
      </dgm:prSet>
      <dgm:spPr/>
    </dgm:pt>
    <dgm:pt modelId="{B08538B5-3D91-4A04-AE6D-76B08951C319}" type="pres">
      <dgm:prSet presAssocID="{99B8696B-8213-464A-A90D-5C68A1D9C2B2}" presName="rootComposite3" presStyleCnt="0"/>
      <dgm:spPr/>
    </dgm:pt>
    <dgm:pt modelId="{8AECAA6E-6C6A-48B6-AA17-7A654BE98FE2}" type="pres">
      <dgm:prSet presAssocID="{99B8696B-8213-464A-A90D-5C68A1D9C2B2}" presName="rootText3" presStyleLbl="asst1" presStyleIdx="0" presStyleCnt="4">
        <dgm:presLayoutVars>
          <dgm:chPref val="3"/>
        </dgm:presLayoutVars>
      </dgm:prSet>
      <dgm:spPr/>
      <dgm:t>
        <a:bodyPr/>
        <a:lstStyle/>
        <a:p>
          <a:endParaRPr lang="en-US"/>
        </a:p>
      </dgm:t>
    </dgm:pt>
    <dgm:pt modelId="{ECF7AE38-C98C-4AF8-8CE2-828021ED3E9A}" type="pres">
      <dgm:prSet presAssocID="{99B8696B-8213-464A-A90D-5C68A1D9C2B2}" presName="rootConnector3" presStyleLbl="asst1" presStyleIdx="0" presStyleCnt="4"/>
      <dgm:spPr/>
      <dgm:t>
        <a:bodyPr/>
        <a:lstStyle/>
        <a:p>
          <a:endParaRPr lang="en-US"/>
        </a:p>
      </dgm:t>
    </dgm:pt>
    <dgm:pt modelId="{5BD77C22-3361-4848-9B07-7BBF0C274C78}" type="pres">
      <dgm:prSet presAssocID="{99B8696B-8213-464A-A90D-5C68A1D9C2B2}" presName="hierChild6" presStyleCnt="0"/>
      <dgm:spPr/>
    </dgm:pt>
    <dgm:pt modelId="{F139C065-8D5A-4185-9A55-C1EEA74B4439}" type="pres">
      <dgm:prSet presAssocID="{99B8696B-8213-464A-A90D-5C68A1D9C2B2}" presName="hierChild7" presStyleCnt="0"/>
      <dgm:spPr/>
    </dgm:pt>
    <dgm:pt modelId="{1766C6F1-3D22-4490-913B-255282ECE2C6}" type="pres">
      <dgm:prSet presAssocID="{1344C8AF-2A8C-4213-88F8-01626E110599}" presName="Name115" presStyleLbl="parChTrans1D3" presStyleIdx="0" presStyleCnt="2"/>
      <dgm:spPr/>
      <dgm:t>
        <a:bodyPr/>
        <a:lstStyle/>
        <a:p>
          <a:endParaRPr lang="en-US"/>
        </a:p>
      </dgm:t>
    </dgm:pt>
    <dgm:pt modelId="{D022F4C8-586E-4026-94EA-01C95EA486E3}" type="pres">
      <dgm:prSet presAssocID="{10C7BF1D-6B6E-4C92-8980-27EE830C8E16}" presName="hierRoot3" presStyleCnt="0">
        <dgm:presLayoutVars>
          <dgm:hierBranch val="init"/>
        </dgm:presLayoutVars>
      </dgm:prSet>
      <dgm:spPr/>
    </dgm:pt>
    <dgm:pt modelId="{F41A6FBF-C620-4325-AAF0-9FAAEB9BB612}" type="pres">
      <dgm:prSet presAssocID="{10C7BF1D-6B6E-4C92-8980-27EE830C8E16}" presName="rootComposite3" presStyleCnt="0"/>
      <dgm:spPr/>
    </dgm:pt>
    <dgm:pt modelId="{C78B827F-C514-454D-84A2-216B679BE6B0}" type="pres">
      <dgm:prSet presAssocID="{10C7BF1D-6B6E-4C92-8980-27EE830C8E16}" presName="rootText3" presStyleLbl="asst1" presStyleIdx="1" presStyleCnt="4" custLinFactNeighborX="429" custLinFactNeighborY="-26033">
        <dgm:presLayoutVars>
          <dgm:chPref val="3"/>
        </dgm:presLayoutVars>
      </dgm:prSet>
      <dgm:spPr/>
      <dgm:t>
        <a:bodyPr/>
        <a:lstStyle/>
        <a:p>
          <a:endParaRPr lang="en-US"/>
        </a:p>
      </dgm:t>
    </dgm:pt>
    <dgm:pt modelId="{5E1955E2-DC5A-4852-A302-A521465850E5}" type="pres">
      <dgm:prSet presAssocID="{10C7BF1D-6B6E-4C92-8980-27EE830C8E16}" presName="rootConnector3" presStyleLbl="asst1" presStyleIdx="1" presStyleCnt="4"/>
      <dgm:spPr/>
      <dgm:t>
        <a:bodyPr/>
        <a:lstStyle/>
        <a:p>
          <a:endParaRPr lang="en-US"/>
        </a:p>
      </dgm:t>
    </dgm:pt>
    <dgm:pt modelId="{1637874E-28A8-4D05-BD50-6393CAA6C58D}" type="pres">
      <dgm:prSet presAssocID="{10C7BF1D-6B6E-4C92-8980-27EE830C8E16}" presName="hierChild6" presStyleCnt="0"/>
      <dgm:spPr/>
    </dgm:pt>
    <dgm:pt modelId="{810959B9-6795-4FFA-A2CC-C74A6A05AB49}" type="pres">
      <dgm:prSet presAssocID="{10C7BF1D-6B6E-4C92-8980-27EE830C8E16}" presName="hierChild7" presStyleCnt="0"/>
      <dgm:spPr/>
    </dgm:pt>
    <dgm:pt modelId="{916322EB-1C2E-4195-AAFE-F39E8608030B}" type="pres">
      <dgm:prSet presAssocID="{A0E049CA-92BD-4B07-BF19-EEE697AD15E0}" presName="Name115" presStyleLbl="parChTrans1D3" presStyleIdx="1" presStyleCnt="2"/>
      <dgm:spPr/>
      <dgm:t>
        <a:bodyPr/>
        <a:lstStyle/>
        <a:p>
          <a:endParaRPr lang="en-US"/>
        </a:p>
      </dgm:t>
    </dgm:pt>
    <dgm:pt modelId="{B7736394-D126-4A9C-9B86-3A8E938C8E25}" type="pres">
      <dgm:prSet presAssocID="{4CA0A0BE-31DC-40C7-83CF-875DBD55A726}" presName="hierRoot3" presStyleCnt="0">
        <dgm:presLayoutVars>
          <dgm:hierBranch val="init"/>
        </dgm:presLayoutVars>
      </dgm:prSet>
      <dgm:spPr/>
    </dgm:pt>
    <dgm:pt modelId="{6E891860-9C92-4AB5-A236-344E6F7FF68C}" type="pres">
      <dgm:prSet presAssocID="{4CA0A0BE-31DC-40C7-83CF-875DBD55A726}" presName="rootComposite3" presStyleCnt="0"/>
      <dgm:spPr/>
    </dgm:pt>
    <dgm:pt modelId="{2B1D2FF2-4CC2-4479-9EBD-04758E422FB8}" type="pres">
      <dgm:prSet presAssocID="{4CA0A0BE-31DC-40C7-83CF-875DBD55A726}" presName="rootText3" presStyleLbl="asst1" presStyleIdx="2" presStyleCnt="4" custLinFactNeighborX="135" custLinFactNeighborY="42163">
        <dgm:presLayoutVars>
          <dgm:chPref val="3"/>
        </dgm:presLayoutVars>
      </dgm:prSet>
      <dgm:spPr/>
      <dgm:t>
        <a:bodyPr/>
        <a:lstStyle/>
        <a:p>
          <a:endParaRPr lang="en-US"/>
        </a:p>
      </dgm:t>
    </dgm:pt>
    <dgm:pt modelId="{975C5F00-7931-4063-9AF7-1C5F76B61033}" type="pres">
      <dgm:prSet presAssocID="{4CA0A0BE-31DC-40C7-83CF-875DBD55A726}" presName="rootConnector3" presStyleLbl="asst1" presStyleIdx="2" presStyleCnt="4"/>
      <dgm:spPr/>
      <dgm:t>
        <a:bodyPr/>
        <a:lstStyle/>
        <a:p>
          <a:endParaRPr lang="en-US"/>
        </a:p>
      </dgm:t>
    </dgm:pt>
    <dgm:pt modelId="{FB015D17-ECFB-40EF-A3F2-89C95251A0CC}" type="pres">
      <dgm:prSet presAssocID="{4CA0A0BE-31DC-40C7-83CF-875DBD55A726}" presName="hierChild6" presStyleCnt="0"/>
      <dgm:spPr/>
    </dgm:pt>
    <dgm:pt modelId="{4A0AC6AA-70C5-413E-93EE-620655B78983}" type="pres">
      <dgm:prSet presAssocID="{4CA0A0BE-31DC-40C7-83CF-875DBD55A726}" presName="hierChild7" presStyleCnt="0"/>
      <dgm:spPr/>
    </dgm:pt>
    <dgm:pt modelId="{768075C8-67C6-45CF-BE61-831BB7C2D166}" type="pres">
      <dgm:prSet presAssocID="{FC239BC9-E8F9-4541-A848-D8D55CC8D664}" presName="Name115" presStyleLbl="parChTrans1D2" presStyleIdx="1" presStyleCnt="2"/>
      <dgm:spPr/>
      <dgm:t>
        <a:bodyPr/>
        <a:lstStyle/>
        <a:p>
          <a:endParaRPr lang="en-US"/>
        </a:p>
      </dgm:t>
    </dgm:pt>
    <dgm:pt modelId="{6D332430-D18B-4017-8D10-689B6591E1EC}" type="pres">
      <dgm:prSet presAssocID="{18A625FB-645B-4D69-9F62-54525E43AA6C}" presName="hierRoot3" presStyleCnt="0">
        <dgm:presLayoutVars>
          <dgm:hierBranch val="init"/>
        </dgm:presLayoutVars>
      </dgm:prSet>
      <dgm:spPr/>
    </dgm:pt>
    <dgm:pt modelId="{3FBF0949-15F4-469B-9D8C-2E1D8F9CA38C}" type="pres">
      <dgm:prSet presAssocID="{18A625FB-645B-4D69-9F62-54525E43AA6C}" presName="rootComposite3" presStyleCnt="0"/>
      <dgm:spPr/>
    </dgm:pt>
    <dgm:pt modelId="{44D6A27B-C317-48F5-8EC1-A903CF1DADF1}" type="pres">
      <dgm:prSet presAssocID="{18A625FB-645B-4D69-9F62-54525E43AA6C}" presName="rootText3" presStyleLbl="asst1" presStyleIdx="3" presStyleCnt="4" custLinFactNeighborX="0" custLinFactNeighborY="51789">
        <dgm:presLayoutVars>
          <dgm:chPref val="3"/>
        </dgm:presLayoutVars>
      </dgm:prSet>
      <dgm:spPr/>
      <dgm:t>
        <a:bodyPr/>
        <a:lstStyle/>
        <a:p>
          <a:endParaRPr lang="en-US"/>
        </a:p>
      </dgm:t>
    </dgm:pt>
    <dgm:pt modelId="{FE78C95A-A396-4973-B50C-591DE7683CBE}" type="pres">
      <dgm:prSet presAssocID="{18A625FB-645B-4D69-9F62-54525E43AA6C}" presName="rootConnector3" presStyleLbl="asst1" presStyleIdx="3" presStyleCnt="4"/>
      <dgm:spPr/>
      <dgm:t>
        <a:bodyPr/>
        <a:lstStyle/>
        <a:p>
          <a:endParaRPr lang="en-US"/>
        </a:p>
      </dgm:t>
    </dgm:pt>
    <dgm:pt modelId="{FD5B5BEB-E893-4674-A219-EF48DEEF66A1}" type="pres">
      <dgm:prSet presAssocID="{18A625FB-645B-4D69-9F62-54525E43AA6C}" presName="hierChild6" presStyleCnt="0"/>
      <dgm:spPr/>
    </dgm:pt>
    <dgm:pt modelId="{30E85BEB-A0A3-40BC-A79B-D96B69E99E58}" type="pres">
      <dgm:prSet presAssocID="{18A625FB-645B-4D69-9F62-54525E43AA6C}" presName="hierChild7" presStyleCnt="0"/>
      <dgm:spPr/>
    </dgm:pt>
  </dgm:ptLst>
  <dgm:cxnLst>
    <dgm:cxn modelId="{14A4B897-0CC7-4BB8-A518-4EB247F8C241}" type="presOf" srcId="{18A625FB-645B-4D69-9F62-54525E43AA6C}" destId="{FE78C95A-A396-4973-B50C-591DE7683CBE}" srcOrd="1" destOrd="0" presId="urn:microsoft.com/office/officeart/2009/3/layout/HorizontalOrganizationChart"/>
    <dgm:cxn modelId="{0D19FFDE-B0B3-48CC-AE4D-420D301AB25F}" type="presOf" srcId="{1344C8AF-2A8C-4213-88F8-01626E110599}" destId="{1766C6F1-3D22-4490-913B-255282ECE2C6}" srcOrd="0" destOrd="0" presId="urn:microsoft.com/office/officeart/2009/3/layout/HorizontalOrganizationChart"/>
    <dgm:cxn modelId="{15673345-616C-400D-8C7D-12C32EB8956E}" srcId="{99B8696B-8213-464A-A90D-5C68A1D9C2B2}" destId="{10C7BF1D-6B6E-4C92-8980-27EE830C8E16}" srcOrd="0" destOrd="0" parTransId="{1344C8AF-2A8C-4213-88F8-01626E110599}" sibTransId="{64BB7422-04F2-4EB3-B284-FE6B20D0FB21}"/>
    <dgm:cxn modelId="{6EFA0DF2-788C-430F-807D-1E284C47226E}" type="presOf" srcId="{FC239BC9-E8F9-4541-A848-D8D55CC8D664}" destId="{768075C8-67C6-45CF-BE61-831BB7C2D166}" srcOrd="0" destOrd="0" presId="urn:microsoft.com/office/officeart/2009/3/layout/HorizontalOrganizationChart"/>
    <dgm:cxn modelId="{DECC5369-AEAB-4986-999B-626445DE26F5}" type="presOf" srcId="{99B8696B-8213-464A-A90D-5C68A1D9C2B2}" destId="{8AECAA6E-6C6A-48B6-AA17-7A654BE98FE2}" srcOrd="0" destOrd="0" presId="urn:microsoft.com/office/officeart/2009/3/layout/HorizontalOrganizationChart"/>
    <dgm:cxn modelId="{6AFF2001-1872-446C-AF4A-177E6E8C5133}" type="presOf" srcId="{188E218A-D786-480D-895F-A8BB892A45A0}" destId="{B9486E30-04DB-420E-AD56-FB6DA46D03B7}" srcOrd="0" destOrd="0" presId="urn:microsoft.com/office/officeart/2009/3/layout/HorizontalOrganizationChart"/>
    <dgm:cxn modelId="{257B4B8C-6713-4012-96FB-88C42337A9C9}" type="presOf" srcId="{A65C44C7-92A5-4584-9C54-8DCC9F3BFBAF}" destId="{2EF8CD5D-1D36-413F-94F5-ECE2F5115A84}" srcOrd="0" destOrd="0" presId="urn:microsoft.com/office/officeart/2009/3/layout/HorizontalOrganizationChart"/>
    <dgm:cxn modelId="{773A9BA9-395C-4396-B755-88C6903C6ABC}" srcId="{188E218A-D786-480D-895F-A8BB892A45A0}" destId="{99B8696B-8213-464A-A90D-5C68A1D9C2B2}" srcOrd="0" destOrd="0" parTransId="{40174853-E2EB-4ED2-8BAC-CD1947E48F47}" sibTransId="{CCC2D839-C5FD-41C3-9107-80B650F9E9D4}"/>
    <dgm:cxn modelId="{D43E5964-CC1C-44CC-AD08-E55A1F4264C6}" type="presOf" srcId="{40174853-E2EB-4ED2-8BAC-CD1947E48F47}" destId="{025BB601-BD41-4263-8ED9-4A6D87F584FA}" srcOrd="0" destOrd="0" presId="urn:microsoft.com/office/officeart/2009/3/layout/HorizontalOrganizationChart"/>
    <dgm:cxn modelId="{9EFD8835-9F26-4D9E-B3C5-4F07BE1CC0F3}" srcId="{99B8696B-8213-464A-A90D-5C68A1D9C2B2}" destId="{4CA0A0BE-31DC-40C7-83CF-875DBD55A726}" srcOrd="1" destOrd="0" parTransId="{A0E049CA-92BD-4B07-BF19-EEE697AD15E0}" sibTransId="{52ECE86E-E496-4D60-9C34-7EFB7A33FA3C}"/>
    <dgm:cxn modelId="{9C315455-66DB-4F73-A948-04819F0F5622}" type="presOf" srcId="{188E218A-D786-480D-895F-A8BB892A45A0}" destId="{2D16DAE1-FB0F-45EF-86A8-E11BEEE51077}" srcOrd="1" destOrd="0" presId="urn:microsoft.com/office/officeart/2009/3/layout/HorizontalOrganizationChart"/>
    <dgm:cxn modelId="{857931C0-00A9-4AF1-BA5D-A29649B79CC0}" type="presOf" srcId="{99B8696B-8213-464A-A90D-5C68A1D9C2B2}" destId="{ECF7AE38-C98C-4AF8-8CE2-828021ED3E9A}" srcOrd="1" destOrd="0" presId="urn:microsoft.com/office/officeart/2009/3/layout/HorizontalOrganizationChart"/>
    <dgm:cxn modelId="{72005656-773B-4FC4-ADE1-AF0781FF9226}" type="presOf" srcId="{10C7BF1D-6B6E-4C92-8980-27EE830C8E16}" destId="{C78B827F-C514-454D-84A2-216B679BE6B0}" srcOrd="0" destOrd="0" presId="urn:microsoft.com/office/officeart/2009/3/layout/HorizontalOrganizationChart"/>
    <dgm:cxn modelId="{44506F27-2C0D-455A-86E5-4F39DAFBD7AA}" type="presOf" srcId="{A0E049CA-92BD-4B07-BF19-EEE697AD15E0}" destId="{916322EB-1C2E-4195-AAFE-F39E8608030B}" srcOrd="0" destOrd="0" presId="urn:microsoft.com/office/officeart/2009/3/layout/HorizontalOrganizationChart"/>
    <dgm:cxn modelId="{C3F759B0-C7DF-400B-8B5B-1AC3BB31C8CE}" srcId="{188E218A-D786-480D-895F-A8BB892A45A0}" destId="{18A625FB-645B-4D69-9F62-54525E43AA6C}" srcOrd="1" destOrd="0" parTransId="{FC239BC9-E8F9-4541-A848-D8D55CC8D664}" sibTransId="{0FD4EADC-C322-4C0D-B0B5-2054172F4DA9}"/>
    <dgm:cxn modelId="{F0EAB83E-8F6C-4102-883F-3B799CB5D6DB}" type="presOf" srcId="{4CA0A0BE-31DC-40C7-83CF-875DBD55A726}" destId="{2B1D2FF2-4CC2-4479-9EBD-04758E422FB8}" srcOrd="0" destOrd="0" presId="urn:microsoft.com/office/officeart/2009/3/layout/HorizontalOrganizationChart"/>
    <dgm:cxn modelId="{2803D149-4467-4A1B-9F91-06B8773511A6}" type="presOf" srcId="{10C7BF1D-6B6E-4C92-8980-27EE830C8E16}" destId="{5E1955E2-DC5A-4852-A302-A521465850E5}" srcOrd="1" destOrd="0" presId="urn:microsoft.com/office/officeart/2009/3/layout/HorizontalOrganizationChart"/>
    <dgm:cxn modelId="{5F11456D-7ED6-4C16-8490-D366E3D3B6CD}" srcId="{A65C44C7-92A5-4584-9C54-8DCC9F3BFBAF}" destId="{188E218A-D786-480D-895F-A8BB892A45A0}" srcOrd="0" destOrd="0" parTransId="{DC468EB8-05D1-42BC-96B7-83AD1C21B566}" sibTransId="{F7AB5822-7A50-4D26-AA1E-AD355E128D8A}"/>
    <dgm:cxn modelId="{6F8D5B1E-34C7-46A0-8F08-73B32D462FBC}" type="presOf" srcId="{18A625FB-645B-4D69-9F62-54525E43AA6C}" destId="{44D6A27B-C317-48F5-8EC1-A903CF1DADF1}" srcOrd="0" destOrd="0" presId="urn:microsoft.com/office/officeart/2009/3/layout/HorizontalOrganizationChart"/>
    <dgm:cxn modelId="{1BEF0F9C-CE6F-4CB7-A5B2-2F85600BECD2}" type="presOf" srcId="{4CA0A0BE-31DC-40C7-83CF-875DBD55A726}" destId="{975C5F00-7931-4063-9AF7-1C5F76B61033}" srcOrd="1" destOrd="0" presId="urn:microsoft.com/office/officeart/2009/3/layout/HorizontalOrganizationChart"/>
    <dgm:cxn modelId="{DF2E283B-D9B8-4098-B476-48D403104445}" type="presParOf" srcId="{2EF8CD5D-1D36-413F-94F5-ECE2F5115A84}" destId="{0D0C53D4-6507-48B9-891A-CAD3D7B2A862}" srcOrd="0" destOrd="0" presId="urn:microsoft.com/office/officeart/2009/3/layout/HorizontalOrganizationChart"/>
    <dgm:cxn modelId="{702ACC4C-7A7C-458C-BF64-0CADCA057275}" type="presParOf" srcId="{0D0C53D4-6507-48B9-891A-CAD3D7B2A862}" destId="{AA49D56E-FD30-42A1-A082-0C3B6F3C6C8B}" srcOrd="0" destOrd="0" presId="urn:microsoft.com/office/officeart/2009/3/layout/HorizontalOrganizationChart"/>
    <dgm:cxn modelId="{18095E15-C503-47CA-957A-494A719E3501}" type="presParOf" srcId="{AA49D56E-FD30-42A1-A082-0C3B6F3C6C8B}" destId="{B9486E30-04DB-420E-AD56-FB6DA46D03B7}" srcOrd="0" destOrd="0" presId="urn:microsoft.com/office/officeart/2009/3/layout/HorizontalOrganizationChart"/>
    <dgm:cxn modelId="{A4B66FED-E6A5-4834-B877-7BED3F4FEECE}" type="presParOf" srcId="{AA49D56E-FD30-42A1-A082-0C3B6F3C6C8B}" destId="{2D16DAE1-FB0F-45EF-86A8-E11BEEE51077}" srcOrd="1" destOrd="0" presId="urn:microsoft.com/office/officeart/2009/3/layout/HorizontalOrganizationChart"/>
    <dgm:cxn modelId="{3D5359DC-DBD6-439A-A5CD-35712D655AC2}" type="presParOf" srcId="{0D0C53D4-6507-48B9-891A-CAD3D7B2A862}" destId="{D6665A93-141A-40DA-8117-A786FBBDC00B}" srcOrd="1" destOrd="0" presId="urn:microsoft.com/office/officeart/2009/3/layout/HorizontalOrganizationChart"/>
    <dgm:cxn modelId="{E1A9F4D8-6238-4EE6-8069-BAEBFEA83052}" type="presParOf" srcId="{0D0C53D4-6507-48B9-891A-CAD3D7B2A862}" destId="{2408200F-A268-4A46-B1C5-612AC0674B1B}" srcOrd="2" destOrd="0" presId="urn:microsoft.com/office/officeart/2009/3/layout/HorizontalOrganizationChart"/>
    <dgm:cxn modelId="{C00FCAC0-B83C-436A-8640-24A72861417B}" type="presParOf" srcId="{2408200F-A268-4A46-B1C5-612AC0674B1B}" destId="{025BB601-BD41-4263-8ED9-4A6D87F584FA}" srcOrd="0" destOrd="0" presId="urn:microsoft.com/office/officeart/2009/3/layout/HorizontalOrganizationChart"/>
    <dgm:cxn modelId="{43450041-8F0C-459B-AC39-042D096A8CA4}" type="presParOf" srcId="{2408200F-A268-4A46-B1C5-612AC0674B1B}" destId="{880E7782-71BD-4B90-B024-A2983B160624}" srcOrd="1" destOrd="0" presId="urn:microsoft.com/office/officeart/2009/3/layout/HorizontalOrganizationChart"/>
    <dgm:cxn modelId="{4AA3A87B-DA90-4750-9243-7312D28BCD20}" type="presParOf" srcId="{880E7782-71BD-4B90-B024-A2983B160624}" destId="{B08538B5-3D91-4A04-AE6D-76B08951C319}" srcOrd="0" destOrd="0" presId="urn:microsoft.com/office/officeart/2009/3/layout/HorizontalOrganizationChart"/>
    <dgm:cxn modelId="{6302EEDF-DFF0-4647-8FCB-0979B4A7F1F0}" type="presParOf" srcId="{B08538B5-3D91-4A04-AE6D-76B08951C319}" destId="{8AECAA6E-6C6A-48B6-AA17-7A654BE98FE2}" srcOrd="0" destOrd="0" presId="urn:microsoft.com/office/officeart/2009/3/layout/HorizontalOrganizationChart"/>
    <dgm:cxn modelId="{EDC83515-A92E-4307-9534-A140A6B9FB8C}" type="presParOf" srcId="{B08538B5-3D91-4A04-AE6D-76B08951C319}" destId="{ECF7AE38-C98C-4AF8-8CE2-828021ED3E9A}" srcOrd="1" destOrd="0" presId="urn:microsoft.com/office/officeart/2009/3/layout/HorizontalOrganizationChart"/>
    <dgm:cxn modelId="{8C407AF3-E149-4250-B1EC-0FC6D93DFF2E}" type="presParOf" srcId="{880E7782-71BD-4B90-B024-A2983B160624}" destId="{5BD77C22-3361-4848-9B07-7BBF0C274C78}" srcOrd="1" destOrd="0" presId="urn:microsoft.com/office/officeart/2009/3/layout/HorizontalOrganizationChart"/>
    <dgm:cxn modelId="{81B8FDC1-8065-4460-B19A-117C928C0376}" type="presParOf" srcId="{880E7782-71BD-4B90-B024-A2983B160624}" destId="{F139C065-8D5A-4185-9A55-C1EEA74B4439}" srcOrd="2" destOrd="0" presId="urn:microsoft.com/office/officeart/2009/3/layout/HorizontalOrganizationChart"/>
    <dgm:cxn modelId="{7CBDC74F-864F-4673-9981-74BF095DBDF5}" type="presParOf" srcId="{F139C065-8D5A-4185-9A55-C1EEA74B4439}" destId="{1766C6F1-3D22-4490-913B-255282ECE2C6}" srcOrd="0" destOrd="0" presId="urn:microsoft.com/office/officeart/2009/3/layout/HorizontalOrganizationChart"/>
    <dgm:cxn modelId="{4155497D-2156-41CB-827F-0EF355F1D9C8}" type="presParOf" srcId="{F139C065-8D5A-4185-9A55-C1EEA74B4439}" destId="{D022F4C8-586E-4026-94EA-01C95EA486E3}" srcOrd="1" destOrd="0" presId="urn:microsoft.com/office/officeart/2009/3/layout/HorizontalOrganizationChart"/>
    <dgm:cxn modelId="{1E9D3A28-9CC8-4403-B2B6-E9C8BB85184D}" type="presParOf" srcId="{D022F4C8-586E-4026-94EA-01C95EA486E3}" destId="{F41A6FBF-C620-4325-AAF0-9FAAEB9BB612}" srcOrd="0" destOrd="0" presId="urn:microsoft.com/office/officeart/2009/3/layout/HorizontalOrganizationChart"/>
    <dgm:cxn modelId="{3FE37513-FB32-432F-A728-F2BFCDCB4726}" type="presParOf" srcId="{F41A6FBF-C620-4325-AAF0-9FAAEB9BB612}" destId="{C78B827F-C514-454D-84A2-216B679BE6B0}" srcOrd="0" destOrd="0" presId="urn:microsoft.com/office/officeart/2009/3/layout/HorizontalOrganizationChart"/>
    <dgm:cxn modelId="{170B801C-3A27-4F0B-AB78-2711F11CF277}" type="presParOf" srcId="{F41A6FBF-C620-4325-AAF0-9FAAEB9BB612}" destId="{5E1955E2-DC5A-4852-A302-A521465850E5}" srcOrd="1" destOrd="0" presId="urn:microsoft.com/office/officeart/2009/3/layout/HorizontalOrganizationChart"/>
    <dgm:cxn modelId="{D74E6AF9-438B-4252-A144-16BD18047E08}" type="presParOf" srcId="{D022F4C8-586E-4026-94EA-01C95EA486E3}" destId="{1637874E-28A8-4D05-BD50-6393CAA6C58D}" srcOrd="1" destOrd="0" presId="urn:microsoft.com/office/officeart/2009/3/layout/HorizontalOrganizationChart"/>
    <dgm:cxn modelId="{CCBF3324-9B66-4B5D-9F74-911F83925046}" type="presParOf" srcId="{D022F4C8-586E-4026-94EA-01C95EA486E3}" destId="{810959B9-6795-4FFA-A2CC-C74A6A05AB49}" srcOrd="2" destOrd="0" presId="urn:microsoft.com/office/officeart/2009/3/layout/HorizontalOrganizationChart"/>
    <dgm:cxn modelId="{BF6A2B17-C55B-44D0-95E9-BA39D18A7006}" type="presParOf" srcId="{F139C065-8D5A-4185-9A55-C1EEA74B4439}" destId="{916322EB-1C2E-4195-AAFE-F39E8608030B}" srcOrd="2" destOrd="0" presId="urn:microsoft.com/office/officeart/2009/3/layout/HorizontalOrganizationChart"/>
    <dgm:cxn modelId="{DC64F95B-7621-4EA9-B451-7F7A0AC27D91}" type="presParOf" srcId="{F139C065-8D5A-4185-9A55-C1EEA74B4439}" destId="{B7736394-D126-4A9C-9B86-3A8E938C8E25}" srcOrd="3" destOrd="0" presId="urn:microsoft.com/office/officeart/2009/3/layout/HorizontalOrganizationChart"/>
    <dgm:cxn modelId="{2CA2FC16-3C17-4236-9224-11E417F13F3F}" type="presParOf" srcId="{B7736394-D126-4A9C-9B86-3A8E938C8E25}" destId="{6E891860-9C92-4AB5-A236-344E6F7FF68C}" srcOrd="0" destOrd="0" presId="urn:microsoft.com/office/officeart/2009/3/layout/HorizontalOrganizationChart"/>
    <dgm:cxn modelId="{C94A3755-28C0-478C-BAC5-101DAC17723E}" type="presParOf" srcId="{6E891860-9C92-4AB5-A236-344E6F7FF68C}" destId="{2B1D2FF2-4CC2-4479-9EBD-04758E422FB8}" srcOrd="0" destOrd="0" presId="urn:microsoft.com/office/officeart/2009/3/layout/HorizontalOrganizationChart"/>
    <dgm:cxn modelId="{2A251E98-CB94-45DC-A647-2F988DBCAA12}" type="presParOf" srcId="{6E891860-9C92-4AB5-A236-344E6F7FF68C}" destId="{975C5F00-7931-4063-9AF7-1C5F76B61033}" srcOrd="1" destOrd="0" presId="urn:microsoft.com/office/officeart/2009/3/layout/HorizontalOrganizationChart"/>
    <dgm:cxn modelId="{ADAD972D-C08A-4FF8-8DDC-9DDF446FA296}" type="presParOf" srcId="{B7736394-D126-4A9C-9B86-3A8E938C8E25}" destId="{FB015D17-ECFB-40EF-A3F2-89C95251A0CC}" srcOrd="1" destOrd="0" presId="urn:microsoft.com/office/officeart/2009/3/layout/HorizontalOrganizationChart"/>
    <dgm:cxn modelId="{0AA5A2DE-834A-494D-9DE6-FDCB89A7D20F}" type="presParOf" srcId="{B7736394-D126-4A9C-9B86-3A8E938C8E25}" destId="{4A0AC6AA-70C5-413E-93EE-620655B78983}" srcOrd="2" destOrd="0" presId="urn:microsoft.com/office/officeart/2009/3/layout/HorizontalOrganizationChart"/>
    <dgm:cxn modelId="{C6176F82-0ACE-43DA-928E-E491FAAD06CB}" type="presParOf" srcId="{2408200F-A268-4A46-B1C5-612AC0674B1B}" destId="{768075C8-67C6-45CF-BE61-831BB7C2D166}" srcOrd="2" destOrd="0" presId="urn:microsoft.com/office/officeart/2009/3/layout/HorizontalOrganizationChart"/>
    <dgm:cxn modelId="{8C5394CE-0564-42F6-A11C-8D13194AD3D0}" type="presParOf" srcId="{2408200F-A268-4A46-B1C5-612AC0674B1B}" destId="{6D332430-D18B-4017-8D10-689B6591E1EC}" srcOrd="3" destOrd="0" presId="urn:microsoft.com/office/officeart/2009/3/layout/HorizontalOrganizationChart"/>
    <dgm:cxn modelId="{AE76AEFF-3AEE-4DAC-8E80-66E25736DB6B}" type="presParOf" srcId="{6D332430-D18B-4017-8D10-689B6591E1EC}" destId="{3FBF0949-15F4-469B-9D8C-2E1D8F9CA38C}" srcOrd="0" destOrd="0" presId="urn:microsoft.com/office/officeart/2009/3/layout/HorizontalOrganizationChart"/>
    <dgm:cxn modelId="{B3DAB261-2879-49BF-BBA2-F675810BF9E4}" type="presParOf" srcId="{3FBF0949-15F4-469B-9D8C-2E1D8F9CA38C}" destId="{44D6A27B-C317-48F5-8EC1-A903CF1DADF1}" srcOrd="0" destOrd="0" presId="urn:microsoft.com/office/officeart/2009/3/layout/HorizontalOrganizationChart"/>
    <dgm:cxn modelId="{0154530D-EA43-44A1-A863-77A55FD728F3}" type="presParOf" srcId="{3FBF0949-15F4-469B-9D8C-2E1D8F9CA38C}" destId="{FE78C95A-A396-4973-B50C-591DE7683CBE}" srcOrd="1" destOrd="0" presId="urn:microsoft.com/office/officeart/2009/3/layout/HorizontalOrganizationChart"/>
    <dgm:cxn modelId="{89A1430A-8C0D-439C-9DBD-2800BEB32C89}" type="presParOf" srcId="{6D332430-D18B-4017-8D10-689B6591E1EC}" destId="{FD5B5BEB-E893-4674-A219-EF48DEEF66A1}" srcOrd="1" destOrd="0" presId="urn:microsoft.com/office/officeart/2009/3/layout/HorizontalOrganizationChart"/>
    <dgm:cxn modelId="{6BF87655-9577-4E75-9FDD-B9E91C9A014B}" type="presParOf" srcId="{6D332430-D18B-4017-8D10-689B6591E1EC}" destId="{30E85BEB-A0A3-40BC-A79B-D96B69E99E5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5C44C7-92A5-4584-9C54-8DCC9F3BFBAF}"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188E218A-D786-480D-895F-A8BB892A45A0}">
      <dgm:prSet phldrT="[Text]"/>
      <dgm:spPr/>
      <dgm:t>
        <a:bodyPr/>
        <a:lstStyle/>
        <a:p>
          <a:r>
            <a:rPr lang="en-HK" dirty="0" smtClean="0"/>
            <a:t>FRB</a:t>
          </a:r>
          <a:endParaRPr lang="en-US" dirty="0"/>
        </a:p>
      </dgm:t>
    </dgm:pt>
    <dgm:pt modelId="{DC468EB8-05D1-42BC-96B7-83AD1C21B566}" type="parTrans" cxnId="{5F11456D-7ED6-4C16-8490-D366E3D3B6CD}">
      <dgm:prSet/>
      <dgm:spPr/>
      <dgm:t>
        <a:bodyPr/>
        <a:lstStyle/>
        <a:p>
          <a:endParaRPr lang="en-US"/>
        </a:p>
      </dgm:t>
    </dgm:pt>
    <dgm:pt modelId="{F7AB5822-7A50-4D26-AA1E-AD355E128D8A}" type="sibTrans" cxnId="{5F11456D-7ED6-4C16-8490-D366E3D3B6CD}">
      <dgm:prSet/>
      <dgm:spPr/>
      <dgm:t>
        <a:bodyPr/>
        <a:lstStyle/>
        <a:p>
          <a:endParaRPr lang="en-US"/>
        </a:p>
      </dgm:t>
    </dgm:pt>
    <dgm:pt modelId="{99B8696B-8213-464A-A90D-5C68A1D9C2B2}" type="asst">
      <dgm:prSet phldrT="[Text]"/>
      <dgm:spPr/>
      <dgm:t>
        <a:bodyPr/>
        <a:lstStyle/>
        <a:p>
          <a:r>
            <a:rPr lang="en-HK" dirty="0" smtClean="0"/>
            <a:t>Extra-Galactic</a:t>
          </a:r>
          <a:endParaRPr lang="en-US" dirty="0"/>
        </a:p>
      </dgm:t>
    </dgm:pt>
    <dgm:pt modelId="{40174853-E2EB-4ED2-8BAC-CD1947E48F47}" type="parTrans" cxnId="{773A9BA9-395C-4396-B755-88C6903C6ABC}">
      <dgm:prSet/>
      <dgm:spPr/>
      <dgm:t>
        <a:bodyPr/>
        <a:lstStyle/>
        <a:p>
          <a:endParaRPr lang="en-US"/>
        </a:p>
      </dgm:t>
    </dgm:pt>
    <dgm:pt modelId="{CCC2D839-C5FD-41C3-9107-80B650F9E9D4}" type="sibTrans" cxnId="{773A9BA9-395C-4396-B755-88C6903C6ABC}">
      <dgm:prSet/>
      <dgm:spPr/>
      <dgm:t>
        <a:bodyPr/>
        <a:lstStyle/>
        <a:p>
          <a:endParaRPr lang="en-US"/>
        </a:p>
      </dgm:t>
    </dgm:pt>
    <dgm:pt modelId="{18A625FB-645B-4D69-9F62-54525E43AA6C}" type="asst">
      <dgm:prSet phldrT="[Text]"/>
      <dgm:spPr/>
      <dgm:t>
        <a:bodyPr/>
        <a:lstStyle/>
        <a:p>
          <a:r>
            <a:rPr lang="en-HK" dirty="0" smtClean="0"/>
            <a:t>Milky way</a:t>
          </a:r>
          <a:endParaRPr lang="en-US" dirty="0"/>
        </a:p>
      </dgm:t>
    </dgm:pt>
    <dgm:pt modelId="{FC239BC9-E8F9-4541-A848-D8D55CC8D664}" type="parTrans" cxnId="{C3F759B0-C7DF-400B-8B5B-1AC3BB31C8CE}">
      <dgm:prSet/>
      <dgm:spPr/>
      <dgm:t>
        <a:bodyPr/>
        <a:lstStyle/>
        <a:p>
          <a:endParaRPr lang="en-US"/>
        </a:p>
      </dgm:t>
    </dgm:pt>
    <dgm:pt modelId="{0FD4EADC-C322-4C0D-B0B5-2054172F4DA9}" type="sibTrans" cxnId="{C3F759B0-C7DF-400B-8B5B-1AC3BB31C8CE}">
      <dgm:prSet/>
      <dgm:spPr/>
      <dgm:t>
        <a:bodyPr/>
        <a:lstStyle/>
        <a:p>
          <a:endParaRPr lang="en-US"/>
        </a:p>
      </dgm:t>
    </dgm:pt>
    <dgm:pt modelId="{10C7BF1D-6B6E-4C92-8980-27EE830C8E16}" type="asst">
      <dgm:prSet phldrT="[Text]"/>
      <dgm:spPr/>
      <dgm:t>
        <a:bodyPr/>
        <a:lstStyle/>
        <a:p>
          <a:r>
            <a:rPr lang="en-HK" dirty="0" smtClean="0"/>
            <a:t>Cataclysmic </a:t>
          </a:r>
          <a:endParaRPr lang="en-US" dirty="0"/>
        </a:p>
      </dgm:t>
    </dgm:pt>
    <dgm:pt modelId="{1344C8AF-2A8C-4213-88F8-01626E110599}" type="parTrans" cxnId="{15673345-616C-400D-8C7D-12C32EB8956E}">
      <dgm:prSet/>
      <dgm:spPr/>
      <dgm:t>
        <a:bodyPr/>
        <a:lstStyle/>
        <a:p>
          <a:endParaRPr lang="en-US"/>
        </a:p>
      </dgm:t>
    </dgm:pt>
    <dgm:pt modelId="{64BB7422-04F2-4EB3-B284-FE6B20D0FB21}" type="sibTrans" cxnId="{15673345-616C-400D-8C7D-12C32EB8956E}">
      <dgm:prSet/>
      <dgm:spPr/>
      <dgm:t>
        <a:bodyPr/>
        <a:lstStyle/>
        <a:p>
          <a:endParaRPr lang="en-US"/>
        </a:p>
      </dgm:t>
    </dgm:pt>
    <dgm:pt modelId="{4CA0A0BE-31DC-40C7-83CF-875DBD55A726}" type="asst">
      <dgm:prSet phldrT="[Text]"/>
      <dgm:spPr/>
      <dgm:t>
        <a:bodyPr/>
        <a:lstStyle/>
        <a:p>
          <a:r>
            <a:rPr lang="en-HK" dirty="0" smtClean="0"/>
            <a:t>Repeating</a:t>
          </a:r>
          <a:endParaRPr lang="en-US" dirty="0"/>
        </a:p>
      </dgm:t>
    </dgm:pt>
    <dgm:pt modelId="{A0E049CA-92BD-4B07-BF19-EEE697AD15E0}" type="parTrans" cxnId="{9EFD8835-9F26-4D9E-B3C5-4F07BE1CC0F3}">
      <dgm:prSet/>
      <dgm:spPr/>
      <dgm:t>
        <a:bodyPr/>
        <a:lstStyle/>
        <a:p>
          <a:endParaRPr lang="en-US"/>
        </a:p>
      </dgm:t>
    </dgm:pt>
    <dgm:pt modelId="{52ECE86E-E496-4D60-9C34-7EFB7A33FA3C}" type="sibTrans" cxnId="{9EFD8835-9F26-4D9E-B3C5-4F07BE1CC0F3}">
      <dgm:prSet/>
      <dgm:spPr/>
      <dgm:t>
        <a:bodyPr/>
        <a:lstStyle/>
        <a:p>
          <a:endParaRPr lang="en-US"/>
        </a:p>
      </dgm:t>
    </dgm:pt>
    <dgm:pt modelId="{2EF8CD5D-1D36-413F-94F5-ECE2F5115A84}" type="pres">
      <dgm:prSet presAssocID="{A65C44C7-92A5-4584-9C54-8DCC9F3BFBAF}" presName="hierChild1" presStyleCnt="0">
        <dgm:presLayoutVars>
          <dgm:orgChart val="1"/>
          <dgm:chPref val="1"/>
          <dgm:dir/>
          <dgm:animOne val="branch"/>
          <dgm:animLvl val="lvl"/>
          <dgm:resizeHandles/>
        </dgm:presLayoutVars>
      </dgm:prSet>
      <dgm:spPr/>
      <dgm:t>
        <a:bodyPr/>
        <a:lstStyle/>
        <a:p>
          <a:endParaRPr lang="en-US"/>
        </a:p>
      </dgm:t>
    </dgm:pt>
    <dgm:pt modelId="{0D0C53D4-6507-48B9-891A-CAD3D7B2A862}" type="pres">
      <dgm:prSet presAssocID="{188E218A-D786-480D-895F-A8BB892A45A0}" presName="hierRoot1" presStyleCnt="0">
        <dgm:presLayoutVars>
          <dgm:hierBranch val="init"/>
        </dgm:presLayoutVars>
      </dgm:prSet>
      <dgm:spPr/>
    </dgm:pt>
    <dgm:pt modelId="{AA49D56E-FD30-42A1-A082-0C3B6F3C6C8B}" type="pres">
      <dgm:prSet presAssocID="{188E218A-D786-480D-895F-A8BB892A45A0}" presName="rootComposite1" presStyleCnt="0"/>
      <dgm:spPr/>
    </dgm:pt>
    <dgm:pt modelId="{B9486E30-04DB-420E-AD56-FB6DA46D03B7}" type="pres">
      <dgm:prSet presAssocID="{188E218A-D786-480D-895F-A8BB892A45A0}" presName="rootText1" presStyleLbl="node0" presStyleIdx="0" presStyleCnt="1" custLinFactNeighborX="-135" custLinFactNeighborY="-3227">
        <dgm:presLayoutVars>
          <dgm:chPref val="3"/>
        </dgm:presLayoutVars>
      </dgm:prSet>
      <dgm:spPr/>
      <dgm:t>
        <a:bodyPr/>
        <a:lstStyle/>
        <a:p>
          <a:endParaRPr lang="en-US"/>
        </a:p>
      </dgm:t>
    </dgm:pt>
    <dgm:pt modelId="{2D16DAE1-FB0F-45EF-86A8-E11BEEE51077}" type="pres">
      <dgm:prSet presAssocID="{188E218A-D786-480D-895F-A8BB892A45A0}" presName="rootConnector1" presStyleLbl="node1" presStyleIdx="0" presStyleCnt="0"/>
      <dgm:spPr/>
      <dgm:t>
        <a:bodyPr/>
        <a:lstStyle/>
        <a:p>
          <a:endParaRPr lang="en-US"/>
        </a:p>
      </dgm:t>
    </dgm:pt>
    <dgm:pt modelId="{D6665A93-141A-40DA-8117-A786FBBDC00B}" type="pres">
      <dgm:prSet presAssocID="{188E218A-D786-480D-895F-A8BB892A45A0}" presName="hierChild2" presStyleCnt="0"/>
      <dgm:spPr/>
    </dgm:pt>
    <dgm:pt modelId="{2408200F-A268-4A46-B1C5-612AC0674B1B}" type="pres">
      <dgm:prSet presAssocID="{188E218A-D786-480D-895F-A8BB892A45A0}" presName="hierChild3" presStyleCnt="0"/>
      <dgm:spPr/>
    </dgm:pt>
    <dgm:pt modelId="{025BB601-BD41-4263-8ED9-4A6D87F584FA}" type="pres">
      <dgm:prSet presAssocID="{40174853-E2EB-4ED2-8BAC-CD1947E48F47}" presName="Name115" presStyleLbl="parChTrans1D2" presStyleIdx="0" presStyleCnt="2"/>
      <dgm:spPr/>
      <dgm:t>
        <a:bodyPr/>
        <a:lstStyle/>
        <a:p>
          <a:endParaRPr lang="en-US"/>
        </a:p>
      </dgm:t>
    </dgm:pt>
    <dgm:pt modelId="{880E7782-71BD-4B90-B024-A2983B160624}" type="pres">
      <dgm:prSet presAssocID="{99B8696B-8213-464A-A90D-5C68A1D9C2B2}" presName="hierRoot3" presStyleCnt="0">
        <dgm:presLayoutVars>
          <dgm:hierBranch val="init"/>
        </dgm:presLayoutVars>
      </dgm:prSet>
      <dgm:spPr/>
    </dgm:pt>
    <dgm:pt modelId="{B08538B5-3D91-4A04-AE6D-76B08951C319}" type="pres">
      <dgm:prSet presAssocID="{99B8696B-8213-464A-A90D-5C68A1D9C2B2}" presName="rootComposite3" presStyleCnt="0"/>
      <dgm:spPr/>
    </dgm:pt>
    <dgm:pt modelId="{8AECAA6E-6C6A-48B6-AA17-7A654BE98FE2}" type="pres">
      <dgm:prSet presAssocID="{99B8696B-8213-464A-A90D-5C68A1D9C2B2}" presName="rootText3" presStyleLbl="asst1" presStyleIdx="0" presStyleCnt="4">
        <dgm:presLayoutVars>
          <dgm:chPref val="3"/>
        </dgm:presLayoutVars>
      </dgm:prSet>
      <dgm:spPr/>
      <dgm:t>
        <a:bodyPr/>
        <a:lstStyle/>
        <a:p>
          <a:endParaRPr lang="en-US"/>
        </a:p>
      </dgm:t>
    </dgm:pt>
    <dgm:pt modelId="{ECF7AE38-C98C-4AF8-8CE2-828021ED3E9A}" type="pres">
      <dgm:prSet presAssocID="{99B8696B-8213-464A-A90D-5C68A1D9C2B2}" presName="rootConnector3" presStyleLbl="asst1" presStyleIdx="0" presStyleCnt="4"/>
      <dgm:spPr/>
      <dgm:t>
        <a:bodyPr/>
        <a:lstStyle/>
        <a:p>
          <a:endParaRPr lang="en-US"/>
        </a:p>
      </dgm:t>
    </dgm:pt>
    <dgm:pt modelId="{5BD77C22-3361-4848-9B07-7BBF0C274C78}" type="pres">
      <dgm:prSet presAssocID="{99B8696B-8213-464A-A90D-5C68A1D9C2B2}" presName="hierChild6" presStyleCnt="0"/>
      <dgm:spPr/>
    </dgm:pt>
    <dgm:pt modelId="{F139C065-8D5A-4185-9A55-C1EEA74B4439}" type="pres">
      <dgm:prSet presAssocID="{99B8696B-8213-464A-A90D-5C68A1D9C2B2}" presName="hierChild7" presStyleCnt="0"/>
      <dgm:spPr/>
    </dgm:pt>
    <dgm:pt modelId="{1766C6F1-3D22-4490-913B-255282ECE2C6}" type="pres">
      <dgm:prSet presAssocID="{1344C8AF-2A8C-4213-88F8-01626E110599}" presName="Name115" presStyleLbl="parChTrans1D3" presStyleIdx="0" presStyleCnt="2"/>
      <dgm:spPr/>
      <dgm:t>
        <a:bodyPr/>
        <a:lstStyle/>
        <a:p>
          <a:endParaRPr lang="en-US"/>
        </a:p>
      </dgm:t>
    </dgm:pt>
    <dgm:pt modelId="{D022F4C8-586E-4026-94EA-01C95EA486E3}" type="pres">
      <dgm:prSet presAssocID="{10C7BF1D-6B6E-4C92-8980-27EE830C8E16}" presName="hierRoot3" presStyleCnt="0">
        <dgm:presLayoutVars>
          <dgm:hierBranch val="init"/>
        </dgm:presLayoutVars>
      </dgm:prSet>
      <dgm:spPr/>
    </dgm:pt>
    <dgm:pt modelId="{F41A6FBF-C620-4325-AAF0-9FAAEB9BB612}" type="pres">
      <dgm:prSet presAssocID="{10C7BF1D-6B6E-4C92-8980-27EE830C8E16}" presName="rootComposite3" presStyleCnt="0"/>
      <dgm:spPr/>
    </dgm:pt>
    <dgm:pt modelId="{C78B827F-C514-454D-84A2-216B679BE6B0}" type="pres">
      <dgm:prSet presAssocID="{10C7BF1D-6B6E-4C92-8980-27EE830C8E16}" presName="rootText3" presStyleLbl="asst1" presStyleIdx="1" presStyleCnt="4" custLinFactNeighborX="429" custLinFactNeighborY="-26033">
        <dgm:presLayoutVars>
          <dgm:chPref val="3"/>
        </dgm:presLayoutVars>
      </dgm:prSet>
      <dgm:spPr/>
      <dgm:t>
        <a:bodyPr/>
        <a:lstStyle/>
        <a:p>
          <a:endParaRPr lang="en-US"/>
        </a:p>
      </dgm:t>
    </dgm:pt>
    <dgm:pt modelId="{5E1955E2-DC5A-4852-A302-A521465850E5}" type="pres">
      <dgm:prSet presAssocID="{10C7BF1D-6B6E-4C92-8980-27EE830C8E16}" presName="rootConnector3" presStyleLbl="asst1" presStyleIdx="1" presStyleCnt="4"/>
      <dgm:spPr/>
      <dgm:t>
        <a:bodyPr/>
        <a:lstStyle/>
        <a:p>
          <a:endParaRPr lang="en-US"/>
        </a:p>
      </dgm:t>
    </dgm:pt>
    <dgm:pt modelId="{1637874E-28A8-4D05-BD50-6393CAA6C58D}" type="pres">
      <dgm:prSet presAssocID="{10C7BF1D-6B6E-4C92-8980-27EE830C8E16}" presName="hierChild6" presStyleCnt="0"/>
      <dgm:spPr/>
    </dgm:pt>
    <dgm:pt modelId="{810959B9-6795-4FFA-A2CC-C74A6A05AB49}" type="pres">
      <dgm:prSet presAssocID="{10C7BF1D-6B6E-4C92-8980-27EE830C8E16}" presName="hierChild7" presStyleCnt="0"/>
      <dgm:spPr/>
    </dgm:pt>
    <dgm:pt modelId="{916322EB-1C2E-4195-AAFE-F39E8608030B}" type="pres">
      <dgm:prSet presAssocID="{A0E049CA-92BD-4B07-BF19-EEE697AD15E0}" presName="Name115" presStyleLbl="parChTrans1D3" presStyleIdx="1" presStyleCnt="2"/>
      <dgm:spPr/>
      <dgm:t>
        <a:bodyPr/>
        <a:lstStyle/>
        <a:p>
          <a:endParaRPr lang="en-US"/>
        </a:p>
      </dgm:t>
    </dgm:pt>
    <dgm:pt modelId="{B7736394-D126-4A9C-9B86-3A8E938C8E25}" type="pres">
      <dgm:prSet presAssocID="{4CA0A0BE-31DC-40C7-83CF-875DBD55A726}" presName="hierRoot3" presStyleCnt="0">
        <dgm:presLayoutVars>
          <dgm:hierBranch val="init"/>
        </dgm:presLayoutVars>
      </dgm:prSet>
      <dgm:spPr/>
    </dgm:pt>
    <dgm:pt modelId="{6E891860-9C92-4AB5-A236-344E6F7FF68C}" type="pres">
      <dgm:prSet presAssocID="{4CA0A0BE-31DC-40C7-83CF-875DBD55A726}" presName="rootComposite3" presStyleCnt="0"/>
      <dgm:spPr/>
    </dgm:pt>
    <dgm:pt modelId="{2B1D2FF2-4CC2-4479-9EBD-04758E422FB8}" type="pres">
      <dgm:prSet presAssocID="{4CA0A0BE-31DC-40C7-83CF-875DBD55A726}" presName="rootText3" presStyleLbl="asst1" presStyleIdx="2" presStyleCnt="4" custLinFactNeighborX="135" custLinFactNeighborY="42163">
        <dgm:presLayoutVars>
          <dgm:chPref val="3"/>
        </dgm:presLayoutVars>
      </dgm:prSet>
      <dgm:spPr/>
      <dgm:t>
        <a:bodyPr/>
        <a:lstStyle/>
        <a:p>
          <a:endParaRPr lang="en-US"/>
        </a:p>
      </dgm:t>
    </dgm:pt>
    <dgm:pt modelId="{975C5F00-7931-4063-9AF7-1C5F76B61033}" type="pres">
      <dgm:prSet presAssocID="{4CA0A0BE-31DC-40C7-83CF-875DBD55A726}" presName="rootConnector3" presStyleLbl="asst1" presStyleIdx="2" presStyleCnt="4"/>
      <dgm:spPr/>
      <dgm:t>
        <a:bodyPr/>
        <a:lstStyle/>
        <a:p>
          <a:endParaRPr lang="en-US"/>
        </a:p>
      </dgm:t>
    </dgm:pt>
    <dgm:pt modelId="{FB015D17-ECFB-40EF-A3F2-89C95251A0CC}" type="pres">
      <dgm:prSet presAssocID="{4CA0A0BE-31DC-40C7-83CF-875DBD55A726}" presName="hierChild6" presStyleCnt="0"/>
      <dgm:spPr/>
    </dgm:pt>
    <dgm:pt modelId="{4A0AC6AA-70C5-413E-93EE-620655B78983}" type="pres">
      <dgm:prSet presAssocID="{4CA0A0BE-31DC-40C7-83CF-875DBD55A726}" presName="hierChild7" presStyleCnt="0"/>
      <dgm:spPr/>
    </dgm:pt>
    <dgm:pt modelId="{768075C8-67C6-45CF-BE61-831BB7C2D166}" type="pres">
      <dgm:prSet presAssocID="{FC239BC9-E8F9-4541-A848-D8D55CC8D664}" presName="Name115" presStyleLbl="parChTrans1D2" presStyleIdx="1" presStyleCnt="2"/>
      <dgm:spPr/>
      <dgm:t>
        <a:bodyPr/>
        <a:lstStyle/>
        <a:p>
          <a:endParaRPr lang="en-US"/>
        </a:p>
      </dgm:t>
    </dgm:pt>
    <dgm:pt modelId="{6D332430-D18B-4017-8D10-689B6591E1EC}" type="pres">
      <dgm:prSet presAssocID="{18A625FB-645B-4D69-9F62-54525E43AA6C}" presName="hierRoot3" presStyleCnt="0">
        <dgm:presLayoutVars>
          <dgm:hierBranch val="init"/>
        </dgm:presLayoutVars>
      </dgm:prSet>
      <dgm:spPr/>
    </dgm:pt>
    <dgm:pt modelId="{3FBF0949-15F4-469B-9D8C-2E1D8F9CA38C}" type="pres">
      <dgm:prSet presAssocID="{18A625FB-645B-4D69-9F62-54525E43AA6C}" presName="rootComposite3" presStyleCnt="0"/>
      <dgm:spPr/>
    </dgm:pt>
    <dgm:pt modelId="{44D6A27B-C317-48F5-8EC1-A903CF1DADF1}" type="pres">
      <dgm:prSet presAssocID="{18A625FB-645B-4D69-9F62-54525E43AA6C}" presName="rootText3" presStyleLbl="asst1" presStyleIdx="3" presStyleCnt="4" custLinFactNeighborX="0" custLinFactNeighborY="51789">
        <dgm:presLayoutVars>
          <dgm:chPref val="3"/>
        </dgm:presLayoutVars>
      </dgm:prSet>
      <dgm:spPr/>
      <dgm:t>
        <a:bodyPr/>
        <a:lstStyle/>
        <a:p>
          <a:endParaRPr lang="en-US"/>
        </a:p>
      </dgm:t>
    </dgm:pt>
    <dgm:pt modelId="{FE78C95A-A396-4973-B50C-591DE7683CBE}" type="pres">
      <dgm:prSet presAssocID="{18A625FB-645B-4D69-9F62-54525E43AA6C}" presName="rootConnector3" presStyleLbl="asst1" presStyleIdx="3" presStyleCnt="4"/>
      <dgm:spPr/>
      <dgm:t>
        <a:bodyPr/>
        <a:lstStyle/>
        <a:p>
          <a:endParaRPr lang="en-US"/>
        </a:p>
      </dgm:t>
    </dgm:pt>
    <dgm:pt modelId="{FD5B5BEB-E893-4674-A219-EF48DEEF66A1}" type="pres">
      <dgm:prSet presAssocID="{18A625FB-645B-4D69-9F62-54525E43AA6C}" presName="hierChild6" presStyleCnt="0"/>
      <dgm:spPr/>
    </dgm:pt>
    <dgm:pt modelId="{30E85BEB-A0A3-40BC-A79B-D96B69E99E58}" type="pres">
      <dgm:prSet presAssocID="{18A625FB-645B-4D69-9F62-54525E43AA6C}" presName="hierChild7" presStyleCnt="0"/>
      <dgm:spPr/>
    </dgm:pt>
  </dgm:ptLst>
  <dgm:cxnLst>
    <dgm:cxn modelId="{14A4B897-0CC7-4BB8-A518-4EB247F8C241}" type="presOf" srcId="{18A625FB-645B-4D69-9F62-54525E43AA6C}" destId="{FE78C95A-A396-4973-B50C-591DE7683CBE}" srcOrd="1" destOrd="0" presId="urn:microsoft.com/office/officeart/2009/3/layout/HorizontalOrganizationChart"/>
    <dgm:cxn modelId="{0D19FFDE-B0B3-48CC-AE4D-420D301AB25F}" type="presOf" srcId="{1344C8AF-2A8C-4213-88F8-01626E110599}" destId="{1766C6F1-3D22-4490-913B-255282ECE2C6}" srcOrd="0" destOrd="0" presId="urn:microsoft.com/office/officeart/2009/3/layout/HorizontalOrganizationChart"/>
    <dgm:cxn modelId="{15673345-616C-400D-8C7D-12C32EB8956E}" srcId="{99B8696B-8213-464A-A90D-5C68A1D9C2B2}" destId="{10C7BF1D-6B6E-4C92-8980-27EE830C8E16}" srcOrd="0" destOrd="0" parTransId="{1344C8AF-2A8C-4213-88F8-01626E110599}" sibTransId="{64BB7422-04F2-4EB3-B284-FE6B20D0FB21}"/>
    <dgm:cxn modelId="{6EFA0DF2-788C-430F-807D-1E284C47226E}" type="presOf" srcId="{FC239BC9-E8F9-4541-A848-D8D55CC8D664}" destId="{768075C8-67C6-45CF-BE61-831BB7C2D166}" srcOrd="0" destOrd="0" presId="urn:microsoft.com/office/officeart/2009/3/layout/HorizontalOrganizationChart"/>
    <dgm:cxn modelId="{DECC5369-AEAB-4986-999B-626445DE26F5}" type="presOf" srcId="{99B8696B-8213-464A-A90D-5C68A1D9C2B2}" destId="{8AECAA6E-6C6A-48B6-AA17-7A654BE98FE2}" srcOrd="0" destOrd="0" presId="urn:microsoft.com/office/officeart/2009/3/layout/HorizontalOrganizationChart"/>
    <dgm:cxn modelId="{6AFF2001-1872-446C-AF4A-177E6E8C5133}" type="presOf" srcId="{188E218A-D786-480D-895F-A8BB892A45A0}" destId="{B9486E30-04DB-420E-AD56-FB6DA46D03B7}" srcOrd="0" destOrd="0" presId="urn:microsoft.com/office/officeart/2009/3/layout/HorizontalOrganizationChart"/>
    <dgm:cxn modelId="{257B4B8C-6713-4012-96FB-88C42337A9C9}" type="presOf" srcId="{A65C44C7-92A5-4584-9C54-8DCC9F3BFBAF}" destId="{2EF8CD5D-1D36-413F-94F5-ECE2F5115A84}" srcOrd="0" destOrd="0" presId="urn:microsoft.com/office/officeart/2009/3/layout/HorizontalOrganizationChart"/>
    <dgm:cxn modelId="{773A9BA9-395C-4396-B755-88C6903C6ABC}" srcId="{188E218A-D786-480D-895F-A8BB892A45A0}" destId="{99B8696B-8213-464A-A90D-5C68A1D9C2B2}" srcOrd="0" destOrd="0" parTransId="{40174853-E2EB-4ED2-8BAC-CD1947E48F47}" sibTransId="{CCC2D839-C5FD-41C3-9107-80B650F9E9D4}"/>
    <dgm:cxn modelId="{D43E5964-CC1C-44CC-AD08-E55A1F4264C6}" type="presOf" srcId="{40174853-E2EB-4ED2-8BAC-CD1947E48F47}" destId="{025BB601-BD41-4263-8ED9-4A6D87F584FA}" srcOrd="0" destOrd="0" presId="urn:microsoft.com/office/officeart/2009/3/layout/HorizontalOrganizationChart"/>
    <dgm:cxn modelId="{9EFD8835-9F26-4D9E-B3C5-4F07BE1CC0F3}" srcId="{99B8696B-8213-464A-A90D-5C68A1D9C2B2}" destId="{4CA0A0BE-31DC-40C7-83CF-875DBD55A726}" srcOrd="1" destOrd="0" parTransId="{A0E049CA-92BD-4B07-BF19-EEE697AD15E0}" sibTransId="{52ECE86E-E496-4D60-9C34-7EFB7A33FA3C}"/>
    <dgm:cxn modelId="{9C315455-66DB-4F73-A948-04819F0F5622}" type="presOf" srcId="{188E218A-D786-480D-895F-A8BB892A45A0}" destId="{2D16DAE1-FB0F-45EF-86A8-E11BEEE51077}" srcOrd="1" destOrd="0" presId="urn:microsoft.com/office/officeart/2009/3/layout/HorizontalOrganizationChart"/>
    <dgm:cxn modelId="{857931C0-00A9-4AF1-BA5D-A29649B79CC0}" type="presOf" srcId="{99B8696B-8213-464A-A90D-5C68A1D9C2B2}" destId="{ECF7AE38-C98C-4AF8-8CE2-828021ED3E9A}" srcOrd="1" destOrd="0" presId="urn:microsoft.com/office/officeart/2009/3/layout/HorizontalOrganizationChart"/>
    <dgm:cxn modelId="{72005656-773B-4FC4-ADE1-AF0781FF9226}" type="presOf" srcId="{10C7BF1D-6B6E-4C92-8980-27EE830C8E16}" destId="{C78B827F-C514-454D-84A2-216B679BE6B0}" srcOrd="0" destOrd="0" presId="urn:microsoft.com/office/officeart/2009/3/layout/HorizontalOrganizationChart"/>
    <dgm:cxn modelId="{44506F27-2C0D-455A-86E5-4F39DAFBD7AA}" type="presOf" srcId="{A0E049CA-92BD-4B07-BF19-EEE697AD15E0}" destId="{916322EB-1C2E-4195-AAFE-F39E8608030B}" srcOrd="0" destOrd="0" presId="urn:microsoft.com/office/officeart/2009/3/layout/HorizontalOrganizationChart"/>
    <dgm:cxn modelId="{C3F759B0-C7DF-400B-8B5B-1AC3BB31C8CE}" srcId="{188E218A-D786-480D-895F-A8BB892A45A0}" destId="{18A625FB-645B-4D69-9F62-54525E43AA6C}" srcOrd="1" destOrd="0" parTransId="{FC239BC9-E8F9-4541-A848-D8D55CC8D664}" sibTransId="{0FD4EADC-C322-4C0D-B0B5-2054172F4DA9}"/>
    <dgm:cxn modelId="{F0EAB83E-8F6C-4102-883F-3B799CB5D6DB}" type="presOf" srcId="{4CA0A0BE-31DC-40C7-83CF-875DBD55A726}" destId="{2B1D2FF2-4CC2-4479-9EBD-04758E422FB8}" srcOrd="0" destOrd="0" presId="urn:microsoft.com/office/officeart/2009/3/layout/HorizontalOrganizationChart"/>
    <dgm:cxn modelId="{2803D149-4467-4A1B-9F91-06B8773511A6}" type="presOf" srcId="{10C7BF1D-6B6E-4C92-8980-27EE830C8E16}" destId="{5E1955E2-DC5A-4852-A302-A521465850E5}" srcOrd="1" destOrd="0" presId="urn:microsoft.com/office/officeart/2009/3/layout/HorizontalOrganizationChart"/>
    <dgm:cxn modelId="{5F11456D-7ED6-4C16-8490-D366E3D3B6CD}" srcId="{A65C44C7-92A5-4584-9C54-8DCC9F3BFBAF}" destId="{188E218A-D786-480D-895F-A8BB892A45A0}" srcOrd="0" destOrd="0" parTransId="{DC468EB8-05D1-42BC-96B7-83AD1C21B566}" sibTransId="{F7AB5822-7A50-4D26-AA1E-AD355E128D8A}"/>
    <dgm:cxn modelId="{6F8D5B1E-34C7-46A0-8F08-73B32D462FBC}" type="presOf" srcId="{18A625FB-645B-4D69-9F62-54525E43AA6C}" destId="{44D6A27B-C317-48F5-8EC1-A903CF1DADF1}" srcOrd="0" destOrd="0" presId="urn:microsoft.com/office/officeart/2009/3/layout/HorizontalOrganizationChart"/>
    <dgm:cxn modelId="{1BEF0F9C-CE6F-4CB7-A5B2-2F85600BECD2}" type="presOf" srcId="{4CA0A0BE-31DC-40C7-83CF-875DBD55A726}" destId="{975C5F00-7931-4063-9AF7-1C5F76B61033}" srcOrd="1" destOrd="0" presId="urn:microsoft.com/office/officeart/2009/3/layout/HorizontalOrganizationChart"/>
    <dgm:cxn modelId="{DF2E283B-D9B8-4098-B476-48D403104445}" type="presParOf" srcId="{2EF8CD5D-1D36-413F-94F5-ECE2F5115A84}" destId="{0D0C53D4-6507-48B9-891A-CAD3D7B2A862}" srcOrd="0" destOrd="0" presId="urn:microsoft.com/office/officeart/2009/3/layout/HorizontalOrganizationChart"/>
    <dgm:cxn modelId="{702ACC4C-7A7C-458C-BF64-0CADCA057275}" type="presParOf" srcId="{0D0C53D4-6507-48B9-891A-CAD3D7B2A862}" destId="{AA49D56E-FD30-42A1-A082-0C3B6F3C6C8B}" srcOrd="0" destOrd="0" presId="urn:microsoft.com/office/officeart/2009/3/layout/HorizontalOrganizationChart"/>
    <dgm:cxn modelId="{18095E15-C503-47CA-957A-494A719E3501}" type="presParOf" srcId="{AA49D56E-FD30-42A1-A082-0C3B6F3C6C8B}" destId="{B9486E30-04DB-420E-AD56-FB6DA46D03B7}" srcOrd="0" destOrd="0" presId="urn:microsoft.com/office/officeart/2009/3/layout/HorizontalOrganizationChart"/>
    <dgm:cxn modelId="{A4B66FED-E6A5-4834-B877-7BED3F4FEECE}" type="presParOf" srcId="{AA49D56E-FD30-42A1-A082-0C3B6F3C6C8B}" destId="{2D16DAE1-FB0F-45EF-86A8-E11BEEE51077}" srcOrd="1" destOrd="0" presId="urn:microsoft.com/office/officeart/2009/3/layout/HorizontalOrganizationChart"/>
    <dgm:cxn modelId="{3D5359DC-DBD6-439A-A5CD-35712D655AC2}" type="presParOf" srcId="{0D0C53D4-6507-48B9-891A-CAD3D7B2A862}" destId="{D6665A93-141A-40DA-8117-A786FBBDC00B}" srcOrd="1" destOrd="0" presId="urn:microsoft.com/office/officeart/2009/3/layout/HorizontalOrganizationChart"/>
    <dgm:cxn modelId="{E1A9F4D8-6238-4EE6-8069-BAEBFEA83052}" type="presParOf" srcId="{0D0C53D4-6507-48B9-891A-CAD3D7B2A862}" destId="{2408200F-A268-4A46-B1C5-612AC0674B1B}" srcOrd="2" destOrd="0" presId="urn:microsoft.com/office/officeart/2009/3/layout/HorizontalOrganizationChart"/>
    <dgm:cxn modelId="{C00FCAC0-B83C-436A-8640-24A72861417B}" type="presParOf" srcId="{2408200F-A268-4A46-B1C5-612AC0674B1B}" destId="{025BB601-BD41-4263-8ED9-4A6D87F584FA}" srcOrd="0" destOrd="0" presId="urn:microsoft.com/office/officeart/2009/3/layout/HorizontalOrganizationChart"/>
    <dgm:cxn modelId="{43450041-8F0C-459B-AC39-042D096A8CA4}" type="presParOf" srcId="{2408200F-A268-4A46-B1C5-612AC0674B1B}" destId="{880E7782-71BD-4B90-B024-A2983B160624}" srcOrd="1" destOrd="0" presId="urn:microsoft.com/office/officeart/2009/3/layout/HorizontalOrganizationChart"/>
    <dgm:cxn modelId="{4AA3A87B-DA90-4750-9243-7312D28BCD20}" type="presParOf" srcId="{880E7782-71BD-4B90-B024-A2983B160624}" destId="{B08538B5-3D91-4A04-AE6D-76B08951C319}" srcOrd="0" destOrd="0" presId="urn:microsoft.com/office/officeart/2009/3/layout/HorizontalOrganizationChart"/>
    <dgm:cxn modelId="{6302EEDF-DFF0-4647-8FCB-0979B4A7F1F0}" type="presParOf" srcId="{B08538B5-3D91-4A04-AE6D-76B08951C319}" destId="{8AECAA6E-6C6A-48B6-AA17-7A654BE98FE2}" srcOrd="0" destOrd="0" presId="urn:microsoft.com/office/officeart/2009/3/layout/HorizontalOrganizationChart"/>
    <dgm:cxn modelId="{EDC83515-A92E-4307-9534-A140A6B9FB8C}" type="presParOf" srcId="{B08538B5-3D91-4A04-AE6D-76B08951C319}" destId="{ECF7AE38-C98C-4AF8-8CE2-828021ED3E9A}" srcOrd="1" destOrd="0" presId="urn:microsoft.com/office/officeart/2009/3/layout/HorizontalOrganizationChart"/>
    <dgm:cxn modelId="{8C407AF3-E149-4250-B1EC-0FC6D93DFF2E}" type="presParOf" srcId="{880E7782-71BD-4B90-B024-A2983B160624}" destId="{5BD77C22-3361-4848-9B07-7BBF0C274C78}" srcOrd="1" destOrd="0" presId="urn:microsoft.com/office/officeart/2009/3/layout/HorizontalOrganizationChart"/>
    <dgm:cxn modelId="{81B8FDC1-8065-4460-B19A-117C928C0376}" type="presParOf" srcId="{880E7782-71BD-4B90-B024-A2983B160624}" destId="{F139C065-8D5A-4185-9A55-C1EEA74B4439}" srcOrd="2" destOrd="0" presId="urn:microsoft.com/office/officeart/2009/3/layout/HorizontalOrganizationChart"/>
    <dgm:cxn modelId="{7CBDC74F-864F-4673-9981-74BF095DBDF5}" type="presParOf" srcId="{F139C065-8D5A-4185-9A55-C1EEA74B4439}" destId="{1766C6F1-3D22-4490-913B-255282ECE2C6}" srcOrd="0" destOrd="0" presId="urn:microsoft.com/office/officeart/2009/3/layout/HorizontalOrganizationChart"/>
    <dgm:cxn modelId="{4155497D-2156-41CB-827F-0EF355F1D9C8}" type="presParOf" srcId="{F139C065-8D5A-4185-9A55-C1EEA74B4439}" destId="{D022F4C8-586E-4026-94EA-01C95EA486E3}" srcOrd="1" destOrd="0" presId="urn:microsoft.com/office/officeart/2009/3/layout/HorizontalOrganizationChart"/>
    <dgm:cxn modelId="{1E9D3A28-9CC8-4403-B2B6-E9C8BB85184D}" type="presParOf" srcId="{D022F4C8-586E-4026-94EA-01C95EA486E3}" destId="{F41A6FBF-C620-4325-AAF0-9FAAEB9BB612}" srcOrd="0" destOrd="0" presId="urn:microsoft.com/office/officeart/2009/3/layout/HorizontalOrganizationChart"/>
    <dgm:cxn modelId="{3FE37513-FB32-432F-A728-F2BFCDCB4726}" type="presParOf" srcId="{F41A6FBF-C620-4325-AAF0-9FAAEB9BB612}" destId="{C78B827F-C514-454D-84A2-216B679BE6B0}" srcOrd="0" destOrd="0" presId="urn:microsoft.com/office/officeart/2009/3/layout/HorizontalOrganizationChart"/>
    <dgm:cxn modelId="{170B801C-3A27-4F0B-AB78-2711F11CF277}" type="presParOf" srcId="{F41A6FBF-C620-4325-AAF0-9FAAEB9BB612}" destId="{5E1955E2-DC5A-4852-A302-A521465850E5}" srcOrd="1" destOrd="0" presId="urn:microsoft.com/office/officeart/2009/3/layout/HorizontalOrganizationChart"/>
    <dgm:cxn modelId="{D74E6AF9-438B-4252-A144-16BD18047E08}" type="presParOf" srcId="{D022F4C8-586E-4026-94EA-01C95EA486E3}" destId="{1637874E-28A8-4D05-BD50-6393CAA6C58D}" srcOrd="1" destOrd="0" presId="urn:microsoft.com/office/officeart/2009/3/layout/HorizontalOrganizationChart"/>
    <dgm:cxn modelId="{CCBF3324-9B66-4B5D-9F74-911F83925046}" type="presParOf" srcId="{D022F4C8-586E-4026-94EA-01C95EA486E3}" destId="{810959B9-6795-4FFA-A2CC-C74A6A05AB49}" srcOrd="2" destOrd="0" presId="urn:microsoft.com/office/officeart/2009/3/layout/HorizontalOrganizationChart"/>
    <dgm:cxn modelId="{BF6A2B17-C55B-44D0-95E9-BA39D18A7006}" type="presParOf" srcId="{F139C065-8D5A-4185-9A55-C1EEA74B4439}" destId="{916322EB-1C2E-4195-AAFE-F39E8608030B}" srcOrd="2" destOrd="0" presId="urn:microsoft.com/office/officeart/2009/3/layout/HorizontalOrganizationChart"/>
    <dgm:cxn modelId="{DC64F95B-7621-4EA9-B451-7F7A0AC27D91}" type="presParOf" srcId="{F139C065-8D5A-4185-9A55-C1EEA74B4439}" destId="{B7736394-D126-4A9C-9B86-3A8E938C8E25}" srcOrd="3" destOrd="0" presId="urn:microsoft.com/office/officeart/2009/3/layout/HorizontalOrganizationChart"/>
    <dgm:cxn modelId="{2CA2FC16-3C17-4236-9224-11E417F13F3F}" type="presParOf" srcId="{B7736394-D126-4A9C-9B86-3A8E938C8E25}" destId="{6E891860-9C92-4AB5-A236-344E6F7FF68C}" srcOrd="0" destOrd="0" presId="urn:microsoft.com/office/officeart/2009/3/layout/HorizontalOrganizationChart"/>
    <dgm:cxn modelId="{C94A3755-28C0-478C-BAC5-101DAC17723E}" type="presParOf" srcId="{6E891860-9C92-4AB5-A236-344E6F7FF68C}" destId="{2B1D2FF2-4CC2-4479-9EBD-04758E422FB8}" srcOrd="0" destOrd="0" presId="urn:microsoft.com/office/officeart/2009/3/layout/HorizontalOrganizationChart"/>
    <dgm:cxn modelId="{2A251E98-CB94-45DC-A647-2F988DBCAA12}" type="presParOf" srcId="{6E891860-9C92-4AB5-A236-344E6F7FF68C}" destId="{975C5F00-7931-4063-9AF7-1C5F76B61033}" srcOrd="1" destOrd="0" presId="urn:microsoft.com/office/officeart/2009/3/layout/HorizontalOrganizationChart"/>
    <dgm:cxn modelId="{ADAD972D-C08A-4FF8-8DDC-9DDF446FA296}" type="presParOf" srcId="{B7736394-D126-4A9C-9B86-3A8E938C8E25}" destId="{FB015D17-ECFB-40EF-A3F2-89C95251A0CC}" srcOrd="1" destOrd="0" presId="urn:microsoft.com/office/officeart/2009/3/layout/HorizontalOrganizationChart"/>
    <dgm:cxn modelId="{0AA5A2DE-834A-494D-9DE6-FDCB89A7D20F}" type="presParOf" srcId="{B7736394-D126-4A9C-9B86-3A8E938C8E25}" destId="{4A0AC6AA-70C5-413E-93EE-620655B78983}" srcOrd="2" destOrd="0" presId="urn:microsoft.com/office/officeart/2009/3/layout/HorizontalOrganizationChart"/>
    <dgm:cxn modelId="{C6176F82-0ACE-43DA-928E-E491FAAD06CB}" type="presParOf" srcId="{2408200F-A268-4A46-B1C5-612AC0674B1B}" destId="{768075C8-67C6-45CF-BE61-831BB7C2D166}" srcOrd="2" destOrd="0" presId="urn:microsoft.com/office/officeart/2009/3/layout/HorizontalOrganizationChart"/>
    <dgm:cxn modelId="{8C5394CE-0564-42F6-A11C-8D13194AD3D0}" type="presParOf" srcId="{2408200F-A268-4A46-B1C5-612AC0674B1B}" destId="{6D332430-D18B-4017-8D10-689B6591E1EC}" srcOrd="3" destOrd="0" presId="urn:microsoft.com/office/officeart/2009/3/layout/HorizontalOrganizationChart"/>
    <dgm:cxn modelId="{AE76AEFF-3AEE-4DAC-8E80-66E25736DB6B}" type="presParOf" srcId="{6D332430-D18B-4017-8D10-689B6591E1EC}" destId="{3FBF0949-15F4-469B-9D8C-2E1D8F9CA38C}" srcOrd="0" destOrd="0" presId="urn:microsoft.com/office/officeart/2009/3/layout/HorizontalOrganizationChart"/>
    <dgm:cxn modelId="{B3DAB261-2879-49BF-BBA2-F675810BF9E4}" type="presParOf" srcId="{3FBF0949-15F4-469B-9D8C-2E1D8F9CA38C}" destId="{44D6A27B-C317-48F5-8EC1-A903CF1DADF1}" srcOrd="0" destOrd="0" presId="urn:microsoft.com/office/officeart/2009/3/layout/HorizontalOrganizationChart"/>
    <dgm:cxn modelId="{0154530D-EA43-44A1-A863-77A55FD728F3}" type="presParOf" srcId="{3FBF0949-15F4-469B-9D8C-2E1D8F9CA38C}" destId="{FE78C95A-A396-4973-B50C-591DE7683CBE}" srcOrd="1" destOrd="0" presId="urn:microsoft.com/office/officeart/2009/3/layout/HorizontalOrganizationChart"/>
    <dgm:cxn modelId="{89A1430A-8C0D-439C-9DBD-2800BEB32C89}" type="presParOf" srcId="{6D332430-D18B-4017-8D10-689B6591E1EC}" destId="{FD5B5BEB-E893-4674-A219-EF48DEEF66A1}" srcOrd="1" destOrd="0" presId="urn:microsoft.com/office/officeart/2009/3/layout/HorizontalOrganizationChart"/>
    <dgm:cxn modelId="{6BF87655-9577-4E75-9FDD-B9E91C9A014B}" type="presParOf" srcId="{6D332430-D18B-4017-8D10-689B6591E1EC}" destId="{30E85BEB-A0A3-40BC-A79B-D96B69E99E5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5C44C7-92A5-4584-9C54-8DCC9F3BFBAF}"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188E218A-D786-480D-895F-A8BB892A45A0}">
      <dgm:prSet phldrT="[Text]"/>
      <dgm:spPr/>
      <dgm:t>
        <a:bodyPr/>
        <a:lstStyle/>
        <a:p>
          <a:r>
            <a:rPr lang="en-HK" dirty="0" smtClean="0"/>
            <a:t>FRB</a:t>
          </a:r>
          <a:endParaRPr lang="en-US" dirty="0"/>
        </a:p>
      </dgm:t>
    </dgm:pt>
    <dgm:pt modelId="{DC468EB8-05D1-42BC-96B7-83AD1C21B566}" type="parTrans" cxnId="{5F11456D-7ED6-4C16-8490-D366E3D3B6CD}">
      <dgm:prSet/>
      <dgm:spPr/>
      <dgm:t>
        <a:bodyPr/>
        <a:lstStyle/>
        <a:p>
          <a:endParaRPr lang="en-US"/>
        </a:p>
      </dgm:t>
    </dgm:pt>
    <dgm:pt modelId="{F7AB5822-7A50-4D26-AA1E-AD355E128D8A}" type="sibTrans" cxnId="{5F11456D-7ED6-4C16-8490-D366E3D3B6CD}">
      <dgm:prSet/>
      <dgm:spPr/>
      <dgm:t>
        <a:bodyPr/>
        <a:lstStyle/>
        <a:p>
          <a:endParaRPr lang="en-US"/>
        </a:p>
      </dgm:t>
    </dgm:pt>
    <dgm:pt modelId="{99B8696B-8213-464A-A90D-5C68A1D9C2B2}" type="asst">
      <dgm:prSet phldrT="[Text]"/>
      <dgm:spPr/>
      <dgm:t>
        <a:bodyPr/>
        <a:lstStyle/>
        <a:p>
          <a:r>
            <a:rPr lang="en-HK" dirty="0" smtClean="0"/>
            <a:t>Extra-Galactic</a:t>
          </a:r>
          <a:endParaRPr lang="en-US" dirty="0"/>
        </a:p>
      </dgm:t>
    </dgm:pt>
    <dgm:pt modelId="{40174853-E2EB-4ED2-8BAC-CD1947E48F47}" type="parTrans" cxnId="{773A9BA9-395C-4396-B755-88C6903C6ABC}">
      <dgm:prSet/>
      <dgm:spPr/>
      <dgm:t>
        <a:bodyPr/>
        <a:lstStyle/>
        <a:p>
          <a:endParaRPr lang="en-US"/>
        </a:p>
      </dgm:t>
    </dgm:pt>
    <dgm:pt modelId="{CCC2D839-C5FD-41C3-9107-80B650F9E9D4}" type="sibTrans" cxnId="{773A9BA9-395C-4396-B755-88C6903C6ABC}">
      <dgm:prSet/>
      <dgm:spPr/>
      <dgm:t>
        <a:bodyPr/>
        <a:lstStyle/>
        <a:p>
          <a:endParaRPr lang="en-US"/>
        </a:p>
      </dgm:t>
    </dgm:pt>
    <dgm:pt modelId="{18A625FB-645B-4D69-9F62-54525E43AA6C}" type="asst">
      <dgm:prSet phldrT="[Text]"/>
      <dgm:spPr/>
      <dgm:t>
        <a:bodyPr/>
        <a:lstStyle/>
        <a:p>
          <a:r>
            <a:rPr lang="en-HK" dirty="0" smtClean="0"/>
            <a:t>Milky way</a:t>
          </a:r>
          <a:endParaRPr lang="en-US" dirty="0"/>
        </a:p>
      </dgm:t>
    </dgm:pt>
    <dgm:pt modelId="{FC239BC9-E8F9-4541-A848-D8D55CC8D664}" type="parTrans" cxnId="{C3F759B0-C7DF-400B-8B5B-1AC3BB31C8CE}">
      <dgm:prSet/>
      <dgm:spPr/>
      <dgm:t>
        <a:bodyPr/>
        <a:lstStyle/>
        <a:p>
          <a:endParaRPr lang="en-US"/>
        </a:p>
      </dgm:t>
    </dgm:pt>
    <dgm:pt modelId="{0FD4EADC-C322-4C0D-B0B5-2054172F4DA9}" type="sibTrans" cxnId="{C3F759B0-C7DF-400B-8B5B-1AC3BB31C8CE}">
      <dgm:prSet/>
      <dgm:spPr/>
      <dgm:t>
        <a:bodyPr/>
        <a:lstStyle/>
        <a:p>
          <a:endParaRPr lang="en-US"/>
        </a:p>
      </dgm:t>
    </dgm:pt>
    <dgm:pt modelId="{10C7BF1D-6B6E-4C92-8980-27EE830C8E16}" type="asst">
      <dgm:prSet phldrT="[Text]"/>
      <dgm:spPr/>
      <dgm:t>
        <a:bodyPr/>
        <a:lstStyle/>
        <a:p>
          <a:r>
            <a:rPr lang="en-HK" dirty="0" smtClean="0"/>
            <a:t>Cataclysmic </a:t>
          </a:r>
          <a:endParaRPr lang="en-US" dirty="0"/>
        </a:p>
      </dgm:t>
    </dgm:pt>
    <dgm:pt modelId="{1344C8AF-2A8C-4213-88F8-01626E110599}" type="parTrans" cxnId="{15673345-616C-400D-8C7D-12C32EB8956E}">
      <dgm:prSet/>
      <dgm:spPr/>
      <dgm:t>
        <a:bodyPr/>
        <a:lstStyle/>
        <a:p>
          <a:endParaRPr lang="en-US"/>
        </a:p>
      </dgm:t>
    </dgm:pt>
    <dgm:pt modelId="{64BB7422-04F2-4EB3-B284-FE6B20D0FB21}" type="sibTrans" cxnId="{15673345-616C-400D-8C7D-12C32EB8956E}">
      <dgm:prSet/>
      <dgm:spPr/>
      <dgm:t>
        <a:bodyPr/>
        <a:lstStyle/>
        <a:p>
          <a:endParaRPr lang="en-US"/>
        </a:p>
      </dgm:t>
    </dgm:pt>
    <dgm:pt modelId="{4CA0A0BE-31DC-40C7-83CF-875DBD55A726}" type="asst">
      <dgm:prSet phldrT="[Text]"/>
      <dgm:spPr/>
      <dgm:t>
        <a:bodyPr/>
        <a:lstStyle/>
        <a:p>
          <a:r>
            <a:rPr lang="en-HK" dirty="0" smtClean="0"/>
            <a:t>Repeating</a:t>
          </a:r>
          <a:endParaRPr lang="en-US" dirty="0"/>
        </a:p>
      </dgm:t>
    </dgm:pt>
    <dgm:pt modelId="{A0E049CA-92BD-4B07-BF19-EEE697AD15E0}" type="parTrans" cxnId="{9EFD8835-9F26-4D9E-B3C5-4F07BE1CC0F3}">
      <dgm:prSet/>
      <dgm:spPr/>
      <dgm:t>
        <a:bodyPr/>
        <a:lstStyle/>
        <a:p>
          <a:endParaRPr lang="en-US"/>
        </a:p>
      </dgm:t>
    </dgm:pt>
    <dgm:pt modelId="{52ECE86E-E496-4D60-9C34-7EFB7A33FA3C}" type="sibTrans" cxnId="{9EFD8835-9F26-4D9E-B3C5-4F07BE1CC0F3}">
      <dgm:prSet/>
      <dgm:spPr/>
      <dgm:t>
        <a:bodyPr/>
        <a:lstStyle/>
        <a:p>
          <a:endParaRPr lang="en-US"/>
        </a:p>
      </dgm:t>
    </dgm:pt>
    <dgm:pt modelId="{2EF8CD5D-1D36-413F-94F5-ECE2F5115A84}" type="pres">
      <dgm:prSet presAssocID="{A65C44C7-92A5-4584-9C54-8DCC9F3BFBAF}" presName="hierChild1" presStyleCnt="0">
        <dgm:presLayoutVars>
          <dgm:orgChart val="1"/>
          <dgm:chPref val="1"/>
          <dgm:dir/>
          <dgm:animOne val="branch"/>
          <dgm:animLvl val="lvl"/>
          <dgm:resizeHandles/>
        </dgm:presLayoutVars>
      </dgm:prSet>
      <dgm:spPr/>
      <dgm:t>
        <a:bodyPr/>
        <a:lstStyle/>
        <a:p>
          <a:endParaRPr lang="en-US"/>
        </a:p>
      </dgm:t>
    </dgm:pt>
    <dgm:pt modelId="{0D0C53D4-6507-48B9-891A-CAD3D7B2A862}" type="pres">
      <dgm:prSet presAssocID="{188E218A-D786-480D-895F-A8BB892A45A0}" presName="hierRoot1" presStyleCnt="0">
        <dgm:presLayoutVars>
          <dgm:hierBranch val="init"/>
        </dgm:presLayoutVars>
      </dgm:prSet>
      <dgm:spPr/>
    </dgm:pt>
    <dgm:pt modelId="{AA49D56E-FD30-42A1-A082-0C3B6F3C6C8B}" type="pres">
      <dgm:prSet presAssocID="{188E218A-D786-480D-895F-A8BB892A45A0}" presName="rootComposite1" presStyleCnt="0"/>
      <dgm:spPr/>
    </dgm:pt>
    <dgm:pt modelId="{B9486E30-04DB-420E-AD56-FB6DA46D03B7}" type="pres">
      <dgm:prSet presAssocID="{188E218A-D786-480D-895F-A8BB892A45A0}" presName="rootText1" presStyleLbl="node0" presStyleIdx="0" presStyleCnt="1" custLinFactNeighborX="-135" custLinFactNeighborY="-3227">
        <dgm:presLayoutVars>
          <dgm:chPref val="3"/>
        </dgm:presLayoutVars>
      </dgm:prSet>
      <dgm:spPr/>
      <dgm:t>
        <a:bodyPr/>
        <a:lstStyle/>
        <a:p>
          <a:endParaRPr lang="en-US"/>
        </a:p>
      </dgm:t>
    </dgm:pt>
    <dgm:pt modelId="{2D16DAE1-FB0F-45EF-86A8-E11BEEE51077}" type="pres">
      <dgm:prSet presAssocID="{188E218A-D786-480D-895F-A8BB892A45A0}" presName="rootConnector1" presStyleLbl="node1" presStyleIdx="0" presStyleCnt="0"/>
      <dgm:spPr/>
      <dgm:t>
        <a:bodyPr/>
        <a:lstStyle/>
        <a:p>
          <a:endParaRPr lang="en-US"/>
        </a:p>
      </dgm:t>
    </dgm:pt>
    <dgm:pt modelId="{D6665A93-141A-40DA-8117-A786FBBDC00B}" type="pres">
      <dgm:prSet presAssocID="{188E218A-D786-480D-895F-A8BB892A45A0}" presName="hierChild2" presStyleCnt="0"/>
      <dgm:spPr/>
    </dgm:pt>
    <dgm:pt modelId="{2408200F-A268-4A46-B1C5-612AC0674B1B}" type="pres">
      <dgm:prSet presAssocID="{188E218A-D786-480D-895F-A8BB892A45A0}" presName="hierChild3" presStyleCnt="0"/>
      <dgm:spPr/>
    </dgm:pt>
    <dgm:pt modelId="{025BB601-BD41-4263-8ED9-4A6D87F584FA}" type="pres">
      <dgm:prSet presAssocID="{40174853-E2EB-4ED2-8BAC-CD1947E48F47}" presName="Name115" presStyleLbl="parChTrans1D2" presStyleIdx="0" presStyleCnt="2"/>
      <dgm:spPr/>
      <dgm:t>
        <a:bodyPr/>
        <a:lstStyle/>
        <a:p>
          <a:endParaRPr lang="en-US"/>
        </a:p>
      </dgm:t>
    </dgm:pt>
    <dgm:pt modelId="{880E7782-71BD-4B90-B024-A2983B160624}" type="pres">
      <dgm:prSet presAssocID="{99B8696B-8213-464A-A90D-5C68A1D9C2B2}" presName="hierRoot3" presStyleCnt="0">
        <dgm:presLayoutVars>
          <dgm:hierBranch val="init"/>
        </dgm:presLayoutVars>
      </dgm:prSet>
      <dgm:spPr/>
    </dgm:pt>
    <dgm:pt modelId="{B08538B5-3D91-4A04-AE6D-76B08951C319}" type="pres">
      <dgm:prSet presAssocID="{99B8696B-8213-464A-A90D-5C68A1D9C2B2}" presName="rootComposite3" presStyleCnt="0"/>
      <dgm:spPr/>
    </dgm:pt>
    <dgm:pt modelId="{8AECAA6E-6C6A-48B6-AA17-7A654BE98FE2}" type="pres">
      <dgm:prSet presAssocID="{99B8696B-8213-464A-A90D-5C68A1D9C2B2}" presName="rootText3" presStyleLbl="asst1" presStyleIdx="0" presStyleCnt="4" custLinFactNeighborX="811" custLinFactNeighborY="38432">
        <dgm:presLayoutVars>
          <dgm:chPref val="3"/>
        </dgm:presLayoutVars>
      </dgm:prSet>
      <dgm:spPr/>
      <dgm:t>
        <a:bodyPr/>
        <a:lstStyle/>
        <a:p>
          <a:endParaRPr lang="en-US"/>
        </a:p>
      </dgm:t>
    </dgm:pt>
    <dgm:pt modelId="{ECF7AE38-C98C-4AF8-8CE2-828021ED3E9A}" type="pres">
      <dgm:prSet presAssocID="{99B8696B-8213-464A-A90D-5C68A1D9C2B2}" presName="rootConnector3" presStyleLbl="asst1" presStyleIdx="0" presStyleCnt="4"/>
      <dgm:spPr/>
      <dgm:t>
        <a:bodyPr/>
        <a:lstStyle/>
        <a:p>
          <a:endParaRPr lang="en-US"/>
        </a:p>
      </dgm:t>
    </dgm:pt>
    <dgm:pt modelId="{5BD77C22-3361-4848-9B07-7BBF0C274C78}" type="pres">
      <dgm:prSet presAssocID="{99B8696B-8213-464A-A90D-5C68A1D9C2B2}" presName="hierChild6" presStyleCnt="0"/>
      <dgm:spPr/>
    </dgm:pt>
    <dgm:pt modelId="{F139C065-8D5A-4185-9A55-C1EEA74B4439}" type="pres">
      <dgm:prSet presAssocID="{99B8696B-8213-464A-A90D-5C68A1D9C2B2}" presName="hierChild7" presStyleCnt="0"/>
      <dgm:spPr/>
    </dgm:pt>
    <dgm:pt modelId="{1766C6F1-3D22-4490-913B-255282ECE2C6}" type="pres">
      <dgm:prSet presAssocID="{1344C8AF-2A8C-4213-88F8-01626E110599}" presName="Name115" presStyleLbl="parChTrans1D3" presStyleIdx="0" presStyleCnt="2"/>
      <dgm:spPr/>
      <dgm:t>
        <a:bodyPr/>
        <a:lstStyle/>
        <a:p>
          <a:endParaRPr lang="en-US"/>
        </a:p>
      </dgm:t>
    </dgm:pt>
    <dgm:pt modelId="{D022F4C8-586E-4026-94EA-01C95EA486E3}" type="pres">
      <dgm:prSet presAssocID="{10C7BF1D-6B6E-4C92-8980-27EE830C8E16}" presName="hierRoot3" presStyleCnt="0">
        <dgm:presLayoutVars>
          <dgm:hierBranch val="init"/>
        </dgm:presLayoutVars>
      </dgm:prSet>
      <dgm:spPr/>
    </dgm:pt>
    <dgm:pt modelId="{F41A6FBF-C620-4325-AAF0-9FAAEB9BB612}" type="pres">
      <dgm:prSet presAssocID="{10C7BF1D-6B6E-4C92-8980-27EE830C8E16}" presName="rootComposite3" presStyleCnt="0"/>
      <dgm:spPr/>
    </dgm:pt>
    <dgm:pt modelId="{C78B827F-C514-454D-84A2-216B679BE6B0}" type="pres">
      <dgm:prSet presAssocID="{10C7BF1D-6B6E-4C92-8980-27EE830C8E16}" presName="rootText3" presStyleLbl="asst1" presStyleIdx="1" presStyleCnt="4" custLinFactNeighborX="-5465" custLinFactNeighborY="26321">
        <dgm:presLayoutVars>
          <dgm:chPref val="3"/>
        </dgm:presLayoutVars>
      </dgm:prSet>
      <dgm:spPr/>
      <dgm:t>
        <a:bodyPr/>
        <a:lstStyle/>
        <a:p>
          <a:endParaRPr lang="en-US"/>
        </a:p>
      </dgm:t>
    </dgm:pt>
    <dgm:pt modelId="{5E1955E2-DC5A-4852-A302-A521465850E5}" type="pres">
      <dgm:prSet presAssocID="{10C7BF1D-6B6E-4C92-8980-27EE830C8E16}" presName="rootConnector3" presStyleLbl="asst1" presStyleIdx="1" presStyleCnt="4"/>
      <dgm:spPr/>
      <dgm:t>
        <a:bodyPr/>
        <a:lstStyle/>
        <a:p>
          <a:endParaRPr lang="en-US"/>
        </a:p>
      </dgm:t>
    </dgm:pt>
    <dgm:pt modelId="{1637874E-28A8-4D05-BD50-6393CAA6C58D}" type="pres">
      <dgm:prSet presAssocID="{10C7BF1D-6B6E-4C92-8980-27EE830C8E16}" presName="hierChild6" presStyleCnt="0"/>
      <dgm:spPr/>
    </dgm:pt>
    <dgm:pt modelId="{810959B9-6795-4FFA-A2CC-C74A6A05AB49}" type="pres">
      <dgm:prSet presAssocID="{10C7BF1D-6B6E-4C92-8980-27EE830C8E16}" presName="hierChild7" presStyleCnt="0"/>
      <dgm:spPr/>
    </dgm:pt>
    <dgm:pt modelId="{916322EB-1C2E-4195-AAFE-F39E8608030B}" type="pres">
      <dgm:prSet presAssocID="{A0E049CA-92BD-4B07-BF19-EEE697AD15E0}" presName="Name115" presStyleLbl="parChTrans1D3" presStyleIdx="1" presStyleCnt="2"/>
      <dgm:spPr/>
      <dgm:t>
        <a:bodyPr/>
        <a:lstStyle/>
        <a:p>
          <a:endParaRPr lang="en-US"/>
        </a:p>
      </dgm:t>
    </dgm:pt>
    <dgm:pt modelId="{B7736394-D126-4A9C-9B86-3A8E938C8E25}" type="pres">
      <dgm:prSet presAssocID="{4CA0A0BE-31DC-40C7-83CF-875DBD55A726}" presName="hierRoot3" presStyleCnt="0">
        <dgm:presLayoutVars>
          <dgm:hierBranch val="init"/>
        </dgm:presLayoutVars>
      </dgm:prSet>
      <dgm:spPr/>
    </dgm:pt>
    <dgm:pt modelId="{6E891860-9C92-4AB5-A236-344E6F7FF68C}" type="pres">
      <dgm:prSet presAssocID="{4CA0A0BE-31DC-40C7-83CF-875DBD55A726}" presName="rootComposite3" presStyleCnt="0"/>
      <dgm:spPr/>
    </dgm:pt>
    <dgm:pt modelId="{2B1D2FF2-4CC2-4479-9EBD-04758E422FB8}" type="pres">
      <dgm:prSet presAssocID="{4CA0A0BE-31DC-40C7-83CF-875DBD55A726}" presName="rootText3" presStyleLbl="asst1" presStyleIdx="2" presStyleCnt="4" custLinFactY="42791" custLinFactNeighborX="-8173" custLinFactNeighborY="100000">
        <dgm:presLayoutVars>
          <dgm:chPref val="3"/>
        </dgm:presLayoutVars>
      </dgm:prSet>
      <dgm:spPr/>
      <dgm:t>
        <a:bodyPr/>
        <a:lstStyle/>
        <a:p>
          <a:endParaRPr lang="en-US"/>
        </a:p>
      </dgm:t>
    </dgm:pt>
    <dgm:pt modelId="{975C5F00-7931-4063-9AF7-1C5F76B61033}" type="pres">
      <dgm:prSet presAssocID="{4CA0A0BE-31DC-40C7-83CF-875DBD55A726}" presName="rootConnector3" presStyleLbl="asst1" presStyleIdx="2" presStyleCnt="4"/>
      <dgm:spPr/>
      <dgm:t>
        <a:bodyPr/>
        <a:lstStyle/>
        <a:p>
          <a:endParaRPr lang="en-US"/>
        </a:p>
      </dgm:t>
    </dgm:pt>
    <dgm:pt modelId="{FB015D17-ECFB-40EF-A3F2-89C95251A0CC}" type="pres">
      <dgm:prSet presAssocID="{4CA0A0BE-31DC-40C7-83CF-875DBD55A726}" presName="hierChild6" presStyleCnt="0"/>
      <dgm:spPr/>
    </dgm:pt>
    <dgm:pt modelId="{4A0AC6AA-70C5-413E-93EE-620655B78983}" type="pres">
      <dgm:prSet presAssocID="{4CA0A0BE-31DC-40C7-83CF-875DBD55A726}" presName="hierChild7" presStyleCnt="0"/>
      <dgm:spPr/>
    </dgm:pt>
    <dgm:pt modelId="{768075C8-67C6-45CF-BE61-831BB7C2D166}" type="pres">
      <dgm:prSet presAssocID="{FC239BC9-E8F9-4541-A848-D8D55CC8D664}" presName="Name115" presStyleLbl="parChTrans1D2" presStyleIdx="1" presStyleCnt="2"/>
      <dgm:spPr/>
      <dgm:t>
        <a:bodyPr/>
        <a:lstStyle/>
        <a:p>
          <a:endParaRPr lang="en-US"/>
        </a:p>
      </dgm:t>
    </dgm:pt>
    <dgm:pt modelId="{6D332430-D18B-4017-8D10-689B6591E1EC}" type="pres">
      <dgm:prSet presAssocID="{18A625FB-645B-4D69-9F62-54525E43AA6C}" presName="hierRoot3" presStyleCnt="0">
        <dgm:presLayoutVars>
          <dgm:hierBranch val="init"/>
        </dgm:presLayoutVars>
      </dgm:prSet>
      <dgm:spPr/>
    </dgm:pt>
    <dgm:pt modelId="{3FBF0949-15F4-469B-9D8C-2E1D8F9CA38C}" type="pres">
      <dgm:prSet presAssocID="{18A625FB-645B-4D69-9F62-54525E43AA6C}" presName="rootComposite3" presStyleCnt="0"/>
      <dgm:spPr/>
    </dgm:pt>
    <dgm:pt modelId="{44D6A27B-C317-48F5-8EC1-A903CF1DADF1}" type="pres">
      <dgm:prSet presAssocID="{18A625FB-645B-4D69-9F62-54525E43AA6C}" presName="rootText3" presStyleLbl="asst1" presStyleIdx="3" presStyleCnt="4" custLinFactNeighborX="0" custLinFactNeighborY="51789">
        <dgm:presLayoutVars>
          <dgm:chPref val="3"/>
        </dgm:presLayoutVars>
      </dgm:prSet>
      <dgm:spPr/>
      <dgm:t>
        <a:bodyPr/>
        <a:lstStyle/>
        <a:p>
          <a:endParaRPr lang="en-US"/>
        </a:p>
      </dgm:t>
    </dgm:pt>
    <dgm:pt modelId="{FE78C95A-A396-4973-B50C-591DE7683CBE}" type="pres">
      <dgm:prSet presAssocID="{18A625FB-645B-4D69-9F62-54525E43AA6C}" presName="rootConnector3" presStyleLbl="asst1" presStyleIdx="3" presStyleCnt="4"/>
      <dgm:spPr/>
      <dgm:t>
        <a:bodyPr/>
        <a:lstStyle/>
        <a:p>
          <a:endParaRPr lang="en-US"/>
        </a:p>
      </dgm:t>
    </dgm:pt>
    <dgm:pt modelId="{FD5B5BEB-E893-4674-A219-EF48DEEF66A1}" type="pres">
      <dgm:prSet presAssocID="{18A625FB-645B-4D69-9F62-54525E43AA6C}" presName="hierChild6" presStyleCnt="0"/>
      <dgm:spPr/>
    </dgm:pt>
    <dgm:pt modelId="{30E85BEB-A0A3-40BC-A79B-D96B69E99E58}" type="pres">
      <dgm:prSet presAssocID="{18A625FB-645B-4D69-9F62-54525E43AA6C}" presName="hierChild7" presStyleCnt="0"/>
      <dgm:spPr/>
    </dgm:pt>
  </dgm:ptLst>
  <dgm:cxnLst>
    <dgm:cxn modelId="{14A4B897-0CC7-4BB8-A518-4EB247F8C241}" type="presOf" srcId="{18A625FB-645B-4D69-9F62-54525E43AA6C}" destId="{FE78C95A-A396-4973-B50C-591DE7683CBE}" srcOrd="1" destOrd="0" presId="urn:microsoft.com/office/officeart/2009/3/layout/HorizontalOrganizationChart"/>
    <dgm:cxn modelId="{0D19FFDE-B0B3-48CC-AE4D-420D301AB25F}" type="presOf" srcId="{1344C8AF-2A8C-4213-88F8-01626E110599}" destId="{1766C6F1-3D22-4490-913B-255282ECE2C6}" srcOrd="0" destOrd="0" presId="urn:microsoft.com/office/officeart/2009/3/layout/HorizontalOrganizationChart"/>
    <dgm:cxn modelId="{15673345-616C-400D-8C7D-12C32EB8956E}" srcId="{99B8696B-8213-464A-A90D-5C68A1D9C2B2}" destId="{10C7BF1D-6B6E-4C92-8980-27EE830C8E16}" srcOrd="0" destOrd="0" parTransId="{1344C8AF-2A8C-4213-88F8-01626E110599}" sibTransId="{64BB7422-04F2-4EB3-B284-FE6B20D0FB21}"/>
    <dgm:cxn modelId="{6EFA0DF2-788C-430F-807D-1E284C47226E}" type="presOf" srcId="{FC239BC9-E8F9-4541-A848-D8D55CC8D664}" destId="{768075C8-67C6-45CF-BE61-831BB7C2D166}" srcOrd="0" destOrd="0" presId="urn:microsoft.com/office/officeart/2009/3/layout/HorizontalOrganizationChart"/>
    <dgm:cxn modelId="{DECC5369-AEAB-4986-999B-626445DE26F5}" type="presOf" srcId="{99B8696B-8213-464A-A90D-5C68A1D9C2B2}" destId="{8AECAA6E-6C6A-48B6-AA17-7A654BE98FE2}" srcOrd="0" destOrd="0" presId="urn:microsoft.com/office/officeart/2009/3/layout/HorizontalOrganizationChart"/>
    <dgm:cxn modelId="{6AFF2001-1872-446C-AF4A-177E6E8C5133}" type="presOf" srcId="{188E218A-D786-480D-895F-A8BB892A45A0}" destId="{B9486E30-04DB-420E-AD56-FB6DA46D03B7}" srcOrd="0" destOrd="0" presId="urn:microsoft.com/office/officeart/2009/3/layout/HorizontalOrganizationChart"/>
    <dgm:cxn modelId="{257B4B8C-6713-4012-96FB-88C42337A9C9}" type="presOf" srcId="{A65C44C7-92A5-4584-9C54-8DCC9F3BFBAF}" destId="{2EF8CD5D-1D36-413F-94F5-ECE2F5115A84}" srcOrd="0" destOrd="0" presId="urn:microsoft.com/office/officeart/2009/3/layout/HorizontalOrganizationChart"/>
    <dgm:cxn modelId="{773A9BA9-395C-4396-B755-88C6903C6ABC}" srcId="{188E218A-D786-480D-895F-A8BB892A45A0}" destId="{99B8696B-8213-464A-A90D-5C68A1D9C2B2}" srcOrd="0" destOrd="0" parTransId="{40174853-E2EB-4ED2-8BAC-CD1947E48F47}" sibTransId="{CCC2D839-C5FD-41C3-9107-80B650F9E9D4}"/>
    <dgm:cxn modelId="{D43E5964-CC1C-44CC-AD08-E55A1F4264C6}" type="presOf" srcId="{40174853-E2EB-4ED2-8BAC-CD1947E48F47}" destId="{025BB601-BD41-4263-8ED9-4A6D87F584FA}" srcOrd="0" destOrd="0" presId="urn:microsoft.com/office/officeart/2009/3/layout/HorizontalOrganizationChart"/>
    <dgm:cxn modelId="{9EFD8835-9F26-4D9E-B3C5-4F07BE1CC0F3}" srcId="{99B8696B-8213-464A-A90D-5C68A1D9C2B2}" destId="{4CA0A0BE-31DC-40C7-83CF-875DBD55A726}" srcOrd="1" destOrd="0" parTransId="{A0E049CA-92BD-4B07-BF19-EEE697AD15E0}" sibTransId="{52ECE86E-E496-4D60-9C34-7EFB7A33FA3C}"/>
    <dgm:cxn modelId="{9C315455-66DB-4F73-A948-04819F0F5622}" type="presOf" srcId="{188E218A-D786-480D-895F-A8BB892A45A0}" destId="{2D16DAE1-FB0F-45EF-86A8-E11BEEE51077}" srcOrd="1" destOrd="0" presId="urn:microsoft.com/office/officeart/2009/3/layout/HorizontalOrganizationChart"/>
    <dgm:cxn modelId="{857931C0-00A9-4AF1-BA5D-A29649B79CC0}" type="presOf" srcId="{99B8696B-8213-464A-A90D-5C68A1D9C2B2}" destId="{ECF7AE38-C98C-4AF8-8CE2-828021ED3E9A}" srcOrd="1" destOrd="0" presId="urn:microsoft.com/office/officeart/2009/3/layout/HorizontalOrganizationChart"/>
    <dgm:cxn modelId="{72005656-773B-4FC4-ADE1-AF0781FF9226}" type="presOf" srcId="{10C7BF1D-6B6E-4C92-8980-27EE830C8E16}" destId="{C78B827F-C514-454D-84A2-216B679BE6B0}" srcOrd="0" destOrd="0" presId="urn:microsoft.com/office/officeart/2009/3/layout/HorizontalOrganizationChart"/>
    <dgm:cxn modelId="{44506F27-2C0D-455A-86E5-4F39DAFBD7AA}" type="presOf" srcId="{A0E049CA-92BD-4B07-BF19-EEE697AD15E0}" destId="{916322EB-1C2E-4195-AAFE-F39E8608030B}" srcOrd="0" destOrd="0" presId="urn:microsoft.com/office/officeart/2009/3/layout/HorizontalOrganizationChart"/>
    <dgm:cxn modelId="{C3F759B0-C7DF-400B-8B5B-1AC3BB31C8CE}" srcId="{188E218A-D786-480D-895F-A8BB892A45A0}" destId="{18A625FB-645B-4D69-9F62-54525E43AA6C}" srcOrd="1" destOrd="0" parTransId="{FC239BC9-E8F9-4541-A848-D8D55CC8D664}" sibTransId="{0FD4EADC-C322-4C0D-B0B5-2054172F4DA9}"/>
    <dgm:cxn modelId="{F0EAB83E-8F6C-4102-883F-3B799CB5D6DB}" type="presOf" srcId="{4CA0A0BE-31DC-40C7-83CF-875DBD55A726}" destId="{2B1D2FF2-4CC2-4479-9EBD-04758E422FB8}" srcOrd="0" destOrd="0" presId="urn:microsoft.com/office/officeart/2009/3/layout/HorizontalOrganizationChart"/>
    <dgm:cxn modelId="{2803D149-4467-4A1B-9F91-06B8773511A6}" type="presOf" srcId="{10C7BF1D-6B6E-4C92-8980-27EE830C8E16}" destId="{5E1955E2-DC5A-4852-A302-A521465850E5}" srcOrd="1" destOrd="0" presId="urn:microsoft.com/office/officeart/2009/3/layout/HorizontalOrganizationChart"/>
    <dgm:cxn modelId="{5F11456D-7ED6-4C16-8490-D366E3D3B6CD}" srcId="{A65C44C7-92A5-4584-9C54-8DCC9F3BFBAF}" destId="{188E218A-D786-480D-895F-A8BB892A45A0}" srcOrd="0" destOrd="0" parTransId="{DC468EB8-05D1-42BC-96B7-83AD1C21B566}" sibTransId="{F7AB5822-7A50-4D26-AA1E-AD355E128D8A}"/>
    <dgm:cxn modelId="{6F8D5B1E-34C7-46A0-8F08-73B32D462FBC}" type="presOf" srcId="{18A625FB-645B-4D69-9F62-54525E43AA6C}" destId="{44D6A27B-C317-48F5-8EC1-A903CF1DADF1}" srcOrd="0" destOrd="0" presId="urn:microsoft.com/office/officeart/2009/3/layout/HorizontalOrganizationChart"/>
    <dgm:cxn modelId="{1BEF0F9C-CE6F-4CB7-A5B2-2F85600BECD2}" type="presOf" srcId="{4CA0A0BE-31DC-40C7-83CF-875DBD55A726}" destId="{975C5F00-7931-4063-9AF7-1C5F76B61033}" srcOrd="1" destOrd="0" presId="urn:microsoft.com/office/officeart/2009/3/layout/HorizontalOrganizationChart"/>
    <dgm:cxn modelId="{DF2E283B-D9B8-4098-B476-48D403104445}" type="presParOf" srcId="{2EF8CD5D-1D36-413F-94F5-ECE2F5115A84}" destId="{0D0C53D4-6507-48B9-891A-CAD3D7B2A862}" srcOrd="0" destOrd="0" presId="urn:microsoft.com/office/officeart/2009/3/layout/HorizontalOrganizationChart"/>
    <dgm:cxn modelId="{702ACC4C-7A7C-458C-BF64-0CADCA057275}" type="presParOf" srcId="{0D0C53D4-6507-48B9-891A-CAD3D7B2A862}" destId="{AA49D56E-FD30-42A1-A082-0C3B6F3C6C8B}" srcOrd="0" destOrd="0" presId="urn:microsoft.com/office/officeart/2009/3/layout/HorizontalOrganizationChart"/>
    <dgm:cxn modelId="{18095E15-C503-47CA-957A-494A719E3501}" type="presParOf" srcId="{AA49D56E-FD30-42A1-A082-0C3B6F3C6C8B}" destId="{B9486E30-04DB-420E-AD56-FB6DA46D03B7}" srcOrd="0" destOrd="0" presId="urn:microsoft.com/office/officeart/2009/3/layout/HorizontalOrganizationChart"/>
    <dgm:cxn modelId="{A4B66FED-E6A5-4834-B877-7BED3F4FEECE}" type="presParOf" srcId="{AA49D56E-FD30-42A1-A082-0C3B6F3C6C8B}" destId="{2D16DAE1-FB0F-45EF-86A8-E11BEEE51077}" srcOrd="1" destOrd="0" presId="urn:microsoft.com/office/officeart/2009/3/layout/HorizontalOrganizationChart"/>
    <dgm:cxn modelId="{3D5359DC-DBD6-439A-A5CD-35712D655AC2}" type="presParOf" srcId="{0D0C53D4-6507-48B9-891A-CAD3D7B2A862}" destId="{D6665A93-141A-40DA-8117-A786FBBDC00B}" srcOrd="1" destOrd="0" presId="urn:microsoft.com/office/officeart/2009/3/layout/HorizontalOrganizationChart"/>
    <dgm:cxn modelId="{E1A9F4D8-6238-4EE6-8069-BAEBFEA83052}" type="presParOf" srcId="{0D0C53D4-6507-48B9-891A-CAD3D7B2A862}" destId="{2408200F-A268-4A46-B1C5-612AC0674B1B}" srcOrd="2" destOrd="0" presId="urn:microsoft.com/office/officeart/2009/3/layout/HorizontalOrganizationChart"/>
    <dgm:cxn modelId="{C00FCAC0-B83C-436A-8640-24A72861417B}" type="presParOf" srcId="{2408200F-A268-4A46-B1C5-612AC0674B1B}" destId="{025BB601-BD41-4263-8ED9-4A6D87F584FA}" srcOrd="0" destOrd="0" presId="urn:microsoft.com/office/officeart/2009/3/layout/HorizontalOrganizationChart"/>
    <dgm:cxn modelId="{43450041-8F0C-459B-AC39-042D096A8CA4}" type="presParOf" srcId="{2408200F-A268-4A46-B1C5-612AC0674B1B}" destId="{880E7782-71BD-4B90-B024-A2983B160624}" srcOrd="1" destOrd="0" presId="urn:microsoft.com/office/officeart/2009/3/layout/HorizontalOrganizationChart"/>
    <dgm:cxn modelId="{4AA3A87B-DA90-4750-9243-7312D28BCD20}" type="presParOf" srcId="{880E7782-71BD-4B90-B024-A2983B160624}" destId="{B08538B5-3D91-4A04-AE6D-76B08951C319}" srcOrd="0" destOrd="0" presId="urn:microsoft.com/office/officeart/2009/3/layout/HorizontalOrganizationChart"/>
    <dgm:cxn modelId="{6302EEDF-DFF0-4647-8FCB-0979B4A7F1F0}" type="presParOf" srcId="{B08538B5-3D91-4A04-AE6D-76B08951C319}" destId="{8AECAA6E-6C6A-48B6-AA17-7A654BE98FE2}" srcOrd="0" destOrd="0" presId="urn:microsoft.com/office/officeart/2009/3/layout/HorizontalOrganizationChart"/>
    <dgm:cxn modelId="{EDC83515-A92E-4307-9534-A140A6B9FB8C}" type="presParOf" srcId="{B08538B5-3D91-4A04-AE6D-76B08951C319}" destId="{ECF7AE38-C98C-4AF8-8CE2-828021ED3E9A}" srcOrd="1" destOrd="0" presId="urn:microsoft.com/office/officeart/2009/3/layout/HorizontalOrganizationChart"/>
    <dgm:cxn modelId="{8C407AF3-E149-4250-B1EC-0FC6D93DFF2E}" type="presParOf" srcId="{880E7782-71BD-4B90-B024-A2983B160624}" destId="{5BD77C22-3361-4848-9B07-7BBF0C274C78}" srcOrd="1" destOrd="0" presId="urn:microsoft.com/office/officeart/2009/3/layout/HorizontalOrganizationChart"/>
    <dgm:cxn modelId="{81B8FDC1-8065-4460-B19A-117C928C0376}" type="presParOf" srcId="{880E7782-71BD-4B90-B024-A2983B160624}" destId="{F139C065-8D5A-4185-9A55-C1EEA74B4439}" srcOrd="2" destOrd="0" presId="urn:microsoft.com/office/officeart/2009/3/layout/HorizontalOrganizationChart"/>
    <dgm:cxn modelId="{7CBDC74F-864F-4673-9981-74BF095DBDF5}" type="presParOf" srcId="{F139C065-8D5A-4185-9A55-C1EEA74B4439}" destId="{1766C6F1-3D22-4490-913B-255282ECE2C6}" srcOrd="0" destOrd="0" presId="urn:microsoft.com/office/officeart/2009/3/layout/HorizontalOrganizationChart"/>
    <dgm:cxn modelId="{4155497D-2156-41CB-827F-0EF355F1D9C8}" type="presParOf" srcId="{F139C065-8D5A-4185-9A55-C1EEA74B4439}" destId="{D022F4C8-586E-4026-94EA-01C95EA486E3}" srcOrd="1" destOrd="0" presId="urn:microsoft.com/office/officeart/2009/3/layout/HorizontalOrganizationChart"/>
    <dgm:cxn modelId="{1E9D3A28-9CC8-4403-B2B6-E9C8BB85184D}" type="presParOf" srcId="{D022F4C8-586E-4026-94EA-01C95EA486E3}" destId="{F41A6FBF-C620-4325-AAF0-9FAAEB9BB612}" srcOrd="0" destOrd="0" presId="urn:microsoft.com/office/officeart/2009/3/layout/HorizontalOrganizationChart"/>
    <dgm:cxn modelId="{3FE37513-FB32-432F-A728-F2BFCDCB4726}" type="presParOf" srcId="{F41A6FBF-C620-4325-AAF0-9FAAEB9BB612}" destId="{C78B827F-C514-454D-84A2-216B679BE6B0}" srcOrd="0" destOrd="0" presId="urn:microsoft.com/office/officeart/2009/3/layout/HorizontalOrganizationChart"/>
    <dgm:cxn modelId="{170B801C-3A27-4F0B-AB78-2711F11CF277}" type="presParOf" srcId="{F41A6FBF-C620-4325-AAF0-9FAAEB9BB612}" destId="{5E1955E2-DC5A-4852-A302-A521465850E5}" srcOrd="1" destOrd="0" presId="urn:microsoft.com/office/officeart/2009/3/layout/HorizontalOrganizationChart"/>
    <dgm:cxn modelId="{D74E6AF9-438B-4252-A144-16BD18047E08}" type="presParOf" srcId="{D022F4C8-586E-4026-94EA-01C95EA486E3}" destId="{1637874E-28A8-4D05-BD50-6393CAA6C58D}" srcOrd="1" destOrd="0" presId="urn:microsoft.com/office/officeart/2009/3/layout/HorizontalOrganizationChart"/>
    <dgm:cxn modelId="{CCBF3324-9B66-4B5D-9F74-911F83925046}" type="presParOf" srcId="{D022F4C8-586E-4026-94EA-01C95EA486E3}" destId="{810959B9-6795-4FFA-A2CC-C74A6A05AB49}" srcOrd="2" destOrd="0" presId="urn:microsoft.com/office/officeart/2009/3/layout/HorizontalOrganizationChart"/>
    <dgm:cxn modelId="{BF6A2B17-C55B-44D0-95E9-BA39D18A7006}" type="presParOf" srcId="{F139C065-8D5A-4185-9A55-C1EEA74B4439}" destId="{916322EB-1C2E-4195-AAFE-F39E8608030B}" srcOrd="2" destOrd="0" presId="urn:microsoft.com/office/officeart/2009/3/layout/HorizontalOrganizationChart"/>
    <dgm:cxn modelId="{DC64F95B-7621-4EA9-B451-7F7A0AC27D91}" type="presParOf" srcId="{F139C065-8D5A-4185-9A55-C1EEA74B4439}" destId="{B7736394-D126-4A9C-9B86-3A8E938C8E25}" srcOrd="3" destOrd="0" presId="urn:microsoft.com/office/officeart/2009/3/layout/HorizontalOrganizationChart"/>
    <dgm:cxn modelId="{2CA2FC16-3C17-4236-9224-11E417F13F3F}" type="presParOf" srcId="{B7736394-D126-4A9C-9B86-3A8E938C8E25}" destId="{6E891860-9C92-4AB5-A236-344E6F7FF68C}" srcOrd="0" destOrd="0" presId="urn:microsoft.com/office/officeart/2009/3/layout/HorizontalOrganizationChart"/>
    <dgm:cxn modelId="{C94A3755-28C0-478C-BAC5-101DAC17723E}" type="presParOf" srcId="{6E891860-9C92-4AB5-A236-344E6F7FF68C}" destId="{2B1D2FF2-4CC2-4479-9EBD-04758E422FB8}" srcOrd="0" destOrd="0" presId="urn:microsoft.com/office/officeart/2009/3/layout/HorizontalOrganizationChart"/>
    <dgm:cxn modelId="{2A251E98-CB94-45DC-A647-2F988DBCAA12}" type="presParOf" srcId="{6E891860-9C92-4AB5-A236-344E6F7FF68C}" destId="{975C5F00-7931-4063-9AF7-1C5F76B61033}" srcOrd="1" destOrd="0" presId="urn:microsoft.com/office/officeart/2009/3/layout/HorizontalOrganizationChart"/>
    <dgm:cxn modelId="{ADAD972D-C08A-4FF8-8DDC-9DDF446FA296}" type="presParOf" srcId="{B7736394-D126-4A9C-9B86-3A8E938C8E25}" destId="{FB015D17-ECFB-40EF-A3F2-89C95251A0CC}" srcOrd="1" destOrd="0" presId="urn:microsoft.com/office/officeart/2009/3/layout/HorizontalOrganizationChart"/>
    <dgm:cxn modelId="{0AA5A2DE-834A-494D-9DE6-FDCB89A7D20F}" type="presParOf" srcId="{B7736394-D126-4A9C-9B86-3A8E938C8E25}" destId="{4A0AC6AA-70C5-413E-93EE-620655B78983}" srcOrd="2" destOrd="0" presId="urn:microsoft.com/office/officeart/2009/3/layout/HorizontalOrganizationChart"/>
    <dgm:cxn modelId="{C6176F82-0ACE-43DA-928E-E491FAAD06CB}" type="presParOf" srcId="{2408200F-A268-4A46-B1C5-612AC0674B1B}" destId="{768075C8-67C6-45CF-BE61-831BB7C2D166}" srcOrd="2" destOrd="0" presId="urn:microsoft.com/office/officeart/2009/3/layout/HorizontalOrganizationChart"/>
    <dgm:cxn modelId="{8C5394CE-0564-42F6-A11C-8D13194AD3D0}" type="presParOf" srcId="{2408200F-A268-4A46-B1C5-612AC0674B1B}" destId="{6D332430-D18B-4017-8D10-689B6591E1EC}" srcOrd="3" destOrd="0" presId="urn:microsoft.com/office/officeart/2009/3/layout/HorizontalOrganizationChart"/>
    <dgm:cxn modelId="{AE76AEFF-3AEE-4DAC-8E80-66E25736DB6B}" type="presParOf" srcId="{6D332430-D18B-4017-8D10-689B6591E1EC}" destId="{3FBF0949-15F4-469B-9D8C-2E1D8F9CA38C}" srcOrd="0" destOrd="0" presId="urn:microsoft.com/office/officeart/2009/3/layout/HorizontalOrganizationChart"/>
    <dgm:cxn modelId="{B3DAB261-2879-49BF-BBA2-F675810BF9E4}" type="presParOf" srcId="{3FBF0949-15F4-469B-9D8C-2E1D8F9CA38C}" destId="{44D6A27B-C317-48F5-8EC1-A903CF1DADF1}" srcOrd="0" destOrd="0" presId="urn:microsoft.com/office/officeart/2009/3/layout/HorizontalOrganizationChart"/>
    <dgm:cxn modelId="{0154530D-EA43-44A1-A863-77A55FD728F3}" type="presParOf" srcId="{3FBF0949-15F4-469B-9D8C-2E1D8F9CA38C}" destId="{FE78C95A-A396-4973-B50C-591DE7683CBE}" srcOrd="1" destOrd="0" presId="urn:microsoft.com/office/officeart/2009/3/layout/HorizontalOrganizationChart"/>
    <dgm:cxn modelId="{89A1430A-8C0D-439C-9DBD-2800BEB32C89}" type="presParOf" srcId="{6D332430-D18B-4017-8D10-689B6591E1EC}" destId="{FD5B5BEB-E893-4674-A219-EF48DEEF66A1}" srcOrd="1" destOrd="0" presId="urn:microsoft.com/office/officeart/2009/3/layout/HorizontalOrganizationChart"/>
    <dgm:cxn modelId="{6BF87655-9577-4E75-9FDD-B9E91C9A014B}" type="presParOf" srcId="{6D332430-D18B-4017-8D10-689B6591E1EC}" destId="{30E85BEB-A0A3-40BC-A79B-D96B69E99E5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075C8-67C6-45CF-BE61-831BB7C2D166}">
      <dsp:nvSpPr>
        <dsp:cNvPr id="0" name=""/>
        <dsp:cNvSpPr/>
      </dsp:nvSpPr>
      <dsp:spPr>
        <a:xfrm>
          <a:off x="2821641" y="2750581"/>
          <a:ext cx="1978958" cy="649820"/>
        </a:xfrm>
        <a:custGeom>
          <a:avLst/>
          <a:gdLst/>
          <a:ahLst/>
          <a:cxnLst/>
          <a:rect l="0" t="0" r="0" b="0"/>
          <a:pathLst>
            <a:path>
              <a:moveTo>
                <a:pt x="0" y="0"/>
              </a:moveTo>
              <a:lnTo>
                <a:pt x="1978958" y="0"/>
              </a:lnTo>
              <a:lnTo>
                <a:pt x="1978958" y="64982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6322EB-1C2E-4195-AAFE-F39E8608030B}">
      <dsp:nvSpPr>
        <dsp:cNvPr id="0" name=""/>
        <dsp:cNvSpPr/>
      </dsp:nvSpPr>
      <dsp:spPr>
        <a:xfrm>
          <a:off x="6211420" y="1565047"/>
          <a:ext cx="1978958" cy="539207"/>
        </a:xfrm>
        <a:custGeom>
          <a:avLst/>
          <a:gdLst/>
          <a:ahLst/>
          <a:cxnLst/>
          <a:rect l="0" t="0" r="0" b="0"/>
          <a:pathLst>
            <a:path>
              <a:moveTo>
                <a:pt x="0" y="0"/>
              </a:moveTo>
              <a:lnTo>
                <a:pt x="1978958" y="0"/>
              </a:lnTo>
              <a:lnTo>
                <a:pt x="1978958" y="53920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66C6F1-3D22-4490-913B-255282ECE2C6}">
      <dsp:nvSpPr>
        <dsp:cNvPr id="0" name=""/>
        <dsp:cNvSpPr/>
      </dsp:nvSpPr>
      <dsp:spPr>
        <a:xfrm>
          <a:off x="6211420" y="1164654"/>
          <a:ext cx="1978958" cy="400392"/>
        </a:xfrm>
        <a:custGeom>
          <a:avLst/>
          <a:gdLst/>
          <a:ahLst/>
          <a:cxnLst/>
          <a:rect l="0" t="0" r="0" b="0"/>
          <a:pathLst>
            <a:path>
              <a:moveTo>
                <a:pt x="0" y="400392"/>
              </a:moveTo>
              <a:lnTo>
                <a:pt x="1978958" y="400392"/>
              </a:lnTo>
              <a:lnTo>
                <a:pt x="1978958" y="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5BB601-BD41-4263-8ED9-4A6D87F584FA}">
      <dsp:nvSpPr>
        <dsp:cNvPr id="0" name=""/>
        <dsp:cNvSpPr/>
      </dsp:nvSpPr>
      <dsp:spPr>
        <a:xfrm>
          <a:off x="2821641" y="1995347"/>
          <a:ext cx="1978958" cy="755233"/>
        </a:xfrm>
        <a:custGeom>
          <a:avLst/>
          <a:gdLst/>
          <a:ahLst/>
          <a:cxnLst/>
          <a:rect l="0" t="0" r="0" b="0"/>
          <a:pathLst>
            <a:path>
              <a:moveTo>
                <a:pt x="0" y="755233"/>
              </a:moveTo>
              <a:lnTo>
                <a:pt x="1978958" y="755233"/>
              </a:lnTo>
              <a:lnTo>
                <a:pt x="1978958"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486E30-04DB-420E-AD56-FB6DA46D03B7}">
      <dsp:nvSpPr>
        <dsp:cNvPr id="0" name=""/>
        <dsp:cNvSpPr/>
      </dsp:nvSpPr>
      <dsp:spPr>
        <a:xfrm>
          <a:off x="0" y="2320281"/>
          <a:ext cx="2821641" cy="86060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HK" sz="3200" kern="1200" dirty="0" smtClean="0"/>
            <a:t>FRB</a:t>
          </a:r>
          <a:endParaRPr lang="en-US" sz="3200" kern="1200" dirty="0"/>
        </a:p>
      </dsp:txBody>
      <dsp:txXfrm>
        <a:off x="0" y="2320281"/>
        <a:ext cx="2821641" cy="860600"/>
      </dsp:txXfrm>
    </dsp:sp>
    <dsp:sp modelId="{8AECAA6E-6C6A-48B6-AA17-7A654BE98FE2}">
      <dsp:nvSpPr>
        <dsp:cNvPr id="0" name=""/>
        <dsp:cNvSpPr/>
      </dsp:nvSpPr>
      <dsp:spPr>
        <a:xfrm>
          <a:off x="3389779" y="1134746"/>
          <a:ext cx="2821641" cy="86060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HK" sz="3200" kern="1200" dirty="0" smtClean="0"/>
            <a:t>Extra-Galactic</a:t>
          </a:r>
          <a:endParaRPr lang="en-US" sz="3200" kern="1200" dirty="0"/>
        </a:p>
      </dsp:txBody>
      <dsp:txXfrm>
        <a:off x="3389779" y="1134746"/>
        <a:ext cx="2821641" cy="860600"/>
      </dsp:txXfrm>
    </dsp:sp>
    <dsp:sp modelId="{C78B827F-C514-454D-84A2-216B679BE6B0}">
      <dsp:nvSpPr>
        <dsp:cNvPr id="0" name=""/>
        <dsp:cNvSpPr/>
      </dsp:nvSpPr>
      <dsp:spPr>
        <a:xfrm>
          <a:off x="6779558" y="304053"/>
          <a:ext cx="2821641" cy="86060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HK" sz="3200" kern="1200" dirty="0" smtClean="0"/>
            <a:t>Cataclysmic </a:t>
          </a:r>
          <a:endParaRPr lang="en-US" sz="3200" kern="1200" dirty="0"/>
        </a:p>
      </dsp:txBody>
      <dsp:txXfrm>
        <a:off x="6779558" y="304053"/>
        <a:ext cx="2821641" cy="860600"/>
      </dsp:txXfrm>
    </dsp:sp>
    <dsp:sp modelId="{2B1D2FF2-4CC2-4479-9EBD-04758E422FB8}">
      <dsp:nvSpPr>
        <dsp:cNvPr id="0" name=""/>
        <dsp:cNvSpPr/>
      </dsp:nvSpPr>
      <dsp:spPr>
        <a:xfrm>
          <a:off x="6779558" y="2104254"/>
          <a:ext cx="2821641" cy="86060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HK" sz="3200" kern="1200" dirty="0" smtClean="0"/>
            <a:t>Repeating</a:t>
          </a:r>
          <a:endParaRPr lang="en-US" sz="3200" kern="1200" dirty="0"/>
        </a:p>
      </dsp:txBody>
      <dsp:txXfrm>
        <a:off x="6779558" y="2104254"/>
        <a:ext cx="2821641" cy="860600"/>
      </dsp:txXfrm>
    </dsp:sp>
    <dsp:sp modelId="{44D6A27B-C317-48F5-8EC1-A903CF1DADF1}">
      <dsp:nvSpPr>
        <dsp:cNvPr id="0" name=""/>
        <dsp:cNvSpPr/>
      </dsp:nvSpPr>
      <dsp:spPr>
        <a:xfrm>
          <a:off x="3389779" y="3400402"/>
          <a:ext cx="2821641" cy="86060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HK" sz="3200" kern="1200" dirty="0" smtClean="0"/>
            <a:t>Milky way</a:t>
          </a:r>
          <a:endParaRPr lang="en-US" sz="3200" kern="1200" dirty="0"/>
        </a:p>
      </dsp:txBody>
      <dsp:txXfrm>
        <a:off x="3389779" y="3400402"/>
        <a:ext cx="2821641" cy="860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075C8-67C6-45CF-BE61-831BB7C2D166}">
      <dsp:nvSpPr>
        <dsp:cNvPr id="0" name=""/>
        <dsp:cNvSpPr/>
      </dsp:nvSpPr>
      <dsp:spPr>
        <a:xfrm>
          <a:off x="2821641" y="2750581"/>
          <a:ext cx="1978958" cy="649820"/>
        </a:xfrm>
        <a:custGeom>
          <a:avLst/>
          <a:gdLst/>
          <a:ahLst/>
          <a:cxnLst/>
          <a:rect l="0" t="0" r="0" b="0"/>
          <a:pathLst>
            <a:path>
              <a:moveTo>
                <a:pt x="0" y="0"/>
              </a:moveTo>
              <a:lnTo>
                <a:pt x="1978958" y="0"/>
              </a:lnTo>
              <a:lnTo>
                <a:pt x="1978958" y="64982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6322EB-1C2E-4195-AAFE-F39E8608030B}">
      <dsp:nvSpPr>
        <dsp:cNvPr id="0" name=""/>
        <dsp:cNvSpPr/>
      </dsp:nvSpPr>
      <dsp:spPr>
        <a:xfrm>
          <a:off x="6211420" y="1565047"/>
          <a:ext cx="1978958" cy="539207"/>
        </a:xfrm>
        <a:custGeom>
          <a:avLst/>
          <a:gdLst/>
          <a:ahLst/>
          <a:cxnLst/>
          <a:rect l="0" t="0" r="0" b="0"/>
          <a:pathLst>
            <a:path>
              <a:moveTo>
                <a:pt x="0" y="0"/>
              </a:moveTo>
              <a:lnTo>
                <a:pt x="1978958" y="0"/>
              </a:lnTo>
              <a:lnTo>
                <a:pt x="1978958" y="53920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66C6F1-3D22-4490-913B-255282ECE2C6}">
      <dsp:nvSpPr>
        <dsp:cNvPr id="0" name=""/>
        <dsp:cNvSpPr/>
      </dsp:nvSpPr>
      <dsp:spPr>
        <a:xfrm>
          <a:off x="6211420" y="1164654"/>
          <a:ext cx="1978958" cy="400392"/>
        </a:xfrm>
        <a:custGeom>
          <a:avLst/>
          <a:gdLst/>
          <a:ahLst/>
          <a:cxnLst/>
          <a:rect l="0" t="0" r="0" b="0"/>
          <a:pathLst>
            <a:path>
              <a:moveTo>
                <a:pt x="0" y="400392"/>
              </a:moveTo>
              <a:lnTo>
                <a:pt x="1978958" y="400392"/>
              </a:lnTo>
              <a:lnTo>
                <a:pt x="1978958" y="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5BB601-BD41-4263-8ED9-4A6D87F584FA}">
      <dsp:nvSpPr>
        <dsp:cNvPr id="0" name=""/>
        <dsp:cNvSpPr/>
      </dsp:nvSpPr>
      <dsp:spPr>
        <a:xfrm>
          <a:off x="2821641" y="1995347"/>
          <a:ext cx="1978958" cy="755233"/>
        </a:xfrm>
        <a:custGeom>
          <a:avLst/>
          <a:gdLst/>
          <a:ahLst/>
          <a:cxnLst/>
          <a:rect l="0" t="0" r="0" b="0"/>
          <a:pathLst>
            <a:path>
              <a:moveTo>
                <a:pt x="0" y="755233"/>
              </a:moveTo>
              <a:lnTo>
                <a:pt x="1978958" y="755233"/>
              </a:lnTo>
              <a:lnTo>
                <a:pt x="1978958"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486E30-04DB-420E-AD56-FB6DA46D03B7}">
      <dsp:nvSpPr>
        <dsp:cNvPr id="0" name=""/>
        <dsp:cNvSpPr/>
      </dsp:nvSpPr>
      <dsp:spPr>
        <a:xfrm>
          <a:off x="0" y="2320281"/>
          <a:ext cx="2821641" cy="86060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HK" sz="3200" kern="1200" dirty="0" smtClean="0"/>
            <a:t>FRB</a:t>
          </a:r>
          <a:endParaRPr lang="en-US" sz="3200" kern="1200" dirty="0"/>
        </a:p>
      </dsp:txBody>
      <dsp:txXfrm>
        <a:off x="0" y="2320281"/>
        <a:ext cx="2821641" cy="860600"/>
      </dsp:txXfrm>
    </dsp:sp>
    <dsp:sp modelId="{8AECAA6E-6C6A-48B6-AA17-7A654BE98FE2}">
      <dsp:nvSpPr>
        <dsp:cNvPr id="0" name=""/>
        <dsp:cNvSpPr/>
      </dsp:nvSpPr>
      <dsp:spPr>
        <a:xfrm>
          <a:off x="3389779" y="1134746"/>
          <a:ext cx="2821641" cy="86060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HK" sz="3200" kern="1200" dirty="0" smtClean="0"/>
            <a:t>Extra-Galactic</a:t>
          </a:r>
          <a:endParaRPr lang="en-US" sz="3200" kern="1200" dirty="0"/>
        </a:p>
      </dsp:txBody>
      <dsp:txXfrm>
        <a:off x="3389779" y="1134746"/>
        <a:ext cx="2821641" cy="860600"/>
      </dsp:txXfrm>
    </dsp:sp>
    <dsp:sp modelId="{C78B827F-C514-454D-84A2-216B679BE6B0}">
      <dsp:nvSpPr>
        <dsp:cNvPr id="0" name=""/>
        <dsp:cNvSpPr/>
      </dsp:nvSpPr>
      <dsp:spPr>
        <a:xfrm>
          <a:off x="6779558" y="304053"/>
          <a:ext cx="2821641" cy="86060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HK" sz="3200" kern="1200" dirty="0" smtClean="0"/>
            <a:t>Cataclysmic </a:t>
          </a:r>
          <a:endParaRPr lang="en-US" sz="3200" kern="1200" dirty="0"/>
        </a:p>
      </dsp:txBody>
      <dsp:txXfrm>
        <a:off x="6779558" y="304053"/>
        <a:ext cx="2821641" cy="860600"/>
      </dsp:txXfrm>
    </dsp:sp>
    <dsp:sp modelId="{2B1D2FF2-4CC2-4479-9EBD-04758E422FB8}">
      <dsp:nvSpPr>
        <dsp:cNvPr id="0" name=""/>
        <dsp:cNvSpPr/>
      </dsp:nvSpPr>
      <dsp:spPr>
        <a:xfrm>
          <a:off x="6779558" y="2104254"/>
          <a:ext cx="2821641" cy="86060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HK" sz="3200" kern="1200" dirty="0" smtClean="0"/>
            <a:t>Repeating</a:t>
          </a:r>
          <a:endParaRPr lang="en-US" sz="3200" kern="1200" dirty="0"/>
        </a:p>
      </dsp:txBody>
      <dsp:txXfrm>
        <a:off x="6779558" y="2104254"/>
        <a:ext cx="2821641" cy="860600"/>
      </dsp:txXfrm>
    </dsp:sp>
    <dsp:sp modelId="{44D6A27B-C317-48F5-8EC1-A903CF1DADF1}">
      <dsp:nvSpPr>
        <dsp:cNvPr id="0" name=""/>
        <dsp:cNvSpPr/>
      </dsp:nvSpPr>
      <dsp:spPr>
        <a:xfrm>
          <a:off x="3389779" y="3400402"/>
          <a:ext cx="2821641" cy="86060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HK" sz="3200" kern="1200" dirty="0" smtClean="0"/>
            <a:t>Milky way</a:t>
          </a:r>
          <a:endParaRPr lang="en-US" sz="3200" kern="1200" dirty="0"/>
        </a:p>
      </dsp:txBody>
      <dsp:txXfrm>
        <a:off x="3389779" y="3400402"/>
        <a:ext cx="2821641" cy="860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075C8-67C6-45CF-BE61-831BB7C2D166}">
      <dsp:nvSpPr>
        <dsp:cNvPr id="0" name=""/>
        <dsp:cNvSpPr/>
      </dsp:nvSpPr>
      <dsp:spPr>
        <a:xfrm>
          <a:off x="2447759" y="2161808"/>
          <a:ext cx="1716735" cy="410888"/>
        </a:xfrm>
        <a:custGeom>
          <a:avLst/>
          <a:gdLst/>
          <a:ahLst/>
          <a:cxnLst/>
          <a:rect l="0" t="0" r="0" b="0"/>
          <a:pathLst>
            <a:path>
              <a:moveTo>
                <a:pt x="0" y="0"/>
              </a:moveTo>
              <a:lnTo>
                <a:pt x="1716735" y="0"/>
              </a:lnTo>
              <a:lnTo>
                <a:pt x="1716735" y="41088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6322EB-1C2E-4195-AAFE-F39E8608030B}">
      <dsp:nvSpPr>
        <dsp:cNvPr id="0" name=""/>
        <dsp:cNvSpPr/>
      </dsp:nvSpPr>
      <dsp:spPr>
        <a:xfrm>
          <a:off x="5408226" y="1420284"/>
          <a:ext cx="1493524" cy="932094"/>
        </a:xfrm>
        <a:custGeom>
          <a:avLst/>
          <a:gdLst/>
          <a:ahLst/>
          <a:cxnLst/>
          <a:rect l="0" t="0" r="0" b="0"/>
          <a:pathLst>
            <a:path>
              <a:moveTo>
                <a:pt x="0" y="0"/>
              </a:moveTo>
              <a:lnTo>
                <a:pt x="1493524" y="0"/>
              </a:lnTo>
              <a:lnTo>
                <a:pt x="1493524" y="932094"/>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66C6F1-3D22-4490-913B-255282ECE2C6}">
      <dsp:nvSpPr>
        <dsp:cNvPr id="0" name=""/>
        <dsp:cNvSpPr/>
      </dsp:nvSpPr>
      <dsp:spPr>
        <a:xfrm>
          <a:off x="5408226" y="1176882"/>
          <a:ext cx="1559810" cy="243401"/>
        </a:xfrm>
        <a:custGeom>
          <a:avLst/>
          <a:gdLst/>
          <a:ahLst/>
          <a:cxnLst/>
          <a:rect l="0" t="0" r="0" b="0"/>
          <a:pathLst>
            <a:path>
              <a:moveTo>
                <a:pt x="0" y="243401"/>
              </a:moveTo>
              <a:lnTo>
                <a:pt x="1559810" y="243401"/>
              </a:lnTo>
              <a:lnTo>
                <a:pt x="1559810" y="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5BB601-BD41-4263-8ED9-4A6D87F584FA}">
      <dsp:nvSpPr>
        <dsp:cNvPr id="0" name=""/>
        <dsp:cNvSpPr/>
      </dsp:nvSpPr>
      <dsp:spPr>
        <a:xfrm>
          <a:off x="2447759" y="1793567"/>
          <a:ext cx="1736587" cy="368241"/>
        </a:xfrm>
        <a:custGeom>
          <a:avLst/>
          <a:gdLst/>
          <a:ahLst/>
          <a:cxnLst/>
          <a:rect l="0" t="0" r="0" b="0"/>
          <a:pathLst>
            <a:path>
              <a:moveTo>
                <a:pt x="0" y="368241"/>
              </a:moveTo>
              <a:lnTo>
                <a:pt x="1736587" y="368241"/>
              </a:lnTo>
              <a:lnTo>
                <a:pt x="1736587"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486E30-04DB-420E-AD56-FB6DA46D03B7}">
      <dsp:nvSpPr>
        <dsp:cNvPr id="0" name=""/>
        <dsp:cNvSpPr/>
      </dsp:nvSpPr>
      <dsp:spPr>
        <a:xfrm>
          <a:off x="0" y="1788525"/>
          <a:ext cx="2447759" cy="74656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HK" sz="2800" kern="1200" dirty="0" smtClean="0"/>
            <a:t>FRB</a:t>
          </a:r>
          <a:endParaRPr lang="en-US" sz="2800" kern="1200" dirty="0"/>
        </a:p>
      </dsp:txBody>
      <dsp:txXfrm>
        <a:off x="0" y="1788525"/>
        <a:ext cx="2447759" cy="746566"/>
      </dsp:txXfrm>
    </dsp:sp>
    <dsp:sp modelId="{8AECAA6E-6C6A-48B6-AA17-7A654BE98FE2}">
      <dsp:nvSpPr>
        <dsp:cNvPr id="0" name=""/>
        <dsp:cNvSpPr/>
      </dsp:nvSpPr>
      <dsp:spPr>
        <a:xfrm>
          <a:off x="2960467" y="1047000"/>
          <a:ext cx="2447759" cy="74656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HK" sz="2800" kern="1200" dirty="0" smtClean="0"/>
            <a:t>Extra-Galactic</a:t>
          </a:r>
          <a:endParaRPr lang="en-US" sz="2800" kern="1200" dirty="0"/>
        </a:p>
      </dsp:txBody>
      <dsp:txXfrm>
        <a:off x="2960467" y="1047000"/>
        <a:ext cx="2447759" cy="746566"/>
      </dsp:txXfrm>
    </dsp:sp>
    <dsp:sp modelId="{C78B827F-C514-454D-84A2-216B679BE6B0}">
      <dsp:nvSpPr>
        <dsp:cNvPr id="0" name=""/>
        <dsp:cNvSpPr/>
      </dsp:nvSpPr>
      <dsp:spPr>
        <a:xfrm>
          <a:off x="5744157" y="430315"/>
          <a:ext cx="2447759" cy="74656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HK" sz="2800" kern="1200" dirty="0" smtClean="0"/>
            <a:t>Cataclysmic </a:t>
          </a:r>
          <a:endParaRPr lang="en-US" sz="2800" kern="1200" dirty="0"/>
        </a:p>
      </dsp:txBody>
      <dsp:txXfrm>
        <a:off x="5744157" y="430315"/>
        <a:ext cx="2447759" cy="746566"/>
      </dsp:txXfrm>
    </dsp:sp>
    <dsp:sp modelId="{2B1D2FF2-4CC2-4479-9EBD-04758E422FB8}">
      <dsp:nvSpPr>
        <dsp:cNvPr id="0" name=""/>
        <dsp:cNvSpPr/>
      </dsp:nvSpPr>
      <dsp:spPr>
        <a:xfrm>
          <a:off x="5677871" y="2352378"/>
          <a:ext cx="2447759" cy="74656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HK" sz="2800" kern="1200" dirty="0" smtClean="0"/>
            <a:t>Repeating</a:t>
          </a:r>
          <a:endParaRPr lang="en-US" sz="2800" kern="1200" dirty="0"/>
        </a:p>
      </dsp:txBody>
      <dsp:txXfrm>
        <a:off x="5677871" y="2352378"/>
        <a:ext cx="2447759" cy="746566"/>
      </dsp:txXfrm>
    </dsp:sp>
    <dsp:sp modelId="{44D6A27B-C317-48F5-8EC1-A903CF1DADF1}">
      <dsp:nvSpPr>
        <dsp:cNvPr id="0" name=""/>
        <dsp:cNvSpPr/>
      </dsp:nvSpPr>
      <dsp:spPr>
        <a:xfrm>
          <a:off x="2940615" y="2572697"/>
          <a:ext cx="2447759" cy="74656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HK" sz="2800" kern="1200" dirty="0" smtClean="0"/>
            <a:t>Milky way</a:t>
          </a:r>
          <a:endParaRPr lang="en-US" sz="2800" kern="1200" dirty="0"/>
        </a:p>
      </dsp:txBody>
      <dsp:txXfrm>
        <a:off x="2940615" y="2572697"/>
        <a:ext cx="2447759" cy="746566"/>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482589-CB2F-4003-801D-095B67490E73}" type="datetimeFigureOut">
              <a:rPr lang="en-US"/>
              <a:t>3/14/2017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A4844B-5D5D-4D8E-9E71-6B297DF4019B}" type="slidenum">
              <a:rPr/>
              <a:t>‹#›</a:t>
            </a:fld>
            <a:endParaRPr/>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7D4DBF-746C-4C25-853D-8A1CBE8404F4}" type="datetimeFigureOut">
              <a:rPr lang="en-US"/>
              <a:t>3/14/2017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E0FDE7-FE71-46E3-9512-437B13AD5F46}" type="slidenum">
              <a:rPr/>
              <a:t>‹#›</a:t>
            </a:fld>
            <a:endParaRPr/>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smtClean="0"/>
              <a:t>From it’s name we know</a:t>
            </a:r>
            <a:r>
              <a:rPr lang="en-HK" baseline="0" dirty="0" smtClean="0"/>
              <a:t> that it’s a burst in radio frequency, and it’s fast. By radio, we mean from mega Hertz to </a:t>
            </a:r>
            <a:r>
              <a:rPr lang="en-HK" baseline="0" dirty="0" err="1" smtClean="0"/>
              <a:t>Gega</a:t>
            </a:r>
            <a:r>
              <a:rPr lang="en-HK" baseline="0" dirty="0" smtClean="0"/>
              <a:t> Hertz. This is also the frequency coverage of radio pulsar observation. Fast Burst, the rising and descending last only about several millisecond. </a:t>
            </a:r>
          </a:p>
          <a:p>
            <a:r>
              <a:rPr lang="en-HK" baseline="0" dirty="0" smtClean="0"/>
              <a:t>This two features remind us of single pulse of radio pulsars. </a:t>
            </a:r>
          </a:p>
          <a:p>
            <a:endParaRPr lang="en-HK" baseline="0" dirty="0" smtClean="0"/>
          </a:p>
          <a:p>
            <a:r>
              <a:rPr lang="en-HK" baseline="0" dirty="0" smtClean="0"/>
              <a:t>But there’re difference. First, FRB is not repeating, you see that only once. </a:t>
            </a:r>
          </a:p>
          <a:p>
            <a:r>
              <a:rPr lang="en-HK" baseline="0" dirty="0" smtClean="0"/>
              <a:t>It has very high </a:t>
            </a:r>
            <a:r>
              <a:rPr lang="en-HK" baseline="0" dirty="0" err="1" smtClean="0"/>
              <a:t>dispearsion</a:t>
            </a:r>
            <a:r>
              <a:rPr lang="en-HK" baseline="0" dirty="0" smtClean="0"/>
              <a:t> measure. When a packet of EM pulse travel through the free electrons in the space, the higher frequency part travel faster, and the lower frequency travel slower. So at beginning, all frequency </a:t>
            </a:r>
            <a:r>
              <a:rPr lang="en-HK" baseline="0" dirty="0" err="1" smtClean="0"/>
              <a:t>compoments</a:t>
            </a:r>
            <a:r>
              <a:rPr lang="en-HK" baseline="0" dirty="0" smtClean="0"/>
              <a:t> emit at the same time, but then lower frequency parts lag behind. At last, higher frequency </a:t>
            </a:r>
            <a:r>
              <a:rPr lang="en-HK" baseline="0" dirty="0" err="1" smtClean="0"/>
              <a:t>compoment</a:t>
            </a:r>
            <a:r>
              <a:rPr lang="en-HK" baseline="0" dirty="0" smtClean="0"/>
              <a:t> arrive early, and lower frequency part arrive later. </a:t>
            </a:r>
          </a:p>
          <a:p>
            <a:endParaRPr lang="en-HK" baseline="0" dirty="0" smtClean="0"/>
          </a:p>
          <a:p>
            <a:r>
              <a:rPr lang="en-HK" baseline="0" dirty="0" smtClean="0"/>
              <a:t>Like this figure. </a:t>
            </a:r>
          </a:p>
          <a:p>
            <a:endParaRPr lang="en-HK" baseline="0" dirty="0" smtClean="0"/>
          </a:p>
          <a:p>
            <a:r>
              <a:rPr lang="en-HK" baseline="0" dirty="0" smtClean="0"/>
              <a:t>DM is a measurement of the degree of dispersion. Larger DM means the integrated density of the free electrons along the line of sight is large. It can means that the distance is large, or there are some thing every dense in between the burst and the earth. </a:t>
            </a:r>
            <a:endParaRPr lang="en-US" dirty="0"/>
          </a:p>
        </p:txBody>
      </p:sp>
      <p:sp>
        <p:nvSpPr>
          <p:cNvPr id="4" name="Slide Number Placeholder 3"/>
          <p:cNvSpPr>
            <a:spLocks noGrp="1"/>
          </p:cNvSpPr>
          <p:nvPr>
            <p:ph type="sldNum" sz="quarter" idx="10"/>
          </p:nvPr>
        </p:nvSpPr>
        <p:spPr/>
        <p:txBody>
          <a:bodyPr/>
          <a:lstStyle/>
          <a:p>
            <a:fld id="{8DE0FDE7-FE71-46E3-9512-437B13AD5F46}" type="slidenum">
              <a:rPr lang="en-US" smtClean="0"/>
              <a:t>2</a:t>
            </a:fld>
            <a:endParaRPr lang="en-US"/>
          </a:p>
        </p:txBody>
      </p:sp>
    </p:spTree>
    <p:extLst>
      <p:ext uri="{BB962C8B-B14F-4D97-AF65-F5344CB8AC3E}">
        <p14:creationId xmlns:p14="http://schemas.microsoft.com/office/powerpoint/2010/main" val="681212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like</a:t>
            </a:r>
            <a:r>
              <a:rPr lang="en-US" baseline="0" dirty="0" smtClean="0"/>
              <a:t> a group of hunters in forest. One of them glance a shadow passing from the side. He turns his head and call other hunters. But that shadow never show again. </a:t>
            </a:r>
            <a:endParaRPr lang="en-US" dirty="0"/>
          </a:p>
        </p:txBody>
      </p:sp>
      <p:sp>
        <p:nvSpPr>
          <p:cNvPr id="4" name="Slide Number Placeholder 3"/>
          <p:cNvSpPr>
            <a:spLocks noGrp="1"/>
          </p:cNvSpPr>
          <p:nvPr>
            <p:ph type="sldNum" sz="quarter" idx="10"/>
          </p:nvPr>
        </p:nvSpPr>
        <p:spPr/>
        <p:txBody>
          <a:bodyPr/>
          <a:lstStyle/>
          <a:p>
            <a:fld id="{8DE0FDE7-FE71-46E3-9512-437B13AD5F46}" type="slidenum">
              <a:rPr lang="en-US" smtClean="0"/>
              <a:t>4</a:t>
            </a:fld>
            <a:endParaRPr lang="en-US"/>
          </a:p>
        </p:txBody>
      </p:sp>
    </p:spTree>
    <p:extLst>
      <p:ext uri="{BB962C8B-B14F-4D97-AF65-F5344CB8AC3E}">
        <p14:creationId xmlns:p14="http://schemas.microsoft.com/office/powerpoint/2010/main" val="3251107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E0FDE7-FE71-46E3-9512-437B13AD5F46}" type="slidenum">
              <a:rPr lang="en-US" smtClean="0"/>
              <a:t>5</a:t>
            </a:fld>
            <a:endParaRPr lang="en-US"/>
          </a:p>
        </p:txBody>
      </p:sp>
    </p:spTree>
    <p:extLst>
      <p:ext uri="{BB962C8B-B14F-4D97-AF65-F5344CB8AC3E}">
        <p14:creationId xmlns:p14="http://schemas.microsoft.com/office/powerpoint/2010/main" val="719450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E0FDE7-FE71-46E3-9512-437B13AD5F46}" type="slidenum">
              <a:rPr lang="en-US" smtClean="0"/>
              <a:t>7</a:t>
            </a:fld>
            <a:endParaRPr lang="en-US"/>
          </a:p>
        </p:txBody>
      </p:sp>
    </p:spTree>
    <p:extLst>
      <p:ext uri="{BB962C8B-B14F-4D97-AF65-F5344CB8AC3E}">
        <p14:creationId xmlns:p14="http://schemas.microsoft.com/office/powerpoint/2010/main" val="4094826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E0FDE7-FE71-46E3-9512-437B13AD5F46}" type="slidenum">
              <a:rPr lang="en-US" smtClean="0"/>
              <a:t>10</a:t>
            </a:fld>
            <a:endParaRPr lang="en-US"/>
          </a:p>
        </p:txBody>
      </p:sp>
    </p:spTree>
    <p:extLst>
      <p:ext uri="{BB962C8B-B14F-4D97-AF65-F5344CB8AC3E}">
        <p14:creationId xmlns:p14="http://schemas.microsoft.com/office/powerpoint/2010/main" val="2664055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1524000"/>
            <a:ext cx="8839201" cy="3200400"/>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74813" y="4876800"/>
            <a:ext cx="7162799" cy="990600"/>
          </a:xfrm>
        </p:spPr>
        <p:txBody>
          <a:bodyPr lIns="91440">
            <a:normAutofit/>
          </a:bodyPr>
          <a:lstStyle>
            <a:lvl1pPr marL="0" indent="0" algn="l">
              <a:spcBef>
                <a:spcPts val="0"/>
              </a:spcBef>
              <a:buNone/>
              <a:defRPr sz="2000" cap="all" spc="250" baseline="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198870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10" name="Rectangle 9"/>
          <p:cNvSpPr/>
          <p:nvPr/>
        </p:nvSpPr>
        <p:spPr>
          <a:xfrm>
            <a:off x="5393372" y="0"/>
            <a:ext cx="67954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Rectangle 10"/>
          <p:cNvSpPr/>
          <p:nvPr/>
        </p:nvSpPr>
        <p:spPr>
          <a:xfrm>
            <a:off x="5484812" y="0"/>
            <a:ext cx="6704012"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08013" y="685800"/>
            <a:ext cx="4267200" cy="3886200"/>
          </a:xfrm>
        </p:spPr>
        <p:txBody>
          <a:bodyPr anchor="b">
            <a:noAutofit/>
          </a:bodyPr>
          <a:lstStyle>
            <a:lvl1pPr algn="l">
              <a:defRPr sz="4000" b="0"/>
            </a:lvl1pPr>
          </a:lstStyle>
          <a:p>
            <a:r>
              <a:rPr lang="en-US" smtClean="0"/>
              <a:t>Click to edit Master title style</a:t>
            </a:r>
            <a:endParaRPr/>
          </a:p>
        </p:txBody>
      </p:sp>
      <p:sp>
        <p:nvSpPr>
          <p:cNvPr id="4" name="Text Placeholder 3"/>
          <p:cNvSpPr>
            <a:spLocks noGrp="1"/>
          </p:cNvSpPr>
          <p:nvPr>
            <p:ph type="body" sz="half" idx="2"/>
          </p:nvPr>
        </p:nvSpPr>
        <p:spPr>
          <a:xfrm>
            <a:off x="608013" y="4724400"/>
            <a:ext cx="4267200" cy="14478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Picture Placeholder 2" descr="An empty placeholder to add an image. Click on the placeholder and select the image that you wish to add.&#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3/14/2017</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13953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3/14/2017</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1489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75812" y="685801"/>
            <a:ext cx="1219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93813" y="685800"/>
            <a:ext cx="8153399" cy="5486400"/>
          </a:xfrm>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3/14/2017</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1272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3/14/2017</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44008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3429000"/>
            <a:ext cx="9601201" cy="2286000"/>
          </a:xfrm>
        </p:spPr>
        <p:txBody>
          <a:bodyPr anchor="b">
            <a:normAutofit/>
          </a:bodyPr>
          <a:lstStyle>
            <a:lvl1pPr algn="l">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293813" y="685800"/>
            <a:ext cx="7543800" cy="1066800"/>
          </a:xfrm>
        </p:spPr>
        <p:txBody>
          <a:bodyPr lIns="91440" anchor="t"/>
          <a:lstStyle>
            <a:lvl1pPr marL="0" indent="0">
              <a:spcBef>
                <a:spcPts val="0"/>
              </a:spcBef>
              <a:buNone/>
              <a:defRPr sz="2000" cap="all" spc="25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3/14/2017</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35788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93813" y="1828800"/>
            <a:ext cx="4648199"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2" y="1828801"/>
            <a:ext cx="4648202"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3/14/2017</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41387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93813" y="1676400"/>
            <a:ext cx="4646376"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3813" y="2438400"/>
            <a:ext cx="4648199"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6812" y="1676400"/>
            <a:ext cx="4648201"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46812" y="2438400"/>
            <a:ext cx="4648201"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lvl1pPr>
              <a:defRPr sz="1100"/>
            </a:lvl1pPr>
          </a:lstStyle>
          <a:p>
            <a:endParaRPr lang="en-US"/>
          </a:p>
        </p:txBody>
      </p:sp>
      <p:sp>
        <p:nvSpPr>
          <p:cNvPr id="7" name="Date Placeholder 6"/>
          <p:cNvSpPr>
            <a:spLocks noGrp="1"/>
          </p:cNvSpPr>
          <p:nvPr>
            <p:ph type="dt" sz="half" idx="10"/>
          </p:nvPr>
        </p:nvSpPr>
        <p:spPr/>
        <p:txBody>
          <a:bodyPr/>
          <a:lstStyle>
            <a:lvl1pPr>
              <a:defRPr sz="1100"/>
            </a:lvl1pPr>
          </a:lstStyle>
          <a:p>
            <a:fld id="{881DC1F7-A9E9-4D8B-8C97-C74523B2CF2A}" type="datetimeFigureOut">
              <a:rPr lang="en-US" smtClean="0"/>
              <a:pPr/>
              <a:t>3/14/2017</a:t>
            </a:fld>
            <a:endParaRPr lang="en-US"/>
          </a:p>
        </p:txBody>
      </p:sp>
      <p:sp>
        <p:nvSpPr>
          <p:cNvPr id="9" name="Slide Number Placeholder 8"/>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19569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lvl1pPr>
              <a:defRPr sz="1100"/>
            </a:lvl1pPr>
          </a:lstStyle>
          <a:p>
            <a:endParaRPr lang="en-US"/>
          </a:p>
        </p:txBody>
      </p:sp>
      <p:sp>
        <p:nvSpPr>
          <p:cNvPr id="3" name="Date Placeholder 2"/>
          <p:cNvSpPr>
            <a:spLocks noGrp="1"/>
          </p:cNvSpPr>
          <p:nvPr>
            <p:ph type="dt" sz="half" idx="10"/>
          </p:nvPr>
        </p:nvSpPr>
        <p:spPr/>
        <p:txBody>
          <a:bodyPr/>
          <a:lstStyle>
            <a:lvl1pPr>
              <a:defRPr sz="1100"/>
            </a:lvl1pPr>
          </a:lstStyle>
          <a:p>
            <a:fld id="{881DC1F7-A9E9-4D8B-8C97-C74523B2CF2A}" type="datetimeFigureOut">
              <a:rPr lang="en-US" smtClean="0"/>
              <a:pPr/>
              <a:t>3/14/2017</a:t>
            </a:fld>
            <a:endParaRPr lang="en-US"/>
          </a:p>
        </p:txBody>
      </p:sp>
      <p:sp>
        <p:nvSpPr>
          <p:cNvPr id="5" name="Slide Number Placeholder 4"/>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02131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sz="1100"/>
            </a:lvl1pPr>
          </a:lstStyle>
          <a:p>
            <a:endParaRPr lang="en-US"/>
          </a:p>
        </p:txBody>
      </p:sp>
      <p:sp>
        <p:nvSpPr>
          <p:cNvPr id="2" name="Date Placeholder 1"/>
          <p:cNvSpPr>
            <a:spLocks noGrp="1"/>
          </p:cNvSpPr>
          <p:nvPr>
            <p:ph type="dt" sz="half" idx="10"/>
          </p:nvPr>
        </p:nvSpPr>
        <p:spPr/>
        <p:txBody>
          <a:bodyPr/>
          <a:lstStyle>
            <a:lvl1pPr>
              <a:defRPr sz="1100"/>
            </a:lvl1pPr>
          </a:lstStyle>
          <a:p>
            <a:fld id="{881DC1F7-A9E9-4D8B-8C97-C74523B2CF2A}" type="datetimeFigureOut">
              <a:rPr lang="en-US" smtClean="0"/>
              <a:pPr/>
              <a:t>3/14/2017</a:t>
            </a:fld>
            <a:endParaRPr lang="en-US"/>
          </a:p>
        </p:txBody>
      </p:sp>
      <p:sp>
        <p:nvSpPr>
          <p:cNvPr id="4" name="Slide Number Placeholder 3"/>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53663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Rectangle 10"/>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smtClean="0"/>
              <a:t>Click to edit Master title style</a:t>
            </a:r>
            <a:endParaRPr dirty="0"/>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Content Placeholder 2"/>
          <p:cNvSpPr>
            <a:spLocks noGrp="1"/>
          </p:cNvSpPr>
          <p:nvPr>
            <p:ph idx="1"/>
          </p:nvPr>
        </p:nvSpPr>
        <p:spPr>
          <a:xfrm>
            <a:off x="6094413" y="685800"/>
            <a:ext cx="548497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3/14/2017</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21957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2" name="Rectangle 11"/>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3" name="Rectangle 12"/>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smtClean="0"/>
              <a:t>Click to edit Master title style</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Picture Placeholder 2" descr="An empty placeholder to add an image. Click on the placeholder and select the image that you wish to add.&#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3/14/2017</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97193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2" y="381000"/>
            <a:ext cx="96012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93814" y="1828800"/>
            <a:ext cx="96012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93813" y="6400801"/>
            <a:ext cx="6324599" cy="276226"/>
          </a:xfrm>
          <a:prstGeom prst="rect">
            <a:avLst/>
          </a:prstGeom>
        </p:spPr>
        <p:txBody>
          <a:bodyPr vert="horz" lIns="91440" tIns="45720" rIns="91440" bIns="45720" rtlCol="0" anchor="ctr"/>
          <a:lstStyle>
            <a:lvl1pPr algn="l">
              <a:defRPr sz="1000" cap="all" baseline="0">
                <a:solidFill>
                  <a:schemeClr val="tx1">
                    <a:tint val="75000"/>
                  </a:schemeClr>
                </a:solidFill>
              </a:defRPr>
            </a:lvl1pPr>
          </a:lstStyle>
          <a:p>
            <a:endParaRPr/>
          </a:p>
        </p:txBody>
      </p:sp>
      <p:sp>
        <p:nvSpPr>
          <p:cNvPr id="4" name="Date Placeholder 3"/>
          <p:cNvSpPr>
            <a:spLocks noGrp="1"/>
          </p:cNvSpPr>
          <p:nvPr>
            <p:ph type="dt" sz="half" idx="2"/>
          </p:nvPr>
        </p:nvSpPr>
        <p:spPr>
          <a:xfrm>
            <a:off x="7999412" y="6400801"/>
            <a:ext cx="13200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881DC1F7-A9E9-4D8B-8C97-C74523B2CF2A}" type="datetimeFigureOut">
              <a:rPr lang="en-US"/>
              <a:pPr/>
              <a:t>3/14/2017</a:t>
            </a:fld>
            <a:endParaRPr/>
          </a:p>
        </p:txBody>
      </p:sp>
      <p:sp>
        <p:nvSpPr>
          <p:cNvPr id="6" name="Slide Number Placeholder 5"/>
          <p:cNvSpPr>
            <a:spLocks noGrp="1"/>
          </p:cNvSpPr>
          <p:nvPr>
            <p:ph type="sldNum" sz="quarter" idx="4"/>
          </p:nvPr>
        </p:nvSpPr>
        <p:spPr>
          <a:xfrm>
            <a:off x="9675812" y="6400801"/>
            <a:ext cx="12192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99542E4-2CCF-42F6-9D92-ED568035133D}" type="slidenum">
              <a:rPr/>
              <a:pPr/>
              <a:t>‹#›</a:t>
            </a:fld>
            <a:endParaRPr/>
          </a:p>
        </p:txBody>
      </p:sp>
    </p:spTree>
    <p:extLst>
      <p:ext uri="{BB962C8B-B14F-4D97-AF65-F5344CB8AC3E}">
        <p14:creationId xmlns:p14="http://schemas.microsoft.com/office/powerpoint/2010/main" val="410820990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2"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9.jpg"/><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e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direct localization of a fast radio burst and its host</a:t>
            </a:r>
            <a:endParaRPr lang="en-US" dirty="0"/>
          </a:p>
        </p:txBody>
      </p:sp>
      <p:sp>
        <p:nvSpPr>
          <p:cNvPr id="3" name="Subtitle 2"/>
          <p:cNvSpPr>
            <a:spLocks noGrp="1"/>
          </p:cNvSpPr>
          <p:nvPr>
            <p:ph type="subTitle" idx="1"/>
          </p:nvPr>
        </p:nvSpPr>
        <p:spPr/>
        <p:txBody>
          <a:bodyPr>
            <a:normAutofit/>
          </a:bodyPr>
          <a:lstStyle/>
          <a:p>
            <a:r>
              <a:rPr lang="en-HK" dirty="0" smtClean="0">
                <a:solidFill>
                  <a:srgbClr val="96B86B"/>
                </a:solidFill>
              </a:rPr>
              <a:t>Presenter: Yi </a:t>
            </a:r>
            <a:r>
              <a:rPr lang="en-HK" dirty="0" err="1" smtClean="0">
                <a:solidFill>
                  <a:srgbClr val="96B86B"/>
                </a:solidFill>
              </a:rPr>
              <a:t>SHu-xu</a:t>
            </a:r>
            <a:endParaRPr lang="en-HK" dirty="0" smtClean="0">
              <a:solidFill>
                <a:srgbClr val="96B86B"/>
              </a:solidFill>
            </a:endParaRPr>
          </a:p>
          <a:p>
            <a:r>
              <a:rPr lang="en-HK" dirty="0" smtClean="0">
                <a:solidFill>
                  <a:srgbClr val="96B86B"/>
                </a:solidFill>
              </a:rPr>
              <a:t>@Journal club</a:t>
            </a:r>
          </a:p>
          <a:p>
            <a:r>
              <a:rPr lang="en-HK" dirty="0" smtClean="0">
                <a:solidFill>
                  <a:srgbClr val="96B86B"/>
                </a:solidFill>
              </a:rPr>
              <a:t>2017.03.15</a:t>
            </a:r>
            <a:endParaRPr lang="en-US" dirty="0">
              <a:solidFill>
                <a:srgbClr val="96B86B"/>
              </a:solidFill>
            </a:endParaRPr>
          </a:p>
        </p:txBody>
      </p:sp>
    </p:spTree>
    <p:extLst>
      <p:ext uri="{BB962C8B-B14F-4D97-AF65-F5344CB8AC3E}">
        <p14:creationId xmlns:p14="http://schemas.microsoft.com/office/powerpoint/2010/main" val="36008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Persisting source: A Compact region in the host galaxy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1844" y="1529375"/>
            <a:ext cx="4977004" cy="4343400"/>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0596" y="1524000"/>
            <a:ext cx="2533288" cy="200683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8942" y="5684861"/>
            <a:ext cx="1117600" cy="83820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56636" y="3701075"/>
            <a:ext cx="3203848" cy="2402886"/>
          </a:xfrm>
          <a:prstGeom prst="rect">
            <a:avLst/>
          </a:prstGeom>
        </p:spPr>
      </p:pic>
      <p:cxnSp>
        <p:nvCxnSpPr>
          <p:cNvPr id="9" name="Straight Arrow Connector 8"/>
          <p:cNvCxnSpPr/>
          <p:nvPr/>
        </p:nvCxnSpPr>
        <p:spPr>
          <a:xfrm flipH="1" flipV="1">
            <a:off x="5662364" y="5229200"/>
            <a:ext cx="886578" cy="455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582244" y="2132856"/>
            <a:ext cx="3084298" cy="1296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1"/>
          </p:cNvCxnSpPr>
          <p:nvPr/>
        </p:nvCxnSpPr>
        <p:spPr>
          <a:xfrm flipH="1" flipV="1">
            <a:off x="5446340" y="3701075"/>
            <a:ext cx="2810296" cy="1201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826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 curve of persisting source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7828" y="1772816"/>
            <a:ext cx="6858957" cy="3505689"/>
          </a:xfrm>
        </p:spPr>
      </p:pic>
      <p:sp>
        <p:nvSpPr>
          <p:cNvPr id="5" name="TextBox 4"/>
          <p:cNvSpPr txBox="1"/>
          <p:nvPr/>
        </p:nvSpPr>
        <p:spPr>
          <a:xfrm>
            <a:off x="7894612" y="1778259"/>
            <a:ext cx="2266967" cy="1323439"/>
          </a:xfrm>
          <a:prstGeom prst="rect">
            <a:avLst/>
          </a:prstGeom>
          <a:noFill/>
        </p:spPr>
        <p:txBody>
          <a:bodyPr wrap="none" rtlCol="0">
            <a:spAutoFit/>
          </a:bodyPr>
          <a:lstStyle/>
          <a:p>
            <a:r>
              <a:rPr lang="en-HK" sz="2000" dirty="0" smtClean="0"/>
              <a:t>variability </a:t>
            </a:r>
            <a:r>
              <a:rPr lang="en-HK" sz="2000" dirty="0"/>
              <a:t>of </a:t>
            </a:r>
          </a:p>
          <a:p>
            <a:r>
              <a:rPr lang="en-HK" sz="2000" dirty="0" smtClean="0"/>
              <a:t> persisting source</a:t>
            </a:r>
          </a:p>
          <a:p>
            <a:r>
              <a:rPr lang="en-HK" sz="2000" dirty="0" smtClean="0"/>
              <a:t>is </a:t>
            </a:r>
            <a:r>
              <a:rPr lang="en-HK" sz="2000" dirty="0">
                <a:solidFill>
                  <a:srgbClr val="FF0000"/>
                </a:solidFill>
              </a:rPr>
              <a:t>uncorrelated</a:t>
            </a:r>
            <a:r>
              <a:rPr lang="en-HK" sz="2000" dirty="0"/>
              <a:t> </a:t>
            </a:r>
            <a:endParaRPr lang="en-HK" sz="2000" dirty="0" smtClean="0"/>
          </a:p>
          <a:p>
            <a:r>
              <a:rPr lang="en-HK" sz="2000" dirty="0" smtClean="0"/>
              <a:t>with </a:t>
            </a:r>
            <a:r>
              <a:rPr lang="en-HK" sz="2000" dirty="0"/>
              <a:t>the </a:t>
            </a:r>
            <a:r>
              <a:rPr lang="en-HK" sz="2000" dirty="0" smtClean="0"/>
              <a:t>FRB </a:t>
            </a:r>
            <a:endParaRPr lang="en-US" sz="2000" dirty="0"/>
          </a:p>
        </p:txBody>
      </p:sp>
    </p:spTree>
    <p:extLst>
      <p:ext uri="{BB962C8B-B14F-4D97-AF65-F5344CB8AC3E}">
        <p14:creationId xmlns:p14="http://schemas.microsoft.com/office/powerpoint/2010/main" val="1831236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the radio persisting source</a:t>
            </a:r>
            <a:endParaRPr lang="en-US" dirty="0"/>
          </a:p>
        </p:txBody>
      </p:sp>
      <p:sp>
        <p:nvSpPr>
          <p:cNvPr id="3" name="Content Placeholder 2"/>
          <p:cNvSpPr>
            <a:spLocks noGrp="1"/>
          </p:cNvSpPr>
          <p:nvPr>
            <p:ph idx="1"/>
          </p:nvPr>
        </p:nvSpPr>
        <p:spPr/>
        <p:txBody>
          <a:bodyPr/>
          <a:lstStyle/>
          <a:p>
            <a:r>
              <a:rPr lang="en-US" dirty="0" smtClean="0"/>
              <a:t>Compact (&lt;8pc, if z~0.32)</a:t>
            </a:r>
          </a:p>
          <a:p>
            <a:r>
              <a:rPr lang="en-US" dirty="0" smtClean="0"/>
              <a:t>Uncorrelated with FRB</a:t>
            </a:r>
          </a:p>
          <a:p>
            <a:r>
              <a:rPr lang="en-US" dirty="0" smtClean="0"/>
              <a:t>1, unrelated object with the FRB in the same host galaxy: AGN </a:t>
            </a:r>
          </a:p>
          <a:p>
            <a:r>
              <a:rPr lang="en-US" dirty="0" smtClean="0"/>
              <a:t>2, interacting object with the FRB: AGN and a close neutron star</a:t>
            </a:r>
          </a:p>
          <a:p>
            <a:r>
              <a:rPr lang="en-US" dirty="0" smtClean="0"/>
              <a:t>3, </a:t>
            </a:r>
            <a:r>
              <a:rPr lang="en-US" smtClean="0"/>
              <a:t>same object.</a:t>
            </a:r>
            <a:endParaRPr lang="en-US" dirty="0"/>
          </a:p>
        </p:txBody>
      </p:sp>
    </p:spTree>
    <p:extLst>
      <p:ext uri="{BB962C8B-B14F-4D97-AF65-F5344CB8AC3E}">
        <p14:creationId xmlns:p14="http://schemas.microsoft.com/office/powerpoint/2010/main" val="1396632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smtClean="0"/>
              <a:t>Summary of the host galaxy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796" y="1772816"/>
            <a:ext cx="5233662" cy="4343400"/>
          </a:xfrm>
        </p:spPr>
      </p:pic>
      <mc:AlternateContent xmlns:mc="http://schemas.openxmlformats.org/markup-compatibility/2006">
        <mc:Choice xmlns:a14="http://schemas.microsoft.com/office/drawing/2010/main" Requires="a14">
          <p:sp>
            <p:nvSpPr>
              <p:cNvPr id="5" name="TextBox 4"/>
              <p:cNvSpPr txBox="1"/>
              <p:nvPr/>
            </p:nvSpPr>
            <p:spPr>
              <a:xfrm>
                <a:off x="6310436" y="1844824"/>
                <a:ext cx="5400600" cy="2615075"/>
              </a:xfrm>
              <a:prstGeom prst="rect">
                <a:avLst/>
              </a:prstGeom>
              <a:noFill/>
            </p:spPr>
            <p:txBody>
              <a:bodyPr wrap="square" rtlCol="0">
                <a:spAutoFit/>
              </a:bodyPr>
              <a:lstStyle/>
              <a:p>
                <a:r>
                  <a:rPr lang="en-HK" dirty="0" smtClean="0"/>
                  <a:t>Distance: 43 Mpc-1.7 </a:t>
                </a:r>
                <a:r>
                  <a:rPr lang="en-HK" dirty="0" err="1" smtClean="0"/>
                  <a:t>Gpc</a:t>
                </a:r>
                <a:endParaRPr lang="en-HK" dirty="0"/>
              </a:p>
              <a:p>
                <a:endParaRPr lang="en-HK" dirty="0" smtClean="0"/>
              </a:p>
              <a:p>
                <a:r>
                  <a:rPr lang="en-HK" dirty="0" smtClean="0"/>
                  <a:t>1, faint </a:t>
                </a:r>
                <a:r>
                  <a:rPr lang="en-HK" dirty="0" err="1" smtClean="0"/>
                  <a:t>optical+non-detection</a:t>
                </a:r>
                <a:r>
                  <a:rPr lang="en-HK" dirty="0" smtClean="0"/>
                  <a:t> at 230 GHz</a:t>
                </a:r>
                <a:r>
                  <a:rPr lang="en-HK" dirty="0" smtClean="0">
                    <a:sym typeface="Wingdings" panose="05000000000000000000" pitchFamily="2" charset="2"/>
                  </a:rPr>
                  <a:t></a:t>
                </a:r>
                <a:endParaRPr lang="en-HK" dirty="0" smtClean="0"/>
              </a:p>
              <a:p>
                <a:r>
                  <a:rPr lang="en-HK" dirty="0" smtClean="0"/>
                  <a:t>Low star formation rate &lt; (0.016-19) </a:t>
                </a:r>
                <a14:m>
                  <m:oMath xmlns:m="http://schemas.openxmlformats.org/officeDocument/2006/math">
                    <m:sSub>
                      <m:sSubPr>
                        <m:ctrlPr>
                          <a:rPr lang="en-HK" b="0" i="1" smtClean="0">
                            <a:latin typeface="Cambria Math" panose="02040503050406030204" pitchFamily="18" charset="0"/>
                          </a:rPr>
                        </m:ctrlPr>
                      </m:sSubPr>
                      <m:e>
                        <m:r>
                          <a:rPr lang="en-HK" b="0" i="1" smtClean="0">
                            <a:latin typeface="Cambria Math" panose="02040503050406030204" pitchFamily="18" charset="0"/>
                          </a:rPr>
                          <m:t>𝑀</m:t>
                        </m:r>
                      </m:e>
                      <m:sub>
                        <m:r>
                          <a:rPr lang="en-HK" b="0" i="1" smtClean="0">
                            <a:latin typeface="Cambria Math" panose="02040503050406030204" pitchFamily="18" charset="0"/>
                          </a:rPr>
                          <m:t>⊙</m:t>
                        </m:r>
                      </m:sub>
                    </m:sSub>
                  </m:oMath>
                </a14:m>
                <a:r>
                  <a:rPr lang="en-HK" b="0" dirty="0" smtClean="0"/>
                  <a:t>/year</a:t>
                </a:r>
              </a:p>
              <a:p>
                <a:endParaRPr lang="en-HK" dirty="0" smtClean="0"/>
              </a:p>
              <a:p>
                <a:r>
                  <a:rPr lang="en-HK" dirty="0" smtClean="0"/>
                  <a:t>2, absolute magnitude </a:t>
                </a:r>
                <a:r>
                  <a:rPr lang="en-HK" dirty="0" smtClean="0">
                    <a:sym typeface="Wingdings" panose="05000000000000000000" pitchFamily="2" charset="2"/>
                  </a:rPr>
                  <a:t> mass about the small </a:t>
                </a:r>
                <a:r>
                  <a:rPr lang="en-HK" dirty="0" err="1" smtClean="0">
                    <a:sym typeface="Wingdings" panose="05000000000000000000" pitchFamily="2" charset="2"/>
                  </a:rPr>
                  <a:t>Magellanic</a:t>
                </a:r>
                <a:r>
                  <a:rPr lang="en-HK" dirty="0" smtClean="0">
                    <a:sym typeface="Wingdings" panose="05000000000000000000" pitchFamily="2" charset="2"/>
                  </a:rPr>
                  <a:t> cloud (</a:t>
                </a:r>
                <a14:m>
                  <m:oMath xmlns:m="http://schemas.openxmlformats.org/officeDocument/2006/math">
                    <m:sSup>
                      <m:sSupPr>
                        <m:ctrlPr>
                          <a:rPr lang="en-HK" b="0" i="1" smtClean="0">
                            <a:latin typeface="Cambria Math" panose="02040503050406030204" pitchFamily="18" charset="0"/>
                            <a:sym typeface="Wingdings" panose="05000000000000000000" pitchFamily="2" charset="2"/>
                          </a:rPr>
                        </m:ctrlPr>
                      </m:sSupPr>
                      <m:e>
                        <m:r>
                          <a:rPr lang="en-HK" b="0" i="1" smtClean="0">
                            <a:latin typeface="Cambria Math" panose="02040503050406030204" pitchFamily="18" charset="0"/>
                            <a:sym typeface="Wingdings" panose="05000000000000000000" pitchFamily="2" charset="2"/>
                          </a:rPr>
                          <m:t>&lt;</m:t>
                        </m:r>
                        <m:r>
                          <a:rPr lang="en-HK" b="0" i="1" smtClean="0">
                            <a:latin typeface="Cambria Math" panose="02040503050406030204" pitchFamily="18" charset="0"/>
                            <a:sym typeface="Wingdings" panose="05000000000000000000" pitchFamily="2" charset="2"/>
                          </a:rPr>
                          <m:t>10</m:t>
                        </m:r>
                      </m:e>
                      <m:sup>
                        <m:r>
                          <a:rPr lang="en-HK" b="0" i="1" smtClean="0">
                            <a:latin typeface="Cambria Math" panose="02040503050406030204" pitchFamily="18" charset="0"/>
                            <a:sym typeface="Wingdings" panose="05000000000000000000" pitchFamily="2" charset="2"/>
                          </a:rPr>
                          <m:t>9</m:t>
                        </m:r>
                      </m:sup>
                    </m:sSup>
                    <m:r>
                      <a:rPr lang="en-HK" b="0" i="0" smtClean="0">
                        <a:latin typeface="Cambria Math" panose="02040503050406030204" pitchFamily="18" charset="0"/>
                        <a:sym typeface="Wingdings" panose="05000000000000000000" pitchFamily="2" charset="2"/>
                      </a:rPr>
                      <m:t> </m:t>
                    </m:r>
                    <m:sSub>
                      <m:sSubPr>
                        <m:ctrlPr>
                          <a:rPr lang="en-HK" b="0" i="0" smtClean="0">
                            <a:latin typeface="Cambria Math" panose="02040503050406030204" pitchFamily="18" charset="0"/>
                            <a:sym typeface="Wingdings" panose="05000000000000000000" pitchFamily="2" charset="2"/>
                          </a:rPr>
                        </m:ctrlPr>
                      </m:sSubPr>
                      <m:e>
                        <m:r>
                          <m:rPr>
                            <m:sty m:val="p"/>
                          </m:rPr>
                          <a:rPr lang="en-HK" b="0" i="0" smtClean="0">
                            <a:latin typeface="Cambria Math" panose="02040503050406030204" pitchFamily="18" charset="0"/>
                            <a:sym typeface="Wingdings" panose="05000000000000000000" pitchFamily="2" charset="2"/>
                          </a:rPr>
                          <m:t>M</m:t>
                        </m:r>
                      </m:e>
                      <m:sub>
                        <m:r>
                          <a:rPr lang="en-HK" b="0" i="1" smtClean="0">
                            <a:latin typeface="Cambria Math" panose="02040503050406030204" pitchFamily="18" charset="0"/>
                            <a:sym typeface="Wingdings" panose="05000000000000000000" pitchFamily="2" charset="2"/>
                          </a:rPr>
                          <m:t>⊙</m:t>
                        </m:r>
                      </m:sub>
                    </m:sSub>
                  </m:oMath>
                </a14:m>
                <a:r>
                  <a:rPr lang="en-HK" b="0" dirty="0" smtClean="0">
                    <a:sym typeface="Wingdings" panose="05000000000000000000" pitchFamily="2" charset="2"/>
                  </a:rPr>
                  <a:t>)</a:t>
                </a:r>
              </a:p>
              <a:p>
                <a:endParaRPr lang="en-HK" b="0" dirty="0" smtClean="0">
                  <a:sym typeface="Wingdings" panose="05000000000000000000" pitchFamily="2" charset="2"/>
                </a:endParaRPr>
              </a:p>
              <a:p>
                <a:r>
                  <a:rPr lang="en-HK" dirty="0" smtClean="0"/>
                  <a:t>A dwarf galaxy with a small star formation rate.</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6310436" y="1844824"/>
                <a:ext cx="5400600" cy="2615075"/>
              </a:xfrm>
              <a:prstGeom prst="rect">
                <a:avLst/>
              </a:prstGeom>
              <a:blipFill>
                <a:blip r:embed="rId3"/>
                <a:stretch>
                  <a:fillRect l="-903" t="-1399" b="-2797"/>
                </a:stretch>
              </a:blipFill>
            </p:spPr>
            <p:txBody>
              <a:bodyPr/>
              <a:lstStyle/>
              <a:p>
                <a:r>
                  <a:rPr lang="en-US">
                    <a:noFill/>
                  </a:rPr>
                  <a:t> </a:t>
                </a:r>
              </a:p>
            </p:txBody>
          </p:sp>
        </mc:Fallback>
      </mc:AlternateContent>
      <p:sp>
        <p:nvSpPr>
          <p:cNvPr id="6" name="TextBox 5"/>
          <p:cNvSpPr txBox="1"/>
          <p:nvPr/>
        </p:nvSpPr>
        <p:spPr>
          <a:xfrm>
            <a:off x="6310436" y="5229200"/>
            <a:ext cx="184731" cy="369332"/>
          </a:xfrm>
          <a:prstGeom prst="rect">
            <a:avLst/>
          </a:prstGeom>
          <a:noFill/>
        </p:spPr>
        <p:txBody>
          <a:bodyPr wrap="none" rtlCol="0">
            <a:spAutoFit/>
          </a:bodyPr>
          <a:lstStyle/>
          <a:p>
            <a:endParaRPr lang="en-US" dirty="0"/>
          </a:p>
        </p:txBody>
      </p:sp>
      <p:sp>
        <p:nvSpPr>
          <p:cNvPr id="7" name="TextBox 6"/>
          <p:cNvSpPr txBox="1"/>
          <p:nvPr/>
        </p:nvSpPr>
        <p:spPr>
          <a:xfrm>
            <a:off x="6127352" y="4859868"/>
            <a:ext cx="5684761" cy="1477328"/>
          </a:xfrm>
          <a:prstGeom prst="rect">
            <a:avLst/>
          </a:prstGeom>
          <a:noFill/>
        </p:spPr>
        <p:txBody>
          <a:bodyPr wrap="none" rtlCol="0">
            <a:spAutoFit/>
          </a:bodyPr>
          <a:lstStyle/>
          <a:p>
            <a:r>
              <a:rPr lang="en-HK" dirty="0" err="1" smtClean="0"/>
              <a:t>Henize</a:t>
            </a:r>
            <a:r>
              <a:rPr lang="en-HK" dirty="0" smtClean="0"/>
              <a:t> 2-10: a low-luminosity AGN, a star-forming</a:t>
            </a:r>
          </a:p>
          <a:p>
            <a:r>
              <a:rPr lang="en-HK" dirty="0" smtClean="0"/>
              <a:t> dwarf galaxy at 25 </a:t>
            </a:r>
            <a:r>
              <a:rPr lang="en-HK" dirty="0" err="1" smtClean="0"/>
              <a:t>Mpc</a:t>
            </a:r>
            <a:endParaRPr lang="en-HK" dirty="0" smtClean="0"/>
          </a:p>
          <a:p>
            <a:r>
              <a:rPr lang="en-HK" dirty="0" smtClean="0"/>
              <a:t>QSO 2128-123: A radio loud AGN scaled by 10^-4.3 </a:t>
            </a:r>
          </a:p>
          <a:p>
            <a:r>
              <a:rPr lang="en-HK" dirty="0" smtClean="0"/>
              <a:t>at 3 </a:t>
            </a:r>
            <a:r>
              <a:rPr lang="en-HK" dirty="0" err="1" smtClean="0"/>
              <a:t>Gpc</a:t>
            </a:r>
            <a:endParaRPr lang="en-HK" dirty="0" smtClean="0"/>
          </a:p>
          <a:p>
            <a:r>
              <a:rPr lang="en-HK" dirty="0" smtClean="0"/>
              <a:t>Crab nebular at 4 </a:t>
            </a:r>
            <a:r>
              <a:rPr lang="en-HK" dirty="0" err="1" smtClean="0"/>
              <a:t>Mpc</a:t>
            </a:r>
            <a:endParaRPr lang="en-US" dirty="0"/>
          </a:p>
        </p:txBody>
      </p:sp>
    </p:spTree>
    <p:extLst>
      <p:ext uri="{BB962C8B-B14F-4D97-AF65-F5344CB8AC3E}">
        <p14:creationId xmlns:p14="http://schemas.microsoft.com/office/powerpoint/2010/main" val="3590363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HK" dirty="0" smtClean="0"/>
              <a:t>What is a Fast Radio </a:t>
            </a:r>
            <a:r>
              <a:rPr lang="en-HK" dirty="0"/>
              <a:t>B</a:t>
            </a:r>
            <a:r>
              <a:rPr lang="en-HK" dirty="0" smtClean="0"/>
              <a:t>urst (FRB)</a:t>
            </a:r>
            <a:endParaRPr lang="en-US" dirty="0"/>
          </a:p>
        </p:txBody>
      </p:sp>
      <p:sp>
        <p:nvSpPr>
          <p:cNvPr id="14" name="Content Placeholder 13"/>
          <p:cNvSpPr>
            <a:spLocks noGrp="1"/>
          </p:cNvSpPr>
          <p:nvPr>
            <p:ph idx="1"/>
          </p:nvPr>
        </p:nvSpPr>
        <p:spPr>
          <a:xfrm>
            <a:off x="1293814" y="1828800"/>
            <a:ext cx="5160638" cy="4343400"/>
          </a:xfrm>
        </p:spPr>
        <p:txBody>
          <a:bodyPr>
            <a:normAutofit fontScale="92500" lnSpcReduction="10000"/>
          </a:bodyPr>
          <a:lstStyle/>
          <a:p>
            <a:pPr marL="0" indent="0">
              <a:buNone/>
            </a:pPr>
            <a:r>
              <a:rPr lang="en-HK" dirty="0" smtClean="0"/>
              <a:t>Radio: MHz-GHz, </a:t>
            </a:r>
          </a:p>
          <a:p>
            <a:pPr marL="0" indent="0">
              <a:buNone/>
            </a:pPr>
            <a:r>
              <a:rPr lang="en-HK" dirty="0" smtClean="0"/>
              <a:t>Fast Burst: milliseconds</a:t>
            </a:r>
          </a:p>
          <a:p>
            <a:pPr marL="0" indent="0">
              <a:buNone/>
            </a:pPr>
            <a:r>
              <a:rPr lang="en-HK" dirty="0" smtClean="0">
                <a:solidFill>
                  <a:srgbClr val="FF0000"/>
                </a:solidFill>
              </a:rPr>
              <a:t>Like single pulse of radio pulsars, </a:t>
            </a:r>
          </a:p>
          <a:p>
            <a:pPr marL="0" indent="0">
              <a:buNone/>
            </a:pPr>
            <a:r>
              <a:rPr lang="en-HK" dirty="0" smtClean="0">
                <a:solidFill>
                  <a:srgbClr val="FFC000"/>
                </a:solidFill>
              </a:rPr>
              <a:t>but </a:t>
            </a:r>
          </a:p>
          <a:p>
            <a:pPr marL="0" indent="0">
              <a:buNone/>
            </a:pPr>
            <a:r>
              <a:rPr lang="en-HK" dirty="0" smtClean="0"/>
              <a:t>non-repeating (expect one)</a:t>
            </a:r>
          </a:p>
          <a:p>
            <a:pPr marL="0" indent="0">
              <a:buNone/>
            </a:pPr>
            <a:r>
              <a:rPr lang="en-HK" dirty="0" smtClean="0"/>
              <a:t>Very high Dispersion Measure (DM): 300~1600 </a:t>
            </a:r>
            <a:r>
              <a:rPr lang="en-HK" sz="1700" dirty="0" smtClean="0"/>
              <a:t>(pulsar &lt;100)</a:t>
            </a:r>
          </a:p>
          <a:p>
            <a:pPr marL="0" indent="0">
              <a:buNone/>
            </a:pPr>
            <a:r>
              <a:rPr lang="en-HK" dirty="0" smtClean="0"/>
              <a:t>Very bright: ~ </a:t>
            </a:r>
            <a:r>
              <a:rPr lang="en-HK" dirty="0" err="1" smtClean="0"/>
              <a:t>Jy</a:t>
            </a:r>
            <a:r>
              <a:rPr lang="en-HK" dirty="0" smtClean="0"/>
              <a:t> </a:t>
            </a:r>
            <a:r>
              <a:rPr lang="en-HK" sz="1700" dirty="0" smtClean="0"/>
              <a:t>(pulsar~ </a:t>
            </a:r>
            <a:r>
              <a:rPr lang="en-HK" sz="1700" dirty="0" err="1" smtClean="0"/>
              <a:t>mJy</a:t>
            </a:r>
            <a:r>
              <a:rPr lang="en-HK" sz="1700" dirty="0" smtClean="0"/>
              <a:t>)</a:t>
            </a:r>
          </a:p>
          <a:p>
            <a:pPr marL="0" indent="0">
              <a:buNone/>
            </a:pPr>
            <a:endParaRPr lang="en-HK" dirty="0"/>
          </a:p>
          <a:p>
            <a:pPr marL="0" indent="0">
              <a:buNone/>
            </a:pPr>
            <a:r>
              <a:rPr lang="en-HK" sz="1700" dirty="0" smtClean="0"/>
              <a:t>1 </a:t>
            </a:r>
            <a:r>
              <a:rPr lang="en-HK" sz="1700" dirty="0" err="1" smtClean="0"/>
              <a:t>Jy</a:t>
            </a:r>
            <a:r>
              <a:rPr lang="en-HK" sz="1700" dirty="0" smtClean="0"/>
              <a:t>=10^</a:t>
            </a:r>
            <a:r>
              <a:rPr lang="en-HK" sz="1500" dirty="0" smtClean="0"/>
              <a:t>-26</a:t>
            </a:r>
            <a:r>
              <a:rPr lang="en-HK" sz="1700" dirty="0" smtClean="0"/>
              <a:t> watts/m^2/hertz</a:t>
            </a:r>
            <a:endParaRPr lang="en-US" sz="17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4452" y="1715009"/>
            <a:ext cx="5671752" cy="4444739"/>
          </a:xfrm>
          <a:prstGeom prst="rect">
            <a:avLst/>
          </a:prstGeom>
        </p:spPr>
      </p:pic>
      <p:sp>
        <p:nvSpPr>
          <p:cNvPr id="3" name="TextBox 2"/>
          <p:cNvSpPr txBox="1"/>
          <p:nvPr/>
        </p:nvSpPr>
        <p:spPr>
          <a:xfrm>
            <a:off x="8050245" y="6159748"/>
            <a:ext cx="2480166" cy="369332"/>
          </a:xfrm>
          <a:prstGeom prst="rect">
            <a:avLst/>
          </a:prstGeom>
          <a:noFill/>
        </p:spPr>
        <p:txBody>
          <a:bodyPr wrap="none" rtlCol="0">
            <a:spAutoFit/>
          </a:bodyPr>
          <a:lstStyle/>
          <a:p>
            <a:r>
              <a:rPr lang="en-HK" dirty="0" smtClean="0"/>
              <a:t>“Lorimer Burst” 2007</a:t>
            </a:r>
            <a:endParaRPr lang="en-US" dirty="0"/>
          </a:p>
        </p:txBody>
      </p:sp>
    </p:spTree>
    <p:extLst>
      <p:ext uri="{BB962C8B-B14F-4D97-AF65-F5344CB8AC3E}">
        <p14:creationId xmlns:p14="http://schemas.microsoft.com/office/powerpoint/2010/main" val="397079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smtClean="0"/>
              <a:t>Modelling FRBs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53489308"/>
              </p:ext>
            </p:extLst>
          </p:nvPr>
        </p:nvGraphicFramePr>
        <p:xfrm>
          <a:off x="1293813" y="1828800"/>
          <a:ext cx="96012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520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in localization and finding for counter parts in other bands</a:t>
            </a:r>
            <a:endParaRPr lang="en-US" dirty="0"/>
          </a:p>
        </p:txBody>
      </p:sp>
      <p:sp>
        <p:nvSpPr>
          <p:cNvPr id="3" name="Content Placeholder 2"/>
          <p:cNvSpPr>
            <a:spLocks noGrp="1"/>
          </p:cNvSpPr>
          <p:nvPr>
            <p:ph idx="1"/>
          </p:nvPr>
        </p:nvSpPr>
        <p:spPr/>
        <p:txBody>
          <a:bodyPr/>
          <a:lstStyle/>
          <a:p>
            <a:r>
              <a:rPr lang="en-US" dirty="0" smtClean="0"/>
              <a:t>Angular resolution of single dish radio telescope: ~ arcminutes</a:t>
            </a:r>
          </a:p>
          <a:p>
            <a:r>
              <a:rPr lang="en-US" dirty="0" smtClean="0"/>
              <a:t>Short duration and non-repeating nature: difficult for arrangement for joint observation in multi-wavelength. </a:t>
            </a:r>
          </a:p>
          <a:p>
            <a:endParaRPr lang="en-US" dirty="0"/>
          </a:p>
        </p:txBody>
      </p:sp>
    </p:spTree>
    <p:extLst>
      <p:ext uri="{BB962C8B-B14F-4D97-AF65-F5344CB8AC3E}">
        <p14:creationId xmlns:p14="http://schemas.microsoft.com/office/powerpoint/2010/main" val="3458614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smtClean="0"/>
              <a:t>List of FRBs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5779" y="1700808"/>
            <a:ext cx="6374249" cy="4680520"/>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4492" y="1700808"/>
            <a:ext cx="2438400" cy="263652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11184" y="1700808"/>
            <a:ext cx="2155443" cy="2424873"/>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79623" y="4329005"/>
            <a:ext cx="2587004" cy="2049392"/>
          </a:xfrm>
          <a:prstGeom prst="rect">
            <a:avLst/>
          </a:prstGeom>
        </p:spPr>
      </p:pic>
      <p:sp>
        <p:nvSpPr>
          <p:cNvPr id="8" name="TextBox 7"/>
          <p:cNvSpPr txBox="1"/>
          <p:nvPr/>
        </p:nvSpPr>
        <p:spPr>
          <a:xfrm>
            <a:off x="7174532" y="4316864"/>
            <a:ext cx="1959191" cy="369332"/>
          </a:xfrm>
          <a:prstGeom prst="rect">
            <a:avLst/>
          </a:prstGeom>
          <a:noFill/>
        </p:spPr>
        <p:txBody>
          <a:bodyPr wrap="none" rtlCol="0">
            <a:spAutoFit/>
          </a:bodyPr>
          <a:lstStyle/>
          <a:p>
            <a:r>
              <a:rPr lang="en-HK" dirty="0" smtClean="0"/>
              <a:t>Parkes telescope</a:t>
            </a:r>
            <a:endParaRPr lang="en-US" dirty="0"/>
          </a:p>
        </p:txBody>
      </p:sp>
    </p:spTree>
    <p:extLst>
      <p:ext uri="{BB962C8B-B14F-4D97-AF65-F5344CB8AC3E}">
        <p14:creationId xmlns:p14="http://schemas.microsoft.com/office/powerpoint/2010/main" val="208766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Hints from Statistic </a:t>
            </a:r>
            <a:endParaRPr lang="en-US" dirty="0"/>
          </a:p>
        </p:txBody>
      </p:sp>
      <p:sp>
        <p:nvSpPr>
          <p:cNvPr id="3" name="Content Placeholder 2"/>
          <p:cNvSpPr>
            <a:spLocks noGrp="1"/>
          </p:cNvSpPr>
          <p:nvPr>
            <p:ph idx="1"/>
          </p:nvPr>
        </p:nvSpPr>
        <p:spPr/>
        <p:txBody>
          <a:bodyPr/>
          <a:lstStyle/>
          <a:p>
            <a:r>
              <a:rPr lang="en-HK" dirty="0" smtClean="0"/>
              <a:t>Sky distribution ~ isotropic </a:t>
            </a:r>
          </a:p>
          <a:p>
            <a:r>
              <a:rPr lang="en-HK" dirty="0" smtClean="0"/>
              <a:t>Event rate: several thousands per day </a:t>
            </a:r>
            <a:endParaRPr lang="en-US" dirty="0"/>
          </a:p>
        </p:txBody>
      </p:sp>
      <p:graphicFrame>
        <p:nvGraphicFramePr>
          <p:cNvPr id="9" name="Content Placeholder 5"/>
          <p:cNvGraphicFramePr>
            <a:graphicFrameLocks/>
          </p:cNvGraphicFramePr>
          <p:nvPr>
            <p:extLst>
              <p:ext uri="{D42A27DB-BD31-4B8C-83A1-F6EECF244321}">
                <p14:modId xmlns:p14="http://schemas.microsoft.com/office/powerpoint/2010/main" val="3602934834"/>
              </p:ext>
            </p:extLst>
          </p:nvPr>
        </p:nvGraphicFramePr>
        <p:xfrm>
          <a:off x="1293813" y="1828800"/>
          <a:ext cx="96012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0" name="Straight Connector 9"/>
          <p:cNvCxnSpPr/>
          <p:nvPr/>
        </p:nvCxnSpPr>
        <p:spPr>
          <a:xfrm>
            <a:off x="5446340" y="4941168"/>
            <a:ext cx="1368152" cy="0"/>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0009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solidFill>
                  <a:srgbClr val="FF0000"/>
                </a:solidFill>
              </a:rPr>
              <a:t>Repeating</a:t>
            </a:r>
            <a:r>
              <a:rPr lang="en-US" dirty="0" smtClean="0"/>
              <a:t> FRBs: FRB 121102</a:t>
            </a:r>
            <a:endParaRPr lang="en-US" dirty="0"/>
          </a:p>
        </p:txBody>
      </p:sp>
      <p:sp>
        <p:nvSpPr>
          <p:cNvPr id="8" name="Content Placeholder 7"/>
          <p:cNvSpPr>
            <a:spLocks noGrp="1"/>
          </p:cNvSpPr>
          <p:nvPr>
            <p:ph idx="1"/>
          </p:nvPr>
        </p:nvSpPr>
        <p:spPr/>
        <p:txBody>
          <a:bodyPr/>
          <a:lstStyle/>
          <a:p>
            <a:r>
              <a:rPr lang="en-US" dirty="0" smtClean="0"/>
              <a:t>Discovered in 2012 Nov. 02, by Arecibo</a:t>
            </a:r>
          </a:p>
          <a:p>
            <a:r>
              <a:rPr lang="en-US" dirty="0" smtClean="0"/>
              <a:t>2015 May-June: 10 more bursts, Arecibo</a:t>
            </a:r>
          </a:p>
          <a:p>
            <a:r>
              <a:rPr lang="en-US" dirty="0" smtClean="0"/>
              <a:t>2015 June-2016 Dec: 6 more, 5 from GBT, 1 from </a:t>
            </a:r>
            <a:r>
              <a:rPr lang="en-US" dirty="0" err="1" smtClean="0"/>
              <a:t>Acrecibo</a:t>
            </a:r>
            <a:r>
              <a:rPr lang="en-US" dirty="0" smtClean="0"/>
              <a:t>.</a:t>
            </a:r>
            <a:endParaRPr lang="en-US" dirty="0"/>
          </a:p>
        </p:txBody>
      </p:sp>
      <p:graphicFrame>
        <p:nvGraphicFramePr>
          <p:cNvPr id="10" name="Content Placeholder 5"/>
          <p:cNvGraphicFramePr>
            <a:graphicFrameLocks/>
          </p:cNvGraphicFramePr>
          <p:nvPr>
            <p:extLst>
              <p:ext uri="{D42A27DB-BD31-4B8C-83A1-F6EECF244321}">
                <p14:modId xmlns:p14="http://schemas.microsoft.com/office/powerpoint/2010/main" val="3863336983"/>
              </p:ext>
            </p:extLst>
          </p:nvPr>
        </p:nvGraphicFramePr>
        <p:xfrm>
          <a:off x="1293813" y="2852936"/>
          <a:ext cx="8328991" cy="3319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2" name="Straight Connector 11"/>
          <p:cNvCxnSpPr/>
          <p:nvPr/>
        </p:nvCxnSpPr>
        <p:spPr>
          <a:xfrm>
            <a:off x="5086300" y="5301208"/>
            <a:ext cx="72008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894612" y="4149080"/>
            <a:ext cx="720080" cy="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18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solidFill>
                  <a:srgbClr val="FF0000"/>
                </a:solidFill>
              </a:rPr>
              <a:t>Repeating</a:t>
            </a:r>
            <a:r>
              <a:rPr lang="en-US" dirty="0"/>
              <a:t> FRBs: FRB 121102</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5860" y="1700808"/>
            <a:ext cx="4040173" cy="43434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98125" y="1724498"/>
            <a:ext cx="1188132" cy="89109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8125" y="2816095"/>
            <a:ext cx="1117600" cy="8382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46260" y="4005064"/>
            <a:ext cx="1291861" cy="968896"/>
          </a:xfrm>
          <a:prstGeom prst="rect">
            <a:avLst/>
          </a:prstGeom>
        </p:spPr>
      </p:pic>
      <p:sp>
        <p:nvSpPr>
          <p:cNvPr id="9" name="TextBox 8"/>
          <p:cNvSpPr txBox="1"/>
          <p:nvPr/>
        </p:nvSpPr>
        <p:spPr>
          <a:xfrm>
            <a:off x="7102524" y="1844824"/>
            <a:ext cx="671979" cy="369332"/>
          </a:xfrm>
          <a:prstGeom prst="rect">
            <a:avLst/>
          </a:prstGeom>
          <a:noFill/>
        </p:spPr>
        <p:txBody>
          <a:bodyPr wrap="none" rtlCol="0">
            <a:spAutoFit/>
          </a:bodyPr>
          <a:lstStyle/>
          <a:p>
            <a:r>
              <a:rPr lang="en-US" dirty="0" smtClean="0">
                <a:solidFill>
                  <a:srgbClr val="00B050"/>
                </a:solidFill>
              </a:rPr>
              <a:t>VLA</a:t>
            </a:r>
            <a:endParaRPr lang="en-US" dirty="0">
              <a:solidFill>
                <a:srgbClr val="00B050"/>
              </a:solidFill>
            </a:endParaRPr>
          </a:p>
        </p:txBody>
      </p:sp>
      <p:sp>
        <p:nvSpPr>
          <p:cNvPr id="10" name="TextBox 9"/>
          <p:cNvSpPr txBox="1"/>
          <p:nvPr/>
        </p:nvSpPr>
        <p:spPr>
          <a:xfrm>
            <a:off x="6990474" y="3050529"/>
            <a:ext cx="1568058" cy="369332"/>
          </a:xfrm>
          <a:prstGeom prst="rect">
            <a:avLst/>
          </a:prstGeom>
          <a:noFill/>
        </p:spPr>
        <p:txBody>
          <a:bodyPr wrap="none" rtlCol="0">
            <a:spAutoFit/>
          </a:bodyPr>
          <a:lstStyle/>
          <a:p>
            <a:r>
              <a:rPr lang="en-US" dirty="0" smtClean="0">
                <a:solidFill>
                  <a:srgbClr val="00B050"/>
                </a:solidFill>
              </a:rPr>
              <a:t>Gemini/Keck</a:t>
            </a:r>
            <a:endParaRPr lang="en-US" dirty="0">
              <a:solidFill>
                <a:srgbClr val="00B050"/>
              </a:solidFill>
            </a:endParaRPr>
          </a:p>
        </p:txBody>
      </p:sp>
      <p:sp>
        <p:nvSpPr>
          <p:cNvPr id="11" name="TextBox 10"/>
          <p:cNvSpPr txBox="1"/>
          <p:nvPr/>
        </p:nvSpPr>
        <p:spPr>
          <a:xfrm>
            <a:off x="7021408" y="4288046"/>
            <a:ext cx="2680542" cy="369332"/>
          </a:xfrm>
          <a:prstGeom prst="rect">
            <a:avLst/>
          </a:prstGeom>
          <a:noFill/>
        </p:spPr>
        <p:txBody>
          <a:bodyPr wrap="none" rtlCol="0">
            <a:spAutoFit/>
          </a:bodyPr>
          <a:lstStyle/>
          <a:p>
            <a:r>
              <a:rPr lang="en-US" dirty="0" smtClean="0"/>
              <a:t>XMM Newton/Chandra</a:t>
            </a:r>
            <a:endParaRPr lang="en-US" dirty="0"/>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4076" y="5301208"/>
            <a:ext cx="2011680" cy="859536"/>
          </a:xfrm>
          <a:prstGeom prst="rect">
            <a:avLst/>
          </a:prstGeom>
        </p:spPr>
      </p:pic>
      <p:sp>
        <p:nvSpPr>
          <p:cNvPr id="14" name="TextBox 13"/>
          <p:cNvSpPr txBox="1"/>
          <p:nvPr/>
        </p:nvSpPr>
        <p:spPr>
          <a:xfrm>
            <a:off x="7471692" y="5583410"/>
            <a:ext cx="889987" cy="369332"/>
          </a:xfrm>
          <a:prstGeom prst="rect">
            <a:avLst/>
          </a:prstGeom>
          <a:noFill/>
        </p:spPr>
        <p:txBody>
          <a:bodyPr wrap="none" rtlCol="0">
            <a:spAutoFit/>
          </a:bodyPr>
          <a:lstStyle/>
          <a:p>
            <a:r>
              <a:rPr lang="en-US" dirty="0" smtClean="0"/>
              <a:t>ALMA</a:t>
            </a:r>
            <a:endParaRPr lang="en-US" dirty="0"/>
          </a:p>
        </p:txBody>
      </p:sp>
      <p:sp>
        <p:nvSpPr>
          <p:cNvPr id="15" name="TextBox 14"/>
          <p:cNvSpPr txBox="1"/>
          <p:nvPr/>
        </p:nvSpPr>
        <p:spPr>
          <a:xfrm>
            <a:off x="9982844" y="3284963"/>
            <a:ext cx="1608133" cy="369332"/>
          </a:xfrm>
          <a:prstGeom prst="rect">
            <a:avLst/>
          </a:prstGeom>
          <a:noFill/>
        </p:spPr>
        <p:txBody>
          <a:bodyPr wrap="none" rtlCol="0">
            <a:spAutoFit/>
          </a:bodyPr>
          <a:lstStyle/>
          <a:p>
            <a:r>
              <a:rPr lang="en-US" dirty="0" smtClean="0"/>
              <a:t>VLBI&amp;VLBA</a:t>
            </a:r>
            <a:endParaRPr lang="en-US" dirty="0"/>
          </a:p>
        </p:txBody>
      </p:sp>
    </p:spTree>
    <p:extLst>
      <p:ext uri="{BB962C8B-B14F-4D97-AF65-F5344CB8AC3E}">
        <p14:creationId xmlns:p14="http://schemas.microsoft.com/office/powerpoint/2010/main" val="11616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Localization of the burst</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8386" r="6149" b="328"/>
          <a:stretch/>
        </p:blipFill>
        <p:spPr>
          <a:xfrm>
            <a:off x="0" y="1750122"/>
            <a:ext cx="9954415" cy="4995176"/>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41094" y="1779027"/>
            <a:ext cx="2147731" cy="161079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81541" y="3650532"/>
            <a:ext cx="2066835" cy="1637321"/>
          </a:xfrm>
          <a:prstGeom prst="rect">
            <a:avLst/>
          </a:prstGeom>
        </p:spPr>
      </p:pic>
    </p:spTree>
    <p:extLst>
      <p:ext uri="{BB962C8B-B14F-4D97-AF65-F5344CB8AC3E}">
        <p14:creationId xmlns:p14="http://schemas.microsoft.com/office/powerpoint/2010/main" val="48455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odgrain 16x9">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01115" id="{6D802E96-7B24-457C-A326-69AF839D4486}" vid="{C3FFE3C6-9A62-4BEA-9FE0-A8BC12B9BCCA}"/>
    </a:ext>
  </a:extLst>
</a:theme>
</file>

<file path=ppt/theme/theme2.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1360511</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TP102801114</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706531</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20563B-C646-42AF-9D0D-76DF086793C3}">
  <ds:schemaRefs>
    <ds:schemaRef ds:uri="http://schemas.microsoft.com/sharepoint/v3/contenttype/forms"/>
  </ds:schemaRefs>
</ds:datastoreItem>
</file>

<file path=customXml/itemProps2.xml><?xml version="1.0" encoding="utf-8"?>
<ds:datastoreItem xmlns:ds="http://schemas.openxmlformats.org/officeDocument/2006/customXml" ds:itemID="{C335E791-7449-4708-8DE9-182EC4D8A134}">
  <ds:schemaRefs>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purl.org/dc/terms/"/>
    <ds:schemaRef ds:uri="http://purl.org/dc/dcmitype/"/>
    <ds:schemaRef ds:uri="4873beb7-5857-4685-be1f-d57550cc96cc"/>
    <ds:schemaRef ds:uri="http://purl.org/dc/elements/1.1/"/>
    <ds:schemaRef ds:uri="http://schemas.microsoft.com/office/2006/metadata/properties"/>
  </ds:schemaRefs>
</ds:datastoreItem>
</file>

<file path=customXml/itemProps3.xml><?xml version="1.0" encoding="utf-8"?>
<ds:datastoreItem xmlns:ds="http://schemas.openxmlformats.org/officeDocument/2006/customXml" ds:itemID="{6EB9514F-6A45-47F4-BC6D-A865E29717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Woodgrain nature presentation (widescreen)</Template>
  <TotalTime>355</TotalTime>
  <Words>598</Words>
  <Application>Microsoft Office PowerPoint</Application>
  <PresentationFormat>Custom</PresentationFormat>
  <Paragraphs>91</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Cambria Math</vt:lpstr>
      <vt:lpstr>Century</vt:lpstr>
      <vt:lpstr>Wingdings</vt:lpstr>
      <vt:lpstr>Woodgrain 16x9</vt:lpstr>
      <vt:lpstr>A direct localization of a fast radio burst and its host</vt:lpstr>
      <vt:lpstr>What is a Fast Radio Burst (FRB)</vt:lpstr>
      <vt:lpstr>Modelling FRBs</vt:lpstr>
      <vt:lpstr>Difficulties in localization and finding for counter parts in other bands</vt:lpstr>
      <vt:lpstr>List of FRBs</vt:lpstr>
      <vt:lpstr>Hints from Statistic </vt:lpstr>
      <vt:lpstr>The Repeating FRBs: FRB 121102</vt:lpstr>
      <vt:lpstr>The Repeating FRBs: FRB 121102</vt:lpstr>
      <vt:lpstr>Localization of the burst</vt:lpstr>
      <vt:lpstr>Persisting source: A Compact region in the host galaxy</vt:lpstr>
      <vt:lpstr>Light curve of persisting source</vt:lpstr>
      <vt:lpstr>Summary of the radio persisting source</vt:lpstr>
      <vt:lpstr>Summary of the host galaxy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direct localization of a fast radio burst and its host</dc:title>
  <dc:creator>physdept</dc:creator>
  <cp:lastModifiedBy>physdept</cp:lastModifiedBy>
  <cp:revision>82</cp:revision>
  <dcterms:created xsi:type="dcterms:W3CDTF">2017-03-09T04:32:22Z</dcterms:created>
  <dcterms:modified xsi:type="dcterms:W3CDTF">2017-03-14T10:18:34Z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