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50" d="100"/>
          <a:sy n="150" d="100"/>
        </p:scale>
        <p:origin x="-1066" y="-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FBD5795-6CC4-FFAF-8235-F648509BC495}"/>
              </a:ext>
            </a:extLst>
          </p:cNvPr>
          <p:cNvSpPr txBox="1"/>
          <p:nvPr/>
        </p:nvSpPr>
        <p:spPr>
          <a:xfrm>
            <a:off x="1267685" y="1065368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#7DDFD6</a:t>
            </a:r>
            <a:endParaRPr lang="zh-CN" altLang="en-US" dirty="0"/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999B37F-DF77-AC4F-6846-131B52CA7445}"/>
              </a:ext>
            </a:extLst>
          </p:cNvPr>
          <p:cNvGrpSpPr/>
          <p:nvPr/>
        </p:nvGrpSpPr>
        <p:grpSpPr>
          <a:xfrm>
            <a:off x="2712586" y="1616601"/>
            <a:ext cx="2257305" cy="2736957"/>
            <a:chOff x="5225849" y="1616602"/>
            <a:chExt cx="2257305" cy="2736957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942D433E-82B5-77F4-1688-6EEA8F39C3DF}"/>
                </a:ext>
              </a:extLst>
            </p:cNvPr>
            <p:cNvGrpSpPr>
              <a:grpSpLocks/>
            </p:cNvGrpSpPr>
            <p:nvPr/>
          </p:nvGrpSpPr>
          <p:grpSpPr>
            <a:xfrm>
              <a:off x="5225849" y="1616602"/>
              <a:ext cx="2257305" cy="2736957"/>
              <a:chOff x="5225849" y="1616602"/>
              <a:chExt cx="2536823" cy="2736957"/>
            </a:xfrm>
          </p:grpSpPr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A0CF9657-D901-49D1-38B0-C15D5B61C4C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25849" y="1616602"/>
                <a:ext cx="2536823" cy="2736957"/>
              </a:xfrm>
              <a:prstGeom prst="roundRect">
                <a:avLst>
                  <a:gd name="adj" fmla="val 3252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430FA41F-7E52-810E-0C84-95D5342CFDE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25849" y="1616603"/>
                <a:ext cx="2536823" cy="627244"/>
              </a:xfrm>
              <a:prstGeom prst="roundRect">
                <a:avLst>
                  <a:gd name="adj" fmla="val 1216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0FAAAE7-F8CA-C5A8-E204-1505E9E94F03}"/>
                </a:ext>
              </a:extLst>
            </p:cNvPr>
            <p:cNvSpPr txBox="1"/>
            <p:nvPr/>
          </p:nvSpPr>
          <p:spPr>
            <a:xfrm>
              <a:off x="5422194" y="1776336"/>
              <a:ext cx="18646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accent5">
                      <a:lumMod val="50000"/>
                    </a:schemeClr>
                  </a:solidFill>
                  <a:latin typeface="MiSans" panose="00000500000000000000" pitchFamily="2" charset="-122"/>
                  <a:ea typeface="MiSans" panose="00000500000000000000" pitchFamily="2" charset="-122"/>
                </a:rPr>
                <a:t>Crazy Screenshot</a:t>
              </a:r>
              <a:endParaRPr lang="zh-CN" altLang="en-US" sz="1400" b="1" dirty="0">
                <a:solidFill>
                  <a:schemeClr val="accent5">
                    <a:lumMod val="50000"/>
                  </a:schemeClr>
                </a:solidFill>
                <a:latin typeface="MiSans" panose="00000500000000000000" pitchFamily="2" charset="-122"/>
                <a:ea typeface="MiSans" panose="00000500000000000000" pitchFamily="2" charset="-122"/>
              </a:endParaRPr>
            </a:p>
          </p:txBody>
        </p:sp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4F4D3DE1-141B-2E91-8081-C0FBEC18E691}"/>
                </a:ext>
              </a:extLst>
            </p:cNvPr>
            <p:cNvGrpSpPr/>
            <p:nvPr/>
          </p:nvGrpSpPr>
          <p:grpSpPr>
            <a:xfrm>
              <a:off x="5422194" y="2559179"/>
              <a:ext cx="1862970" cy="276999"/>
              <a:chOff x="5422194" y="2498928"/>
              <a:chExt cx="1862970" cy="276999"/>
            </a:xfrm>
          </p:grpSpPr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4B2B5FA-0130-0369-B6F2-5CF0E1A39215}"/>
                  </a:ext>
                </a:extLst>
              </p:cNvPr>
              <p:cNvSpPr txBox="1"/>
              <p:nvPr/>
            </p:nvSpPr>
            <p:spPr>
              <a:xfrm>
                <a:off x="5422194" y="2498928"/>
                <a:ext cx="10935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chemeClr val="bg1"/>
                    </a:solidFill>
                    <a:latin typeface="MiSans" panose="00000500000000000000" pitchFamily="2" charset="-122"/>
                    <a:ea typeface="MiSans" panose="00000500000000000000" pitchFamily="2" charset="-122"/>
                  </a:rPr>
                  <a:t>Output Dir:</a:t>
                </a:r>
                <a:endParaRPr lang="zh-CN" altLang="en-US" sz="1200" b="1" dirty="0">
                  <a:solidFill>
                    <a:schemeClr val="bg1"/>
                  </a:solidFill>
                  <a:latin typeface="MiSans" panose="00000500000000000000" pitchFamily="2" charset="-122"/>
                  <a:ea typeface="MiSans" panose="00000500000000000000" pitchFamily="2" charset="-122"/>
                </a:endParaRPr>
              </a:p>
            </p:txBody>
          </p: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4695ECD3-9C03-68BA-D636-5452021DAAAA}"/>
                  </a:ext>
                </a:extLst>
              </p:cNvPr>
              <p:cNvGrpSpPr/>
              <p:nvPr/>
            </p:nvGrpSpPr>
            <p:grpSpPr>
              <a:xfrm>
                <a:off x="6690604" y="2498928"/>
                <a:ext cx="594560" cy="276999"/>
                <a:chOff x="6898119" y="2531452"/>
                <a:chExt cx="594560" cy="276999"/>
              </a:xfrm>
            </p:grpSpPr>
            <p:sp>
              <p:nvSpPr>
                <p:cNvPr id="11" name="矩形: 圆角 10">
                  <a:extLst>
                    <a:ext uri="{FF2B5EF4-FFF2-40B4-BE49-F238E27FC236}">
                      <a16:creationId xmlns:a16="http://schemas.microsoft.com/office/drawing/2014/main" id="{CFA88E9D-851D-26C1-B85E-917EFF298B0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898119" y="2531452"/>
                  <a:ext cx="594560" cy="27699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7CE80DAC-EEEC-B890-97C9-78968A27CEBF}"/>
                    </a:ext>
                  </a:extLst>
                </p:cNvPr>
                <p:cNvSpPr txBox="1"/>
                <p:nvPr/>
              </p:nvSpPr>
              <p:spPr>
                <a:xfrm>
                  <a:off x="6990054" y="2546840"/>
                  <a:ext cx="41069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dirty="0">
                      <a:solidFill>
                        <a:schemeClr val="accent5">
                          <a:lumMod val="50000"/>
                        </a:schemeClr>
                      </a:solidFill>
                      <a:latin typeface="MiSans" panose="00000500000000000000" pitchFamily="2" charset="-122"/>
                      <a:ea typeface="MiSans" panose="00000500000000000000" pitchFamily="2" charset="-122"/>
                    </a:rPr>
                    <a:t>Set</a:t>
                  </a:r>
                  <a:endParaRPr lang="zh-CN" altLang="en-US" sz="1000" b="1" dirty="0">
                    <a:solidFill>
                      <a:schemeClr val="accent5">
                        <a:lumMod val="50000"/>
                      </a:schemeClr>
                    </a:solidFill>
                    <a:latin typeface="MiSans" panose="00000500000000000000" pitchFamily="2" charset="-122"/>
                    <a:ea typeface="MiSans" panose="00000500000000000000" pitchFamily="2" charset="-122"/>
                  </a:endParaRPr>
                </a:p>
              </p:txBody>
            </p:sp>
          </p:grpSp>
        </p:grp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4A8B0DB5-8D56-CC0E-6EE8-3DA4BB8C696D}"/>
                </a:ext>
              </a:extLst>
            </p:cNvPr>
            <p:cNvGrpSpPr/>
            <p:nvPr/>
          </p:nvGrpSpPr>
          <p:grpSpPr>
            <a:xfrm>
              <a:off x="6147884" y="3151511"/>
              <a:ext cx="413232" cy="413232"/>
              <a:chOff x="6261087" y="3441425"/>
              <a:chExt cx="466344" cy="466344"/>
            </a:xfrm>
          </p:grpSpPr>
          <p:sp>
            <p:nvSpPr>
              <p:cNvPr id="13" name="椭圆 12">
                <a:extLst>
                  <a:ext uri="{FF2B5EF4-FFF2-40B4-BE49-F238E27FC236}">
                    <a16:creationId xmlns:a16="http://schemas.microsoft.com/office/drawing/2014/main" id="{01A54249-0B93-3190-10EA-665C92E41DCD}"/>
                  </a:ext>
                </a:extLst>
              </p:cNvPr>
              <p:cNvSpPr/>
              <p:nvPr/>
            </p:nvSpPr>
            <p:spPr>
              <a:xfrm>
                <a:off x="6261087" y="3441425"/>
                <a:ext cx="466344" cy="466344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等腰三角形 13">
                <a:extLst>
                  <a:ext uri="{FF2B5EF4-FFF2-40B4-BE49-F238E27FC236}">
                    <a16:creationId xmlns:a16="http://schemas.microsoft.com/office/drawing/2014/main" id="{EC9609AB-E22B-0488-FFD6-5FD99CD702CA}"/>
                  </a:ext>
                </a:extLst>
              </p:cNvPr>
              <p:cNvSpPr/>
              <p:nvPr/>
            </p:nvSpPr>
            <p:spPr>
              <a:xfrm rot="5400000">
                <a:off x="6434245" y="3615045"/>
                <a:ext cx="145967" cy="125833"/>
              </a:xfrm>
              <a:prstGeom prst="triangl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9D3FAE7-8C81-B2E8-8813-17295B98D963}"/>
                </a:ext>
              </a:extLst>
            </p:cNvPr>
            <p:cNvSpPr txBox="1"/>
            <p:nvPr/>
          </p:nvSpPr>
          <p:spPr>
            <a:xfrm>
              <a:off x="6057784" y="3682151"/>
              <a:ext cx="5934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bg1"/>
                  </a:solidFill>
                  <a:latin typeface="MiSans" panose="00000500000000000000" pitchFamily="2" charset="-122"/>
                  <a:ea typeface="MiSans" panose="00000500000000000000" pitchFamily="2" charset="-122"/>
                </a:rPr>
                <a:t>Start</a:t>
              </a:r>
              <a:endParaRPr lang="zh-CN" altLang="en-US" sz="1200" b="1" dirty="0">
                <a:solidFill>
                  <a:schemeClr val="bg1"/>
                </a:solidFill>
                <a:latin typeface="MiSans" panose="00000500000000000000" pitchFamily="2" charset="-122"/>
                <a:ea typeface="MiSans" panose="00000500000000000000" pitchFamily="2" charset="-122"/>
              </a:endParaRP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2D6A8E0B-CB7B-BB0A-1FED-07AB6CE98A2A}"/>
              </a:ext>
            </a:extLst>
          </p:cNvPr>
          <p:cNvGrpSpPr/>
          <p:nvPr/>
        </p:nvGrpSpPr>
        <p:grpSpPr>
          <a:xfrm>
            <a:off x="8144147" y="1616602"/>
            <a:ext cx="2257305" cy="2736957"/>
            <a:chOff x="8144147" y="1616602"/>
            <a:chExt cx="2257305" cy="2736957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9C5AA3E0-A5E4-3435-A351-3EE201585320}"/>
                </a:ext>
              </a:extLst>
            </p:cNvPr>
            <p:cNvGrpSpPr>
              <a:grpSpLocks/>
            </p:cNvGrpSpPr>
            <p:nvPr/>
          </p:nvGrpSpPr>
          <p:grpSpPr>
            <a:xfrm>
              <a:off x="8144147" y="1616602"/>
              <a:ext cx="2257305" cy="2736957"/>
              <a:chOff x="5225849" y="1616602"/>
              <a:chExt cx="2536823" cy="2736957"/>
            </a:xfrm>
          </p:grpSpPr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8957115A-09C4-8AD7-3B80-3CDB592E788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25849" y="1616602"/>
                <a:ext cx="2536823" cy="2736957"/>
              </a:xfrm>
              <a:prstGeom prst="roundRect">
                <a:avLst>
                  <a:gd name="adj" fmla="val 3252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DFCA043E-B05C-8E19-D398-FBBD6756975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25849" y="1616603"/>
                <a:ext cx="2536823" cy="627244"/>
              </a:xfrm>
              <a:prstGeom prst="roundRect">
                <a:avLst>
                  <a:gd name="adj" fmla="val 1216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D808D7F-6CC0-1CDB-1E68-C13BC7D40858}"/>
                </a:ext>
              </a:extLst>
            </p:cNvPr>
            <p:cNvSpPr txBox="1"/>
            <p:nvPr/>
          </p:nvSpPr>
          <p:spPr>
            <a:xfrm>
              <a:off x="8340492" y="1776336"/>
              <a:ext cx="186461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accent5">
                      <a:lumMod val="50000"/>
                    </a:schemeClr>
                  </a:solidFill>
                  <a:latin typeface="MiSans" panose="00000500000000000000" pitchFamily="2" charset="-122"/>
                  <a:ea typeface="MiSans" panose="00000500000000000000" pitchFamily="2" charset="-122"/>
                </a:rPr>
                <a:t>Crazy Screenshot</a:t>
              </a:r>
              <a:endParaRPr lang="zh-CN" altLang="en-US" sz="1400" b="1" dirty="0">
                <a:solidFill>
                  <a:schemeClr val="accent5">
                    <a:lumMod val="50000"/>
                  </a:schemeClr>
                </a:solidFill>
                <a:latin typeface="MiSans" panose="00000500000000000000" pitchFamily="2" charset="-122"/>
                <a:ea typeface="MiSans" panose="00000500000000000000" pitchFamily="2" charset="-122"/>
              </a:endParaRPr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499431B9-2CC0-3896-2C87-ED91FE5F8F0C}"/>
                </a:ext>
              </a:extLst>
            </p:cNvPr>
            <p:cNvGrpSpPr/>
            <p:nvPr/>
          </p:nvGrpSpPr>
          <p:grpSpPr>
            <a:xfrm>
              <a:off x="8340492" y="2559179"/>
              <a:ext cx="1862970" cy="276999"/>
              <a:chOff x="5422194" y="2498928"/>
              <a:chExt cx="1862970" cy="276999"/>
            </a:xfrm>
          </p:grpSpPr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68E6F02-F677-FB9B-9D29-C22F9A756364}"/>
                  </a:ext>
                </a:extLst>
              </p:cNvPr>
              <p:cNvSpPr txBox="1"/>
              <p:nvPr/>
            </p:nvSpPr>
            <p:spPr>
              <a:xfrm>
                <a:off x="5422194" y="2498928"/>
                <a:ext cx="109356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b="1" dirty="0">
                    <a:solidFill>
                      <a:schemeClr val="bg1"/>
                    </a:solidFill>
                    <a:latin typeface="MiSans" panose="00000500000000000000" pitchFamily="2" charset="-122"/>
                    <a:ea typeface="MiSans" panose="00000500000000000000" pitchFamily="2" charset="-122"/>
                  </a:rPr>
                  <a:t>Output Dir:</a:t>
                </a:r>
                <a:endParaRPr lang="zh-CN" altLang="en-US" sz="1200" b="1" dirty="0">
                  <a:solidFill>
                    <a:schemeClr val="bg1"/>
                  </a:solidFill>
                  <a:latin typeface="MiSans" panose="00000500000000000000" pitchFamily="2" charset="-122"/>
                  <a:ea typeface="MiSans" panose="00000500000000000000" pitchFamily="2" charset="-122"/>
                </a:endParaRP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B2A7C77C-85CB-F8A7-8A7C-9CDD4E11AFCF}"/>
                  </a:ext>
                </a:extLst>
              </p:cNvPr>
              <p:cNvGrpSpPr/>
              <p:nvPr/>
            </p:nvGrpSpPr>
            <p:grpSpPr>
              <a:xfrm>
                <a:off x="6690604" y="2498928"/>
                <a:ext cx="594560" cy="276999"/>
                <a:chOff x="6898119" y="2531452"/>
                <a:chExt cx="594560" cy="276999"/>
              </a:xfrm>
            </p:grpSpPr>
            <p:sp>
              <p:nvSpPr>
                <p:cNvPr id="25" name="矩形: 圆角 24">
                  <a:extLst>
                    <a:ext uri="{FF2B5EF4-FFF2-40B4-BE49-F238E27FC236}">
                      <a16:creationId xmlns:a16="http://schemas.microsoft.com/office/drawing/2014/main" id="{DE17BF12-5BB4-FD29-71BB-563DD80F5F0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6898119" y="2531452"/>
                  <a:ext cx="594560" cy="27699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12FB1033-F1BB-BE6A-A4AA-AF1411C7A467}"/>
                    </a:ext>
                  </a:extLst>
                </p:cNvPr>
                <p:cNvSpPr txBox="1"/>
                <p:nvPr/>
              </p:nvSpPr>
              <p:spPr>
                <a:xfrm>
                  <a:off x="6990054" y="2546840"/>
                  <a:ext cx="41069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000" b="1" dirty="0">
                      <a:solidFill>
                        <a:schemeClr val="accent5">
                          <a:lumMod val="50000"/>
                        </a:schemeClr>
                      </a:solidFill>
                      <a:latin typeface="MiSans" panose="00000500000000000000" pitchFamily="2" charset="-122"/>
                      <a:ea typeface="MiSans" panose="00000500000000000000" pitchFamily="2" charset="-122"/>
                    </a:rPr>
                    <a:t>Set</a:t>
                  </a:r>
                  <a:endParaRPr lang="zh-CN" altLang="en-US" sz="1000" b="1" dirty="0">
                    <a:solidFill>
                      <a:schemeClr val="accent5">
                        <a:lumMod val="50000"/>
                      </a:schemeClr>
                    </a:solidFill>
                    <a:latin typeface="MiSans" panose="00000500000000000000" pitchFamily="2" charset="-122"/>
                    <a:ea typeface="MiSans" panose="00000500000000000000" pitchFamily="2" charset="-122"/>
                  </a:endParaRPr>
                </a:p>
              </p:txBody>
            </p:sp>
          </p:grpSp>
        </p:grp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2BA9A6D3-149C-B222-5FA5-0289D20E613C}"/>
                </a:ext>
              </a:extLst>
            </p:cNvPr>
            <p:cNvGrpSpPr/>
            <p:nvPr/>
          </p:nvGrpSpPr>
          <p:grpSpPr>
            <a:xfrm>
              <a:off x="9066182" y="3151511"/>
              <a:ext cx="413232" cy="413232"/>
              <a:chOff x="9066182" y="3151511"/>
              <a:chExt cx="413232" cy="413232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C5E52B16-C211-9209-DDD6-34D77E073CC4}"/>
                  </a:ext>
                </a:extLst>
              </p:cNvPr>
              <p:cNvSpPr/>
              <p:nvPr/>
            </p:nvSpPr>
            <p:spPr>
              <a:xfrm>
                <a:off x="9066182" y="3151511"/>
                <a:ext cx="413232" cy="413232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76BA15FE-955B-EF3B-A796-C73DFF8F876C}"/>
                  </a:ext>
                </a:extLst>
              </p:cNvPr>
              <p:cNvSpPr/>
              <p:nvPr/>
            </p:nvSpPr>
            <p:spPr>
              <a:xfrm>
                <a:off x="9228688" y="3314017"/>
                <a:ext cx="88220" cy="8822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5E93A8E7-C9D8-8489-C8AE-52B6B25A4E06}"/>
                </a:ext>
              </a:extLst>
            </p:cNvPr>
            <p:cNvSpPr txBox="1"/>
            <p:nvPr/>
          </p:nvSpPr>
          <p:spPr>
            <a:xfrm>
              <a:off x="8993715" y="3661575"/>
              <a:ext cx="55816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b="1" dirty="0">
                  <a:solidFill>
                    <a:schemeClr val="bg1"/>
                  </a:solidFill>
                  <a:latin typeface="MiSans" panose="00000500000000000000" pitchFamily="2" charset="-122"/>
                  <a:ea typeface="MiSans" panose="00000500000000000000" pitchFamily="2" charset="-122"/>
                </a:rPr>
                <a:t>Stop</a:t>
              </a:r>
              <a:endParaRPr lang="zh-CN" altLang="en-US" sz="1200" b="1" dirty="0">
                <a:solidFill>
                  <a:schemeClr val="bg1"/>
                </a:solidFill>
                <a:latin typeface="MiSans" panose="00000500000000000000" pitchFamily="2" charset="-122"/>
                <a:ea typeface="MiSans" panose="00000500000000000000" pitchFamily="2" charset="-122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24EE2-6323-BC76-54B4-470BBB987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3E9D389D-9623-BB0F-43CD-A88DCA319DDD}"/>
              </a:ext>
            </a:extLst>
          </p:cNvPr>
          <p:cNvGrpSpPr/>
          <p:nvPr/>
        </p:nvGrpSpPr>
        <p:grpSpPr>
          <a:xfrm>
            <a:off x="2712586" y="1616601"/>
            <a:ext cx="4820406" cy="2736957"/>
            <a:chOff x="2712586" y="1616601"/>
            <a:chExt cx="4820406" cy="2736957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407836A-A059-840D-CE0D-92720A1686B9}"/>
                </a:ext>
              </a:extLst>
            </p:cNvPr>
            <p:cNvGrpSpPr/>
            <p:nvPr/>
          </p:nvGrpSpPr>
          <p:grpSpPr>
            <a:xfrm>
              <a:off x="2712586" y="1616601"/>
              <a:ext cx="2257305" cy="2736957"/>
              <a:chOff x="2712586" y="1616601"/>
              <a:chExt cx="2257305" cy="2736957"/>
            </a:xfrm>
          </p:grpSpPr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8D902742-9283-F4F9-AF28-2AEDB22332F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712586" y="1616601"/>
                <a:ext cx="2257305" cy="2736957"/>
              </a:xfrm>
              <a:prstGeom prst="roundRect">
                <a:avLst>
                  <a:gd name="adj" fmla="val 3252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5D38541A-E3B7-52A5-8D6C-E58AE2EE9547}"/>
                  </a:ext>
                </a:extLst>
              </p:cNvPr>
              <p:cNvSpPr txBox="1"/>
              <p:nvPr/>
            </p:nvSpPr>
            <p:spPr>
              <a:xfrm>
                <a:off x="2915090" y="2279079"/>
                <a:ext cx="8766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Delay</a:t>
                </a:r>
                <a:r>
                  <a:rPr lang="en-US" altLang="zh-CN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:</a:t>
                </a:r>
                <a:endParaRPr lang="en-US" altLang="zh-CN" sz="12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29" name="矩形: 圆角 28">
                <a:extLst>
                  <a:ext uri="{FF2B5EF4-FFF2-40B4-BE49-F238E27FC236}">
                    <a16:creationId xmlns:a16="http://schemas.microsoft.com/office/drawing/2014/main" id="{D756EF97-C67D-7218-F80A-8747CE605E8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854066" y="2311091"/>
                <a:ext cx="844086" cy="237293"/>
              </a:xfrm>
              <a:prstGeom prst="roundRect">
                <a:avLst>
                  <a:gd name="adj" fmla="val 1216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5">
                        <a:lumMod val="50000"/>
                      </a:schemeClr>
                    </a:solidFill>
                  </a:rPr>
                  <a:t>0.0s</a:t>
                </a:r>
                <a:endParaRPr lang="zh-CN" altLang="en-US" sz="1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矩形: 圆角 40">
                <a:extLst>
                  <a:ext uri="{FF2B5EF4-FFF2-40B4-BE49-F238E27FC236}">
                    <a16:creationId xmlns:a16="http://schemas.microsoft.com/office/drawing/2014/main" id="{71137D4F-C3AE-DDCD-5515-786DF68159E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240963" y="3904031"/>
                <a:ext cx="1148080" cy="327455"/>
              </a:xfrm>
              <a:prstGeom prst="roundRect">
                <a:avLst>
                  <a:gd name="adj" fmla="val 1216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accent5">
                        <a:lumMod val="50000"/>
                      </a:schemeClr>
                    </a:solidFill>
                    <a:latin typeface="MiSans" panose="00000500000000000000" pitchFamily="2" charset="-122"/>
                    <a:ea typeface="MiSans" panose="00000500000000000000" pitchFamily="2" charset="-122"/>
                  </a:rPr>
                  <a:t>Start</a:t>
                </a:r>
                <a:endParaRPr lang="zh-CN" altLang="en-US" sz="1400" b="1" dirty="0">
                  <a:solidFill>
                    <a:schemeClr val="accent5">
                      <a:lumMod val="50000"/>
                    </a:schemeClr>
                  </a:solidFill>
                  <a:latin typeface="MiSans" panose="00000500000000000000" pitchFamily="2" charset="-122"/>
                  <a:ea typeface="MiSans" panose="00000500000000000000" pitchFamily="2" charset="-122"/>
                </a:endParaRPr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C0ADB859-C2B5-B217-0401-D639FD8E70E6}"/>
                  </a:ext>
                </a:extLst>
              </p:cNvPr>
              <p:cNvSpPr txBox="1"/>
              <p:nvPr/>
            </p:nvSpPr>
            <p:spPr>
              <a:xfrm>
                <a:off x="2759128" y="2659547"/>
                <a:ext cx="103264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Hotkey:</a:t>
                </a:r>
              </a:p>
            </p:txBody>
          </p:sp>
          <p:sp>
            <p:nvSpPr>
              <p:cNvPr id="44" name="矩形: 圆角 43">
                <a:extLst>
                  <a:ext uri="{FF2B5EF4-FFF2-40B4-BE49-F238E27FC236}">
                    <a16:creationId xmlns:a16="http://schemas.microsoft.com/office/drawing/2014/main" id="{F062DAB3-91EE-1E1B-A952-65165D150CB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844706" y="2699253"/>
                <a:ext cx="844086" cy="237293"/>
              </a:xfrm>
              <a:prstGeom prst="roundRect">
                <a:avLst>
                  <a:gd name="adj" fmla="val 1216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7" name="组合 46">
                <a:extLst>
                  <a:ext uri="{FF2B5EF4-FFF2-40B4-BE49-F238E27FC236}">
                    <a16:creationId xmlns:a16="http://schemas.microsoft.com/office/drawing/2014/main" id="{739B88D9-61B2-ECE3-32F4-8F21D8E1B430}"/>
                  </a:ext>
                </a:extLst>
              </p:cNvPr>
              <p:cNvGrpSpPr/>
              <p:nvPr/>
            </p:nvGrpSpPr>
            <p:grpSpPr>
              <a:xfrm>
                <a:off x="2712586" y="1616602"/>
                <a:ext cx="2257305" cy="478760"/>
                <a:chOff x="2712586" y="1616602"/>
                <a:chExt cx="2257305" cy="478760"/>
              </a:xfrm>
            </p:grpSpPr>
            <p:sp>
              <p:nvSpPr>
                <p:cNvPr id="7" name="矩形: 圆角 6">
                  <a:extLst>
                    <a:ext uri="{FF2B5EF4-FFF2-40B4-BE49-F238E27FC236}">
                      <a16:creationId xmlns:a16="http://schemas.microsoft.com/office/drawing/2014/main" id="{3BA6DB2C-709C-7AD7-F9E2-E563187A0B6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712586" y="1616602"/>
                  <a:ext cx="2257305" cy="428140"/>
                </a:xfrm>
                <a:prstGeom prst="roundRect">
                  <a:avLst>
                    <a:gd name="adj" fmla="val 12161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6" name="矩形: 圆角 45">
                  <a:extLst>
                    <a:ext uri="{FF2B5EF4-FFF2-40B4-BE49-F238E27FC236}">
                      <a16:creationId xmlns:a16="http://schemas.microsoft.com/office/drawing/2014/main" id="{14F94FB6-41A1-0227-2EEB-491B820A313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712586" y="1717275"/>
                  <a:ext cx="2257305" cy="378087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32C4D318-D124-78CE-40E6-AF4C7C214BA3}"/>
                    </a:ext>
                  </a:extLst>
                </p:cNvPr>
                <p:cNvSpPr txBox="1"/>
                <p:nvPr/>
              </p:nvSpPr>
              <p:spPr>
                <a:xfrm>
                  <a:off x="2882697" y="1704007"/>
                  <a:ext cx="186461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b="1" dirty="0">
                      <a:solidFill>
                        <a:schemeClr val="accent5">
                          <a:lumMod val="50000"/>
                        </a:schemeClr>
                      </a:solidFill>
                      <a:latin typeface="MiSans" panose="00000500000000000000" pitchFamily="2" charset="-122"/>
                      <a:ea typeface="MiSans" panose="00000500000000000000" pitchFamily="2" charset="-122"/>
                    </a:rPr>
                    <a:t>Crazy Screenshot</a:t>
                  </a:r>
                  <a:endParaRPr lang="zh-CN" altLang="en-US" sz="1400" b="1" dirty="0">
                    <a:solidFill>
                      <a:schemeClr val="accent5">
                        <a:lumMod val="50000"/>
                      </a:schemeClr>
                    </a:solidFill>
                    <a:latin typeface="MiSans" panose="00000500000000000000" pitchFamily="2" charset="-122"/>
                    <a:ea typeface="MiSans" panose="00000500000000000000" pitchFamily="2" charset="-122"/>
                  </a:endParaRPr>
                </a:p>
              </p:txBody>
            </p:sp>
          </p:grp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09B9824B-C36C-E73D-932C-5A866A5FCCE5}"/>
                  </a:ext>
                </a:extLst>
              </p:cNvPr>
              <p:cNvSpPr txBox="1"/>
              <p:nvPr/>
            </p:nvSpPr>
            <p:spPr>
              <a:xfrm>
                <a:off x="2759128" y="3032042"/>
                <a:ext cx="103264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Double </a:t>
                </a:r>
                <a:r>
                  <a:rPr lang="en-US" altLang="zh-CN" sz="1200" b="1" dirty="0" err="1">
                    <a:solidFill>
                      <a:schemeClr val="bg1"/>
                    </a:solidFill>
                    <a:latin typeface="Arial" panose="020B0604020202020204" pitchFamily="34" charset="0"/>
                  </a:rPr>
                  <a:t>Clik</a:t>
                </a:r>
                <a:r>
                  <a:rPr lang="en-US" altLang="zh-CN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:</a:t>
                </a:r>
              </a:p>
            </p:txBody>
          </p:sp>
          <p:sp>
            <p:nvSpPr>
              <p:cNvPr id="49" name="矩形: 圆角 48">
                <a:extLst>
                  <a:ext uri="{FF2B5EF4-FFF2-40B4-BE49-F238E27FC236}">
                    <a16:creationId xmlns:a16="http://schemas.microsoft.com/office/drawing/2014/main" id="{F6C1AE17-C2F3-D8EC-2962-757801D8D2DA}"/>
                  </a:ext>
                </a:extLst>
              </p:cNvPr>
              <p:cNvSpPr/>
              <p:nvPr/>
            </p:nvSpPr>
            <p:spPr>
              <a:xfrm>
                <a:off x="3853247" y="3080924"/>
                <a:ext cx="179235" cy="179235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A5BDCA7F-E687-E279-9DB3-5E2BFE30123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183380" y="3080924"/>
                <a:ext cx="505412" cy="179236"/>
              </a:xfrm>
              <a:prstGeom prst="roundRect">
                <a:avLst>
                  <a:gd name="adj" fmla="val 1216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b="1" dirty="0">
                    <a:solidFill>
                      <a:schemeClr val="accent5">
                        <a:lumMod val="50000"/>
                      </a:schemeClr>
                    </a:solidFill>
                    <a:latin typeface="MiSans" panose="00000500000000000000" pitchFamily="2" charset="-122"/>
                    <a:ea typeface="MiSans" panose="00000500000000000000" pitchFamily="2" charset="-122"/>
                  </a:rPr>
                  <a:t>Reset</a:t>
                </a:r>
                <a:endParaRPr lang="zh-CN" altLang="en-US" sz="800" b="1" dirty="0">
                  <a:solidFill>
                    <a:schemeClr val="accent5">
                      <a:lumMod val="50000"/>
                    </a:schemeClr>
                  </a:solidFill>
                  <a:latin typeface="MiSans" panose="00000500000000000000" pitchFamily="2" charset="-122"/>
                  <a:ea typeface="MiSans" panose="00000500000000000000" pitchFamily="2" charset="-122"/>
                </a:endParaRPr>
              </a:p>
            </p:txBody>
          </p:sp>
        </p:grpSp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EB39F00D-6298-FB51-83AF-00624D806FAB}"/>
                </a:ext>
              </a:extLst>
            </p:cNvPr>
            <p:cNvGrpSpPr/>
            <p:nvPr/>
          </p:nvGrpSpPr>
          <p:grpSpPr>
            <a:xfrm>
              <a:off x="5275687" y="1616601"/>
              <a:ext cx="2257305" cy="2736957"/>
              <a:chOff x="6250655" y="1616601"/>
              <a:chExt cx="2257305" cy="2736957"/>
            </a:xfrm>
          </p:grpSpPr>
          <p:sp>
            <p:nvSpPr>
              <p:cNvPr id="50" name="矩形: 圆角 49">
                <a:extLst>
                  <a:ext uri="{FF2B5EF4-FFF2-40B4-BE49-F238E27FC236}">
                    <a16:creationId xmlns:a16="http://schemas.microsoft.com/office/drawing/2014/main" id="{07EEB42A-102D-5F83-E1AE-B83ABFE57A0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250655" y="1616601"/>
                <a:ext cx="2257305" cy="2736957"/>
              </a:xfrm>
              <a:prstGeom prst="roundRect">
                <a:avLst>
                  <a:gd name="adj" fmla="val 3252"/>
                </a:avLst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5B11DA3F-2541-97F0-8C8A-0876B477C585}"/>
                  </a:ext>
                </a:extLst>
              </p:cNvPr>
              <p:cNvSpPr txBox="1"/>
              <p:nvPr/>
            </p:nvSpPr>
            <p:spPr>
              <a:xfrm>
                <a:off x="6502625" y="2285159"/>
                <a:ext cx="87668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</a:rPr>
                  <a:t>Delay</a:t>
                </a:r>
                <a:r>
                  <a:rPr lang="en-US" altLang="zh-CN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:</a:t>
                </a:r>
                <a:endParaRPr lang="en-US" altLang="zh-CN" sz="1200" b="1" dirty="0">
                  <a:solidFill>
                    <a:schemeClr val="bg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52" name="矩形: 圆角 51">
                <a:extLst>
                  <a:ext uri="{FF2B5EF4-FFF2-40B4-BE49-F238E27FC236}">
                    <a16:creationId xmlns:a16="http://schemas.microsoft.com/office/drawing/2014/main" id="{09743107-0994-84CE-1944-40B19F56DBB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379307" y="2305012"/>
                <a:ext cx="840772" cy="237293"/>
              </a:xfrm>
              <a:prstGeom prst="roundRect">
                <a:avLst>
                  <a:gd name="adj" fmla="val 1216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5">
                        <a:lumMod val="50000"/>
                      </a:schemeClr>
                    </a:solidFill>
                  </a:rPr>
                  <a:t>0.0s</a:t>
                </a:r>
                <a:endParaRPr lang="zh-CN" altLang="en-US" sz="1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矩形: 圆角 53">
                <a:extLst>
                  <a:ext uri="{FF2B5EF4-FFF2-40B4-BE49-F238E27FC236}">
                    <a16:creationId xmlns:a16="http://schemas.microsoft.com/office/drawing/2014/main" id="{D02CDB58-3F73-3A8B-1C3F-62F644BA565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779032" y="3904031"/>
                <a:ext cx="1148080" cy="327455"/>
              </a:xfrm>
              <a:prstGeom prst="roundRect">
                <a:avLst>
                  <a:gd name="adj" fmla="val 12161"/>
                </a:avLst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1" dirty="0">
                    <a:solidFill>
                      <a:schemeClr val="bg1"/>
                    </a:solidFill>
                    <a:latin typeface="MiSans" panose="00000500000000000000" pitchFamily="2" charset="-122"/>
                    <a:ea typeface="MiSans" panose="00000500000000000000" pitchFamily="2" charset="-122"/>
                  </a:rPr>
                  <a:t>Stop</a:t>
                </a:r>
                <a:endParaRPr lang="zh-CN" altLang="en-US" sz="1400" b="1" dirty="0">
                  <a:solidFill>
                    <a:schemeClr val="bg1"/>
                  </a:solidFill>
                  <a:latin typeface="MiSans" panose="00000500000000000000" pitchFamily="2" charset="-122"/>
                  <a:ea typeface="MiSans" panose="00000500000000000000" pitchFamily="2" charset="-122"/>
                </a:endParaRPr>
              </a:p>
            </p:txBody>
          </p:sp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770795DF-C9CC-56BF-A648-787EBA6DA8CF}"/>
                  </a:ext>
                </a:extLst>
              </p:cNvPr>
              <p:cNvSpPr txBox="1"/>
              <p:nvPr/>
            </p:nvSpPr>
            <p:spPr>
              <a:xfrm>
                <a:off x="6346663" y="2659547"/>
                <a:ext cx="103264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Hotkey:</a:t>
                </a:r>
              </a:p>
            </p:txBody>
          </p:sp>
          <p:sp>
            <p:nvSpPr>
              <p:cNvPr id="56" name="矩形: 圆角 55">
                <a:extLst>
                  <a:ext uri="{FF2B5EF4-FFF2-40B4-BE49-F238E27FC236}">
                    <a16:creationId xmlns:a16="http://schemas.microsoft.com/office/drawing/2014/main" id="{D7B70EC7-C407-B92E-8172-3AF4BFFF927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379307" y="2679400"/>
                <a:ext cx="844086" cy="237293"/>
              </a:xfrm>
              <a:prstGeom prst="roundRect">
                <a:avLst>
                  <a:gd name="adj" fmla="val 1216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57" name="组合 56">
                <a:extLst>
                  <a:ext uri="{FF2B5EF4-FFF2-40B4-BE49-F238E27FC236}">
                    <a16:creationId xmlns:a16="http://schemas.microsoft.com/office/drawing/2014/main" id="{728F9020-540B-7466-CC13-04D924E98F66}"/>
                  </a:ext>
                </a:extLst>
              </p:cNvPr>
              <p:cNvGrpSpPr/>
              <p:nvPr/>
            </p:nvGrpSpPr>
            <p:grpSpPr>
              <a:xfrm>
                <a:off x="6250655" y="1616602"/>
                <a:ext cx="2257305" cy="478760"/>
                <a:chOff x="2712586" y="1616602"/>
                <a:chExt cx="2257305" cy="478760"/>
              </a:xfrm>
            </p:grpSpPr>
            <p:sp>
              <p:nvSpPr>
                <p:cNvPr id="58" name="矩形: 圆角 57">
                  <a:extLst>
                    <a:ext uri="{FF2B5EF4-FFF2-40B4-BE49-F238E27FC236}">
                      <a16:creationId xmlns:a16="http://schemas.microsoft.com/office/drawing/2014/main" id="{EFA02DE9-3AEB-4EBE-6A6F-C50DCAAC49B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712586" y="1616602"/>
                  <a:ext cx="2257305" cy="428140"/>
                </a:xfrm>
                <a:prstGeom prst="roundRect">
                  <a:avLst>
                    <a:gd name="adj" fmla="val 12161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9" name="矩形: 圆角 58">
                  <a:extLst>
                    <a:ext uri="{FF2B5EF4-FFF2-40B4-BE49-F238E27FC236}">
                      <a16:creationId xmlns:a16="http://schemas.microsoft.com/office/drawing/2014/main" id="{3B1DEFF6-77B1-7852-4A36-EC919BD812B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2712586" y="1717275"/>
                  <a:ext cx="2257305" cy="378087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B972C6A6-58F4-10EA-BDDB-92FFDA58154B}"/>
                    </a:ext>
                  </a:extLst>
                </p:cNvPr>
                <p:cNvSpPr txBox="1"/>
                <p:nvPr/>
              </p:nvSpPr>
              <p:spPr>
                <a:xfrm>
                  <a:off x="2882697" y="1704007"/>
                  <a:ext cx="1864613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1400" b="1" dirty="0">
                      <a:solidFill>
                        <a:schemeClr val="accent5">
                          <a:lumMod val="50000"/>
                        </a:schemeClr>
                      </a:solidFill>
                      <a:latin typeface="MiSans" panose="00000500000000000000" pitchFamily="2" charset="-122"/>
                      <a:ea typeface="MiSans" panose="00000500000000000000" pitchFamily="2" charset="-122"/>
                    </a:rPr>
                    <a:t>Crazy Screenshot</a:t>
                  </a:r>
                  <a:endParaRPr lang="zh-CN" altLang="en-US" sz="1400" b="1" dirty="0">
                    <a:solidFill>
                      <a:schemeClr val="accent5">
                        <a:lumMod val="50000"/>
                      </a:schemeClr>
                    </a:solidFill>
                    <a:latin typeface="MiSans" panose="00000500000000000000" pitchFamily="2" charset="-122"/>
                    <a:ea typeface="MiSans" panose="00000500000000000000" pitchFamily="2" charset="-122"/>
                  </a:endParaRPr>
                </a:p>
              </p:txBody>
            </p:sp>
          </p:grpSp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0AAC8054-A4A5-99FC-F5C8-5717E4513FB7}"/>
                  </a:ext>
                </a:extLst>
              </p:cNvPr>
              <p:cNvSpPr txBox="1"/>
              <p:nvPr/>
            </p:nvSpPr>
            <p:spPr>
              <a:xfrm>
                <a:off x="6346663" y="3032042"/>
                <a:ext cx="103264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Double </a:t>
                </a:r>
                <a:r>
                  <a:rPr lang="en-US" altLang="zh-CN" sz="1200" b="1" dirty="0" err="1">
                    <a:solidFill>
                      <a:schemeClr val="bg1"/>
                    </a:solidFill>
                    <a:latin typeface="Arial" panose="020B0604020202020204" pitchFamily="34" charset="0"/>
                  </a:rPr>
                  <a:t>Clik</a:t>
                </a:r>
                <a:r>
                  <a:rPr lang="en-US" altLang="zh-CN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:</a:t>
                </a:r>
              </a:p>
            </p:txBody>
          </p:sp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B864967B-3A04-40FB-5CB1-598D86909609}"/>
                  </a:ext>
                </a:extLst>
              </p:cNvPr>
              <p:cNvSpPr/>
              <p:nvPr/>
            </p:nvSpPr>
            <p:spPr>
              <a:xfrm>
                <a:off x="7379307" y="3080924"/>
                <a:ext cx="179235" cy="179235"/>
              </a:xfrm>
              <a:prstGeom prst="round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291F724A-701B-1BED-DCE3-F29761F5CB3E}"/>
                  </a:ext>
                </a:extLst>
              </p:cNvPr>
              <p:cNvSpPr txBox="1"/>
              <p:nvPr/>
            </p:nvSpPr>
            <p:spPr>
              <a:xfrm>
                <a:off x="6346663" y="3369565"/>
                <a:ext cx="1032644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zh-CN" sz="1200" b="1" dirty="0">
                    <a:solidFill>
                      <a:schemeClr val="bg1"/>
                    </a:solidFill>
                    <a:latin typeface="Arial" panose="020B0604020202020204" pitchFamily="34" charset="0"/>
                  </a:rPr>
                  <a:t>Captured:</a:t>
                </a:r>
              </a:p>
            </p:txBody>
          </p:sp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D243E097-C3B9-4A43-2083-594DEE3EAE1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379307" y="3389418"/>
                <a:ext cx="844086" cy="237293"/>
              </a:xfrm>
              <a:prstGeom prst="roundRect">
                <a:avLst>
                  <a:gd name="adj" fmla="val 1216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accent5">
                        <a:lumMod val="50000"/>
                      </a:schemeClr>
                    </a:solidFill>
                  </a:rPr>
                  <a:t>0</a:t>
                </a:r>
                <a:endParaRPr lang="zh-CN" altLang="en-US" sz="1400" dirty="0">
                  <a:solidFill>
                    <a:schemeClr val="accent5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矩形: 圆角 9">
                <a:extLst>
                  <a:ext uri="{FF2B5EF4-FFF2-40B4-BE49-F238E27FC236}">
                    <a16:creationId xmlns:a16="http://schemas.microsoft.com/office/drawing/2014/main" id="{6C436923-B4C2-1B16-9AE3-D217B3E12B0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714667" y="3080924"/>
                <a:ext cx="505412" cy="179236"/>
              </a:xfrm>
              <a:prstGeom prst="roundRect">
                <a:avLst>
                  <a:gd name="adj" fmla="val 12161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800" b="1" dirty="0">
                    <a:solidFill>
                      <a:schemeClr val="accent5">
                        <a:lumMod val="50000"/>
                      </a:schemeClr>
                    </a:solidFill>
                    <a:latin typeface="MiSans" panose="00000500000000000000" pitchFamily="2" charset="-122"/>
                    <a:ea typeface="MiSans" panose="00000500000000000000" pitchFamily="2" charset="-122"/>
                  </a:rPr>
                  <a:t>Reset</a:t>
                </a:r>
                <a:endParaRPr lang="zh-CN" altLang="en-US" sz="800" b="1" dirty="0">
                  <a:solidFill>
                    <a:schemeClr val="accent5">
                      <a:lumMod val="50000"/>
                    </a:schemeClr>
                  </a:solidFill>
                  <a:latin typeface="MiSans" panose="00000500000000000000" pitchFamily="2" charset="-122"/>
                  <a:ea typeface="MiSans" panose="00000500000000000000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95437430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43</Words>
  <Application>Microsoft Office PowerPoint</Application>
  <PresentationFormat>宽屏</PresentationFormat>
  <Paragraphs>25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MiSans</vt:lpstr>
      <vt:lpstr>Arial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Shuxun Wang</dc:creator>
  <cp:lastModifiedBy>Shuxun Wang</cp:lastModifiedBy>
  <cp:revision>13</cp:revision>
  <dcterms:created xsi:type="dcterms:W3CDTF">2023-08-09T12:44:00Z</dcterms:created>
  <dcterms:modified xsi:type="dcterms:W3CDTF">2025-03-17T08:24:34Z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