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B7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4496435" y="1146175"/>
            <a:ext cx="2981960" cy="3140075"/>
            <a:chOff x="7081" y="1805"/>
            <a:chExt cx="4696" cy="4945"/>
          </a:xfrm>
        </p:grpSpPr>
        <p:sp>
          <p:nvSpPr>
            <p:cNvPr id="4" name="圆角矩形 3"/>
            <p:cNvSpPr/>
            <p:nvPr/>
          </p:nvSpPr>
          <p:spPr>
            <a:xfrm>
              <a:off x="7087" y="1805"/>
              <a:ext cx="4678" cy="4945"/>
            </a:xfrm>
            <a:prstGeom prst="roundRect">
              <a:avLst>
                <a:gd name="adj" fmla="val 51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087" y="2873"/>
              <a:ext cx="4684" cy="74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1. </a:t>
              </a:r>
              <a:r>
                <a:rPr lang="zh-CN" altLang="en-US">
                  <a:solidFill>
                    <a:schemeClr val="tx1"/>
                  </a:solidFill>
                </a:rPr>
                <a:t>你好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7093" y="1805"/>
              <a:ext cx="4684" cy="748"/>
            </a:xfrm>
            <a:prstGeom prst="roundRect">
              <a:avLst>
                <a:gd name="adj" fmla="val 30149"/>
              </a:avLst>
            </a:prstGeom>
            <a:solidFill>
              <a:srgbClr val="FFC00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/>
                <a:t>nihao</a:t>
              </a:r>
              <a:endParaRPr lang="en-US" altLang="zh-CN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081" y="3941"/>
              <a:ext cx="4684" cy="74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2. </a:t>
              </a:r>
              <a:r>
                <a:rPr lang="zh-CN" altLang="en-US">
                  <a:solidFill>
                    <a:schemeClr val="tx1"/>
                  </a:solidFill>
                </a:rPr>
                <a:t>你号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7093" y="5009"/>
              <a:ext cx="4684" cy="74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>
                  <a:solidFill>
                    <a:schemeClr val="tx1"/>
                  </a:solidFill>
                </a:rPr>
                <a:t>3. </a:t>
              </a:r>
              <a:r>
                <a:rPr lang="zh-CN" altLang="en-US">
                  <a:solidFill>
                    <a:schemeClr val="tx1"/>
                  </a:solidFill>
                </a:rPr>
                <a:t>泥号</a:t>
              </a:r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演示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Shuxun Wang</dc:creator>
  <cp:lastModifiedBy>小邦</cp:lastModifiedBy>
  <cp:revision>3</cp:revision>
  <dcterms:created xsi:type="dcterms:W3CDTF">2023-08-09T12:44:00Z</dcterms:created>
  <dcterms:modified xsi:type="dcterms:W3CDTF">2025-07-25T16:46:43Z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2052-12.1.0.22215</vt:lpwstr>
  </property>
  <property fmtid="{D5CDD505-2E9C-101B-9397-08002B2CF9AE}" pid="3" name="ICV">
    <vt:lpwstr>ECB523226244447E875E9E48398FCC0B_12</vt:lpwstr>
  </property>
</Properties>
</file>