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018"/>
    <a:srgbClr val="F1D177"/>
    <a:srgbClr val="E9B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496435" y="1146175"/>
            <a:ext cx="2981960" cy="3140075"/>
            <a:chOff x="7081" y="1805"/>
            <a:chExt cx="4696" cy="4945"/>
          </a:xfrm>
        </p:grpSpPr>
        <p:sp>
          <p:nvSpPr>
            <p:cNvPr id="4" name="圆角矩形 3"/>
            <p:cNvSpPr/>
            <p:nvPr/>
          </p:nvSpPr>
          <p:spPr>
            <a:xfrm>
              <a:off x="7087" y="1805"/>
              <a:ext cx="4678" cy="4945"/>
            </a:xfrm>
            <a:prstGeom prst="roundRect">
              <a:avLst>
                <a:gd name="adj" fmla="val 51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087" y="2873"/>
              <a:ext cx="4684" cy="74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>
                  <a:solidFill>
                    <a:schemeClr val="tx1"/>
                  </a:solidFill>
                </a:rPr>
                <a:t>1. </a:t>
              </a:r>
              <a:r>
                <a:rPr lang="zh-CN" altLang="en-US">
                  <a:solidFill>
                    <a:schemeClr val="tx1"/>
                  </a:solidFill>
                </a:rPr>
                <a:t>你好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093" y="1805"/>
              <a:ext cx="4684" cy="748"/>
            </a:xfrm>
            <a:prstGeom prst="roundRect">
              <a:avLst>
                <a:gd name="adj" fmla="val 30149"/>
              </a:avLst>
            </a:prstGeom>
            <a:solidFill>
              <a:srgbClr val="FFC000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/>
                <a:t>nihao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081" y="3941"/>
              <a:ext cx="4684" cy="74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>
                  <a:solidFill>
                    <a:schemeClr val="tx1"/>
                  </a:solidFill>
                </a:rPr>
                <a:t>2. </a:t>
              </a:r>
              <a:r>
                <a:rPr lang="zh-CN" altLang="en-US">
                  <a:solidFill>
                    <a:schemeClr val="tx1"/>
                  </a:solidFill>
                </a:rPr>
                <a:t>你号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093" y="5009"/>
              <a:ext cx="4684" cy="74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>
                  <a:solidFill>
                    <a:schemeClr val="tx1"/>
                  </a:solidFill>
                </a:rPr>
                <a:t>3. </a:t>
              </a:r>
              <a:r>
                <a:rPr lang="zh-CN" altLang="en-US">
                  <a:solidFill>
                    <a:schemeClr val="tx1"/>
                  </a:solidFill>
                </a:rPr>
                <a:t>泥号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05AB847F-2BA8-8405-C794-3CC9F4A9F1CB}"/>
              </a:ext>
            </a:extLst>
          </p:cNvPr>
          <p:cNvGrpSpPr/>
          <p:nvPr/>
        </p:nvGrpSpPr>
        <p:grpSpPr>
          <a:xfrm>
            <a:off x="6592874" y="1222240"/>
            <a:ext cx="4991100" cy="3616460"/>
            <a:chOff x="2958424" y="1222240"/>
            <a:chExt cx="4991100" cy="3616460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4D942737-49A5-57D9-AB56-7E303BB290D0}"/>
                </a:ext>
              </a:extLst>
            </p:cNvPr>
            <p:cNvSpPr/>
            <p:nvPr/>
          </p:nvSpPr>
          <p:spPr>
            <a:xfrm>
              <a:off x="3076754" y="1619655"/>
              <a:ext cx="4461966" cy="3219045"/>
            </a:xfrm>
            <a:prstGeom prst="roundRect">
              <a:avLst>
                <a:gd name="adj" fmla="val 5645"/>
              </a:avLst>
            </a:prstGeom>
            <a:solidFill>
              <a:srgbClr val="F1D17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7B91A57-430E-2439-3A74-ED630F8BD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3244" r="89695">
                          <a14:foregroundMark x1="7252" y1="30909" x2="7061" y2="48182"/>
                          <a14:foregroundMark x1="3435" y1="33636" x2="3244" y2="5181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58424" y="1222240"/>
              <a:ext cx="4991100" cy="1047750"/>
            </a:xfrm>
            <a:prstGeom prst="rect">
              <a:avLst/>
            </a:prstGeom>
          </p:spPr>
        </p:pic>
        <p:sp>
          <p:nvSpPr>
            <p:cNvPr id="8" name="圆角矩形 4">
              <a:extLst>
                <a:ext uri="{FF2B5EF4-FFF2-40B4-BE49-F238E27FC236}">
                  <a16:creationId xmlns:a16="http://schemas.microsoft.com/office/drawing/2014/main" id="{5AC95954-C2A4-113F-CC12-0DFE680EBCA7}"/>
                </a:ext>
              </a:extLst>
            </p:cNvPr>
            <p:cNvSpPr/>
            <p:nvPr/>
          </p:nvSpPr>
          <p:spPr>
            <a:xfrm>
              <a:off x="3367440" y="2192425"/>
              <a:ext cx="3981921" cy="474980"/>
            </a:xfrm>
            <a:prstGeom prst="roundRect">
              <a:avLst>
                <a:gd name="adj" fmla="val 8714"/>
              </a:avLst>
            </a:prstGeom>
            <a:solidFill>
              <a:srgbClr val="E6B018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1. </a:t>
              </a:r>
              <a:r>
                <a:rPr lang="zh-CN" altLang="en-US" dirty="0">
                  <a:solidFill>
                    <a:schemeClr val="tx1"/>
                  </a:solidFill>
                </a:rPr>
                <a:t>你好，我是人工智能助手</a:t>
              </a:r>
              <a:r>
                <a:rPr lang="en-US" altLang="zh-CN" dirty="0">
                  <a:solidFill>
                    <a:schemeClr val="tx1"/>
                  </a:solidFill>
                </a:rPr>
                <a:t>xxx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4">
              <a:extLst>
                <a:ext uri="{FF2B5EF4-FFF2-40B4-BE49-F238E27FC236}">
                  <a16:creationId xmlns:a16="http://schemas.microsoft.com/office/drawing/2014/main" id="{5563E43E-B6B0-BEDA-EEB7-DA3E1050417D}"/>
                </a:ext>
              </a:extLst>
            </p:cNvPr>
            <p:cNvSpPr/>
            <p:nvPr/>
          </p:nvSpPr>
          <p:spPr>
            <a:xfrm>
              <a:off x="3367440" y="3053653"/>
              <a:ext cx="3981921" cy="474980"/>
            </a:xfrm>
            <a:prstGeom prst="roundRect">
              <a:avLst>
                <a:gd name="adj" fmla="val 7431"/>
              </a:avLst>
            </a:prstGeom>
            <a:solidFill>
              <a:srgbClr val="E6B018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2. </a:t>
              </a:r>
              <a:r>
                <a:rPr lang="zh-CN" altLang="en-US" dirty="0">
                  <a:solidFill>
                    <a:schemeClr val="tx1"/>
                  </a:solidFill>
                </a:rPr>
                <a:t>你好啊，请问有什么能帮你的吗？</a:t>
              </a:r>
            </a:p>
          </p:txBody>
        </p:sp>
        <p:sp>
          <p:nvSpPr>
            <p:cNvPr id="10" name="圆角矩形 4">
              <a:extLst>
                <a:ext uri="{FF2B5EF4-FFF2-40B4-BE49-F238E27FC236}">
                  <a16:creationId xmlns:a16="http://schemas.microsoft.com/office/drawing/2014/main" id="{2B0EE4F6-4418-D4FC-BAFD-C52AD462E78C}"/>
                </a:ext>
              </a:extLst>
            </p:cNvPr>
            <p:cNvSpPr/>
            <p:nvPr/>
          </p:nvSpPr>
          <p:spPr>
            <a:xfrm>
              <a:off x="3367440" y="3914880"/>
              <a:ext cx="3981921" cy="474980"/>
            </a:xfrm>
            <a:prstGeom prst="roundRect">
              <a:avLst>
                <a:gd name="adj" fmla="val 12565"/>
              </a:avLst>
            </a:prstGeom>
            <a:solidFill>
              <a:srgbClr val="E6B018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3. Hello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</a:rPr>
                <a:t>how can I help you</a:t>
              </a:r>
              <a:r>
                <a:rPr lang="zh-CN" altLang="en-US" dirty="0">
                  <a:solidFill>
                    <a:schemeClr val="tx1"/>
                  </a:solidFill>
                </a:rPr>
                <a:t>？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C699FC13-622A-46AD-F615-61AD67F50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244" r="89695">
                        <a14:foregroundMark x1="7252" y1="30909" x2="7061" y2="48182"/>
                        <a14:foregroundMark x1="3435" y1="33636" x2="3244" y2="51818"/>
                      </a14:backgroundRemoval>
                    </a14:imgEffect>
                  </a14:imgLayer>
                </a14:imgProps>
              </a:ext>
            </a:extLst>
          </a:blip>
          <a:srcRect t="6370" r="7068" b="36865"/>
          <a:stretch>
            <a:fillRect/>
          </a:stretch>
        </p:blipFill>
        <p:spPr>
          <a:xfrm>
            <a:off x="793197" y="2072639"/>
            <a:ext cx="4638339" cy="59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31850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45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Shuxun Wang</dc:creator>
  <cp:lastModifiedBy>Shuxun Wang</cp:lastModifiedBy>
  <cp:revision>5</cp:revision>
  <dcterms:created xsi:type="dcterms:W3CDTF">2023-08-09T12:44:00Z</dcterms:created>
  <dcterms:modified xsi:type="dcterms:W3CDTF">2025-07-26T06:57:40Z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2052-12.1.0.22215</vt:lpwstr>
  </property>
  <property fmtid="{D5CDD505-2E9C-101B-9397-08002B2CF9AE}" pid="3" name="ICV">
    <vt:lpwstr>ECB523226244447E875E9E48398FCC0B_12</vt:lpwstr>
  </property>
</Properties>
</file>