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can predicts whether the paper is published in ACL or not with good accuracy.</a:t>
            </a:r>
            <a:endParaRPr lang="en-US" dirty="0" smtClean="0"/>
          </a:p>
          <a:p>
            <a:r>
              <a:rPr lang="en-US" dirty="0" smtClean="0"/>
              <a:t>The metadata and the topic distribution learned by LDA model are the best features.</a:t>
            </a:r>
          </a:p>
          <a:p>
            <a:r>
              <a:rPr lang="en-US" dirty="0" smtClean="0"/>
              <a:t>It seems that the model works better on a more balanced dataset than on a less balanced one.</a:t>
            </a:r>
          </a:p>
          <a:p>
            <a:r>
              <a:rPr lang="en-US" dirty="0" smtClean="0"/>
              <a:t>We plan to study how the topic/style of papers changes over the time.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1] Apache </a:t>
            </a:r>
            <a:r>
              <a:rPr lang="en-US" sz="2400" dirty="0" err="1"/>
              <a:t>Tika</a:t>
            </a:r>
            <a:r>
              <a:rPr lang="en-US" sz="2400" dirty="0"/>
              <a:t>, http://</a:t>
            </a:r>
            <a:r>
              <a:rPr lang="en-US" sz="2400" dirty="0" err="1"/>
              <a:t>tika.apache.org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[2] </a:t>
            </a:r>
            <a:r>
              <a:rPr lang="en-US" sz="2400" dirty="0" err="1"/>
              <a:t>iText</a:t>
            </a:r>
            <a:r>
              <a:rPr lang="en-US" sz="2400" dirty="0"/>
              <a:t>, http://</a:t>
            </a:r>
            <a:r>
              <a:rPr lang="en-US" sz="2400" dirty="0" err="1"/>
              <a:t>itextpdf.com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[3] D. M. </a:t>
            </a:r>
            <a:r>
              <a:rPr lang="en-US" sz="2400" dirty="0" err="1"/>
              <a:t>Blei</a:t>
            </a:r>
            <a:r>
              <a:rPr lang="en-US" sz="2400" dirty="0"/>
              <a:t>, A. Y. Ng, and M. I. Jordan. Latent </a:t>
            </a:r>
            <a:r>
              <a:rPr lang="en-US" sz="2400" dirty="0" err="1"/>
              <a:t>dirichlet</a:t>
            </a:r>
            <a:r>
              <a:rPr lang="en-US" sz="2400" dirty="0"/>
              <a:t> allocation. J. Mach. Learn. Res., 3:993</a:t>
            </a:r>
            <a:r>
              <a:rPr lang="en-US" sz="2400" dirty="0" smtClean="0"/>
              <a:t>–1022</a:t>
            </a:r>
            <a:r>
              <a:rPr lang="en-US" sz="2400" dirty="0"/>
              <a:t>, Mar. 2003.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4</a:t>
            </a:r>
            <a:r>
              <a:rPr lang="en-US" sz="2400" dirty="0" smtClean="0"/>
              <a:t>]</a:t>
            </a:r>
            <a:r>
              <a:rPr lang="en-US" sz="2400" dirty="0"/>
              <a:t>http://</a:t>
            </a:r>
            <a:r>
              <a:rPr lang="en-US" sz="2400" dirty="0" err="1"/>
              <a:t>academic.research.microsoft.com</a:t>
            </a:r>
            <a:r>
              <a:rPr lang="en-US" sz="2400" dirty="0"/>
              <a:t>/</a:t>
            </a:r>
            <a:r>
              <a:rPr lang="en-US" sz="2400" dirty="0" err="1"/>
              <a:t>RankList?entitytype</a:t>
            </a:r>
            <a:r>
              <a:rPr lang="en-US" sz="2400" dirty="0"/>
              <a:t>=2&amp;topDomainID=2&amp;subDomainID=</a:t>
            </a:r>
            <a:r>
              <a:rPr lang="en-US" sz="2400" dirty="0" smtClean="0"/>
              <a:t>9</a:t>
            </a:r>
          </a:p>
          <a:p>
            <a:pPr>
              <a:buNone/>
            </a:pPr>
            <a:r>
              <a:rPr lang="en-US" sz="2400" dirty="0"/>
              <a:t>[5] Carven von </a:t>
            </a:r>
            <a:r>
              <a:rPr lang="en-US" sz="2400" dirty="0" err="1" smtClean="0"/>
              <a:t>Bearnensquash</a:t>
            </a:r>
            <a:r>
              <a:rPr lang="en-US" sz="2400" dirty="0" smtClean="0"/>
              <a:t>  Paper </a:t>
            </a:r>
            <a:r>
              <a:rPr lang="en-US" sz="2400" dirty="0"/>
              <a:t>Gestalt http://</a:t>
            </a:r>
            <a:r>
              <a:rPr lang="en-US" sz="2400" dirty="0" err="1"/>
              <a:t>vision.ucsd.edu</a:t>
            </a:r>
            <a:r>
              <a:rPr lang="en-US" sz="2400" dirty="0"/>
              <a:t>/sites/default/files/</a:t>
            </a:r>
            <a:r>
              <a:rPr lang="en-US" sz="2400" dirty="0" err="1"/>
              <a:t>gestalt.pdf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what extend can 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535"/>
            <a:ext cx="8229600" cy="446929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[1]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Popular techniques mentioned in the </a:t>
            </a:r>
            <a:r>
              <a:rPr lang="en-US" dirty="0" smtClean="0"/>
              <a:t>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Words in the Title (TF-IDF Score)</a:t>
            </a:r>
          </a:p>
          <a:p>
            <a:r>
              <a:rPr lang="en-US" dirty="0"/>
              <a:t>Topic – LDA (Latent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76732"/>
              </p:ext>
            </p:extLst>
          </p:nvPr>
        </p:nvGraphicFramePr>
        <p:xfrm>
          <a:off x="609600" y="47244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classify the samples by the SVM classifier.  </a:t>
            </a:r>
          </a:p>
          <a:p>
            <a:r>
              <a:rPr lang="en-US" dirty="0" smtClean="0"/>
              <a:t>For the implementation, we are using a java version of LIBSVM.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(ACL 2012)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15640"/>
              </p:ext>
            </p:extLst>
          </p:nvPr>
        </p:nvGraphicFramePr>
        <p:xfrm>
          <a:off x="381000" y="1371600"/>
          <a:ext cx="830580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6690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#Pictures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45.4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#Formulas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#Tables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69.4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73.5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LDA Topic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78.5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77.1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Popular </a:t>
                      </a: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Tech.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46.0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Author Ranking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81.4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76.6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80.6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43.4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ACL 2007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62632"/>
              </p:ext>
            </p:extLst>
          </p:nvPr>
        </p:nvGraphicFramePr>
        <p:xfrm>
          <a:off x="609600" y="22098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57.5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62.4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51.9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40302"/>
              </p:ext>
            </p:extLst>
          </p:nvPr>
        </p:nvGraphicFramePr>
        <p:xfrm>
          <a:off x="609600" y="46482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42.5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201</TotalTime>
  <Words>514</Words>
  <Application>Microsoft Macintosh PowerPoint</Application>
  <PresentationFormat>On-screen Show (4:3)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Automatic Reviewer Predicting Whether a Paper will be Accepted or Rejected</vt:lpstr>
      <vt:lpstr>Problem we studied</vt:lpstr>
      <vt:lpstr>Architecture</vt:lpstr>
      <vt:lpstr>Features</vt:lpstr>
      <vt:lpstr>Features – Cont.</vt:lpstr>
      <vt:lpstr>Data Set</vt:lpstr>
      <vt:lpstr>Classifier</vt:lpstr>
      <vt:lpstr>Evaluation (ACL 2012)</vt:lpstr>
      <vt:lpstr>Evaluation – Cont.</vt:lpstr>
      <vt:lpstr>Discussion and Conclusion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Shuyang Lin</cp:lastModifiedBy>
  <cp:revision>90</cp:revision>
  <dcterms:created xsi:type="dcterms:W3CDTF">2012-12-03T05:55:51Z</dcterms:created>
  <dcterms:modified xsi:type="dcterms:W3CDTF">2012-12-07T06:16:45Z</dcterms:modified>
</cp:coreProperties>
</file>