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[1]http://academic.research.microsoft.com/RankList?entitytype=2&amp;topDomainID=2&amp;subDomainID=9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what extend can 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535"/>
            <a:ext cx="8229600" cy="44692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techniques mentioned in the paper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 – 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)</a:t>
            </a:r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8768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classify the samples by the SVM classifier.  </a:t>
            </a:r>
          </a:p>
          <a:p>
            <a:r>
              <a:rPr lang="en-US" dirty="0" smtClean="0"/>
              <a:t>For the implementation, we are using a java version of LIBSVM.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108</TotalTime>
  <Words>202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Automatic Reviewer Predicting Whether a Paper will be Accepted or Rejected</vt:lpstr>
      <vt:lpstr>Problem we studied</vt:lpstr>
      <vt:lpstr>Architecture</vt:lpstr>
      <vt:lpstr>Features</vt:lpstr>
      <vt:lpstr>Features – Cont.</vt:lpstr>
      <vt:lpstr>Data Set</vt:lpstr>
      <vt:lpstr>Classifier</vt:lpstr>
      <vt:lpstr>Evaluation</vt:lpstr>
      <vt:lpstr>Evaluation – Cont.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Hong</cp:lastModifiedBy>
  <cp:revision>84</cp:revision>
  <dcterms:created xsi:type="dcterms:W3CDTF">2012-12-03T05:55:51Z</dcterms:created>
  <dcterms:modified xsi:type="dcterms:W3CDTF">2012-12-06T08:19:58Z</dcterms:modified>
</cp:coreProperties>
</file>