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55D68-0A8E-479A-BA10-A8524331EA6C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D8DF4-6B36-4118-9240-FAB0EBEF9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1A329-8325-4D64-A6E2-DCA93D836D8B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Automatic Reviewer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Predicting Whether a Paper will be Accepted or Rejected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 521 Statistical Natural Language Processing, Fall 2012</a:t>
            </a:r>
          </a:p>
          <a:p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Hong Wang (hwang207@uic.edu) </a:t>
            </a: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Shuyang</a:t>
            </a:r>
            <a:r>
              <a:rPr lang="en-US" sz="2000" b="1" dirty="0" smtClean="0">
                <a:solidFill>
                  <a:schemeClr val="tx1"/>
                </a:solidFill>
              </a:rPr>
              <a:t> Lin (slin38@uic.edu)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[1]http://academic.research.microsoft.com/RankList?entitytype=2&amp;topDomainID=2&amp;subDomainID=9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 we studied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statistical features of papers are correlated to the decision of the conference? </a:t>
            </a:r>
          </a:p>
          <a:p>
            <a:r>
              <a:rPr lang="en-US" dirty="0" smtClean="0"/>
              <a:t>To what extend can an automatic program predict whether a paper will be accepted or not? </a:t>
            </a:r>
          </a:p>
          <a:p>
            <a:pPr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Currently we only focus on ACL conference</a:t>
            </a:r>
          </a:p>
          <a:p>
            <a:r>
              <a:rPr lang="en-US" dirty="0" smtClean="0"/>
              <a:t>Year 2007, 2010, 2012</a:t>
            </a:r>
          </a:p>
          <a:p>
            <a:r>
              <a:rPr lang="en-US" dirty="0" smtClean="0"/>
              <a:t>Positive samples:</a:t>
            </a:r>
          </a:p>
          <a:p>
            <a:pPr lvl="1"/>
            <a:r>
              <a:rPr lang="en-US" dirty="0" smtClean="0"/>
              <a:t>Full papers that are accepted by the ACL</a:t>
            </a:r>
          </a:p>
          <a:p>
            <a:r>
              <a:rPr lang="en-US" dirty="0" smtClean="0"/>
              <a:t>Negative samples:</a:t>
            </a:r>
          </a:p>
          <a:p>
            <a:pPr lvl="1"/>
            <a:r>
              <a:rPr lang="en-US" dirty="0" smtClean="0"/>
              <a:t>ACL workshop papers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4876800"/>
          <a:ext cx="487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366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457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1079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Number of pages</a:t>
            </a:r>
          </a:p>
          <a:p>
            <a:pPr lvl="1"/>
            <a:r>
              <a:rPr lang="en-US" dirty="0" smtClean="0"/>
              <a:t>Total number of tables/formulas/figures</a:t>
            </a:r>
          </a:p>
          <a:p>
            <a:pPr lvl="1"/>
            <a:r>
              <a:rPr lang="en-US" dirty="0" smtClean="0"/>
              <a:t>Number of tables/formulas/figures per page</a:t>
            </a:r>
          </a:p>
          <a:p>
            <a:pPr lvl="1"/>
            <a:r>
              <a:rPr lang="en-US" dirty="0" smtClean="0"/>
              <a:t>Max number of tables/formulas/figures per page</a:t>
            </a:r>
          </a:p>
          <a:p>
            <a:r>
              <a:rPr lang="en-US" dirty="0" smtClean="0"/>
              <a:t>Author Ranking</a:t>
            </a:r>
          </a:p>
          <a:p>
            <a:pPr lvl="1"/>
            <a:r>
              <a:rPr lang="en-US" dirty="0" smtClean="0"/>
              <a:t>2000 top authors in Natural Language &amp; Speech from Microsoft Academic Search [1]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Features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Popular techniques mentioned in the paper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Topic – LDA (Latent </a:t>
            </a:r>
            <a:r>
              <a:rPr lang="en-US" dirty="0" err="1" smtClean="0"/>
              <a:t>Dirichlet</a:t>
            </a:r>
            <a:r>
              <a:rPr lang="en-US" dirty="0" smtClean="0"/>
              <a:t> Allocation )</a:t>
            </a:r>
          </a:p>
          <a:p>
            <a:endParaRPr lang="en-US" dirty="0"/>
          </a:p>
        </p:txBody>
      </p:sp>
      <p:pic>
        <p:nvPicPr>
          <p:cNvPr id="4" name="图片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09800"/>
            <a:ext cx="4343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classify the samples by the SVM classifier. 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the implementation, we are using a java version of LIBSVM.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Evaluation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201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Automatic Reviewer Predicting Whether a Paper will be Accepted or Rejected</vt:lpstr>
      <vt:lpstr>Problem we studied</vt:lpstr>
      <vt:lpstr>Data Set</vt:lpstr>
      <vt:lpstr>Features</vt:lpstr>
      <vt:lpstr>Features – Cont.</vt:lpstr>
      <vt:lpstr>Classifier</vt:lpstr>
      <vt:lpstr>Evaluation</vt:lpstr>
      <vt:lpstr>Evaluation – Cont.</vt:lpstr>
      <vt:lpstr>Discussion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Hong</dc:creator>
  <cp:lastModifiedBy>Hong</cp:lastModifiedBy>
  <cp:revision>81</cp:revision>
  <dcterms:created xsi:type="dcterms:W3CDTF">2012-12-03T05:55:51Z</dcterms:created>
  <dcterms:modified xsi:type="dcterms:W3CDTF">2012-12-04T21:54:54Z</dcterms:modified>
</cp:coreProperties>
</file>