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906560" y="481608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24232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90656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55760" y="4644000"/>
            <a:ext cx="411840" cy="3286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55760" y="4644000"/>
            <a:ext cx="411840" cy="328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906560" y="4580640"/>
            <a:ext cx="65102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116360" y="3728520"/>
            <a:ext cx="5650560" cy="559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90656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906560" y="4580640"/>
            <a:ext cx="65102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24232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906560" y="481608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906560" y="481608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24232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90656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55760" y="4644000"/>
            <a:ext cx="411840" cy="3286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55760" y="4644000"/>
            <a:ext cx="411840" cy="328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1906560" y="4580640"/>
            <a:ext cx="65102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116360" y="3728520"/>
            <a:ext cx="5650560" cy="559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90656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24232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906560" y="481608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906560" y="481608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24232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90656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1906560" y="4644360"/>
            <a:ext cx="65102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55760" y="4644000"/>
            <a:ext cx="411840" cy="3286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55760" y="4644000"/>
            <a:ext cx="411840" cy="328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16360" y="3728520"/>
            <a:ext cx="5650560" cy="559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90656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32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2320" y="481608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16360" y="3728520"/>
            <a:ext cx="5650560" cy="1207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0656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2320" y="4644360"/>
            <a:ext cx="31766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906560" y="4816080"/>
            <a:ext cx="6510240" cy="15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f96a1b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08a1d9"/>
          </a:soli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rgbClr val="f96a1b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-2520" y="-1080"/>
            <a:ext cx="9146160" cy="6858720"/>
          </a:xfrm>
          <a:prstGeom prst="rect">
            <a:avLst/>
          </a:prstGeom>
          <a:solidFill>
            <a:srgbClr val="08a1d9"/>
          </a:solidFill>
          <a:ln w="255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 rot="19140000">
            <a:off x="816840" y="1730520"/>
            <a:ext cx="5648400" cy="1203840"/>
          </a:xfrm>
          <a:prstGeom prst="rect">
            <a:avLst/>
          </a:prstGeom>
        </p:spPr>
        <p:txBody>
          <a:bodyPr bIns="900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Franklin Gothic Medium"/>
              </a:rPr>
              <a:t>Click to edit the title text format</a:t>
            </a:r>
            <a:r>
              <a:rPr lang="en-US" sz="3200">
                <a:solidFill>
                  <a:srgbClr val="000000"/>
                </a:solidFill>
                <a:latin typeface="Franklin Gothic Medium"/>
              </a:rPr>
              <a:t>单击此处编辑母版标题样式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Franklin Gothic Book"/>
              </a:rPr>
              <a:t>12/1/15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0E6C7EC8-D65E-47E2-B602-A9B8F4D76B74}" type="slidenum">
              <a:rPr lang="en-US" sz="1650">
                <a:solidFill>
                  <a:srgbClr val="ffffff"/>
                </a:solidFill>
                <a:latin typeface="Franklin Gothic Book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1600"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f96a1b"/>
          </a:solidFill>
          <a:ln w="255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08a1d9"/>
          </a:solidFill>
          <a:ln w="25560">
            <a:noFill/>
          </a:ln>
        </p:spPr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Click to edit the title text format</a:t>
            </a:r>
            <a:r>
              <a:rPr lang="en-US" sz="2800">
                <a:solidFill>
                  <a:srgbClr val="000000"/>
                </a:solidFill>
                <a:latin typeface="Franklin Gothic Medium"/>
              </a:rPr>
              <a:t>单击此处编辑母版标题样式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Franklin Gothic Book"/>
              </a:rPr>
              <a:t>Seventh Outline Level</a:t>
            </a:r>
            <a:r>
              <a:rPr b="1" lang="en-US" sz="1600">
                <a:solidFill>
                  <a:srgbClr val="000000"/>
                </a:solidFill>
                <a:latin typeface="Franklin Gothic Book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二级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三级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四级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en-US" sz="1600">
                <a:solidFill>
                  <a:srgbClr val="000000"/>
                </a:solidFill>
                <a:latin typeface="Franklin Gothic Book"/>
              </a:rPr>
              <a:t>五级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Franklin Gothic Book"/>
              </a:rPr>
              <a:t>12/1/15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40F4358D-F8F4-4309-B6A5-8737ABA3684B}" type="slidenum">
              <a:rPr lang="en-US" sz="1650">
                <a:solidFill>
                  <a:srgbClr val="ffffff"/>
                </a:solidFill>
                <a:latin typeface="Franklin Gothic Boo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2520" y="5050800"/>
            <a:ext cx="3573720" cy="1806840"/>
          </a:xfrm>
          <a:prstGeom prst="rect">
            <a:avLst/>
          </a:prstGeom>
          <a:solidFill>
            <a:srgbClr val="f96a1b"/>
          </a:solidFill>
          <a:ln w="25560">
            <a:noFill/>
          </a:ln>
        </p:spPr>
      </p:sp>
      <p:sp>
        <p:nvSpPr>
          <p:cNvPr id="85" name="CustomShape 2"/>
          <p:cNvSpPr/>
          <p:nvPr/>
        </p:nvSpPr>
        <p:spPr>
          <a:xfrm>
            <a:off x="-2520" y="5051160"/>
            <a:ext cx="9146160" cy="1806480"/>
          </a:xfrm>
          <a:prstGeom prst="rect">
            <a:avLst/>
          </a:prstGeom>
          <a:solidFill>
            <a:srgbClr val="08a1d9"/>
          </a:solidFill>
          <a:ln w="25560">
            <a:noFill/>
          </a:ln>
        </p:spPr>
      </p:sp>
      <p:sp>
        <p:nvSpPr>
          <p:cNvPr id="86" name="CustomShape 3"/>
          <p:cNvSpPr/>
          <p:nvPr/>
        </p:nvSpPr>
        <p:spPr>
          <a:xfrm>
            <a:off x="-2520" y="-1080"/>
            <a:ext cx="9146160" cy="6858720"/>
          </a:xfrm>
          <a:prstGeom prst="rect">
            <a:avLst/>
          </a:prstGeom>
          <a:solidFill>
            <a:srgbClr val="f96a1b"/>
          </a:solidFill>
          <a:ln w="25560">
            <a:noFill/>
          </a:ln>
        </p:spPr>
      </p:sp>
      <p:sp>
        <p:nvSpPr>
          <p:cNvPr id="87" name="CustomShape 4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rgbClr val="08a1d9"/>
          </a:solidFill>
          <a:ln w="25560">
            <a:noFill/>
          </a:ln>
        </p:spPr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 rot="19140000">
            <a:off x="819000" y="1726920"/>
            <a:ext cx="5650560" cy="1207080"/>
          </a:xfrm>
          <a:prstGeom prst="rect">
            <a:avLst/>
          </a:prstGeom>
        </p:spPr>
        <p:txBody>
          <a:bodyPr bIns="9000" anchor="b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Franklin Gothic Medium"/>
              </a:rPr>
              <a:t>Click to edit the title text format</a:t>
            </a:r>
            <a:r>
              <a:rPr lang="en-US" sz="3200">
                <a:solidFill>
                  <a:srgbClr val="000000"/>
                </a:solidFill>
                <a:latin typeface="Franklin Gothic Medium"/>
              </a:rPr>
              <a:t>单击此处编辑母版标题样式</a:t>
            </a:r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 rot="19140000">
            <a:off x="1215720" y="2468160"/>
            <a:ext cx="6510240" cy="3286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Seventh Outline Level</a:t>
            </a:r>
            <a:r>
              <a:rPr lang="en-US" sz="1400">
                <a:solidFill>
                  <a:srgbClr val="000000"/>
                </a:solidFill>
                <a:latin typeface="Franklin Gothic Book"/>
              </a:rPr>
              <a:t>单击此处编辑母版文本样式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Franklin Gothic Book"/>
              </a:rPr>
              <a:t>12/1/15</a:t>
            </a:r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2" name="PlaceHolder 9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F01942F0-0CD2-4660-938F-1A02C331AD84}" type="slidenum">
              <a:rPr lang="en-US" sz="1650">
                <a:solidFill>
                  <a:srgbClr val="ffffff"/>
                </a:solidFill>
                <a:latin typeface="Franklin Gothic Book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 rot="19140000">
            <a:off x="816840" y="1730520"/>
            <a:ext cx="5648400" cy="1203840"/>
          </a:xfrm>
          <a:prstGeom prst="rect">
            <a:avLst/>
          </a:prstGeom>
        </p:spPr>
        <p:txBody>
          <a:bodyPr bIns="9000" anchor="b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Franklin Gothic Medium"/>
              </a:rPr>
              <a:t>Going On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 rot="19140000">
            <a:off x="1194840" y="2471040"/>
            <a:ext cx="6510600" cy="329040"/>
          </a:xfrm>
          <a:prstGeom prst="rect">
            <a:avLst/>
          </a:prstGeom>
        </p:spPr>
        <p:txBody>
          <a:bodyPr tIns="9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Franklin Gothic Book"/>
              </a:rPr>
              <a:t>Tells what is currently happening on campus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about</a:t>
            </a:r>
            <a:endParaRPr/>
          </a:p>
        </p:txBody>
      </p:sp>
      <p:pic>
        <p:nvPicPr>
          <p:cNvPr id="146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Homepage for personal user</a:t>
            </a:r>
            <a:endParaRPr/>
          </a:p>
        </p:txBody>
      </p:sp>
      <p:pic>
        <p:nvPicPr>
          <p:cNvPr id="148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 rot="19140000">
            <a:off x="819000" y="1726920"/>
            <a:ext cx="5650560" cy="1207080"/>
          </a:xfrm>
          <a:prstGeom prst="rect">
            <a:avLst/>
          </a:prstGeom>
        </p:spPr>
        <p:txBody>
          <a:bodyPr bIns="9000" anchor="b"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Franklin Gothic Medium"/>
              </a:rPr>
              <a:t>Thank you!!!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 rot="19140000">
            <a:off x="1215720" y="2468160"/>
            <a:ext cx="6510240" cy="32868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Our idea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1012680" y="1355760"/>
            <a:ext cx="7191360" cy="301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There is always a moment that you see many people gathering at a place but have no idea what they are doing.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GoingOn app is trying to solve this problem!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Franklin Gothic Book"/>
              </a:rPr>
              <a:t>More specifically, GoingOn organizes events on campus and tells the user what is currently happening on campus according to the user's current location.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Homepage</a:t>
            </a:r>
            <a:endParaRPr/>
          </a:p>
        </p:txBody>
      </p:sp>
      <p:pic>
        <p:nvPicPr>
          <p:cNvPr id="132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Sign up </a:t>
            </a:r>
            <a:r>
              <a:rPr lang="en-US" sz="2800">
                <a:solidFill>
                  <a:srgbClr val="000000"/>
                </a:solidFill>
                <a:latin typeface="Franklin Gothic Medium"/>
              </a:rPr>
              <a:t>－</a:t>
            </a:r>
            <a:r>
              <a:rPr lang="en-US" sz="2800">
                <a:solidFill>
                  <a:srgbClr val="000000"/>
                </a:solidFill>
                <a:latin typeface="Franklin Gothic Medium"/>
              </a:rPr>
              <a:t>organization</a:t>
            </a:r>
            <a:endParaRPr/>
          </a:p>
        </p:txBody>
      </p:sp>
      <p:pic>
        <p:nvPicPr>
          <p:cNvPr id="134" name="内容占位符 4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Sign up - personal</a:t>
            </a:r>
            <a:endParaRPr/>
          </a:p>
        </p:txBody>
      </p:sp>
      <p:pic>
        <p:nvPicPr>
          <p:cNvPr id="136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Sign in</a:t>
            </a:r>
            <a:endParaRPr/>
          </a:p>
        </p:txBody>
      </p:sp>
      <p:pic>
        <p:nvPicPr>
          <p:cNvPr id="138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Update account</a:t>
            </a:r>
            <a:endParaRPr/>
          </a:p>
        </p:txBody>
      </p:sp>
      <p:pic>
        <p:nvPicPr>
          <p:cNvPr id="140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Homepage for organization</a:t>
            </a:r>
            <a:endParaRPr/>
          </a:p>
        </p:txBody>
      </p:sp>
      <p:pic>
        <p:nvPicPr>
          <p:cNvPr id="142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Franklin Gothic Medium"/>
              </a:rPr>
              <a:t>Posted events</a:t>
            </a:r>
            <a:endParaRPr/>
          </a:p>
        </p:txBody>
      </p:sp>
      <p:pic>
        <p:nvPicPr>
          <p:cNvPr id="144" name="内容占位符 3" descr=""/>
          <p:cNvPicPr/>
          <p:nvPr/>
        </p:nvPicPr>
        <p:blipFill>
          <a:blip r:embed="rId1"/>
          <a:srcRect l="0" t="232258" r="0" b="232258"/>
          <a:stretch>
            <a:fillRect/>
          </a:stretch>
        </p:blipFill>
        <p:spPr>
          <a:xfrm>
            <a:off x="822960" y="1100520"/>
            <a:ext cx="7520760" cy="3579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