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  <p:sldId id="261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85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2015年12月1日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2015年12月1日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6000" dirty="0" smtClean="0"/>
              <a:t>Going On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9140000">
            <a:off x="1195113" y="2470925"/>
            <a:ext cx="6511131" cy="32925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Tells </a:t>
            </a:r>
            <a:r>
              <a:rPr kumimoji="1" lang="en-US" altLang="zh-CN" dirty="0"/>
              <a:t>what is currently happening on campus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42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5: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699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Homepage for personal user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5: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102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6000" dirty="0" smtClean="0"/>
              <a:t>Thank you!!!</a:t>
            </a:r>
            <a:endParaRPr kumimoji="1"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idea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2663" y="1355726"/>
            <a:ext cx="719162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There is always a moment that you see many people gathering at a place but have no idea what they are doing</a:t>
            </a:r>
            <a:r>
              <a:rPr kumimoji="1" lang="en-US" altLang="zh-CN" sz="2800" dirty="0" smtClean="0"/>
              <a:t>. </a:t>
            </a:r>
          </a:p>
          <a:p>
            <a:r>
              <a:rPr kumimoji="1" lang="en-US" altLang="zh-CN" sz="2800" dirty="0" err="1" smtClean="0"/>
              <a:t>GoingOn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app is trying to solve this problem!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More </a:t>
            </a:r>
            <a:r>
              <a:rPr kumimoji="1" lang="en-US" altLang="zh-CN" sz="2800" dirty="0"/>
              <a:t>specifically, </a:t>
            </a:r>
            <a:r>
              <a:rPr kumimoji="1" lang="en-US" altLang="zh-CN" sz="2800" dirty="0" err="1" smtClean="0"/>
              <a:t>GoingOn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organizes events on campus and tells the user what is currently happening on campus according to the user's current location.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Homepage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3: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67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Sign up 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organization</a:t>
            </a:r>
            <a:endParaRPr kumimoji="1" lang="zh-CN" altLang="en-US" dirty="0"/>
          </a:p>
        </p:txBody>
      </p:sp>
      <p:pic>
        <p:nvPicPr>
          <p:cNvPr id="5" name="内容占位符 4" descr="Screenshot from 2015-12-01 15:36: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>
          <a:xfrm>
            <a:off x="822960" y="1100628"/>
            <a:ext cx="7520940" cy="3579849"/>
          </a:xfrm>
        </p:spPr>
      </p:pic>
    </p:spTree>
    <p:extLst>
      <p:ext uri="{BB962C8B-B14F-4D97-AF65-F5344CB8AC3E}">
        <p14:creationId xmlns:p14="http://schemas.microsoft.com/office/powerpoint/2010/main" val="429414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 </a:t>
            </a:r>
            <a:r>
              <a:rPr kumimoji="1" lang="en-US" altLang="zh-CN" dirty="0" smtClean="0"/>
              <a:t>up - personal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6: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225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Sign in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4: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8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Update account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5: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976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Homepage for organization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6: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976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Posted events</a:t>
            </a:r>
            <a:endParaRPr kumimoji="1" lang="zh-CN" altLang="en-US" dirty="0"/>
          </a:p>
        </p:txBody>
      </p:sp>
      <p:pic>
        <p:nvPicPr>
          <p:cNvPr id="4" name="内容占位符 3" descr="Screenshot from 2015-12-01 15:36: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1" b="8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87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角度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13</TotalTime>
  <Words>96</Words>
  <Application>Microsoft Macintosh PowerPoint</Application>
  <PresentationFormat>全屏显示(4:3)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角度</vt:lpstr>
      <vt:lpstr>Going On</vt:lpstr>
      <vt:lpstr>Our idea</vt:lpstr>
      <vt:lpstr>Homepage</vt:lpstr>
      <vt:lpstr>Sign up －organization</vt:lpstr>
      <vt:lpstr>Sign up - personal</vt:lpstr>
      <vt:lpstr>Sign in</vt:lpstr>
      <vt:lpstr>Update account</vt:lpstr>
      <vt:lpstr>Homepage for organization</vt:lpstr>
      <vt:lpstr>Posted events</vt:lpstr>
      <vt:lpstr>about</vt:lpstr>
      <vt:lpstr>Homepage for personal user</vt:lpstr>
      <vt:lpstr>Thank you!!!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On</dc:title>
  <dc:creator>Geyang Yu</dc:creator>
  <cp:lastModifiedBy>Geyang Yu</cp:lastModifiedBy>
  <cp:revision>2</cp:revision>
  <dcterms:created xsi:type="dcterms:W3CDTF">2015-12-01T20:34:17Z</dcterms:created>
  <dcterms:modified xsi:type="dcterms:W3CDTF">2015-12-01T20:48:13Z</dcterms:modified>
</cp:coreProperties>
</file>