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70" r:id="rId6"/>
    <p:sldId id="263" r:id="rId7"/>
    <p:sldId id="271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14D7D-5F22-4D74-9226-02D61561BBA3}" v="33" dt="2021-11-12T22:00:12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feng liu" userId="1dea556d609a4c8c" providerId="LiveId" clId="{E7914D7D-5F22-4D74-9226-02D61561BBA3}"/>
    <pc:docChg chg="undo custSel addSld delSld modSld sldOrd modMainMaster addSection delSection">
      <pc:chgData name="zhaofeng liu" userId="1dea556d609a4c8c" providerId="LiveId" clId="{E7914D7D-5F22-4D74-9226-02D61561BBA3}" dt="2021-11-12T22:19:14.792" v="5231" actId="20577"/>
      <pc:docMkLst>
        <pc:docMk/>
      </pc:docMkLst>
      <pc:sldChg chg="modSp new mod">
        <pc:chgData name="zhaofeng liu" userId="1dea556d609a4c8c" providerId="LiveId" clId="{E7914D7D-5F22-4D74-9226-02D61561BBA3}" dt="2021-11-11T23:17:38.879" v="991" actId="20577"/>
        <pc:sldMkLst>
          <pc:docMk/>
          <pc:sldMk cId="1180769904" sldId="256"/>
        </pc:sldMkLst>
        <pc:spChg chg="mod">
          <ac:chgData name="zhaofeng liu" userId="1dea556d609a4c8c" providerId="LiveId" clId="{E7914D7D-5F22-4D74-9226-02D61561BBA3}" dt="2021-11-11T23:17:38.879" v="991" actId="20577"/>
          <ac:spMkLst>
            <pc:docMk/>
            <pc:sldMk cId="1180769904" sldId="256"/>
            <ac:spMk id="2" creationId="{C7C38B7C-E8E9-478C-94BF-5F042C1F1228}"/>
          </ac:spMkLst>
        </pc:spChg>
        <pc:spChg chg="mod">
          <ac:chgData name="zhaofeng liu" userId="1dea556d609a4c8c" providerId="LiveId" clId="{E7914D7D-5F22-4D74-9226-02D61561BBA3}" dt="2021-11-11T17:19:05.708" v="441" actId="14100"/>
          <ac:spMkLst>
            <pc:docMk/>
            <pc:sldMk cId="1180769904" sldId="256"/>
            <ac:spMk id="3" creationId="{2AF19878-8D79-4FA0-831C-312709B2538C}"/>
          </ac:spMkLst>
        </pc:spChg>
      </pc:sldChg>
      <pc:sldChg chg="addSp delSp modSp new del mod ord">
        <pc:chgData name="zhaofeng liu" userId="1dea556d609a4c8c" providerId="LiveId" clId="{E7914D7D-5F22-4D74-9226-02D61561BBA3}" dt="2021-11-11T23:19:18.361" v="1017" actId="2696"/>
        <pc:sldMkLst>
          <pc:docMk/>
          <pc:sldMk cId="418297670" sldId="257"/>
        </pc:sldMkLst>
        <pc:spChg chg="mod">
          <ac:chgData name="zhaofeng liu" userId="1dea556d609a4c8c" providerId="LiveId" clId="{E7914D7D-5F22-4D74-9226-02D61561BBA3}" dt="2021-11-11T17:54:44.726" v="732" actId="113"/>
          <ac:spMkLst>
            <pc:docMk/>
            <pc:sldMk cId="418297670" sldId="257"/>
            <ac:spMk id="2" creationId="{CFA9B377-F95D-4E5E-A1B6-B5DC790A5FD6}"/>
          </ac:spMkLst>
        </pc:spChg>
        <pc:spChg chg="del mod">
          <ac:chgData name="zhaofeng liu" userId="1dea556d609a4c8c" providerId="LiveId" clId="{E7914D7D-5F22-4D74-9226-02D61561BBA3}" dt="2021-11-11T17:49:32.912" v="545" actId="931"/>
          <ac:spMkLst>
            <pc:docMk/>
            <pc:sldMk cId="418297670" sldId="257"/>
            <ac:spMk id="3" creationId="{3B5370E5-C778-483B-A77C-72C49F15C343}"/>
          </ac:spMkLst>
        </pc:spChg>
        <pc:picChg chg="add mod">
          <ac:chgData name="zhaofeng liu" userId="1dea556d609a4c8c" providerId="LiveId" clId="{E7914D7D-5F22-4D74-9226-02D61561BBA3}" dt="2021-11-11T17:50:03.155" v="558" actId="14100"/>
          <ac:picMkLst>
            <pc:docMk/>
            <pc:sldMk cId="418297670" sldId="257"/>
            <ac:picMk id="5" creationId="{F7EC6337-DD83-4623-AAE9-9FDDE25408DE}"/>
          </ac:picMkLst>
        </pc:picChg>
      </pc:sldChg>
      <pc:sldChg chg="addSp delSp modSp new mod ord setBg setClrOvrMap">
        <pc:chgData name="zhaofeng liu" userId="1dea556d609a4c8c" providerId="LiveId" clId="{E7914D7D-5F22-4D74-9226-02D61561BBA3}" dt="2021-11-12T22:19:14.792" v="5231" actId="20577"/>
        <pc:sldMkLst>
          <pc:docMk/>
          <pc:sldMk cId="2535958279" sldId="258"/>
        </pc:sldMkLst>
        <pc:spChg chg="mod ord">
          <ac:chgData name="zhaofeng liu" userId="1dea556d609a4c8c" providerId="LiveId" clId="{E7914D7D-5F22-4D74-9226-02D61561BBA3}" dt="2021-11-12T21:34:22.853" v="4658" actId="1076"/>
          <ac:spMkLst>
            <pc:docMk/>
            <pc:sldMk cId="2535958279" sldId="258"/>
            <ac:spMk id="2" creationId="{CC516CAB-ECDF-4A13-8596-87F99A4DDAE3}"/>
          </ac:spMkLst>
        </pc:spChg>
        <pc:spChg chg="del">
          <ac:chgData name="zhaofeng liu" userId="1dea556d609a4c8c" providerId="LiveId" clId="{E7914D7D-5F22-4D74-9226-02D61561BBA3}" dt="2021-11-11T17:41:27.937" v="483" actId="931"/>
          <ac:spMkLst>
            <pc:docMk/>
            <pc:sldMk cId="2535958279" sldId="258"/>
            <ac:spMk id="3" creationId="{2F86A1A1-88CB-475C-B604-B32D6FB6462A}"/>
          </ac:spMkLst>
        </pc:spChg>
        <pc:spChg chg="add del mod">
          <ac:chgData name="zhaofeng liu" userId="1dea556d609a4c8c" providerId="LiveId" clId="{E7914D7D-5F22-4D74-9226-02D61561BBA3}" dt="2021-11-11T17:45:23.078" v="494" actId="931"/>
          <ac:spMkLst>
            <pc:docMk/>
            <pc:sldMk cId="2535958279" sldId="258"/>
            <ac:spMk id="7" creationId="{26DF1632-EAD4-42DC-B920-3D4A228F37FF}"/>
          </ac:spMkLst>
        </pc:spChg>
        <pc:spChg chg="add del">
          <ac:chgData name="zhaofeng liu" userId="1dea556d609a4c8c" providerId="LiveId" clId="{E7914D7D-5F22-4D74-9226-02D61561BBA3}" dt="2021-11-11T17:45:31.803" v="500" actId="26606"/>
          <ac:spMkLst>
            <pc:docMk/>
            <pc:sldMk cId="2535958279" sldId="258"/>
            <ac:spMk id="13" creationId="{81E2302C-7A37-4CFD-8701-ADFEE1FB7398}"/>
          </ac:spMkLst>
        </pc:spChg>
        <pc:spChg chg="add del">
          <ac:chgData name="zhaofeng liu" userId="1dea556d609a4c8c" providerId="LiveId" clId="{E7914D7D-5F22-4D74-9226-02D61561BBA3}" dt="2021-11-11T17:45:29.277" v="498" actId="26606"/>
          <ac:spMkLst>
            <pc:docMk/>
            <pc:sldMk cId="2535958279" sldId="258"/>
            <ac:spMk id="14" creationId="{37C89E4B-3C9F-44B9-8B86-D9E3D112D8EC}"/>
          </ac:spMkLst>
        </pc:spChg>
        <pc:spChg chg="add del">
          <ac:chgData name="zhaofeng liu" userId="1dea556d609a4c8c" providerId="LiveId" clId="{E7914D7D-5F22-4D74-9226-02D61561BBA3}" dt="2021-11-11T17:45:31.803" v="500" actId="26606"/>
          <ac:spMkLst>
            <pc:docMk/>
            <pc:sldMk cId="2535958279" sldId="258"/>
            <ac:spMk id="20" creationId="{F13C74B1-5B17-4795-BED0-7140497B445A}"/>
          </ac:spMkLst>
        </pc:spChg>
        <pc:spChg chg="add del">
          <ac:chgData name="zhaofeng liu" userId="1dea556d609a4c8c" providerId="LiveId" clId="{E7914D7D-5F22-4D74-9226-02D61561BBA3}" dt="2021-11-11T17:45:31.803" v="500" actId="26606"/>
          <ac:spMkLst>
            <pc:docMk/>
            <pc:sldMk cId="2535958279" sldId="258"/>
            <ac:spMk id="21" creationId="{D4974D33-8DC5-464E-8C6D-BE58F0669C17}"/>
          </ac:spMkLst>
        </pc:spChg>
        <pc:spChg chg="add del">
          <ac:chgData name="zhaofeng liu" userId="1dea556d609a4c8c" providerId="LiveId" clId="{E7914D7D-5F22-4D74-9226-02D61561BBA3}" dt="2021-11-11T17:45:41.129" v="506" actId="26606"/>
          <ac:spMkLst>
            <pc:docMk/>
            <pc:sldMk cId="2535958279" sldId="258"/>
            <ac:spMk id="22" creationId="{7A5F0580-5EE9-419F-96EE-B6529EF6E7D0}"/>
          </ac:spMkLst>
        </pc:spChg>
        <pc:spChg chg="add del">
          <ac:chgData name="zhaofeng liu" userId="1dea556d609a4c8c" providerId="LiveId" clId="{E7914D7D-5F22-4D74-9226-02D61561BBA3}" dt="2021-11-11T17:45:33.139" v="502" actId="26606"/>
          <ac:spMkLst>
            <pc:docMk/>
            <pc:sldMk cId="2535958279" sldId="258"/>
            <ac:spMk id="23" creationId="{37C89E4B-3C9F-44B9-8B86-D9E3D112D8EC}"/>
          </ac:spMkLst>
        </pc:spChg>
        <pc:spChg chg="add del">
          <ac:chgData name="zhaofeng liu" userId="1dea556d609a4c8c" providerId="LiveId" clId="{E7914D7D-5F22-4D74-9226-02D61561BBA3}" dt="2021-11-11T17:45:34.763" v="504" actId="26606"/>
          <ac:spMkLst>
            <pc:docMk/>
            <pc:sldMk cId="2535958279" sldId="258"/>
            <ac:spMk id="27" creationId="{6753252F-4873-4F63-801D-CC719279A7D5}"/>
          </ac:spMkLst>
        </pc:spChg>
        <pc:spChg chg="add del">
          <ac:chgData name="zhaofeng liu" userId="1dea556d609a4c8c" providerId="LiveId" clId="{E7914D7D-5F22-4D74-9226-02D61561BBA3}" dt="2021-11-11T17:45:34.763" v="504" actId="26606"/>
          <ac:spMkLst>
            <pc:docMk/>
            <pc:sldMk cId="2535958279" sldId="258"/>
            <ac:spMk id="28" creationId="{047C8CCB-F95D-4249-92DD-651249D3535A}"/>
          </ac:spMkLst>
        </pc:spChg>
        <pc:spChg chg="add del">
          <ac:chgData name="zhaofeng liu" userId="1dea556d609a4c8c" providerId="LiveId" clId="{E7914D7D-5F22-4D74-9226-02D61561BBA3}" dt="2021-11-11T17:45:41.129" v="506" actId="26606"/>
          <ac:spMkLst>
            <pc:docMk/>
            <pc:sldMk cId="2535958279" sldId="258"/>
            <ac:spMk id="30" creationId="{9AA72BD9-2C5A-4EDC-931F-5AA08EACA0F3}"/>
          </ac:spMkLst>
        </pc:spChg>
        <pc:spChg chg="add del">
          <ac:chgData name="zhaofeng liu" userId="1dea556d609a4c8c" providerId="LiveId" clId="{E7914D7D-5F22-4D74-9226-02D61561BBA3}" dt="2021-11-11T17:45:41.129" v="506" actId="26606"/>
          <ac:spMkLst>
            <pc:docMk/>
            <pc:sldMk cId="2535958279" sldId="258"/>
            <ac:spMk id="31" creationId="{DD3981AC-7B61-4947-BCF3-F7AA7FA385B9}"/>
          </ac:spMkLst>
        </pc:spChg>
        <pc:spChg chg="add del">
          <ac:chgData name="zhaofeng liu" userId="1dea556d609a4c8c" providerId="LiveId" clId="{E7914D7D-5F22-4D74-9226-02D61561BBA3}" dt="2021-11-11T17:45:41.129" v="506" actId="26606"/>
          <ac:spMkLst>
            <pc:docMk/>
            <pc:sldMk cId="2535958279" sldId="258"/>
            <ac:spMk id="32" creationId="{55D4142C-5077-457F-A6AD-3FECFDB39685}"/>
          </ac:spMkLst>
        </pc:spChg>
        <pc:spChg chg="add del">
          <ac:chgData name="zhaofeng liu" userId="1dea556d609a4c8c" providerId="LiveId" clId="{E7914D7D-5F22-4D74-9226-02D61561BBA3}" dt="2021-11-11T17:45:41.129" v="506" actId="26606"/>
          <ac:spMkLst>
            <pc:docMk/>
            <pc:sldMk cId="2535958279" sldId="258"/>
            <ac:spMk id="33" creationId="{0C8D9E71-3D17-4928-928B-74B8811F1F1A}"/>
          </ac:spMkLst>
        </pc:spChg>
        <pc:spChg chg="add del">
          <ac:chgData name="zhaofeng liu" userId="1dea556d609a4c8c" providerId="LiveId" clId="{E7914D7D-5F22-4D74-9226-02D61561BBA3}" dt="2021-11-11T17:45:42.462" v="508" actId="26606"/>
          <ac:spMkLst>
            <pc:docMk/>
            <pc:sldMk cId="2535958279" sldId="258"/>
            <ac:spMk id="35" creationId="{8FC9BE17-9A7B-462D-AE50-3D8777387304}"/>
          </ac:spMkLst>
        </pc:spChg>
        <pc:spChg chg="add del">
          <ac:chgData name="zhaofeng liu" userId="1dea556d609a4c8c" providerId="LiveId" clId="{E7914D7D-5F22-4D74-9226-02D61561BBA3}" dt="2021-11-11T17:45:42.462" v="508" actId="26606"/>
          <ac:spMkLst>
            <pc:docMk/>
            <pc:sldMk cId="2535958279" sldId="258"/>
            <ac:spMk id="36" creationId="{3EBE8569-6AEC-4B8C-8D53-2DE337CDBA65}"/>
          </ac:spMkLst>
        </pc:spChg>
        <pc:spChg chg="add del">
          <ac:chgData name="zhaofeng liu" userId="1dea556d609a4c8c" providerId="LiveId" clId="{E7914D7D-5F22-4D74-9226-02D61561BBA3}" dt="2021-11-11T17:45:42.462" v="508" actId="26606"/>
          <ac:spMkLst>
            <pc:docMk/>
            <pc:sldMk cId="2535958279" sldId="258"/>
            <ac:spMk id="37" creationId="{55D4142C-5077-457F-A6AD-3FECFDB39685}"/>
          </ac:spMkLst>
        </pc:spChg>
        <pc:spChg chg="add del">
          <ac:chgData name="zhaofeng liu" userId="1dea556d609a4c8c" providerId="LiveId" clId="{E7914D7D-5F22-4D74-9226-02D61561BBA3}" dt="2021-11-11T17:45:42.462" v="508" actId="26606"/>
          <ac:spMkLst>
            <pc:docMk/>
            <pc:sldMk cId="2535958279" sldId="258"/>
            <ac:spMk id="38" creationId="{7A5F0580-5EE9-419F-96EE-B6529EF6E7D0}"/>
          </ac:spMkLst>
        </pc:spChg>
        <pc:spChg chg="add del">
          <ac:chgData name="zhaofeng liu" userId="1dea556d609a4c8c" providerId="LiveId" clId="{E7914D7D-5F22-4D74-9226-02D61561BBA3}" dt="2021-11-11T17:45:42.462" v="508" actId="26606"/>
          <ac:spMkLst>
            <pc:docMk/>
            <pc:sldMk cId="2535958279" sldId="258"/>
            <ac:spMk id="39" creationId="{DAA5C716-1D90-4014-846D-31D6DD3347F6}"/>
          </ac:spMkLst>
        </pc:spChg>
        <pc:spChg chg="add del">
          <ac:chgData name="zhaofeng liu" userId="1dea556d609a4c8c" providerId="LiveId" clId="{E7914D7D-5F22-4D74-9226-02D61561BBA3}" dt="2021-11-11T17:45:43.071" v="510" actId="26606"/>
          <ac:spMkLst>
            <pc:docMk/>
            <pc:sldMk cId="2535958279" sldId="258"/>
            <ac:spMk id="41" creationId="{7A42BA2C-0360-41F3-8926-84E89ECB89ED}"/>
          </ac:spMkLst>
        </pc:spChg>
        <pc:spChg chg="add del">
          <ac:chgData name="zhaofeng liu" userId="1dea556d609a4c8c" providerId="LiveId" clId="{E7914D7D-5F22-4D74-9226-02D61561BBA3}" dt="2021-11-11T17:45:43.071" v="510" actId="26606"/>
          <ac:spMkLst>
            <pc:docMk/>
            <pc:sldMk cId="2535958279" sldId="258"/>
            <ac:spMk id="42" creationId="{5E39A796-BE83-48B1-B33F-35C4A32AAB57}"/>
          </ac:spMkLst>
        </pc:spChg>
        <pc:spChg chg="add del">
          <ac:chgData name="zhaofeng liu" userId="1dea556d609a4c8c" providerId="LiveId" clId="{E7914D7D-5F22-4D74-9226-02D61561BBA3}" dt="2021-11-11T17:45:43.071" v="510" actId="26606"/>
          <ac:spMkLst>
            <pc:docMk/>
            <pc:sldMk cId="2535958279" sldId="258"/>
            <ac:spMk id="43" creationId="{72F84B47-E267-4194-8194-831DB7B5547F}"/>
          </ac:spMkLst>
        </pc:spChg>
        <pc:spChg chg="add del">
          <ac:chgData name="zhaofeng liu" userId="1dea556d609a4c8c" providerId="LiveId" clId="{E7914D7D-5F22-4D74-9226-02D61561BBA3}" dt="2021-11-11T17:45:46.196" v="512" actId="26606"/>
          <ac:spMkLst>
            <pc:docMk/>
            <pc:sldMk cId="2535958279" sldId="258"/>
            <ac:spMk id="45" creationId="{9F79630B-0F0B-446E-A637-38FA8F61D10E}"/>
          </ac:spMkLst>
        </pc:spChg>
        <pc:spChg chg="add del">
          <ac:chgData name="zhaofeng liu" userId="1dea556d609a4c8c" providerId="LiveId" clId="{E7914D7D-5F22-4D74-9226-02D61561BBA3}" dt="2021-11-11T17:45:46.196" v="512" actId="26606"/>
          <ac:spMkLst>
            <pc:docMk/>
            <pc:sldMk cId="2535958279" sldId="258"/>
            <ac:spMk id="46" creationId="{B3437C99-FC8E-4311-B48A-F0C4C329B154}"/>
          </ac:spMkLst>
        </pc:spChg>
        <pc:spChg chg="add del">
          <ac:chgData name="zhaofeng liu" userId="1dea556d609a4c8c" providerId="LiveId" clId="{E7914D7D-5F22-4D74-9226-02D61561BBA3}" dt="2021-11-11T17:45:46.196" v="512" actId="26606"/>
          <ac:spMkLst>
            <pc:docMk/>
            <pc:sldMk cId="2535958279" sldId="258"/>
            <ac:spMk id="47" creationId="{D2DC79B6-5010-45CC-A07F-710EA141C5E7}"/>
          </ac:spMkLst>
        </pc:spChg>
        <pc:spChg chg="add del">
          <ac:chgData name="zhaofeng liu" userId="1dea556d609a4c8c" providerId="LiveId" clId="{E7914D7D-5F22-4D74-9226-02D61561BBA3}" dt="2021-11-12T00:23:08.468" v="3796" actId="26606"/>
          <ac:spMkLst>
            <pc:docMk/>
            <pc:sldMk cId="2535958279" sldId="258"/>
            <ac:spMk id="49" creationId="{9AA72BD9-2C5A-4EDC-931F-5AA08EACA0F3}"/>
          </ac:spMkLst>
        </pc:spChg>
        <pc:spChg chg="add del">
          <ac:chgData name="zhaofeng liu" userId="1dea556d609a4c8c" providerId="LiveId" clId="{E7914D7D-5F22-4D74-9226-02D61561BBA3}" dt="2021-11-12T00:23:08.468" v="3796" actId="26606"/>
          <ac:spMkLst>
            <pc:docMk/>
            <pc:sldMk cId="2535958279" sldId="258"/>
            <ac:spMk id="50" creationId="{DD3981AC-7B61-4947-BCF3-F7AA7FA385B9}"/>
          </ac:spMkLst>
        </pc:spChg>
        <pc:spChg chg="add del">
          <ac:chgData name="zhaofeng liu" userId="1dea556d609a4c8c" providerId="LiveId" clId="{E7914D7D-5F22-4D74-9226-02D61561BBA3}" dt="2021-11-12T00:23:08.468" v="3796" actId="26606"/>
          <ac:spMkLst>
            <pc:docMk/>
            <pc:sldMk cId="2535958279" sldId="258"/>
            <ac:spMk id="51" creationId="{55D4142C-5077-457F-A6AD-3FECFDB39685}"/>
          </ac:spMkLst>
        </pc:spChg>
        <pc:spChg chg="add del">
          <ac:chgData name="zhaofeng liu" userId="1dea556d609a4c8c" providerId="LiveId" clId="{E7914D7D-5F22-4D74-9226-02D61561BBA3}" dt="2021-11-12T00:23:08.468" v="3796" actId="26606"/>
          <ac:spMkLst>
            <pc:docMk/>
            <pc:sldMk cId="2535958279" sldId="258"/>
            <ac:spMk id="52" creationId="{7A5F0580-5EE9-419F-96EE-B6529EF6E7D0}"/>
          </ac:spMkLst>
        </pc:spChg>
        <pc:spChg chg="add del mod">
          <ac:chgData name="zhaofeng liu" userId="1dea556d609a4c8c" providerId="LiveId" clId="{E7914D7D-5F22-4D74-9226-02D61561BBA3}" dt="2021-11-12T00:23:08.468" v="3796" actId="26606"/>
          <ac:spMkLst>
            <pc:docMk/>
            <pc:sldMk cId="2535958279" sldId="258"/>
            <ac:spMk id="53" creationId="{0C8D9E71-3D17-4928-928B-74B8811F1F1A}"/>
          </ac:spMkLst>
        </pc:spChg>
        <pc:spChg chg="add del">
          <ac:chgData name="zhaofeng liu" userId="1dea556d609a4c8c" providerId="LiveId" clId="{E7914D7D-5F22-4D74-9226-02D61561BBA3}" dt="2021-11-12T00:23:07.886" v="3793" actId="26606"/>
          <ac:spMkLst>
            <pc:docMk/>
            <pc:sldMk cId="2535958279" sldId="258"/>
            <ac:spMk id="58" creationId="{B95B9BA8-1D69-4796-85F5-B6D0BD52354B}"/>
          </ac:spMkLst>
        </pc:spChg>
        <pc:spChg chg="add del">
          <ac:chgData name="zhaofeng liu" userId="1dea556d609a4c8c" providerId="LiveId" clId="{E7914D7D-5F22-4D74-9226-02D61561BBA3}" dt="2021-11-12T00:23:08.468" v="3795" actId="26606"/>
          <ac:spMkLst>
            <pc:docMk/>
            <pc:sldMk cId="2535958279" sldId="258"/>
            <ac:spMk id="68" creationId="{9AA72BD9-2C5A-4EDC-931F-5AA08EACA0F3}"/>
          </ac:spMkLst>
        </pc:spChg>
        <pc:spChg chg="add del">
          <ac:chgData name="zhaofeng liu" userId="1dea556d609a4c8c" providerId="LiveId" clId="{E7914D7D-5F22-4D74-9226-02D61561BBA3}" dt="2021-11-12T00:23:08.468" v="3795" actId="26606"/>
          <ac:spMkLst>
            <pc:docMk/>
            <pc:sldMk cId="2535958279" sldId="258"/>
            <ac:spMk id="69" creationId="{DD3981AC-7B61-4947-BCF3-F7AA7FA385B9}"/>
          </ac:spMkLst>
        </pc:spChg>
        <pc:spChg chg="add del">
          <ac:chgData name="zhaofeng liu" userId="1dea556d609a4c8c" providerId="LiveId" clId="{E7914D7D-5F22-4D74-9226-02D61561BBA3}" dt="2021-11-12T00:23:08.468" v="3795" actId="26606"/>
          <ac:spMkLst>
            <pc:docMk/>
            <pc:sldMk cId="2535958279" sldId="258"/>
            <ac:spMk id="70" creationId="{55D4142C-5077-457F-A6AD-3FECFDB39685}"/>
          </ac:spMkLst>
        </pc:spChg>
        <pc:spChg chg="add del">
          <ac:chgData name="zhaofeng liu" userId="1dea556d609a4c8c" providerId="LiveId" clId="{E7914D7D-5F22-4D74-9226-02D61561BBA3}" dt="2021-11-12T00:23:08.468" v="3795" actId="26606"/>
          <ac:spMkLst>
            <pc:docMk/>
            <pc:sldMk cId="2535958279" sldId="258"/>
            <ac:spMk id="71" creationId="{7A5F0580-5EE9-419F-96EE-B6529EF6E7D0}"/>
          </ac:spMkLst>
        </pc:spChg>
        <pc:spChg chg="add">
          <ac:chgData name="zhaofeng liu" userId="1dea556d609a4c8c" providerId="LiveId" clId="{E7914D7D-5F22-4D74-9226-02D61561BBA3}" dt="2021-11-12T00:23:08.468" v="3796" actId="26606"/>
          <ac:spMkLst>
            <pc:docMk/>
            <pc:sldMk cId="2535958279" sldId="258"/>
            <ac:spMk id="73" creationId="{5AA03EDC-7067-4DFF-B672-541D016AAAB8}"/>
          </ac:spMkLst>
        </pc:spChg>
        <pc:spChg chg="add">
          <ac:chgData name="zhaofeng liu" userId="1dea556d609a4c8c" providerId="LiveId" clId="{E7914D7D-5F22-4D74-9226-02D61561BBA3}" dt="2021-11-12T00:23:08.468" v="3796" actId="26606"/>
          <ac:spMkLst>
            <pc:docMk/>
            <pc:sldMk cId="2535958279" sldId="258"/>
            <ac:spMk id="74" creationId="{0EBF3E39-B0BE-496A-8604-9007470FFA3A}"/>
          </ac:spMkLst>
        </pc:spChg>
        <pc:spChg chg="add mod">
          <ac:chgData name="zhaofeng liu" userId="1dea556d609a4c8c" providerId="LiveId" clId="{E7914D7D-5F22-4D74-9226-02D61561BBA3}" dt="2021-11-12T22:19:14.792" v="5231" actId="20577"/>
          <ac:spMkLst>
            <pc:docMk/>
            <pc:sldMk cId="2535958279" sldId="258"/>
            <ac:spMk id="75" creationId="{0C8D9E71-3D17-4928-928B-74B8811F1F1A}"/>
          </ac:spMkLst>
        </pc:spChg>
        <pc:grpChg chg="add del">
          <ac:chgData name="zhaofeng liu" userId="1dea556d609a4c8c" providerId="LiveId" clId="{E7914D7D-5F22-4D74-9226-02D61561BBA3}" dt="2021-11-12T00:23:07.886" v="3793" actId="26606"/>
          <ac:grpSpMkLst>
            <pc:docMk/>
            <pc:sldMk cId="2535958279" sldId="258"/>
            <ac:grpSpMk id="60" creationId="{B868920F-3C89-4780-A399-2A0099F45D9B}"/>
          </ac:grpSpMkLst>
        </pc:grpChg>
        <pc:graphicFrameChg chg="add del">
          <ac:chgData name="zhaofeng liu" userId="1dea556d609a4c8c" providerId="LiveId" clId="{E7914D7D-5F22-4D74-9226-02D61561BBA3}" dt="2021-11-12T00:23:08.468" v="3795" actId="26606"/>
          <ac:graphicFrameMkLst>
            <pc:docMk/>
            <pc:sldMk cId="2535958279" sldId="258"/>
            <ac:graphicFrameMk id="55" creationId="{3C2567BF-D5D4-4FC4-93CE-FB2D81659147}"/>
          </ac:graphicFrameMkLst>
        </pc:graphicFrameChg>
        <pc:picChg chg="add del mod">
          <ac:chgData name="zhaofeng liu" userId="1dea556d609a4c8c" providerId="LiveId" clId="{E7914D7D-5F22-4D74-9226-02D61561BBA3}" dt="2021-11-11T17:43:32.025" v="492" actId="21"/>
          <ac:picMkLst>
            <pc:docMk/>
            <pc:sldMk cId="2535958279" sldId="258"/>
            <ac:picMk id="5" creationId="{B5262F16-0873-430E-B2B6-91D23D62B52E}"/>
          </ac:picMkLst>
        </pc:picChg>
        <pc:picChg chg="add del mod ord">
          <ac:chgData name="zhaofeng liu" userId="1dea556d609a4c8c" providerId="LiveId" clId="{E7914D7D-5F22-4D74-9226-02D61561BBA3}" dt="2021-11-12T00:23:15.341" v="3797" actId="21"/>
          <ac:picMkLst>
            <pc:docMk/>
            <pc:sldMk cId="2535958279" sldId="258"/>
            <ac:picMk id="9" creationId="{D53A699F-EFDF-4C74-8C7F-911A6EFB99B8}"/>
          </ac:picMkLst>
        </pc:picChg>
        <pc:cxnChg chg="add del">
          <ac:chgData name="zhaofeng liu" userId="1dea556d609a4c8c" providerId="LiveId" clId="{E7914D7D-5F22-4D74-9226-02D61561BBA3}" dt="2021-11-11T17:45:29.277" v="498" actId="26606"/>
          <ac:cxnSpMkLst>
            <pc:docMk/>
            <pc:sldMk cId="2535958279" sldId="258"/>
            <ac:cxnSpMk id="16" creationId="{AA2EAA10-076F-46BD-8F0F-B9A2FB77A85C}"/>
          </ac:cxnSpMkLst>
        </pc:cxnChg>
        <pc:cxnChg chg="add del">
          <ac:chgData name="zhaofeng liu" userId="1dea556d609a4c8c" providerId="LiveId" clId="{E7914D7D-5F22-4D74-9226-02D61561BBA3}" dt="2021-11-11T17:45:29.277" v="498" actId="26606"/>
          <ac:cxnSpMkLst>
            <pc:docMk/>
            <pc:sldMk cId="2535958279" sldId="258"/>
            <ac:cxnSpMk id="18" creationId="{D891E407-403B-4764-86C9-33A56D3BCAA3}"/>
          </ac:cxnSpMkLst>
        </pc:cxnChg>
        <pc:cxnChg chg="add del">
          <ac:chgData name="zhaofeng liu" userId="1dea556d609a4c8c" providerId="LiveId" clId="{E7914D7D-5F22-4D74-9226-02D61561BBA3}" dt="2021-11-11T17:45:33.139" v="502" actId="26606"/>
          <ac:cxnSpMkLst>
            <pc:docMk/>
            <pc:sldMk cId="2535958279" sldId="258"/>
            <ac:cxnSpMk id="24" creationId="{AA2EAA10-076F-46BD-8F0F-B9A2FB77A85C}"/>
          </ac:cxnSpMkLst>
        </pc:cxnChg>
        <pc:cxnChg chg="add del">
          <ac:chgData name="zhaofeng liu" userId="1dea556d609a4c8c" providerId="LiveId" clId="{E7914D7D-5F22-4D74-9226-02D61561BBA3}" dt="2021-11-11T17:45:33.139" v="502" actId="26606"/>
          <ac:cxnSpMkLst>
            <pc:docMk/>
            <pc:sldMk cId="2535958279" sldId="258"/>
            <ac:cxnSpMk id="25" creationId="{D891E407-403B-4764-86C9-33A56D3BCAA3}"/>
          </ac:cxnSpMkLst>
        </pc:cxnChg>
      </pc:sldChg>
      <pc:sldChg chg="modSp new del mod">
        <pc:chgData name="zhaofeng liu" userId="1dea556d609a4c8c" providerId="LiveId" clId="{E7914D7D-5F22-4D74-9226-02D61561BBA3}" dt="2021-11-11T20:54:07.606" v="901" actId="47"/>
        <pc:sldMkLst>
          <pc:docMk/>
          <pc:sldMk cId="1398961997" sldId="259"/>
        </pc:sldMkLst>
        <pc:spChg chg="mod">
          <ac:chgData name="zhaofeng liu" userId="1dea556d609a4c8c" providerId="LiveId" clId="{E7914D7D-5F22-4D74-9226-02D61561BBA3}" dt="2021-11-11T17:54:40.993" v="731" actId="113"/>
          <ac:spMkLst>
            <pc:docMk/>
            <pc:sldMk cId="1398961997" sldId="259"/>
            <ac:spMk id="2" creationId="{C4582AEA-298B-4DEE-A48B-04423063B74C}"/>
          </ac:spMkLst>
        </pc:spChg>
      </pc:sldChg>
      <pc:sldChg chg="addSp delSp modSp new mod modClrScheme chgLayout">
        <pc:chgData name="zhaofeng liu" userId="1dea556d609a4c8c" providerId="LiveId" clId="{E7914D7D-5F22-4D74-9226-02D61561BBA3}" dt="2021-11-12T21:34:39.223" v="4660" actId="1076"/>
        <pc:sldMkLst>
          <pc:docMk/>
          <pc:sldMk cId="2132177699" sldId="260"/>
        </pc:sldMkLst>
        <pc:spChg chg="del mod ord">
          <ac:chgData name="zhaofeng liu" userId="1dea556d609a4c8c" providerId="LiveId" clId="{E7914D7D-5F22-4D74-9226-02D61561BBA3}" dt="2021-11-11T23:19:52.212" v="1044" actId="700"/>
          <ac:spMkLst>
            <pc:docMk/>
            <pc:sldMk cId="2132177699" sldId="260"/>
            <ac:spMk id="2" creationId="{D897B309-1EE4-43A0-A989-F1BC509A5B33}"/>
          </ac:spMkLst>
        </pc:spChg>
        <pc:spChg chg="del mod ord">
          <ac:chgData name="zhaofeng liu" userId="1dea556d609a4c8c" providerId="LiveId" clId="{E7914D7D-5F22-4D74-9226-02D61561BBA3}" dt="2021-11-11T23:19:52.212" v="1044" actId="700"/>
          <ac:spMkLst>
            <pc:docMk/>
            <pc:sldMk cId="2132177699" sldId="260"/>
            <ac:spMk id="3" creationId="{B015E94F-5FF8-46E8-953C-49E0261F744A}"/>
          </ac:spMkLst>
        </pc:spChg>
        <pc:spChg chg="add mod ord">
          <ac:chgData name="zhaofeng liu" userId="1dea556d609a4c8c" providerId="LiveId" clId="{E7914D7D-5F22-4D74-9226-02D61561BBA3}" dt="2021-11-12T21:34:39.223" v="4660" actId="1076"/>
          <ac:spMkLst>
            <pc:docMk/>
            <pc:sldMk cId="2132177699" sldId="260"/>
            <ac:spMk id="4" creationId="{FDBCC651-9717-46DE-A952-A60ECF75E779}"/>
          </ac:spMkLst>
        </pc:spChg>
        <pc:spChg chg="add mod ord">
          <ac:chgData name="zhaofeng liu" userId="1dea556d609a4c8c" providerId="LiveId" clId="{E7914D7D-5F22-4D74-9226-02D61561BBA3}" dt="2021-11-12T21:11:09.733" v="4212" actId="20577"/>
          <ac:spMkLst>
            <pc:docMk/>
            <pc:sldMk cId="2132177699" sldId="260"/>
            <ac:spMk id="5" creationId="{2173A40C-C2E7-47A3-BD58-FFD497240982}"/>
          </ac:spMkLst>
        </pc:spChg>
        <pc:spChg chg="add mod ord">
          <ac:chgData name="zhaofeng liu" userId="1dea556d609a4c8c" providerId="LiveId" clId="{E7914D7D-5F22-4D74-9226-02D61561BBA3}" dt="2021-11-12T21:10:16.954" v="4201" actId="313"/>
          <ac:spMkLst>
            <pc:docMk/>
            <pc:sldMk cId="2132177699" sldId="260"/>
            <ac:spMk id="6" creationId="{EE247F5F-C0E4-466C-9694-8744902AF508}"/>
          </ac:spMkLst>
        </pc:spChg>
      </pc:sldChg>
      <pc:sldChg chg="modSp new del mod">
        <pc:chgData name="zhaofeng liu" userId="1dea556d609a4c8c" providerId="LiveId" clId="{E7914D7D-5F22-4D74-9226-02D61561BBA3}" dt="2021-11-11T17:53:31.175" v="691" actId="2696"/>
        <pc:sldMkLst>
          <pc:docMk/>
          <pc:sldMk cId="3765120590" sldId="261"/>
        </pc:sldMkLst>
        <pc:spChg chg="mod">
          <ac:chgData name="zhaofeng liu" userId="1dea556d609a4c8c" providerId="LiveId" clId="{E7914D7D-5F22-4D74-9226-02D61561BBA3}" dt="2021-11-11T17:52:13.352" v="631" actId="120"/>
          <ac:spMkLst>
            <pc:docMk/>
            <pc:sldMk cId="3765120590" sldId="261"/>
            <ac:spMk id="2" creationId="{D91B24E5-A1F6-47C5-989D-5B44E0DFF386}"/>
          </ac:spMkLst>
        </pc:spChg>
      </pc:sldChg>
      <pc:sldChg chg="addSp modSp new mod modClrScheme chgLayout">
        <pc:chgData name="zhaofeng liu" userId="1dea556d609a4c8c" providerId="LiveId" clId="{E7914D7D-5F22-4D74-9226-02D61561BBA3}" dt="2021-11-12T21:34:07.511" v="4656" actId="113"/>
        <pc:sldMkLst>
          <pc:docMk/>
          <pc:sldMk cId="4251907177" sldId="262"/>
        </pc:sldMkLst>
        <pc:spChg chg="mod ord">
          <ac:chgData name="zhaofeng liu" userId="1dea556d609a4c8c" providerId="LiveId" clId="{E7914D7D-5F22-4D74-9226-02D61561BBA3}" dt="2021-11-12T21:34:07.511" v="4656" actId="113"/>
          <ac:spMkLst>
            <pc:docMk/>
            <pc:sldMk cId="4251907177" sldId="262"/>
            <ac:spMk id="2" creationId="{06B833CA-34CF-4660-B26D-BC5725E2BDD4}"/>
          </ac:spMkLst>
        </pc:spChg>
        <pc:spChg chg="mod ord">
          <ac:chgData name="zhaofeng liu" userId="1dea556d609a4c8c" providerId="LiveId" clId="{E7914D7D-5F22-4D74-9226-02D61561BBA3}" dt="2021-11-11T23:36:48.135" v="1760" actId="1076"/>
          <ac:spMkLst>
            <pc:docMk/>
            <pc:sldMk cId="4251907177" sldId="262"/>
            <ac:spMk id="3" creationId="{9F7B6D0D-4F32-49B2-8FA4-0CC3710B704A}"/>
          </ac:spMkLst>
        </pc:spChg>
        <pc:spChg chg="add mod ord">
          <ac:chgData name="zhaofeng liu" userId="1dea556d609a4c8c" providerId="LiveId" clId="{E7914D7D-5F22-4D74-9226-02D61561BBA3}" dt="2021-11-11T23:37:11.639" v="1776" actId="27636"/>
          <ac:spMkLst>
            <pc:docMk/>
            <pc:sldMk cId="4251907177" sldId="262"/>
            <ac:spMk id="4" creationId="{45B76625-7710-4B40-9E0F-1ECB1E0B3DFF}"/>
          </ac:spMkLst>
        </pc:spChg>
        <pc:spChg chg="add mod ord">
          <ac:chgData name="zhaofeng liu" userId="1dea556d609a4c8c" providerId="LiveId" clId="{E7914D7D-5F22-4D74-9226-02D61561BBA3}" dt="2021-11-11T23:36:42.735" v="1759" actId="1076"/>
          <ac:spMkLst>
            <pc:docMk/>
            <pc:sldMk cId="4251907177" sldId="262"/>
            <ac:spMk id="5" creationId="{67A60FC4-249F-4B86-B0AA-1F2861D4E389}"/>
          </ac:spMkLst>
        </pc:spChg>
        <pc:spChg chg="add mod ord">
          <ac:chgData name="zhaofeng liu" userId="1dea556d609a4c8c" providerId="LiveId" clId="{E7914D7D-5F22-4D74-9226-02D61561BBA3}" dt="2021-11-12T00:41:19.072" v="3821" actId="20577"/>
          <ac:spMkLst>
            <pc:docMk/>
            <pc:sldMk cId="4251907177" sldId="262"/>
            <ac:spMk id="6" creationId="{4DF3F2A3-F323-4375-A2A2-8C5D94ECED0D}"/>
          </ac:spMkLst>
        </pc:spChg>
      </pc:sldChg>
      <pc:sldChg chg="modSp new mod">
        <pc:chgData name="zhaofeng liu" userId="1dea556d609a4c8c" providerId="LiveId" clId="{E7914D7D-5F22-4D74-9226-02D61561BBA3}" dt="2021-11-12T21:36:12.122" v="4717" actId="20577"/>
        <pc:sldMkLst>
          <pc:docMk/>
          <pc:sldMk cId="2251190077" sldId="263"/>
        </pc:sldMkLst>
        <pc:spChg chg="mod">
          <ac:chgData name="zhaofeng liu" userId="1dea556d609a4c8c" providerId="LiveId" clId="{E7914D7D-5F22-4D74-9226-02D61561BBA3}" dt="2021-11-12T21:35:00.035" v="4662" actId="1076"/>
          <ac:spMkLst>
            <pc:docMk/>
            <pc:sldMk cId="2251190077" sldId="263"/>
            <ac:spMk id="2" creationId="{BCB1F4F3-1DC6-4122-8DBC-C610A2652900}"/>
          </ac:spMkLst>
        </pc:spChg>
        <pc:spChg chg="mod">
          <ac:chgData name="zhaofeng liu" userId="1dea556d609a4c8c" providerId="LiveId" clId="{E7914D7D-5F22-4D74-9226-02D61561BBA3}" dt="2021-11-12T21:36:12.122" v="4717" actId="20577"/>
          <ac:spMkLst>
            <pc:docMk/>
            <pc:sldMk cId="2251190077" sldId="263"/>
            <ac:spMk id="3" creationId="{C6800CB8-FF84-4843-B364-F969EC4D4F33}"/>
          </ac:spMkLst>
        </pc:spChg>
      </pc:sldChg>
      <pc:sldChg chg="addSp delSp modSp new mod modClrScheme chgLayout">
        <pc:chgData name="zhaofeng liu" userId="1dea556d609a4c8c" providerId="LiveId" clId="{E7914D7D-5F22-4D74-9226-02D61561BBA3}" dt="2021-11-12T00:50:53.712" v="3830" actId="20577"/>
        <pc:sldMkLst>
          <pc:docMk/>
          <pc:sldMk cId="4124039439" sldId="264"/>
        </pc:sldMkLst>
        <pc:spChg chg="mod ord">
          <ac:chgData name="zhaofeng liu" userId="1dea556d609a4c8c" providerId="LiveId" clId="{E7914D7D-5F22-4D74-9226-02D61561BBA3}" dt="2021-11-12T00:06:36.296" v="2736" actId="1076"/>
          <ac:spMkLst>
            <pc:docMk/>
            <pc:sldMk cId="4124039439" sldId="264"/>
            <ac:spMk id="2" creationId="{9618D53E-D709-42DD-96A7-5743CFF91D4A}"/>
          </ac:spMkLst>
        </pc:spChg>
        <pc:spChg chg="mod ord">
          <ac:chgData name="zhaofeng liu" userId="1dea556d609a4c8c" providerId="LiveId" clId="{E7914D7D-5F22-4D74-9226-02D61561BBA3}" dt="2021-11-12T00:50:53.712" v="3830" actId="20577"/>
          <ac:spMkLst>
            <pc:docMk/>
            <pc:sldMk cId="4124039439" sldId="264"/>
            <ac:spMk id="3" creationId="{1374135D-A229-495A-9A96-2DD666062111}"/>
          </ac:spMkLst>
        </pc:spChg>
        <pc:spChg chg="add del mod">
          <ac:chgData name="zhaofeng liu" userId="1dea556d609a4c8c" providerId="LiveId" clId="{E7914D7D-5F22-4D74-9226-02D61561BBA3}" dt="2021-11-12T00:01:59.185" v="2606" actId="6264"/>
          <ac:spMkLst>
            <pc:docMk/>
            <pc:sldMk cId="4124039439" sldId="264"/>
            <ac:spMk id="4" creationId="{42D92AB4-9522-41DD-A673-E6810AEA27A4}"/>
          </ac:spMkLst>
        </pc:spChg>
        <pc:spChg chg="add del mod">
          <ac:chgData name="zhaofeng liu" userId="1dea556d609a4c8c" providerId="LiveId" clId="{E7914D7D-5F22-4D74-9226-02D61561BBA3}" dt="2021-11-12T00:01:59.185" v="2606" actId="6264"/>
          <ac:spMkLst>
            <pc:docMk/>
            <pc:sldMk cId="4124039439" sldId="264"/>
            <ac:spMk id="5" creationId="{46B93384-6044-4EB9-92A9-C94906584DD8}"/>
          </ac:spMkLst>
        </pc:spChg>
        <pc:spChg chg="add mod ord">
          <ac:chgData name="zhaofeng liu" userId="1dea556d609a4c8c" providerId="LiveId" clId="{E7914D7D-5F22-4D74-9226-02D61561BBA3}" dt="2021-11-12T00:06:18.340" v="2735" actId="1076"/>
          <ac:spMkLst>
            <pc:docMk/>
            <pc:sldMk cId="4124039439" sldId="264"/>
            <ac:spMk id="6" creationId="{7DBA42EF-6E11-4AE7-8224-AE36B847C2DB}"/>
          </ac:spMkLst>
        </pc:spChg>
      </pc:sldChg>
      <pc:sldChg chg="delSp modSp new mod modClrScheme chgLayout">
        <pc:chgData name="zhaofeng liu" userId="1dea556d609a4c8c" providerId="LiveId" clId="{E7914D7D-5F22-4D74-9226-02D61561BBA3}" dt="2021-11-12T00:10:34.222" v="3070" actId="20577"/>
        <pc:sldMkLst>
          <pc:docMk/>
          <pc:sldMk cId="1131071277" sldId="265"/>
        </pc:sldMkLst>
        <pc:spChg chg="mod ord">
          <ac:chgData name="zhaofeng liu" userId="1dea556d609a4c8c" providerId="LiveId" clId="{E7914D7D-5F22-4D74-9226-02D61561BBA3}" dt="2021-11-12T00:07:39.107" v="2758" actId="27636"/>
          <ac:spMkLst>
            <pc:docMk/>
            <pc:sldMk cId="1131071277" sldId="265"/>
            <ac:spMk id="2" creationId="{9C4A8E74-DFD0-4F5C-86CA-0B47A63DA91A}"/>
          </ac:spMkLst>
        </pc:spChg>
        <pc:spChg chg="mod ord">
          <ac:chgData name="zhaofeng liu" userId="1dea556d609a4c8c" providerId="LiveId" clId="{E7914D7D-5F22-4D74-9226-02D61561BBA3}" dt="2021-11-12T00:10:34.222" v="3070" actId="20577"/>
          <ac:spMkLst>
            <pc:docMk/>
            <pc:sldMk cId="1131071277" sldId="265"/>
            <ac:spMk id="3" creationId="{59374096-34CB-47B1-922B-66372A8423D5}"/>
          </ac:spMkLst>
        </pc:spChg>
        <pc:spChg chg="del">
          <ac:chgData name="zhaofeng liu" userId="1dea556d609a4c8c" providerId="LiveId" clId="{E7914D7D-5F22-4D74-9226-02D61561BBA3}" dt="2021-11-12T00:07:10.987" v="2750" actId="700"/>
          <ac:spMkLst>
            <pc:docMk/>
            <pc:sldMk cId="1131071277" sldId="265"/>
            <ac:spMk id="4" creationId="{928C7E3A-B08F-4DDC-BD0C-563A8A161042}"/>
          </ac:spMkLst>
        </pc:spChg>
        <pc:spChg chg="mod ord">
          <ac:chgData name="zhaofeng liu" userId="1dea556d609a4c8c" providerId="LiveId" clId="{E7914D7D-5F22-4D74-9226-02D61561BBA3}" dt="2021-11-12T00:09:57.822" v="3063" actId="20577"/>
          <ac:spMkLst>
            <pc:docMk/>
            <pc:sldMk cId="1131071277" sldId="265"/>
            <ac:spMk id="5" creationId="{2561C7A6-6292-4EF4-92EA-DE27D4E81B2C}"/>
          </ac:spMkLst>
        </pc:spChg>
        <pc:spChg chg="del">
          <ac:chgData name="zhaofeng liu" userId="1dea556d609a4c8c" providerId="LiveId" clId="{E7914D7D-5F22-4D74-9226-02D61561BBA3}" dt="2021-11-12T00:07:10.987" v="2750" actId="700"/>
          <ac:spMkLst>
            <pc:docMk/>
            <pc:sldMk cId="1131071277" sldId="265"/>
            <ac:spMk id="6" creationId="{F06CDFBA-0D2C-44FF-AA4A-3DA6F08F079C}"/>
          </ac:spMkLst>
        </pc:spChg>
      </pc:sldChg>
      <pc:sldChg chg="addSp delSp modSp new mod modClrScheme chgLayout">
        <pc:chgData name="zhaofeng liu" userId="1dea556d609a4c8c" providerId="LiveId" clId="{E7914D7D-5F22-4D74-9226-02D61561BBA3}" dt="2021-11-12T22:00:47.996" v="5174" actId="14100"/>
        <pc:sldMkLst>
          <pc:docMk/>
          <pc:sldMk cId="3371095218" sldId="266"/>
        </pc:sldMkLst>
        <pc:spChg chg="mod ord">
          <ac:chgData name="zhaofeng liu" userId="1dea556d609a4c8c" providerId="LiveId" clId="{E7914D7D-5F22-4D74-9226-02D61561BBA3}" dt="2021-11-12T21:52:29.337" v="5045" actId="1076"/>
          <ac:spMkLst>
            <pc:docMk/>
            <pc:sldMk cId="3371095218" sldId="266"/>
            <ac:spMk id="2" creationId="{916292F3-BC7C-4657-80C9-7D2372CBBB72}"/>
          </ac:spMkLst>
        </pc:spChg>
        <pc:spChg chg="del">
          <ac:chgData name="zhaofeng liu" userId="1dea556d609a4c8c" providerId="LiveId" clId="{E7914D7D-5F22-4D74-9226-02D61561BBA3}" dt="2021-11-12T00:18:21.151" v="3790" actId="6264"/>
          <ac:spMkLst>
            <pc:docMk/>
            <pc:sldMk cId="3371095218" sldId="266"/>
            <ac:spMk id="3" creationId="{B6027591-4790-4A88-8444-3C1CF652D017}"/>
          </ac:spMkLst>
        </pc:spChg>
        <pc:spChg chg="del">
          <ac:chgData name="zhaofeng liu" userId="1dea556d609a4c8c" providerId="LiveId" clId="{E7914D7D-5F22-4D74-9226-02D61561BBA3}" dt="2021-11-12T00:18:21.151" v="3790" actId="6264"/>
          <ac:spMkLst>
            <pc:docMk/>
            <pc:sldMk cId="3371095218" sldId="266"/>
            <ac:spMk id="4" creationId="{B23D8159-2004-4231-BB7D-32DCD06AE0CA}"/>
          </ac:spMkLst>
        </pc:spChg>
        <pc:spChg chg="del">
          <ac:chgData name="zhaofeng liu" userId="1dea556d609a4c8c" providerId="LiveId" clId="{E7914D7D-5F22-4D74-9226-02D61561BBA3}" dt="2021-11-12T00:18:21.151" v="3790" actId="6264"/>
          <ac:spMkLst>
            <pc:docMk/>
            <pc:sldMk cId="3371095218" sldId="266"/>
            <ac:spMk id="5" creationId="{9297EF78-E270-489A-90E0-9F28F1976DB2}"/>
          </ac:spMkLst>
        </pc:spChg>
        <pc:spChg chg="del">
          <ac:chgData name="zhaofeng liu" userId="1dea556d609a4c8c" providerId="LiveId" clId="{E7914D7D-5F22-4D74-9226-02D61561BBA3}" dt="2021-11-12T00:18:21.151" v="3790" actId="6264"/>
          <ac:spMkLst>
            <pc:docMk/>
            <pc:sldMk cId="3371095218" sldId="266"/>
            <ac:spMk id="6" creationId="{5CB0BBEF-256B-4B7F-AD6A-2D28238E2080}"/>
          </ac:spMkLst>
        </pc:spChg>
        <pc:spChg chg="add del mod">
          <ac:chgData name="zhaofeng liu" userId="1dea556d609a4c8c" providerId="LiveId" clId="{E7914D7D-5F22-4D74-9226-02D61561BBA3}" dt="2021-11-12T00:18:21.151" v="3790" actId="6264"/>
          <ac:spMkLst>
            <pc:docMk/>
            <pc:sldMk cId="3371095218" sldId="266"/>
            <ac:spMk id="7" creationId="{10DF4BDA-E312-4218-9BE9-142CC4EFD1DA}"/>
          </ac:spMkLst>
        </pc:spChg>
        <pc:spChg chg="add del mod ord">
          <ac:chgData name="zhaofeng liu" userId="1dea556d609a4c8c" providerId="LiveId" clId="{E7914D7D-5F22-4D74-9226-02D61561BBA3}" dt="2021-11-12T00:18:26" v="3791" actId="700"/>
          <ac:spMkLst>
            <pc:docMk/>
            <pc:sldMk cId="3371095218" sldId="266"/>
            <ac:spMk id="8" creationId="{470D8A16-6E72-4FC8-A839-BB79D8EC8D3F}"/>
          </ac:spMkLst>
        </pc:spChg>
        <pc:spChg chg="add del mod ord">
          <ac:chgData name="zhaofeng liu" userId="1dea556d609a4c8c" providerId="LiveId" clId="{E7914D7D-5F22-4D74-9226-02D61561BBA3}" dt="2021-11-12T00:18:26" v="3791" actId="700"/>
          <ac:spMkLst>
            <pc:docMk/>
            <pc:sldMk cId="3371095218" sldId="266"/>
            <ac:spMk id="9" creationId="{8221EB6E-9E99-481A-BF39-91AFEF4534F7}"/>
          </ac:spMkLst>
        </pc:spChg>
        <pc:spChg chg="add del mod ord">
          <ac:chgData name="zhaofeng liu" userId="1dea556d609a4c8c" providerId="LiveId" clId="{E7914D7D-5F22-4D74-9226-02D61561BBA3}" dt="2021-11-12T00:18:26" v="3791" actId="700"/>
          <ac:spMkLst>
            <pc:docMk/>
            <pc:sldMk cId="3371095218" sldId="266"/>
            <ac:spMk id="10" creationId="{27CF3851-A3EF-4E59-A955-A5123F59FF0E}"/>
          </ac:spMkLst>
        </pc:spChg>
        <pc:spChg chg="add del mod ord">
          <ac:chgData name="zhaofeng liu" userId="1dea556d609a4c8c" providerId="LiveId" clId="{E7914D7D-5F22-4D74-9226-02D61561BBA3}" dt="2021-11-12T00:18:26" v="3791" actId="700"/>
          <ac:spMkLst>
            <pc:docMk/>
            <pc:sldMk cId="3371095218" sldId="266"/>
            <ac:spMk id="11" creationId="{4F0FC292-2309-49BD-8EFE-27979C325BEF}"/>
          </ac:spMkLst>
        </pc:spChg>
        <pc:spChg chg="add mod ord">
          <ac:chgData name="zhaofeng liu" userId="1dea556d609a4c8c" providerId="LiveId" clId="{E7914D7D-5F22-4D74-9226-02D61561BBA3}" dt="2021-11-12T22:00:47.996" v="5174" actId="14100"/>
          <ac:spMkLst>
            <pc:docMk/>
            <pc:sldMk cId="3371095218" sldId="266"/>
            <ac:spMk id="12" creationId="{6714B5A2-7064-48BB-B796-B9E70297403F}"/>
          </ac:spMkLst>
        </pc:spChg>
      </pc:sldChg>
      <pc:sldChg chg="modSp new mod">
        <pc:chgData name="zhaofeng liu" userId="1dea556d609a4c8c" providerId="LiveId" clId="{E7914D7D-5F22-4D74-9226-02D61561BBA3}" dt="2021-11-12T21:49:29.435" v="5035" actId="1076"/>
        <pc:sldMkLst>
          <pc:docMk/>
          <pc:sldMk cId="1541138582" sldId="267"/>
        </pc:sldMkLst>
        <pc:spChg chg="mod">
          <ac:chgData name="zhaofeng liu" userId="1dea556d609a4c8c" providerId="LiveId" clId="{E7914D7D-5F22-4D74-9226-02D61561BBA3}" dt="2021-11-12T21:49:29.435" v="5035" actId="1076"/>
          <ac:spMkLst>
            <pc:docMk/>
            <pc:sldMk cId="1541138582" sldId="267"/>
            <ac:spMk id="2" creationId="{4BE57176-8A72-41D1-8A42-428B0154F00F}"/>
          </ac:spMkLst>
        </pc:spChg>
        <pc:spChg chg="mod">
          <ac:chgData name="zhaofeng liu" userId="1dea556d609a4c8c" providerId="LiveId" clId="{E7914D7D-5F22-4D74-9226-02D61561BBA3}" dt="2021-11-12T21:49:24.290" v="5034" actId="255"/>
          <ac:spMkLst>
            <pc:docMk/>
            <pc:sldMk cId="1541138582" sldId="267"/>
            <ac:spMk id="3" creationId="{77F2DD12-FA2D-47A1-9BCD-12BA3AFD910F}"/>
          </ac:spMkLst>
        </pc:spChg>
      </pc:sldChg>
      <pc:sldChg chg="modSp new mod">
        <pc:chgData name="zhaofeng liu" userId="1dea556d609a4c8c" providerId="LiveId" clId="{E7914D7D-5F22-4D74-9226-02D61561BBA3}" dt="2021-11-12T21:48:44.705" v="5028" actId="14100"/>
        <pc:sldMkLst>
          <pc:docMk/>
          <pc:sldMk cId="2537020221" sldId="268"/>
        </pc:sldMkLst>
        <pc:spChg chg="mod">
          <ac:chgData name="zhaofeng liu" userId="1dea556d609a4c8c" providerId="LiveId" clId="{E7914D7D-5F22-4D74-9226-02D61561BBA3}" dt="2021-11-12T00:11:20.619" v="3080" actId="20577"/>
          <ac:spMkLst>
            <pc:docMk/>
            <pc:sldMk cId="2537020221" sldId="268"/>
            <ac:spMk id="2" creationId="{EF2766F5-8DDB-48A2-B068-2B2F05485FAD}"/>
          </ac:spMkLst>
        </pc:spChg>
        <pc:spChg chg="mod">
          <ac:chgData name="zhaofeng liu" userId="1dea556d609a4c8c" providerId="LiveId" clId="{E7914D7D-5F22-4D74-9226-02D61561BBA3}" dt="2021-11-12T21:48:44.705" v="5028" actId="14100"/>
          <ac:spMkLst>
            <pc:docMk/>
            <pc:sldMk cId="2537020221" sldId="268"/>
            <ac:spMk id="3" creationId="{75337DC2-01E2-43EE-B5B4-C83E3696B49A}"/>
          </ac:spMkLst>
        </pc:spChg>
      </pc:sldChg>
      <pc:sldChg chg="modSp new del mod">
        <pc:chgData name="zhaofeng liu" userId="1dea556d609a4c8c" providerId="LiveId" clId="{E7914D7D-5F22-4D74-9226-02D61561BBA3}" dt="2021-11-12T21:49:40.478" v="5036" actId="2696"/>
        <pc:sldMkLst>
          <pc:docMk/>
          <pc:sldMk cId="830571927" sldId="269"/>
        </pc:sldMkLst>
        <pc:spChg chg="mod">
          <ac:chgData name="zhaofeng liu" userId="1dea556d609a4c8c" providerId="LiveId" clId="{E7914D7D-5F22-4D74-9226-02D61561BBA3}" dt="2021-11-12T00:52:23.607" v="3880" actId="108"/>
          <ac:spMkLst>
            <pc:docMk/>
            <pc:sldMk cId="830571927" sldId="269"/>
            <ac:spMk id="2" creationId="{5C31A46B-E3A6-4FF2-AA0B-9BECE5A51770}"/>
          </ac:spMkLst>
        </pc:spChg>
      </pc:sldChg>
      <pc:sldChg chg="addSp delSp modSp new mod setBg modClrScheme chgLayout">
        <pc:chgData name="zhaofeng liu" userId="1dea556d609a4c8c" providerId="LiveId" clId="{E7914D7D-5F22-4D74-9226-02D61561BBA3}" dt="2021-11-12T21:33:36.244" v="4653" actId="1076"/>
        <pc:sldMkLst>
          <pc:docMk/>
          <pc:sldMk cId="2445703097" sldId="270"/>
        </pc:sldMkLst>
        <pc:spChg chg="mod ord">
          <ac:chgData name="zhaofeng liu" userId="1dea556d609a4c8c" providerId="LiveId" clId="{E7914D7D-5F22-4D74-9226-02D61561BBA3}" dt="2021-11-12T21:33:36.244" v="4653" actId="1076"/>
          <ac:spMkLst>
            <pc:docMk/>
            <pc:sldMk cId="2445703097" sldId="270"/>
            <ac:spMk id="2" creationId="{589E12E6-C2BE-4C06-83FD-EDC81882A398}"/>
          </ac:spMkLst>
        </pc:spChg>
        <pc:spChg chg="del mod ord">
          <ac:chgData name="zhaofeng liu" userId="1dea556d609a4c8c" providerId="LiveId" clId="{E7914D7D-5F22-4D74-9226-02D61561BBA3}" dt="2021-11-12T21:32:16.235" v="4631" actId="700"/>
          <ac:spMkLst>
            <pc:docMk/>
            <pc:sldMk cId="2445703097" sldId="270"/>
            <ac:spMk id="3" creationId="{4DA1CF05-BBC4-478F-9546-6D987F360602}"/>
          </ac:spMkLst>
        </pc:spChg>
        <pc:spChg chg="add del">
          <ac:chgData name="zhaofeng liu" userId="1dea556d609a4c8c" providerId="LiveId" clId="{E7914D7D-5F22-4D74-9226-02D61561BBA3}" dt="2021-11-12T21:25:25.966" v="4553" actId="931"/>
          <ac:spMkLst>
            <pc:docMk/>
            <pc:sldMk cId="2445703097" sldId="270"/>
            <ac:spMk id="4" creationId="{C6D7290C-7586-4BEB-9684-11D63109A856}"/>
          </ac:spMkLst>
        </pc:spChg>
        <pc:spChg chg="del">
          <ac:chgData name="zhaofeng liu" userId="1dea556d609a4c8c" providerId="LiveId" clId="{E7914D7D-5F22-4D74-9226-02D61561BBA3}" dt="2021-11-12T21:32:16.235" v="4631" actId="700"/>
          <ac:spMkLst>
            <pc:docMk/>
            <pc:sldMk cId="2445703097" sldId="270"/>
            <ac:spMk id="5" creationId="{B0EED943-4556-4FC3-9B45-7E4324258BB2}"/>
          </ac:spMkLst>
        </pc:spChg>
        <pc:spChg chg="del">
          <ac:chgData name="zhaofeng liu" userId="1dea556d609a4c8c" providerId="LiveId" clId="{E7914D7D-5F22-4D74-9226-02D61561BBA3}" dt="2021-11-12T21:32:16.235" v="4631" actId="700"/>
          <ac:spMkLst>
            <pc:docMk/>
            <pc:sldMk cId="2445703097" sldId="270"/>
            <ac:spMk id="6" creationId="{64DE9B44-1094-47E5-BE02-BD3BF2561342}"/>
          </ac:spMkLst>
        </pc:spChg>
        <pc:spChg chg="add del mod">
          <ac:chgData name="zhaofeng liu" userId="1dea556d609a4c8c" providerId="LiveId" clId="{E7914D7D-5F22-4D74-9226-02D61561BBA3}" dt="2021-11-12T21:27:44.458" v="4561" actId="931"/>
          <ac:spMkLst>
            <pc:docMk/>
            <pc:sldMk cId="2445703097" sldId="270"/>
            <ac:spMk id="12" creationId="{B55D1580-446F-4AB7-B504-7391548D2240}"/>
          </ac:spMkLst>
        </pc:spChg>
        <pc:spChg chg="add del mod">
          <ac:chgData name="zhaofeng liu" userId="1dea556d609a4c8c" providerId="LiveId" clId="{E7914D7D-5F22-4D74-9226-02D61561BBA3}" dt="2021-11-12T21:32:16.235" v="4631" actId="700"/>
          <ac:spMkLst>
            <pc:docMk/>
            <pc:sldMk cId="2445703097" sldId="270"/>
            <ac:spMk id="16" creationId="{BB112C1C-A348-4CBA-B565-251DAFFDC7DF}"/>
          </ac:spMkLst>
        </pc:spChg>
        <pc:spChg chg="add del mod ord">
          <ac:chgData name="zhaofeng liu" userId="1dea556d609a4c8c" providerId="LiveId" clId="{E7914D7D-5F22-4D74-9226-02D61561BBA3}" dt="2021-11-12T21:32:25.699" v="4632" actId="700"/>
          <ac:spMkLst>
            <pc:docMk/>
            <pc:sldMk cId="2445703097" sldId="270"/>
            <ac:spMk id="17" creationId="{77464BEC-84F0-4046-AEF7-4F2EC3FA4451}"/>
          </ac:spMkLst>
        </pc:spChg>
        <pc:picChg chg="add del mod">
          <ac:chgData name="zhaofeng liu" userId="1dea556d609a4c8c" providerId="LiveId" clId="{E7914D7D-5F22-4D74-9226-02D61561BBA3}" dt="2021-11-12T21:24:15.180" v="4552" actId="931"/>
          <ac:picMkLst>
            <pc:docMk/>
            <pc:sldMk cId="2445703097" sldId="270"/>
            <ac:picMk id="8" creationId="{77D700A3-B89F-4E46-BD62-1D5F14F9897B}"/>
          </ac:picMkLst>
        </pc:picChg>
        <pc:picChg chg="add del mod">
          <ac:chgData name="zhaofeng liu" userId="1dea556d609a4c8c" providerId="LiveId" clId="{E7914D7D-5F22-4D74-9226-02D61561BBA3}" dt="2021-11-12T21:25:43.768" v="4560" actId="21"/>
          <ac:picMkLst>
            <pc:docMk/>
            <pc:sldMk cId="2445703097" sldId="270"/>
            <ac:picMk id="10" creationId="{8AD78782-7FCA-435D-890E-9A9D8A85D105}"/>
          </ac:picMkLst>
        </pc:picChg>
        <pc:picChg chg="add del mod">
          <ac:chgData name="zhaofeng liu" userId="1dea556d609a4c8c" providerId="LiveId" clId="{E7914D7D-5F22-4D74-9226-02D61561BBA3}" dt="2021-11-12T21:31:04.805" v="4623" actId="21"/>
          <ac:picMkLst>
            <pc:docMk/>
            <pc:sldMk cId="2445703097" sldId="270"/>
            <ac:picMk id="14" creationId="{E8B4B1E0-68D3-41ED-A756-4AF9E183A137}"/>
          </ac:picMkLst>
        </pc:picChg>
      </pc:sldChg>
      <pc:sldChg chg="addSp modSp new mod setBg">
        <pc:chgData name="zhaofeng liu" userId="1dea556d609a4c8c" providerId="LiveId" clId="{E7914D7D-5F22-4D74-9226-02D61561BBA3}" dt="2021-11-12T21:42:03.541" v="4775" actId="1076"/>
        <pc:sldMkLst>
          <pc:docMk/>
          <pc:sldMk cId="2604803611" sldId="271"/>
        </pc:sldMkLst>
        <pc:spChg chg="mod">
          <ac:chgData name="zhaofeng liu" userId="1dea556d609a4c8c" providerId="LiveId" clId="{E7914D7D-5F22-4D74-9226-02D61561BBA3}" dt="2021-11-12T21:42:03.541" v="4775" actId="1076"/>
          <ac:spMkLst>
            <pc:docMk/>
            <pc:sldMk cId="2604803611" sldId="271"/>
            <ac:spMk id="2" creationId="{2B1073BE-EBE0-4A22-8883-24F54CAD7A78}"/>
          </ac:spMkLst>
        </pc:spChg>
        <pc:picChg chg="add mod">
          <ac:chgData name="zhaofeng liu" userId="1dea556d609a4c8c" providerId="LiveId" clId="{E7914D7D-5F22-4D74-9226-02D61561BBA3}" dt="2021-11-12T21:41:57.135" v="4774" actId="14100"/>
          <ac:picMkLst>
            <pc:docMk/>
            <pc:sldMk cId="2604803611" sldId="271"/>
            <ac:picMk id="4" creationId="{BD3BC5DA-8FEA-4F96-ADE9-0227A3510A17}"/>
          </ac:picMkLst>
        </pc:picChg>
      </pc:sldChg>
      <pc:sldMasterChg chg="setBg modSldLayout">
        <pc:chgData name="zhaofeng liu" userId="1dea556d609a4c8c" providerId="LiveId" clId="{E7914D7D-5F22-4D74-9226-02D61561BBA3}" dt="2021-11-12T21:31:58.186" v="4629"/>
        <pc:sldMasterMkLst>
          <pc:docMk/>
          <pc:sldMasterMk cId="3830270909" sldId="2147483648"/>
        </pc:sldMasterMkLst>
        <pc:sldLayoutChg chg="setBg">
          <pc:chgData name="zhaofeng liu" userId="1dea556d609a4c8c" providerId="LiveId" clId="{E7914D7D-5F22-4D74-9226-02D61561BBA3}" dt="2021-11-12T21:31:58.186" v="4629"/>
          <pc:sldLayoutMkLst>
            <pc:docMk/>
            <pc:sldMasterMk cId="3830270909" sldId="2147483648"/>
            <pc:sldLayoutMk cId="3589930029" sldId="2147483649"/>
          </pc:sldLayoutMkLst>
        </pc:sldLayoutChg>
        <pc:sldLayoutChg chg="setBg">
          <pc:chgData name="zhaofeng liu" userId="1dea556d609a4c8c" providerId="LiveId" clId="{E7914D7D-5F22-4D74-9226-02D61561BBA3}" dt="2021-11-12T21:31:58.186" v="4629"/>
          <pc:sldLayoutMkLst>
            <pc:docMk/>
            <pc:sldMasterMk cId="3830270909" sldId="2147483648"/>
            <pc:sldLayoutMk cId="1326721910" sldId="2147483650"/>
          </pc:sldLayoutMkLst>
        </pc:sldLayoutChg>
        <pc:sldLayoutChg chg="setBg">
          <pc:chgData name="zhaofeng liu" userId="1dea556d609a4c8c" providerId="LiveId" clId="{E7914D7D-5F22-4D74-9226-02D61561BBA3}" dt="2021-11-12T21:31:58.186" v="4629"/>
          <pc:sldLayoutMkLst>
            <pc:docMk/>
            <pc:sldMasterMk cId="3830270909" sldId="2147483648"/>
            <pc:sldLayoutMk cId="1038524212" sldId="2147483651"/>
          </pc:sldLayoutMkLst>
        </pc:sldLayoutChg>
        <pc:sldLayoutChg chg="setBg">
          <pc:chgData name="zhaofeng liu" userId="1dea556d609a4c8c" providerId="LiveId" clId="{E7914D7D-5F22-4D74-9226-02D61561BBA3}" dt="2021-11-12T21:31:58.186" v="4629"/>
          <pc:sldLayoutMkLst>
            <pc:docMk/>
            <pc:sldMasterMk cId="3830270909" sldId="2147483648"/>
            <pc:sldLayoutMk cId="3706526613" sldId="2147483652"/>
          </pc:sldLayoutMkLst>
        </pc:sldLayoutChg>
        <pc:sldLayoutChg chg="setBg">
          <pc:chgData name="zhaofeng liu" userId="1dea556d609a4c8c" providerId="LiveId" clId="{E7914D7D-5F22-4D74-9226-02D61561BBA3}" dt="2021-11-12T21:31:58.186" v="4629"/>
          <pc:sldLayoutMkLst>
            <pc:docMk/>
            <pc:sldMasterMk cId="3830270909" sldId="2147483648"/>
            <pc:sldLayoutMk cId="3768658498" sldId="2147483653"/>
          </pc:sldLayoutMkLst>
        </pc:sldLayoutChg>
        <pc:sldLayoutChg chg="setBg">
          <pc:chgData name="zhaofeng liu" userId="1dea556d609a4c8c" providerId="LiveId" clId="{E7914D7D-5F22-4D74-9226-02D61561BBA3}" dt="2021-11-12T21:31:58.186" v="4629"/>
          <pc:sldLayoutMkLst>
            <pc:docMk/>
            <pc:sldMasterMk cId="3830270909" sldId="2147483648"/>
            <pc:sldLayoutMk cId="1580761618" sldId="2147483654"/>
          </pc:sldLayoutMkLst>
        </pc:sldLayoutChg>
        <pc:sldLayoutChg chg="setBg">
          <pc:chgData name="zhaofeng liu" userId="1dea556d609a4c8c" providerId="LiveId" clId="{E7914D7D-5F22-4D74-9226-02D61561BBA3}" dt="2021-11-12T21:31:58.186" v="4629"/>
          <pc:sldLayoutMkLst>
            <pc:docMk/>
            <pc:sldMasterMk cId="3830270909" sldId="2147483648"/>
            <pc:sldLayoutMk cId="2456446203" sldId="2147483655"/>
          </pc:sldLayoutMkLst>
        </pc:sldLayoutChg>
        <pc:sldLayoutChg chg="setBg">
          <pc:chgData name="zhaofeng liu" userId="1dea556d609a4c8c" providerId="LiveId" clId="{E7914D7D-5F22-4D74-9226-02D61561BBA3}" dt="2021-11-12T21:31:58.186" v="4629"/>
          <pc:sldLayoutMkLst>
            <pc:docMk/>
            <pc:sldMasterMk cId="3830270909" sldId="2147483648"/>
            <pc:sldLayoutMk cId="4210574823" sldId="2147483656"/>
          </pc:sldLayoutMkLst>
        </pc:sldLayoutChg>
        <pc:sldLayoutChg chg="setBg">
          <pc:chgData name="zhaofeng liu" userId="1dea556d609a4c8c" providerId="LiveId" clId="{E7914D7D-5F22-4D74-9226-02D61561BBA3}" dt="2021-11-12T21:31:58.186" v="4629"/>
          <pc:sldLayoutMkLst>
            <pc:docMk/>
            <pc:sldMasterMk cId="3830270909" sldId="2147483648"/>
            <pc:sldLayoutMk cId="1346048045" sldId="2147483657"/>
          </pc:sldLayoutMkLst>
        </pc:sldLayoutChg>
        <pc:sldLayoutChg chg="setBg">
          <pc:chgData name="zhaofeng liu" userId="1dea556d609a4c8c" providerId="LiveId" clId="{E7914D7D-5F22-4D74-9226-02D61561BBA3}" dt="2021-11-12T21:31:58.186" v="4629"/>
          <pc:sldLayoutMkLst>
            <pc:docMk/>
            <pc:sldMasterMk cId="3830270909" sldId="2147483648"/>
            <pc:sldLayoutMk cId="2713096427" sldId="2147483658"/>
          </pc:sldLayoutMkLst>
        </pc:sldLayoutChg>
        <pc:sldLayoutChg chg="setBg">
          <pc:chgData name="zhaofeng liu" userId="1dea556d609a4c8c" providerId="LiveId" clId="{E7914D7D-5F22-4D74-9226-02D61561BBA3}" dt="2021-11-12T21:31:58.186" v="4629"/>
          <pc:sldLayoutMkLst>
            <pc:docMk/>
            <pc:sldMasterMk cId="3830270909" sldId="2147483648"/>
            <pc:sldLayoutMk cId="29038272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1169-9ADB-49EB-BB63-3F6E182E5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5D493-871B-4BB4-B274-F030419EF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25C9-1F40-4C9C-AFBF-DDF0CFF8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92B5-73F9-405A-8C12-D16ED525629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FAB2-FA95-4115-A405-A789F43B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288B-5AE0-45AF-8E48-F4C2FEF8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0DBB-3099-44C8-85A7-E3D2E26B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3616-C81F-4B38-8E9D-68C2AE36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66804-C375-4664-8980-E96BEDF81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0402A-47F1-45D6-B9AE-27DD9471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92B5-73F9-405A-8C12-D16ED525629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8688-B6E5-4CBE-A3FF-0ECD2A42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6DE56-9DD4-46F7-B1E9-F8B1825B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0DBB-3099-44C8-85A7-E3D2E26B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AAECF-E27D-429C-ADF6-A288625EB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F4297-AF4B-43C2-9E8F-EE2B57CCC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9895-01AE-4A47-B5D5-9959FBA0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92B5-73F9-405A-8C12-D16ED525629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0AB8-E12D-4013-9D6E-749A822F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5BE2-4CAA-4863-8966-57A4F64F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0DBB-3099-44C8-85A7-E3D2E26B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2E3E-DD52-4083-A0F1-82811FB6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C575-573B-4261-834B-56BBEE56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0487-95F6-41B4-8DC0-9F1BEB8C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92B5-73F9-405A-8C12-D16ED525629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0AAF6-116B-4C30-A0B4-F0A7C9F6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CB166-F486-46A7-BA4F-8106048B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0DBB-3099-44C8-85A7-E3D2E26B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DF31-8CE6-40D0-B362-276C2165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FE1AA-B032-443D-A244-9B1E3F1D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8C0C6-602F-4DFC-A7DB-A6A158E4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92B5-73F9-405A-8C12-D16ED525629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84A3-5248-4516-9944-CCD75DBA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8499F-6D9F-41F2-B821-1F9B0107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0DBB-3099-44C8-85A7-E3D2E26B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39F0-5B66-4C46-9D8B-67165CF7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6BD9-99B2-4AB1-BCF0-438C56596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DA233-14BA-4DCF-A06A-1C7E26F4C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3344B-243B-4FA0-B07D-B4A16DD1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92B5-73F9-405A-8C12-D16ED525629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02D01-433B-4FA1-9B6C-759F4BB9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2C626-4A9A-4D48-9E6C-7C5A260B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0DBB-3099-44C8-85A7-E3D2E26B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2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A329-8373-4A45-B363-C17BE466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245C-CEF1-4D97-B958-B686BE4B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4D936-CA1C-4769-B787-A7FECB997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09F21-7624-44DD-B9A8-179BECD49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D7BE8-A4AA-49EB-8283-3AAB461F3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E9F76-E989-4515-A4F3-BFB8994F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92B5-73F9-405A-8C12-D16ED525629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8B329-8667-4A02-A775-AF6FB7B4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32113-8E13-46F5-8C33-BB4232F4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0DBB-3099-44C8-85A7-E3D2E26B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5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889F-8174-48D8-8EFE-4BA6AB4B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F26E0-7F9D-47F0-AABB-52BFAF7C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92B5-73F9-405A-8C12-D16ED525629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D8627-14B8-4AC4-AD91-F8E9B80E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89C1C-EB78-45CE-AA51-79C30A6E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0DBB-3099-44C8-85A7-E3D2E26B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6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E7641-2B68-4A12-8CFD-B830C53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92B5-73F9-405A-8C12-D16ED525629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C0A8C-4BCC-498D-9FED-CE1E1B03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E62B3-1A92-4991-A3D3-EB2B7882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0DBB-3099-44C8-85A7-E3D2E26B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4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230D-6CCB-4BB5-9EB5-E811F2F4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9BC7-9015-46D4-B592-F0E5924A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04D5-8962-44A0-BAD8-21F669AA4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935BB-AD12-4795-9D8E-7DA3005E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92B5-73F9-405A-8C12-D16ED525629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0923C-0FDF-4D18-95B2-3842AD30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2C39-D841-4B41-95E7-2EAEBE53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0DBB-3099-44C8-85A7-E3D2E26B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7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FE33-1B5B-414A-8620-A0C80315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31695-B3AA-48E5-99E4-BD248D7AF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D7531-AA1A-4145-B51B-FE3776B1F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D18C-0A6E-4B92-9A38-3B65BF80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92B5-73F9-405A-8C12-D16ED525629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47365-A46F-4DA2-9534-349F65C4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15BC-5B90-4B7C-A4FB-0A52399D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0DBB-3099-44C8-85A7-E3D2E26B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CB2C3-138C-4CBF-9A0D-1982F8C3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DCD6-37E2-4AE7-AA48-6A6B596A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C0EF-63D2-4DC8-9518-BE12FCAB9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92B5-73F9-405A-8C12-D16ED525629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6C08-6EA8-46EC-BEAD-340EA5F21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BCC6-E762-4697-A7A4-385A97439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0DBB-3099-44C8-85A7-E3D2E26B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7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7226715/" TargetMode="External"/><Relationship Id="rId3" Type="http://schemas.openxmlformats.org/officeDocument/2006/relationships/hyperlink" Target="https://www.sciencedirect.com/science/article/pii/S2090123220300540" TargetMode="External"/><Relationship Id="rId7" Type="http://schemas.openxmlformats.org/officeDocument/2006/relationships/hyperlink" Target="https://www.sciencedirect.com/science/article/pii/S0048969720317393?casa_token=TOC0gvxaQFoAAAAA%3AJPatyZEbY0V0esSH0ORsJh5jB_3y-5UXFaUDPFbXV5pxJnPqph7jS1nWC7gYvykUGk5Efqvcog" TargetMode="External"/><Relationship Id="rId2" Type="http://schemas.openxmlformats.org/officeDocument/2006/relationships/hyperlink" Target="https://covid19.who.in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edrxiv.org/content/10.1101/2020.03.15.20036673v2" TargetMode="External"/><Relationship Id="rId5" Type="http://schemas.openxmlformats.org/officeDocument/2006/relationships/hyperlink" Target="https://www.proquest.com/docview/215248843?pq-origsite=gscholar&amp;fromopenview=true" TargetMode="External"/><Relationship Id="rId4" Type="http://schemas.openxmlformats.org/officeDocument/2006/relationships/hyperlink" Target="https://www.sciencedirect.com/science/article/pii/S1743919120301977?casa_token=WTZxwhWNuLEAAAAA%3AA3C3_1UK_TKBVPQGVcSEiXa7opKEYR2GcCfCRKIKRo1no1fhQo8rlaKkxeY8LvK4H4WbaiDBd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8B7C-E8E9-478C-94BF-5F042C1F1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789" y="1122363"/>
            <a:ext cx="9238211" cy="2387600"/>
          </a:xfrm>
        </p:spPr>
        <p:txBody>
          <a:bodyPr/>
          <a:lstStyle/>
          <a:p>
            <a:r>
              <a:rPr lang="en-US" dirty="0"/>
              <a:t>Data Wrangling in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19878-8D79-4FA0-831C-312709B25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014" y="3908973"/>
            <a:ext cx="10061171" cy="42374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sz="2800" dirty="0"/>
              <a:t>Zhaofeng Liu, Uhuru Kamau, Chenhao Zhao, Shuyang Lu, Yifan Zhao</a:t>
            </a:r>
          </a:p>
          <a:p>
            <a:pPr algn="l"/>
            <a:r>
              <a:rPr lang="en-US" sz="2800" dirty="0"/>
              <a:t>11/11/21</a:t>
            </a:r>
          </a:p>
        </p:txBody>
      </p:sp>
    </p:spTree>
    <p:extLst>
      <p:ext uri="{BB962C8B-B14F-4D97-AF65-F5344CB8AC3E}">
        <p14:creationId xmlns:p14="http://schemas.microsoft.com/office/powerpoint/2010/main" val="118076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66F5-8DDB-48A2-B068-2B2F0548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7DC2-01E2-43EE-B5B4-C83E3696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798"/>
            <a:ext cx="10515600" cy="4703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the relationship we found between ultraviolet and Covid-19 is qualitative but not quantitative so we cannot get a general model for all range of ultraviolet.</a:t>
            </a:r>
          </a:p>
          <a:p>
            <a:pPr marL="0" indent="0">
              <a:buNone/>
            </a:pPr>
            <a:r>
              <a:rPr lang="en-US" dirty="0"/>
              <a:t>2. the model we created did not pass the </a:t>
            </a:r>
            <a:r>
              <a:rPr lang="en-US" dirty="0" err="1"/>
              <a:t>pertemanteau</a:t>
            </a:r>
            <a:r>
              <a:rPr lang="en-US" dirty="0"/>
              <a:t> Test for Residual, which means we did not generate a well-fitted one but there should be much better one to obtain.</a:t>
            </a:r>
          </a:p>
          <a:p>
            <a:pPr marL="0" indent="0">
              <a:buNone/>
            </a:pPr>
            <a:r>
              <a:rPr lang="en-US" dirty="0"/>
              <a:t>3. Our case count can be lower than actual due to insufficient report and case definition varied over time(symptom to neg/pos, anti-body test etc.)</a:t>
            </a:r>
          </a:p>
        </p:txBody>
      </p:sp>
    </p:spTree>
    <p:extLst>
      <p:ext uri="{BB962C8B-B14F-4D97-AF65-F5344CB8AC3E}">
        <p14:creationId xmlns:p14="http://schemas.microsoft.com/office/powerpoint/2010/main" val="253702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92F3-BC7C-4657-80C9-7D2372CBB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5305"/>
            <a:ext cx="9144000" cy="648429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Reference</a:t>
            </a:r>
            <a:r>
              <a:rPr lang="en-US" dirty="0"/>
              <a:t> 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6714B5A2-7064-48BB-B796-B9E70297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73124"/>
            <a:ext cx="12192001" cy="7107836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 Health Organization. (n.d.).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 coronavirus (COVID-19) dashboard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World Health Organization. Retrieved October 7, 2021,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https://covid19.who.int/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Shereen, M. A., Khan, S., Kazmi, A., Bashir, N., &amp; Siddique, R. (2020, March 16).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Covid-19 infection: Emergence, transmission, and characteristics of human coronaviruses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Journal of Advanced Research. Retrieved October 7, 2021,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https://www.sciencedirect.com/science/article/pii/S2090123220300540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Sohrabi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Alsafi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Z., O'Neill, N., Khan,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Kerwan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Al-Jabir,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Iosifidis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&amp; Agha, R. (2020, February 26).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 Health Organization declares global emergency: A review of the 2019 novel coronavirus (COVID-19)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International Journal of Surgery. Retrieved October 7, 2021,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https://www.sciencedirect.com/science/article/pii/S1743919120301977?casa_token=WTZxwhWNuLEAAAAA%3AA3C3_1UK_TKBVPQGVcSEiXa7opKEYR2GcCfCRKIKRo1no1fhQo8rlaKkxeY8LvK4H4WbaiDBdA</a:t>
            </a: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Methodological issues in evaluation models: The - ProQuest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(n.d.). Retrieved October 7, 2021,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https://www.proquest.com/docview/215248843?pq-origsite=gscholar&amp;fromopenview=true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Chin, A. W. H., Chu, J. T.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Perera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R. A., Hui, K. P. Y., Yen, H.-L., Chan, M. C. W., Peiris, M., &amp; Poon, L. L. M. (2020, January 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Stability of SARS-COV-2 in different environmental conditions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Rxiv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October 7, 2021,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https://www.medrxiv.org/content/10.1101/2020.03.15.20036673v2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Ma, Y., Zhao, Y., Liu, J., He, X., Wang, B., Fu, S., Yan,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J., Zhou, J., &amp; Luo, B. (2020, March 26).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Effects of temperature variation and humidity on the death of covid-19 in Wuhan, China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Science of The Total Environment. Retrieved October 7, 2021,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https://www.sciencedirect.com/science/article/pii/S0048969720317393?casa_token=TOC0gvxaQFoAAAAA%3AJPatyZEbY0V0esSH0ORsJh5jB_3y-5UXFaUDPFbXV5pxJnPqph7jS1nWC7gYvykUGk5Efqvcog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Eslami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&amp; Jalili, M. (2020, May 15).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role of environmental factors to transmission of SARS-COV-2 (COVID-19)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AMB Express. Retrieved October 7, 2021,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https://www.ncbi.nlm.nih.gov/pmc/articles/PMC7226715/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9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7176-8A72-41D1-8A42-428B0154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5374"/>
            <a:ext cx="9144000" cy="23876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2DD12-FA2D-47A1-9BCD-12BA3AFD9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4113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57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16CAB-ECDF-4A13-8596-87F99A4D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2011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rgbClr val="595959"/>
                </a:solidFill>
              </a:rPr>
              <a:t>Introduction</a:t>
            </a:r>
          </a:p>
        </p:txBody>
      </p:sp>
      <p:sp>
        <p:nvSpPr>
          <p:cNvPr id="75" name="Content Placeholder 12">
            <a:extLst>
              <a:ext uri="{FF2B5EF4-FFF2-40B4-BE49-F238E27FC236}">
                <a16:creationId xmlns:a16="http://schemas.microsoft.com/office/drawing/2014/main" id="{0C8D9E71-3D17-4928-928B-74B8811F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1070358"/>
            <a:ext cx="10940454" cy="3770434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rgbClr val="595959"/>
                </a:solidFill>
              </a:rPr>
              <a:t>The worldwide case total is 249,110,283, with more than 5 million deaths and more than 6 million recoveries</a:t>
            </a:r>
          </a:p>
          <a:p>
            <a:endParaRPr lang="en-US" sz="2000" dirty="0">
              <a:solidFill>
                <a:srgbClr val="595959"/>
              </a:solidFill>
            </a:endParaRPr>
          </a:p>
          <a:p>
            <a:r>
              <a:rPr lang="en-US" sz="2000" dirty="0">
                <a:solidFill>
                  <a:srgbClr val="595959"/>
                </a:solidFill>
              </a:rPr>
              <a:t>There is a dose-response relationship suggesting a significantly negative relationship between temperature, humidity and covid-19 confirmed cases, the relationship was linear in the range from 16.8 °C to 25.8 °C and then became flat above 25.8 °C</a:t>
            </a:r>
          </a:p>
          <a:p>
            <a:endParaRPr lang="en-US" sz="2000" dirty="0">
              <a:solidFill>
                <a:srgbClr val="595959"/>
              </a:solidFill>
            </a:endParaRPr>
          </a:p>
          <a:p>
            <a:r>
              <a:rPr lang="en-US" sz="2000" dirty="0">
                <a:solidFill>
                  <a:srgbClr val="595959"/>
                </a:solidFill>
              </a:rPr>
              <a:t>Disease severity and mortality rates due to COVID-19 infection are greater in the elderly and chronically ill patients, populations at high risk for vitamin D deficiency. Vitamin D plays an important role in immune function and inflammation</a:t>
            </a:r>
          </a:p>
          <a:p>
            <a:r>
              <a:rPr lang="en-US" sz="2000" dirty="0">
                <a:solidFill>
                  <a:srgbClr val="595959"/>
                </a:solidFill>
              </a:rPr>
              <a:t>As very few nutrients naturally contain vitamin D, dietary intake of vitamin D is generally insufficient, Thus sunlight plays a great part in obtaining vitamin D, which can be equally measured by ultraviolet.</a:t>
            </a:r>
          </a:p>
          <a:p>
            <a:pPr marL="0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95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CC651-9717-46DE-A952-A60ECF75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70" y="443754"/>
            <a:ext cx="7223350" cy="688489"/>
          </a:xfrm>
        </p:spPr>
        <p:txBody>
          <a:bodyPr>
            <a:normAutofit/>
          </a:bodyPr>
          <a:lstStyle/>
          <a:p>
            <a:r>
              <a:rPr lang="en-US" sz="2800" b="1" dirty="0"/>
              <a:t>Main Aims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73A40C-C2E7-47A3-BD58-FFD4972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70" y="4216997"/>
            <a:ext cx="10532018" cy="88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Aim2: the correlation relationship between Ultraviolet(vitamin D) and</a:t>
            </a:r>
            <a:r>
              <a:rPr lang="zh-CN" altLang="en-US" sz="2400" dirty="0"/>
              <a:t> </a:t>
            </a:r>
            <a:r>
              <a:rPr lang="en-US" altLang="zh-CN" sz="2400" dirty="0"/>
              <a:t>incident rate of covid-19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247F5F-C0E4-466C-9694-8744902AF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3370" y="1930998"/>
            <a:ext cx="10988526" cy="688489"/>
          </a:xfrm>
        </p:spPr>
        <p:txBody>
          <a:bodyPr>
            <a:noAutofit/>
          </a:bodyPr>
          <a:lstStyle/>
          <a:p>
            <a:r>
              <a:rPr lang="en-US" sz="2400" dirty="0"/>
              <a:t>Aim 1: the correlation relationship between Temperature, humidity  and incident rate of covid-19</a:t>
            </a:r>
          </a:p>
        </p:txBody>
      </p:sp>
    </p:spTree>
    <p:extLst>
      <p:ext uri="{BB962C8B-B14F-4D97-AF65-F5344CB8AC3E}">
        <p14:creationId xmlns:p14="http://schemas.microsoft.com/office/powerpoint/2010/main" val="213217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33CA-34CF-4660-B26D-BC5725E2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"/>
            <a:ext cx="10515600" cy="1325563"/>
          </a:xfrm>
        </p:spPr>
        <p:txBody>
          <a:bodyPr/>
          <a:lstStyle/>
          <a:p>
            <a:pPr algn="l"/>
            <a:r>
              <a:rPr lang="en-US" sz="2800" b="1" dirty="0"/>
              <a:t>Row data obtain and method we use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B6D0D-4F32-49B2-8FA4-0CC3710B7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157" y="1498751"/>
            <a:ext cx="1869329" cy="82391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200" b="0" dirty="0"/>
              <a:t>Row Data: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76625-7710-4B40-9E0F-1ECB1E0B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517751"/>
            <a:ext cx="1580683" cy="46257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Method: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60FC4-249F-4B86-B0AA-1F2861D4E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45865" y="1960239"/>
            <a:ext cx="8386277" cy="823912"/>
          </a:xfrm>
        </p:spPr>
        <p:txBody>
          <a:bodyPr>
            <a:normAutofit fontScale="70000" lnSpcReduction="20000"/>
          </a:bodyPr>
          <a:lstStyle/>
          <a:p>
            <a:r>
              <a:rPr lang="en-US" sz="3200" b="0" dirty="0"/>
              <a:t>We obtain Covid data frame from JHU and Weather data from API, since relational data matched by date, we merge them to generate our row data.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3F2A3-F323-4375-A2A2-8C5D94ECE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86984" y="3517751"/>
            <a:ext cx="9268404" cy="2671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, Python web scrapper, Tidyverse (R), GGplot2(R), EXCEL(VLOOKUP&amp;IF), SQL, PerformanceAnalytics(R),</a:t>
            </a:r>
          </a:p>
        </p:txBody>
      </p:sp>
    </p:spTree>
    <p:extLst>
      <p:ext uri="{BB962C8B-B14F-4D97-AF65-F5344CB8AC3E}">
        <p14:creationId xmlns:p14="http://schemas.microsoft.com/office/powerpoint/2010/main" val="425190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2E6-C2BE-4C06-83FD-EDC81882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-226545"/>
            <a:ext cx="10145358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Row data  Collection</a:t>
            </a:r>
          </a:p>
        </p:txBody>
      </p:sp>
    </p:spTree>
    <p:extLst>
      <p:ext uri="{BB962C8B-B14F-4D97-AF65-F5344CB8AC3E}">
        <p14:creationId xmlns:p14="http://schemas.microsoft.com/office/powerpoint/2010/main" val="244570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F4F3-1DC6-4122-8DBC-C610A265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68" y="-18351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0CB8-FF84-4843-B364-F969EC4D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0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GITHUB: version control and sharing file/storage</a:t>
            </a:r>
          </a:p>
          <a:p>
            <a:pPr marL="0" indent="0">
              <a:buNone/>
            </a:pPr>
            <a:r>
              <a:rPr lang="en-US" dirty="0"/>
              <a:t>Variable Calculation:</a:t>
            </a:r>
          </a:p>
          <a:p>
            <a:pPr marL="0" indent="0">
              <a:buNone/>
            </a:pPr>
            <a:r>
              <a:rPr lang="en-US" dirty="0"/>
              <a:t>Dealing with Missing Data: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9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73BE-EBE0-4A22-8883-24F54CAD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745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Github</a:t>
            </a:r>
            <a:endParaRPr lang="en-US" sz="2800" b="1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3BC5DA-8FEA-4F96-ADE9-0227A3510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318"/>
            <a:ext cx="12192000" cy="60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0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D53E-D709-42DD-96A7-5743CFF9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5" y="145229"/>
            <a:ext cx="3932237" cy="941294"/>
          </a:xfrm>
        </p:spPr>
        <p:txBody>
          <a:bodyPr>
            <a:normAutofit/>
          </a:bodyPr>
          <a:lstStyle/>
          <a:p>
            <a:r>
              <a:rPr lang="en-US" sz="4000" b="1" dirty="0"/>
              <a:t>Data Analyzing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135D-A229-495A-9A96-2DD66606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915" y="1398495"/>
            <a:ext cx="11256085" cy="36038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Temperature &amp; Humidity to COVID</a:t>
            </a:r>
          </a:p>
          <a:p>
            <a:r>
              <a:rPr lang="en-US" sz="2400" dirty="0"/>
              <a:t>Statistical Analysis</a:t>
            </a:r>
          </a:p>
          <a:p>
            <a:r>
              <a:rPr lang="en-US" sz="2400" dirty="0"/>
              <a:t>Data Visualization</a:t>
            </a:r>
          </a:p>
          <a:p>
            <a:r>
              <a:rPr lang="en-US" sz="2400" dirty="0"/>
              <a:t>Modeling Building (and prediction): 20 days autoregression with weather as outer variable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Ultraviolet to COVID</a:t>
            </a:r>
          </a:p>
          <a:p>
            <a:r>
              <a:rPr lang="en-US" sz="2400" dirty="0"/>
              <a:t>statistical analysis</a:t>
            </a:r>
          </a:p>
          <a:p>
            <a:r>
              <a:rPr lang="en-US" sz="2400" dirty="0"/>
              <a:t>Data Visualization</a:t>
            </a:r>
          </a:p>
          <a:p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BA42EF-6E11-4AE7-8224-AE36B847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006" y="6153376"/>
            <a:ext cx="10639313" cy="94129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403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8E74-DFD0-4F5C-86CA-0B47A63D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007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74096-34CB-47B1-922B-66372A842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2.</a:t>
            </a:r>
            <a:r>
              <a:rPr lang="en-US" sz="2800" dirty="0"/>
              <a:t>Predict the next 20 days for the change of the incident rate of Covid-19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1C7A6-6292-4EF4-92EA-DE27D4E81B2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24000" y="2605088"/>
            <a:ext cx="9007736" cy="823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1.There is a significant relationship between the ultraviolet and the incident rate of Covid-19</a:t>
            </a:r>
          </a:p>
        </p:txBody>
      </p:sp>
    </p:spTree>
    <p:extLst>
      <p:ext uri="{BB962C8B-B14F-4D97-AF65-F5344CB8AC3E}">
        <p14:creationId xmlns:p14="http://schemas.microsoft.com/office/powerpoint/2010/main" val="113107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939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Data Wrangling in Covid-19</vt:lpstr>
      <vt:lpstr>Introduction</vt:lpstr>
      <vt:lpstr>Main Aims</vt:lpstr>
      <vt:lpstr>Row data obtain and method we use  </vt:lpstr>
      <vt:lpstr>Row data  Collection</vt:lpstr>
      <vt:lpstr>Data Wrangling</vt:lpstr>
      <vt:lpstr>Github</vt:lpstr>
      <vt:lpstr>Data Analyzing</vt:lpstr>
      <vt:lpstr>Conclusion</vt:lpstr>
      <vt:lpstr>limitation</vt:lpstr>
      <vt:lpstr>Reference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in Covid-19</dc:title>
  <dc:creator>zhaofeng liu</dc:creator>
  <cp:lastModifiedBy>zhaofeng liu</cp:lastModifiedBy>
  <cp:revision>1</cp:revision>
  <dcterms:created xsi:type="dcterms:W3CDTF">2021-11-11T00:58:02Z</dcterms:created>
  <dcterms:modified xsi:type="dcterms:W3CDTF">2021-11-12T22:19:23Z</dcterms:modified>
</cp:coreProperties>
</file>